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331" r:id="rId4"/>
    <p:sldId id="315" r:id="rId5"/>
    <p:sldId id="323" r:id="rId6"/>
    <p:sldId id="316" r:id="rId7"/>
    <p:sldId id="319" r:id="rId8"/>
    <p:sldId id="320" r:id="rId9"/>
    <p:sldId id="329" r:id="rId10"/>
    <p:sldId id="324" r:id="rId11"/>
    <p:sldId id="326" r:id="rId12"/>
    <p:sldId id="334" r:id="rId13"/>
    <p:sldId id="318" r:id="rId14"/>
    <p:sldId id="322" r:id="rId15"/>
    <p:sldId id="321" r:id="rId16"/>
    <p:sldId id="332" r:id="rId17"/>
    <p:sldId id="333" r:id="rId18"/>
    <p:sldId id="305" r:id="rId1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0DA2C22-4B48-885A-9432-2E42DB8BF444}" name="Usuario invitado" initials="Ui" userId="S::urn:spo:tenantanon#b1ba85eb-a253-4467-9ee8-d4f8ed4df300::" providerId="AD"/>
  <p188:author id="{889FF2AD-6AFD-E3C4-B03A-8C568A2E1C8C}" name="GINA CATALINA MALAVER PEREZ" initials="GM" userId="S::gina.malaver@uniminuto.edu::99b04ec6-3d77-4061-a7bd-63e001cc7658" providerId="AD"/>
  <p188:author id="{3D43F9D6-A1BC-CFF2-C748-282625625962}" name="PAULA ANGELICA POSADA RUIZ" initials="PR" userId="S::paula.posada@uniminuto.edu::c1bc0e1e-d004-4b21-9d74-8a35d69a1ba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26AD"/>
    <a:srgbClr val="4D24A4"/>
    <a:srgbClr val="E1E1F0"/>
    <a:srgbClr val="CCD2D8"/>
    <a:srgbClr val="FFFFFF"/>
    <a:srgbClr val="FDF8D3"/>
    <a:srgbClr val="00FF83"/>
    <a:srgbClr val="C4FFE2"/>
    <a:srgbClr val="E7EAED"/>
    <a:srgbClr val="15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DA9F15-CBBC-87CC-5EED-F3DFA211A49C}" v="16" dt="2025-09-22T15:48:22.973"/>
    <p1510:client id="{0DA68D02-BB3F-1C88-607E-2DF209BD256B}" v="60" dt="2025-09-22T16:34:17.832"/>
    <p1510:client id="{1F322D6A-8D77-2F6D-C06D-0F5869199C8B}" v="153" dt="2025-09-22T14:07:44.977"/>
    <p1510:client id="{3133DD1B-68A9-6DF6-57CB-8601863463C7}" v="51" dt="2025-09-22T17:26:22.555"/>
    <p1510:client id="{37FA2E80-0344-5270-EB70-E80508E23336}" v="23" dt="2025-09-22T17:46:50.834"/>
    <p1510:client id="{4248DD97-0733-E23A-046B-30E5050FA260}" v="22" dt="2025-09-22T17:47:07.359"/>
    <p1510:client id="{BCF64770-89DC-4E2E-A50F-19A9826CB4B1}" v="4" dt="2025-09-22T17:47:55.568"/>
    <p1510:client id="{DAB58780-11C1-2090-76B3-F8F98B1E784C}" v="749" dt="2025-09-22T15:41:24.3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NA DEL PILAR RAMIREZ ACOSTA" userId="S::diana.ramirez.ac@uniminuto.edu::7c8ee35b-8153-4181-8741-18f2e2a668b2" providerId="AD" clId="Web-{5DB01000-3061-6296-8EAF-E35329FCE22F}"/>
    <pc:docChg chg="modSld">
      <pc:chgData name="DIANA DEL PILAR RAMIREZ ACOSTA" userId="S::diana.ramirez.ac@uniminuto.edu::7c8ee35b-8153-4181-8741-18f2e2a668b2" providerId="AD" clId="Web-{5DB01000-3061-6296-8EAF-E35329FCE22F}" dt="2025-09-16T21:13:06.855" v="373" actId="20577"/>
      <pc:docMkLst>
        <pc:docMk/>
      </pc:docMkLst>
      <pc:sldChg chg="addSp delSp modSp">
        <pc:chgData name="DIANA DEL PILAR RAMIREZ ACOSTA" userId="S::diana.ramirez.ac@uniminuto.edu::7c8ee35b-8153-4181-8741-18f2e2a668b2" providerId="AD" clId="Web-{5DB01000-3061-6296-8EAF-E35329FCE22F}" dt="2025-09-16T21:13:06.855" v="373" actId="20577"/>
        <pc:sldMkLst>
          <pc:docMk/>
          <pc:sldMk cId="3661702170" sldId="326"/>
        </pc:sldMkLst>
        <pc:spChg chg="mod">
          <ac:chgData name="DIANA DEL PILAR RAMIREZ ACOSTA" userId="S::diana.ramirez.ac@uniminuto.edu::7c8ee35b-8153-4181-8741-18f2e2a668b2" providerId="AD" clId="Web-{5DB01000-3061-6296-8EAF-E35329FCE22F}" dt="2025-09-16T21:01:42.792" v="101" actId="1076"/>
          <ac:spMkLst>
            <pc:docMk/>
            <pc:sldMk cId="3661702170" sldId="326"/>
            <ac:spMk id="2" creationId="{F4554E34-8EDB-7A2E-ADD1-1B64233D0242}"/>
          </ac:spMkLst>
        </pc:spChg>
        <pc:spChg chg="mod">
          <ac:chgData name="DIANA DEL PILAR RAMIREZ ACOSTA" userId="S::diana.ramirez.ac@uniminuto.edu::7c8ee35b-8153-4181-8741-18f2e2a668b2" providerId="AD" clId="Web-{5DB01000-3061-6296-8EAF-E35329FCE22F}" dt="2025-09-16T21:13:06.855" v="373" actId="20577"/>
          <ac:spMkLst>
            <pc:docMk/>
            <pc:sldMk cId="3661702170" sldId="326"/>
            <ac:spMk id="3" creationId="{86EE90CA-BA4C-1251-3C16-24359ACE1ADB}"/>
          </ac:spMkLst>
        </pc:spChg>
        <pc:spChg chg="mod">
          <ac:chgData name="DIANA DEL PILAR RAMIREZ ACOSTA" userId="S::diana.ramirez.ac@uniminuto.edu::7c8ee35b-8153-4181-8741-18f2e2a668b2" providerId="AD" clId="Web-{5DB01000-3061-6296-8EAF-E35329FCE22F}" dt="2025-09-16T21:01:51.480" v="102" actId="1076"/>
          <ac:spMkLst>
            <pc:docMk/>
            <pc:sldMk cId="3661702170" sldId="326"/>
            <ac:spMk id="6" creationId="{8433540B-B57F-6005-03F1-4C1C7BFFBF68}"/>
          </ac:spMkLst>
        </pc:spChg>
      </pc:sldChg>
    </pc:docChg>
  </pc:docChgLst>
  <pc:docChgLst>
    <pc:chgData name="PAULA ANGELICA POSADA RUIZ" userId="S::paula.posada@uniminuto.edu::c1bc0e1e-d004-4b21-9d74-8a35d69a1bab" providerId="AD" clId="Web-{33E2AF14-9A86-DC4A-9F65-A457F91A8C27}"/>
    <pc:docChg chg="mod modSld">
      <pc:chgData name="PAULA ANGELICA POSADA RUIZ" userId="S::paula.posada@uniminuto.edu::c1bc0e1e-d004-4b21-9d74-8a35d69a1bab" providerId="AD" clId="Web-{33E2AF14-9A86-DC4A-9F65-A457F91A8C27}" dt="2025-09-14T22:32:23.878" v="70"/>
      <pc:docMkLst>
        <pc:docMk/>
      </pc:docMkLst>
      <pc:sldChg chg="modSp">
        <pc:chgData name="PAULA ANGELICA POSADA RUIZ" userId="S::paula.posada@uniminuto.edu::c1bc0e1e-d004-4b21-9d74-8a35d69a1bab" providerId="AD" clId="Web-{33E2AF14-9A86-DC4A-9F65-A457F91A8C27}" dt="2025-09-14T22:10:49.634" v="1" actId="20577"/>
        <pc:sldMkLst>
          <pc:docMk/>
          <pc:sldMk cId="775194719" sldId="316"/>
        </pc:sldMkLst>
      </pc:sldChg>
      <pc:sldChg chg="modSp">
        <pc:chgData name="PAULA ANGELICA POSADA RUIZ" userId="S::paula.posada@uniminuto.edu::c1bc0e1e-d004-4b21-9d74-8a35d69a1bab" providerId="AD" clId="Web-{33E2AF14-9A86-DC4A-9F65-A457F91A8C27}" dt="2025-09-14T22:11:00.025" v="3" actId="20577"/>
        <pc:sldMkLst>
          <pc:docMk/>
          <pc:sldMk cId="793974268" sldId="319"/>
        </pc:sldMkLst>
      </pc:sldChg>
      <pc:sldChg chg="modSp">
        <pc:chgData name="PAULA ANGELICA POSADA RUIZ" userId="S::paula.posada@uniminuto.edu::c1bc0e1e-d004-4b21-9d74-8a35d69a1bab" providerId="AD" clId="Web-{33E2AF14-9A86-DC4A-9F65-A457F91A8C27}" dt="2025-09-14T22:13:08.769" v="5"/>
        <pc:sldMkLst>
          <pc:docMk/>
          <pc:sldMk cId="2351326009" sldId="320"/>
        </pc:sldMkLst>
      </pc:sldChg>
      <pc:sldChg chg="modSp modCm">
        <pc:chgData name="PAULA ANGELICA POSADA RUIZ" userId="S::paula.posada@uniminuto.edu::c1bc0e1e-d004-4b21-9d74-8a35d69a1bab" providerId="AD" clId="Web-{33E2AF14-9A86-DC4A-9F65-A457F91A8C27}" dt="2025-09-14T22:32:17.237" v="69" actId="14100"/>
        <pc:sldMkLst>
          <pc:docMk/>
          <pc:sldMk cId="1741025062" sldId="32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PAULA ANGELICA POSADA RUIZ" userId="S::paula.posada@uniminuto.edu::c1bc0e1e-d004-4b21-9d74-8a35d69a1bab" providerId="AD" clId="Web-{33E2AF14-9A86-DC4A-9F65-A457F91A8C27}" dt="2025-09-14T22:32:02.034" v="62" actId="20577"/>
              <pc2:cmMkLst xmlns:pc2="http://schemas.microsoft.com/office/powerpoint/2019/9/main/command">
                <pc:docMk/>
                <pc:sldMk cId="1741025062" sldId="321"/>
                <pc2:cmMk id="{79E2A928-3511-40D7-B840-446CF254C06A}"/>
              </pc2:cmMkLst>
            </pc226:cmChg>
          </p:ext>
        </pc:extLst>
      </pc:sldChg>
    </pc:docChg>
  </pc:docChgLst>
  <pc:docChgLst>
    <pc:chgData name="DIANA DEL PILAR RAMIREZ ACOSTA" userId="S::diana.ramirez.ac@uniminuto.edu::7c8ee35b-8153-4181-8741-18f2e2a668b2" providerId="AD" clId="Web-{DCFDB35C-C63B-53DD-BA10-DA8FF9E18BFD}"/>
    <pc:docChg chg="addSld modSld">
      <pc:chgData name="DIANA DEL PILAR RAMIREZ ACOSTA" userId="S::diana.ramirez.ac@uniminuto.edu::7c8ee35b-8153-4181-8741-18f2e2a668b2" providerId="AD" clId="Web-{DCFDB35C-C63B-53DD-BA10-DA8FF9E18BFD}" dt="2025-09-08T17:42:00.674" v="7" actId="14100"/>
      <pc:docMkLst>
        <pc:docMk/>
      </pc:docMkLst>
      <pc:sldChg chg="modSp">
        <pc:chgData name="DIANA DEL PILAR RAMIREZ ACOSTA" userId="S::diana.ramirez.ac@uniminuto.edu::7c8ee35b-8153-4181-8741-18f2e2a668b2" providerId="AD" clId="Web-{DCFDB35C-C63B-53DD-BA10-DA8FF9E18BFD}" dt="2025-09-08T17:41:28.893" v="1" actId="20577"/>
        <pc:sldMkLst>
          <pc:docMk/>
          <pc:sldMk cId="775194719" sldId="316"/>
        </pc:sldMkLst>
        <pc:spChg chg="mod">
          <ac:chgData name="DIANA DEL PILAR RAMIREZ ACOSTA" userId="S::diana.ramirez.ac@uniminuto.edu::7c8ee35b-8153-4181-8741-18f2e2a668b2" providerId="AD" clId="Web-{DCFDB35C-C63B-53DD-BA10-DA8FF9E18BFD}" dt="2025-09-08T17:41:28.893" v="1" actId="20577"/>
          <ac:spMkLst>
            <pc:docMk/>
            <pc:sldMk cId="775194719" sldId="316"/>
            <ac:spMk id="7" creationId="{9B331B5A-EB07-45D5-8E5F-3486AA6277E1}"/>
          </ac:spMkLst>
        </pc:spChg>
      </pc:sldChg>
      <pc:sldChg chg="delSp modSp add replId">
        <pc:chgData name="DIANA DEL PILAR RAMIREZ ACOSTA" userId="S::diana.ramirez.ac@uniminuto.edu::7c8ee35b-8153-4181-8741-18f2e2a668b2" providerId="AD" clId="Web-{DCFDB35C-C63B-53DD-BA10-DA8FF9E18BFD}" dt="2025-09-08T17:42:00.674" v="7" actId="14100"/>
        <pc:sldMkLst>
          <pc:docMk/>
          <pc:sldMk cId="793974268" sldId="319"/>
        </pc:sldMkLst>
        <pc:spChg chg="mod">
          <ac:chgData name="DIANA DEL PILAR RAMIREZ ACOSTA" userId="S::diana.ramirez.ac@uniminuto.edu::7c8ee35b-8153-4181-8741-18f2e2a668b2" providerId="AD" clId="Web-{DCFDB35C-C63B-53DD-BA10-DA8FF9E18BFD}" dt="2025-09-08T17:41:44.752" v="3" actId="20577"/>
          <ac:spMkLst>
            <pc:docMk/>
            <pc:sldMk cId="793974268" sldId="319"/>
            <ac:spMk id="7" creationId="{5AAE9534-0C6C-81AF-724A-9B6A9A359685}"/>
          </ac:spMkLst>
        </pc:spChg>
      </pc:sldChg>
    </pc:docChg>
  </pc:docChgLst>
  <pc:docChgLst>
    <pc:chgData name="DIANA DEL PILAR RAMIREZ ACOSTA" userId="7c8ee35b-8153-4181-8741-18f2e2a668b2" providerId="ADAL" clId="{C6155949-4E26-4DBB-ACC3-5F53CC2A6D85}"/>
    <pc:docChg chg="undo custSel addSld delSld modSld sldOrd">
      <pc:chgData name="DIANA DEL PILAR RAMIREZ ACOSTA" userId="7c8ee35b-8153-4181-8741-18f2e2a668b2" providerId="ADAL" clId="{C6155949-4E26-4DBB-ACC3-5F53CC2A6D85}" dt="2025-09-17T19:32:14.414" v="4569" actId="14100"/>
      <pc:docMkLst>
        <pc:docMk/>
      </pc:docMkLst>
      <pc:sldChg chg="addSp delSp modSp mod">
        <pc:chgData name="DIANA DEL PILAR RAMIREZ ACOSTA" userId="7c8ee35b-8153-4181-8741-18f2e2a668b2" providerId="ADAL" clId="{C6155949-4E26-4DBB-ACC3-5F53CC2A6D85}" dt="2025-09-17T19:15:22.868" v="4335" actId="21"/>
        <pc:sldMkLst>
          <pc:docMk/>
          <pc:sldMk cId="602413028" sldId="257"/>
        </pc:sldMkLst>
      </pc:sldChg>
      <pc:sldChg chg="addSp delSp modSp mod">
        <pc:chgData name="DIANA DEL PILAR RAMIREZ ACOSTA" userId="7c8ee35b-8153-4181-8741-18f2e2a668b2" providerId="ADAL" clId="{C6155949-4E26-4DBB-ACC3-5F53CC2A6D85}" dt="2025-09-15T14:51:45.093" v="2113" actId="1036"/>
        <pc:sldMkLst>
          <pc:docMk/>
          <pc:sldMk cId="3580207465" sldId="315"/>
        </pc:sldMkLst>
        <pc:spChg chg="mod">
          <ac:chgData name="DIANA DEL PILAR RAMIREZ ACOSTA" userId="7c8ee35b-8153-4181-8741-18f2e2a668b2" providerId="ADAL" clId="{C6155949-4E26-4DBB-ACC3-5F53CC2A6D85}" dt="2025-09-15T14:51:02.853" v="2099" actId="14100"/>
          <ac:spMkLst>
            <pc:docMk/>
            <pc:sldMk cId="3580207465" sldId="315"/>
            <ac:spMk id="20" creationId="{46F8A677-6669-4837-9AE5-14C1AF11831B}"/>
          </ac:spMkLst>
        </pc:spChg>
        <pc:spChg chg="mod">
          <ac:chgData name="DIANA DEL PILAR RAMIREZ ACOSTA" userId="7c8ee35b-8153-4181-8741-18f2e2a668b2" providerId="ADAL" clId="{C6155949-4E26-4DBB-ACC3-5F53CC2A6D85}" dt="2025-09-15T14:50:49.164" v="2096" actId="1076"/>
          <ac:spMkLst>
            <pc:docMk/>
            <pc:sldMk cId="3580207465" sldId="315"/>
            <ac:spMk id="21" creationId="{48047425-E7C5-4467-9F9C-1725DBA0333F}"/>
          </ac:spMkLst>
        </pc:spChg>
        <pc:cxnChg chg="add mod">
          <ac:chgData name="DIANA DEL PILAR RAMIREZ ACOSTA" userId="7c8ee35b-8153-4181-8741-18f2e2a668b2" providerId="ADAL" clId="{C6155949-4E26-4DBB-ACC3-5F53CC2A6D85}" dt="2025-09-15T14:51:45.093" v="2113" actId="1036"/>
          <ac:cxnSpMkLst>
            <pc:docMk/>
            <pc:sldMk cId="3580207465" sldId="315"/>
            <ac:cxnSpMk id="2" creationId="{AA8AC0D4-0C9D-8384-5C66-9AC103D36F28}"/>
          </ac:cxnSpMkLst>
        </pc:cxnChg>
        <pc:cxnChg chg="add mod">
          <ac:chgData name="DIANA DEL PILAR RAMIREZ ACOSTA" userId="7c8ee35b-8153-4181-8741-18f2e2a668b2" providerId="ADAL" clId="{C6155949-4E26-4DBB-ACC3-5F53CC2A6D85}" dt="2025-09-15T14:51:45.093" v="2113" actId="1036"/>
          <ac:cxnSpMkLst>
            <pc:docMk/>
            <pc:sldMk cId="3580207465" sldId="315"/>
            <ac:cxnSpMk id="3" creationId="{F25788A3-854C-8E83-0E9C-A393C1C48269}"/>
          </ac:cxnSpMkLst>
        </pc:cxnChg>
        <pc:cxnChg chg="add mod">
          <ac:chgData name="DIANA DEL PILAR RAMIREZ ACOSTA" userId="7c8ee35b-8153-4181-8741-18f2e2a668b2" providerId="ADAL" clId="{C6155949-4E26-4DBB-ACC3-5F53CC2A6D85}" dt="2025-09-15T14:51:45.093" v="2113" actId="1036"/>
          <ac:cxnSpMkLst>
            <pc:docMk/>
            <pc:sldMk cId="3580207465" sldId="315"/>
            <ac:cxnSpMk id="4" creationId="{333CB2F1-0D59-15B1-ABF9-8694E1248EF7}"/>
          </ac:cxnSpMkLst>
        </pc:cxnChg>
        <pc:cxnChg chg="add mod">
          <ac:chgData name="DIANA DEL PILAR RAMIREZ ACOSTA" userId="7c8ee35b-8153-4181-8741-18f2e2a668b2" providerId="ADAL" clId="{C6155949-4E26-4DBB-ACC3-5F53CC2A6D85}" dt="2025-09-15T14:51:45.093" v="2113" actId="1036"/>
          <ac:cxnSpMkLst>
            <pc:docMk/>
            <pc:sldMk cId="3580207465" sldId="315"/>
            <ac:cxnSpMk id="9" creationId="{C08D4482-4CE4-534B-DDBB-C158B60D7747}"/>
          </ac:cxnSpMkLst>
        </pc:cxnChg>
        <pc:cxnChg chg="add mod">
          <ac:chgData name="DIANA DEL PILAR RAMIREZ ACOSTA" userId="7c8ee35b-8153-4181-8741-18f2e2a668b2" providerId="ADAL" clId="{C6155949-4E26-4DBB-ACC3-5F53CC2A6D85}" dt="2025-09-15T14:51:45.093" v="2113" actId="1036"/>
          <ac:cxnSpMkLst>
            <pc:docMk/>
            <pc:sldMk cId="3580207465" sldId="315"/>
            <ac:cxnSpMk id="10" creationId="{2867F696-D1F8-AE94-3F22-864A5C29156A}"/>
          </ac:cxnSpMkLst>
        </pc:cxnChg>
        <pc:cxnChg chg="add mod">
          <ac:chgData name="DIANA DEL PILAR RAMIREZ ACOSTA" userId="7c8ee35b-8153-4181-8741-18f2e2a668b2" providerId="ADAL" clId="{C6155949-4E26-4DBB-ACC3-5F53CC2A6D85}" dt="2025-09-15T14:51:45.093" v="2113" actId="1036"/>
          <ac:cxnSpMkLst>
            <pc:docMk/>
            <pc:sldMk cId="3580207465" sldId="315"/>
            <ac:cxnSpMk id="11" creationId="{D282E174-5675-94B8-44F0-7E84211D1355}"/>
          </ac:cxnSpMkLst>
        </pc:cxnChg>
        <pc:cxnChg chg="mod">
          <ac:chgData name="DIANA DEL PILAR RAMIREZ ACOSTA" userId="7c8ee35b-8153-4181-8741-18f2e2a668b2" providerId="ADAL" clId="{C6155949-4E26-4DBB-ACC3-5F53CC2A6D85}" dt="2025-09-15T14:51:45.093" v="2113" actId="1036"/>
          <ac:cxnSpMkLst>
            <pc:docMk/>
            <pc:sldMk cId="3580207465" sldId="315"/>
            <ac:cxnSpMk id="22" creationId="{B7D24C5F-6A86-4053-947D-1605F46BDB6E}"/>
          </ac:cxnSpMkLst>
        </pc:cxnChg>
        <pc:cxnChg chg="mod">
          <ac:chgData name="DIANA DEL PILAR RAMIREZ ACOSTA" userId="7c8ee35b-8153-4181-8741-18f2e2a668b2" providerId="ADAL" clId="{C6155949-4E26-4DBB-ACC3-5F53CC2A6D85}" dt="2025-09-15T14:51:45.093" v="2113" actId="1036"/>
          <ac:cxnSpMkLst>
            <pc:docMk/>
            <pc:sldMk cId="3580207465" sldId="315"/>
            <ac:cxnSpMk id="23" creationId="{1D338827-1737-48A9-97FF-DF5A27CF3A55}"/>
          </ac:cxnSpMkLst>
        </pc:cxnChg>
      </pc:sldChg>
      <pc:sldChg chg="addSp delSp modSp mod">
        <pc:chgData name="DIANA DEL PILAR RAMIREZ ACOSTA" userId="7c8ee35b-8153-4181-8741-18f2e2a668b2" providerId="ADAL" clId="{C6155949-4E26-4DBB-ACC3-5F53CC2A6D85}" dt="2025-09-15T14:54:00.853" v="2115" actId="2711"/>
        <pc:sldMkLst>
          <pc:docMk/>
          <pc:sldMk cId="775194719" sldId="316"/>
        </pc:sldMkLst>
        <pc:graphicFrameChg chg="mod modGraphic">
          <ac:chgData name="DIANA DEL PILAR RAMIREZ ACOSTA" userId="7c8ee35b-8153-4181-8741-18f2e2a668b2" providerId="ADAL" clId="{C6155949-4E26-4DBB-ACC3-5F53CC2A6D85}" dt="2025-09-15T14:54:00.853" v="2115" actId="2711"/>
          <ac:graphicFrameMkLst>
            <pc:docMk/>
            <pc:sldMk cId="775194719" sldId="316"/>
            <ac:graphicFrameMk id="13" creationId="{41FA1C3F-A554-4BEF-B0E3-DD313495BE68}"/>
          </ac:graphicFrameMkLst>
        </pc:graphicFrameChg>
      </pc:sldChg>
      <pc:sldChg chg="addSp delSp modSp add mod">
        <pc:chgData name="DIANA DEL PILAR RAMIREZ ACOSTA" userId="7c8ee35b-8153-4181-8741-18f2e2a668b2" providerId="ADAL" clId="{C6155949-4E26-4DBB-ACC3-5F53CC2A6D85}" dt="2025-09-01T17:31:34.087" v="1447" actId="14100"/>
        <pc:sldMkLst>
          <pc:docMk/>
          <pc:sldMk cId="980433176" sldId="318"/>
        </pc:sldMkLst>
        <pc:spChg chg="mod">
          <ac:chgData name="DIANA DEL PILAR RAMIREZ ACOSTA" userId="7c8ee35b-8153-4181-8741-18f2e2a668b2" providerId="ADAL" clId="{C6155949-4E26-4DBB-ACC3-5F53CC2A6D85}" dt="2025-09-01T16:51:54.504" v="559" actId="20577"/>
          <ac:spMkLst>
            <pc:docMk/>
            <pc:sldMk cId="980433176" sldId="318"/>
            <ac:spMk id="5" creationId="{40461B3F-F4A7-75FD-739D-EA044F7F9374}"/>
          </ac:spMkLst>
        </pc:spChg>
        <pc:graphicFrameChg chg="add mod modGraphic">
          <ac:chgData name="DIANA DEL PILAR RAMIREZ ACOSTA" userId="7c8ee35b-8153-4181-8741-18f2e2a668b2" providerId="ADAL" clId="{C6155949-4E26-4DBB-ACC3-5F53CC2A6D85}" dt="2025-09-01T17:31:12.972" v="1432" actId="1076"/>
          <ac:graphicFrameMkLst>
            <pc:docMk/>
            <pc:sldMk cId="980433176" sldId="318"/>
            <ac:graphicFrameMk id="3" creationId="{2941A870-A530-D7F8-1DD2-C88604AE0B04}"/>
          </ac:graphicFrameMkLst>
        </pc:graphicFrameChg>
        <pc:graphicFrameChg chg="mod modGraphic">
          <ac:chgData name="DIANA DEL PILAR RAMIREZ ACOSTA" userId="7c8ee35b-8153-4181-8741-18f2e2a668b2" providerId="ADAL" clId="{C6155949-4E26-4DBB-ACC3-5F53CC2A6D85}" dt="2025-09-01T17:04:58.501" v="1162" actId="20577"/>
          <ac:graphicFrameMkLst>
            <pc:docMk/>
            <pc:sldMk cId="980433176" sldId="318"/>
            <ac:graphicFrameMk id="14" creationId="{274E80A1-9316-7133-83A2-4043F169FD28}"/>
          </ac:graphicFrameMkLst>
        </pc:graphicFrameChg>
        <pc:graphicFrameChg chg="add del mod modGraphic">
          <ac:chgData name="DIANA DEL PILAR RAMIREZ ACOSTA" userId="7c8ee35b-8153-4181-8741-18f2e2a668b2" providerId="ADAL" clId="{C6155949-4E26-4DBB-ACC3-5F53CC2A6D85}" dt="2025-09-01T17:05:15.243" v="1170" actId="20577"/>
          <ac:graphicFrameMkLst>
            <pc:docMk/>
            <pc:sldMk cId="980433176" sldId="318"/>
            <ac:graphicFrameMk id="15" creationId="{CEC7FCF6-C98F-D0E7-96AC-C90D2F94F990}"/>
          </ac:graphicFrameMkLst>
        </pc:graphicFrameChg>
        <pc:graphicFrameChg chg="mod modGraphic">
          <ac:chgData name="DIANA DEL PILAR RAMIREZ ACOSTA" userId="7c8ee35b-8153-4181-8741-18f2e2a668b2" providerId="ADAL" clId="{C6155949-4E26-4DBB-ACC3-5F53CC2A6D85}" dt="2025-09-01T17:05:34.067" v="1189" actId="1037"/>
          <ac:graphicFrameMkLst>
            <pc:docMk/>
            <pc:sldMk cId="980433176" sldId="318"/>
            <ac:graphicFrameMk id="16" creationId="{34487EFC-7880-5558-0ABA-C37728BF6C32}"/>
          </ac:graphicFrameMkLst>
        </pc:graphicFrameChg>
      </pc:sldChg>
      <pc:sldChg chg="addSp delSp modSp mod">
        <pc:chgData name="DIANA DEL PILAR RAMIREZ ACOSTA" userId="7c8ee35b-8153-4181-8741-18f2e2a668b2" providerId="ADAL" clId="{C6155949-4E26-4DBB-ACC3-5F53CC2A6D85}" dt="2025-09-15T19:35:39.093" v="4312" actId="121"/>
        <pc:sldMkLst>
          <pc:docMk/>
          <pc:sldMk cId="2351326009" sldId="320"/>
        </pc:sldMkLst>
        <pc:spChg chg="mod">
          <ac:chgData name="DIANA DEL PILAR RAMIREZ ACOSTA" userId="7c8ee35b-8153-4181-8741-18f2e2a668b2" providerId="ADAL" clId="{C6155949-4E26-4DBB-ACC3-5F53CC2A6D85}" dt="2025-09-15T17:25:53.749" v="2632" actId="1076"/>
          <ac:spMkLst>
            <pc:docMk/>
            <pc:sldMk cId="2351326009" sldId="320"/>
            <ac:spMk id="5" creationId="{10C31E9C-E227-A387-31B5-61341BEF2D47}"/>
          </ac:spMkLst>
        </pc:spChg>
        <pc:spChg chg="add mod">
          <ac:chgData name="DIANA DEL PILAR RAMIREZ ACOSTA" userId="7c8ee35b-8153-4181-8741-18f2e2a668b2" providerId="ADAL" clId="{C6155949-4E26-4DBB-ACC3-5F53CC2A6D85}" dt="2025-09-15T17:27:19.722" v="2685" actId="14100"/>
          <ac:spMkLst>
            <pc:docMk/>
            <pc:sldMk cId="2351326009" sldId="320"/>
            <ac:spMk id="6" creationId="{2F154A89-49AD-45DE-4F45-73B768240795}"/>
          </ac:spMkLst>
        </pc:spChg>
        <pc:spChg chg="mod">
          <ac:chgData name="DIANA DEL PILAR RAMIREZ ACOSTA" userId="7c8ee35b-8153-4181-8741-18f2e2a668b2" providerId="ADAL" clId="{C6155949-4E26-4DBB-ACC3-5F53CC2A6D85}" dt="2025-09-15T17:26:07.398" v="2655" actId="1035"/>
          <ac:spMkLst>
            <pc:docMk/>
            <pc:sldMk cId="2351326009" sldId="320"/>
            <ac:spMk id="7" creationId="{4564F373-4CB7-8BDA-8AF1-304522F6C679}"/>
          </ac:spMkLst>
        </pc:spChg>
        <pc:graphicFrameChg chg="add mod modGraphic">
          <ac:chgData name="DIANA DEL PILAR RAMIREZ ACOSTA" userId="7c8ee35b-8153-4181-8741-18f2e2a668b2" providerId="ADAL" clId="{C6155949-4E26-4DBB-ACC3-5F53CC2A6D85}" dt="2025-09-15T19:35:39.093" v="4312" actId="121"/>
          <ac:graphicFrameMkLst>
            <pc:docMk/>
            <pc:sldMk cId="2351326009" sldId="320"/>
            <ac:graphicFrameMk id="2" creationId="{169AA98A-A7B6-13B6-D879-65754064F78A}"/>
          </ac:graphicFrameMkLst>
        </pc:graphicFrameChg>
      </pc:sldChg>
      <pc:sldChg chg="addSp delSp modSp mod">
        <pc:chgData name="DIANA DEL PILAR RAMIREZ ACOSTA" userId="7c8ee35b-8153-4181-8741-18f2e2a668b2" providerId="ADAL" clId="{C6155949-4E26-4DBB-ACC3-5F53CC2A6D85}" dt="2025-09-17T19:31:34.555" v="4566" actId="13926"/>
        <pc:sldMkLst>
          <pc:docMk/>
          <pc:sldMk cId="1741025062" sldId="321"/>
        </pc:sldMkLst>
        <pc:spChg chg="add mod">
          <ac:chgData name="DIANA DEL PILAR RAMIREZ ACOSTA" userId="7c8ee35b-8153-4181-8741-18f2e2a668b2" providerId="ADAL" clId="{C6155949-4E26-4DBB-ACC3-5F53CC2A6D85}" dt="2025-09-17T19:18:44.475" v="4375" actId="164"/>
          <ac:spMkLst>
            <pc:docMk/>
            <pc:sldMk cId="1741025062" sldId="321"/>
            <ac:spMk id="2" creationId="{46DBEA95-22EC-6FD3-B3A0-C106DE41F4FE}"/>
          </ac:spMkLst>
        </pc:spChg>
        <pc:spChg chg="add mod">
          <ac:chgData name="DIANA DEL PILAR RAMIREZ ACOSTA" userId="7c8ee35b-8153-4181-8741-18f2e2a668b2" providerId="ADAL" clId="{C6155949-4E26-4DBB-ACC3-5F53CC2A6D85}" dt="2025-09-17T19:18:44.475" v="4375" actId="164"/>
          <ac:spMkLst>
            <pc:docMk/>
            <pc:sldMk cId="1741025062" sldId="321"/>
            <ac:spMk id="3" creationId="{80747197-C4DC-F4C0-2254-82397516DB57}"/>
          </ac:spMkLst>
        </pc:spChg>
        <pc:spChg chg="mod">
          <ac:chgData name="DIANA DEL PILAR RAMIREZ ACOSTA" userId="7c8ee35b-8153-4181-8741-18f2e2a668b2" providerId="ADAL" clId="{C6155949-4E26-4DBB-ACC3-5F53CC2A6D85}" dt="2025-09-09T17:24:13.310" v="1554" actId="20577"/>
          <ac:spMkLst>
            <pc:docMk/>
            <pc:sldMk cId="1741025062" sldId="321"/>
            <ac:spMk id="5" creationId="{DB70ECAC-B45E-A480-DEBF-58645855D36A}"/>
          </ac:spMkLst>
        </pc:spChg>
        <pc:spChg chg="mod">
          <ac:chgData name="DIANA DEL PILAR RAMIREZ ACOSTA" userId="7c8ee35b-8153-4181-8741-18f2e2a668b2" providerId="ADAL" clId="{C6155949-4E26-4DBB-ACC3-5F53CC2A6D85}" dt="2025-09-17T19:19:11.853" v="4377"/>
          <ac:spMkLst>
            <pc:docMk/>
            <pc:sldMk cId="1741025062" sldId="321"/>
            <ac:spMk id="9" creationId="{A9203930-3156-A8BF-B3CD-AAE9838E5E86}"/>
          </ac:spMkLst>
        </pc:spChg>
        <pc:spChg chg="mod">
          <ac:chgData name="DIANA DEL PILAR RAMIREZ ACOSTA" userId="7c8ee35b-8153-4181-8741-18f2e2a668b2" providerId="ADAL" clId="{C6155949-4E26-4DBB-ACC3-5F53CC2A6D85}" dt="2025-09-17T19:19:11.853" v="4377"/>
          <ac:spMkLst>
            <pc:docMk/>
            <pc:sldMk cId="1741025062" sldId="321"/>
            <ac:spMk id="10" creationId="{B45E50A1-E2B4-5C19-C795-463445B833CE}"/>
          </ac:spMkLst>
        </pc:spChg>
        <pc:spChg chg="mod">
          <ac:chgData name="DIANA DEL PILAR RAMIREZ ACOSTA" userId="7c8ee35b-8153-4181-8741-18f2e2a668b2" providerId="ADAL" clId="{C6155949-4E26-4DBB-ACC3-5F53CC2A6D85}" dt="2025-09-17T19:21:56.977" v="4408" actId="571"/>
          <ac:spMkLst>
            <pc:docMk/>
            <pc:sldMk cId="1741025062" sldId="321"/>
            <ac:spMk id="16" creationId="{34A98577-1CA4-A177-7D79-BBD3931BB653}"/>
          </ac:spMkLst>
        </pc:spChg>
        <pc:spChg chg="mod">
          <ac:chgData name="DIANA DEL PILAR RAMIREZ ACOSTA" userId="7c8ee35b-8153-4181-8741-18f2e2a668b2" providerId="ADAL" clId="{C6155949-4E26-4DBB-ACC3-5F53CC2A6D85}" dt="2025-09-17T19:21:56.977" v="4408" actId="571"/>
          <ac:spMkLst>
            <pc:docMk/>
            <pc:sldMk cId="1741025062" sldId="321"/>
            <ac:spMk id="17" creationId="{7D683AAC-D962-476F-3032-B59D53F29833}"/>
          </ac:spMkLst>
        </pc:spChg>
        <pc:spChg chg="mod">
          <ac:chgData name="DIANA DEL PILAR RAMIREZ ACOSTA" userId="7c8ee35b-8153-4181-8741-18f2e2a668b2" providerId="ADAL" clId="{C6155949-4E26-4DBB-ACC3-5F53CC2A6D85}" dt="2025-09-17T19:23:22.149" v="4432"/>
          <ac:spMkLst>
            <pc:docMk/>
            <pc:sldMk cId="1741025062" sldId="321"/>
            <ac:spMk id="19" creationId="{E0ACEAC4-D49A-4D10-9153-769F93B7ECB7}"/>
          </ac:spMkLst>
        </pc:spChg>
        <pc:spChg chg="mod">
          <ac:chgData name="DIANA DEL PILAR RAMIREZ ACOSTA" userId="7c8ee35b-8153-4181-8741-18f2e2a668b2" providerId="ADAL" clId="{C6155949-4E26-4DBB-ACC3-5F53CC2A6D85}" dt="2025-09-17T19:23:22.149" v="4432"/>
          <ac:spMkLst>
            <pc:docMk/>
            <pc:sldMk cId="1741025062" sldId="321"/>
            <ac:spMk id="20" creationId="{5FFB97C9-251F-BA91-0BF1-9FF82CCBE647}"/>
          </ac:spMkLst>
        </pc:spChg>
        <pc:spChg chg="mod">
          <ac:chgData name="DIANA DEL PILAR RAMIREZ ACOSTA" userId="7c8ee35b-8153-4181-8741-18f2e2a668b2" providerId="ADAL" clId="{C6155949-4E26-4DBB-ACC3-5F53CC2A6D85}" dt="2025-09-17T19:25:13.029" v="4448"/>
          <ac:spMkLst>
            <pc:docMk/>
            <pc:sldMk cId="1741025062" sldId="321"/>
            <ac:spMk id="22" creationId="{15D3F946-3A8E-0009-F3D1-624B676CAA2B}"/>
          </ac:spMkLst>
        </pc:spChg>
        <pc:spChg chg="mod">
          <ac:chgData name="DIANA DEL PILAR RAMIREZ ACOSTA" userId="7c8ee35b-8153-4181-8741-18f2e2a668b2" providerId="ADAL" clId="{C6155949-4E26-4DBB-ACC3-5F53CC2A6D85}" dt="2025-09-17T19:25:13.029" v="4448"/>
          <ac:spMkLst>
            <pc:docMk/>
            <pc:sldMk cId="1741025062" sldId="321"/>
            <ac:spMk id="23" creationId="{672D1531-D99D-B325-AE84-94DA5F9B8E6F}"/>
          </ac:spMkLst>
        </pc:spChg>
        <pc:spChg chg="mod">
          <ac:chgData name="DIANA DEL PILAR RAMIREZ ACOSTA" userId="7c8ee35b-8153-4181-8741-18f2e2a668b2" providerId="ADAL" clId="{C6155949-4E26-4DBB-ACC3-5F53CC2A6D85}" dt="2025-09-17T19:28:07.607" v="4496" actId="571"/>
          <ac:spMkLst>
            <pc:docMk/>
            <pc:sldMk cId="1741025062" sldId="321"/>
            <ac:spMk id="25" creationId="{C6BED291-80DD-75B5-5B97-42B85CE8E890}"/>
          </ac:spMkLst>
        </pc:spChg>
        <pc:spChg chg="mod">
          <ac:chgData name="DIANA DEL PILAR RAMIREZ ACOSTA" userId="7c8ee35b-8153-4181-8741-18f2e2a668b2" providerId="ADAL" clId="{C6155949-4E26-4DBB-ACC3-5F53CC2A6D85}" dt="2025-09-17T19:28:07.607" v="4496" actId="571"/>
          <ac:spMkLst>
            <pc:docMk/>
            <pc:sldMk cId="1741025062" sldId="321"/>
            <ac:spMk id="26" creationId="{8CDEBFAF-BB98-37EE-A79E-912597205D21}"/>
          </ac:spMkLst>
        </pc:spChg>
        <pc:spChg chg="mod">
          <ac:chgData name="DIANA DEL PILAR RAMIREZ ACOSTA" userId="7c8ee35b-8153-4181-8741-18f2e2a668b2" providerId="ADAL" clId="{C6155949-4E26-4DBB-ACC3-5F53CC2A6D85}" dt="2025-09-17T19:25:49.652" v="4466" actId="1037"/>
          <ac:spMkLst>
            <pc:docMk/>
            <pc:sldMk cId="1741025062" sldId="321"/>
            <ac:spMk id="27" creationId="{EA846346-92E4-0330-41AB-FD43A6EB3EB9}"/>
          </ac:spMkLst>
        </pc:spChg>
        <pc:spChg chg="mod">
          <ac:chgData name="DIANA DEL PILAR RAMIREZ ACOSTA" userId="7c8ee35b-8153-4181-8741-18f2e2a668b2" providerId="ADAL" clId="{C6155949-4E26-4DBB-ACC3-5F53CC2A6D85}" dt="2025-09-17T19:25:57.393" v="4473" actId="1037"/>
          <ac:spMkLst>
            <pc:docMk/>
            <pc:sldMk cId="1741025062" sldId="321"/>
            <ac:spMk id="28" creationId="{2649A042-A676-16C8-8391-70DD7EF91C54}"/>
          </ac:spMkLst>
        </pc:spChg>
        <pc:spChg chg="mod">
          <ac:chgData name="DIANA DEL PILAR RAMIREZ ACOSTA" userId="7c8ee35b-8153-4181-8741-18f2e2a668b2" providerId="ADAL" clId="{C6155949-4E26-4DBB-ACC3-5F53CC2A6D85}" dt="2025-09-17T19:21:34.034" v="4399" actId="2085"/>
          <ac:spMkLst>
            <pc:docMk/>
            <pc:sldMk cId="1741025062" sldId="321"/>
            <ac:spMk id="29" creationId="{34B54960-2982-0DA4-0A15-BA49003F14AF}"/>
          </ac:spMkLst>
        </pc:spChg>
        <pc:spChg chg="mod">
          <ac:chgData name="DIANA DEL PILAR RAMIREZ ACOSTA" userId="7c8ee35b-8153-4181-8741-18f2e2a668b2" providerId="ADAL" clId="{C6155949-4E26-4DBB-ACC3-5F53CC2A6D85}" dt="2025-09-17T19:23:38.018" v="4435" actId="14100"/>
          <ac:spMkLst>
            <pc:docMk/>
            <pc:sldMk cId="1741025062" sldId="321"/>
            <ac:spMk id="30" creationId="{FC924450-54BF-82B8-0324-77487CB77D5F}"/>
          </ac:spMkLst>
        </pc:spChg>
        <pc:spChg chg="mod">
          <ac:chgData name="DIANA DEL PILAR RAMIREZ ACOSTA" userId="7c8ee35b-8153-4181-8741-18f2e2a668b2" providerId="ADAL" clId="{C6155949-4E26-4DBB-ACC3-5F53CC2A6D85}" dt="2025-09-17T19:30:45.524" v="4561" actId="1035"/>
          <ac:spMkLst>
            <pc:docMk/>
            <pc:sldMk cId="1741025062" sldId="321"/>
            <ac:spMk id="31" creationId="{44DB7B2D-2463-55CB-13A0-A3EF4401B6FE}"/>
          </ac:spMkLst>
        </pc:spChg>
        <pc:spChg chg="mod">
          <ac:chgData name="DIANA DEL PILAR RAMIREZ ACOSTA" userId="7c8ee35b-8153-4181-8741-18f2e2a668b2" providerId="ADAL" clId="{C6155949-4E26-4DBB-ACC3-5F53CC2A6D85}" dt="2025-09-17T19:28:24.217" v="4508" actId="14100"/>
          <ac:spMkLst>
            <pc:docMk/>
            <pc:sldMk cId="1741025062" sldId="321"/>
            <ac:spMk id="32" creationId="{74B899CD-07E8-22C3-8186-EF387E25CC1D}"/>
          </ac:spMkLst>
        </pc:spChg>
        <pc:spChg chg="mod">
          <ac:chgData name="DIANA DEL PILAR RAMIREZ ACOSTA" userId="7c8ee35b-8153-4181-8741-18f2e2a668b2" providerId="ADAL" clId="{C6155949-4E26-4DBB-ACC3-5F53CC2A6D85}" dt="2025-09-17T19:31:34.555" v="4566" actId="13926"/>
          <ac:spMkLst>
            <pc:docMk/>
            <pc:sldMk cId="1741025062" sldId="321"/>
            <ac:spMk id="34" creationId="{F64721FD-1E0C-2F3B-7507-8E3D111E36D1}"/>
          </ac:spMkLst>
        </pc:spChg>
        <pc:spChg chg="mod">
          <ac:chgData name="DIANA DEL PILAR RAMIREZ ACOSTA" userId="7c8ee35b-8153-4181-8741-18f2e2a668b2" providerId="ADAL" clId="{C6155949-4E26-4DBB-ACC3-5F53CC2A6D85}" dt="2025-09-17T19:30:19.113" v="4549"/>
          <ac:spMkLst>
            <pc:docMk/>
            <pc:sldMk cId="1741025062" sldId="321"/>
            <ac:spMk id="35" creationId="{6E2C3392-2D2E-2AAA-D447-1CC35F981B82}"/>
          </ac:spMkLst>
        </pc:spChg>
        <pc:spChg chg="mod">
          <ac:chgData name="DIANA DEL PILAR RAMIREZ ACOSTA" userId="7c8ee35b-8153-4181-8741-18f2e2a668b2" providerId="ADAL" clId="{C6155949-4E26-4DBB-ACC3-5F53CC2A6D85}" dt="2025-09-17T19:30:19.113" v="4549"/>
          <ac:spMkLst>
            <pc:docMk/>
            <pc:sldMk cId="1741025062" sldId="321"/>
            <ac:spMk id="36" creationId="{C7BE5D1C-83BA-C775-ECF4-5C6CA325CB92}"/>
          </ac:spMkLst>
        </pc:spChg>
        <pc:grpChg chg="add mod">
          <ac:chgData name="DIANA DEL PILAR RAMIREZ ACOSTA" userId="7c8ee35b-8153-4181-8741-18f2e2a668b2" providerId="ADAL" clId="{C6155949-4E26-4DBB-ACC3-5F53CC2A6D85}" dt="2025-09-17T19:31:01.208" v="4565" actId="1035"/>
          <ac:grpSpMkLst>
            <pc:docMk/>
            <pc:sldMk cId="1741025062" sldId="321"/>
            <ac:grpSpMk id="7" creationId="{69BAE1F8-1013-190E-EE12-A0CCD89A28F5}"/>
          </ac:grpSpMkLst>
        </pc:grpChg>
        <pc:grpChg chg="add mod">
          <ac:chgData name="DIANA DEL PILAR RAMIREZ ACOSTA" userId="7c8ee35b-8153-4181-8741-18f2e2a668b2" providerId="ADAL" clId="{C6155949-4E26-4DBB-ACC3-5F53CC2A6D85}" dt="2025-09-17T19:29:48.148" v="4547" actId="688"/>
          <ac:grpSpMkLst>
            <pc:docMk/>
            <pc:sldMk cId="1741025062" sldId="321"/>
            <ac:grpSpMk id="8" creationId="{325468FB-914A-D0E9-93A7-68A556A2D58B}"/>
          </ac:grpSpMkLst>
        </pc:grpChg>
        <pc:grpChg chg="add mod">
          <ac:chgData name="DIANA DEL PILAR RAMIREZ ACOSTA" userId="7c8ee35b-8153-4181-8741-18f2e2a668b2" providerId="ADAL" clId="{C6155949-4E26-4DBB-ACC3-5F53CC2A6D85}" dt="2025-09-17T19:29:53.385" v="4548" actId="14100"/>
          <ac:grpSpMkLst>
            <pc:docMk/>
            <pc:sldMk cId="1741025062" sldId="321"/>
            <ac:grpSpMk id="15" creationId="{94F33E4E-EE31-78B4-DAF1-2F719901F89D}"/>
          </ac:grpSpMkLst>
        </pc:grpChg>
        <pc:grpChg chg="add mod">
          <ac:chgData name="DIANA DEL PILAR RAMIREZ ACOSTA" userId="7c8ee35b-8153-4181-8741-18f2e2a668b2" providerId="ADAL" clId="{C6155949-4E26-4DBB-ACC3-5F53CC2A6D85}" dt="2025-09-17T19:25:38.367" v="4457" actId="1035"/>
          <ac:grpSpMkLst>
            <pc:docMk/>
            <pc:sldMk cId="1741025062" sldId="321"/>
            <ac:grpSpMk id="18" creationId="{D1A75ED0-977A-B546-5910-71B54244D8B7}"/>
          </ac:grpSpMkLst>
        </pc:grpChg>
        <pc:grpChg chg="add mod">
          <ac:chgData name="DIANA DEL PILAR RAMIREZ ACOSTA" userId="7c8ee35b-8153-4181-8741-18f2e2a668b2" providerId="ADAL" clId="{C6155949-4E26-4DBB-ACC3-5F53CC2A6D85}" dt="2025-09-17T19:30:55.194" v="4562" actId="14100"/>
          <ac:grpSpMkLst>
            <pc:docMk/>
            <pc:sldMk cId="1741025062" sldId="321"/>
            <ac:grpSpMk id="21" creationId="{F587799A-BB86-1C28-6973-D60A7464AA23}"/>
          </ac:grpSpMkLst>
        </pc:grpChg>
        <pc:grpChg chg="add mod">
          <ac:chgData name="DIANA DEL PILAR RAMIREZ ACOSTA" userId="7c8ee35b-8153-4181-8741-18f2e2a668b2" providerId="ADAL" clId="{C6155949-4E26-4DBB-ACC3-5F53CC2A6D85}" dt="2025-09-17T19:28:30.837" v="4512" actId="688"/>
          <ac:grpSpMkLst>
            <pc:docMk/>
            <pc:sldMk cId="1741025062" sldId="321"/>
            <ac:grpSpMk id="24" creationId="{9A362C3A-071F-05A5-E32F-A8A398A8ADBB}"/>
          </ac:grpSpMkLst>
        </pc:grpChg>
        <pc:grpChg chg="add mod">
          <ac:chgData name="DIANA DEL PILAR RAMIREZ ACOSTA" userId="7c8ee35b-8153-4181-8741-18f2e2a668b2" providerId="ADAL" clId="{C6155949-4E26-4DBB-ACC3-5F53CC2A6D85}" dt="2025-09-17T19:30:33.800" v="4554" actId="1076"/>
          <ac:grpSpMkLst>
            <pc:docMk/>
            <pc:sldMk cId="1741025062" sldId="321"/>
            <ac:grpSpMk id="33" creationId="{1B7E2667-DFC2-2260-5C8D-99C9E8D9332C}"/>
          </ac:grpSpMkLst>
        </pc:grpChg>
      </pc:sldChg>
      <pc:sldChg chg="addSp delSp modSp add mod">
        <pc:chgData name="DIANA DEL PILAR RAMIREZ ACOSTA" userId="7c8ee35b-8153-4181-8741-18f2e2a668b2" providerId="ADAL" clId="{C6155949-4E26-4DBB-ACC3-5F53CC2A6D85}" dt="2025-09-15T15:48:21.920" v="2338" actId="14100"/>
        <pc:sldMkLst>
          <pc:docMk/>
          <pc:sldMk cId="217785672" sldId="324"/>
        </pc:sldMkLst>
        <pc:spChg chg="mod">
          <ac:chgData name="DIANA DEL PILAR RAMIREZ ACOSTA" userId="7c8ee35b-8153-4181-8741-18f2e2a668b2" providerId="ADAL" clId="{C6155949-4E26-4DBB-ACC3-5F53CC2A6D85}" dt="2025-09-15T15:48:08.278" v="2334" actId="1076"/>
          <ac:spMkLst>
            <pc:docMk/>
            <pc:sldMk cId="217785672" sldId="324"/>
            <ac:spMk id="5" creationId="{37633949-60FE-7145-E02C-870134299AA9}"/>
          </ac:spMkLst>
        </pc:spChg>
        <pc:graphicFrameChg chg="add mod modGraphic">
          <ac:chgData name="DIANA DEL PILAR RAMIREZ ACOSTA" userId="7c8ee35b-8153-4181-8741-18f2e2a668b2" providerId="ADAL" clId="{C6155949-4E26-4DBB-ACC3-5F53CC2A6D85}" dt="2025-09-15T15:48:21.920" v="2338" actId="14100"/>
          <ac:graphicFrameMkLst>
            <pc:docMk/>
            <pc:sldMk cId="217785672" sldId="324"/>
            <ac:graphicFrameMk id="2" creationId="{D757B1E6-56C9-E6AF-D1D2-77EA40092CF2}"/>
          </ac:graphicFrameMkLst>
        </pc:graphicFrameChg>
      </pc:sldChg>
      <pc:sldChg chg="addSp delSp modSp add mod">
        <pc:chgData name="DIANA DEL PILAR RAMIREZ ACOSTA" userId="7c8ee35b-8153-4181-8741-18f2e2a668b2" providerId="ADAL" clId="{C6155949-4E26-4DBB-ACC3-5F53CC2A6D85}" dt="2025-09-15T17:02:09.901" v="2426" actId="1076"/>
        <pc:sldMkLst>
          <pc:docMk/>
          <pc:sldMk cId="3661702170" sldId="326"/>
        </pc:sldMkLst>
        <pc:spChg chg="add mod">
          <ac:chgData name="DIANA DEL PILAR RAMIREZ ACOSTA" userId="7c8ee35b-8153-4181-8741-18f2e2a668b2" providerId="ADAL" clId="{C6155949-4E26-4DBB-ACC3-5F53CC2A6D85}" dt="2025-09-15T17:00:34.815" v="2411" actId="1076"/>
          <ac:spMkLst>
            <pc:docMk/>
            <pc:sldMk cId="3661702170" sldId="326"/>
            <ac:spMk id="2" creationId="{F4554E34-8EDB-7A2E-ADD1-1B64233D0242}"/>
          </ac:spMkLst>
        </pc:spChg>
        <pc:spChg chg="add mod">
          <ac:chgData name="DIANA DEL PILAR RAMIREZ ACOSTA" userId="7c8ee35b-8153-4181-8741-18f2e2a668b2" providerId="ADAL" clId="{C6155949-4E26-4DBB-ACC3-5F53CC2A6D85}" dt="2025-09-15T17:02:09.901" v="2426" actId="1076"/>
          <ac:spMkLst>
            <pc:docMk/>
            <pc:sldMk cId="3661702170" sldId="326"/>
            <ac:spMk id="3" creationId="{86EE90CA-BA4C-1251-3C16-24359ACE1ADB}"/>
          </ac:spMkLst>
        </pc:spChg>
        <pc:spChg chg="add mod">
          <ac:chgData name="DIANA DEL PILAR RAMIREZ ACOSTA" userId="7c8ee35b-8153-4181-8741-18f2e2a668b2" providerId="ADAL" clId="{C6155949-4E26-4DBB-ACC3-5F53CC2A6D85}" dt="2025-09-15T17:00:28.243" v="2410" actId="1076"/>
          <ac:spMkLst>
            <pc:docMk/>
            <pc:sldMk cId="3661702170" sldId="326"/>
            <ac:spMk id="6" creationId="{8433540B-B57F-6005-03F1-4C1C7BFFBF68}"/>
          </ac:spMkLst>
        </pc:spChg>
      </pc:sldChg>
      <pc:sldChg chg="modSp mod">
        <pc:chgData name="DIANA DEL PILAR RAMIREZ ACOSTA" userId="7c8ee35b-8153-4181-8741-18f2e2a668b2" providerId="ADAL" clId="{C6155949-4E26-4DBB-ACC3-5F53CC2A6D85}" dt="2025-09-17T19:32:14.414" v="4569" actId="14100"/>
        <pc:sldMkLst>
          <pc:docMk/>
          <pc:sldMk cId="4033361014" sldId="332"/>
        </pc:sldMkLst>
        <pc:spChg chg="mod">
          <ac:chgData name="DIANA DEL PILAR RAMIREZ ACOSTA" userId="7c8ee35b-8153-4181-8741-18f2e2a668b2" providerId="ADAL" clId="{C6155949-4E26-4DBB-ACC3-5F53CC2A6D85}" dt="2025-09-17T19:32:14.414" v="4569" actId="14100"/>
          <ac:spMkLst>
            <pc:docMk/>
            <pc:sldMk cId="4033361014" sldId="332"/>
            <ac:spMk id="2" creationId="{F1506D19-5A17-ECD6-F481-FB2B4DE0DC54}"/>
          </ac:spMkLst>
        </pc:spChg>
      </pc:sldChg>
    </pc:docChg>
  </pc:docChgLst>
  <pc:docChgLst>
    <pc:chgData name="WENDY VANESA FONTALVO PEÑATE" userId="S::wendy.fontalvo.p@uniminuto.edu::f7a3c5d0-b13b-4d33-a676-a293da504660" providerId="AD" clId="Web-{4547335D-237D-529F-49E1-F5837E16C434}"/>
    <pc:docChg chg="modSld">
      <pc:chgData name="WENDY VANESA FONTALVO PEÑATE" userId="S::wendy.fontalvo.p@uniminuto.edu::f7a3c5d0-b13b-4d33-a676-a293da504660" providerId="AD" clId="Web-{4547335D-237D-529F-49E1-F5837E16C434}" dt="2025-09-01T19:44:36.171" v="2" actId="20577"/>
      <pc:docMkLst>
        <pc:docMk/>
      </pc:docMkLst>
    </pc:docChg>
  </pc:docChgLst>
  <pc:docChgLst>
    <pc:chgData name="PAULA ANGELICA POSADA RUIZ" userId="c1bc0e1e-d004-4b21-9d74-8a35d69a1bab" providerId="ADAL" clId="{EBC57086-4B7A-42E3-941C-AFBE99159D43}"/>
    <pc:docChg chg="modSld">
      <pc:chgData name="PAULA ANGELICA POSADA RUIZ" userId="c1bc0e1e-d004-4b21-9d74-8a35d69a1bab" providerId="ADAL" clId="{EBC57086-4B7A-42E3-941C-AFBE99159D43}" dt="2025-09-15T23:13:31.994" v="22" actId="403"/>
      <pc:docMkLst>
        <pc:docMk/>
      </pc:docMkLst>
      <pc:sldChg chg="modSp mod modCm">
        <pc:chgData name="PAULA ANGELICA POSADA RUIZ" userId="c1bc0e1e-d004-4b21-9d74-8a35d69a1bab" providerId="ADAL" clId="{EBC57086-4B7A-42E3-941C-AFBE99159D43}" dt="2025-09-15T23:13:31.994" v="22" actId="403"/>
        <pc:sldMkLst>
          <pc:docMk/>
          <pc:sldMk cId="1741025062" sldId="32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PAULA ANGELICA POSADA RUIZ" userId="c1bc0e1e-d004-4b21-9d74-8a35d69a1bab" providerId="ADAL" clId="{EBC57086-4B7A-42E3-941C-AFBE99159D43}" dt="2025-09-15T23:10:27.583" v="8" actId="20577"/>
              <pc2:cmMkLst xmlns:pc2="http://schemas.microsoft.com/office/powerpoint/2019/9/main/command">
                <pc:docMk/>
                <pc:sldMk cId="1741025062" sldId="321"/>
                <pc2:cmMk id="{79E2A928-3511-40D7-B840-446CF254C06A}"/>
              </pc2:cmMkLst>
            </pc226:cmChg>
          </p:ext>
        </pc:extLst>
      </pc:sldChg>
    </pc:docChg>
  </pc:docChgLst>
  <pc:docChgLst>
    <pc:chgData name="DIANA DEL PILAR RAMIREZ ACOSTA" userId="S::diana.ramirez.ac@uniminuto.edu::7c8ee35b-8153-4181-8741-18f2e2a668b2" providerId="AD" clId="Web-{D5CC225C-E3AB-D3C5-A071-C456E9BA49E2}"/>
    <pc:docChg chg="addSld delSld">
      <pc:chgData name="DIANA DEL PILAR RAMIREZ ACOSTA" userId="S::diana.ramirez.ac@uniminuto.edu::7c8ee35b-8153-4181-8741-18f2e2a668b2" providerId="AD" clId="Web-{D5CC225C-E3AB-D3C5-A071-C456E9BA49E2}" dt="2025-09-15T14:12:53.939" v="1"/>
      <pc:docMkLst>
        <pc:docMk/>
      </pc:docMkLst>
      <pc:sldChg chg="add">
        <pc:chgData name="DIANA DEL PILAR RAMIREZ ACOSTA" userId="S::diana.ramirez.ac@uniminuto.edu::7c8ee35b-8153-4181-8741-18f2e2a668b2" providerId="AD" clId="Web-{D5CC225C-E3AB-D3C5-A071-C456E9BA49E2}" dt="2025-09-15T14:12:33.579" v="0"/>
        <pc:sldMkLst>
          <pc:docMk/>
          <pc:sldMk cId="1794724281" sldId="323"/>
        </pc:sldMkLst>
      </pc:sldChg>
    </pc:docChg>
  </pc:docChgLst>
  <pc:docChgLst>
    <pc:chgData name="DIANA DEL PILAR RAMIREZ ACOSTA" userId="S::diana.ramirez.ac@uniminuto.edu::7c8ee35b-8153-4181-8741-18f2e2a668b2" providerId="AD" clId="Web-{ED02900A-5D76-2DEB-9A11-5178B13E6BEF}"/>
    <pc:docChg chg="modSld">
      <pc:chgData name="DIANA DEL PILAR RAMIREZ ACOSTA" userId="S::diana.ramirez.ac@uniminuto.edu::7c8ee35b-8153-4181-8741-18f2e2a668b2" providerId="AD" clId="Web-{ED02900A-5D76-2DEB-9A11-5178B13E6BEF}" dt="2025-08-30T20:12:49.987" v="312"/>
      <pc:docMkLst>
        <pc:docMk/>
      </pc:docMkLst>
      <pc:sldChg chg="addSp delSp modSp">
        <pc:chgData name="DIANA DEL PILAR RAMIREZ ACOSTA" userId="S::diana.ramirez.ac@uniminuto.edu::7c8ee35b-8153-4181-8741-18f2e2a668b2" providerId="AD" clId="Web-{ED02900A-5D76-2DEB-9A11-5178B13E6BEF}" dt="2025-08-30T20:12:49.987" v="312"/>
        <pc:sldMkLst>
          <pc:docMk/>
          <pc:sldMk cId="3580207465" sldId="315"/>
        </pc:sldMkLst>
      </pc:sldChg>
    </pc:docChg>
  </pc:docChgLst>
  <pc:docChgLst>
    <pc:chgData name="PAULA ANGELICA POSADA RUIZ" userId="S::paula.posada@uniminuto.edu::c1bc0e1e-d004-4b21-9d74-8a35d69a1bab" providerId="AD" clId="Web-{3FCFD700-ED5B-22B8-6829-C685E2DAAAD4}"/>
    <pc:docChg chg="modSld">
      <pc:chgData name="PAULA ANGELICA POSADA RUIZ" userId="S::paula.posada@uniminuto.edu::c1bc0e1e-d004-4b21-9d74-8a35d69a1bab" providerId="AD" clId="Web-{3FCFD700-ED5B-22B8-6829-C685E2DAAAD4}" dt="2025-09-02T11:31:02.221" v="3"/>
      <pc:docMkLst>
        <pc:docMk/>
      </pc:docMkLst>
    </pc:docChg>
  </pc:docChgLst>
  <pc:docChgLst>
    <pc:chgData name="DIANA DEL PILAR RAMIREZ ACOSTA" userId="S::diana.ramirez.ac@uniminuto.edu::7c8ee35b-8153-4181-8741-18f2e2a668b2" providerId="AD" clId="Web-{1332E079-47E9-BB04-0C74-46C085A786FD}"/>
    <pc:docChg chg="addSld modSld sldOrd">
      <pc:chgData name="DIANA DEL PILAR RAMIREZ ACOSTA" userId="S::diana.ramirez.ac@uniminuto.edu::7c8ee35b-8153-4181-8741-18f2e2a668b2" providerId="AD" clId="Web-{1332E079-47E9-BB04-0C74-46C085A786FD}" dt="2025-09-08T21:29:36.767" v="12"/>
      <pc:docMkLst>
        <pc:docMk/>
      </pc:docMkLst>
      <pc:sldChg chg="modSp">
        <pc:chgData name="DIANA DEL PILAR RAMIREZ ACOSTA" userId="S::diana.ramirez.ac@uniminuto.edu::7c8ee35b-8153-4181-8741-18f2e2a668b2" providerId="AD" clId="Web-{1332E079-47E9-BB04-0C74-46C085A786FD}" dt="2025-09-08T21:26:15.125" v="1" actId="20577"/>
        <pc:sldMkLst>
          <pc:docMk/>
          <pc:sldMk cId="980433176" sldId="318"/>
        </pc:sldMkLst>
      </pc:sldChg>
      <pc:sldChg chg="modSp add replId">
        <pc:chgData name="DIANA DEL PILAR RAMIREZ ACOSTA" userId="S::diana.ramirez.ac@uniminuto.edu::7c8ee35b-8153-4181-8741-18f2e2a668b2" providerId="AD" clId="Web-{1332E079-47E9-BB04-0C74-46C085A786FD}" dt="2025-09-08T21:28:41.517" v="11" actId="1076"/>
        <pc:sldMkLst>
          <pc:docMk/>
          <pc:sldMk cId="2351326009" sldId="320"/>
        </pc:sldMkLst>
        <pc:spChg chg="mod">
          <ac:chgData name="DIANA DEL PILAR RAMIREZ ACOSTA" userId="S::diana.ramirez.ac@uniminuto.edu::7c8ee35b-8153-4181-8741-18f2e2a668b2" providerId="AD" clId="Web-{1332E079-47E9-BB04-0C74-46C085A786FD}" dt="2025-09-08T21:28:41.517" v="11" actId="1076"/>
          <ac:spMkLst>
            <pc:docMk/>
            <pc:sldMk cId="2351326009" sldId="320"/>
            <ac:spMk id="5" creationId="{10C31E9C-E227-A387-31B5-61341BEF2D47}"/>
          </ac:spMkLst>
        </pc:spChg>
      </pc:sldChg>
    </pc:docChg>
  </pc:docChgLst>
  <pc:docChgLst>
    <pc:chgData name="WENDY VANESA FONTALVO PEÑATE" userId="S::wendy.fontalvo.p@uniminuto.edu::f7a3c5d0-b13b-4d33-a676-a293da504660" providerId="AD" clId="Web-{1F322D6A-8D77-2F6D-C06D-0F5869199C8B}"/>
    <pc:docChg chg="addSld delSld modSld">
      <pc:chgData name="WENDY VANESA FONTALVO PEÑATE" userId="S::wendy.fontalvo.p@uniminuto.edu::f7a3c5d0-b13b-4d33-a676-a293da504660" providerId="AD" clId="Web-{1F322D6A-8D77-2F6D-C06D-0F5869199C8B}" dt="2025-09-22T14:07:44.946" v="108"/>
      <pc:docMkLst>
        <pc:docMk/>
      </pc:docMkLst>
      <pc:sldChg chg="modSp">
        <pc:chgData name="WENDY VANESA FONTALVO PEÑATE" userId="S::wendy.fontalvo.p@uniminuto.edu::f7a3c5d0-b13b-4d33-a676-a293da504660" providerId="AD" clId="Web-{1F322D6A-8D77-2F6D-C06D-0F5869199C8B}" dt="2025-09-22T14:07:44.946" v="108"/>
        <pc:sldMkLst>
          <pc:docMk/>
          <pc:sldMk cId="775194719" sldId="316"/>
        </pc:sldMkLst>
        <pc:spChg chg="mod">
          <ac:chgData name="WENDY VANESA FONTALVO PEÑATE" userId="S::wendy.fontalvo.p@uniminuto.edu::f7a3c5d0-b13b-4d33-a676-a293da504660" providerId="AD" clId="Web-{1F322D6A-8D77-2F6D-C06D-0F5869199C8B}" dt="2025-09-22T13:52:14.890" v="33" actId="1076"/>
          <ac:spMkLst>
            <pc:docMk/>
            <pc:sldMk cId="775194719" sldId="316"/>
            <ac:spMk id="12" creationId="{45D47F61-1658-4377-850E-6DBD9E3A580F}"/>
          </ac:spMkLst>
        </pc:spChg>
        <pc:graphicFrameChg chg="mod modGraphic">
          <ac:chgData name="WENDY VANESA FONTALVO PEÑATE" userId="S::wendy.fontalvo.p@uniminuto.edu::f7a3c5d0-b13b-4d33-a676-a293da504660" providerId="AD" clId="Web-{1F322D6A-8D77-2F6D-C06D-0F5869199C8B}" dt="2025-09-22T14:07:44.946" v="108"/>
          <ac:graphicFrameMkLst>
            <pc:docMk/>
            <pc:sldMk cId="775194719" sldId="316"/>
            <ac:graphicFrameMk id="13" creationId="{41FA1C3F-A554-4BEF-B0E3-DD313495BE68}"/>
          </ac:graphicFrameMkLst>
        </pc:graphicFrameChg>
      </pc:sldChg>
      <pc:sldChg chg="modSp">
        <pc:chgData name="WENDY VANESA FONTALVO PEÑATE" userId="S::wendy.fontalvo.p@uniminuto.edu::f7a3c5d0-b13b-4d33-a676-a293da504660" providerId="AD" clId="Web-{1F322D6A-8D77-2F6D-C06D-0F5869199C8B}" dt="2025-09-22T13:49:26.421" v="12"/>
        <pc:sldMkLst>
          <pc:docMk/>
          <pc:sldMk cId="980433176" sldId="318"/>
        </pc:sldMkLst>
        <pc:spChg chg="mod">
          <ac:chgData name="WENDY VANESA FONTALVO PEÑATE" userId="S::wendy.fontalvo.p@uniminuto.edu::f7a3c5d0-b13b-4d33-a676-a293da504660" providerId="AD" clId="Web-{1F322D6A-8D77-2F6D-C06D-0F5869199C8B}" dt="2025-09-22T13:49:14.514" v="6" actId="20577"/>
          <ac:spMkLst>
            <pc:docMk/>
            <pc:sldMk cId="980433176" sldId="318"/>
            <ac:spMk id="6" creationId="{BA6CD46C-1591-D025-77FE-D764E1809CE9}"/>
          </ac:spMkLst>
        </pc:spChg>
        <pc:graphicFrameChg chg="mod modGraphic">
          <ac:chgData name="WENDY VANESA FONTALVO PEÑATE" userId="S::wendy.fontalvo.p@uniminuto.edu::f7a3c5d0-b13b-4d33-a676-a293da504660" providerId="AD" clId="Web-{1F322D6A-8D77-2F6D-C06D-0F5869199C8B}" dt="2025-09-22T13:49:26.421" v="12"/>
          <ac:graphicFrameMkLst>
            <pc:docMk/>
            <pc:sldMk cId="980433176" sldId="318"/>
            <ac:graphicFrameMk id="14" creationId="{274E80A1-9316-7133-83A2-4043F169FD28}"/>
          </ac:graphicFrameMkLst>
        </pc:graphicFrameChg>
        <pc:graphicFrameChg chg="mod modGraphic">
          <ac:chgData name="WENDY VANESA FONTALVO PEÑATE" userId="S::wendy.fontalvo.p@uniminuto.edu::f7a3c5d0-b13b-4d33-a676-a293da504660" providerId="AD" clId="Web-{1F322D6A-8D77-2F6D-C06D-0F5869199C8B}" dt="2025-09-22T13:49:22.608" v="10"/>
          <ac:graphicFrameMkLst>
            <pc:docMk/>
            <pc:sldMk cId="980433176" sldId="318"/>
            <ac:graphicFrameMk id="15" creationId="{CEC7FCF6-C98F-D0E7-96AC-C90D2F94F990}"/>
          </ac:graphicFrameMkLst>
        </pc:graphicFrameChg>
        <pc:graphicFrameChg chg="mod modGraphic">
          <ac:chgData name="WENDY VANESA FONTALVO PEÑATE" userId="S::wendy.fontalvo.p@uniminuto.edu::f7a3c5d0-b13b-4d33-a676-a293da504660" providerId="AD" clId="Web-{1F322D6A-8D77-2F6D-C06D-0F5869199C8B}" dt="2025-09-22T13:49:18.827" v="8"/>
          <ac:graphicFrameMkLst>
            <pc:docMk/>
            <pc:sldMk cId="980433176" sldId="318"/>
            <ac:graphicFrameMk id="16" creationId="{34487EFC-7880-5558-0ABA-C37728BF6C32}"/>
          </ac:graphicFrameMkLst>
        </pc:graphicFrameChg>
      </pc:sldChg>
      <pc:sldChg chg="modSp">
        <pc:chgData name="WENDY VANESA FONTALVO PEÑATE" userId="S::wendy.fontalvo.p@uniminuto.edu::f7a3c5d0-b13b-4d33-a676-a293da504660" providerId="AD" clId="Web-{1F322D6A-8D77-2F6D-C06D-0F5869199C8B}" dt="2025-09-22T13:51:51.390" v="27" actId="20577"/>
        <pc:sldMkLst>
          <pc:docMk/>
          <pc:sldMk cId="793974268" sldId="319"/>
        </pc:sldMkLst>
        <pc:spChg chg="mod">
          <ac:chgData name="WENDY VANESA FONTALVO PEÑATE" userId="S::wendy.fontalvo.p@uniminuto.edu::f7a3c5d0-b13b-4d33-a676-a293da504660" providerId="AD" clId="Web-{1F322D6A-8D77-2F6D-C06D-0F5869199C8B}" dt="2025-09-22T13:51:51.390" v="27" actId="20577"/>
          <ac:spMkLst>
            <pc:docMk/>
            <pc:sldMk cId="793974268" sldId="319"/>
            <ac:spMk id="12" creationId="{E28C2C5B-6727-8FFC-C5C6-41040B970A5F}"/>
          </ac:spMkLst>
        </pc:spChg>
      </pc:sldChg>
      <pc:sldChg chg="addSp delSp modSp">
        <pc:chgData name="WENDY VANESA FONTALVO PEÑATE" userId="S::wendy.fontalvo.p@uniminuto.edu::f7a3c5d0-b13b-4d33-a676-a293da504660" providerId="AD" clId="Web-{1F322D6A-8D77-2F6D-C06D-0F5869199C8B}" dt="2025-09-22T13:53:10.171" v="77" actId="20577"/>
        <pc:sldMkLst>
          <pc:docMk/>
          <pc:sldMk cId="2351326009" sldId="320"/>
        </pc:sldMkLst>
        <pc:spChg chg="add del mod">
          <ac:chgData name="WENDY VANESA FONTALVO PEÑATE" userId="S::wendy.fontalvo.p@uniminuto.edu::f7a3c5d0-b13b-4d33-a676-a293da504660" providerId="AD" clId="Web-{1F322D6A-8D77-2F6D-C06D-0F5869199C8B}" dt="2025-09-22T13:52:42.640" v="74"/>
          <ac:spMkLst>
            <pc:docMk/>
            <pc:sldMk cId="2351326009" sldId="320"/>
            <ac:spMk id="3" creationId="{83DDCC99-49D6-ABBB-B6DB-03D898697C06}"/>
          </ac:spMkLst>
        </pc:spChg>
        <pc:spChg chg="add mod">
          <ac:chgData name="WENDY VANESA FONTALVO PEÑATE" userId="S::wendy.fontalvo.p@uniminuto.edu::f7a3c5d0-b13b-4d33-a676-a293da504660" providerId="AD" clId="Web-{1F322D6A-8D77-2F6D-C06D-0F5869199C8B}" dt="2025-09-22T13:52:59.734" v="76" actId="1076"/>
          <ac:spMkLst>
            <pc:docMk/>
            <pc:sldMk cId="2351326009" sldId="320"/>
            <ac:spMk id="4" creationId="{14E8CE32-FE0A-DAB0-7A9E-468C11A0E8D0}"/>
          </ac:spMkLst>
        </pc:spChg>
        <pc:spChg chg="mod">
          <ac:chgData name="WENDY VANESA FONTALVO PEÑATE" userId="S::wendy.fontalvo.p@uniminuto.edu::f7a3c5d0-b13b-4d33-a676-a293da504660" providerId="AD" clId="Web-{1F322D6A-8D77-2F6D-C06D-0F5869199C8B}" dt="2025-09-22T13:53:10.171" v="77" actId="20577"/>
          <ac:spMkLst>
            <pc:docMk/>
            <pc:sldMk cId="2351326009" sldId="320"/>
            <ac:spMk id="6" creationId="{2F154A89-49AD-45DE-4F45-73B768240795}"/>
          </ac:spMkLst>
        </pc:spChg>
        <pc:graphicFrameChg chg="mod modGraphic">
          <ac:chgData name="WENDY VANESA FONTALVO PEÑATE" userId="S::wendy.fontalvo.p@uniminuto.edu::f7a3c5d0-b13b-4d33-a676-a293da504660" providerId="AD" clId="Web-{1F322D6A-8D77-2F6D-C06D-0F5869199C8B}" dt="2025-09-22T13:52:37.046" v="70"/>
          <ac:graphicFrameMkLst>
            <pc:docMk/>
            <pc:sldMk cId="2351326009" sldId="320"/>
            <ac:graphicFrameMk id="2" creationId="{169AA98A-A7B6-13B6-D879-65754064F78A}"/>
          </ac:graphicFrameMkLst>
        </pc:graphicFrameChg>
      </pc:sldChg>
      <pc:sldChg chg="modSp">
        <pc:chgData name="WENDY VANESA FONTALVO PEÑATE" userId="S::wendy.fontalvo.p@uniminuto.edu::f7a3c5d0-b13b-4d33-a676-a293da504660" providerId="AD" clId="Web-{1F322D6A-8D77-2F6D-C06D-0F5869199C8B}" dt="2025-09-22T13:51:07.421" v="19"/>
        <pc:sldMkLst>
          <pc:docMk/>
          <pc:sldMk cId="3851447730" sldId="322"/>
        </pc:sldMkLst>
        <pc:spChg chg="mod">
          <ac:chgData name="WENDY VANESA FONTALVO PEÑATE" userId="S::wendy.fontalvo.p@uniminuto.edu::f7a3c5d0-b13b-4d33-a676-a293da504660" providerId="AD" clId="Web-{1F322D6A-8D77-2F6D-C06D-0F5869199C8B}" dt="2025-09-22T13:51:07.421" v="19"/>
          <ac:spMkLst>
            <pc:docMk/>
            <pc:sldMk cId="3851447730" sldId="322"/>
            <ac:spMk id="12" creationId="{FF45B5F9-8FB9-5123-D02A-CD63E09C262B}"/>
          </ac:spMkLst>
        </pc:spChg>
      </pc:sldChg>
      <pc:sldChg chg="del">
        <pc:chgData name="WENDY VANESA FONTALVO PEÑATE" userId="S::wendy.fontalvo.p@uniminuto.edu::f7a3c5d0-b13b-4d33-a676-a293da504660" providerId="AD" clId="Web-{1F322D6A-8D77-2F6D-C06D-0F5869199C8B}" dt="2025-09-22T13:37:16.269" v="0"/>
        <pc:sldMkLst>
          <pc:docMk/>
          <pc:sldMk cId="235707174" sldId="330"/>
        </pc:sldMkLst>
      </pc:sldChg>
      <pc:sldChg chg="addSp delSp modSp">
        <pc:chgData name="WENDY VANESA FONTALVO PEÑATE" userId="S::wendy.fontalvo.p@uniminuto.edu::f7a3c5d0-b13b-4d33-a676-a293da504660" providerId="AD" clId="Web-{1F322D6A-8D77-2F6D-C06D-0F5869199C8B}" dt="2025-09-22T13:50:48.765" v="17" actId="1076"/>
        <pc:sldMkLst>
          <pc:docMk/>
          <pc:sldMk cId="4033361014" sldId="332"/>
        </pc:sldMkLst>
        <pc:spChg chg="mod">
          <ac:chgData name="WENDY VANESA FONTALVO PEÑATE" userId="S::wendy.fontalvo.p@uniminuto.edu::f7a3c5d0-b13b-4d33-a676-a293da504660" providerId="AD" clId="Web-{1F322D6A-8D77-2F6D-C06D-0F5869199C8B}" dt="2025-09-22T13:50:48.765" v="17" actId="1076"/>
          <ac:spMkLst>
            <pc:docMk/>
            <pc:sldMk cId="4033361014" sldId="332"/>
            <ac:spMk id="3" creationId="{E5C29EDB-778B-A45A-D056-835CD99D5390}"/>
          </ac:spMkLst>
        </pc:spChg>
        <pc:spChg chg="add del mod">
          <ac:chgData name="WENDY VANESA FONTALVO PEÑATE" userId="S::wendy.fontalvo.p@uniminuto.edu::f7a3c5d0-b13b-4d33-a676-a293da504660" providerId="AD" clId="Web-{1F322D6A-8D77-2F6D-C06D-0F5869199C8B}" dt="2025-09-22T13:50:41.546" v="16"/>
          <ac:spMkLst>
            <pc:docMk/>
            <pc:sldMk cId="4033361014" sldId="332"/>
            <ac:spMk id="4" creationId="{5E879A87-16E1-C5CE-4F25-84564341D6F6}"/>
          </ac:spMkLst>
        </pc:spChg>
      </pc:sldChg>
      <pc:sldChg chg="modSp add">
        <pc:chgData name="WENDY VANESA FONTALVO PEÑATE" userId="S::wendy.fontalvo.p@uniminuto.edu::f7a3c5d0-b13b-4d33-a676-a293da504660" providerId="AD" clId="Web-{1F322D6A-8D77-2F6D-C06D-0F5869199C8B}" dt="2025-09-22T13:48:21.514" v="4" actId="20577"/>
        <pc:sldMkLst>
          <pc:docMk/>
          <pc:sldMk cId="3408879960" sldId="333"/>
        </pc:sldMkLst>
        <pc:spChg chg="mod">
          <ac:chgData name="WENDY VANESA FONTALVO PEÑATE" userId="S::wendy.fontalvo.p@uniminuto.edu::f7a3c5d0-b13b-4d33-a676-a293da504660" providerId="AD" clId="Web-{1F322D6A-8D77-2F6D-C06D-0F5869199C8B}" dt="2025-09-22T13:38:22.316" v="2" actId="20577"/>
          <ac:spMkLst>
            <pc:docMk/>
            <pc:sldMk cId="3408879960" sldId="333"/>
            <ac:spMk id="7" creationId="{D59E5170-5CD6-3273-A463-3AB2E65FCB05}"/>
          </ac:spMkLst>
        </pc:spChg>
        <pc:spChg chg="mod">
          <ac:chgData name="WENDY VANESA FONTALVO PEÑATE" userId="S::wendy.fontalvo.p@uniminuto.edu::f7a3c5d0-b13b-4d33-a676-a293da504660" providerId="AD" clId="Web-{1F322D6A-8D77-2F6D-C06D-0F5869199C8B}" dt="2025-09-22T13:48:21.514" v="4" actId="20577"/>
          <ac:spMkLst>
            <pc:docMk/>
            <pc:sldMk cId="3408879960" sldId="333"/>
            <ac:spMk id="12" creationId="{3FD46F21-D0C0-062C-4006-9560F52BDB41}"/>
          </ac:spMkLst>
        </pc:spChg>
      </pc:sldChg>
    </pc:docChg>
  </pc:docChgLst>
  <pc:docChgLst>
    <pc:chgData name="WENDY VANESA FONTALVO PEÑATE" userId="S::wendy.fontalvo.p@uniminuto.edu::f7a3c5d0-b13b-4d33-a676-a293da504660" providerId="AD" clId="Web-{0ADA9F15-CBBC-87CC-5EED-F3DFA211A49C}"/>
    <pc:docChg chg="modSld">
      <pc:chgData name="WENDY VANESA FONTALVO PEÑATE" userId="S::wendy.fontalvo.p@uniminuto.edu::f7a3c5d0-b13b-4d33-a676-a293da504660" providerId="AD" clId="Web-{0ADA9F15-CBBC-87CC-5EED-F3DFA211A49C}" dt="2025-09-22T15:48:22.973" v="7" actId="20577"/>
      <pc:docMkLst>
        <pc:docMk/>
      </pc:docMkLst>
      <pc:sldChg chg="modSp">
        <pc:chgData name="WENDY VANESA FONTALVO PEÑATE" userId="S::wendy.fontalvo.p@uniminuto.edu::f7a3c5d0-b13b-4d33-a676-a293da504660" providerId="AD" clId="Web-{0ADA9F15-CBBC-87CC-5EED-F3DFA211A49C}" dt="2025-09-22T15:48:22.973" v="7" actId="20577"/>
        <pc:sldMkLst>
          <pc:docMk/>
          <pc:sldMk cId="3408879960" sldId="333"/>
        </pc:sldMkLst>
        <pc:spChg chg="mod">
          <ac:chgData name="WENDY VANESA FONTALVO PEÑATE" userId="S::wendy.fontalvo.p@uniminuto.edu::f7a3c5d0-b13b-4d33-a676-a293da504660" providerId="AD" clId="Web-{0ADA9F15-CBBC-87CC-5EED-F3DFA211A49C}" dt="2025-09-22T15:48:22.973" v="7" actId="20577"/>
          <ac:spMkLst>
            <pc:docMk/>
            <pc:sldMk cId="3408879960" sldId="333"/>
            <ac:spMk id="12" creationId="{3FD46F21-D0C0-062C-4006-9560F52BDB41}"/>
          </ac:spMkLst>
        </pc:spChg>
      </pc:sldChg>
    </pc:docChg>
  </pc:docChgLst>
  <pc:docChgLst>
    <pc:chgData name="DIANA DEL PILAR RAMIREZ ACOSTA" userId="S::diana.ramirez.ac@uniminuto.edu::7c8ee35b-8153-4181-8741-18f2e2a668b2" providerId="AD" clId="Web-{9E0BDBE1-39F4-3E01-F504-A82403870DC3}"/>
    <pc:docChg chg="modSld">
      <pc:chgData name="DIANA DEL PILAR RAMIREZ ACOSTA" userId="S::diana.ramirez.ac@uniminuto.edu::7c8ee35b-8153-4181-8741-18f2e2a668b2" providerId="AD" clId="Web-{9E0BDBE1-39F4-3E01-F504-A82403870DC3}" dt="2025-08-28T22:07:21.676" v="170"/>
      <pc:docMkLst>
        <pc:docMk/>
      </pc:docMkLst>
    </pc:docChg>
  </pc:docChgLst>
  <pc:docChgLst>
    <pc:chgData name="DIANA DEL PILAR RAMIREZ ACOSTA" userId="S::diana.ramirez.ac@uniminuto.edu::7c8ee35b-8153-4181-8741-18f2e2a668b2" providerId="AD" clId="Web-{54BD6DA1-0702-0392-EF16-D33A2BC6AF28}"/>
    <pc:docChg chg="modSld">
      <pc:chgData name="DIANA DEL PILAR RAMIREZ ACOSTA" userId="S::diana.ramirez.ac@uniminuto.edu::7c8ee35b-8153-4181-8741-18f2e2a668b2" providerId="AD" clId="Web-{54BD6DA1-0702-0392-EF16-D33A2BC6AF28}" dt="2025-08-31T15:58:48.955" v="41"/>
      <pc:docMkLst>
        <pc:docMk/>
      </pc:docMkLst>
      <pc:sldChg chg="modSp">
        <pc:chgData name="DIANA DEL PILAR RAMIREZ ACOSTA" userId="S::diana.ramirez.ac@uniminuto.edu::7c8ee35b-8153-4181-8741-18f2e2a668b2" providerId="AD" clId="Web-{54BD6DA1-0702-0392-EF16-D33A2BC6AF28}" dt="2025-08-31T15:34:39.096" v="9" actId="20577"/>
        <pc:sldMkLst>
          <pc:docMk/>
          <pc:sldMk cId="3580207465" sldId="315"/>
        </pc:sldMkLst>
        <pc:spChg chg="mod">
          <ac:chgData name="DIANA DEL PILAR RAMIREZ ACOSTA" userId="S::diana.ramirez.ac@uniminuto.edu::7c8ee35b-8153-4181-8741-18f2e2a668b2" providerId="AD" clId="Web-{54BD6DA1-0702-0392-EF16-D33A2BC6AF28}" dt="2025-08-31T15:34:39.096" v="9" actId="20577"/>
          <ac:spMkLst>
            <pc:docMk/>
            <pc:sldMk cId="3580207465" sldId="315"/>
            <ac:spMk id="21" creationId="{48047425-E7C5-4467-9F9C-1725DBA0333F}"/>
          </ac:spMkLst>
        </pc:spChg>
      </pc:sldChg>
      <pc:sldChg chg="modSp">
        <pc:chgData name="DIANA DEL PILAR RAMIREZ ACOSTA" userId="S::diana.ramirez.ac@uniminuto.edu::7c8ee35b-8153-4181-8741-18f2e2a668b2" providerId="AD" clId="Web-{54BD6DA1-0702-0392-EF16-D33A2BC6AF28}" dt="2025-08-31T15:39:43.647" v="23" actId="20577"/>
        <pc:sldMkLst>
          <pc:docMk/>
          <pc:sldMk cId="775194719" sldId="316"/>
        </pc:sldMkLst>
        <pc:graphicFrameChg chg="modGraphic">
          <ac:chgData name="DIANA DEL PILAR RAMIREZ ACOSTA" userId="S::diana.ramirez.ac@uniminuto.edu::7c8ee35b-8153-4181-8741-18f2e2a668b2" providerId="AD" clId="Web-{54BD6DA1-0702-0392-EF16-D33A2BC6AF28}" dt="2025-08-31T15:35:11.034" v="13"/>
          <ac:graphicFrameMkLst>
            <pc:docMk/>
            <pc:sldMk cId="775194719" sldId="316"/>
            <ac:graphicFrameMk id="13" creationId="{41FA1C3F-A554-4BEF-B0E3-DD313495BE68}"/>
          </ac:graphicFrameMkLst>
        </pc:graphicFrameChg>
      </pc:sldChg>
    </pc:docChg>
  </pc:docChgLst>
  <pc:docChgLst>
    <pc:chgData name="DIANA DEL PILAR RAMIREZ ACOSTA" userId="7c8ee35b-8153-4181-8741-18f2e2a668b2" providerId="ADAL" clId="{0046826F-4044-49F7-B5F8-61F4FF928D30}"/>
    <pc:docChg chg="custSel modSld">
      <pc:chgData name="DIANA DEL PILAR RAMIREZ ACOSTA" userId="7c8ee35b-8153-4181-8741-18f2e2a668b2" providerId="ADAL" clId="{0046826F-4044-49F7-B5F8-61F4FF928D30}" dt="2025-08-28T22:17:10.354" v="67" actId="1035"/>
      <pc:docMkLst>
        <pc:docMk/>
      </pc:docMkLst>
    </pc:docChg>
  </pc:docChgLst>
  <pc:docChgLst>
    <pc:chgData name="WENDY VANESA FONTALVO PEÑATE" userId="S::wendy.fontalvo.p@uniminuto.edu::f7a3c5d0-b13b-4d33-a676-a293da504660" providerId="AD" clId="Web-{37FA2E80-0344-5270-EB70-E80508E23336}"/>
    <pc:docChg chg="modSld">
      <pc:chgData name="WENDY VANESA FONTALVO PEÑATE" userId="S::wendy.fontalvo.p@uniminuto.edu::f7a3c5d0-b13b-4d33-a676-a293da504660" providerId="AD" clId="Web-{37FA2E80-0344-5270-EB70-E80508E23336}" dt="2025-09-22T17:46:50.021" v="11" actId="20577"/>
      <pc:docMkLst>
        <pc:docMk/>
      </pc:docMkLst>
      <pc:sldChg chg="modSp">
        <pc:chgData name="WENDY VANESA FONTALVO PEÑATE" userId="S::wendy.fontalvo.p@uniminuto.edu::f7a3c5d0-b13b-4d33-a676-a293da504660" providerId="AD" clId="Web-{37FA2E80-0344-5270-EB70-E80508E23336}" dt="2025-09-22T17:45:28.597" v="1" actId="1076"/>
        <pc:sldMkLst>
          <pc:docMk/>
          <pc:sldMk cId="3580207465" sldId="315"/>
        </pc:sldMkLst>
        <pc:spChg chg="mod">
          <ac:chgData name="WENDY VANESA FONTALVO PEÑATE" userId="S::wendy.fontalvo.p@uniminuto.edu::f7a3c5d0-b13b-4d33-a676-a293da504660" providerId="AD" clId="Web-{37FA2E80-0344-5270-EB70-E80508E23336}" dt="2025-09-22T17:45:28.597" v="1" actId="1076"/>
          <ac:spMkLst>
            <pc:docMk/>
            <pc:sldMk cId="3580207465" sldId="315"/>
            <ac:spMk id="5" creationId="{4B969C41-05A3-0334-23B1-3AA393CACC95}"/>
          </ac:spMkLst>
        </pc:spChg>
      </pc:sldChg>
      <pc:sldChg chg="modSp">
        <pc:chgData name="WENDY VANESA FONTALVO PEÑATE" userId="S::wendy.fontalvo.p@uniminuto.edu::f7a3c5d0-b13b-4d33-a676-a293da504660" providerId="AD" clId="Web-{37FA2E80-0344-5270-EB70-E80508E23336}" dt="2025-09-22T17:46:50.021" v="11" actId="20577"/>
        <pc:sldMkLst>
          <pc:docMk/>
          <pc:sldMk cId="3851447730" sldId="322"/>
        </pc:sldMkLst>
        <pc:spChg chg="mod">
          <ac:chgData name="WENDY VANESA FONTALVO PEÑATE" userId="S::wendy.fontalvo.p@uniminuto.edu::f7a3c5d0-b13b-4d33-a676-a293da504660" providerId="AD" clId="Web-{37FA2E80-0344-5270-EB70-E80508E23336}" dt="2025-09-22T17:46:50.021" v="11" actId="20577"/>
          <ac:spMkLst>
            <pc:docMk/>
            <pc:sldMk cId="3851447730" sldId="322"/>
            <ac:spMk id="22" creationId="{F7F59EB2-FE49-5EAD-87F7-E8C66E0429F4}"/>
          </ac:spMkLst>
        </pc:spChg>
        <pc:graphicFrameChg chg="mod modGraphic">
          <ac:chgData name="WENDY VANESA FONTALVO PEÑATE" userId="S::wendy.fontalvo.p@uniminuto.edu::f7a3c5d0-b13b-4d33-a676-a293da504660" providerId="AD" clId="Web-{37FA2E80-0344-5270-EB70-E80508E23336}" dt="2025-09-22T17:46:35.115" v="9"/>
          <ac:graphicFrameMkLst>
            <pc:docMk/>
            <pc:sldMk cId="3851447730" sldId="322"/>
            <ac:graphicFrameMk id="18" creationId="{BF05280F-77F1-4F93-ABA7-1011FF5D8F48}"/>
          </ac:graphicFrameMkLst>
        </pc:graphicFrameChg>
      </pc:sldChg>
      <pc:sldChg chg="modSp">
        <pc:chgData name="WENDY VANESA FONTALVO PEÑATE" userId="S::wendy.fontalvo.p@uniminuto.edu::f7a3c5d0-b13b-4d33-a676-a293da504660" providerId="AD" clId="Web-{37FA2E80-0344-5270-EB70-E80508E23336}" dt="2025-09-22T17:45:20.909" v="0" actId="20577"/>
        <pc:sldMkLst>
          <pc:docMk/>
          <pc:sldMk cId="298261477" sldId="331"/>
        </pc:sldMkLst>
        <pc:spChg chg="mod">
          <ac:chgData name="WENDY VANESA FONTALVO PEÑATE" userId="S::wendy.fontalvo.p@uniminuto.edu::f7a3c5d0-b13b-4d33-a676-a293da504660" providerId="AD" clId="Web-{37FA2E80-0344-5270-EB70-E80508E23336}" dt="2025-09-22T17:45:20.909" v="0" actId="20577"/>
          <ac:spMkLst>
            <pc:docMk/>
            <pc:sldMk cId="298261477" sldId="331"/>
            <ac:spMk id="4" creationId="{4C81E219-FCD6-B746-F617-573CF863292A}"/>
          </ac:spMkLst>
        </pc:spChg>
      </pc:sldChg>
    </pc:docChg>
  </pc:docChgLst>
  <pc:docChgLst>
    <pc:chgData name="GINA CATALINA MALAVER PEREZ" userId="S::gina.malaver@uniminuto.edu::99b04ec6-3d77-4061-a7bd-63e001cc7658" providerId="AD" clId="Web-{315714FF-E024-DDEA-10DB-0ED467838394}"/>
    <pc:docChg chg="modSld">
      <pc:chgData name="GINA CATALINA MALAVER PEREZ" userId="S::gina.malaver@uniminuto.edu::99b04ec6-3d77-4061-a7bd-63e001cc7658" providerId="AD" clId="Web-{315714FF-E024-DDEA-10DB-0ED467838394}" dt="2025-09-09T20:26:33.512" v="30" actId="20577"/>
      <pc:docMkLst>
        <pc:docMk/>
      </pc:docMkLst>
      <pc:sldChg chg="addSp delSp modSp">
        <pc:chgData name="GINA CATALINA MALAVER PEREZ" userId="S::gina.malaver@uniminuto.edu::99b04ec6-3d77-4061-a7bd-63e001cc7658" providerId="AD" clId="Web-{315714FF-E024-DDEA-10DB-0ED467838394}" dt="2025-09-09T20:26:33.512" v="30" actId="20577"/>
        <pc:sldMkLst>
          <pc:docMk/>
          <pc:sldMk cId="1741025062" sldId="321"/>
        </pc:sldMkLst>
      </pc:sldChg>
    </pc:docChg>
  </pc:docChgLst>
  <pc:docChgLst>
    <pc:chgData name="DIANA DEL PILAR RAMIREZ ACOSTA" userId="S::diana.ramirez.ac@uniminuto.edu::7c8ee35b-8153-4181-8741-18f2e2a668b2" providerId="AD" clId="Web-{AB87E480-1F04-7F4F-277F-F34ABCC1447E}"/>
    <pc:docChg chg="modSld">
      <pc:chgData name="DIANA DEL PILAR RAMIREZ ACOSTA" userId="S::diana.ramirez.ac@uniminuto.edu::7c8ee35b-8153-4181-8741-18f2e2a668b2" providerId="AD" clId="Web-{AB87E480-1F04-7F4F-277F-F34ABCC1447E}" dt="2025-09-16T23:01:24.626" v="6" actId="14100"/>
      <pc:docMkLst>
        <pc:docMk/>
      </pc:docMkLst>
      <pc:sldChg chg="modSp">
        <pc:chgData name="DIANA DEL PILAR RAMIREZ ACOSTA" userId="S::diana.ramirez.ac@uniminuto.edu::7c8ee35b-8153-4181-8741-18f2e2a668b2" providerId="AD" clId="Web-{AB87E480-1F04-7F4F-277F-F34ABCC1447E}" dt="2025-09-16T23:01:24.626" v="6" actId="14100"/>
        <pc:sldMkLst>
          <pc:docMk/>
          <pc:sldMk cId="980433176" sldId="318"/>
        </pc:sldMkLst>
        <pc:spChg chg="mod">
          <ac:chgData name="DIANA DEL PILAR RAMIREZ ACOSTA" userId="S::diana.ramirez.ac@uniminuto.edu::7c8ee35b-8153-4181-8741-18f2e2a668b2" providerId="AD" clId="Web-{AB87E480-1F04-7F4F-277F-F34ABCC1447E}" dt="2025-09-16T23:00:58.719" v="0"/>
          <ac:spMkLst>
            <pc:docMk/>
            <pc:sldMk cId="980433176" sldId="318"/>
            <ac:spMk id="6" creationId="{BA6CD46C-1591-D025-77FE-D764E1809CE9}"/>
          </ac:spMkLst>
        </pc:spChg>
        <pc:spChg chg="mod">
          <ac:chgData name="DIANA DEL PILAR RAMIREZ ACOSTA" userId="S::diana.ramirez.ac@uniminuto.edu::7c8ee35b-8153-4181-8741-18f2e2a668b2" providerId="AD" clId="Web-{AB87E480-1F04-7F4F-277F-F34ABCC1447E}" dt="2025-09-16T23:01:24.626" v="6" actId="14100"/>
          <ac:spMkLst>
            <pc:docMk/>
            <pc:sldMk cId="980433176" sldId="318"/>
            <ac:spMk id="8" creationId="{A5E30644-BE0D-6314-31DC-87F6C0183C89}"/>
          </ac:spMkLst>
        </pc:spChg>
        <pc:spChg chg="mod">
          <ac:chgData name="DIANA DEL PILAR RAMIREZ ACOSTA" userId="S::diana.ramirez.ac@uniminuto.edu::7c8ee35b-8153-4181-8741-18f2e2a668b2" providerId="AD" clId="Web-{AB87E480-1F04-7F4F-277F-F34ABCC1447E}" dt="2025-09-16T23:01:09.298" v="3" actId="14100"/>
          <ac:spMkLst>
            <pc:docMk/>
            <pc:sldMk cId="980433176" sldId="318"/>
            <ac:spMk id="12" creationId="{32D00C4F-43B7-C4F4-FD6A-107A022FC988}"/>
          </ac:spMkLst>
        </pc:spChg>
      </pc:sldChg>
    </pc:docChg>
  </pc:docChgLst>
  <pc:docChgLst>
    <pc:chgData name="IVONE GINETTE CARVAJAL CASTAÑO" userId="S::ivone.carvajal@uniminuto.edu::6f0b0386-3d0d-4c09-920c-550840778887" providerId="AD" clId="Web-{2F619342-2348-9CA5-B65A-A127D12FAF23}"/>
    <pc:docChg chg="modSld">
      <pc:chgData name="IVONE GINETTE CARVAJAL CASTAÑO" userId="S::ivone.carvajal@uniminuto.edu::6f0b0386-3d0d-4c09-920c-550840778887" providerId="AD" clId="Web-{2F619342-2348-9CA5-B65A-A127D12FAF23}" dt="2025-09-09T20:19:45.504" v="1" actId="20577"/>
      <pc:docMkLst>
        <pc:docMk/>
      </pc:docMkLst>
      <pc:sldChg chg="modSp">
        <pc:chgData name="IVONE GINETTE CARVAJAL CASTAÑO" userId="S::ivone.carvajal@uniminuto.edu::6f0b0386-3d0d-4c09-920c-550840778887" providerId="AD" clId="Web-{2F619342-2348-9CA5-B65A-A127D12FAF23}" dt="2025-09-09T20:19:45.504" v="1" actId="20577"/>
        <pc:sldMkLst>
          <pc:docMk/>
          <pc:sldMk cId="1741025062" sldId="321"/>
        </pc:sldMkLst>
      </pc:sldChg>
    </pc:docChg>
  </pc:docChgLst>
  <pc:docChgLst>
    <pc:chgData clId="Web-{3FCFD700-ED5B-22B8-6829-C685E2DAAAD4}"/>
    <pc:docChg chg="modSld">
      <pc:chgData name="" userId="" providerId="" clId="Web-{3FCFD700-ED5B-22B8-6829-C685E2DAAAD4}" dt="2025-09-02T11:30:56.205" v="3"/>
      <pc:docMkLst>
        <pc:docMk/>
      </pc:docMkLst>
    </pc:docChg>
  </pc:docChgLst>
  <pc:docChgLst>
    <pc:chgData name="LINA PAOLA SUAREZ FORERO" userId="S::lina.suarez.f@uniminuto.edu::bc550894-0aa7-4a5d-903c-9027ae179d81" providerId="AD" clId="Web-{DAB58780-11C1-2090-76B3-F8F98B1E784C}"/>
    <pc:docChg chg="addSld modSld">
      <pc:chgData name="LINA PAOLA SUAREZ FORERO" userId="S::lina.suarez.f@uniminuto.edu::bc550894-0aa7-4a5d-903c-9027ae179d81" providerId="AD" clId="Web-{DAB58780-11C1-2090-76B3-F8F98B1E784C}" dt="2025-09-22T15:41:24.325" v="463" actId="14100"/>
      <pc:docMkLst>
        <pc:docMk/>
      </pc:docMkLst>
      <pc:sldChg chg="modSp">
        <pc:chgData name="LINA PAOLA SUAREZ FORERO" userId="S::lina.suarez.f@uniminuto.edu::bc550894-0aa7-4a5d-903c-9027ae179d81" providerId="AD" clId="Web-{DAB58780-11C1-2090-76B3-F8F98B1E784C}" dt="2025-09-22T14:28:40.178" v="139"/>
        <pc:sldMkLst>
          <pc:docMk/>
          <pc:sldMk cId="3580207465" sldId="315"/>
        </pc:sldMkLst>
        <pc:graphicFrameChg chg="mod modGraphic">
          <ac:chgData name="LINA PAOLA SUAREZ FORERO" userId="S::lina.suarez.f@uniminuto.edu::bc550894-0aa7-4a5d-903c-9027ae179d81" providerId="AD" clId="Web-{DAB58780-11C1-2090-76B3-F8F98B1E784C}" dt="2025-09-22T14:28:40.178" v="139"/>
          <ac:graphicFrameMkLst>
            <pc:docMk/>
            <pc:sldMk cId="3580207465" sldId="315"/>
            <ac:graphicFrameMk id="7" creationId="{140A1400-8746-F02A-41ED-4A2385675651}"/>
          </ac:graphicFrameMkLst>
        </pc:graphicFrameChg>
      </pc:sldChg>
      <pc:sldChg chg="modSp">
        <pc:chgData name="LINA PAOLA SUAREZ FORERO" userId="S::lina.suarez.f@uniminuto.edu::bc550894-0aa7-4a5d-903c-9027ae179d81" providerId="AD" clId="Web-{DAB58780-11C1-2090-76B3-F8F98B1E784C}" dt="2025-09-22T14:25:40.645" v="108" actId="20577"/>
        <pc:sldMkLst>
          <pc:docMk/>
          <pc:sldMk cId="775194719" sldId="316"/>
        </pc:sldMkLst>
        <pc:spChg chg="mod">
          <ac:chgData name="LINA PAOLA SUAREZ FORERO" userId="S::lina.suarez.f@uniminuto.edu::bc550894-0aa7-4a5d-903c-9027ae179d81" providerId="AD" clId="Web-{DAB58780-11C1-2090-76B3-F8F98B1E784C}" dt="2025-09-22T13:59:36.098" v="66" actId="1076"/>
          <ac:spMkLst>
            <pc:docMk/>
            <pc:sldMk cId="775194719" sldId="316"/>
            <ac:spMk id="7" creationId="{9B331B5A-EB07-45D5-8E5F-3486AA6277E1}"/>
          </ac:spMkLst>
        </pc:spChg>
        <pc:spChg chg="mod">
          <ac:chgData name="LINA PAOLA SUAREZ FORERO" userId="S::lina.suarez.f@uniminuto.edu::bc550894-0aa7-4a5d-903c-9027ae179d81" providerId="AD" clId="Web-{DAB58780-11C1-2090-76B3-F8F98B1E784C}" dt="2025-09-22T14:25:40.645" v="108" actId="20577"/>
          <ac:spMkLst>
            <pc:docMk/>
            <pc:sldMk cId="775194719" sldId="316"/>
            <ac:spMk id="12" creationId="{45D47F61-1658-4377-850E-6DBD9E3A580F}"/>
          </ac:spMkLst>
        </pc:spChg>
        <pc:graphicFrameChg chg="mod modGraphic">
          <ac:chgData name="LINA PAOLA SUAREZ FORERO" userId="S::lina.suarez.f@uniminuto.edu::bc550894-0aa7-4a5d-903c-9027ae179d81" providerId="AD" clId="Web-{DAB58780-11C1-2090-76B3-F8F98B1E784C}" dt="2025-09-22T13:59:28.910" v="65"/>
          <ac:graphicFrameMkLst>
            <pc:docMk/>
            <pc:sldMk cId="775194719" sldId="316"/>
            <ac:graphicFrameMk id="13" creationId="{41FA1C3F-A554-4BEF-B0E3-DD313495BE68}"/>
          </ac:graphicFrameMkLst>
        </pc:graphicFrameChg>
      </pc:sldChg>
      <pc:sldChg chg="addSp delSp modSp">
        <pc:chgData name="LINA PAOLA SUAREZ FORERO" userId="S::lina.suarez.f@uniminuto.edu::bc550894-0aa7-4a5d-903c-9027ae179d81" providerId="AD" clId="Web-{DAB58780-11C1-2090-76B3-F8F98B1E784C}" dt="2025-09-22T15:41:24.325" v="463" actId="14100"/>
        <pc:sldMkLst>
          <pc:docMk/>
          <pc:sldMk cId="980433176" sldId="318"/>
        </pc:sldMkLst>
        <pc:spChg chg="add mod">
          <ac:chgData name="LINA PAOLA SUAREZ FORERO" userId="S::lina.suarez.f@uniminuto.edu::bc550894-0aa7-4a5d-903c-9027ae179d81" providerId="AD" clId="Web-{DAB58780-11C1-2090-76B3-F8F98B1E784C}" dt="2025-09-22T15:41:24.325" v="463" actId="14100"/>
          <ac:spMkLst>
            <pc:docMk/>
            <pc:sldMk cId="980433176" sldId="318"/>
            <ac:spMk id="2" creationId="{FCD1E554-8A9C-08A7-F61A-20D066B9BFCD}"/>
          </ac:spMkLst>
        </pc:spChg>
        <pc:spChg chg="mod">
          <ac:chgData name="LINA PAOLA SUAREZ FORERO" userId="S::lina.suarez.f@uniminuto.edu::bc550894-0aa7-4a5d-903c-9027ae179d81" providerId="AD" clId="Web-{DAB58780-11C1-2090-76B3-F8F98B1E784C}" dt="2025-09-22T15:41:13.277" v="460" actId="1076"/>
          <ac:spMkLst>
            <pc:docMk/>
            <pc:sldMk cId="980433176" sldId="318"/>
            <ac:spMk id="4" creationId="{4607D82B-C237-E160-6EED-12C1DE2438A5}"/>
          </ac:spMkLst>
        </pc:spChg>
        <pc:spChg chg="mod">
          <ac:chgData name="LINA PAOLA SUAREZ FORERO" userId="S::lina.suarez.f@uniminuto.edu::bc550894-0aa7-4a5d-903c-9027ae179d81" providerId="AD" clId="Web-{DAB58780-11C1-2090-76B3-F8F98B1E784C}" dt="2025-09-22T14:34:00.571" v="214" actId="1076"/>
          <ac:spMkLst>
            <pc:docMk/>
            <pc:sldMk cId="980433176" sldId="318"/>
            <ac:spMk id="5" creationId="{40461B3F-F4A7-75FD-739D-EA044F7F9374}"/>
          </ac:spMkLst>
        </pc:spChg>
        <pc:spChg chg="mod">
          <ac:chgData name="LINA PAOLA SUAREZ FORERO" userId="S::lina.suarez.f@uniminuto.edu::bc550894-0aa7-4a5d-903c-9027ae179d81" providerId="AD" clId="Web-{DAB58780-11C1-2090-76B3-F8F98B1E784C}" dt="2025-09-22T15:41:21.090" v="462" actId="14100"/>
          <ac:spMkLst>
            <pc:docMk/>
            <pc:sldMk cId="980433176" sldId="318"/>
            <ac:spMk id="6" creationId="{BA6CD46C-1591-D025-77FE-D764E1809CE9}"/>
          </ac:spMkLst>
        </pc:spChg>
        <pc:spChg chg="add mod">
          <ac:chgData name="LINA PAOLA SUAREZ FORERO" userId="S::lina.suarez.f@uniminuto.edu::bc550894-0aa7-4a5d-903c-9027ae179d81" providerId="AD" clId="Web-{DAB58780-11C1-2090-76B3-F8F98B1E784C}" dt="2025-09-22T15:41:06.386" v="459" actId="1076"/>
          <ac:spMkLst>
            <pc:docMk/>
            <pc:sldMk cId="980433176" sldId="318"/>
            <ac:spMk id="7" creationId="{BC6B8ACE-B3BD-8A10-5C12-36D2F3D60C55}"/>
          </ac:spMkLst>
        </pc:spChg>
        <pc:spChg chg="mod">
          <ac:chgData name="LINA PAOLA SUAREZ FORERO" userId="S::lina.suarez.f@uniminuto.edu::bc550894-0aa7-4a5d-903c-9027ae179d81" providerId="AD" clId="Web-{DAB58780-11C1-2090-76B3-F8F98B1E784C}" dt="2025-09-22T15:04:10.999" v="440" actId="1076"/>
          <ac:spMkLst>
            <pc:docMk/>
            <pc:sldMk cId="980433176" sldId="318"/>
            <ac:spMk id="8" creationId="{A5E30644-BE0D-6314-31DC-87F6C0183C89}"/>
          </ac:spMkLst>
        </pc:spChg>
        <pc:spChg chg="mod">
          <ac:chgData name="LINA PAOLA SUAREZ FORERO" userId="S::lina.suarez.f@uniminuto.edu::bc550894-0aa7-4a5d-903c-9027ae179d81" providerId="AD" clId="Web-{DAB58780-11C1-2090-76B3-F8F98B1E784C}" dt="2025-09-22T15:40:41.323" v="452" actId="14100"/>
          <ac:spMkLst>
            <pc:docMk/>
            <pc:sldMk cId="980433176" sldId="318"/>
            <ac:spMk id="12" creationId="{32D00C4F-43B7-C4F4-FD6A-107A022FC988}"/>
          </ac:spMkLst>
        </pc:spChg>
        <pc:spChg chg="del mod">
          <ac:chgData name="LINA PAOLA SUAREZ FORERO" userId="S::lina.suarez.f@uniminuto.edu::bc550894-0aa7-4a5d-903c-9027ae179d81" providerId="AD" clId="Web-{DAB58780-11C1-2090-76B3-F8F98B1E784C}" dt="2025-09-22T14:59:34.214" v="400"/>
          <ac:spMkLst>
            <pc:docMk/>
            <pc:sldMk cId="980433176" sldId="318"/>
            <ac:spMk id="17" creationId="{83371994-45EA-18AE-8FA2-4AC58C1C5E07}"/>
          </ac:spMkLst>
        </pc:spChg>
        <pc:graphicFrameChg chg="mod modGraphic">
          <ac:chgData name="LINA PAOLA SUAREZ FORERO" userId="S::lina.suarez.f@uniminuto.edu::bc550894-0aa7-4a5d-903c-9027ae179d81" providerId="AD" clId="Web-{DAB58780-11C1-2090-76B3-F8F98B1E784C}" dt="2025-09-22T14:33:33.758" v="211" actId="1076"/>
          <ac:graphicFrameMkLst>
            <pc:docMk/>
            <pc:sldMk cId="980433176" sldId="318"/>
            <ac:graphicFrameMk id="14" creationId="{274E80A1-9316-7133-83A2-4043F169FD28}"/>
          </ac:graphicFrameMkLst>
        </pc:graphicFrameChg>
        <pc:graphicFrameChg chg="mod modGraphic">
          <ac:chgData name="LINA PAOLA SUAREZ FORERO" userId="S::lina.suarez.f@uniminuto.edu::bc550894-0aa7-4a5d-903c-9027ae179d81" providerId="AD" clId="Web-{DAB58780-11C1-2090-76B3-F8F98B1E784C}" dt="2025-09-22T14:33:33.805" v="212" actId="1076"/>
          <ac:graphicFrameMkLst>
            <pc:docMk/>
            <pc:sldMk cId="980433176" sldId="318"/>
            <ac:graphicFrameMk id="15" creationId="{CEC7FCF6-C98F-D0E7-96AC-C90D2F94F990}"/>
          </ac:graphicFrameMkLst>
        </pc:graphicFrameChg>
        <pc:graphicFrameChg chg="mod modGraphic">
          <ac:chgData name="LINA PAOLA SUAREZ FORERO" userId="S::lina.suarez.f@uniminuto.edu::bc550894-0aa7-4a5d-903c-9027ae179d81" providerId="AD" clId="Web-{DAB58780-11C1-2090-76B3-F8F98B1E784C}" dt="2025-09-22T14:33:33.868" v="213" actId="1076"/>
          <ac:graphicFrameMkLst>
            <pc:docMk/>
            <pc:sldMk cId="980433176" sldId="318"/>
            <ac:graphicFrameMk id="16" creationId="{34487EFC-7880-5558-0ABA-C37728BF6C32}"/>
          </ac:graphicFrameMkLst>
        </pc:graphicFrameChg>
      </pc:sldChg>
      <pc:sldChg chg="modSp">
        <pc:chgData name="LINA PAOLA SUAREZ FORERO" userId="S::lina.suarez.f@uniminuto.edu::bc550894-0aa7-4a5d-903c-9027ae179d81" providerId="AD" clId="Web-{DAB58780-11C1-2090-76B3-F8F98B1E784C}" dt="2025-09-22T14:35:19.071" v="219"/>
        <pc:sldMkLst>
          <pc:docMk/>
          <pc:sldMk cId="3851447730" sldId="322"/>
        </pc:sldMkLst>
        <pc:graphicFrameChg chg="modGraphic">
          <ac:chgData name="LINA PAOLA SUAREZ FORERO" userId="S::lina.suarez.f@uniminuto.edu::bc550894-0aa7-4a5d-903c-9027ae179d81" providerId="AD" clId="Web-{DAB58780-11C1-2090-76B3-F8F98B1E784C}" dt="2025-09-22T14:35:19.071" v="219"/>
          <ac:graphicFrameMkLst>
            <pc:docMk/>
            <pc:sldMk cId="3851447730" sldId="322"/>
            <ac:graphicFrameMk id="18" creationId="{BF05280F-77F1-4F93-ABA7-1011FF5D8F48}"/>
          </ac:graphicFrameMkLst>
        </pc:graphicFrameChg>
      </pc:sldChg>
      <pc:sldChg chg="modSp">
        <pc:chgData name="LINA PAOLA SUAREZ FORERO" userId="S::lina.suarez.f@uniminuto.edu::bc550894-0aa7-4a5d-903c-9027ae179d81" providerId="AD" clId="Web-{DAB58780-11C1-2090-76B3-F8F98B1E784C}" dt="2025-09-22T14:27:43.146" v="113"/>
        <pc:sldMkLst>
          <pc:docMk/>
          <pc:sldMk cId="217785672" sldId="324"/>
        </pc:sldMkLst>
        <pc:graphicFrameChg chg="modGraphic">
          <ac:chgData name="LINA PAOLA SUAREZ FORERO" userId="S::lina.suarez.f@uniminuto.edu::bc550894-0aa7-4a5d-903c-9027ae179d81" providerId="AD" clId="Web-{DAB58780-11C1-2090-76B3-F8F98B1E784C}" dt="2025-09-22T14:27:43.146" v="113"/>
          <ac:graphicFrameMkLst>
            <pc:docMk/>
            <pc:sldMk cId="217785672" sldId="324"/>
            <ac:graphicFrameMk id="2" creationId="{D757B1E6-56C9-E6AF-D1D2-77EA40092CF2}"/>
          </ac:graphicFrameMkLst>
        </pc:graphicFrameChg>
      </pc:sldChg>
      <pc:sldChg chg="delSp modSp">
        <pc:chgData name="LINA PAOLA SUAREZ FORERO" userId="S::lina.suarez.f@uniminuto.edu::bc550894-0aa7-4a5d-903c-9027ae179d81" providerId="AD" clId="Web-{DAB58780-11C1-2090-76B3-F8F98B1E784C}" dt="2025-09-22T14:30:43.335" v="162" actId="14100"/>
        <pc:sldMkLst>
          <pc:docMk/>
          <pc:sldMk cId="3661702170" sldId="326"/>
        </pc:sldMkLst>
        <pc:spChg chg="mod">
          <ac:chgData name="LINA PAOLA SUAREZ FORERO" userId="S::lina.suarez.f@uniminuto.edu::bc550894-0aa7-4a5d-903c-9027ae179d81" providerId="AD" clId="Web-{DAB58780-11C1-2090-76B3-F8F98B1E784C}" dt="2025-09-22T14:30:43.335" v="162" actId="14100"/>
          <ac:spMkLst>
            <pc:docMk/>
            <pc:sldMk cId="3661702170" sldId="326"/>
            <ac:spMk id="2" creationId="{F4554E34-8EDB-7A2E-ADD1-1B64233D0242}"/>
          </ac:spMkLst>
        </pc:spChg>
        <pc:spChg chg="mod">
          <ac:chgData name="LINA PAOLA SUAREZ FORERO" userId="S::lina.suarez.f@uniminuto.edu::bc550894-0aa7-4a5d-903c-9027ae179d81" providerId="AD" clId="Web-{DAB58780-11C1-2090-76B3-F8F98B1E784C}" dt="2025-09-22T14:30:35.132" v="160" actId="20577"/>
          <ac:spMkLst>
            <pc:docMk/>
            <pc:sldMk cId="3661702170" sldId="326"/>
            <ac:spMk id="3" creationId="{86EE90CA-BA4C-1251-3C16-24359ACE1ADB}"/>
          </ac:spMkLst>
        </pc:spChg>
        <pc:spChg chg="mod">
          <ac:chgData name="LINA PAOLA SUAREZ FORERO" userId="S::lina.suarez.f@uniminuto.edu::bc550894-0aa7-4a5d-903c-9027ae179d81" providerId="AD" clId="Web-{DAB58780-11C1-2090-76B3-F8F98B1E784C}" dt="2025-09-22T14:29:54.351" v="148" actId="1076"/>
          <ac:spMkLst>
            <pc:docMk/>
            <pc:sldMk cId="3661702170" sldId="326"/>
            <ac:spMk id="6" creationId="{8433540B-B57F-6005-03F1-4C1C7BFFBF68}"/>
          </ac:spMkLst>
        </pc:spChg>
        <pc:graphicFrameChg chg="del mod modGraphic">
          <ac:chgData name="LINA PAOLA SUAREZ FORERO" userId="S::lina.suarez.f@uniminuto.edu::bc550894-0aa7-4a5d-903c-9027ae179d81" providerId="AD" clId="Web-{DAB58780-11C1-2090-76B3-F8F98B1E784C}" dt="2025-09-22T14:29:22.116" v="141"/>
          <ac:graphicFrameMkLst>
            <pc:docMk/>
            <pc:sldMk cId="3661702170" sldId="326"/>
            <ac:graphicFrameMk id="4" creationId="{03ADAB84-1A0F-5F59-D104-7B63D999A547}"/>
          </ac:graphicFrameMkLst>
        </pc:graphicFrameChg>
      </pc:sldChg>
      <pc:sldChg chg="delSp modSp add replId">
        <pc:chgData name="LINA PAOLA SUAREZ FORERO" userId="S::lina.suarez.f@uniminuto.edu::bc550894-0aa7-4a5d-903c-9027ae179d81" providerId="AD" clId="Web-{DAB58780-11C1-2090-76B3-F8F98B1E784C}" dt="2025-09-22T14:31:27.695" v="176" actId="20577"/>
        <pc:sldMkLst>
          <pc:docMk/>
          <pc:sldMk cId="2076047192" sldId="334"/>
        </pc:sldMkLst>
        <pc:spChg chg="del">
          <ac:chgData name="LINA PAOLA SUAREZ FORERO" userId="S::lina.suarez.f@uniminuto.edu::bc550894-0aa7-4a5d-903c-9027ae179d81" providerId="AD" clId="Web-{DAB58780-11C1-2090-76B3-F8F98B1E784C}" dt="2025-09-22T14:30:52.101" v="164"/>
          <ac:spMkLst>
            <pc:docMk/>
            <pc:sldMk cId="2076047192" sldId="334"/>
            <ac:spMk id="2" creationId="{573FC78C-4AF7-5D8A-5272-65C57712DB42}"/>
          </ac:spMkLst>
        </pc:spChg>
        <pc:spChg chg="del">
          <ac:chgData name="LINA PAOLA SUAREZ FORERO" userId="S::lina.suarez.f@uniminuto.edu::bc550894-0aa7-4a5d-903c-9027ae179d81" providerId="AD" clId="Web-{DAB58780-11C1-2090-76B3-F8F98B1E784C}" dt="2025-09-22T14:30:49.570" v="163"/>
          <ac:spMkLst>
            <pc:docMk/>
            <pc:sldMk cId="2076047192" sldId="334"/>
            <ac:spMk id="3" creationId="{4667142F-5D35-525A-2497-1EEBE2F13507}"/>
          </ac:spMkLst>
        </pc:spChg>
        <pc:spChg chg="mod">
          <ac:chgData name="LINA PAOLA SUAREZ FORERO" userId="S::lina.suarez.f@uniminuto.edu::bc550894-0aa7-4a5d-903c-9027ae179d81" providerId="AD" clId="Web-{DAB58780-11C1-2090-76B3-F8F98B1E784C}" dt="2025-09-22T14:31:27.695" v="176" actId="20577"/>
          <ac:spMkLst>
            <pc:docMk/>
            <pc:sldMk cId="2076047192" sldId="334"/>
            <ac:spMk id="6" creationId="{BCC495CA-865A-84CD-402B-F015C0B0E2FD}"/>
          </ac:spMkLst>
        </pc:spChg>
        <pc:graphicFrameChg chg="mod modGraphic">
          <ac:chgData name="LINA PAOLA SUAREZ FORERO" userId="S::lina.suarez.f@uniminuto.edu::bc550894-0aa7-4a5d-903c-9027ae179d81" providerId="AD" clId="Web-{DAB58780-11C1-2090-76B3-F8F98B1E784C}" dt="2025-09-22T14:31:07.226" v="168" actId="1076"/>
          <ac:graphicFrameMkLst>
            <pc:docMk/>
            <pc:sldMk cId="2076047192" sldId="334"/>
            <ac:graphicFrameMk id="4" creationId="{D77BAE2C-16AF-7FDD-9C4C-5902F8B2D255}"/>
          </ac:graphicFrameMkLst>
        </pc:graphicFrameChg>
      </pc:sldChg>
    </pc:docChg>
  </pc:docChgLst>
  <pc:docChgLst>
    <pc:chgData name="IVONE GINETTE CARVAJAL CASTAÑO" userId="S::ivone.carvajal@uniminuto.edu::6f0b0386-3d0d-4c09-920c-550840778887" providerId="AD" clId="Web-{4248DD97-0733-E23A-046B-30E5050FA260}"/>
    <pc:docChg chg="modSld">
      <pc:chgData name="IVONE GINETTE CARVAJAL CASTAÑO" userId="S::ivone.carvajal@uniminuto.edu::6f0b0386-3d0d-4c09-920c-550840778887" providerId="AD" clId="Web-{4248DD97-0733-E23A-046B-30E5050FA260}" dt="2025-09-22T17:47:07.359" v="12" actId="1076"/>
      <pc:docMkLst>
        <pc:docMk/>
      </pc:docMkLst>
      <pc:sldChg chg="modSp">
        <pc:chgData name="IVONE GINETTE CARVAJAL CASTAÑO" userId="S::ivone.carvajal@uniminuto.edu::6f0b0386-3d0d-4c09-920c-550840778887" providerId="AD" clId="Web-{4248DD97-0733-E23A-046B-30E5050FA260}" dt="2025-09-22T17:46:23.468" v="6" actId="20577"/>
        <pc:sldMkLst>
          <pc:docMk/>
          <pc:sldMk cId="2005725281" sldId="305"/>
        </pc:sldMkLst>
        <pc:spChg chg="mod">
          <ac:chgData name="IVONE GINETTE CARVAJAL CASTAÑO" userId="S::ivone.carvajal@uniminuto.edu::6f0b0386-3d0d-4c09-920c-550840778887" providerId="AD" clId="Web-{4248DD97-0733-E23A-046B-30E5050FA260}" dt="2025-09-22T17:46:23.468" v="6" actId="20577"/>
          <ac:spMkLst>
            <pc:docMk/>
            <pc:sldMk cId="2005725281" sldId="305"/>
            <ac:spMk id="13" creationId="{651813FE-979E-47B7-8395-FC3D54E9AA2D}"/>
          </ac:spMkLst>
        </pc:spChg>
      </pc:sldChg>
      <pc:sldChg chg="addSp delSp modSp">
        <pc:chgData name="IVONE GINETTE CARVAJAL CASTAÑO" userId="S::ivone.carvajal@uniminuto.edu::6f0b0386-3d0d-4c09-920c-550840778887" providerId="AD" clId="Web-{4248DD97-0733-E23A-046B-30E5050FA260}" dt="2025-09-22T17:47:07.359" v="12" actId="1076"/>
        <pc:sldMkLst>
          <pc:docMk/>
          <pc:sldMk cId="3408879960" sldId="333"/>
        </pc:sldMkLst>
        <pc:spChg chg="add mod">
          <ac:chgData name="IVONE GINETTE CARVAJAL CASTAÑO" userId="S::ivone.carvajal@uniminuto.edu::6f0b0386-3d0d-4c09-920c-550840778887" providerId="AD" clId="Web-{4248DD97-0733-E23A-046B-30E5050FA260}" dt="2025-09-22T17:47:01.609" v="11" actId="1076"/>
          <ac:spMkLst>
            <pc:docMk/>
            <pc:sldMk cId="3408879960" sldId="333"/>
            <ac:spMk id="2" creationId="{1A0E31AC-F5F7-6C05-F869-4BDCFD0DC3E6}"/>
          </ac:spMkLst>
        </pc:spChg>
        <pc:spChg chg="del">
          <ac:chgData name="IVONE GINETTE CARVAJAL CASTAÑO" userId="S::ivone.carvajal@uniminuto.edu::6f0b0386-3d0d-4c09-920c-550840778887" providerId="AD" clId="Web-{4248DD97-0733-E23A-046B-30E5050FA260}" dt="2025-09-22T17:46:49.546" v="7"/>
          <ac:spMkLst>
            <pc:docMk/>
            <pc:sldMk cId="3408879960" sldId="333"/>
            <ac:spMk id="6" creationId="{1A0E31AC-F5F7-6C05-F869-4BDCFD0DC3E6}"/>
          </ac:spMkLst>
        </pc:spChg>
        <pc:spChg chg="mod">
          <ac:chgData name="IVONE GINETTE CARVAJAL CASTAÑO" userId="S::ivone.carvajal@uniminuto.edu::6f0b0386-3d0d-4c09-920c-550840778887" providerId="AD" clId="Web-{4248DD97-0733-E23A-046B-30E5050FA260}" dt="2025-09-22T17:47:07.359" v="12" actId="1076"/>
          <ac:spMkLst>
            <pc:docMk/>
            <pc:sldMk cId="3408879960" sldId="333"/>
            <ac:spMk id="9" creationId="{103D862B-8E24-27AB-5CE6-9FFB5C393586}"/>
          </ac:spMkLst>
        </pc:spChg>
      </pc:sldChg>
    </pc:docChg>
  </pc:docChgLst>
  <pc:docChgLst>
    <pc:chgData name="IVONE GINETTE CARVAJAL CASTAÑO" userId="6f0b0386-3d0d-4c09-920c-550840778887" providerId="ADAL" clId="{EAFDDF03-D376-4D31-AF60-55A318C8159E}"/>
    <pc:docChg chg="undo custSel addSld modSld">
      <pc:chgData name="IVONE GINETTE CARVAJAL CASTAÑO" userId="6f0b0386-3d0d-4c09-920c-550840778887" providerId="ADAL" clId="{EAFDDF03-D376-4D31-AF60-55A318C8159E}" dt="2025-09-22T17:47:55.568" v="130" actId="1076"/>
      <pc:docMkLst>
        <pc:docMk/>
      </pc:docMkLst>
      <pc:sldChg chg="modSp mod">
        <pc:chgData name="IVONE GINETTE CARVAJAL CASTAÑO" userId="6f0b0386-3d0d-4c09-920c-550840778887" providerId="ADAL" clId="{EAFDDF03-D376-4D31-AF60-55A318C8159E}" dt="2025-09-01T21:11:43.875" v="116" actId="20577"/>
        <pc:sldMkLst>
          <pc:docMk/>
          <pc:sldMk cId="3580207465" sldId="315"/>
        </pc:sldMkLst>
        <pc:spChg chg="mod">
          <ac:chgData name="IVONE GINETTE CARVAJAL CASTAÑO" userId="6f0b0386-3d0d-4c09-920c-550840778887" providerId="ADAL" clId="{EAFDDF03-D376-4D31-AF60-55A318C8159E}" dt="2025-09-01T21:04:29.072" v="21" actId="20577"/>
          <ac:spMkLst>
            <pc:docMk/>
            <pc:sldMk cId="3580207465" sldId="315"/>
            <ac:spMk id="5" creationId="{4B969C41-05A3-0334-23B1-3AA393CACC95}"/>
          </ac:spMkLst>
        </pc:spChg>
      </pc:sldChg>
      <pc:sldChg chg="modSp mod">
        <pc:chgData name="IVONE GINETTE CARVAJAL CASTAÑO" userId="6f0b0386-3d0d-4c09-920c-550840778887" providerId="ADAL" clId="{EAFDDF03-D376-4D31-AF60-55A318C8159E}" dt="2025-09-09T20:01:11.371" v="126" actId="1076"/>
        <pc:sldMkLst>
          <pc:docMk/>
          <pc:sldMk cId="3851447730" sldId="322"/>
        </pc:sldMkLst>
      </pc:sldChg>
      <pc:sldChg chg="modSp mod">
        <pc:chgData name="IVONE GINETTE CARVAJAL CASTAÑO" userId="6f0b0386-3d0d-4c09-920c-550840778887" providerId="ADAL" clId="{EAFDDF03-D376-4D31-AF60-55A318C8159E}" dt="2025-09-22T17:47:55.568" v="130" actId="1076"/>
        <pc:sldMkLst>
          <pc:docMk/>
          <pc:sldMk cId="3408879960" sldId="333"/>
        </pc:sldMkLst>
        <pc:spChg chg="ord">
          <ac:chgData name="IVONE GINETTE CARVAJAL CASTAÑO" userId="6f0b0386-3d0d-4c09-920c-550840778887" providerId="ADAL" clId="{EAFDDF03-D376-4D31-AF60-55A318C8159E}" dt="2025-09-22T17:47:50.596" v="129" actId="167"/>
          <ac:spMkLst>
            <pc:docMk/>
            <pc:sldMk cId="3408879960" sldId="333"/>
            <ac:spMk id="2" creationId="{1A0E31AC-F5F7-6C05-F869-4BDCFD0DC3E6}"/>
          </ac:spMkLst>
        </pc:spChg>
        <pc:spChg chg="mod ord">
          <ac:chgData name="IVONE GINETTE CARVAJAL CASTAÑO" userId="6f0b0386-3d0d-4c09-920c-550840778887" providerId="ADAL" clId="{EAFDDF03-D376-4D31-AF60-55A318C8159E}" dt="2025-09-22T17:47:55.568" v="130" actId="1076"/>
          <ac:spMkLst>
            <pc:docMk/>
            <pc:sldMk cId="3408879960" sldId="333"/>
            <ac:spMk id="9" creationId="{103D862B-8E24-27AB-5CE6-9FFB5C393586}"/>
          </ac:spMkLst>
        </pc:spChg>
      </pc:sldChg>
    </pc:docChg>
  </pc:docChgLst>
  <pc:docChgLst>
    <pc:chgData name="Usuario invitado" userId="S::urn:spo:tenantanon#b1ba85eb-a253-4467-9ee8-d4f8ed4df300::" providerId="AD" clId="Web-{E2BBD109-4195-8549-2219-05F76E4BC84A}"/>
    <pc:docChg chg="mod">
      <pc:chgData name="Usuario invitado" userId="S::urn:spo:tenantanon#b1ba85eb-a253-4467-9ee8-d4f8ed4df300::" providerId="AD" clId="Web-{E2BBD109-4195-8549-2219-05F76E4BC84A}" dt="2025-09-12T13:47:56.621" v="0"/>
      <pc:docMkLst>
        <pc:docMk/>
      </pc:docMkLst>
    </pc:docChg>
  </pc:docChgLst>
  <pc:docChgLst>
    <pc:chgData name="ANGIE KATERINE BORDA RODRIGUEZ" userId="982bb59e-8e0b-4610-af28-be7434494033" providerId="ADAL" clId="{D70D4EAD-122D-4FC7-ABEC-DCC3F3E5D3C5}"/>
    <pc:docChg chg="addSld modSld">
      <pc:chgData name="ANGIE KATERINE BORDA RODRIGUEZ" userId="982bb59e-8e0b-4610-af28-be7434494033" providerId="ADAL" clId="{D70D4EAD-122D-4FC7-ABEC-DCC3F3E5D3C5}" dt="2025-08-29T15:07:25.316" v="0"/>
      <pc:docMkLst>
        <pc:docMk/>
      </pc:docMkLst>
    </pc:docChg>
  </pc:docChgLst>
  <pc:docChgLst>
    <pc:chgData name="DIANA DEL PILAR RAMIREZ ACOSTA" userId="S::diana.ramirez.ac@uniminuto.edu::7c8ee35b-8153-4181-8741-18f2e2a668b2" providerId="AD" clId="Web-{95973B2C-7154-31BD-1A29-3CA65DF68D4E}"/>
    <pc:docChg chg="modSld">
      <pc:chgData name="DIANA DEL PILAR RAMIREZ ACOSTA" userId="S::diana.ramirez.ac@uniminuto.edu::7c8ee35b-8153-4181-8741-18f2e2a668b2" providerId="AD" clId="Web-{95973B2C-7154-31BD-1A29-3CA65DF68D4E}" dt="2025-09-08T20:32:33.546" v="73"/>
      <pc:docMkLst>
        <pc:docMk/>
      </pc:docMkLst>
    </pc:docChg>
  </pc:docChgLst>
  <pc:docChgLst>
    <pc:chgData name="DIANA DEL PILAR RAMIREZ ACOSTA" userId="S::diana.ramirez.ac@uniminuto.edu::7c8ee35b-8153-4181-8741-18f2e2a668b2" providerId="AD" clId="Web-{2D1AA3E4-7807-6571-B3DC-FB31A8F824C4}"/>
    <pc:docChg chg="addSld delSld modSld">
      <pc:chgData name="DIANA DEL PILAR RAMIREZ ACOSTA" userId="S::diana.ramirez.ac@uniminuto.edu::7c8ee35b-8153-4181-8741-18f2e2a668b2" providerId="AD" clId="Web-{2D1AA3E4-7807-6571-B3DC-FB31A8F824C4}" dt="2025-08-30T20:03:17.206" v="356"/>
      <pc:docMkLst>
        <pc:docMk/>
      </pc:docMkLst>
      <pc:sldChg chg="addSp delSp modSp add replId">
        <pc:chgData name="DIANA DEL PILAR RAMIREZ ACOSTA" userId="S::diana.ramirez.ac@uniminuto.edu::7c8ee35b-8153-4181-8741-18f2e2a668b2" providerId="AD" clId="Web-{2D1AA3E4-7807-6571-B3DC-FB31A8F824C4}" dt="2025-08-30T20:03:17.206" v="356"/>
        <pc:sldMkLst>
          <pc:docMk/>
          <pc:sldMk cId="3580207465" sldId="315"/>
        </pc:sldMkLst>
      </pc:sldChg>
      <pc:sldChg chg="addSp delSp modSp add replId">
        <pc:chgData name="DIANA DEL PILAR RAMIREZ ACOSTA" userId="S::diana.ramirez.ac@uniminuto.edu::7c8ee35b-8153-4181-8741-18f2e2a668b2" providerId="AD" clId="Web-{2D1AA3E4-7807-6571-B3DC-FB31A8F824C4}" dt="2025-08-30T20:03:15.800" v="355"/>
        <pc:sldMkLst>
          <pc:docMk/>
          <pc:sldMk cId="775194719" sldId="316"/>
        </pc:sldMkLst>
      </pc:sldChg>
    </pc:docChg>
  </pc:docChgLst>
  <pc:docChgLst>
    <pc:chgData name="DIANA DEL PILAR RAMIREZ ACOSTA" userId="S::diana.ramirez.ac@uniminuto.edu::7c8ee35b-8153-4181-8741-18f2e2a668b2" providerId="AD" clId="Web-{54B7BD9D-1165-E709-B69B-BC4F0A04252E}"/>
    <pc:docChg chg="addSld delSld modSld sldOrd">
      <pc:chgData name="DIANA DEL PILAR RAMIREZ ACOSTA" userId="S::diana.ramirez.ac@uniminuto.edu::7c8ee35b-8153-4181-8741-18f2e2a668b2" providerId="AD" clId="Web-{54B7BD9D-1165-E709-B69B-BC4F0A04252E}" dt="2025-09-16T22:17:23.771" v="1124"/>
      <pc:docMkLst>
        <pc:docMk/>
      </pc:docMkLst>
      <pc:sldChg chg="addSp delSp modSp">
        <pc:chgData name="DIANA DEL PILAR RAMIREZ ACOSTA" userId="S::diana.ramirez.ac@uniminuto.edu::7c8ee35b-8153-4181-8741-18f2e2a668b2" providerId="AD" clId="Web-{54B7BD9D-1165-E709-B69B-BC4F0A04252E}" dt="2025-09-16T21:21:05.009" v="5" actId="1076"/>
        <pc:sldMkLst>
          <pc:docMk/>
          <pc:sldMk cId="168279661" sldId="258"/>
        </pc:sldMkLst>
        <pc:grpChg chg="add del">
          <ac:chgData name="DIANA DEL PILAR RAMIREZ ACOSTA" userId="S::diana.ramirez.ac@uniminuto.edu::7c8ee35b-8153-4181-8741-18f2e2a668b2" providerId="AD" clId="Web-{54B7BD9D-1165-E709-B69B-BC4F0A04252E}" dt="2025-09-16T21:21:02.399" v="4"/>
          <ac:grpSpMkLst>
            <pc:docMk/>
            <pc:sldMk cId="168279661" sldId="258"/>
            <ac:grpSpMk id="40" creationId="{6FE4766B-74DC-4428-95A6-D4E3FC59A210}"/>
          </ac:grpSpMkLst>
        </pc:grpChg>
        <pc:grpChg chg="mod">
          <ac:chgData name="DIANA DEL PILAR RAMIREZ ACOSTA" userId="S::diana.ramirez.ac@uniminuto.edu::7c8ee35b-8153-4181-8741-18f2e2a668b2" providerId="AD" clId="Web-{54B7BD9D-1165-E709-B69B-BC4F0A04252E}" dt="2025-09-16T21:20:52.509" v="1" actId="1076"/>
          <ac:grpSpMkLst>
            <pc:docMk/>
            <pc:sldMk cId="168279661" sldId="258"/>
            <ac:grpSpMk id="46" creationId="{2750BF53-0864-46E9-9A9D-326E46C5D76F}"/>
          </ac:grpSpMkLst>
        </pc:grpChg>
        <pc:grpChg chg="mod">
          <ac:chgData name="DIANA DEL PILAR RAMIREZ ACOSTA" userId="S::diana.ramirez.ac@uniminuto.edu::7c8ee35b-8153-4181-8741-18f2e2a668b2" providerId="AD" clId="Web-{54B7BD9D-1165-E709-B69B-BC4F0A04252E}" dt="2025-09-16T21:21:05.009" v="5" actId="1076"/>
          <ac:grpSpMkLst>
            <pc:docMk/>
            <pc:sldMk cId="168279661" sldId="258"/>
            <ac:grpSpMk id="58" creationId="{D41939DC-A5FD-4E48-8BE4-59A144318863}"/>
          </ac:grpSpMkLst>
        </pc:grpChg>
      </pc:sldChg>
      <pc:sldChg chg="modSp">
        <pc:chgData name="DIANA DEL PILAR RAMIREZ ACOSTA" userId="S::diana.ramirez.ac@uniminuto.edu::7c8ee35b-8153-4181-8741-18f2e2a668b2" providerId="AD" clId="Web-{54B7BD9D-1165-E709-B69B-BC4F0A04252E}" dt="2025-09-16T22:08:18.334" v="1085"/>
        <pc:sldMkLst>
          <pc:docMk/>
          <pc:sldMk cId="2351326009" sldId="320"/>
        </pc:sldMkLst>
        <pc:graphicFrameChg chg="mod modGraphic">
          <ac:chgData name="DIANA DEL PILAR RAMIREZ ACOSTA" userId="S::diana.ramirez.ac@uniminuto.edu::7c8ee35b-8153-4181-8741-18f2e2a668b2" providerId="AD" clId="Web-{54B7BD9D-1165-E709-B69B-BC4F0A04252E}" dt="2025-09-16T22:08:18.334" v="1085"/>
          <ac:graphicFrameMkLst>
            <pc:docMk/>
            <pc:sldMk cId="2351326009" sldId="320"/>
            <ac:graphicFrameMk id="2" creationId="{169AA98A-A7B6-13B6-D879-65754064F78A}"/>
          </ac:graphicFrameMkLst>
        </pc:graphicFrameChg>
      </pc:sldChg>
      <pc:sldChg chg="addSp delSp modSp ord">
        <pc:chgData name="DIANA DEL PILAR RAMIREZ ACOSTA" userId="S::diana.ramirez.ac@uniminuto.edu::7c8ee35b-8153-4181-8741-18f2e2a668b2" providerId="AD" clId="Web-{54B7BD9D-1165-E709-B69B-BC4F0A04252E}" dt="2025-09-16T22:17:23.771" v="1124"/>
        <pc:sldMkLst>
          <pc:docMk/>
          <pc:sldMk cId="3851447730" sldId="322"/>
        </pc:sldMkLst>
        <pc:spChg chg="add mod">
          <ac:chgData name="DIANA DEL PILAR RAMIREZ ACOSTA" userId="S::diana.ramirez.ac@uniminuto.edu::7c8ee35b-8153-4181-8741-18f2e2a668b2" providerId="AD" clId="Web-{54B7BD9D-1165-E709-B69B-BC4F0A04252E}" dt="2025-09-16T22:15:37.614" v="1115" actId="1076"/>
          <ac:spMkLst>
            <pc:docMk/>
            <pc:sldMk cId="3851447730" sldId="322"/>
            <ac:spMk id="10" creationId="{0A5AE307-A857-EAAC-CA83-490F95224004}"/>
          </ac:spMkLst>
        </pc:spChg>
        <pc:spChg chg="add mod">
          <ac:chgData name="DIANA DEL PILAR RAMIREZ ACOSTA" userId="S::diana.ramirez.ac@uniminuto.edu::7c8ee35b-8153-4181-8741-18f2e2a668b2" providerId="AD" clId="Web-{54B7BD9D-1165-E709-B69B-BC4F0A04252E}" dt="2025-09-16T22:15:48.271" v="1123" actId="1076"/>
          <ac:spMkLst>
            <pc:docMk/>
            <pc:sldMk cId="3851447730" sldId="322"/>
            <ac:spMk id="12" creationId="{FF45B5F9-8FB9-5123-D02A-CD63E09C262B}"/>
          </ac:spMkLst>
        </pc:spChg>
        <pc:spChg chg="add mod">
          <ac:chgData name="DIANA DEL PILAR RAMIREZ ACOSTA" userId="S::diana.ramirez.ac@uniminuto.edu::7c8ee35b-8153-4181-8741-18f2e2a668b2" providerId="AD" clId="Web-{54B7BD9D-1165-E709-B69B-BC4F0A04252E}" dt="2025-09-16T22:15:45.396" v="1122" actId="14100"/>
          <ac:spMkLst>
            <pc:docMk/>
            <pc:sldMk cId="3851447730" sldId="322"/>
            <ac:spMk id="16" creationId="{9878D580-828D-8CE8-FBE8-AD302431B236}"/>
          </ac:spMkLst>
        </pc:spChg>
        <pc:spChg chg="add mod">
          <ac:chgData name="DIANA DEL PILAR RAMIREZ ACOSTA" userId="S::diana.ramirez.ac@uniminuto.edu::7c8ee35b-8153-4181-8741-18f2e2a668b2" providerId="AD" clId="Web-{54B7BD9D-1165-E709-B69B-BC4F0A04252E}" dt="2025-09-16T22:15:37.692" v="1119" actId="1076"/>
          <ac:spMkLst>
            <pc:docMk/>
            <pc:sldMk cId="3851447730" sldId="322"/>
            <ac:spMk id="20" creationId="{5D38507B-9EB8-6D47-0D12-0FB67CC3A9F7}"/>
          </ac:spMkLst>
        </pc:spChg>
        <pc:spChg chg="add mod">
          <ac:chgData name="DIANA DEL PILAR RAMIREZ ACOSTA" userId="S::diana.ramirez.ac@uniminuto.edu::7c8ee35b-8153-4181-8741-18f2e2a668b2" providerId="AD" clId="Web-{54B7BD9D-1165-E709-B69B-BC4F0A04252E}" dt="2025-09-16T22:15:37.724" v="1120" actId="1076"/>
          <ac:spMkLst>
            <pc:docMk/>
            <pc:sldMk cId="3851447730" sldId="322"/>
            <ac:spMk id="22" creationId="{F7F59EB2-FE49-5EAD-87F7-E8C66E0429F4}"/>
          </ac:spMkLst>
        </pc:spChg>
        <pc:graphicFrameChg chg="add mod">
          <ac:chgData name="DIANA DEL PILAR RAMIREZ ACOSTA" userId="S::diana.ramirez.ac@uniminuto.edu::7c8ee35b-8153-4181-8741-18f2e2a668b2" providerId="AD" clId="Web-{54B7BD9D-1165-E709-B69B-BC4F0A04252E}" dt="2025-09-16T22:15:37.677" v="1118" actId="1076"/>
          <ac:graphicFrameMkLst>
            <pc:docMk/>
            <pc:sldMk cId="3851447730" sldId="322"/>
            <ac:graphicFrameMk id="18" creationId="{BF05280F-77F1-4F93-ABA7-1011FF5D8F48}"/>
          </ac:graphicFrameMkLst>
        </pc:graphicFrameChg>
      </pc:sldChg>
      <pc:sldChg chg="addSp delSp modSp">
        <pc:chgData name="DIANA DEL PILAR RAMIREZ ACOSTA" userId="S::diana.ramirez.ac@uniminuto.edu::7c8ee35b-8153-4181-8741-18f2e2a668b2" providerId="AD" clId="Web-{54B7BD9D-1165-E709-B69B-BC4F0A04252E}" dt="2025-09-16T22:05:00.401" v="984" actId="1076"/>
        <pc:sldMkLst>
          <pc:docMk/>
          <pc:sldMk cId="1794724281" sldId="323"/>
        </pc:sldMkLst>
        <pc:spChg chg="add mod">
          <ac:chgData name="DIANA DEL PILAR RAMIREZ ACOSTA" userId="S::diana.ramirez.ac@uniminuto.edu::7c8ee35b-8153-4181-8741-18f2e2a668b2" providerId="AD" clId="Web-{54B7BD9D-1165-E709-B69B-BC4F0A04252E}" dt="2025-09-16T22:01:19.368" v="941" actId="14100"/>
          <ac:spMkLst>
            <pc:docMk/>
            <pc:sldMk cId="1794724281" sldId="323"/>
            <ac:spMk id="2" creationId="{588EE44E-31FE-8F86-A07D-0E060FC2D29A}"/>
          </ac:spMkLst>
        </pc:spChg>
        <pc:spChg chg="add mod">
          <ac:chgData name="DIANA DEL PILAR RAMIREZ ACOSTA" userId="S::diana.ramirez.ac@uniminuto.edu::7c8ee35b-8153-4181-8741-18f2e2a668b2" providerId="AD" clId="Web-{54B7BD9D-1165-E709-B69B-BC4F0A04252E}" dt="2025-09-16T22:03:43.916" v="962" actId="1076"/>
          <ac:spMkLst>
            <pc:docMk/>
            <pc:sldMk cId="1794724281" sldId="323"/>
            <ac:spMk id="3" creationId="{C9369F8C-3E07-131D-8D19-97986DB218F5}"/>
          </ac:spMkLst>
        </pc:spChg>
        <pc:spChg chg="add mod">
          <ac:chgData name="DIANA DEL PILAR RAMIREZ ACOSTA" userId="S::diana.ramirez.ac@uniminuto.edu::7c8ee35b-8153-4181-8741-18f2e2a668b2" providerId="AD" clId="Web-{54B7BD9D-1165-E709-B69B-BC4F0A04252E}" dt="2025-09-16T22:04:22.072" v="973" actId="1076"/>
          <ac:spMkLst>
            <pc:docMk/>
            <pc:sldMk cId="1794724281" sldId="323"/>
            <ac:spMk id="4" creationId="{5FE8E7E8-FA8E-F597-DAD8-366AC011D89F}"/>
          </ac:spMkLst>
        </pc:spChg>
        <pc:spChg chg="add mod">
          <ac:chgData name="DIANA DEL PILAR RAMIREZ ACOSTA" userId="S::diana.ramirez.ac@uniminuto.edu::7c8ee35b-8153-4181-8741-18f2e2a668b2" providerId="AD" clId="Web-{54B7BD9D-1165-E709-B69B-BC4F0A04252E}" dt="2025-09-16T22:05:00.401" v="984" actId="1076"/>
          <ac:spMkLst>
            <pc:docMk/>
            <pc:sldMk cId="1794724281" sldId="323"/>
            <ac:spMk id="5" creationId="{6F5C73DC-B6E0-4901-F2F4-C418ED7EA7F8}"/>
          </ac:spMkLst>
        </pc:spChg>
        <pc:spChg chg="mod">
          <ac:chgData name="DIANA DEL PILAR RAMIREZ ACOSTA" userId="S::diana.ramirez.ac@uniminuto.edu::7c8ee35b-8153-4181-8741-18f2e2a668b2" providerId="AD" clId="Web-{54B7BD9D-1165-E709-B69B-BC4F0A04252E}" dt="2025-09-16T22:04:27.400" v="975" actId="1076"/>
          <ac:spMkLst>
            <pc:docMk/>
            <pc:sldMk cId="1794724281" sldId="323"/>
            <ac:spMk id="15" creationId="{A81FC71B-E545-88B8-A50F-8292277A25A4}"/>
          </ac:spMkLst>
        </pc:spChg>
        <pc:spChg chg="mod">
          <ac:chgData name="DIANA DEL PILAR RAMIREZ ACOSTA" userId="S::diana.ramirez.ac@uniminuto.edu::7c8ee35b-8153-4181-8741-18f2e2a668b2" providerId="AD" clId="Web-{54B7BD9D-1165-E709-B69B-BC4F0A04252E}" dt="2025-09-16T22:02:54.634" v="949" actId="1076"/>
          <ac:spMkLst>
            <pc:docMk/>
            <pc:sldMk cId="1794724281" sldId="323"/>
            <ac:spMk id="21" creationId="{795B8797-FF09-862A-B3BE-F8B2F8E67070}"/>
          </ac:spMkLst>
        </pc:spChg>
        <pc:spChg chg="mod">
          <ac:chgData name="DIANA DEL PILAR RAMIREZ ACOSTA" userId="S::diana.ramirez.ac@uniminuto.edu::7c8ee35b-8153-4181-8741-18f2e2a668b2" providerId="AD" clId="Web-{54B7BD9D-1165-E709-B69B-BC4F0A04252E}" dt="2025-09-16T22:04:34.401" v="976" actId="1076"/>
          <ac:spMkLst>
            <pc:docMk/>
            <pc:sldMk cId="1794724281" sldId="323"/>
            <ac:spMk id="27" creationId="{9D8F0C7D-8F2D-B606-109A-EB23CE1E7067}"/>
          </ac:spMkLst>
        </pc:spChg>
        <pc:grpChg chg="mod">
          <ac:chgData name="DIANA DEL PILAR RAMIREZ ACOSTA" userId="S::diana.ramirez.ac@uniminuto.edu::7c8ee35b-8153-4181-8741-18f2e2a668b2" providerId="AD" clId="Web-{54B7BD9D-1165-E709-B69B-BC4F0A04252E}" dt="2025-09-16T22:04:24.510" v="974" actId="1076"/>
          <ac:grpSpMkLst>
            <pc:docMk/>
            <pc:sldMk cId="1794724281" sldId="323"/>
            <ac:grpSpMk id="18" creationId="{DD9250BD-0311-AB89-5877-5DE19075E33F}"/>
          </ac:grpSpMkLst>
        </pc:grpChg>
        <pc:grpChg chg="mod">
          <ac:chgData name="DIANA DEL PILAR RAMIREZ ACOSTA" userId="S::diana.ramirez.ac@uniminuto.edu::7c8ee35b-8153-4181-8741-18f2e2a668b2" providerId="AD" clId="Web-{54B7BD9D-1165-E709-B69B-BC4F0A04252E}" dt="2025-09-16T22:03:12.963" v="955" actId="1076"/>
          <ac:grpSpMkLst>
            <pc:docMk/>
            <pc:sldMk cId="1794724281" sldId="323"/>
            <ac:grpSpMk id="24" creationId="{4BD9B934-CCFB-A34D-67DD-80F665A812A3}"/>
          </ac:grpSpMkLst>
        </pc:grpChg>
      </pc:sldChg>
      <pc:sldChg chg="modSp">
        <pc:chgData name="DIANA DEL PILAR RAMIREZ ACOSTA" userId="S::diana.ramirez.ac@uniminuto.edu::7c8ee35b-8153-4181-8741-18f2e2a668b2" providerId="AD" clId="Web-{54B7BD9D-1165-E709-B69B-BC4F0A04252E}" dt="2025-09-16T21:56:05.388" v="928"/>
        <pc:sldMkLst>
          <pc:docMk/>
          <pc:sldMk cId="217785672" sldId="324"/>
        </pc:sldMkLst>
        <pc:graphicFrameChg chg="mod modGraphic">
          <ac:chgData name="DIANA DEL PILAR RAMIREZ ACOSTA" userId="S::diana.ramirez.ac@uniminuto.edu::7c8ee35b-8153-4181-8741-18f2e2a668b2" providerId="AD" clId="Web-{54B7BD9D-1165-E709-B69B-BC4F0A04252E}" dt="2025-09-16T21:56:05.388" v="928"/>
          <ac:graphicFrameMkLst>
            <pc:docMk/>
            <pc:sldMk cId="217785672" sldId="324"/>
            <ac:graphicFrameMk id="2" creationId="{D757B1E6-56C9-E6AF-D1D2-77EA40092CF2}"/>
          </ac:graphicFrameMkLst>
        </pc:graphicFrameChg>
      </pc:sldChg>
      <pc:sldChg chg="modSp">
        <pc:chgData name="DIANA DEL PILAR RAMIREZ ACOSTA" userId="S::diana.ramirez.ac@uniminuto.edu::7c8ee35b-8153-4181-8741-18f2e2a668b2" providerId="AD" clId="Web-{54B7BD9D-1165-E709-B69B-BC4F0A04252E}" dt="2025-09-16T21:23:52.719" v="15"/>
        <pc:sldMkLst>
          <pc:docMk/>
          <pc:sldMk cId="3661702170" sldId="326"/>
        </pc:sldMkLst>
        <pc:spChg chg="mod">
          <ac:chgData name="DIANA DEL PILAR RAMIREZ ACOSTA" userId="S::diana.ramirez.ac@uniminuto.edu::7c8ee35b-8153-4181-8741-18f2e2a668b2" providerId="AD" clId="Web-{54B7BD9D-1165-E709-B69B-BC4F0A04252E}" dt="2025-09-16T21:23:52.719" v="15"/>
          <ac:spMkLst>
            <pc:docMk/>
            <pc:sldMk cId="3661702170" sldId="326"/>
            <ac:spMk id="3" creationId="{86EE90CA-BA4C-1251-3C16-24359ACE1ADB}"/>
          </ac:spMkLst>
        </pc:spChg>
      </pc:sldChg>
      <pc:sldChg chg="addSp delSp modSp add replId">
        <pc:chgData name="DIANA DEL PILAR RAMIREZ ACOSTA" userId="S::diana.ramirez.ac@uniminuto.edu::7c8ee35b-8153-4181-8741-18f2e2a668b2" providerId="AD" clId="Web-{54B7BD9D-1165-E709-B69B-BC4F0A04252E}" dt="2025-09-16T21:51:43.910" v="916"/>
        <pc:sldMkLst>
          <pc:docMk/>
          <pc:sldMk cId="2254847442" sldId="329"/>
        </pc:sldMkLst>
        <pc:spChg chg="mod">
          <ac:chgData name="DIANA DEL PILAR RAMIREZ ACOSTA" userId="S::diana.ramirez.ac@uniminuto.edu::7c8ee35b-8153-4181-8741-18f2e2a668b2" providerId="AD" clId="Web-{54B7BD9D-1165-E709-B69B-BC4F0A04252E}" dt="2025-09-16T21:48:49.956" v="873" actId="1076"/>
          <ac:spMkLst>
            <pc:docMk/>
            <pc:sldMk cId="2254847442" sldId="329"/>
            <ac:spMk id="5" creationId="{E99685F8-DC22-FF4F-E51E-744B7FD19762}"/>
          </ac:spMkLst>
        </pc:spChg>
        <pc:graphicFrameChg chg="mod modGraphic">
          <ac:chgData name="DIANA DEL PILAR RAMIREZ ACOSTA" userId="S::diana.ramirez.ac@uniminuto.edu::7c8ee35b-8153-4181-8741-18f2e2a668b2" providerId="AD" clId="Web-{54B7BD9D-1165-E709-B69B-BC4F0A04252E}" dt="2025-09-16T21:51:43.910" v="916"/>
          <ac:graphicFrameMkLst>
            <pc:docMk/>
            <pc:sldMk cId="2254847442" sldId="329"/>
            <ac:graphicFrameMk id="2" creationId="{99A3582C-89DA-7D5F-B595-0A6FFADD8BF9}"/>
          </ac:graphicFrameMkLst>
        </pc:graphicFrameChg>
      </pc:sldChg>
    </pc:docChg>
  </pc:docChgLst>
  <pc:docChgLst>
    <pc:chgData name="PAULA ANGELICA POSADA RUIZ" userId="c1bc0e1e-d004-4b21-9d74-8a35d69a1bab" providerId="ADAL" clId="{D66EB31A-A5AF-384E-A95F-C0D71A5678D0}"/>
    <pc:docChg chg="undo modSld">
      <pc:chgData name="PAULA ANGELICA POSADA RUIZ" userId="c1bc0e1e-d004-4b21-9d74-8a35d69a1bab" providerId="ADAL" clId="{D66EB31A-A5AF-384E-A95F-C0D71A5678D0}" dt="2025-09-22T05:15:52.675" v="191" actId="13926"/>
      <pc:docMkLst>
        <pc:docMk/>
      </pc:docMkLst>
      <pc:sldChg chg="modSp">
        <pc:chgData name="PAULA ANGELICA POSADA RUIZ" userId="c1bc0e1e-d004-4b21-9d74-8a35d69a1bab" providerId="ADAL" clId="{D66EB31A-A5AF-384E-A95F-C0D71A5678D0}" dt="2025-09-22T05:03:36.155" v="186" actId="20577"/>
        <pc:sldMkLst>
          <pc:docMk/>
          <pc:sldMk cId="775194719" sldId="316"/>
        </pc:sldMkLst>
        <pc:graphicFrameChg chg="mod modGraphic">
          <ac:chgData name="PAULA ANGELICA POSADA RUIZ" userId="c1bc0e1e-d004-4b21-9d74-8a35d69a1bab" providerId="ADAL" clId="{D66EB31A-A5AF-384E-A95F-C0D71A5678D0}" dt="2025-09-22T05:03:36.155" v="186" actId="20577"/>
          <ac:graphicFrameMkLst>
            <pc:docMk/>
            <pc:sldMk cId="775194719" sldId="316"/>
            <ac:graphicFrameMk id="13" creationId="{41FA1C3F-A554-4BEF-B0E3-DD313495BE68}"/>
          </ac:graphicFrameMkLst>
        </pc:graphicFrameChg>
      </pc:sldChg>
      <pc:sldChg chg="modSp">
        <pc:chgData name="PAULA ANGELICA POSADA RUIZ" userId="c1bc0e1e-d004-4b21-9d74-8a35d69a1bab" providerId="ADAL" clId="{D66EB31A-A5AF-384E-A95F-C0D71A5678D0}" dt="2025-09-22T05:15:52.675" v="191" actId="13926"/>
        <pc:sldMkLst>
          <pc:docMk/>
          <pc:sldMk cId="1741025062" sldId="321"/>
        </pc:sldMkLst>
        <pc:spChg chg="mod">
          <ac:chgData name="PAULA ANGELICA POSADA RUIZ" userId="c1bc0e1e-d004-4b21-9d74-8a35d69a1bab" providerId="ADAL" clId="{D66EB31A-A5AF-384E-A95F-C0D71A5678D0}" dt="2025-09-22T05:15:32.572" v="189" actId="13926"/>
          <ac:spMkLst>
            <pc:docMk/>
            <pc:sldMk cId="1741025062" sldId="321"/>
            <ac:spMk id="29" creationId="{34B54960-2982-0DA4-0A15-BA49003F14AF}"/>
          </ac:spMkLst>
        </pc:spChg>
        <pc:spChg chg="mod">
          <ac:chgData name="PAULA ANGELICA POSADA RUIZ" userId="c1bc0e1e-d004-4b21-9d74-8a35d69a1bab" providerId="ADAL" clId="{D66EB31A-A5AF-384E-A95F-C0D71A5678D0}" dt="2025-09-22T05:15:40.075" v="190" actId="13926"/>
          <ac:spMkLst>
            <pc:docMk/>
            <pc:sldMk cId="1741025062" sldId="321"/>
            <ac:spMk id="30" creationId="{FC924450-54BF-82B8-0324-77487CB77D5F}"/>
          </ac:spMkLst>
        </pc:spChg>
        <pc:spChg chg="mod">
          <ac:chgData name="PAULA ANGELICA POSADA RUIZ" userId="c1bc0e1e-d004-4b21-9d74-8a35d69a1bab" providerId="ADAL" clId="{D66EB31A-A5AF-384E-A95F-C0D71A5678D0}" dt="2025-09-22T05:15:52.675" v="191" actId="13926"/>
          <ac:spMkLst>
            <pc:docMk/>
            <pc:sldMk cId="1741025062" sldId="321"/>
            <ac:spMk id="32" creationId="{74B899CD-07E8-22C3-8186-EF387E25CC1D}"/>
          </ac:spMkLst>
        </pc:spChg>
      </pc:sldChg>
      <pc:sldChg chg="modSp">
        <pc:chgData name="PAULA ANGELICA POSADA RUIZ" userId="c1bc0e1e-d004-4b21-9d74-8a35d69a1bab" providerId="ADAL" clId="{D66EB31A-A5AF-384E-A95F-C0D71A5678D0}" dt="2025-09-22T05:08:32.111" v="188" actId="13926"/>
        <pc:sldMkLst>
          <pc:docMk/>
          <pc:sldMk cId="3661702170" sldId="326"/>
        </pc:sldMkLst>
        <pc:spChg chg="mod">
          <ac:chgData name="PAULA ANGELICA POSADA RUIZ" userId="c1bc0e1e-d004-4b21-9d74-8a35d69a1bab" providerId="ADAL" clId="{D66EB31A-A5AF-384E-A95F-C0D71A5678D0}" dt="2025-09-22T05:08:32.111" v="188" actId="13926"/>
          <ac:spMkLst>
            <pc:docMk/>
            <pc:sldMk cId="3661702170" sldId="326"/>
            <ac:spMk id="2" creationId="{F4554E34-8EDB-7A2E-ADD1-1B64233D0242}"/>
          </ac:spMkLst>
        </pc:spChg>
        <pc:spChg chg="mod">
          <ac:chgData name="PAULA ANGELICA POSADA RUIZ" userId="c1bc0e1e-d004-4b21-9d74-8a35d69a1bab" providerId="ADAL" clId="{D66EB31A-A5AF-384E-A95F-C0D71A5678D0}" dt="2025-09-22T05:08:29.752" v="187" actId="13926"/>
          <ac:spMkLst>
            <pc:docMk/>
            <pc:sldMk cId="3661702170" sldId="326"/>
            <ac:spMk id="3" creationId="{86EE90CA-BA4C-1251-3C16-24359ACE1ADB}"/>
          </ac:spMkLst>
        </pc:spChg>
      </pc:sldChg>
    </pc:docChg>
  </pc:docChgLst>
  <pc:docChgLst>
    <pc:chgData name="ANGIE KATERINE BORDA RODRIGUEZ" userId="S::angie.borda@uniminuto.edu::982bb59e-8e0b-4610-af28-be7434494033" providerId="AD" clId="Web-{5A080D40-A32D-DE20-7DFD-68DB33333015}"/>
    <pc:docChg chg="modSld">
      <pc:chgData name="ANGIE KATERINE BORDA RODRIGUEZ" userId="S::angie.borda@uniminuto.edu::982bb59e-8e0b-4610-af28-be7434494033" providerId="AD" clId="Web-{5A080D40-A32D-DE20-7DFD-68DB33333015}" dt="2025-09-18T21:21:54.467" v="12"/>
      <pc:docMkLst>
        <pc:docMk/>
      </pc:docMkLst>
      <pc:sldChg chg="modSp">
        <pc:chgData name="ANGIE KATERINE BORDA RODRIGUEZ" userId="S::angie.borda@uniminuto.edu::982bb59e-8e0b-4610-af28-be7434494033" providerId="AD" clId="Web-{5A080D40-A32D-DE20-7DFD-68DB33333015}" dt="2025-09-18T21:21:54.467" v="12"/>
        <pc:sldMkLst>
          <pc:docMk/>
          <pc:sldMk cId="217785672" sldId="324"/>
        </pc:sldMkLst>
        <pc:graphicFrameChg chg="mod modGraphic">
          <ac:chgData name="ANGIE KATERINE BORDA RODRIGUEZ" userId="S::angie.borda@uniminuto.edu::982bb59e-8e0b-4610-af28-be7434494033" providerId="AD" clId="Web-{5A080D40-A32D-DE20-7DFD-68DB33333015}" dt="2025-09-18T21:21:54.467" v="12"/>
          <ac:graphicFrameMkLst>
            <pc:docMk/>
            <pc:sldMk cId="217785672" sldId="324"/>
            <ac:graphicFrameMk id="2" creationId="{D757B1E6-56C9-E6AF-D1D2-77EA40092CF2}"/>
          </ac:graphicFrameMkLst>
        </pc:graphicFrameChg>
      </pc:sldChg>
    </pc:docChg>
  </pc:docChgLst>
  <pc:docChgLst>
    <pc:chgData name="DIANA DEL PILAR RAMIREZ ACOSTA" userId="S::diana.ramirez.ac@uniminuto.edu::7c8ee35b-8153-4181-8741-18f2e2a668b2" providerId="AD" clId="Web-{0D0CCF56-5B23-AD31-8835-1E75F4A191B7}"/>
    <pc:docChg chg="addSld delSld">
      <pc:chgData name="DIANA DEL PILAR RAMIREZ ACOSTA" userId="S::diana.ramirez.ac@uniminuto.edu::7c8ee35b-8153-4181-8741-18f2e2a668b2" providerId="AD" clId="Web-{0D0CCF56-5B23-AD31-8835-1E75F4A191B7}" dt="2025-09-16T22:40:05.563" v="1"/>
      <pc:docMkLst>
        <pc:docMk/>
      </pc:docMkLst>
      <pc:sldChg chg="add">
        <pc:chgData name="DIANA DEL PILAR RAMIREZ ACOSTA" userId="S::diana.ramirez.ac@uniminuto.edu::7c8ee35b-8153-4181-8741-18f2e2a668b2" providerId="AD" clId="Web-{0D0CCF56-5B23-AD31-8835-1E75F4A191B7}" dt="2025-09-16T22:40:02.969" v="0"/>
        <pc:sldMkLst>
          <pc:docMk/>
          <pc:sldMk cId="298261477" sldId="331"/>
        </pc:sldMkLst>
      </pc:sldChg>
    </pc:docChg>
  </pc:docChgLst>
  <pc:docChgLst>
    <pc:chgData name="GINA CATALINA MALAVER PEREZ" userId="99b04ec6-3d77-4061-a7bd-63e001cc7658" providerId="ADAL" clId="{88880B5C-24B2-444E-857B-E24E2522D707}"/>
    <pc:docChg chg="undo redo custSel addSld delSld modSld">
      <pc:chgData name="GINA CATALINA MALAVER PEREZ" userId="99b04ec6-3d77-4061-a7bd-63e001cc7658" providerId="ADAL" clId="{88880B5C-24B2-444E-857B-E24E2522D707}" dt="2025-09-17T17:24:41.359" v="810" actId="1076"/>
      <pc:docMkLst>
        <pc:docMk/>
      </pc:docMkLst>
      <pc:sldChg chg="modSp mod">
        <pc:chgData name="GINA CATALINA MALAVER PEREZ" userId="99b04ec6-3d77-4061-a7bd-63e001cc7658" providerId="ADAL" clId="{88880B5C-24B2-444E-857B-E24E2522D707}" dt="2025-09-15T16:46:40.131" v="68" actId="20577"/>
        <pc:sldMkLst>
          <pc:docMk/>
          <pc:sldMk cId="168279661" sldId="258"/>
        </pc:sldMkLst>
        <pc:spChg chg="mod">
          <ac:chgData name="GINA CATALINA MALAVER PEREZ" userId="99b04ec6-3d77-4061-a7bd-63e001cc7658" providerId="ADAL" clId="{88880B5C-24B2-444E-857B-E24E2522D707}" dt="2025-09-15T16:43:03.491" v="26" actId="14100"/>
          <ac:spMkLst>
            <pc:docMk/>
            <pc:sldMk cId="168279661" sldId="258"/>
            <ac:spMk id="6" creationId="{D378CA93-8553-4A2C-B9B2-B55A9C07B2DB}"/>
          </ac:spMkLst>
        </pc:spChg>
        <pc:spChg chg="mod">
          <ac:chgData name="GINA CATALINA MALAVER PEREZ" userId="99b04ec6-3d77-4061-a7bd-63e001cc7658" providerId="ADAL" clId="{88880B5C-24B2-444E-857B-E24E2522D707}" dt="2025-09-15T16:43:07.206" v="27" actId="14100"/>
          <ac:spMkLst>
            <pc:docMk/>
            <pc:sldMk cId="168279661" sldId="258"/>
            <ac:spMk id="10" creationId="{E9F8E6DA-3D38-4EB4-8B04-5C91C3AE7FE5}"/>
          </ac:spMkLst>
        </pc:spChg>
        <pc:spChg chg="mod">
          <ac:chgData name="GINA CATALINA MALAVER PEREZ" userId="99b04ec6-3d77-4061-a7bd-63e001cc7658" providerId="ADAL" clId="{88880B5C-24B2-444E-857B-E24E2522D707}" dt="2025-09-15T16:43:35.420" v="60" actId="14100"/>
          <ac:spMkLst>
            <pc:docMk/>
            <pc:sldMk cId="168279661" sldId="258"/>
            <ac:spMk id="18" creationId="{E107942C-4DF5-4E1F-AAB9-FA9D5F1551B1}"/>
          </ac:spMkLst>
        </pc:spChg>
        <pc:spChg chg="mod">
          <ac:chgData name="GINA CATALINA MALAVER PEREZ" userId="99b04ec6-3d77-4061-a7bd-63e001cc7658" providerId="ADAL" clId="{88880B5C-24B2-444E-857B-E24E2522D707}" dt="2025-09-15T16:46:40.131" v="68" actId="20577"/>
          <ac:spMkLst>
            <pc:docMk/>
            <pc:sldMk cId="168279661" sldId="258"/>
            <ac:spMk id="20" creationId="{39E1B08E-8ED2-412C-9C29-67B61E24CA17}"/>
          </ac:spMkLst>
        </pc:spChg>
      </pc:sldChg>
      <pc:sldChg chg="addSp modSp mod">
        <pc:chgData name="GINA CATALINA MALAVER PEREZ" userId="99b04ec6-3d77-4061-a7bd-63e001cc7658" providerId="ADAL" clId="{88880B5C-24B2-444E-857B-E24E2522D707}" dt="2025-09-15T19:19:07.128" v="89" actId="207"/>
        <pc:sldMkLst>
          <pc:docMk/>
          <pc:sldMk cId="3580207465" sldId="315"/>
        </pc:sldMkLst>
        <pc:spChg chg="add mod">
          <ac:chgData name="GINA CATALINA MALAVER PEREZ" userId="99b04ec6-3d77-4061-a7bd-63e001cc7658" providerId="ADAL" clId="{88880B5C-24B2-444E-857B-E24E2522D707}" dt="2025-09-15T19:19:07.128" v="89" actId="207"/>
          <ac:spMkLst>
            <pc:docMk/>
            <pc:sldMk cId="3580207465" sldId="315"/>
            <ac:spMk id="12" creationId="{07012557-9013-BA29-9377-7B9546554E0D}"/>
          </ac:spMkLst>
        </pc:spChg>
      </pc:sldChg>
      <pc:sldChg chg="modSp mod">
        <pc:chgData name="GINA CATALINA MALAVER PEREZ" userId="99b04ec6-3d77-4061-a7bd-63e001cc7658" providerId="ADAL" clId="{88880B5C-24B2-444E-857B-E24E2522D707}" dt="2025-09-15T19:19:51.160" v="105" actId="1076"/>
        <pc:sldMkLst>
          <pc:docMk/>
          <pc:sldMk cId="775194719" sldId="316"/>
        </pc:sldMkLst>
        <pc:graphicFrameChg chg="mod">
          <ac:chgData name="GINA CATALINA MALAVER PEREZ" userId="99b04ec6-3d77-4061-a7bd-63e001cc7658" providerId="ADAL" clId="{88880B5C-24B2-444E-857B-E24E2522D707}" dt="2025-09-15T19:19:51.160" v="105" actId="1076"/>
          <ac:graphicFrameMkLst>
            <pc:docMk/>
            <pc:sldMk cId="775194719" sldId="316"/>
            <ac:graphicFrameMk id="13" creationId="{41FA1C3F-A554-4BEF-B0E3-DD313495BE68}"/>
          </ac:graphicFrameMkLst>
        </pc:graphicFrameChg>
      </pc:sldChg>
      <pc:sldChg chg="addSp delSp modSp mod">
        <pc:chgData name="GINA CATALINA MALAVER PEREZ" userId="99b04ec6-3d77-4061-a7bd-63e001cc7658" providerId="ADAL" clId="{88880B5C-24B2-444E-857B-E24E2522D707}" dt="2025-09-17T17:24:41.359" v="810" actId="1076"/>
        <pc:sldMkLst>
          <pc:docMk/>
          <pc:sldMk cId="1741025062" sldId="321"/>
        </pc:sldMkLst>
        <pc:spChg chg="add mod">
          <ac:chgData name="GINA CATALINA MALAVER PEREZ" userId="99b04ec6-3d77-4061-a7bd-63e001cc7658" providerId="ADAL" clId="{88880B5C-24B2-444E-857B-E24E2522D707}" dt="2025-09-17T17:19:28.124" v="666" actId="1076"/>
          <ac:spMkLst>
            <pc:docMk/>
            <pc:sldMk cId="1741025062" sldId="321"/>
            <ac:spMk id="27" creationId="{EA846346-92E4-0330-41AB-FD43A6EB3EB9}"/>
          </ac:spMkLst>
        </pc:spChg>
        <pc:spChg chg="add mod">
          <ac:chgData name="GINA CATALINA MALAVER PEREZ" userId="99b04ec6-3d77-4061-a7bd-63e001cc7658" providerId="ADAL" clId="{88880B5C-24B2-444E-857B-E24E2522D707}" dt="2025-09-17T17:19:27.157" v="665" actId="1076"/>
          <ac:spMkLst>
            <pc:docMk/>
            <pc:sldMk cId="1741025062" sldId="321"/>
            <ac:spMk id="28" creationId="{2649A042-A676-16C8-8391-70DD7EF91C54}"/>
          </ac:spMkLst>
        </pc:spChg>
        <pc:spChg chg="add mod">
          <ac:chgData name="GINA CATALINA MALAVER PEREZ" userId="99b04ec6-3d77-4061-a7bd-63e001cc7658" providerId="ADAL" clId="{88880B5C-24B2-444E-857B-E24E2522D707}" dt="2025-09-17T17:19:26.244" v="664" actId="1076"/>
          <ac:spMkLst>
            <pc:docMk/>
            <pc:sldMk cId="1741025062" sldId="321"/>
            <ac:spMk id="29" creationId="{34B54960-2982-0DA4-0A15-BA49003F14AF}"/>
          </ac:spMkLst>
        </pc:spChg>
        <pc:spChg chg="add mod">
          <ac:chgData name="GINA CATALINA MALAVER PEREZ" userId="99b04ec6-3d77-4061-a7bd-63e001cc7658" providerId="ADAL" clId="{88880B5C-24B2-444E-857B-E24E2522D707}" dt="2025-09-17T17:24:11.413" v="802" actId="1076"/>
          <ac:spMkLst>
            <pc:docMk/>
            <pc:sldMk cId="1741025062" sldId="321"/>
            <ac:spMk id="30" creationId="{FC924450-54BF-82B8-0324-77487CB77D5F}"/>
          </ac:spMkLst>
        </pc:spChg>
        <pc:spChg chg="add mod">
          <ac:chgData name="GINA CATALINA MALAVER PEREZ" userId="99b04ec6-3d77-4061-a7bd-63e001cc7658" providerId="ADAL" clId="{88880B5C-24B2-444E-857B-E24E2522D707}" dt="2025-09-17T17:24:16.435" v="803" actId="1076"/>
          <ac:spMkLst>
            <pc:docMk/>
            <pc:sldMk cId="1741025062" sldId="321"/>
            <ac:spMk id="31" creationId="{44DB7B2D-2463-55CB-13A0-A3EF4401B6FE}"/>
          </ac:spMkLst>
        </pc:spChg>
        <pc:spChg chg="add mod">
          <ac:chgData name="GINA CATALINA MALAVER PEREZ" userId="99b04ec6-3d77-4061-a7bd-63e001cc7658" providerId="ADAL" clId="{88880B5C-24B2-444E-857B-E24E2522D707}" dt="2025-09-17T17:24:19.647" v="804" actId="1076"/>
          <ac:spMkLst>
            <pc:docMk/>
            <pc:sldMk cId="1741025062" sldId="321"/>
            <ac:spMk id="32" creationId="{74B899CD-07E8-22C3-8186-EF387E25CC1D}"/>
          </ac:spMkLst>
        </pc:spChg>
        <pc:spChg chg="add mod">
          <ac:chgData name="GINA CATALINA MALAVER PEREZ" userId="99b04ec6-3d77-4061-a7bd-63e001cc7658" providerId="ADAL" clId="{88880B5C-24B2-444E-857B-E24E2522D707}" dt="2025-09-17T17:24:41.359" v="810" actId="1076"/>
          <ac:spMkLst>
            <pc:docMk/>
            <pc:sldMk cId="1741025062" sldId="321"/>
            <ac:spMk id="34" creationId="{F64721FD-1E0C-2F3B-7507-8E3D111E36D1}"/>
          </ac:spMkLst>
        </pc:spChg>
      </pc:sldChg>
      <pc:sldChg chg="modSp mod">
        <pc:chgData name="GINA CATALINA MALAVER PEREZ" userId="99b04ec6-3d77-4061-a7bd-63e001cc7658" providerId="ADAL" clId="{88880B5C-24B2-444E-857B-E24E2522D707}" dt="2025-09-15T19:19:34.933" v="104" actId="20577"/>
        <pc:sldMkLst>
          <pc:docMk/>
          <pc:sldMk cId="1794724281" sldId="323"/>
        </pc:sldMkLst>
        <pc:spChg chg="mod">
          <ac:chgData name="GINA CATALINA MALAVER PEREZ" userId="99b04ec6-3d77-4061-a7bd-63e001cc7658" providerId="ADAL" clId="{88880B5C-24B2-444E-857B-E24E2522D707}" dt="2025-09-15T19:19:30.297" v="96" actId="20577"/>
          <ac:spMkLst>
            <pc:docMk/>
            <pc:sldMk cId="1794724281" sldId="323"/>
            <ac:spMk id="16" creationId="{CA79E8F3-95E4-8D32-015E-19279E7BE9DB}"/>
          </ac:spMkLst>
        </pc:spChg>
      </pc:sldChg>
      <pc:sldChg chg="modSp mod">
        <pc:chgData name="GINA CATALINA MALAVER PEREZ" userId="99b04ec6-3d77-4061-a7bd-63e001cc7658" providerId="ADAL" clId="{88880B5C-24B2-444E-857B-E24E2522D707}" dt="2025-09-15T19:24:46.016" v="203" actId="207"/>
        <pc:sldMkLst>
          <pc:docMk/>
          <pc:sldMk cId="217785672" sldId="324"/>
        </pc:sldMkLst>
        <pc:spChg chg="mod">
          <ac:chgData name="GINA CATALINA MALAVER PEREZ" userId="99b04ec6-3d77-4061-a7bd-63e001cc7658" providerId="ADAL" clId="{88880B5C-24B2-444E-857B-E24E2522D707}" dt="2025-09-15T19:23:30.386" v="117" actId="1076"/>
          <ac:spMkLst>
            <pc:docMk/>
            <pc:sldMk cId="217785672" sldId="324"/>
            <ac:spMk id="5" creationId="{37633949-60FE-7145-E02C-870134299AA9}"/>
          </ac:spMkLst>
        </pc:spChg>
        <pc:graphicFrameChg chg="mod modGraphic">
          <ac:chgData name="GINA CATALINA MALAVER PEREZ" userId="99b04ec6-3d77-4061-a7bd-63e001cc7658" providerId="ADAL" clId="{88880B5C-24B2-444E-857B-E24E2522D707}" dt="2025-09-15T19:24:46.016" v="203" actId="207"/>
          <ac:graphicFrameMkLst>
            <pc:docMk/>
            <pc:sldMk cId="217785672" sldId="324"/>
            <ac:graphicFrameMk id="2" creationId="{D757B1E6-56C9-E6AF-D1D2-77EA40092CF2}"/>
          </ac:graphicFrameMkLst>
        </pc:graphicFrameChg>
      </pc:sldChg>
      <pc:sldChg chg="delSp modSp add mod">
        <pc:chgData name="GINA CATALINA MALAVER PEREZ" userId="99b04ec6-3d77-4061-a7bd-63e001cc7658" providerId="ADAL" clId="{88880B5C-24B2-444E-857B-E24E2522D707}" dt="2025-09-17T16:39:27.207" v="388" actId="122"/>
        <pc:sldMkLst>
          <pc:docMk/>
          <pc:sldMk cId="4033361014" sldId="332"/>
        </pc:sldMkLst>
        <pc:spChg chg="mod">
          <ac:chgData name="GINA CATALINA MALAVER PEREZ" userId="99b04ec6-3d77-4061-a7bd-63e001cc7658" providerId="ADAL" clId="{88880B5C-24B2-444E-857B-E24E2522D707}" dt="2025-09-17T16:39:07.123" v="381" actId="14100"/>
          <ac:spMkLst>
            <pc:docMk/>
            <pc:sldMk cId="4033361014" sldId="332"/>
            <ac:spMk id="2" creationId="{F1506D19-5A17-ECD6-F481-FB2B4DE0DC54}"/>
          </ac:spMkLst>
        </pc:spChg>
        <pc:spChg chg="mod">
          <ac:chgData name="GINA CATALINA MALAVER PEREZ" userId="99b04ec6-3d77-4061-a7bd-63e001cc7658" providerId="ADAL" clId="{88880B5C-24B2-444E-857B-E24E2522D707}" dt="2025-09-17T16:39:27.207" v="388" actId="122"/>
          <ac:spMkLst>
            <pc:docMk/>
            <pc:sldMk cId="4033361014" sldId="332"/>
            <ac:spMk id="3" creationId="{E5C29EDB-778B-A45A-D056-835CD99D5390}"/>
          </ac:spMkLst>
        </pc:spChg>
      </pc:sldChg>
    </pc:docChg>
  </pc:docChgLst>
  <pc:docChgLst>
    <pc:chgData name="IVONE GINETTE CARVAJAL CASTAÑO" userId="S::ivone.carvajal@uniminuto.edu::6f0b0386-3d0d-4c09-920c-550840778887" providerId="AD" clId="Web-{3133DD1B-68A9-6DF6-57CB-8601863463C7}"/>
    <pc:docChg chg="modSld">
      <pc:chgData name="IVONE GINETTE CARVAJAL CASTAÑO" userId="S::ivone.carvajal@uniminuto.edu::6f0b0386-3d0d-4c09-920c-550840778887" providerId="AD" clId="Web-{3133DD1B-68A9-6DF6-57CB-8601863463C7}" dt="2025-09-22T17:26:22.555" v="26"/>
      <pc:docMkLst>
        <pc:docMk/>
      </pc:docMkLst>
      <pc:sldChg chg="addSp delSp modSp">
        <pc:chgData name="IVONE GINETTE CARVAJAL CASTAÑO" userId="S::ivone.carvajal@uniminuto.edu::6f0b0386-3d0d-4c09-920c-550840778887" providerId="AD" clId="Web-{3133DD1B-68A9-6DF6-57CB-8601863463C7}" dt="2025-09-22T17:26:22.555" v="26"/>
        <pc:sldMkLst>
          <pc:docMk/>
          <pc:sldMk cId="793974268" sldId="319"/>
        </pc:sldMkLst>
        <pc:spChg chg="add del">
          <ac:chgData name="IVONE GINETTE CARVAJAL CASTAÑO" userId="S::ivone.carvajal@uniminuto.edu::6f0b0386-3d0d-4c09-920c-550840778887" providerId="AD" clId="Web-{3133DD1B-68A9-6DF6-57CB-8601863463C7}" dt="2025-09-22T17:26:17.914" v="23"/>
          <ac:spMkLst>
            <pc:docMk/>
            <pc:sldMk cId="793974268" sldId="319"/>
            <ac:spMk id="2" creationId="{6534B6A9-3FE7-94CF-59A2-A7C85D98589C}"/>
          </ac:spMkLst>
        </pc:spChg>
        <pc:spChg chg="add">
          <ac:chgData name="IVONE GINETTE CARVAJAL CASTAÑO" userId="S::ivone.carvajal@uniminuto.edu::6f0b0386-3d0d-4c09-920c-550840778887" providerId="AD" clId="Web-{3133DD1B-68A9-6DF6-57CB-8601863463C7}" dt="2025-09-22T17:26:22.555" v="26"/>
          <ac:spMkLst>
            <pc:docMk/>
            <pc:sldMk cId="793974268" sldId="319"/>
            <ac:spMk id="3" creationId="{9443A5AB-3CC0-3FF3-975F-F19C2987FE2B}"/>
          </ac:spMkLst>
        </pc:spChg>
        <pc:spChg chg="topLvl">
          <ac:chgData name="IVONE GINETTE CARVAJAL CASTAÑO" userId="S::ivone.carvajal@uniminuto.edu::6f0b0386-3d0d-4c09-920c-550840778887" providerId="AD" clId="Web-{3133DD1B-68A9-6DF6-57CB-8601863463C7}" dt="2025-09-22T17:26:21.867" v="25"/>
          <ac:spMkLst>
            <pc:docMk/>
            <pc:sldMk cId="793974268" sldId="319"/>
            <ac:spMk id="11" creationId="{4670B51C-DEBF-B081-B7F1-003A37ECC381}"/>
          </ac:spMkLst>
        </pc:spChg>
        <pc:spChg chg="del mod topLvl">
          <ac:chgData name="IVONE GINETTE CARVAJAL CASTAÑO" userId="S::ivone.carvajal@uniminuto.edu::6f0b0386-3d0d-4c09-920c-550840778887" providerId="AD" clId="Web-{3133DD1B-68A9-6DF6-57CB-8601863463C7}" dt="2025-09-22T17:26:21.867" v="25"/>
          <ac:spMkLst>
            <pc:docMk/>
            <pc:sldMk cId="793974268" sldId="319"/>
            <ac:spMk id="12" creationId="{E28C2C5B-6727-8FFC-C5C6-41040B970A5F}"/>
          </ac:spMkLst>
        </pc:spChg>
        <pc:grpChg chg="del">
          <ac:chgData name="IVONE GINETTE CARVAJAL CASTAÑO" userId="S::ivone.carvajal@uniminuto.edu::6f0b0386-3d0d-4c09-920c-550840778887" providerId="AD" clId="Web-{3133DD1B-68A9-6DF6-57CB-8601863463C7}" dt="2025-09-22T17:26:21.867" v="25"/>
          <ac:grpSpMkLst>
            <pc:docMk/>
            <pc:sldMk cId="793974268" sldId="319"/>
            <ac:grpSpMk id="10" creationId="{E38FAAEF-0953-B2D8-5EC5-134C226035B9}"/>
          </ac:grpSpMkLst>
        </pc:grpChg>
      </pc:sldChg>
    </pc:docChg>
  </pc:docChgLst>
  <pc:docChgLst>
    <pc:chgData name="WENDY VANESA FONTALVO PEÑATE" userId="S::wendy.fontalvo.p@uniminuto.edu::f7a3c5d0-b13b-4d33-a676-a293da504660" providerId="AD" clId="Web-{0DA68D02-BB3F-1C88-607E-2DF209BD256B}"/>
    <pc:docChg chg="addSld modSld">
      <pc:chgData name="WENDY VANESA FONTALVO PEÑATE" userId="S::wendy.fontalvo.p@uniminuto.edu::f7a3c5d0-b13b-4d33-a676-a293da504660" providerId="AD" clId="Web-{0DA68D02-BB3F-1C88-607E-2DF209BD256B}" dt="2025-09-22T16:34:17.816" v="38" actId="20577"/>
      <pc:docMkLst>
        <pc:docMk/>
      </pc:docMkLst>
      <pc:sldChg chg="addSp modSp add">
        <pc:chgData name="WENDY VANESA FONTALVO PEÑATE" userId="S::wendy.fontalvo.p@uniminuto.edu::f7a3c5d0-b13b-4d33-a676-a293da504660" providerId="AD" clId="Web-{0DA68D02-BB3F-1C88-607E-2DF209BD256B}" dt="2025-09-22T16:32:44.043" v="33"/>
        <pc:sldMkLst>
          <pc:docMk/>
          <pc:sldMk cId="2005725281" sldId="305"/>
        </pc:sldMkLst>
        <pc:spChg chg="mod">
          <ac:chgData name="WENDY VANESA FONTALVO PEÑATE" userId="S::wendy.fontalvo.p@uniminuto.edu::f7a3c5d0-b13b-4d33-a676-a293da504660" providerId="AD" clId="Web-{0DA68D02-BB3F-1C88-607E-2DF209BD256B}" dt="2025-09-22T16:06:47.268" v="15" actId="20577"/>
          <ac:spMkLst>
            <pc:docMk/>
            <pc:sldMk cId="2005725281" sldId="305"/>
            <ac:spMk id="13" creationId="{651813FE-979E-47B7-8395-FC3D54E9AA2D}"/>
          </ac:spMkLst>
        </pc:spChg>
        <pc:spChg chg="add">
          <ac:chgData name="WENDY VANESA FONTALVO PEÑATE" userId="S::wendy.fontalvo.p@uniminuto.edu::f7a3c5d0-b13b-4d33-a676-a293da504660" providerId="AD" clId="Web-{0DA68D02-BB3F-1C88-607E-2DF209BD256B}" dt="2025-09-22T16:32:44.043" v="33"/>
          <ac:spMkLst>
            <pc:docMk/>
            <pc:sldMk cId="2005725281" sldId="305"/>
            <ac:spMk id="16" creationId="{FCEF79AB-681A-B326-7E34-4752A7251364}"/>
          </ac:spMkLst>
        </pc:spChg>
      </pc:sldChg>
      <pc:sldChg chg="modSp">
        <pc:chgData name="WENDY VANESA FONTALVO PEÑATE" userId="S::wendy.fontalvo.p@uniminuto.edu::f7a3c5d0-b13b-4d33-a676-a293da504660" providerId="AD" clId="Web-{0DA68D02-BB3F-1C88-607E-2DF209BD256B}" dt="2025-09-22T16:34:17.816" v="38" actId="20577"/>
        <pc:sldMkLst>
          <pc:docMk/>
          <pc:sldMk cId="2351326009" sldId="320"/>
        </pc:sldMkLst>
        <pc:spChg chg="mod">
          <ac:chgData name="WENDY VANESA FONTALVO PEÑATE" userId="S::wendy.fontalvo.p@uniminuto.edu::f7a3c5d0-b13b-4d33-a676-a293da504660" providerId="AD" clId="Web-{0DA68D02-BB3F-1C88-607E-2DF209BD256B}" dt="2025-09-22T16:34:17.816" v="38" actId="20577"/>
          <ac:spMkLst>
            <pc:docMk/>
            <pc:sldMk cId="2351326009" sldId="320"/>
            <ac:spMk id="4" creationId="{14E8CE32-FE0A-DAB0-7A9E-468C11A0E8D0}"/>
          </ac:spMkLst>
        </pc:spChg>
      </pc:sldChg>
      <pc:sldChg chg="addSp modSp">
        <pc:chgData name="WENDY VANESA FONTALVO PEÑATE" userId="S::wendy.fontalvo.p@uniminuto.edu::f7a3c5d0-b13b-4d33-a676-a293da504660" providerId="AD" clId="Web-{0DA68D02-BB3F-1C88-607E-2DF209BD256B}" dt="2025-09-22T16:10:58.281" v="32" actId="1076"/>
        <pc:sldMkLst>
          <pc:docMk/>
          <pc:sldMk cId="3661702170" sldId="326"/>
        </pc:sldMkLst>
        <pc:spChg chg="ord">
          <ac:chgData name="WENDY VANESA FONTALVO PEÑATE" userId="S::wendy.fontalvo.p@uniminuto.edu::f7a3c5d0-b13b-4d33-a676-a293da504660" providerId="AD" clId="Web-{0DA68D02-BB3F-1C88-607E-2DF209BD256B}" dt="2025-09-22T16:10:34.718" v="25"/>
          <ac:spMkLst>
            <pc:docMk/>
            <pc:sldMk cId="3661702170" sldId="326"/>
            <ac:spMk id="2" creationId="{F4554E34-8EDB-7A2E-ADD1-1B64233D0242}"/>
          </ac:spMkLst>
        </pc:spChg>
        <pc:spChg chg="mod">
          <ac:chgData name="WENDY VANESA FONTALVO PEÑATE" userId="S::wendy.fontalvo.p@uniminuto.edu::f7a3c5d0-b13b-4d33-a676-a293da504660" providerId="AD" clId="Web-{0DA68D02-BB3F-1C88-607E-2DF209BD256B}" dt="2025-09-22T16:10:44.359" v="29" actId="14100"/>
          <ac:spMkLst>
            <pc:docMk/>
            <pc:sldMk cId="3661702170" sldId="326"/>
            <ac:spMk id="3" creationId="{86EE90CA-BA4C-1251-3C16-24359ACE1ADB}"/>
          </ac:spMkLst>
        </pc:spChg>
        <pc:picChg chg="add mod ord">
          <ac:chgData name="WENDY VANESA FONTALVO PEÑATE" userId="S::wendy.fontalvo.p@uniminuto.edu::f7a3c5d0-b13b-4d33-a676-a293da504660" providerId="AD" clId="Web-{0DA68D02-BB3F-1C88-607E-2DF209BD256B}" dt="2025-09-22T16:10:58.281" v="32" actId="1076"/>
          <ac:picMkLst>
            <pc:docMk/>
            <pc:sldMk cId="3661702170" sldId="326"/>
            <ac:picMk id="4" creationId="{6173F778-632D-A728-C9CC-FE1D0240EBDF}"/>
          </ac:picMkLst>
        </pc:picChg>
      </pc:sldChg>
      <pc:sldChg chg="modSp">
        <pc:chgData name="WENDY VANESA FONTALVO PEÑATE" userId="S::wendy.fontalvo.p@uniminuto.edu::f7a3c5d0-b13b-4d33-a676-a293da504660" providerId="AD" clId="Web-{0DA68D02-BB3F-1C88-607E-2DF209BD256B}" dt="2025-09-22T16:04:27.132" v="2" actId="20577"/>
        <pc:sldMkLst>
          <pc:docMk/>
          <pc:sldMk cId="3408879960" sldId="333"/>
        </pc:sldMkLst>
        <pc:spChg chg="mod">
          <ac:chgData name="WENDY VANESA FONTALVO PEÑATE" userId="S::wendy.fontalvo.p@uniminuto.edu::f7a3c5d0-b13b-4d33-a676-a293da504660" providerId="AD" clId="Web-{0DA68D02-BB3F-1C88-607E-2DF209BD256B}" dt="2025-09-22T16:04:27.132" v="2" actId="20577"/>
          <ac:spMkLst>
            <pc:docMk/>
            <pc:sldMk cId="3408879960" sldId="333"/>
            <ac:spMk id="7" creationId="{D59E5170-5CD6-3273-A463-3AB2E65FCB05}"/>
          </ac:spMkLst>
        </pc:spChg>
      </pc:sldChg>
    </pc:docChg>
  </pc:docChgLst>
  <pc:docChgLst>
    <pc:chgData name="DIANA DEL PILAR RAMIREZ ACOSTA" userId="S::diana.ramirez.ac@uniminuto.edu::7c8ee35b-8153-4181-8741-18f2e2a668b2" providerId="AD" clId="Web-{68C23C3E-4202-0906-079E-49BAA2773E2A}"/>
    <pc:docChg chg="addSld modSld">
      <pc:chgData name="DIANA DEL PILAR RAMIREZ ACOSTA" userId="S::diana.ramirez.ac@uniminuto.edu::7c8ee35b-8153-4181-8741-18f2e2a668b2" providerId="AD" clId="Web-{68C23C3E-4202-0906-079E-49BAA2773E2A}" dt="2025-08-28T01:39:43.337" v="58" actId="14100"/>
      <pc:docMkLst>
        <pc:docMk/>
      </pc:docMkLst>
    </pc:docChg>
  </pc:docChgLst>
  <pc:docChgLst>
    <pc:chgData name="GINA CATALINA MALAVER PEREZ" userId="99b04ec6-3d77-4061-a7bd-63e001cc7658" providerId="ADAL" clId="{0DE07C7A-D152-428D-9AA3-CC8ABCA8715D}"/>
    <pc:docChg chg="undo redo custSel modSld sldOrd">
      <pc:chgData name="GINA CATALINA MALAVER PEREZ" userId="99b04ec6-3d77-4061-a7bd-63e001cc7658" providerId="ADAL" clId="{0DE07C7A-D152-428D-9AA3-CC8ABCA8715D}" dt="2025-09-16T23:02:24.680" v="1557" actId="478"/>
      <pc:docMkLst>
        <pc:docMk/>
      </pc:docMkLst>
      <pc:sldChg chg="modSp mod">
        <pc:chgData name="GINA CATALINA MALAVER PEREZ" userId="99b04ec6-3d77-4061-a7bd-63e001cc7658" providerId="ADAL" clId="{0DE07C7A-D152-428D-9AA3-CC8ABCA8715D}" dt="2025-09-16T21:56:28.552" v="1265" actId="1076"/>
        <pc:sldMkLst>
          <pc:docMk/>
          <pc:sldMk cId="168279661" sldId="258"/>
        </pc:sldMkLst>
        <pc:grpChg chg="mod">
          <ac:chgData name="GINA CATALINA MALAVER PEREZ" userId="99b04ec6-3d77-4061-a7bd-63e001cc7658" providerId="ADAL" clId="{0DE07C7A-D152-428D-9AA3-CC8ABCA8715D}" dt="2025-09-16T21:56:28.552" v="1265" actId="1076"/>
          <ac:grpSpMkLst>
            <pc:docMk/>
            <pc:sldMk cId="168279661" sldId="258"/>
            <ac:grpSpMk id="46" creationId="{2750BF53-0864-46E9-9A9D-326E46C5D76F}"/>
          </ac:grpSpMkLst>
        </pc:grpChg>
        <pc:grpChg chg="mod">
          <ac:chgData name="GINA CATALINA MALAVER PEREZ" userId="99b04ec6-3d77-4061-a7bd-63e001cc7658" providerId="ADAL" clId="{0DE07C7A-D152-428D-9AA3-CC8ABCA8715D}" dt="2025-09-16T21:56:25.234" v="1264" actId="1076"/>
          <ac:grpSpMkLst>
            <pc:docMk/>
            <pc:sldMk cId="168279661" sldId="258"/>
            <ac:grpSpMk id="58" creationId="{D41939DC-A5FD-4E48-8BE4-59A144318863}"/>
          </ac:grpSpMkLst>
        </pc:grpChg>
      </pc:sldChg>
      <pc:sldChg chg="addSp delSp modSp mod">
        <pc:chgData name="GINA CATALINA MALAVER PEREZ" userId="99b04ec6-3d77-4061-a7bd-63e001cc7658" providerId="ADAL" clId="{0DE07C7A-D152-428D-9AA3-CC8ABCA8715D}" dt="2025-09-16T23:02:24.680" v="1557" actId="478"/>
        <pc:sldMkLst>
          <pc:docMk/>
          <pc:sldMk cId="980433176" sldId="318"/>
        </pc:sldMkLst>
        <pc:spChg chg="add mod">
          <ac:chgData name="GINA CATALINA MALAVER PEREZ" userId="99b04ec6-3d77-4061-a7bd-63e001cc7658" providerId="ADAL" clId="{0DE07C7A-D152-428D-9AA3-CC8ABCA8715D}" dt="2025-09-16T20:48:17.280" v="210" actId="14100"/>
          <ac:spMkLst>
            <pc:docMk/>
            <pc:sldMk cId="980433176" sldId="318"/>
            <ac:spMk id="4" creationId="{4607D82B-C237-E160-6EED-12C1DE2438A5}"/>
          </ac:spMkLst>
        </pc:spChg>
        <pc:spChg chg="mod">
          <ac:chgData name="GINA CATALINA MALAVER PEREZ" userId="99b04ec6-3d77-4061-a7bd-63e001cc7658" providerId="ADAL" clId="{0DE07C7A-D152-428D-9AA3-CC8ABCA8715D}" dt="2025-09-16T20:48:12.057" v="209" actId="1076"/>
          <ac:spMkLst>
            <pc:docMk/>
            <pc:sldMk cId="980433176" sldId="318"/>
            <ac:spMk id="5" creationId="{40461B3F-F4A7-75FD-739D-EA044F7F9374}"/>
          </ac:spMkLst>
        </pc:spChg>
        <pc:spChg chg="add mod">
          <ac:chgData name="GINA CATALINA MALAVER PEREZ" userId="99b04ec6-3d77-4061-a7bd-63e001cc7658" providerId="ADAL" clId="{0DE07C7A-D152-428D-9AA3-CC8ABCA8715D}" dt="2025-09-16T23:02:02.204" v="1554" actId="20577"/>
          <ac:spMkLst>
            <pc:docMk/>
            <pc:sldMk cId="980433176" sldId="318"/>
            <ac:spMk id="6" creationId="{BA6CD46C-1591-D025-77FE-D764E1809CE9}"/>
          </ac:spMkLst>
        </pc:spChg>
        <pc:spChg chg="add mod">
          <ac:chgData name="GINA CATALINA MALAVER PEREZ" userId="99b04ec6-3d77-4061-a7bd-63e001cc7658" providerId="ADAL" clId="{0DE07C7A-D152-428D-9AA3-CC8ABCA8715D}" dt="2025-09-16T22:58:50.909" v="1529" actId="1076"/>
          <ac:spMkLst>
            <pc:docMk/>
            <pc:sldMk cId="980433176" sldId="318"/>
            <ac:spMk id="8" creationId="{A5E30644-BE0D-6314-31DC-87F6C0183C89}"/>
          </ac:spMkLst>
        </pc:spChg>
        <pc:spChg chg="add mod">
          <ac:chgData name="GINA CATALINA MALAVER PEREZ" userId="99b04ec6-3d77-4061-a7bd-63e001cc7658" providerId="ADAL" clId="{0DE07C7A-D152-428D-9AA3-CC8ABCA8715D}" dt="2025-09-16T22:59:39.447" v="1549" actId="1076"/>
          <ac:spMkLst>
            <pc:docMk/>
            <pc:sldMk cId="980433176" sldId="318"/>
            <ac:spMk id="12" creationId="{32D00C4F-43B7-C4F4-FD6A-107A022FC988}"/>
          </ac:spMkLst>
        </pc:spChg>
        <pc:graphicFrameChg chg="mod">
          <ac:chgData name="GINA CATALINA MALAVER PEREZ" userId="99b04ec6-3d77-4061-a7bd-63e001cc7658" providerId="ADAL" clId="{0DE07C7A-D152-428D-9AA3-CC8ABCA8715D}" dt="2025-09-16T20:46:11.053" v="140" actId="1076"/>
          <ac:graphicFrameMkLst>
            <pc:docMk/>
            <pc:sldMk cId="980433176" sldId="318"/>
            <ac:graphicFrameMk id="3" creationId="{2941A870-A530-D7F8-1DD2-C88604AE0B04}"/>
          </ac:graphicFrameMkLst>
        </pc:graphicFrameChg>
        <pc:graphicFrameChg chg="add mod modGraphic">
          <ac:chgData name="GINA CATALINA MALAVER PEREZ" userId="99b04ec6-3d77-4061-a7bd-63e001cc7658" providerId="ADAL" clId="{0DE07C7A-D152-428D-9AA3-CC8ABCA8715D}" dt="2025-09-16T22:12:17.686" v="1291" actId="20577"/>
          <ac:graphicFrameMkLst>
            <pc:docMk/>
            <pc:sldMk cId="980433176" sldId="318"/>
            <ac:graphicFrameMk id="11" creationId="{67B4E9AC-0937-6C72-6203-5A062AC827E8}"/>
          </ac:graphicFrameMkLst>
        </pc:graphicFrameChg>
      </pc:sldChg>
      <pc:sldChg chg="modSp mod">
        <pc:chgData name="GINA CATALINA MALAVER PEREZ" userId="99b04ec6-3d77-4061-a7bd-63e001cc7658" providerId="ADAL" clId="{0DE07C7A-D152-428D-9AA3-CC8ABCA8715D}" dt="2025-09-16T21:47:27.135" v="1169" actId="20577"/>
        <pc:sldMkLst>
          <pc:docMk/>
          <pc:sldMk cId="2351326009" sldId="320"/>
        </pc:sldMkLst>
        <pc:graphicFrameChg chg="mod modGraphic">
          <ac:chgData name="GINA CATALINA MALAVER PEREZ" userId="99b04ec6-3d77-4061-a7bd-63e001cc7658" providerId="ADAL" clId="{0DE07C7A-D152-428D-9AA3-CC8ABCA8715D}" dt="2025-09-16T21:47:27.135" v="1169" actId="20577"/>
          <ac:graphicFrameMkLst>
            <pc:docMk/>
            <pc:sldMk cId="2351326009" sldId="320"/>
            <ac:graphicFrameMk id="2" creationId="{169AA98A-A7B6-13B6-D879-65754064F78A}"/>
          </ac:graphicFrameMkLst>
        </pc:graphicFrameChg>
      </pc:sldChg>
      <pc:sldChg chg="ord">
        <pc:chgData name="GINA CATALINA MALAVER PEREZ" userId="99b04ec6-3d77-4061-a7bd-63e001cc7658" providerId="ADAL" clId="{0DE07C7A-D152-428D-9AA3-CC8ABCA8715D}" dt="2025-09-16T22:18:12.622" v="1301"/>
        <pc:sldMkLst>
          <pc:docMk/>
          <pc:sldMk cId="3851447730" sldId="322"/>
        </pc:sldMkLst>
      </pc:sldChg>
      <pc:sldChg chg="modSp mod">
        <pc:chgData name="GINA CATALINA MALAVER PEREZ" userId="99b04ec6-3d77-4061-a7bd-63e001cc7658" providerId="ADAL" clId="{0DE07C7A-D152-428D-9AA3-CC8ABCA8715D}" dt="2025-09-16T22:02:26.874" v="1289" actId="1076"/>
        <pc:sldMkLst>
          <pc:docMk/>
          <pc:sldMk cId="1794724281" sldId="323"/>
        </pc:sldMkLst>
        <pc:spChg chg="mod">
          <ac:chgData name="GINA CATALINA MALAVER PEREZ" userId="99b04ec6-3d77-4061-a7bd-63e001cc7658" providerId="ADAL" clId="{0DE07C7A-D152-428D-9AA3-CC8ABCA8715D}" dt="2025-09-16T22:02:26.874" v="1289" actId="1076"/>
          <ac:spMkLst>
            <pc:docMk/>
            <pc:sldMk cId="1794724281" sldId="323"/>
            <ac:spMk id="21" creationId="{795B8797-FF09-862A-B3BE-F8B2F8E67070}"/>
          </ac:spMkLst>
        </pc:spChg>
        <pc:spChg chg="mod">
          <ac:chgData name="GINA CATALINA MALAVER PEREZ" userId="99b04ec6-3d77-4061-a7bd-63e001cc7658" providerId="ADAL" clId="{0DE07C7A-D152-428D-9AA3-CC8ABCA8715D}" dt="2025-09-16T22:01:34.543" v="1288" actId="1076"/>
          <ac:spMkLst>
            <pc:docMk/>
            <pc:sldMk cId="1794724281" sldId="323"/>
            <ac:spMk id="22" creationId="{E935CC54-B21B-5122-4389-957B1B532AB0}"/>
          </ac:spMkLst>
        </pc:spChg>
        <pc:grpChg chg="mod">
          <ac:chgData name="GINA CATALINA MALAVER PEREZ" userId="99b04ec6-3d77-4061-a7bd-63e001cc7658" providerId="ADAL" clId="{0DE07C7A-D152-428D-9AA3-CC8ABCA8715D}" dt="2025-09-16T21:59:46.064" v="1281" actId="1076"/>
          <ac:grpSpMkLst>
            <pc:docMk/>
            <pc:sldMk cId="1794724281" sldId="323"/>
            <ac:grpSpMk id="24" creationId="{4BD9B934-CCFB-A34D-67DD-80F665A812A3}"/>
          </ac:grpSpMkLst>
        </pc:grpChg>
        <pc:grpChg chg="mod">
          <ac:chgData name="GINA CATALINA MALAVER PEREZ" userId="99b04ec6-3d77-4061-a7bd-63e001cc7658" providerId="ADAL" clId="{0DE07C7A-D152-428D-9AA3-CC8ABCA8715D}" dt="2025-09-16T21:59:59.003" v="1282" actId="1076"/>
          <ac:grpSpMkLst>
            <pc:docMk/>
            <pc:sldMk cId="1794724281" sldId="323"/>
            <ac:grpSpMk id="38" creationId="{08EFD967-1DFE-7AFC-D853-1AE22522122A}"/>
          </ac:grpSpMkLst>
        </pc:grpChg>
      </pc:sldChg>
      <pc:sldChg chg="modSp mod">
        <pc:chgData name="GINA CATALINA MALAVER PEREZ" userId="99b04ec6-3d77-4061-a7bd-63e001cc7658" providerId="ADAL" clId="{0DE07C7A-D152-428D-9AA3-CC8ABCA8715D}" dt="2025-09-16T21:55:26.895" v="1263" actId="20577"/>
        <pc:sldMkLst>
          <pc:docMk/>
          <pc:sldMk cId="217785672" sldId="324"/>
        </pc:sldMkLst>
        <pc:graphicFrameChg chg="modGraphic">
          <ac:chgData name="GINA CATALINA MALAVER PEREZ" userId="99b04ec6-3d77-4061-a7bd-63e001cc7658" providerId="ADAL" clId="{0DE07C7A-D152-428D-9AA3-CC8ABCA8715D}" dt="2025-09-16T21:55:26.895" v="1263" actId="20577"/>
          <ac:graphicFrameMkLst>
            <pc:docMk/>
            <pc:sldMk cId="217785672" sldId="324"/>
            <ac:graphicFrameMk id="2" creationId="{D757B1E6-56C9-E6AF-D1D2-77EA40092CF2}"/>
          </ac:graphicFrameMkLst>
        </pc:graphicFrameChg>
      </pc:sldChg>
      <pc:sldChg chg="delSp modSp mod">
        <pc:chgData name="GINA CATALINA MALAVER PEREZ" userId="99b04ec6-3d77-4061-a7bd-63e001cc7658" providerId="ADAL" clId="{0DE07C7A-D152-428D-9AA3-CC8ABCA8715D}" dt="2025-09-16T21:24:31.958" v="1000" actId="114"/>
        <pc:sldMkLst>
          <pc:docMk/>
          <pc:sldMk cId="3661702170" sldId="326"/>
        </pc:sldMkLst>
        <pc:spChg chg="mod">
          <ac:chgData name="GINA CATALINA MALAVER PEREZ" userId="99b04ec6-3d77-4061-a7bd-63e001cc7658" providerId="ADAL" clId="{0DE07C7A-D152-428D-9AA3-CC8ABCA8715D}" dt="2025-09-16T21:20:33.897" v="925" actId="1076"/>
          <ac:spMkLst>
            <pc:docMk/>
            <pc:sldMk cId="3661702170" sldId="326"/>
            <ac:spMk id="2" creationId="{F4554E34-8EDB-7A2E-ADD1-1B64233D0242}"/>
          </ac:spMkLst>
        </pc:spChg>
        <pc:spChg chg="mod">
          <ac:chgData name="GINA CATALINA MALAVER PEREZ" userId="99b04ec6-3d77-4061-a7bd-63e001cc7658" providerId="ADAL" clId="{0DE07C7A-D152-428D-9AA3-CC8ABCA8715D}" dt="2025-09-16T21:23:18.400" v="981" actId="20577"/>
          <ac:spMkLst>
            <pc:docMk/>
            <pc:sldMk cId="3661702170" sldId="326"/>
            <ac:spMk id="3" creationId="{86EE90CA-BA4C-1251-3C16-24359ACE1ADB}"/>
          </ac:spMkLst>
        </pc:spChg>
        <pc:spChg chg="mod">
          <ac:chgData name="GINA CATALINA MALAVER PEREZ" userId="99b04ec6-3d77-4061-a7bd-63e001cc7658" providerId="ADAL" clId="{0DE07C7A-D152-428D-9AA3-CC8ABCA8715D}" dt="2025-09-16T21:20:36.959" v="926" actId="1076"/>
          <ac:spMkLst>
            <pc:docMk/>
            <pc:sldMk cId="3661702170" sldId="326"/>
            <ac:spMk id="6" creationId="{8433540B-B57F-6005-03F1-4C1C7BFFBF68}"/>
          </ac:spMkLst>
        </pc:spChg>
      </pc:sldChg>
    </pc:docChg>
  </pc:docChgLst>
  <pc:docChgLst>
    <pc:chgData name="DIANA DEL PILAR RAMIREZ ACOSTA" userId="7c8ee35b-8153-4181-8741-18f2e2a668b2" providerId="ADAL" clId="{F2F6C9B6-C92E-4057-B1F4-CE4CD18C0A0E}"/>
    <pc:docChg chg="undo redo custSel addSld delSld modSld sldOrd">
      <pc:chgData name="DIANA DEL PILAR RAMIREZ ACOSTA" userId="7c8ee35b-8153-4181-8741-18f2e2a668b2" providerId="ADAL" clId="{F2F6C9B6-C92E-4057-B1F4-CE4CD18C0A0E}" dt="2025-08-31T06:00:08.372" v="4210" actId="6549"/>
      <pc:docMkLst>
        <pc:docMk/>
      </pc:docMkLst>
      <pc:sldChg chg="addSp delSp modSp mod">
        <pc:chgData name="DIANA DEL PILAR RAMIREZ ACOSTA" userId="7c8ee35b-8153-4181-8741-18f2e2a668b2" providerId="ADAL" clId="{F2F6C9B6-C92E-4057-B1F4-CE4CD18C0A0E}" dt="2025-08-31T02:31:06.120" v="1533" actId="207"/>
        <pc:sldMkLst>
          <pc:docMk/>
          <pc:sldMk cId="3580207465" sldId="315"/>
        </pc:sldMkLst>
        <pc:spChg chg="mod">
          <ac:chgData name="DIANA DEL PILAR RAMIREZ ACOSTA" userId="7c8ee35b-8153-4181-8741-18f2e2a668b2" providerId="ADAL" clId="{F2F6C9B6-C92E-4057-B1F4-CE4CD18C0A0E}" dt="2025-08-30T23:08:37.617" v="782" actId="1076"/>
          <ac:spMkLst>
            <pc:docMk/>
            <pc:sldMk cId="3580207465" sldId="315"/>
            <ac:spMk id="5" creationId="{4B969C41-05A3-0334-23B1-3AA393CACC95}"/>
          </ac:spMkLst>
        </pc:spChg>
        <pc:spChg chg="add mod">
          <ac:chgData name="DIANA DEL PILAR RAMIREZ ACOSTA" userId="7c8ee35b-8153-4181-8741-18f2e2a668b2" providerId="ADAL" clId="{F2F6C9B6-C92E-4057-B1F4-CE4CD18C0A0E}" dt="2025-08-30T22:10:11.146" v="638" actId="1076"/>
          <ac:spMkLst>
            <pc:docMk/>
            <pc:sldMk cId="3580207465" sldId="315"/>
            <ac:spMk id="6" creationId="{3E90C756-ECC4-4D92-959C-16DE89348F99}"/>
          </ac:spMkLst>
        </pc:spChg>
        <pc:spChg chg="add mod">
          <ac:chgData name="DIANA DEL PILAR RAMIREZ ACOSTA" userId="7c8ee35b-8153-4181-8741-18f2e2a668b2" providerId="ADAL" clId="{F2F6C9B6-C92E-4057-B1F4-CE4CD18C0A0E}" dt="2025-08-31T01:53:57.060" v="1143" actId="14100"/>
          <ac:spMkLst>
            <pc:docMk/>
            <pc:sldMk cId="3580207465" sldId="315"/>
            <ac:spMk id="20" creationId="{46F8A677-6669-4837-9AE5-14C1AF11831B}"/>
          </ac:spMkLst>
        </pc:spChg>
        <pc:spChg chg="add mod">
          <ac:chgData name="DIANA DEL PILAR RAMIREZ ACOSTA" userId="7c8ee35b-8153-4181-8741-18f2e2a668b2" providerId="ADAL" clId="{F2F6C9B6-C92E-4057-B1F4-CE4CD18C0A0E}" dt="2025-08-31T01:11:26.332" v="1088" actId="1035"/>
          <ac:spMkLst>
            <pc:docMk/>
            <pc:sldMk cId="3580207465" sldId="315"/>
            <ac:spMk id="21" creationId="{48047425-E7C5-4467-9F9C-1725DBA0333F}"/>
          </ac:spMkLst>
        </pc:spChg>
        <pc:cxnChg chg="add mod">
          <ac:chgData name="DIANA DEL PILAR RAMIREZ ACOSTA" userId="7c8ee35b-8153-4181-8741-18f2e2a668b2" providerId="ADAL" clId="{F2F6C9B6-C92E-4057-B1F4-CE4CD18C0A0E}" dt="2025-08-31T01:54:13.020" v="1148" actId="14100"/>
          <ac:cxnSpMkLst>
            <pc:docMk/>
            <pc:sldMk cId="3580207465" sldId="315"/>
            <ac:cxnSpMk id="22" creationId="{B7D24C5F-6A86-4053-947D-1605F46BDB6E}"/>
          </ac:cxnSpMkLst>
        </pc:cxnChg>
        <pc:cxnChg chg="add mod">
          <ac:chgData name="DIANA DEL PILAR RAMIREZ ACOSTA" userId="7c8ee35b-8153-4181-8741-18f2e2a668b2" providerId="ADAL" clId="{F2F6C9B6-C92E-4057-B1F4-CE4CD18C0A0E}" dt="2025-08-31T01:54:13.020" v="1148" actId="14100"/>
          <ac:cxnSpMkLst>
            <pc:docMk/>
            <pc:sldMk cId="3580207465" sldId="315"/>
            <ac:cxnSpMk id="23" creationId="{1D338827-1737-48A9-97FF-DF5A27CF3A55}"/>
          </ac:cxnSpMkLst>
        </pc:cxnChg>
      </pc:sldChg>
    </pc:docChg>
  </pc:docChgLst>
  <pc:docChgLst>
    <pc:chgData name="DIANA DEL PILAR RAMIREZ ACOSTA" userId="S::diana.ramirez.ac@uniminuto.edu::7c8ee35b-8153-4181-8741-18f2e2a668b2" providerId="AD" clId="Web-{73DCDF7D-2384-B032-D2DA-0652CC7BD431}"/>
    <pc:docChg chg="addSld modSld">
      <pc:chgData name="DIANA DEL PILAR RAMIREZ ACOSTA" userId="S::diana.ramirez.ac@uniminuto.edu::7c8ee35b-8153-4181-8741-18f2e2a668b2" providerId="AD" clId="Web-{73DCDF7D-2384-B032-D2DA-0652CC7BD431}" dt="2025-09-09T17:15:26.248" v="214"/>
      <pc:docMkLst>
        <pc:docMk/>
      </pc:docMkLst>
      <pc:sldChg chg="addSp delSp modSp add replId">
        <pc:chgData name="DIANA DEL PILAR RAMIREZ ACOSTA" userId="S::diana.ramirez.ac@uniminuto.edu::7c8ee35b-8153-4181-8741-18f2e2a668b2" providerId="AD" clId="Web-{73DCDF7D-2384-B032-D2DA-0652CC7BD431}" dt="2025-09-09T17:15:26.248" v="214"/>
        <pc:sldMkLst>
          <pc:docMk/>
          <pc:sldMk cId="1741025062" sldId="321"/>
        </pc:sldMkLst>
        <pc:spChg chg="mod">
          <ac:chgData name="DIANA DEL PILAR RAMIREZ ACOSTA" userId="S::diana.ramirez.ac@uniminuto.edu::7c8ee35b-8153-4181-8741-18f2e2a668b2" providerId="AD" clId="Web-{73DCDF7D-2384-B032-D2DA-0652CC7BD431}" dt="2025-09-09T16:45:17.577" v="70" actId="20577"/>
          <ac:spMkLst>
            <pc:docMk/>
            <pc:sldMk cId="1741025062" sldId="321"/>
            <ac:spMk id="5" creationId="{DB70ECAC-B45E-A480-DEBF-58645855D36A}"/>
          </ac:spMkLst>
        </pc:spChg>
      </pc:sldChg>
      <pc:sldChg chg="add">
        <pc:chgData name="DIANA DEL PILAR RAMIREZ ACOSTA" userId="S::diana.ramirez.ac@uniminuto.edu::7c8ee35b-8153-4181-8741-18f2e2a668b2" providerId="AD" clId="Web-{73DCDF7D-2384-B032-D2DA-0652CC7BD431}" dt="2025-09-09T16:44:53.592" v="53"/>
        <pc:sldMkLst>
          <pc:docMk/>
          <pc:sldMk cId="3851447730" sldId="322"/>
        </pc:sldMkLst>
      </pc:sldChg>
    </pc:docChg>
  </pc:docChgLst>
  <pc:docChgLst>
    <pc:chgData name="DIANA DEL PILAR RAMIREZ ACOSTA" userId="S::diana.ramirez.ac@uniminuto.edu::7c8ee35b-8153-4181-8741-18f2e2a668b2" providerId="AD" clId="Web-{3DE012CE-F5E7-6490-47FB-7D7F59CB82B5}"/>
    <pc:docChg chg="addSld delSld modSld">
      <pc:chgData name="DIANA DEL PILAR RAMIREZ ACOSTA" userId="S::diana.ramirez.ac@uniminuto.edu::7c8ee35b-8153-4181-8741-18f2e2a668b2" providerId="AD" clId="Web-{3DE012CE-F5E7-6490-47FB-7D7F59CB82B5}" dt="2025-08-27T22:01:56.362" v="120" actId="20577"/>
      <pc:docMkLst>
        <pc:docMk/>
      </pc:docMkLst>
    </pc:docChg>
  </pc:docChgLst>
  <pc:docChgLst>
    <pc:chgData name="LINA PAOLA SUAREZ FORERO" userId="S::lina.suarez.f@uniminuto.edu::bc550894-0aa7-4a5d-903c-9027ae179d81" providerId="AD" clId="Web-{4A0DA2CF-C03F-52AA-11CF-8C3E567E6A36}"/>
    <pc:docChg chg="delSld modSld">
      <pc:chgData name="LINA PAOLA SUAREZ FORERO" userId="S::lina.suarez.f@uniminuto.edu::bc550894-0aa7-4a5d-903c-9027ae179d81" providerId="AD" clId="Web-{4A0DA2CF-C03F-52AA-11CF-8C3E567E6A36}" dt="2025-09-01T21:30:30.541" v="447"/>
      <pc:docMkLst>
        <pc:docMk/>
      </pc:docMkLst>
    </pc:docChg>
  </pc:docChgLst>
  <pc:docChgLst>
    <pc:chgData name="DIANA DEL PILAR RAMIREZ ACOSTA" userId="S::diana.ramirez.ac@uniminuto.edu::7c8ee35b-8153-4181-8741-18f2e2a668b2" providerId="AD" clId="Web-{D2D1A67E-8E80-7DB3-7869-8F8FA825915D}"/>
    <pc:docChg chg="modSld">
      <pc:chgData name="DIANA DEL PILAR RAMIREZ ACOSTA" userId="S::diana.ramirez.ac@uniminuto.edu::7c8ee35b-8153-4181-8741-18f2e2a668b2" providerId="AD" clId="Web-{D2D1A67E-8E80-7DB3-7869-8F8FA825915D}" dt="2025-09-08T20:31:05.491" v="17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587A1-24C4-47D2-BE28-2C41A8378212}" type="datetimeFigureOut">
              <a:t>9/22/2025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3C3FE-ACE0-42B5-9D29-D9D8A74DA4EC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7641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3C3FE-ACE0-42B5-9D29-D9D8A74DA4EC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6919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149D0-3CC2-9BD2-8EFF-B48F5ED82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184F220-6FF1-091E-25A0-FFDF883329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FF9B2B4-CDA3-F6B0-22C9-309667FA7E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58999ED-DFF2-E8F4-2339-3907081E2D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D53FC-352D-4B93-81E7-2384781B8310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89321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8F203-8A00-7832-F58E-8437DC06F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480AB1A-579F-E072-6DB9-96A95E3C1D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67A8510-325F-A3DD-4C98-096EABCC86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5F9938B-17C0-3294-C8FD-0DBF839416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D53FC-352D-4B93-81E7-2384781B8310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29172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33FA8-5BC6-3253-2689-C7F08CB282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C93A6C-64DD-31DE-443D-3EE1C2901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9A745A-256F-0CF0-290A-B3D997E3E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BD036D-3DBA-463B-A2B3-9A4205C7A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BB72EA-889A-6E3A-4B0A-3E8B1E3CF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1855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7EF8AB-8BCF-8A74-039D-A23CACFA7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D9F9A85-F837-186F-AF58-992F645836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C64FFB-0E16-5DC7-A65A-13A502DAF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D9F305-7F87-306F-8204-D694C1670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C0062E-5AED-89E3-2AC6-74301A7D0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7435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7AE5631-2C05-7786-113C-44E92C94AE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120B4CA-D7E4-DE0C-E211-7E43629D9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718D94-9E80-F3ED-B8C4-E1154DECF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A86D4A-9D88-D65D-EACD-17A2E6EBC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8BA8AE-0A11-68D6-F35D-BF282E28A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0362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8DE9D-3217-933F-ACDA-CD999F5CE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14A688-9BAF-CC02-FA7A-1A360512A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D80B48-90D0-7398-ABA3-8B50A3F6E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A3C800-1655-0496-B8A6-C9F91B142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F65E73-F8A2-0354-A7CE-F6434A5BB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2032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582F06-FC72-81D7-B4A3-6154068A6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E96C16-F79A-1644-8A70-0080F26AB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735BDF-91FC-1FC1-2884-9282343DF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82FB4C-9D29-DAEC-BDBF-911AB1BEA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4DF462-981E-E48B-632D-787D7AD50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6784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C927BC-159C-24E2-8703-DE40D9D38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F12F59-4561-17A6-2D5E-D22FF23AB9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89E438-8901-664B-178C-7C800D9BA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E953FCF-2C2E-839F-4799-5971B4015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EF1B89-1B2D-290F-23CC-C75F4E014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B4BCAA-E828-122F-30A2-591A0539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8073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066D87-E67C-C89E-A189-53729793F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28E230-7763-9FDF-A43E-B260B1805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E195A9A-FFF2-0A0D-DA94-D84997B30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7093E1F-EDAF-0A2A-F5C9-74BDAE8EF3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D8598E1-0D7B-B0A1-E889-91FBC8A15E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19A4F40-6628-844A-7E33-7843C341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281056B-E212-D9AF-F378-32D525FE0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957FE6C-566E-E861-9482-52456175B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9404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72CF8E-946C-7AB3-FAA1-F39B7FF64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2E0052B-9AF5-B39A-272C-32804CE42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5ED88B6-9029-0AC2-7430-22B662BD5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C9490A5-6F74-A4D0-8E43-D9A5EC4E2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610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F6F54FB-9EDE-0925-248A-5B570EE7B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4DC5ABF-015D-EDC4-5ECB-1ACDB1410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AFD67DF-0373-7A22-717F-349587E97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7587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FCC51-66A7-08DC-A327-5846A87F4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E2E582-7D96-3703-4F43-22FBC14FC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1D11CE-F0F4-A409-C9AF-81202A9A4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68AB6A-7C17-887C-50B7-05E1463AF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85A10D1-D81B-EE3A-CB71-9B35EBBE6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77226C-A35F-E519-36A0-464AFC179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2670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8AF5BC-3079-F413-0488-763870EBA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F6B5A79-E9DC-61F1-1B86-0B77124F85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BA9DF9-2792-66A2-5BE2-C16274123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058061B-57EB-5659-9854-4C3AF65CF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DFC2EC-134B-0819-81D4-046BE34B4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79FA84-692B-9933-CDA2-69BC4B4E6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3890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7C1481A-D154-38F9-8678-1B57DF710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DDA193B-0284-4C51-C975-97BAA4390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5DF0AD-454A-F4EA-D4B6-FE9A713D80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44B07F-46E6-94D5-9830-FBFA16729F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5AEB00-451A-4E4F-0D16-FB8BB91AB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5E42DE-8D4C-C848-A868-98D39B773E4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81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ineducacion.gov.co/1780/articles-424680_recurso_01.pdf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F87AA4F-56D9-84F2-6ABD-895DF706072E}"/>
              </a:ext>
            </a:extLst>
          </p:cNvPr>
          <p:cNvSpPr txBox="1">
            <a:spLocks/>
          </p:cNvSpPr>
          <p:nvPr/>
        </p:nvSpPr>
        <p:spPr>
          <a:xfrm>
            <a:off x="1176749" y="3915219"/>
            <a:ext cx="4122821" cy="883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5400" b="1">
                <a:solidFill>
                  <a:schemeClr val="bg1"/>
                </a:solidFill>
                <a:latin typeface="Trebuchet MS"/>
              </a:rPr>
              <a:t>B</a:t>
            </a:r>
            <a:r>
              <a:rPr lang="es-CO" sz="5400" b="1" err="1">
                <a:solidFill>
                  <a:schemeClr val="bg1"/>
                </a:solidFill>
                <a:latin typeface="Trebuchet MS"/>
              </a:rPr>
              <a:t>itácora</a:t>
            </a:r>
            <a:endParaRPr lang="es-CO" sz="5400" b="1">
              <a:solidFill>
                <a:schemeClr val="bg1"/>
              </a:solidFill>
              <a:latin typeface="Trebuchet MS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3CB4799-4212-0078-D580-73F1A43C32DB}"/>
              </a:ext>
            </a:extLst>
          </p:cNvPr>
          <p:cNvSpPr txBox="1">
            <a:spLocks/>
          </p:cNvSpPr>
          <p:nvPr/>
        </p:nvSpPr>
        <p:spPr>
          <a:xfrm>
            <a:off x="1176749" y="4675263"/>
            <a:ext cx="4337786" cy="10958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s-CO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r>
              <a:rPr lang="es-CO" sz="3600" b="1" i="0" u="none" strike="noStrike">
                <a:solidFill>
                  <a:srgbClr val="00FF83"/>
                </a:solidFill>
                <a:effectLst/>
                <a:latin typeface="Trebuchet MS"/>
              </a:rPr>
              <a:t>Categoría </a:t>
            </a:r>
            <a:r>
              <a:rPr lang="es-CO" sz="3600" b="1">
                <a:solidFill>
                  <a:srgbClr val="00FF83"/>
                </a:solidFill>
                <a:latin typeface="Trebuchet MS"/>
              </a:rPr>
              <a:t>B Senior</a:t>
            </a:r>
            <a:r>
              <a:rPr lang="en-US" sz="3600" b="0" i="0">
                <a:solidFill>
                  <a:srgbClr val="000000"/>
                </a:solidFill>
                <a:effectLst/>
                <a:latin typeface="Trebuchet MS"/>
              </a:rPr>
              <a:t>​</a:t>
            </a:r>
          </a:p>
          <a:p>
            <a:pPr algn="l" rtl="0" fontAlgn="base"/>
            <a:r>
              <a:rPr lang="es-CO" sz="3600" b="1" i="0" u="none" strike="noStrike">
                <a:solidFill>
                  <a:srgbClr val="00FF83"/>
                </a:solidFill>
                <a:effectLst/>
                <a:latin typeface="Trebuchet MS"/>
              </a:rPr>
              <a:t>Desafío </a:t>
            </a:r>
            <a:r>
              <a:rPr lang="es-CO" sz="3600" b="1">
                <a:solidFill>
                  <a:srgbClr val="00FF83"/>
                </a:solidFill>
                <a:latin typeface="Trebuchet MS"/>
              </a:rPr>
              <a:t>3</a:t>
            </a:r>
            <a:endParaRPr lang="es-CO" sz="3600" b="0" i="0">
              <a:solidFill>
                <a:srgbClr val="000000"/>
              </a:solidFill>
              <a:effectLst/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602413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635AFA-EBE4-0E89-5F46-D16592180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37633949-60FE-7145-E02C-870134299AA9}"/>
              </a:ext>
            </a:extLst>
          </p:cNvPr>
          <p:cNvSpPr txBox="1">
            <a:spLocks/>
          </p:cNvSpPr>
          <p:nvPr/>
        </p:nvSpPr>
        <p:spPr>
          <a:xfrm>
            <a:off x="1064753" y="179559"/>
            <a:ext cx="10134084" cy="5805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800" b="1">
                <a:solidFill>
                  <a:srgbClr val="4D24A4"/>
                </a:solidFill>
                <a:latin typeface="Trebuchet MS"/>
                <a:cs typeface="Arial"/>
              </a:rPr>
              <a:t>RESULTADOS DE INTERACCIÓN DEL EQUIPO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757B1E6-56C9-E6AF-D1D2-77EA40092C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540458"/>
              </p:ext>
            </p:extLst>
          </p:nvPr>
        </p:nvGraphicFramePr>
        <p:xfrm>
          <a:off x="649282" y="760108"/>
          <a:ext cx="10786460" cy="4844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1177891962"/>
                    </a:ext>
                  </a:extLst>
                </a:gridCol>
                <a:gridCol w="7357460">
                  <a:extLst>
                    <a:ext uri="{9D8B030D-6E8A-4147-A177-3AD203B41FA5}">
                      <a16:colId xmlns:a16="http://schemas.microsoft.com/office/drawing/2014/main" val="2504394091"/>
                    </a:ext>
                  </a:extLst>
                </a:gridCol>
              </a:tblGrid>
              <a:tr h="841168">
                <a:tc>
                  <a:txBody>
                    <a:bodyPr/>
                    <a:lstStyle/>
                    <a:p>
                      <a:pPr algn="ctr"/>
                      <a:r>
                        <a:rPr lang="es-MX" sz="1600"/>
                        <a:t>HALLAZGOS O AJUSTES  NECESARIOS</a:t>
                      </a:r>
                      <a:endParaRPr lang="es-CO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/>
                        <a:t>JUSTIFICACIÓN  </a:t>
                      </a:r>
                      <a:r>
                        <a:rPr lang="es-MX" sz="1600" i="1">
                          <a:solidFill>
                            <a:schemeClr val="bg1"/>
                          </a:solidFill>
                          <a:latin typeface="Trebuchet MS"/>
                          <a:cs typeface="Arial"/>
                        </a:rPr>
                        <a:t>Porque (necesidad/problema) → elegimos (decisión) → para (objetivo) → lo que permitirá (impacto/beneficio).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359470"/>
                  </a:ext>
                </a:extLst>
              </a:tr>
              <a:tr h="337663">
                <a:tc>
                  <a:txBody>
                    <a:bodyPr/>
                    <a:lstStyle/>
                    <a:p>
                      <a:r>
                        <a:rPr lang="es-CO" sz="1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Ejemplo: Cambiar el material de la parte externa del prototipo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8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Ejemplo: Necesitamos un material que facilite dar forma, recortar y ensamblar, elegimos madera reutilizada como material principal, lo que permitirá construir el prototipo de manera económica y sostenible, favoreciendo además el trabajo colaborativo del equipo.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8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198636"/>
                  </a:ext>
                </a:extLst>
              </a:tr>
              <a:tr h="434511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  <a:p>
                      <a:endParaRPr lang="es-C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366516"/>
                  </a:ext>
                </a:extLst>
              </a:tr>
              <a:tr h="501446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  <a:p>
                      <a:endParaRPr lang="es-C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456081"/>
                  </a:ext>
                </a:extLst>
              </a:tr>
              <a:tr h="643246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  <a:p>
                      <a:endParaRPr lang="es-C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478995"/>
                  </a:ext>
                </a:extLst>
              </a:tr>
              <a:tr h="692727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  <a:p>
                      <a:endParaRPr lang="es-C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974277"/>
                  </a:ext>
                </a:extLst>
              </a:tr>
              <a:tr h="747233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931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785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E5B599-0045-0965-7C74-3BA06AAE9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2">
            <a:extLst>
              <a:ext uri="{FF2B5EF4-FFF2-40B4-BE49-F238E27FC236}">
                <a16:creationId xmlns:a16="http://schemas.microsoft.com/office/drawing/2014/main" id="{F4554E34-8EDB-7A2E-ADD1-1B64233D0242}"/>
              </a:ext>
            </a:extLst>
          </p:cNvPr>
          <p:cNvSpPr txBox="1"/>
          <p:nvPr/>
        </p:nvSpPr>
        <p:spPr>
          <a:xfrm>
            <a:off x="1065693" y="1070514"/>
            <a:ext cx="10307142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600" b="1">
                <a:solidFill>
                  <a:srgbClr val="595959"/>
                </a:solidFill>
                <a:latin typeface="Trebuchet MS"/>
              </a:rPr>
              <a:t>Objetivo de la interacción</a:t>
            </a:r>
            <a:r>
              <a:rPr lang="es-MX" sz="1600">
                <a:solidFill>
                  <a:srgbClr val="595959"/>
                </a:solidFill>
                <a:latin typeface="Trebuchet MS"/>
              </a:rPr>
              <a:t>: Facilitar la interacción de la comunidad con el prototipo para recoger percepciones y sugerencias de mejora.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6EE90CA-BA4C-1251-3C16-24359ACE1ADB}"/>
              </a:ext>
            </a:extLst>
          </p:cNvPr>
          <p:cNvSpPr txBox="1"/>
          <p:nvPr/>
        </p:nvSpPr>
        <p:spPr>
          <a:xfrm>
            <a:off x="676322" y="1976015"/>
            <a:ext cx="10696909" cy="3166824"/>
          </a:xfrm>
          <a:prstGeom prst="roundRect">
            <a:avLst/>
          </a:prstGeom>
          <a:noFill/>
          <a:ln w="28575">
            <a:solidFill>
              <a:srgbClr val="4D24A4"/>
            </a:solidFill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AutoNum type="arabicPeriod"/>
            </a:pPr>
            <a:r>
              <a:rPr lang="es-ES_tradnl">
                <a:solidFill>
                  <a:srgbClr val="595959"/>
                </a:solidFill>
                <a:latin typeface="Trebuchet MS"/>
              </a:rPr>
              <a:t>Entreguen a cada persona un formato para validar la interacción.</a:t>
            </a:r>
          </a:p>
          <a:p>
            <a:pPr marL="342900" indent="-342900" algn="just">
              <a:buFontTx/>
              <a:buAutoNum type="arabicPeriod"/>
            </a:pPr>
            <a:r>
              <a:rPr lang="es-ES_tradnl">
                <a:solidFill>
                  <a:srgbClr val="595959"/>
                </a:solidFill>
                <a:latin typeface="Trebuchet MS"/>
              </a:rPr>
              <a:t>Presenten el prototipo y permitan que las personas prueben o interactúen 5 minutos con él.</a:t>
            </a:r>
          </a:p>
          <a:p>
            <a:pPr marL="342900" indent="-342900" algn="just">
              <a:buFontTx/>
              <a:buAutoNum type="arabicPeriod"/>
            </a:pPr>
            <a:r>
              <a:rPr lang="es-MX">
                <a:solidFill>
                  <a:srgbClr val="595959"/>
                </a:solidFill>
                <a:latin typeface="Trebuchet MS"/>
              </a:rPr>
              <a:t>Indiquen que en la fila “Rol”, se debe escribir el papel que desempeñan en la comunidad, por ejemplo: docente, alcalde, empresario, entre otros.</a:t>
            </a:r>
          </a:p>
          <a:p>
            <a:pPr marL="342900" indent="-342900" algn="just">
              <a:buFontTx/>
              <a:buAutoNum type="arabicPeriod"/>
            </a:pPr>
            <a:r>
              <a:rPr lang="es-MX">
                <a:solidFill>
                  <a:srgbClr val="595959"/>
                </a:solidFill>
                <a:latin typeface="Trebuchet MS"/>
              </a:rPr>
              <a:t>Las personas deben completar la información solicitada en cada cuadro.</a:t>
            </a:r>
          </a:p>
          <a:p>
            <a:pPr marL="342900" indent="-342900" algn="just">
              <a:buFontTx/>
              <a:buAutoNum type="arabicPeriod"/>
            </a:pPr>
            <a:r>
              <a:rPr lang="es-MX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Indiquen que deben calificar el prototipo en una escala del 1 al 3, donde 1= No cumple, 2 = cumple parcialmente y 3 = cumple.</a:t>
            </a:r>
          </a:p>
          <a:p>
            <a:pPr marL="342900" indent="-342900" algn="just">
              <a:buFontTx/>
              <a:buAutoNum type="arabicPeriod"/>
            </a:pPr>
            <a:r>
              <a:rPr lang="es-MX">
                <a:solidFill>
                  <a:srgbClr val="595959"/>
                </a:solidFill>
                <a:latin typeface="Trebuchet MS"/>
              </a:rPr>
              <a:t>Ahora </a:t>
            </a:r>
            <a:r>
              <a:rPr lang="es-ES_tradnl">
                <a:solidFill>
                  <a:srgbClr val="595959"/>
                </a:solidFill>
                <a:latin typeface="Trebuchet MS"/>
              </a:rPr>
              <a:t>expliquen brevemente el propósito y el problema que busca resolver el prototipo y repitan las instrucciones 2, 4 y 5.</a:t>
            </a:r>
            <a:endParaRPr lang="es-MX">
              <a:solidFill>
                <a:srgbClr val="595959"/>
              </a:solidFill>
              <a:latin typeface="Trebuchet MS"/>
            </a:endParaRPr>
          </a:p>
          <a:p>
            <a:pPr marL="342900" indent="-342900" algn="just">
              <a:buAutoNum type="arabicPeriod"/>
            </a:pPr>
            <a:r>
              <a:rPr lang="es-MX">
                <a:solidFill>
                  <a:srgbClr val="595959"/>
                </a:solidFill>
                <a:latin typeface="Trebuchet MS"/>
              </a:rPr>
              <a:t>Agradezcan la participación de las personas en la interacción.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433540B-B57F-6005-03F1-4C1C7BFFBF68}"/>
              </a:ext>
            </a:extLst>
          </p:cNvPr>
          <p:cNvSpPr txBox="1">
            <a:spLocks/>
          </p:cNvSpPr>
          <p:nvPr/>
        </p:nvSpPr>
        <p:spPr>
          <a:xfrm>
            <a:off x="1431412" y="289293"/>
            <a:ext cx="9597860" cy="5571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800" b="1">
                <a:solidFill>
                  <a:srgbClr val="4D24A4"/>
                </a:solidFill>
                <a:latin typeface="Trebuchet MS"/>
                <a:cs typeface="Arial"/>
              </a:rPr>
              <a:t>PRUEBA DE INTERACCIÓN DEL PROTOTIPO - COMUNIDAD</a:t>
            </a:r>
          </a:p>
        </p:txBody>
      </p:sp>
      <p:pic>
        <p:nvPicPr>
          <p:cNvPr id="4" name="Imagen 3" descr="Icono&#10;&#10;El contenido generado por IA puede ser incorrecto.">
            <a:extLst>
              <a:ext uri="{FF2B5EF4-FFF2-40B4-BE49-F238E27FC236}">
                <a16:creationId xmlns:a16="http://schemas.microsoft.com/office/drawing/2014/main" id="{6173F778-632D-A728-C9CC-FE1D0240E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8530" y="4424966"/>
            <a:ext cx="1410239" cy="142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02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A4F2C7-7656-9FA1-6462-B4C526607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6">
            <a:extLst>
              <a:ext uri="{FF2B5EF4-FFF2-40B4-BE49-F238E27FC236}">
                <a16:creationId xmlns:a16="http://schemas.microsoft.com/office/drawing/2014/main" id="{D77BAE2C-16AF-7FDD-9C4C-5902F8B2D2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754115"/>
              </p:ext>
            </p:extLst>
          </p:nvPr>
        </p:nvGraphicFramePr>
        <p:xfrm>
          <a:off x="1002164" y="788941"/>
          <a:ext cx="10027282" cy="4873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436">
                  <a:extLst>
                    <a:ext uri="{9D8B030D-6E8A-4147-A177-3AD203B41FA5}">
                      <a16:colId xmlns:a16="http://schemas.microsoft.com/office/drawing/2014/main" val="3550513334"/>
                    </a:ext>
                  </a:extLst>
                </a:gridCol>
                <a:gridCol w="1994534">
                  <a:extLst>
                    <a:ext uri="{9D8B030D-6E8A-4147-A177-3AD203B41FA5}">
                      <a16:colId xmlns:a16="http://schemas.microsoft.com/office/drawing/2014/main" val="4132832005"/>
                    </a:ext>
                  </a:extLst>
                </a:gridCol>
                <a:gridCol w="5060213">
                  <a:extLst>
                    <a:ext uri="{9D8B030D-6E8A-4147-A177-3AD203B41FA5}">
                      <a16:colId xmlns:a16="http://schemas.microsoft.com/office/drawing/2014/main" val="2491758816"/>
                    </a:ext>
                  </a:extLst>
                </a:gridCol>
                <a:gridCol w="1165099">
                  <a:extLst>
                    <a:ext uri="{9D8B030D-6E8A-4147-A177-3AD203B41FA5}">
                      <a16:colId xmlns:a16="http://schemas.microsoft.com/office/drawing/2014/main" val="1496169823"/>
                    </a:ext>
                  </a:extLst>
                </a:gridCol>
              </a:tblGrid>
              <a:tr h="428641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i="0" u="none" strike="noStrike" noProof="0">
                          <a:solidFill>
                            <a:srgbClr val="FFFFFF"/>
                          </a:solidFill>
                          <a:latin typeface="Trebuchet MS"/>
                        </a:rPr>
                        <a:t>ANÁLISIS TÉCNICO (Tabla 4 de la guía)</a:t>
                      </a:r>
                      <a:endParaRPr lang="es-ES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12951"/>
                  </a:ext>
                </a:extLst>
              </a:tr>
              <a:tr h="428641">
                <a:tc gridSpan="4"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CO" sz="1400">
                          <a:latin typeface="Trebuchet MS"/>
                        </a:rPr>
                        <a:t>ROL: _______________________________________________________________________________</a:t>
                      </a:r>
                      <a:endParaRPr lang="es-CO" sz="14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sz="160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sz="16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65445305"/>
                  </a:ext>
                </a:extLst>
              </a:tr>
              <a:tr h="428641"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latin typeface="Trebuchet MS"/>
                        </a:rPr>
                        <a:t>INTERACCIONES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latin typeface="Trebuchet MS"/>
                        </a:rPr>
                        <a:t>TIPO DE ANÁLISIS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latin typeface="Trebuchet MS"/>
                        </a:rPr>
                        <a:t>DESCRIPCIÓN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latin typeface="Trebuchet MS"/>
                        </a:rPr>
                        <a:t>PUNTAJE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351956"/>
                  </a:ext>
                </a:extLst>
              </a:tr>
              <a:tr h="635023">
                <a:tc rowSpan="2">
                  <a:txBody>
                    <a:bodyPr/>
                    <a:lstStyle/>
                    <a:p>
                      <a:pPr algn="ctr"/>
                      <a:r>
                        <a:rPr lang="es-CO" sz="1400">
                          <a:latin typeface="Trebuchet MS"/>
                        </a:rPr>
                        <a:t>INTERACCIÓN SIN INSTRUCCIONES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400">
                          <a:latin typeface="Trebuchet MS"/>
                        </a:rPr>
                        <a:t>FORMA:</a:t>
                      </a:r>
                    </a:p>
                    <a:p>
                      <a:pPr lvl="0">
                        <a:buNone/>
                      </a:pPr>
                      <a:r>
                        <a:rPr lang="es-MX" sz="12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Físico o Digital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2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Escriban su percepción de la forma del prototipo y como interactuaron con él.</a:t>
                      </a:r>
                      <a:endParaRPr lang="es-ES" sz="1600" i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O" sz="14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2650904"/>
                  </a:ext>
                </a:extLst>
              </a:tr>
              <a:tr h="61914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>
                        <a:latin typeface="Trebuchet MS" panose="020B0603020202020204" pitchFamily="34" charset="0"/>
                      </a:endParaRPr>
                    </a:p>
                    <a:p>
                      <a:endParaRPr lang="es-CO" sz="16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400">
                          <a:latin typeface="Trebuchet MS"/>
                        </a:rPr>
                        <a:t>FUNCIÓN:</a:t>
                      </a:r>
                    </a:p>
                    <a:p>
                      <a:pPr lvl="0">
                        <a:buNone/>
                      </a:pPr>
                      <a:r>
                        <a:rPr lang="es-MX" sz="1200" b="0" i="1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Físico o Digital</a:t>
                      </a:r>
                      <a:endParaRPr lang="es-MX" sz="1600" i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es-CO" sz="1200" b="0" i="1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Escriban su percepción de la función del prototipo y como interactuaron con él</a:t>
                      </a:r>
                      <a:endParaRPr lang="es-ES" sz="1600" i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4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979884"/>
                  </a:ext>
                </a:extLst>
              </a:tr>
              <a:tr h="71440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>
                          <a:latin typeface="Trebuchet MS"/>
                        </a:rPr>
                        <a:t>INTERACCIÓN CON INSTRUCCIONES</a:t>
                      </a:r>
                    </a:p>
                    <a:p>
                      <a:endParaRPr lang="es-CO" sz="14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400">
                          <a:latin typeface="Trebuchet MS"/>
                        </a:rPr>
                        <a:t>FORMA:</a:t>
                      </a:r>
                    </a:p>
                    <a:p>
                      <a:pPr lvl="0">
                        <a:buNone/>
                      </a:pPr>
                      <a:r>
                        <a:rPr lang="es-MX" sz="1200" b="0" i="1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Físico o Digital </a:t>
                      </a:r>
                      <a:endParaRPr lang="es-MX" sz="1600" i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es-CO" sz="1200" b="0" i="1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Escriban su percepción de la forma del prototipo y como interactuaron con él.</a:t>
                      </a:r>
                      <a:endParaRPr lang="es-ES" sz="1600" i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O" sz="14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9419963"/>
                  </a:ext>
                </a:extLst>
              </a:tr>
              <a:tr h="698525">
                <a:tc vMerge="1">
                  <a:txBody>
                    <a:bodyPr/>
                    <a:lstStyle/>
                    <a:p>
                      <a:endParaRPr lang="es-CO" sz="16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400">
                          <a:latin typeface="Trebuchet MS"/>
                        </a:rPr>
                        <a:t>FUNCION:</a:t>
                      </a:r>
                    </a:p>
                    <a:p>
                      <a:pPr lvl="0">
                        <a:buNone/>
                      </a:pPr>
                      <a:r>
                        <a:rPr lang="es-MX" sz="1200" b="0" i="1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Físico o Digital</a:t>
                      </a:r>
                      <a:endParaRPr lang="es-MX" sz="1600" i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es-CO" sz="1200" b="0" i="1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Escriban su percepción de la función del prototipo y como interactuaron con él</a:t>
                      </a:r>
                      <a:endParaRPr lang="es-ES" sz="1600" i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4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738124"/>
                  </a:ext>
                </a:extLst>
              </a:tr>
              <a:tr h="920785">
                <a:tc gridSpan="2">
                  <a:txBody>
                    <a:bodyPr/>
                    <a:lstStyle/>
                    <a:p>
                      <a:pPr algn="r"/>
                      <a:r>
                        <a:rPr lang="es-CO" sz="1400" b="0">
                          <a:latin typeface="Trebuchet MS"/>
                        </a:rPr>
                        <a:t>Puntaje Máximo: 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 sz="1800" b="1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400" b="1">
                          <a:latin typeface="Trebuchet MS"/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O" sz="1400" b="1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1305572"/>
                  </a:ext>
                </a:extLst>
              </a:tr>
            </a:tbl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BCC495CA-865A-84CD-402B-F015C0B0E2FD}"/>
              </a:ext>
            </a:extLst>
          </p:cNvPr>
          <p:cNvSpPr txBox="1">
            <a:spLocks/>
          </p:cNvSpPr>
          <p:nvPr/>
        </p:nvSpPr>
        <p:spPr>
          <a:xfrm>
            <a:off x="1005589" y="154823"/>
            <a:ext cx="10012477" cy="6355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800" b="1">
                <a:solidFill>
                  <a:srgbClr val="4D24A4"/>
                </a:solidFill>
                <a:latin typeface="Trebuchet MS"/>
                <a:cs typeface="Arial"/>
              </a:rPr>
              <a:t>PRUEBA DE INTERACCIÓN DEL PROTOTIPO – COMUNIDAD </a:t>
            </a:r>
          </a:p>
        </p:txBody>
      </p:sp>
    </p:spTree>
    <p:extLst>
      <p:ext uri="{BB962C8B-B14F-4D97-AF65-F5344CB8AC3E}">
        <p14:creationId xmlns:p14="http://schemas.microsoft.com/office/powerpoint/2010/main" val="2076047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CD410F-69C3-F2F0-312E-436DA590B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40461B3F-F4A7-75FD-739D-EA044F7F9374}"/>
              </a:ext>
            </a:extLst>
          </p:cNvPr>
          <p:cNvSpPr txBox="1">
            <a:spLocks/>
          </p:cNvSpPr>
          <p:nvPr/>
        </p:nvSpPr>
        <p:spPr>
          <a:xfrm>
            <a:off x="1865495" y="133189"/>
            <a:ext cx="7859808" cy="5571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000" b="1">
                <a:solidFill>
                  <a:srgbClr val="4D24A4"/>
                </a:solidFill>
                <a:latin typeface="Trebuchet MS"/>
                <a:cs typeface="Arial"/>
              </a:rPr>
              <a:t>CONCLUSIÓN  PRUEBA DE INTERACCIÓN</a:t>
            </a:r>
          </a:p>
        </p:txBody>
      </p:sp>
      <p:graphicFrame>
        <p:nvGraphicFramePr>
          <p:cNvPr id="14" name="Tabla 14">
            <a:extLst>
              <a:ext uri="{FF2B5EF4-FFF2-40B4-BE49-F238E27FC236}">
                <a16:creationId xmlns:a16="http://schemas.microsoft.com/office/drawing/2014/main" id="{274E80A1-9316-7133-83A2-4043F169FD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083533"/>
              </p:ext>
            </p:extLst>
          </p:nvPr>
        </p:nvGraphicFramePr>
        <p:xfrm>
          <a:off x="168088" y="4852147"/>
          <a:ext cx="1751379" cy="840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1379">
                  <a:extLst>
                    <a:ext uri="{9D8B030D-6E8A-4147-A177-3AD203B41FA5}">
                      <a16:colId xmlns:a16="http://schemas.microsoft.com/office/drawing/2014/main" val="114656782"/>
                    </a:ext>
                  </a:extLst>
                </a:gridCol>
              </a:tblGrid>
              <a:tr h="420101">
                <a:tc>
                  <a:txBody>
                    <a:bodyPr/>
                    <a:lstStyle/>
                    <a:p>
                      <a:pPr algn="ctr"/>
                      <a:r>
                        <a:rPr lang="es-CO" sz="1600">
                          <a:latin typeface="Trebuchet MS" panose="020B0603020202020204" pitchFamily="34" charset="0"/>
                        </a:rPr>
                        <a:t>De 4 a 6,66</a:t>
                      </a:r>
                    </a:p>
                  </a:txBody>
                  <a:tcPr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9740"/>
                  </a:ext>
                </a:extLst>
              </a:tr>
              <a:tr h="420101">
                <a:tc>
                  <a:txBody>
                    <a:bodyPr/>
                    <a:lstStyle/>
                    <a:p>
                      <a:r>
                        <a:rPr lang="es-CO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No cumple</a:t>
                      </a:r>
                    </a:p>
                  </a:txBody>
                  <a:tcPr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726036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CEC7FCF6-C98F-D0E7-96AC-C90D2F94F9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440815"/>
              </p:ext>
            </p:extLst>
          </p:nvPr>
        </p:nvGraphicFramePr>
        <p:xfrm>
          <a:off x="1958196" y="4838635"/>
          <a:ext cx="2185519" cy="838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5519">
                  <a:extLst>
                    <a:ext uri="{9D8B030D-6E8A-4147-A177-3AD203B41FA5}">
                      <a16:colId xmlns:a16="http://schemas.microsoft.com/office/drawing/2014/main" val="114656782"/>
                    </a:ext>
                  </a:extLst>
                </a:gridCol>
              </a:tblGrid>
              <a:tr h="399471">
                <a:tc>
                  <a:txBody>
                    <a:bodyPr/>
                    <a:lstStyle/>
                    <a:p>
                      <a:pPr algn="ctr"/>
                      <a:r>
                        <a:rPr lang="es-CO" sz="1600">
                          <a:latin typeface="Trebuchet MS"/>
                        </a:rPr>
                        <a:t>De 6,67 a 9,33</a:t>
                      </a:r>
                    </a:p>
                  </a:txBody>
                  <a:tcPr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9740"/>
                  </a:ext>
                </a:extLst>
              </a:tr>
              <a:tr h="439419">
                <a:tc>
                  <a:txBody>
                    <a:bodyPr/>
                    <a:lstStyle/>
                    <a:p>
                      <a:r>
                        <a:rPr lang="es-CO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Cumple parcialmente</a:t>
                      </a:r>
                    </a:p>
                  </a:txBody>
                  <a:tcPr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726036"/>
                  </a:ext>
                </a:extLst>
              </a:tr>
            </a:tbl>
          </a:graphicData>
        </a:graphic>
      </p:graphicFrame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34487EFC-7880-5558-0ABA-C37728BF6C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113710"/>
              </p:ext>
            </p:extLst>
          </p:nvPr>
        </p:nvGraphicFramePr>
        <p:xfrm>
          <a:off x="4168587" y="4840941"/>
          <a:ext cx="1671399" cy="839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1399">
                  <a:extLst>
                    <a:ext uri="{9D8B030D-6E8A-4147-A177-3AD203B41FA5}">
                      <a16:colId xmlns:a16="http://schemas.microsoft.com/office/drawing/2014/main" val="114656782"/>
                    </a:ext>
                  </a:extLst>
                </a:gridCol>
              </a:tblGrid>
              <a:tr h="419884">
                <a:tc>
                  <a:txBody>
                    <a:bodyPr/>
                    <a:lstStyle/>
                    <a:p>
                      <a:pPr algn="ctr"/>
                      <a:r>
                        <a:rPr lang="es-CO" sz="1600">
                          <a:latin typeface="Trebuchet MS"/>
                        </a:rPr>
                        <a:t>De 9,34 a 12</a:t>
                      </a:r>
                    </a:p>
                  </a:txBody>
                  <a:tcPr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9740"/>
                  </a:ext>
                </a:extLst>
              </a:tr>
              <a:tr h="419884">
                <a:tc>
                  <a:txBody>
                    <a:bodyPr/>
                    <a:lstStyle/>
                    <a:p>
                      <a:r>
                        <a:rPr lang="es-CO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Cumple </a:t>
                      </a:r>
                    </a:p>
                  </a:txBody>
                  <a:tcPr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726036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a 2">
                <a:extLst>
                  <a:ext uri="{FF2B5EF4-FFF2-40B4-BE49-F238E27FC236}">
                    <a16:creationId xmlns:a16="http://schemas.microsoft.com/office/drawing/2014/main" id="{2941A870-A530-D7F8-1DD2-C88604AE0B0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5325897"/>
                  </p:ext>
                </p:extLst>
              </p:nvPr>
            </p:nvGraphicFramePr>
            <p:xfrm>
              <a:off x="601678" y="1572422"/>
              <a:ext cx="4858512" cy="142243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858512">
                      <a:extLst>
                        <a:ext uri="{9D8B030D-6E8A-4147-A177-3AD203B41FA5}">
                          <a16:colId xmlns:a16="http://schemas.microsoft.com/office/drawing/2014/main" val="4271006555"/>
                        </a:ext>
                      </a:extLst>
                    </a:gridCol>
                  </a:tblGrid>
                  <a:tr h="523622">
                    <a:tc>
                      <a:txBody>
                        <a:bodyPr/>
                        <a:lstStyle/>
                        <a:p>
                          <a:r>
                            <a:rPr lang="es-MX"/>
                            <a:t>Ejemplo: respuestas obtenidas: 12,8 ,10,9,12</a:t>
                          </a:r>
                          <a:endParaRPr lang="es-CO"/>
                        </a:p>
                      </a:txBody>
                      <a:tcPr>
                        <a:solidFill>
                          <a:srgbClr val="5026A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5188294"/>
                      </a:ext>
                    </a:extLst>
                  </a:tr>
                  <a:tr h="89880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CO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  <m:t>12+8+10+9+12</m:t>
                                    </m:r>
                                  </m:num>
                                  <m:den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  <m:t>51</m:t>
                                    </m:r>
                                  </m:num>
                                  <m:den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  <m:t>=10.2</m:t>
                                </m:r>
                              </m:oMath>
                            </m:oMathPara>
                          </a14:m>
                          <a:endParaRPr lang="es-CO"/>
                        </a:p>
                      </a:txBody>
                      <a:tcPr>
                        <a:solidFill>
                          <a:srgbClr val="E1E1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091077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a 2">
                <a:extLst>
                  <a:ext uri="{FF2B5EF4-FFF2-40B4-BE49-F238E27FC236}">
                    <a16:creationId xmlns:a16="http://schemas.microsoft.com/office/drawing/2014/main" id="{2941A870-A530-D7F8-1DD2-C88604AE0B0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5325897"/>
                  </p:ext>
                </p:extLst>
              </p:nvPr>
            </p:nvGraphicFramePr>
            <p:xfrm>
              <a:off x="601678" y="1572422"/>
              <a:ext cx="4858512" cy="142243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858512">
                      <a:extLst>
                        <a:ext uri="{9D8B030D-6E8A-4147-A177-3AD203B41FA5}">
                          <a16:colId xmlns:a16="http://schemas.microsoft.com/office/drawing/2014/main" val="4271006555"/>
                        </a:ext>
                      </a:extLst>
                    </a:gridCol>
                  </a:tblGrid>
                  <a:tr h="523622">
                    <a:tc>
                      <a:txBody>
                        <a:bodyPr/>
                        <a:lstStyle/>
                        <a:p>
                          <a:r>
                            <a:rPr lang="es-MX"/>
                            <a:t>Ejemplo: respuestas obtenidas: 12,8 ,10,9,12</a:t>
                          </a:r>
                          <a:endParaRPr lang="es-CO"/>
                        </a:p>
                      </a:txBody>
                      <a:tcPr>
                        <a:solidFill>
                          <a:srgbClr val="5026A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5188294"/>
                      </a:ext>
                    </a:extLst>
                  </a:tr>
                  <a:tr h="8988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5" t="-62162" r="-501" b="-13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091077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CuadroTexto 3">
            <a:extLst>
              <a:ext uri="{FF2B5EF4-FFF2-40B4-BE49-F238E27FC236}">
                <a16:creationId xmlns:a16="http://schemas.microsoft.com/office/drawing/2014/main" id="{4607D82B-C237-E160-6EED-12C1DE2438A5}"/>
              </a:ext>
            </a:extLst>
          </p:cNvPr>
          <p:cNvSpPr txBox="1"/>
          <p:nvPr/>
        </p:nvSpPr>
        <p:spPr>
          <a:xfrm>
            <a:off x="311971" y="770229"/>
            <a:ext cx="5435802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MX" sz="1400" b="1">
                <a:solidFill>
                  <a:srgbClr val="5026AD"/>
                </a:solidFill>
                <a:latin typeface="Trebuchet MS"/>
              </a:rPr>
              <a:t>Realicen un promedio del “Análisis Técnico” y del “Análisis de Pertinencia, según la validación de las 5 personas de la comunidad. </a:t>
            </a:r>
            <a:endParaRPr lang="es-MX" sz="1400" b="1">
              <a:latin typeface="Trebuchet MS"/>
            </a:endParaRPr>
          </a:p>
          <a:p>
            <a:endParaRPr lang="es-ES" sz="1400" b="1">
              <a:latin typeface="Trebuchet M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A6CD46C-1591-D025-77FE-D764E1809CE9}"/>
              </a:ext>
            </a:extLst>
          </p:cNvPr>
          <p:cNvSpPr txBox="1"/>
          <p:nvPr/>
        </p:nvSpPr>
        <p:spPr>
          <a:xfrm>
            <a:off x="6201435" y="709998"/>
            <a:ext cx="5404751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sz="1400" b="1">
                <a:solidFill>
                  <a:srgbClr val="5026AD"/>
                </a:solidFill>
                <a:latin typeface="Trebuchet MS"/>
              </a:rPr>
              <a:t>Planteen y justifiquen posibles mejoras con base en el análisis técnico realizado. </a:t>
            </a:r>
          </a:p>
          <a:p>
            <a:pPr algn="just"/>
            <a:endParaRPr lang="es-MX" sz="1400" b="1">
              <a:latin typeface="Trebuchet MS"/>
            </a:endParaRPr>
          </a:p>
          <a:p>
            <a:endParaRPr lang="es-ES" sz="1400" b="1">
              <a:latin typeface="Trebuchet MS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A5E30644-BE0D-6314-31DC-87F6C0183C89}"/>
              </a:ext>
            </a:extLst>
          </p:cNvPr>
          <p:cNvSpPr/>
          <p:nvPr/>
        </p:nvSpPr>
        <p:spPr>
          <a:xfrm>
            <a:off x="6321288" y="4340358"/>
            <a:ext cx="5342884" cy="1480958"/>
          </a:xfrm>
          <a:prstGeom prst="roundRect">
            <a:avLst>
              <a:gd name="adj" fmla="val 7010"/>
            </a:avLst>
          </a:prstGeom>
          <a:noFill/>
          <a:ln>
            <a:solidFill>
              <a:srgbClr val="5026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67B4E9AC-0937-6C72-6203-5A062AC827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076612"/>
              </p:ext>
            </p:extLst>
          </p:nvPr>
        </p:nvGraphicFramePr>
        <p:xfrm>
          <a:off x="648242" y="3153326"/>
          <a:ext cx="4858512" cy="1422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8512">
                  <a:extLst>
                    <a:ext uri="{9D8B030D-6E8A-4147-A177-3AD203B41FA5}">
                      <a16:colId xmlns:a16="http://schemas.microsoft.com/office/drawing/2014/main" val="4271006555"/>
                    </a:ext>
                  </a:extLst>
                </a:gridCol>
              </a:tblGrid>
              <a:tr h="523622">
                <a:tc>
                  <a:txBody>
                    <a:bodyPr/>
                    <a:lstStyle/>
                    <a:p>
                      <a:r>
                        <a:rPr lang="es-MX"/>
                        <a:t> Respuestas obtenidas: </a:t>
                      </a:r>
                      <a:endParaRPr lang="es-CO"/>
                    </a:p>
                  </a:txBody>
                  <a:tcPr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188294"/>
                  </a:ext>
                </a:extLst>
              </a:tr>
              <a:tr h="898809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910771"/>
                  </a:ext>
                </a:extLst>
              </a:tr>
            </a:tbl>
          </a:graphicData>
        </a:graphic>
      </p:graphicFrame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32D00C4F-43B7-C4F4-FD6A-107A022FC988}"/>
              </a:ext>
            </a:extLst>
          </p:cNvPr>
          <p:cNvSpPr/>
          <p:nvPr/>
        </p:nvSpPr>
        <p:spPr>
          <a:xfrm>
            <a:off x="6233318" y="1371087"/>
            <a:ext cx="5433598" cy="2202134"/>
          </a:xfrm>
          <a:prstGeom prst="roundRect">
            <a:avLst>
              <a:gd name="adj" fmla="val 7010"/>
            </a:avLst>
          </a:prstGeom>
          <a:noFill/>
          <a:ln>
            <a:solidFill>
              <a:srgbClr val="5026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CD1E554-8A9C-08A7-F61A-20D066B9BFCD}"/>
              </a:ext>
            </a:extLst>
          </p:cNvPr>
          <p:cNvSpPr txBox="1"/>
          <p:nvPr/>
        </p:nvSpPr>
        <p:spPr>
          <a:xfrm>
            <a:off x="6229660" y="3577718"/>
            <a:ext cx="5436056" cy="75057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es-ES" sz="1400" b="1">
                <a:solidFill>
                  <a:srgbClr val="5026AD"/>
                </a:solidFill>
                <a:latin typeface="Trebuchet MS"/>
                <a:ea typeface="+mn-lt"/>
                <a:cs typeface="+mn-lt"/>
              </a:rPr>
              <a:t>Evalúe la hipótesis inicial, determinando si fue efectiva y justificando su validez, o si, por el contrario, es necesario formular una nueva.</a:t>
            </a:r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C6B8ACE-B3BD-8A10-5C12-36D2F3D60C55}"/>
              </a:ext>
            </a:extLst>
          </p:cNvPr>
          <p:cNvSpPr txBox="1"/>
          <p:nvPr/>
        </p:nvSpPr>
        <p:spPr>
          <a:xfrm>
            <a:off x="6200775" y="1402556"/>
            <a:ext cx="562451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MX" sz="1400" i="1">
                <a:solidFill>
                  <a:srgbClr val="595959"/>
                </a:solidFill>
                <a:latin typeface="Trebuchet MS"/>
              </a:rPr>
              <a:t>Justificación: Porque (necesidad/problema) → elegimos (decisión) → para (objetivo) → lo que permitirá (impacto/beneficio).</a:t>
            </a:r>
            <a:r>
              <a:rPr lang="es-ES" sz="1400">
                <a:latin typeface="Trebuchet MS"/>
              </a:rPr>
              <a:t>​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0433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7142D0-04A0-23CA-440C-75A0BEE49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0A5AE307-A857-EAAC-CA83-490F95224004}"/>
              </a:ext>
            </a:extLst>
          </p:cNvPr>
          <p:cNvSpPr txBox="1">
            <a:spLocks/>
          </p:cNvSpPr>
          <p:nvPr/>
        </p:nvSpPr>
        <p:spPr>
          <a:xfrm>
            <a:off x="2828705" y="85411"/>
            <a:ext cx="6363434" cy="773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3200" b="1">
                <a:solidFill>
                  <a:srgbClr val="4D24A4"/>
                </a:solidFill>
                <a:latin typeface="Trebuchet MS"/>
                <a:cs typeface="Arial"/>
              </a:rPr>
              <a:t>FORMULARIO INSUMOS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F45B5F9-8FB9-5123-D02A-CD63E09C262B}"/>
              </a:ext>
            </a:extLst>
          </p:cNvPr>
          <p:cNvSpPr txBox="1"/>
          <p:nvPr/>
        </p:nvSpPr>
        <p:spPr>
          <a:xfrm>
            <a:off x="6577421" y="2937383"/>
            <a:ext cx="476726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400">
                <a:solidFill>
                  <a:srgbClr val="C5B4EE"/>
                </a:solidFill>
                <a:latin typeface="Trebuchet MS"/>
              </a:rPr>
              <a:t>Insertar captura de pantalla del formulario diligenciado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9878D580-828D-8CE8-FBE8-AD302431B236}"/>
              </a:ext>
            </a:extLst>
          </p:cNvPr>
          <p:cNvSpPr/>
          <p:nvPr/>
        </p:nvSpPr>
        <p:spPr>
          <a:xfrm>
            <a:off x="6103976" y="1174812"/>
            <a:ext cx="5714151" cy="4305209"/>
          </a:xfrm>
          <a:prstGeom prst="roundRect">
            <a:avLst/>
          </a:prstGeom>
          <a:noFill/>
          <a:ln>
            <a:solidFill>
              <a:srgbClr val="4D24A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BF05280F-77F1-4F93-ABA7-1011FF5D8F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327279"/>
              </p:ext>
            </p:extLst>
          </p:nvPr>
        </p:nvGraphicFramePr>
        <p:xfrm>
          <a:off x="559005" y="2939863"/>
          <a:ext cx="5033432" cy="118332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15444">
                  <a:extLst>
                    <a:ext uri="{9D8B030D-6E8A-4147-A177-3AD203B41FA5}">
                      <a16:colId xmlns:a16="http://schemas.microsoft.com/office/drawing/2014/main" val="3731264360"/>
                    </a:ext>
                  </a:extLst>
                </a:gridCol>
                <a:gridCol w="1439545">
                  <a:extLst>
                    <a:ext uri="{9D8B030D-6E8A-4147-A177-3AD203B41FA5}">
                      <a16:colId xmlns:a16="http://schemas.microsoft.com/office/drawing/2014/main" val="4100608814"/>
                    </a:ext>
                  </a:extLst>
                </a:gridCol>
                <a:gridCol w="1408828">
                  <a:extLst>
                    <a:ext uri="{9D8B030D-6E8A-4147-A177-3AD203B41FA5}">
                      <a16:colId xmlns:a16="http://schemas.microsoft.com/office/drawing/2014/main" val="862946000"/>
                    </a:ext>
                  </a:extLst>
                </a:gridCol>
                <a:gridCol w="869615">
                  <a:extLst>
                    <a:ext uri="{9D8B030D-6E8A-4147-A177-3AD203B41FA5}">
                      <a16:colId xmlns:a16="http://schemas.microsoft.com/office/drawing/2014/main" val="1773113590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82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Electrónicos</a:t>
                      </a:r>
                      <a:r>
                        <a:rPr lang="es-ES" sz="1100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 </a:t>
                      </a:r>
                      <a:endParaRPr lang="es-ES">
                        <a:effectLst/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82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Laboratorio</a:t>
                      </a:r>
                      <a:r>
                        <a:rPr lang="es-ES" sz="1100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 </a:t>
                      </a:r>
                      <a:endParaRPr lang="es-ES">
                        <a:effectLst/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82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Materiales</a:t>
                      </a:r>
                      <a:r>
                        <a:rPr lang="es-ES" sz="1100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 </a:t>
                      </a:r>
                      <a:endParaRPr lang="es-ES">
                        <a:effectLst/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82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Servicios</a:t>
                      </a:r>
                      <a:r>
                        <a:rPr lang="es-ES" sz="1100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 </a:t>
                      </a:r>
                      <a:endParaRPr lang="es-ES">
                        <a:effectLst/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32659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100" i="1">
                          <a:solidFill>
                            <a:srgbClr val="595959"/>
                          </a:solidFill>
                          <a:effectLst/>
                          <a:highlight>
                            <a:srgbClr val="00FF00"/>
                          </a:highlight>
                          <a:latin typeface="Trebuchet MS"/>
                        </a:rPr>
                        <a:t>Ejemplo:</a:t>
                      </a:r>
                      <a:r>
                        <a:rPr lang="es-MX" sz="1100" i="1">
                          <a:solidFill>
                            <a:srgbClr val="595959"/>
                          </a:solidFill>
                          <a:effectLst/>
                          <a:latin typeface="Trebuchet MS"/>
                        </a:rPr>
                        <a:t> Un Arduino UNO</a:t>
                      </a:r>
                      <a:r>
                        <a:rPr lang="es-MX" sz="1100">
                          <a:solidFill>
                            <a:srgbClr val="595959"/>
                          </a:solidFill>
                          <a:effectLst/>
                          <a:latin typeface="Trebuchet MS"/>
                        </a:rPr>
                        <a:t> </a:t>
                      </a:r>
                      <a:endParaRPr lang="es-MX">
                        <a:effectLst/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es-MX" sz="1100" i="1">
                          <a:solidFill>
                            <a:srgbClr val="595959"/>
                          </a:solidFill>
                          <a:effectLst/>
                          <a:highlight>
                            <a:srgbClr val="00FF00"/>
                          </a:highlight>
                          <a:latin typeface="Trebuchet MS"/>
                        </a:rPr>
                        <a:t>Ejemplo:</a:t>
                      </a:r>
                      <a:r>
                        <a:rPr lang="es-MX" sz="1100" i="1">
                          <a:solidFill>
                            <a:srgbClr val="595959"/>
                          </a:solidFill>
                          <a:effectLst/>
                          <a:latin typeface="Trebuchet MS"/>
                        </a:rPr>
                        <a:t> </a:t>
                      </a:r>
                      <a:endParaRPr lang="es-MX">
                        <a:effectLst/>
                        <a:latin typeface="Trebuchet MS"/>
                      </a:endParaRPr>
                    </a:p>
                    <a:p>
                      <a:pPr lvl="0" algn="l">
                        <a:lnSpc>
                          <a:spcPts val="1275"/>
                        </a:lnSpc>
                        <a:buNone/>
                      </a:pPr>
                      <a:r>
                        <a:rPr lang="es-MX" sz="1100" i="1">
                          <a:solidFill>
                            <a:srgbClr val="595959"/>
                          </a:solidFill>
                          <a:effectLst/>
                          <a:latin typeface="Trebuchet MS"/>
                        </a:rPr>
                        <a:t>Un Estereoscopio Leica</a:t>
                      </a:r>
                      <a:r>
                        <a:rPr lang="es-MX" sz="1100">
                          <a:solidFill>
                            <a:srgbClr val="595959"/>
                          </a:solidFill>
                          <a:effectLst/>
                          <a:latin typeface="Trebuchet MS"/>
                        </a:rPr>
                        <a:t> </a:t>
                      </a:r>
                      <a:endParaRPr lang="es-MX">
                        <a:effectLst/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es-MX" sz="1100" i="1">
                          <a:solidFill>
                            <a:srgbClr val="595959"/>
                          </a:solidFill>
                          <a:effectLst/>
                          <a:highlight>
                            <a:srgbClr val="00FF00"/>
                          </a:highlight>
                          <a:latin typeface="Trebuchet MS"/>
                        </a:rPr>
                        <a:t>Ejemplo:</a:t>
                      </a:r>
                      <a:endParaRPr lang="es-MX">
                        <a:effectLst/>
                        <a:highlight>
                          <a:srgbClr val="00FF00"/>
                        </a:highlight>
                        <a:latin typeface="Trebuchet MS"/>
                      </a:endParaRPr>
                    </a:p>
                    <a:p>
                      <a:pPr lvl="0" algn="l">
                        <a:lnSpc>
                          <a:spcPts val="1275"/>
                        </a:lnSpc>
                        <a:buNone/>
                      </a:pPr>
                      <a:r>
                        <a:rPr lang="es-MX" sz="1100" i="1">
                          <a:solidFill>
                            <a:srgbClr val="595959"/>
                          </a:solidFill>
                          <a:effectLst/>
                          <a:latin typeface="Trebuchet MS"/>
                        </a:rPr>
                        <a:t>2 Rollos de filamentos</a:t>
                      </a:r>
                      <a:endParaRPr lang="es-MX">
                        <a:effectLst/>
                        <a:latin typeface="Trebuchet MS"/>
                      </a:endParaRPr>
                    </a:p>
                    <a:p>
                      <a:pPr lvl="0" algn="l">
                        <a:lnSpc>
                          <a:spcPts val="1275"/>
                        </a:lnSpc>
                        <a:buNone/>
                      </a:pPr>
                      <a:r>
                        <a:rPr lang="es-MX" sz="1100" i="1">
                          <a:solidFill>
                            <a:srgbClr val="595959"/>
                          </a:solidFill>
                          <a:effectLst/>
                          <a:latin typeface="Trebuchet MS"/>
                        </a:rPr>
                        <a:t> para impresora 3D PLA</a:t>
                      </a:r>
                      <a:r>
                        <a:rPr lang="es-MX" sz="1100">
                          <a:solidFill>
                            <a:srgbClr val="595959"/>
                          </a:solidFill>
                          <a:effectLst/>
                          <a:latin typeface="Trebuchet MS"/>
                        </a:rPr>
                        <a:t> </a:t>
                      </a:r>
                      <a:endParaRPr lang="es-MX">
                        <a:effectLst/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es-MX" sz="1100" i="1">
                          <a:solidFill>
                            <a:srgbClr val="595959"/>
                          </a:solidFill>
                          <a:effectLst/>
                          <a:highlight>
                            <a:srgbClr val="00FF00"/>
                          </a:highlight>
                          <a:latin typeface="Trebuchet MS"/>
                        </a:rPr>
                        <a:t>Ejemplo: </a:t>
                      </a:r>
                      <a:endParaRPr lang="es-MX">
                        <a:effectLst/>
                        <a:highlight>
                          <a:srgbClr val="00FF00"/>
                        </a:highlight>
                        <a:latin typeface="Trebuchet MS"/>
                      </a:endParaRPr>
                    </a:p>
                    <a:p>
                      <a:pPr lvl="0" algn="l">
                        <a:lnSpc>
                          <a:spcPts val="1275"/>
                        </a:lnSpc>
                        <a:buNone/>
                      </a:pPr>
                      <a:r>
                        <a:rPr lang="es-MX" sz="1100" i="1">
                          <a:solidFill>
                            <a:srgbClr val="595959"/>
                          </a:solidFill>
                          <a:effectLst/>
                          <a:latin typeface="Trebuchet MS"/>
                        </a:rPr>
                        <a:t>Servicio de corte láser.</a:t>
                      </a:r>
                      <a:r>
                        <a:rPr lang="es-MX" sz="1100">
                          <a:solidFill>
                            <a:srgbClr val="595959"/>
                          </a:solidFill>
                          <a:effectLst/>
                          <a:latin typeface="Trebuchet MS"/>
                        </a:rPr>
                        <a:t> </a:t>
                      </a:r>
                      <a:endParaRPr lang="es-MX">
                        <a:effectLst/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0942157"/>
                  </a:ext>
                </a:extLst>
              </a:tr>
            </a:tbl>
          </a:graphicData>
        </a:graphic>
      </p:graphicFrame>
      <p:sp>
        <p:nvSpPr>
          <p:cNvPr id="20" name="CuadroTexto 19">
            <a:extLst>
              <a:ext uri="{FF2B5EF4-FFF2-40B4-BE49-F238E27FC236}">
                <a16:creationId xmlns:a16="http://schemas.microsoft.com/office/drawing/2014/main" id="{5D38507B-9EB8-6D47-0D12-0FB67CC3A9F7}"/>
              </a:ext>
            </a:extLst>
          </p:cNvPr>
          <p:cNvSpPr txBox="1"/>
          <p:nvPr/>
        </p:nvSpPr>
        <p:spPr>
          <a:xfrm>
            <a:off x="472468" y="949559"/>
            <a:ext cx="5206506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400">
                <a:solidFill>
                  <a:srgbClr val="595959"/>
                </a:solidFill>
                <a:latin typeface="Trebuchet MS"/>
              </a:rPr>
              <a:t>Tengan en cuenta lo siguiente:</a:t>
            </a:r>
          </a:p>
          <a:p>
            <a:endParaRPr lang="es-ES" sz="1400">
              <a:solidFill>
                <a:srgbClr val="595959"/>
              </a:solidFill>
              <a:latin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es-ES" sz="1400">
                <a:solidFill>
                  <a:srgbClr val="595959"/>
                </a:solidFill>
                <a:latin typeface="Trebuchet MS"/>
              </a:rPr>
              <a:t>Los productos se comprarán de acuerdo con la información que usted proporcione.</a:t>
            </a:r>
          </a:p>
          <a:p>
            <a:pPr marL="285750" indent="-285750">
              <a:buFont typeface="Arial"/>
              <a:buChar char="•"/>
            </a:pPr>
            <a:r>
              <a:rPr lang="es-ES" sz="1400">
                <a:solidFill>
                  <a:srgbClr val="595959"/>
                </a:solidFill>
                <a:latin typeface="Trebuchet MS"/>
              </a:rPr>
              <a:t>No tienen cambio ni devolución, por lo que le pedimos revisar cuidadosamente.</a:t>
            </a:r>
          </a:p>
          <a:p>
            <a:pPr marL="285750" indent="-285750">
              <a:buFont typeface="Arial"/>
              <a:buChar char="•"/>
            </a:pPr>
            <a:r>
              <a:rPr lang="es-ES" sz="1400">
                <a:solidFill>
                  <a:srgbClr val="595959"/>
                </a:solidFill>
                <a:latin typeface="Trebuchet MS"/>
              </a:rPr>
              <a:t>Verifique que sea exactamente lo que necesita antes de enviar su solicitud.</a:t>
            </a:r>
          </a:p>
        </p:txBody>
      </p:sp>
      <p:sp>
        <p:nvSpPr>
          <p:cNvPr id="22" name="TextBox 3">
            <a:extLst>
              <a:ext uri="{FF2B5EF4-FFF2-40B4-BE49-F238E27FC236}">
                <a16:creationId xmlns:a16="http://schemas.microsoft.com/office/drawing/2014/main" id="{F7F59EB2-FE49-5EAD-87F7-E8C66E0429F4}"/>
              </a:ext>
            </a:extLst>
          </p:cNvPr>
          <p:cNvSpPr txBox="1"/>
          <p:nvPr/>
        </p:nvSpPr>
        <p:spPr>
          <a:xfrm>
            <a:off x="410159" y="4472030"/>
            <a:ext cx="5331124" cy="14157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MX" sz="1400">
                <a:solidFill>
                  <a:srgbClr val="595959"/>
                </a:solidFill>
                <a:latin typeface="Trebuchet MS"/>
              </a:rPr>
              <a:t>Estos recursos serán un </a:t>
            </a:r>
            <a:r>
              <a:rPr lang="es-MX" sz="1400" b="1">
                <a:solidFill>
                  <a:srgbClr val="595959"/>
                </a:solidFill>
                <a:latin typeface="Trebuchet MS"/>
              </a:rPr>
              <a:t>incentivo exclusivo </a:t>
            </a:r>
            <a:r>
              <a:rPr lang="es-MX" sz="1400">
                <a:solidFill>
                  <a:srgbClr val="595959"/>
                </a:solidFill>
                <a:latin typeface="Trebuchet MS"/>
              </a:rPr>
              <a:t>para los 48 equipos clasificados al Circuito Nacional, y son destinados a apoyar la construcción del prototipo final.</a:t>
            </a:r>
          </a:p>
          <a:p>
            <a:pPr algn="just"/>
            <a:endParaRPr lang="es-MX" sz="1400">
              <a:solidFill>
                <a:srgbClr val="595959"/>
              </a:solidFill>
              <a:latin typeface="Trebuchet MS"/>
            </a:endParaRPr>
          </a:p>
          <a:p>
            <a:pPr algn="just"/>
            <a:r>
              <a:rPr lang="es-MX" sz="1400">
                <a:solidFill>
                  <a:srgbClr val="595959"/>
                </a:solidFill>
                <a:latin typeface="Trebuchet MS"/>
              </a:rPr>
              <a:t>Revisar los </a:t>
            </a:r>
            <a:r>
              <a:rPr lang="es-MX" sz="1400">
                <a:solidFill>
                  <a:srgbClr val="595959"/>
                </a:solidFill>
                <a:latin typeface="Trebuchet MS"/>
                <a:hlinkClick r:id="rId4"/>
              </a:rPr>
              <a:t>términos de participación de los Olimpiadas</a:t>
            </a:r>
            <a:r>
              <a:rPr lang="es-MX" sz="1400">
                <a:solidFill>
                  <a:srgbClr val="595959"/>
                </a:solidFill>
                <a:latin typeface="Trebuchet MS"/>
              </a:rPr>
              <a:t>.</a:t>
            </a:r>
          </a:p>
          <a:p>
            <a:pPr algn="just"/>
            <a:endParaRPr lang="es-MX" sz="1600">
              <a:solidFill>
                <a:srgbClr val="595959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851447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164DDA-3B93-946F-7409-12A53E7FB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DB70ECAC-B45E-A480-DEBF-58645855D36A}"/>
              </a:ext>
            </a:extLst>
          </p:cNvPr>
          <p:cNvSpPr txBox="1">
            <a:spLocks/>
          </p:cNvSpPr>
          <p:nvPr/>
        </p:nvSpPr>
        <p:spPr>
          <a:xfrm>
            <a:off x="1900720" y="237224"/>
            <a:ext cx="7859808" cy="5571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000" b="1">
                <a:solidFill>
                  <a:srgbClr val="4D24A4"/>
                </a:solidFill>
                <a:latin typeface="Trebuchet MS"/>
                <a:cs typeface="Arial"/>
              </a:rPr>
              <a:t>NUESTRO ÁRBOL CONTRATO DEL FUTURO</a:t>
            </a:r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EA846346-92E4-0330-41AB-FD43A6EB3EB9}"/>
              </a:ext>
            </a:extLst>
          </p:cNvPr>
          <p:cNvSpPr/>
          <p:nvPr/>
        </p:nvSpPr>
        <p:spPr>
          <a:xfrm>
            <a:off x="691382" y="905626"/>
            <a:ext cx="2980678" cy="1565429"/>
          </a:xfrm>
          <a:prstGeom prst="roundRect">
            <a:avLst>
              <a:gd name="adj" fmla="val 16667"/>
            </a:avLst>
          </a:prstGeom>
          <a:solidFill>
            <a:srgbClr val="FDF8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>
                <a:solidFill>
                  <a:srgbClr val="5026AD"/>
                </a:solidFill>
                <a:latin typeface="Trebuchet MS" panose="020B0603020202020204" pitchFamily="34" charset="0"/>
                <a:ea typeface="+mn-lt"/>
                <a:cs typeface="+mn-lt"/>
              </a:rPr>
              <a:t>Hoja 1</a:t>
            </a:r>
            <a:r>
              <a:rPr lang="es-MX" sz="1600">
                <a:solidFill>
                  <a:srgbClr val="5026AD"/>
                </a:solidFill>
                <a:latin typeface="Trebuchet MS" panose="020B0603020202020204" pitchFamily="34" charset="0"/>
                <a:ea typeface="+mn-lt"/>
                <a:cs typeface="+mn-lt"/>
              </a:rPr>
              <a:t>: ¿Qué podemos hacer para expresar nuestras ideas con respeto y escuchar de manera activa?</a:t>
            </a:r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2649A042-A676-16C8-8391-70DD7EF91C54}"/>
              </a:ext>
            </a:extLst>
          </p:cNvPr>
          <p:cNvSpPr/>
          <p:nvPr/>
        </p:nvSpPr>
        <p:spPr>
          <a:xfrm>
            <a:off x="4391895" y="905627"/>
            <a:ext cx="3457334" cy="1565429"/>
          </a:xfrm>
          <a:prstGeom prst="roundRect">
            <a:avLst>
              <a:gd name="adj" fmla="val 16667"/>
            </a:avLst>
          </a:prstGeom>
          <a:solidFill>
            <a:srgbClr val="FDF8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>
                <a:solidFill>
                  <a:srgbClr val="5026AD"/>
                </a:solidFill>
                <a:latin typeface="Trebuchet MS" panose="020B0603020202020204" pitchFamily="34" charset="0"/>
                <a:ea typeface="+mn-lt"/>
                <a:cs typeface="+mn-lt"/>
              </a:rPr>
              <a:t>Hoja 2:</a:t>
            </a:r>
            <a:r>
              <a:rPr lang="es-MX" sz="1600">
                <a:solidFill>
                  <a:srgbClr val="5026AD"/>
                </a:solidFill>
                <a:latin typeface="Trebuchet MS" panose="020B0603020202020204" pitchFamily="34" charset="0"/>
                <a:ea typeface="+mn-lt"/>
                <a:cs typeface="+mn-lt"/>
              </a:rPr>
              <a:t> ¿Qué compromisos necesitamos asumir para mantenernos unidos y tomar decisiones responsables como grupo?</a:t>
            </a:r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34B54960-2982-0DA4-0A15-BA49003F14AF}"/>
              </a:ext>
            </a:extLst>
          </p:cNvPr>
          <p:cNvSpPr/>
          <p:nvPr/>
        </p:nvSpPr>
        <p:spPr>
          <a:xfrm>
            <a:off x="8373120" y="835267"/>
            <a:ext cx="3526972" cy="1706150"/>
          </a:xfrm>
          <a:prstGeom prst="roundRect">
            <a:avLst>
              <a:gd name="adj" fmla="val 20017"/>
            </a:avLst>
          </a:prstGeom>
          <a:solidFill>
            <a:srgbClr val="FDF8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>
                <a:solidFill>
                  <a:srgbClr val="4D24A4"/>
                </a:solidFill>
                <a:latin typeface="Trebuchet MS" panose="020B0603020202020204" pitchFamily="34" charset="0"/>
                <a:ea typeface="+mn-lt"/>
                <a:cs typeface="+mn-lt"/>
              </a:rPr>
              <a:t>Hoja 3:</a:t>
            </a:r>
            <a:r>
              <a:rPr lang="es-MX" sz="1600">
                <a:solidFill>
                  <a:srgbClr val="4D24A4"/>
                </a:solidFill>
                <a:latin typeface="Trebuchet MS" panose="020B0603020202020204" pitchFamily="34" charset="0"/>
                <a:ea typeface="+mn-lt"/>
                <a:cs typeface="+mn-lt"/>
              </a:rPr>
              <a:t> ¿Cómo podemos planear nuestra comunicación para que sea mejor y aportar desde mi conocimiento y experiencia para logar buenos resultados?</a:t>
            </a:r>
            <a:endParaRPr lang="es-419">
              <a:solidFill>
                <a:srgbClr val="4D24A4"/>
              </a:solidFill>
            </a:endParaRPr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FC924450-54BF-82B8-0324-77487CB77D5F}"/>
              </a:ext>
            </a:extLst>
          </p:cNvPr>
          <p:cNvSpPr/>
          <p:nvPr/>
        </p:nvSpPr>
        <p:spPr>
          <a:xfrm>
            <a:off x="654982" y="2917194"/>
            <a:ext cx="3517940" cy="1685773"/>
          </a:xfrm>
          <a:prstGeom prst="roundRect">
            <a:avLst/>
          </a:prstGeom>
          <a:solidFill>
            <a:srgbClr val="FDF8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500" b="1">
              <a:solidFill>
                <a:srgbClr val="4D24A4"/>
              </a:solidFill>
              <a:latin typeface="Trebuchet MS" panose="020B0603020202020204" pitchFamily="34" charset="0"/>
              <a:ea typeface="+mn-lt"/>
              <a:cs typeface="+mn-lt"/>
            </a:endParaRPr>
          </a:p>
          <a:p>
            <a:pPr algn="ctr"/>
            <a:r>
              <a:rPr lang="es-MX" sz="1500" b="1">
                <a:solidFill>
                  <a:srgbClr val="4D24A4"/>
                </a:solidFill>
                <a:latin typeface="Trebuchet MS" panose="020B0603020202020204" pitchFamily="34" charset="0"/>
                <a:ea typeface="+mn-lt"/>
                <a:cs typeface="+mn-lt"/>
              </a:rPr>
              <a:t>Hoja 4:</a:t>
            </a:r>
            <a:r>
              <a:rPr lang="es-MX" sz="1500">
                <a:solidFill>
                  <a:srgbClr val="4D24A4"/>
                </a:solidFill>
                <a:latin typeface="Trebuchet MS" panose="020B0603020202020204" pitchFamily="34" charset="0"/>
                <a:ea typeface="+mn-lt"/>
                <a:cs typeface="+mn-lt"/>
              </a:rPr>
              <a:t> Si avanzamos al Circuito Nacional, ¿Qué </a:t>
            </a:r>
            <a:r>
              <a:rPr lang="es-MX" sz="1600">
                <a:solidFill>
                  <a:srgbClr val="4D24A4"/>
                </a:solidFill>
                <a:latin typeface="Trebuchet MS" panose="020B0603020202020204" pitchFamily="34" charset="0"/>
                <a:ea typeface="+mn-lt"/>
                <a:cs typeface="+mn-lt"/>
              </a:rPr>
              <a:t>acuerdos</a:t>
            </a:r>
            <a:r>
              <a:rPr lang="es-MX" sz="1500">
                <a:solidFill>
                  <a:srgbClr val="4D24A4"/>
                </a:solidFill>
                <a:latin typeface="Trebuchet MS" panose="020B0603020202020204" pitchFamily="34" charset="0"/>
                <a:ea typeface="+mn-lt"/>
                <a:cs typeface="+mn-lt"/>
              </a:rPr>
              <a:t>  de comunicación (escucha activa y asertividad en la manera de expresarnos) y trabajo en equipo necesitaremos para lograr buenos resultados?</a:t>
            </a:r>
            <a:endParaRPr lang="es-MX" sz="1500" b="1">
              <a:solidFill>
                <a:srgbClr val="4D24A4"/>
              </a:solidFill>
              <a:latin typeface="Trebuchet MS" panose="020B0603020202020204" pitchFamily="34" charset="0"/>
              <a:ea typeface="+mn-lt"/>
              <a:cs typeface="+mn-lt"/>
            </a:endParaRPr>
          </a:p>
          <a:p>
            <a:pPr algn="ctr"/>
            <a:endParaRPr lang="es-419" sz="1500"/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44DB7B2D-2463-55CB-13A0-A3EF4401B6FE}"/>
              </a:ext>
            </a:extLst>
          </p:cNvPr>
          <p:cNvSpPr/>
          <p:nvPr/>
        </p:nvSpPr>
        <p:spPr>
          <a:xfrm>
            <a:off x="4505801" y="2922106"/>
            <a:ext cx="3243740" cy="1565431"/>
          </a:xfrm>
          <a:prstGeom prst="roundRect">
            <a:avLst>
              <a:gd name="adj" fmla="val 17397"/>
            </a:avLst>
          </a:prstGeom>
          <a:solidFill>
            <a:srgbClr val="FDF8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solidFill>
                <a:schemeClr val="bg1"/>
              </a:solidFill>
              <a:latin typeface="Trebuchet MS" panose="020B0603020202020204" pitchFamily="34" charset="0"/>
              <a:ea typeface="+mn-lt"/>
              <a:cs typeface="+mn-lt"/>
            </a:endParaRPr>
          </a:p>
          <a:p>
            <a:pPr algn="ctr"/>
            <a:r>
              <a:rPr lang="es-MX" sz="1600" b="1">
                <a:solidFill>
                  <a:srgbClr val="5026AD"/>
                </a:solidFill>
                <a:latin typeface="Trebuchet MS" panose="020B0603020202020204" pitchFamily="34" charset="0"/>
                <a:ea typeface="+mn-lt"/>
                <a:cs typeface="+mn-lt"/>
              </a:rPr>
              <a:t>Hoja 5:</a:t>
            </a:r>
            <a:r>
              <a:rPr lang="es-MX" sz="1600">
                <a:solidFill>
                  <a:srgbClr val="5026AD"/>
                </a:solidFill>
                <a:latin typeface="Trebuchet MS" panose="020B0603020202020204" pitchFamily="34" charset="0"/>
                <a:ea typeface="+mn-lt"/>
                <a:cs typeface="+mn-lt"/>
              </a:rPr>
              <a:t> Si no avanzamos al Circuito Nacional, ¿cómo podemos mantener una comunicación asertiva y seguir fortaleciendo nuestro trabajo en equipo?</a:t>
            </a:r>
            <a:endParaRPr lang="es-MX" b="1">
              <a:solidFill>
                <a:schemeClr val="bg1"/>
              </a:solidFill>
              <a:latin typeface="Trebuchet MS" panose="020B0603020202020204" pitchFamily="34" charset="0"/>
              <a:ea typeface="+mn-lt"/>
              <a:cs typeface="+mn-lt"/>
            </a:endParaRPr>
          </a:p>
          <a:p>
            <a:pPr algn="ctr"/>
            <a:endParaRPr lang="es-419"/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74B899CD-07E8-22C3-8186-EF387E25CC1D}"/>
              </a:ext>
            </a:extLst>
          </p:cNvPr>
          <p:cNvSpPr/>
          <p:nvPr/>
        </p:nvSpPr>
        <p:spPr>
          <a:xfrm>
            <a:off x="8270250" y="3002115"/>
            <a:ext cx="3465671" cy="1565431"/>
          </a:xfrm>
          <a:prstGeom prst="roundRect">
            <a:avLst>
              <a:gd name="adj" fmla="val 16667"/>
            </a:avLst>
          </a:prstGeom>
          <a:solidFill>
            <a:srgbClr val="FDF8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b="1">
              <a:solidFill>
                <a:srgbClr val="5026AD"/>
              </a:solidFill>
              <a:latin typeface="Trebuchet MS" panose="020B0603020202020204" pitchFamily="34" charset="0"/>
              <a:ea typeface="+mn-lt"/>
              <a:cs typeface="+mn-lt"/>
            </a:endParaRPr>
          </a:p>
          <a:p>
            <a:pPr algn="ctr"/>
            <a:r>
              <a:rPr lang="es-MX" sz="1600" b="1">
                <a:solidFill>
                  <a:srgbClr val="5026AD"/>
                </a:solidFill>
                <a:latin typeface="Trebuchet MS" panose="020B0603020202020204" pitchFamily="34" charset="0"/>
                <a:ea typeface="+mn-lt"/>
                <a:cs typeface="+mn-lt"/>
              </a:rPr>
              <a:t>Hoja 6:</a:t>
            </a:r>
            <a:r>
              <a:rPr lang="es-MX" sz="1600">
                <a:solidFill>
                  <a:srgbClr val="5026AD"/>
                </a:solidFill>
                <a:latin typeface="Trebuchet MS" panose="020B0603020202020204" pitchFamily="34" charset="0"/>
                <a:ea typeface="+mn-lt"/>
                <a:cs typeface="+mn-lt"/>
              </a:rPr>
              <a:t> Durante la construcción del prototipo, ¿cómo aplicamos la comunicación asertiva y qué decisiones tomamos en equipo para avanzar en el proceso?</a:t>
            </a:r>
          </a:p>
          <a:p>
            <a:pPr algn="ctr"/>
            <a:endParaRPr lang="es-419" sz="1600"/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F64721FD-1E0C-2F3B-7507-8E3D111E36D1}"/>
              </a:ext>
            </a:extLst>
          </p:cNvPr>
          <p:cNvSpPr/>
          <p:nvPr/>
        </p:nvSpPr>
        <p:spPr>
          <a:xfrm>
            <a:off x="911666" y="4985206"/>
            <a:ext cx="10421909" cy="820128"/>
          </a:xfrm>
          <a:prstGeom prst="roundRect">
            <a:avLst/>
          </a:prstGeom>
          <a:solidFill>
            <a:srgbClr val="FDF8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>
                <a:solidFill>
                  <a:srgbClr val="5026AD"/>
                </a:solidFill>
                <a:latin typeface="Trebuchet MS" panose="020B0603020202020204" pitchFamily="34" charset="0"/>
                <a:ea typeface="+mn-lt"/>
                <a:cs typeface="+mn-lt"/>
              </a:rPr>
              <a:t>Hoja 7: Después de conocer los resultados de validación ¿Cómo fue nuestra comunicación y a que acuerdos llegamos como equipo?</a:t>
            </a:r>
            <a:endParaRPr lang="es-419">
              <a:solidFill>
                <a:srgbClr val="5026AD"/>
              </a:solidFill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69BAE1F8-1013-190E-EE12-A0CCD89A28F5}"/>
              </a:ext>
            </a:extLst>
          </p:cNvPr>
          <p:cNvGrpSpPr/>
          <p:nvPr/>
        </p:nvGrpSpPr>
        <p:grpSpPr>
          <a:xfrm>
            <a:off x="4081652" y="1954530"/>
            <a:ext cx="809319" cy="654244"/>
            <a:chOff x="4255481" y="1872794"/>
            <a:chExt cx="882780" cy="720933"/>
          </a:xfrm>
        </p:grpSpPr>
        <p:sp>
          <p:nvSpPr>
            <p:cNvPr id="2" name="Gráfico 2" descr="Hoja con relleno sólido">
              <a:extLst>
                <a:ext uri="{FF2B5EF4-FFF2-40B4-BE49-F238E27FC236}">
                  <a16:creationId xmlns:a16="http://schemas.microsoft.com/office/drawing/2014/main" id="{46DBEA95-22EC-6FD3-B3A0-C106DE41F4FE}"/>
                </a:ext>
              </a:extLst>
            </p:cNvPr>
            <p:cNvSpPr/>
            <p:nvPr/>
          </p:nvSpPr>
          <p:spPr>
            <a:xfrm flipH="1">
              <a:off x="4255481" y="1872794"/>
              <a:ext cx="456060" cy="557103"/>
            </a:xfrm>
            <a:custGeom>
              <a:avLst/>
              <a:gdLst>
                <a:gd name="connsiteX0" fmla="*/ 822846 w 1770366"/>
                <a:gd name="connsiteY0" fmla="*/ 149608 h 1698055"/>
                <a:gd name="connsiteX1" fmla="*/ 124674 w 1770366"/>
                <a:gd name="connsiteY1" fmla="*/ 847781 h 1698055"/>
                <a:gd name="connsiteX2" fmla="*/ 211945 w 1770366"/>
                <a:gd name="connsiteY2" fmla="*/ 1184400 h 1698055"/>
                <a:gd name="connsiteX3" fmla="*/ 383995 w 1770366"/>
                <a:gd name="connsiteY3" fmla="*/ 1014844 h 1698055"/>
                <a:gd name="connsiteX4" fmla="*/ 880196 w 1770366"/>
                <a:gd name="connsiteY4" fmla="*/ 608408 h 1698055"/>
                <a:gd name="connsiteX5" fmla="*/ 912611 w 1770366"/>
                <a:gd name="connsiteY5" fmla="*/ 595940 h 1698055"/>
                <a:gd name="connsiteX6" fmla="*/ 962481 w 1770366"/>
                <a:gd name="connsiteY6" fmla="*/ 645810 h 1698055"/>
                <a:gd name="connsiteX7" fmla="*/ 942533 w 1770366"/>
                <a:gd name="connsiteY7" fmla="*/ 685705 h 1698055"/>
                <a:gd name="connsiteX8" fmla="*/ 942533 w 1770366"/>
                <a:gd name="connsiteY8" fmla="*/ 685705 h 1698055"/>
                <a:gd name="connsiteX9" fmla="*/ 226906 w 1770366"/>
                <a:gd name="connsiteY9" fmla="*/ 1316554 h 1698055"/>
                <a:gd name="connsiteX10" fmla="*/ 187011 w 1770366"/>
                <a:gd name="connsiteY10" fmla="*/ 1361437 h 1698055"/>
                <a:gd name="connsiteX11" fmla="*/ 187011 w 1770366"/>
                <a:gd name="connsiteY11" fmla="*/ 1361437 h 1698055"/>
                <a:gd name="connsiteX12" fmla="*/ 0 w 1770366"/>
                <a:gd name="connsiteY12" fmla="*/ 1698056 h 1698055"/>
                <a:gd name="connsiteX13" fmla="*/ 149608 w 1770366"/>
                <a:gd name="connsiteY13" fmla="*/ 1698056 h 1698055"/>
                <a:gd name="connsiteX14" fmla="*/ 369034 w 1770366"/>
                <a:gd name="connsiteY14" fmla="*/ 1381385 h 1698055"/>
                <a:gd name="connsiteX15" fmla="*/ 822846 w 1770366"/>
                <a:gd name="connsiteY15" fmla="*/ 1548447 h 1698055"/>
                <a:gd name="connsiteX16" fmla="*/ 1169439 w 1770366"/>
                <a:gd name="connsiteY16" fmla="*/ 1456189 h 1698055"/>
                <a:gd name="connsiteX17" fmla="*/ 1169439 w 1770366"/>
                <a:gd name="connsiteY17" fmla="*/ 1456189 h 1698055"/>
                <a:gd name="connsiteX18" fmla="*/ 1770367 w 1770366"/>
                <a:gd name="connsiteY18" fmla="*/ 0 h 1698055"/>
                <a:gd name="connsiteX19" fmla="*/ 822846 w 1770366"/>
                <a:gd name="connsiteY19" fmla="*/ 149608 h 1698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70366" h="1698055">
                  <a:moveTo>
                    <a:pt x="822846" y="149608"/>
                  </a:moveTo>
                  <a:cubicBezTo>
                    <a:pt x="436358" y="149608"/>
                    <a:pt x="124674" y="461293"/>
                    <a:pt x="124674" y="847781"/>
                  </a:cubicBezTo>
                  <a:cubicBezTo>
                    <a:pt x="124674" y="969961"/>
                    <a:pt x="157089" y="1084661"/>
                    <a:pt x="211945" y="1184400"/>
                  </a:cubicBezTo>
                  <a:cubicBezTo>
                    <a:pt x="264308" y="1129544"/>
                    <a:pt x="321658" y="1074687"/>
                    <a:pt x="383995" y="1014844"/>
                  </a:cubicBezTo>
                  <a:cubicBezTo>
                    <a:pt x="541084" y="867729"/>
                    <a:pt x="725601" y="718121"/>
                    <a:pt x="880196" y="608408"/>
                  </a:cubicBezTo>
                  <a:cubicBezTo>
                    <a:pt x="890170" y="600927"/>
                    <a:pt x="900144" y="595940"/>
                    <a:pt x="912611" y="595940"/>
                  </a:cubicBezTo>
                  <a:cubicBezTo>
                    <a:pt x="940040" y="595940"/>
                    <a:pt x="962481" y="618382"/>
                    <a:pt x="962481" y="645810"/>
                  </a:cubicBezTo>
                  <a:cubicBezTo>
                    <a:pt x="962481" y="663264"/>
                    <a:pt x="955001" y="675731"/>
                    <a:pt x="942533" y="685705"/>
                  </a:cubicBezTo>
                  <a:lnTo>
                    <a:pt x="942533" y="685705"/>
                  </a:lnTo>
                  <a:cubicBezTo>
                    <a:pt x="720614" y="845288"/>
                    <a:pt x="426384" y="1092142"/>
                    <a:pt x="226906" y="1316554"/>
                  </a:cubicBezTo>
                  <a:cubicBezTo>
                    <a:pt x="226906" y="1316554"/>
                    <a:pt x="199478" y="1346476"/>
                    <a:pt x="187011" y="1361437"/>
                  </a:cubicBezTo>
                  <a:lnTo>
                    <a:pt x="187011" y="1361437"/>
                  </a:lnTo>
                  <a:cubicBezTo>
                    <a:pt x="74804" y="1493591"/>
                    <a:pt x="0" y="1613278"/>
                    <a:pt x="0" y="1698056"/>
                  </a:cubicBezTo>
                  <a:lnTo>
                    <a:pt x="149608" y="1698056"/>
                  </a:lnTo>
                  <a:cubicBezTo>
                    <a:pt x="149608" y="1643199"/>
                    <a:pt x="236880" y="1523513"/>
                    <a:pt x="369034" y="1381385"/>
                  </a:cubicBezTo>
                  <a:cubicBezTo>
                    <a:pt x="491214" y="1486111"/>
                    <a:pt x="648303" y="1548447"/>
                    <a:pt x="822846" y="1548447"/>
                  </a:cubicBezTo>
                  <a:cubicBezTo>
                    <a:pt x="947520" y="1548447"/>
                    <a:pt x="1067207" y="1516032"/>
                    <a:pt x="1169439" y="1456189"/>
                  </a:cubicBezTo>
                  <a:lnTo>
                    <a:pt x="1169439" y="1456189"/>
                  </a:lnTo>
                  <a:cubicBezTo>
                    <a:pt x="1703043" y="1159465"/>
                    <a:pt x="1770367" y="613395"/>
                    <a:pt x="1770367" y="0"/>
                  </a:cubicBezTo>
                  <a:cubicBezTo>
                    <a:pt x="1770367" y="0"/>
                    <a:pt x="1189387" y="159582"/>
                    <a:pt x="822846" y="149608"/>
                  </a:cubicBezTo>
                  <a:close/>
                </a:path>
              </a:pathLst>
            </a:custGeom>
            <a:solidFill>
              <a:srgbClr val="00FF83"/>
            </a:solidFill>
            <a:ln w="24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" name="Gráfico 2" descr="Hoja con relleno sólido">
              <a:extLst>
                <a:ext uri="{FF2B5EF4-FFF2-40B4-BE49-F238E27FC236}">
                  <a16:creationId xmlns:a16="http://schemas.microsoft.com/office/drawing/2014/main" id="{80747197-C4DC-F4C0-2254-82397516DB57}"/>
                </a:ext>
              </a:extLst>
            </p:cNvPr>
            <p:cNvSpPr/>
            <p:nvPr/>
          </p:nvSpPr>
          <p:spPr>
            <a:xfrm>
              <a:off x="4682201" y="2036624"/>
              <a:ext cx="456060" cy="557103"/>
            </a:xfrm>
            <a:custGeom>
              <a:avLst/>
              <a:gdLst>
                <a:gd name="connsiteX0" fmla="*/ 822846 w 1770366"/>
                <a:gd name="connsiteY0" fmla="*/ 149608 h 1698055"/>
                <a:gd name="connsiteX1" fmla="*/ 124674 w 1770366"/>
                <a:gd name="connsiteY1" fmla="*/ 847781 h 1698055"/>
                <a:gd name="connsiteX2" fmla="*/ 211945 w 1770366"/>
                <a:gd name="connsiteY2" fmla="*/ 1184400 h 1698055"/>
                <a:gd name="connsiteX3" fmla="*/ 383995 w 1770366"/>
                <a:gd name="connsiteY3" fmla="*/ 1014844 h 1698055"/>
                <a:gd name="connsiteX4" fmla="*/ 880196 w 1770366"/>
                <a:gd name="connsiteY4" fmla="*/ 608408 h 1698055"/>
                <a:gd name="connsiteX5" fmla="*/ 912611 w 1770366"/>
                <a:gd name="connsiteY5" fmla="*/ 595940 h 1698055"/>
                <a:gd name="connsiteX6" fmla="*/ 962481 w 1770366"/>
                <a:gd name="connsiteY6" fmla="*/ 645810 h 1698055"/>
                <a:gd name="connsiteX7" fmla="*/ 942533 w 1770366"/>
                <a:gd name="connsiteY7" fmla="*/ 685705 h 1698055"/>
                <a:gd name="connsiteX8" fmla="*/ 942533 w 1770366"/>
                <a:gd name="connsiteY8" fmla="*/ 685705 h 1698055"/>
                <a:gd name="connsiteX9" fmla="*/ 226906 w 1770366"/>
                <a:gd name="connsiteY9" fmla="*/ 1316554 h 1698055"/>
                <a:gd name="connsiteX10" fmla="*/ 187011 w 1770366"/>
                <a:gd name="connsiteY10" fmla="*/ 1361437 h 1698055"/>
                <a:gd name="connsiteX11" fmla="*/ 187011 w 1770366"/>
                <a:gd name="connsiteY11" fmla="*/ 1361437 h 1698055"/>
                <a:gd name="connsiteX12" fmla="*/ 0 w 1770366"/>
                <a:gd name="connsiteY12" fmla="*/ 1698056 h 1698055"/>
                <a:gd name="connsiteX13" fmla="*/ 149608 w 1770366"/>
                <a:gd name="connsiteY13" fmla="*/ 1698056 h 1698055"/>
                <a:gd name="connsiteX14" fmla="*/ 369034 w 1770366"/>
                <a:gd name="connsiteY14" fmla="*/ 1381385 h 1698055"/>
                <a:gd name="connsiteX15" fmla="*/ 822846 w 1770366"/>
                <a:gd name="connsiteY15" fmla="*/ 1548447 h 1698055"/>
                <a:gd name="connsiteX16" fmla="*/ 1169439 w 1770366"/>
                <a:gd name="connsiteY16" fmla="*/ 1456189 h 1698055"/>
                <a:gd name="connsiteX17" fmla="*/ 1169439 w 1770366"/>
                <a:gd name="connsiteY17" fmla="*/ 1456189 h 1698055"/>
                <a:gd name="connsiteX18" fmla="*/ 1770367 w 1770366"/>
                <a:gd name="connsiteY18" fmla="*/ 0 h 1698055"/>
                <a:gd name="connsiteX19" fmla="*/ 822846 w 1770366"/>
                <a:gd name="connsiteY19" fmla="*/ 149608 h 1698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70366" h="1698055">
                  <a:moveTo>
                    <a:pt x="822846" y="149608"/>
                  </a:moveTo>
                  <a:cubicBezTo>
                    <a:pt x="436358" y="149608"/>
                    <a:pt x="124674" y="461293"/>
                    <a:pt x="124674" y="847781"/>
                  </a:cubicBezTo>
                  <a:cubicBezTo>
                    <a:pt x="124674" y="969961"/>
                    <a:pt x="157089" y="1084661"/>
                    <a:pt x="211945" y="1184400"/>
                  </a:cubicBezTo>
                  <a:cubicBezTo>
                    <a:pt x="264308" y="1129544"/>
                    <a:pt x="321658" y="1074687"/>
                    <a:pt x="383995" y="1014844"/>
                  </a:cubicBezTo>
                  <a:cubicBezTo>
                    <a:pt x="541084" y="867729"/>
                    <a:pt x="725601" y="718121"/>
                    <a:pt x="880196" y="608408"/>
                  </a:cubicBezTo>
                  <a:cubicBezTo>
                    <a:pt x="890170" y="600927"/>
                    <a:pt x="900144" y="595940"/>
                    <a:pt x="912611" y="595940"/>
                  </a:cubicBezTo>
                  <a:cubicBezTo>
                    <a:pt x="940040" y="595940"/>
                    <a:pt x="962481" y="618382"/>
                    <a:pt x="962481" y="645810"/>
                  </a:cubicBezTo>
                  <a:cubicBezTo>
                    <a:pt x="962481" y="663264"/>
                    <a:pt x="955001" y="675731"/>
                    <a:pt x="942533" y="685705"/>
                  </a:cubicBezTo>
                  <a:lnTo>
                    <a:pt x="942533" y="685705"/>
                  </a:lnTo>
                  <a:cubicBezTo>
                    <a:pt x="720614" y="845288"/>
                    <a:pt x="426384" y="1092142"/>
                    <a:pt x="226906" y="1316554"/>
                  </a:cubicBezTo>
                  <a:cubicBezTo>
                    <a:pt x="226906" y="1316554"/>
                    <a:pt x="199478" y="1346476"/>
                    <a:pt x="187011" y="1361437"/>
                  </a:cubicBezTo>
                  <a:lnTo>
                    <a:pt x="187011" y="1361437"/>
                  </a:lnTo>
                  <a:cubicBezTo>
                    <a:pt x="74804" y="1493591"/>
                    <a:pt x="0" y="1613278"/>
                    <a:pt x="0" y="1698056"/>
                  </a:cubicBezTo>
                  <a:lnTo>
                    <a:pt x="149608" y="1698056"/>
                  </a:lnTo>
                  <a:cubicBezTo>
                    <a:pt x="149608" y="1643199"/>
                    <a:pt x="236880" y="1523513"/>
                    <a:pt x="369034" y="1381385"/>
                  </a:cubicBezTo>
                  <a:cubicBezTo>
                    <a:pt x="491214" y="1486111"/>
                    <a:pt x="648303" y="1548447"/>
                    <a:pt x="822846" y="1548447"/>
                  </a:cubicBezTo>
                  <a:cubicBezTo>
                    <a:pt x="947520" y="1548447"/>
                    <a:pt x="1067207" y="1516032"/>
                    <a:pt x="1169439" y="1456189"/>
                  </a:cubicBezTo>
                  <a:lnTo>
                    <a:pt x="1169439" y="1456189"/>
                  </a:lnTo>
                  <a:cubicBezTo>
                    <a:pt x="1703043" y="1159465"/>
                    <a:pt x="1770367" y="613395"/>
                    <a:pt x="1770367" y="0"/>
                  </a:cubicBezTo>
                  <a:cubicBezTo>
                    <a:pt x="1770367" y="0"/>
                    <a:pt x="1189387" y="159582"/>
                    <a:pt x="822846" y="149608"/>
                  </a:cubicBezTo>
                  <a:close/>
                </a:path>
              </a:pathLst>
            </a:custGeom>
            <a:solidFill>
              <a:srgbClr val="00FF83"/>
            </a:solidFill>
            <a:ln w="24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325468FB-914A-D0E9-93A7-68A556A2D58B}"/>
              </a:ext>
            </a:extLst>
          </p:cNvPr>
          <p:cNvGrpSpPr/>
          <p:nvPr/>
        </p:nvGrpSpPr>
        <p:grpSpPr>
          <a:xfrm rot="20442027" flipH="1">
            <a:off x="406120" y="499404"/>
            <a:ext cx="729681" cy="608660"/>
            <a:chOff x="4255481" y="1872794"/>
            <a:chExt cx="882780" cy="720933"/>
          </a:xfrm>
        </p:grpSpPr>
        <p:sp>
          <p:nvSpPr>
            <p:cNvPr id="9" name="Gráfico 2" descr="Hoja con relleno sólido">
              <a:extLst>
                <a:ext uri="{FF2B5EF4-FFF2-40B4-BE49-F238E27FC236}">
                  <a16:creationId xmlns:a16="http://schemas.microsoft.com/office/drawing/2014/main" id="{A9203930-3156-A8BF-B3CD-AAE9838E5E86}"/>
                </a:ext>
              </a:extLst>
            </p:cNvPr>
            <p:cNvSpPr/>
            <p:nvPr/>
          </p:nvSpPr>
          <p:spPr>
            <a:xfrm flipH="1">
              <a:off x="4255481" y="1872794"/>
              <a:ext cx="456060" cy="557103"/>
            </a:xfrm>
            <a:custGeom>
              <a:avLst/>
              <a:gdLst>
                <a:gd name="connsiteX0" fmla="*/ 822846 w 1770366"/>
                <a:gd name="connsiteY0" fmla="*/ 149608 h 1698055"/>
                <a:gd name="connsiteX1" fmla="*/ 124674 w 1770366"/>
                <a:gd name="connsiteY1" fmla="*/ 847781 h 1698055"/>
                <a:gd name="connsiteX2" fmla="*/ 211945 w 1770366"/>
                <a:gd name="connsiteY2" fmla="*/ 1184400 h 1698055"/>
                <a:gd name="connsiteX3" fmla="*/ 383995 w 1770366"/>
                <a:gd name="connsiteY3" fmla="*/ 1014844 h 1698055"/>
                <a:gd name="connsiteX4" fmla="*/ 880196 w 1770366"/>
                <a:gd name="connsiteY4" fmla="*/ 608408 h 1698055"/>
                <a:gd name="connsiteX5" fmla="*/ 912611 w 1770366"/>
                <a:gd name="connsiteY5" fmla="*/ 595940 h 1698055"/>
                <a:gd name="connsiteX6" fmla="*/ 962481 w 1770366"/>
                <a:gd name="connsiteY6" fmla="*/ 645810 h 1698055"/>
                <a:gd name="connsiteX7" fmla="*/ 942533 w 1770366"/>
                <a:gd name="connsiteY7" fmla="*/ 685705 h 1698055"/>
                <a:gd name="connsiteX8" fmla="*/ 942533 w 1770366"/>
                <a:gd name="connsiteY8" fmla="*/ 685705 h 1698055"/>
                <a:gd name="connsiteX9" fmla="*/ 226906 w 1770366"/>
                <a:gd name="connsiteY9" fmla="*/ 1316554 h 1698055"/>
                <a:gd name="connsiteX10" fmla="*/ 187011 w 1770366"/>
                <a:gd name="connsiteY10" fmla="*/ 1361437 h 1698055"/>
                <a:gd name="connsiteX11" fmla="*/ 187011 w 1770366"/>
                <a:gd name="connsiteY11" fmla="*/ 1361437 h 1698055"/>
                <a:gd name="connsiteX12" fmla="*/ 0 w 1770366"/>
                <a:gd name="connsiteY12" fmla="*/ 1698056 h 1698055"/>
                <a:gd name="connsiteX13" fmla="*/ 149608 w 1770366"/>
                <a:gd name="connsiteY13" fmla="*/ 1698056 h 1698055"/>
                <a:gd name="connsiteX14" fmla="*/ 369034 w 1770366"/>
                <a:gd name="connsiteY14" fmla="*/ 1381385 h 1698055"/>
                <a:gd name="connsiteX15" fmla="*/ 822846 w 1770366"/>
                <a:gd name="connsiteY15" fmla="*/ 1548447 h 1698055"/>
                <a:gd name="connsiteX16" fmla="*/ 1169439 w 1770366"/>
                <a:gd name="connsiteY16" fmla="*/ 1456189 h 1698055"/>
                <a:gd name="connsiteX17" fmla="*/ 1169439 w 1770366"/>
                <a:gd name="connsiteY17" fmla="*/ 1456189 h 1698055"/>
                <a:gd name="connsiteX18" fmla="*/ 1770367 w 1770366"/>
                <a:gd name="connsiteY18" fmla="*/ 0 h 1698055"/>
                <a:gd name="connsiteX19" fmla="*/ 822846 w 1770366"/>
                <a:gd name="connsiteY19" fmla="*/ 149608 h 1698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70366" h="1698055">
                  <a:moveTo>
                    <a:pt x="822846" y="149608"/>
                  </a:moveTo>
                  <a:cubicBezTo>
                    <a:pt x="436358" y="149608"/>
                    <a:pt x="124674" y="461293"/>
                    <a:pt x="124674" y="847781"/>
                  </a:cubicBezTo>
                  <a:cubicBezTo>
                    <a:pt x="124674" y="969961"/>
                    <a:pt x="157089" y="1084661"/>
                    <a:pt x="211945" y="1184400"/>
                  </a:cubicBezTo>
                  <a:cubicBezTo>
                    <a:pt x="264308" y="1129544"/>
                    <a:pt x="321658" y="1074687"/>
                    <a:pt x="383995" y="1014844"/>
                  </a:cubicBezTo>
                  <a:cubicBezTo>
                    <a:pt x="541084" y="867729"/>
                    <a:pt x="725601" y="718121"/>
                    <a:pt x="880196" y="608408"/>
                  </a:cubicBezTo>
                  <a:cubicBezTo>
                    <a:pt x="890170" y="600927"/>
                    <a:pt x="900144" y="595940"/>
                    <a:pt x="912611" y="595940"/>
                  </a:cubicBezTo>
                  <a:cubicBezTo>
                    <a:pt x="940040" y="595940"/>
                    <a:pt x="962481" y="618382"/>
                    <a:pt x="962481" y="645810"/>
                  </a:cubicBezTo>
                  <a:cubicBezTo>
                    <a:pt x="962481" y="663264"/>
                    <a:pt x="955001" y="675731"/>
                    <a:pt x="942533" y="685705"/>
                  </a:cubicBezTo>
                  <a:lnTo>
                    <a:pt x="942533" y="685705"/>
                  </a:lnTo>
                  <a:cubicBezTo>
                    <a:pt x="720614" y="845288"/>
                    <a:pt x="426384" y="1092142"/>
                    <a:pt x="226906" y="1316554"/>
                  </a:cubicBezTo>
                  <a:cubicBezTo>
                    <a:pt x="226906" y="1316554"/>
                    <a:pt x="199478" y="1346476"/>
                    <a:pt x="187011" y="1361437"/>
                  </a:cubicBezTo>
                  <a:lnTo>
                    <a:pt x="187011" y="1361437"/>
                  </a:lnTo>
                  <a:cubicBezTo>
                    <a:pt x="74804" y="1493591"/>
                    <a:pt x="0" y="1613278"/>
                    <a:pt x="0" y="1698056"/>
                  </a:cubicBezTo>
                  <a:lnTo>
                    <a:pt x="149608" y="1698056"/>
                  </a:lnTo>
                  <a:cubicBezTo>
                    <a:pt x="149608" y="1643199"/>
                    <a:pt x="236880" y="1523513"/>
                    <a:pt x="369034" y="1381385"/>
                  </a:cubicBezTo>
                  <a:cubicBezTo>
                    <a:pt x="491214" y="1486111"/>
                    <a:pt x="648303" y="1548447"/>
                    <a:pt x="822846" y="1548447"/>
                  </a:cubicBezTo>
                  <a:cubicBezTo>
                    <a:pt x="947520" y="1548447"/>
                    <a:pt x="1067207" y="1516032"/>
                    <a:pt x="1169439" y="1456189"/>
                  </a:cubicBezTo>
                  <a:lnTo>
                    <a:pt x="1169439" y="1456189"/>
                  </a:lnTo>
                  <a:cubicBezTo>
                    <a:pt x="1703043" y="1159465"/>
                    <a:pt x="1770367" y="613395"/>
                    <a:pt x="1770367" y="0"/>
                  </a:cubicBezTo>
                  <a:cubicBezTo>
                    <a:pt x="1770367" y="0"/>
                    <a:pt x="1189387" y="159582"/>
                    <a:pt x="822846" y="149608"/>
                  </a:cubicBezTo>
                  <a:close/>
                </a:path>
              </a:pathLst>
            </a:custGeom>
            <a:solidFill>
              <a:srgbClr val="00FF83"/>
            </a:solidFill>
            <a:ln w="24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0" name="Gráfico 2" descr="Hoja con relleno sólido">
              <a:extLst>
                <a:ext uri="{FF2B5EF4-FFF2-40B4-BE49-F238E27FC236}">
                  <a16:creationId xmlns:a16="http://schemas.microsoft.com/office/drawing/2014/main" id="{B45E50A1-E2B4-5C19-C795-463445B833CE}"/>
                </a:ext>
              </a:extLst>
            </p:cNvPr>
            <p:cNvSpPr/>
            <p:nvPr/>
          </p:nvSpPr>
          <p:spPr>
            <a:xfrm>
              <a:off x="4682201" y="2036624"/>
              <a:ext cx="456060" cy="557103"/>
            </a:xfrm>
            <a:custGeom>
              <a:avLst/>
              <a:gdLst>
                <a:gd name="connsiteX0" fmla="*/ 822846 w 1770366"/>
                <a:gd name="connsiteY0" fmla="*/ 149608 h 1698055"/>
                <a:gd name="connsiteX1" fmla="*/ 124674 w 1770366"/>
                <a:gd name="connsiteY1" fmla="*/ 847781 h 1698055"/>
                <a:gd name="connsiteX2" fmla="*/ 211945 w 1770366"/>
                <a:gd name="connsiteY2" fmla="*/ 1184400 h 1698055"/>
                <a:gd name="connsiteX3" fmla="*/ 383995 w 1770366"/>
                <a:gd name="connsiteY3" fmla="*/ 1014844 h 1698055"/>
                <a:gd name="connsiteX4" fmla="*/ 880196 w 1770366"/>
                <a:gd name="connsiteY4" fmla="*/ 608408 h 1698055"/>
                <a:gd name="connsiteX5" fmla="*/ 912611 w 1770366"/>
                <a:gd name="connsiteY5" fmla="*/ 595940 h 1698055"/>
                <a:gd name="connsiteX6" fmla="*/ 962481 w 1770366"/>
                <a:gd name="connsiteY6" fmla="*/ 645810 h 1698055"/>
                <a:gd name="connsiteX7" fmla="*/ 942533 w 1770366"/>
                <a:gd name="connsiteY7" fmla="*/ 685705 h 1698055"/>
                <a:gd name="connsiteX8" fmla="*/ 942533 w 1770366"/>
                <a:gd name="connsiteY8" fmla="*/ 685705 h 1698055"/>
                <a:gd name="connsiteX9" fmla="*/ 226906 w 1770366"/>
                <a:gd name="connsiteY9" fmla="*/ 1316554 h 1698055"/>
                <a:gd name="connsiteX10" fmla="*/ 187011 w 1770366"/>
                <a:gd name="connsiteY10" fmla="*/ 1361437 h 1698055"/>
                <a:gd name="connsiteX11" fmla="*/ 187011 w 1770366"/>
                <a:gd name="connsiteY11" fmla="*/ 1361437 h 1698055"/>
                <a:gd name="connsiteX12" fmla="*/ 0 w 1770366"/>
                <a:gd name="connsiteY12" fmla="*/ 1698056 h 1698055"/>
                <a:gd name="connsiteX13" fmla="*/ 149608 w 1770366"/>
                <a:gd name="connsiteY13" fmla="*/ 1698056 h 1698055"/>
                <a:gd name="connsiteX14" fmla="*/ 369034 w 1770366"/>
                <a:gd name="connsiteY14" fmla="*/ 1381385 h 1698055"/>
                <a:gd name="connsiteX15" fmla="*/ 822846 w 1770366"/>
                <a:gd name="connsiteY15" fmla="*/ 1548447 h 1698055"/>
                <a:gd name="connsiteX16" fmla="*/ 1169439 w 1770366"/>
                <a:gd name="connsiteY16" fmla="*/ 1456189 h 1698055"/>
                <a:gd name="connsiteX17" fmla="*/ 1169439 w 1770366"/>
                <a:gd name="connsiteY17" fmla="*/ 1456189 h 1698055"/>
                <a:gd name="connsiteX18" fmla="*/ 1770367 w 1770366"/>
                <a:gd name="connsiteY18" fmla="*/ 0 h 1698055"/>
                <a:gd name="connsiteX19" fmla="*/ 822846 w 1770366"/>
                <a:gd name="connsiteY19" fmla="*/ 149608 h 1698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70366" h="1698055">
                  <a:moveTo>
                    <a:pt x="822846" y="149608"/>
                  </a:moveTo>
                  <a:cubicBezTo>
                    <a:pt x="436358" y="149608"/>
                    <a:pt x="124674" y="461293"/>
                    <a:pt x="124674" y="847781"/>
                  </a:cubicBezTo>
                  <a:cubicBezTo>
                    <a:pt x="124674" y="969961"/>
                    <a:pt x="157089" y="1084661"/>
                    <a:pt x="211945" y="1184400"/>
                  </a:cubicBezTo>
                  <a:cubicBezTo>
                    <a:pt x="264308" y="1129544"/>
                    <a:pt x="321658" y="1074687"/>
                    <a:pt x="383995" y="1014844"/>
                  </a:cubicBezTo>
                  <a:cubicBezTo>
                    <a:pt x="541084" y="867729"/>
                    <a:pt x="725601" y="718121"/>
                    <a:pt x="880196" y="608408"/>
                  </a:cubicBezTo>
                  <a:cubicBezTo>
                    <a:pt x="890170" y="600927"/>
                    <a:pt x="900144" y="595940"/>
                    <a:pt x="912611" y="595940"/>
                  </a:cubicBezTo>
                  <a:cubicBezTo>
                    <a:pt x="940040" y="595940"/>
                    <a:pt x="962481" y="618382"/>
                    <a:pt x="962481" y="645810"/>
                  </a:cubicBezTo>
                  <a:cubicBezTo>
                    <a:pt x="962481" y="663264"/>
                    <a:pt x="955001" y="675731"/>
                    <a:pt x="942533" y="685705"/>
                  </a:cubicBezTo>
                  <a:lnTo>
                    <a:pt x="942533" y="685705"/>
                  </a:lnTo>
                  <a:cubicBezTo>
                    <a:pt x="720614" y="845288"/>
                    <a:pt x="426384" y="1092142"/>
                    <a:pt x="226906" y="1316554"/>
                  </a:cubicBezTo>
                  <a:cubicBezTo>
                    <a:pt x="226906" y="1316554"/>
                    <a:pt x="199478" y="1346476"/>
                    <a:pt x="187011" y="1361437"/>
                  </a:cubicBezTo>
                  <a:lnTo>
                    <a:pt x="187011" y="1361437"/>
                  </a:lnTo>
                  <a:cubicBezTo>
                    <a:pt x="74804" y="1493591"/>
                    <a:pt x="0" y="1613278"/>
                    <a:pt x="0" y="1698056"/>
                  </a:cubicBezTo>
                  <a:lnTo>
                    <a:pt x="149608" y="1698056"/>
                  </a:lnTo>
                  <a:cubicBezTo>
                    <a:pt x="149608" y="1643199"/>
                    <a:pt x="236880" y="1523513"/>
                    <a:pt x="369034" y="1381385"/>
                  </a:cubicBezTo>
                  <a:cubicBezTo>
                    <a:pt x="491214" y="1486111"/>
                    <a:pt x="648303" y="1548447"/>
                    <a:pt x="822846" y="1548447"/>
                  </a:cubicBezTo>
                  <a:cubicBezTo>
                    <a:pt x="947520" y="1548447"/>
                    <a:pt x="1067207" y="1516032"/>
                    <a:pt x="1169439" y="1456189"/>
                  </a:cubicBezTo>
                  <a:lnTo>
                    <a:pt x="1169439" y="1456189"/>
                  </a:lnTo>
                  <a:cubicBezTo>
                    <a:pt x="1703043" y="1159465"/>
                    <a:pt x="1770367" y="613395"/>
                    <a:pt x="1770367" y="0"/>
                  </a:cubicBezTo>
                  <a:cubicBezTo>
                    <a:pt x="1770367" y="0"/>
                    <a:pt x="1189387" y="159582"/>
                    <a:pt x="822846" y="149608"/>
                  </a:cubicBezTo>
                  <a:close/>
                </a:path>
              </a:pathLst>
            </a:custGeom>
            <a:solidFill>
              <a:srgbClr val="00FF83"/>
            </a:solidFill>
            <a:ln w="24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94F33E4E-EE31-78B4-DAF1-2F719901F89D}"/>
              </a:ext>
            </a:extLst>
          </p:cNvPr>
          <p:cNvGrpSpPr/>
          <p:nvPr/>
        </p:nvGrpSpPr>
        <p:grpSpPr>
          <a:xfrm>
            <a:off x="11007090" y="374569"/>
            <a:ext cx="831154" cy="643980"/>
            <a:chOff x="4255481" y="1872794"/>
            <a:chExt cx="882780" cy="720933"/>
          </a:xfrm>
        </p:grpSpPr>
        <p:sp>
          <p:nvSpPr>
            <p:cNvPr id="16" name="Gráfico 2" descr="Hoja con relleno sólido">
              <a:extLst>
                <a:ext uri="{FF2B5EF4-FFF2-40B4-BE49-F238E27FC236}">
                  <a16:creationId xmlns:a16="http://schemas.microsoft.com/office/drawing/2014/main" id="{34A98577-1CA4-A177-7D79-BBD3931BB653}"/>
                </a:ext>
              </a:extLst>
            </p:cNvPr>
            <p:cNvSpPr/>
            <p:nvPr/>
          </p:nvSpPr>
          <p:spPr>
            <a:xfrm flipH="1">
              <a:off x="4255481" y="1872794"/>
              <a:ext cx="456060" cy="557103"/>
            </a:xfrm>
            <a:custGeom>
              <a:avLst/>
              <a:gdLst>
                <a:gd name="connsiteX0" fmla="*/ 822846 w 1770366"/>
                <a:gd name="connsiteY0" fmla="*/ 149608 h 1698055"/>
                <a:gd name="connsiteX1" fmla="*/ 124674 w 1770366"/>
                <a:gd name="connsiteY1" fmla="*/ 847781 h 1698055"/>
                <a:gd name="connsiteX2" fmla="*/ 211945 w 1770366"/>
                <a:gd name="connsiteY2" fmla="*/ 1184400 h 1698055"/>
                <a:gd name="connsiteX3" fmla="*/ 383995 w 1770366"/>
                <a:gd name="connsiteY3" fmla="*/ 1014844 h 1698055"/>
                <a:gd name="connsiteX4" fmla="*/ 880196 w 1770366"/>
                <a:gd name="connsiteY4" fmla="*/ 608408 h 1698055"/>
                <a:gd name="connsiteX5" fmla="*/ 912611 w 1770366"/>
                <a:gd name="connsiteY5" fmla="*/ 595940 h 1698055"/>
                <a:gd name="connsiteX6" fmla="*/ 962481 w 1770366"/>
                <a:gd name="connsiteY6" fmla="*/ 645810 h 1698055"/>
                <a:gd name="connsiteX7" fmla="*/ 942533 w 1770366"/>
                <a:gd name="connsiteY7" fmla="*/ 685705 h 1698055"/>
                <a:gd name="connsiteX8" fmla="*/ 942533 w 1770366"/>
                <a:gd name="connsiteY8" fmla="*/ 685705 h 1698055"/>
                <a:gd name="connsiteX9" fmla="*/ 226906 w 1770366"/>
                <a:gd name="connsiteY9" fmla="*/ 1316554 h 1698055"/>
                <a:gd name="connsiteX10" fmla="*/ 187011 w 1770366"/>
                <a:gd name="connsiteY10" fmla="*/ 1361437 h 1698055"/>
                <a:gd name="connsiteX11" fmla="*/ 187011 w 1770366"/>
                <a:gd name="connsiteY11" fmla="*/ 1361437 h 1698055"/>
                <a:gd name="connsiteX12" fmla="*/ 0 w 1770366"/>
                <a:gd name="connsiteY12" fmla="*/ 1698056 h 1698055"/>
                <a:gd name="connsiteX13" fmla="*/ 149608 w 1770366"/>
                <a:gd name="connsiteY13" fmla="*/ 1698056 h 1698055"/>
                <a:gd name="connsiteX14" fmla="*/ 369034 w 1770366"/>
                <a:gd name="connsiteY14" fmla="*/ 1381385 h 1698055"/>
                <a:gd name="connsiteX15" fmla="*/ 822846 w 1770366"/>
                <a:gd name="connsiteY15" fmla="*/ 1548447 h 1698055"/>
                <a:gd name="connsiteX16" fmla="*/ 1169439 w 1770366"/>
                <a:gd name="connsiteY16" fmla="*/ 1456189 h 1698055"/>
                <a:gd name="connsiteX17" fmla="*/ 1169439 w 1770366"/>
                <a:gd name="connsiteY17" fmla="*/ 1456189 h 1698055"/>
                <a:gd name="connsiteX18" fmla="*/ 1770367 w 1770366"/>
                <a:gd name="connsiteY18" fmla="*/ 0 h 1698055"/>
                <a:gd name="connsiteX19" fmla="*/ 822846 w 1770366"/>
                <a:gd name="connsiteY19" fmla="*/ 149608 h 1698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70366" h="1698055">
                  <a:moveTo>
                    <a:pt x="822846" y="149608"/>
                  </a:moveTo>
                  <a:cubicBezTo>
                    <a:pt x="436358" y="149608"/>
                    <a:pt x="124674" y="461293"/>
                    <a:pt x="124674" y="847781"/>
                  </a:cubicBezTo>
                  <a:cubicBezTo>
                    <a:pt x="124674" y="969961"/>
                    <a:pt x="157089" y="1084661"/>
                    <a:pt x="211945" y="1184400"/>
                  </a:cubicBezTo>
                  <a:cubicBezTo>
                    <a:pt x="264308" y="1129544"/>
                    <a:pt x="321658" y="1074687"/>
                    <a:pt x="383995" y="1014844"/>
                  </a:cubicBezTo>
                  <a:cubicBezTo>
                    <a:pt x="541084" y="867729"/>
                    <a:pt x="725601" y="718121"/>
                    <a:pt x="880196" y="608408"/>
                  </a:cubicBezTo>
                  <a:cubicBezTo>
                    <a:pt x="890170" y="600927"/>
                    <a:pt x="900144" y="595940"/>
                    <a:pt x="912611" y="595940"/>
                  </a:cubicBezTo>
                  <a:cubicBezTo>
                    <a:pt x="940040" y="595940"/>
                    <a:pt x="962481" y="618382"/>
                    <a:pt x="962481" y="645810"/>
                  </a:cubicBezTo>
                  <a:cubicBezTo>
                    <a:pt x="962481" y="663264"/>
                    <a:pt x="955001" y="675731"/>
                    <a:pt x="942533" y="685705"/>
                  </a:cubicBezTo>
                  <a:lnTo>
                    <a:pt x="942533" y="685705"/>
                  </a:lnTo>
                  <a:cubicBezTo>
                    <a:pt x="720614" y="845288"/>
                    <a:pt x="426384" y="1092142"/>
                    <a:pt x="226906" y="1316554"/>
                  </a:cubicBezTo>
                  <a:cubicBezTo>
                    <a:pt x="226906" y="1316554"/>
                    <a:pt x="199478" y="1346476"/>
                    <a:pt x="187011" y="1361437"/>
                  </a:cubicBezTo>
                  <a:lnTo>
                    <a:pt x="187011" y="1361437"/>
                  </a:lnTo>
                  <a:cubicBezTo>
                    <a:pt x="74804" y="1493591"/>
                    <a:pt x="0" y="1613278"/>
                    <a:pt x="0" y="1698056"/>
                  </a:cubicBezTo>
                  <a:lnTo>
                    <a:pt x="149608" y="1698056"/>
                  </a:lnTo>
                  <a:cubicBezTo>
                    <a:pt x="149608" y="1643199"/>
                    <a:pt x="236880" y="1523513"/>
                    <a:pt x="369034" y="1381385"/>
                  </a:cubicBezTo>
                  <a:cubicBezTo>
                    <a:pt x="491214" y="1486111"/>
                    <a:pt x="648303" y="1548447"/>
                    <a:pt x="822846" y="1548447"/>
                  </a:cubicBezTo>
                  <a:cubicBezTo>
                    <a:pt x="947520" y="1548447"/>
                    <a:pt x="1067207" y="1516032"/>
                    <a:pt x="1169439" y="1456189"/>
                  </a:cubicBezTo>
                  <a:lnTo>
                    <a:pt x="1169439" y="1456189"/>
                  </a:lnTo>
                  <a:cubicBezTo>
                    <a:pt x="1703043" y="1159465"/>
                    <a:pt x="1770367" y="613395"/>
                    <a:pt x="1770367" y="0"/>
                  </a:cubicBezTo>
                  <a:cubicBezTo>
                    <a:pt x="1770367" y="0"/>
                    <a:pt x="1189387" y="159582"/>
                    <a:pt x="822846" y="149608"/>
                  </a:cubicBezTo>
                  <a:close/>
                </a:path>
              </a:pathLst>
            </a:custGeom>
            <a:solidFill>
              <a:srgbClr val="00FF83"/>
            </a:solidFill>
            <a:ln w="24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7" name="Gráfico 2" descr="Hoja con relleno sólido">
              <a:extLst>
                <a:ext uri="{FF2B5EF4-FFF2-40B4-BE49-F238E27FC236}">
                  <a16:creationId xmlns:a16="http://schemas.microsoft.com/office/drawing/2014/main" id="{7D683AAC-D962-476F-3032-B59D53F29833}"/>
                </a:ext>
              </a:extLst>
            </p:cNvPr>
            <p:cNvSpPr/>
            <p:nvPr/>
          </p:nvSpPr>
          <p:spPr>
            <a:xfrm>
              <a:off x="4682201" y="2036624"/>
              <a:ext cx="456060" cy="557103"/>
            </a:xfrm>
            <a:custGeom>
              <a:avLst/>
              <a:gdLst>
                <a:gd name="connsiteX0" fmla="*/ 822846 w 1770366"/>
                <a:gd name="connsiteY0" fmla="*/ 149608 h 1698055"/>
                <a:gd name="connsiteX1" fmla="*/ 124674 w 1770366"/>
                <a:gd name="connsiteY1" fmla="*/ 847781 h 1698055"/>
                <a:gd name="connsiteX2" fmla="*/ 211945 w 1770366"/>
                <a:gd name="connsiteY2" fmla="*/ 1184400 h 1698055"/>
                <a:gd name="connsiteX3" fmla="*/ 383995 w 1770366"/>
                <a:gd name="connsiteY3" fmla="*/ 1014844 h 1698055"/>
                <a:gd name="connsiteX4" fmla="*/ 880196 w 1770366"/>
                <a:gd name="connsiteY4" fmla="*/ 608408 h 1698055"/>
                <a:gd name="connsiteX5" fmla="*/ 912611 w 1770366"/>
                <a:gd name="connsiteY5" fmla="*/ 595940 h 1698055"/>
                <a:gd name="connsiteX6" fmla="*/ 962481 w 1770366"/>
                <a:gd name="connsiteY6" fmla="*/ 645810 h 1698055"/>
                <a:gd name="connsiteX7" fmla="*/ 942533 w 1770366"/>
                <a:gd name="connsiteY7" fmla="*/ 685705 h 1698055"/>
                <a:gd name="connsiteX8" fmla="*/ 942533 w 1770366"/>
                <a:gd name="connsiteY8" fmla="*/ 685705 h 1698055"/>
                <a:gd name="connsiteX9" fmla="*/ 226906 w 1770366"/>
                <a:gd name="connsiteY9" fmla="*/ 1316554 h 1698055"/>
                <a:gd name="connsiteX10" fmla="*/ 187011 w 1770366"/>
                <a:gd name="connsiteY10" fmla="*/ 1361437 h 1698055"/>
                <a:gd name="connsiteX11" fmla="*/ 187011 w 1770366"/>
                <a:gd name="connsiteY11" fmla="*/ 1361437 h 1698055"/>
                <a:gd name="connsiteX12" fmla="*/ 0 w 1770366"/>
                <a:gd name="connsiteY12" fmla="*/ 1698056 h 1698055"/>
                <a:gd name="connsiteX13" fmla="*/ 149608 w 1770366"/>
                <a:gd name="connsiteY13" fmla="*/ 1698056 h 1698055"/>
                <a:gd name="connsiteX14" fmla="*/ 369034 w 1770366"/>
                <a:gd name="connsiteY14" fmla="*/ 1381385 h 1698055"/>
                <a:gd name="connsiteX15" fmla="*/ 822846 w 1770366"/>
                <a:gd name="connsiteY15" fmla="*/ 1548447 h 1698055"/>
                <a:gd name="connsiteX16" fmla="*/ 1169439 w 1770366"/>
                <a:gd name="connsiteY16" fmla="*/ 1456189 h 1698055"/>
                <a:gd name="connsiteX17" fmla="*/ 1169439 w 1770366"/>
                <a:gd name="connsiteY17" fmla="*/ 1456189 h 1698055"/>
                <a:gd name="connsiteX18" fmla="*/ 1770367 w 1770366"/>
                <a:gd name="connsiteY18" fmla="*/ 0 h 1698055"/>
                <a:gd name="connsiteX19" fmla="*/ 822846 w 1770366"/>
                <a:gd name="connsiteY19" fmla="*/ 149608 h 1698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70366" h="1698055">
                  <a:moveTo>
                    <a:pt x="822846" y="149608"/>
                  </a:moveTo>
                  <a:cubicBezTo>
                    <a:pt x="436358" y="149608"/>
                    <a:pt x="124674" y="461293"/>
                    <a:pt x="124674" y="847781"/>
                  </a:cubicBezTo>
                  <a:cubicBezTo>
                    <a:pt x="124674" y="969961"/>
                    <a:pt x="157089" y="1084661"/>
                    <a:pt x="211945" y="1184400"/>
                  </a:cubicBezTo>
                  <a:cubicBezTo>
                    <a:pt x="264308" y="1129544"/>
                    <a:pt x="321658" y="1074687"/>
                    <a:pt x="383995" y="1014844"/>
                  </a:cubicBezTo>
                  <a:cubicBezTo>
                    <a:pt x="541084" y="867729"/>
                    <a:pt x="725601" y="718121"/>
                    <a:pt x="880196" y="608408"/>
                  </a:cubicBezTo>
                  <a:cubicBezTo>
                    <a:pt x="890170" y="600927"/>
                    <a:pt x="900144" y="595940"/>
                    <a:pt x="912611" y="595940"/>
                  </a:cubicBezTo>
                  <a:cubicBezTo>
                    <a:pt x="940040" y="595940"/>
                    <a:pt x="962481" y="618382"/>
                    <a:pt x="962481" y="645810"/>
                  </a:cubicBezTo>
                  <a:cubicBezTo>
                    <a:pt x="962481" y="663264"/>
                    <a:pt x="955001" y="675731"/>
                    <a:pt x="942533" y="685705"/>
                  </a:cubicBezTo>
                  <a:lnTo>
                    <a:pt x="942533" y="685705"/>
                  </a:lnTo>
                  <a:cubicBezTo>
                    <a:pt x="720614" y="845288"/>
                    <a:pt x="426384" y="1092142"/>
                    <a:pt x="226906" y="1316554"/>
                  </a:cubicBezTo>
                  <a:cubicBezTo>
                    <a:pt x="226906" y="1316554"/>
                    <a:pt x="199478" y="1346476"/>
                    <a:pt x="187011" y="1361437"/>
                  </a:cubicBezTo>
                  <a:lnTo>
                    <a:pt x="187011" y="1361437"/>
                  </a:lnTo>
                  <a:cubicBezTo>
                    <a:pt x="74804" y="1493591"/>
                    <a:pt x="0" y="1613278"/>
                    <a:pt x="0" y="1698056"/>
                  </a:cubicBezTo>
                  <a:lnTo>
                    <a:pt x="149608" y="1698056"/>
                  </a:lnTo>
                  <a:cubicBezTo>
                    <a:pt x="149608" y="1643199"/>
                    <a:pt x="236880" y="1523513"/>
                    <a:pt x="369034" y="1381385"/>
                  </a:cubicBezTo>
                  <a:cubicBezTo>
                    <a:pt x="491214" y="1486111"/>
                    <a:pt x="648303" y="1548447"/>
                    <a:pt x="822846" y="1548447"/>
                  </a:cubicBezTo>
                  <a:cubicBezTo>
                    <a:pt x="947520" y="1548447"/>
                    <a:pt x="1067207" y="1516032"/>
                    <a:pt x="1169439" y="1456189"/>
                  </a:cubicBezTo>
                  <a:lnTo>
                    <a:pt x="1169439" y="1456189"/>
                  </a:lnTo>
                  <a:cubicBezTo>
                    <a:pt x="1703043" y="1159465"/>
                    <a:pt x="1770367" y="613395"/>
                    <a:pt x="1770367" y="0"/>
                  </a:cubicBezTo>
                  <a:cubicBezTo>
                    <a:pt x="1770367" y="0"/>
                    <a:pt x="1189387" y="159582"/>
                    <a:pt x="822846" y="149608"/>
                  </a:cubicBezTo>
                  <a:close/>
                </a:path>
              </a:pathLst>
            </a:custGeom>
            <a:solidFill>
              <a:srgbClr val="00FF83"/>
            </a:solidFill>
            <a:ln w="24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D1A75ED0-977A-B546-5910-71B54244D8B7}"/>
              </a:ext>
            </a:extLst>
          </p:cNvPr>
          <p:cNvGrpSpPr/>
          <p:nvPr/>
        </p:nvGrpSpPr>
        <p:grpSpPr>
          <a:xfrm rot="17146881" flipH="1">
            <a:off x="264094" y="4180117"/>
            <a:ext cx="834683" cy="616443"/>
            <a:chOff x="4255481" y="1872794"/>
            <a:chExt cx="882780" cy="720933"/>
          </a:xfrm>
        </p:grpSpPr>
        <p:sp>
          <p:nvSpPr>
            <p:cNvPr id="19" name="Gráfico 2" descr="Hoja con relleno sólido">
              <a:extLst>
                <a:ext uri="{FF2B5EF4-FFF2-40B4-BE49-F238E27FC236}">
                  <a16:creationId xmlns:a16="http://schemas.microsoft.com/office/drawing/2014/main" id="{E0ACEAC4-D49A-4D10-9153-769F93B7ECB7}"/>
                </a:ext>
              </a:extLst>
            </p:cNvPr>
            <p:cNvSpPr/>
            <p:nvPr/>
          </p:nvSpPr>
          <p:spPr>
            <a:xfrm flipH="1">
              <a:off x="4255481" y="1872794"/>
              <a:ext cx="456060" cy="557103"/>
            </a:xfrm>
            <a:custGeom>
              <a:avLst/>
              <a:gdLst>
                <a:gd name="connsiteX0" fmla="*/ 822846 w 1770366"/>
                <a:gd name="connsiteY0" fmla="*/ 149608 h 1698055"/>
                <a:gd name="connsiteX1" fmla="*/ 124674 w 1770366"/>
                <a:gd name="connsiteY1" fmla="*/ 847781 h 1698055"/>
                <a:gd name="connsiteX2" fmla="*/ 211945 w 1770366"/>
                <a:gd name="connsiteY2" fmla="*/ 1184400 h 1698055"/>
                <a:gd name="connsiteX3" fmla="*/ 383995 w 1770366"/>
                <a:gd name="connsiteY3" fmla="*/ 1014844 h 1698055"/>
                <a:gd name="connsiteX4" fmla="*/ 880196 w 1770366"/>
                <a:gd name="connsiteY4" fmla="*/ 608408 h 1698055"/>
                <a:gd name="connsiteX5" fmla="*/ 912611 w 1770366"/>
                <a:gd name="connsiteY5" fmla="*/ 595940 h 1698055"/>
                <a:gd name="connsiteX6" fmla="*/ 962481 w 1770366"/>
                <a:gd name="connsiteY6" fmla="*/ 645810 h 1698055"/>
                <a:gd name="connsiteX7" fmla="*/ 942533 w 1770366"/>
                <a:gd name="connsiteY7" fmla="*/ 685705 h 1698055"/>
                <a:gd name="connsiteX8" fmla="*/ 942533 w 1770366"/>
                <a:gd name="connsiteY8" fmla="*/ 685705 h 1698055"/>
                <a:gd name="connsiteX9" fmla="*/ 226906 w 1770366"/>
                <a:gd name="connsiteY9" fmla="*/ 1316554 h 1698055"/>
                <a:gd name="connsiteX10" fmla="*/ 187011 w 1770366"/>
                <a:gd name="connsiteY10" fmla="*/ 1361437 h 1698055"/>
                <a:gd name="connsiteX11" fmla="*/ 187011 w 1770366"/>
                <a:gd name="connsiteY11" fmla="*/ 1361437 h 1698055"/>
                <a:gd name="connsiteX12" fmla="*/ 0 w 1770366"/>
                <a:gd name="connsiteY12" fmla="*/ 1698056 h 1698055"/>
                <a:gd name="connsiteX13" fmla="*/ 149608 w 1770366"/>
                <a:gd name="connsiteY13" fmla="*/ 1698056 h 1698055"/>
                <a:gd name="connsiteX14" fmla="*/ 369034 w 1770366"/>
                <a:gd name="connsiteY14" fmla="*/ 1381385 h 1698055"/>
                <a:gd name="connsiteX15" fmla="*/ 822846 w 1770366"/>
                <a:gd name="connsiteY15" fmla="*/ 1548447 h 1698055"/>
                <a:gd name="connsiteX16" fmla="*/ 1169439 w 1770366"/>
                <a:gd name="connsiteY16" fmla="*/ 1456189 h 1698055"/>
                <a:gd name="connsiteX17" fmla="*/ 1169439 w 1770366"/>
                <a:gd name="connsiteY17" fmla="*/ 1456189 h 1698055"/>
                <a:gd name="connsiteX18" fmla="*/ 1770367 w 1770366"/>
                <a:gd name="connsiteY18" fmla="*/ 0 h 1698055"/>
                <a:gd name="connsiteX19" fmla="*/ 822846 w 1770366"/>
                <a:gd name="connsiteY19" fmla="*/ 149608 h 1698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70366" h="1698055">
                  <a:moveTo>
                    <a:pt x="822846" y="149608"/>
                  </a:moveTo>
                  <a:cubicBezTo>
                    <a:pt x="436358" y="149608"/>
                    <a:pt x="124674" y="461293"/>
                    <a:pt x="124674" y="847781"/>
                  </a:cubicBezTo>
                  <a:cubicBezTo>
                    <a:pt x="124674" y="969961"/>
                    <a:pt x="157089" y="1084661"/>
                    <a:pt x="211945" y="1184400"/>
                  </a:cubicBezTo>
                  <a:cubicBezTo>
                    <a:pt x="264308" y="1129544"/>
                    <a:pt x="321658" y="1074687"/>
                    <a:pt x="383995" y="1014844"/>
                  </a:cubicBezTo>
                  <a:cubicBezTo>
                    <a:pt x="541084" y="867729"/>
                    <a:pt x="725601" y="718121"/>
                    <a:pt x="880196" y="608408"/>
                  </a:cubicBezTo>
                  <a:cubicBezTo>
                    <a:pt x="890170" y="600927"/>
                    <a:pt x="900144" y="595940"/>
                    <a:pt x="912611" y="595940"/>
                  </a:cubicBezTo>
                  <a:cubicBezTo>
                    <a:pt x="940040" y="595940"/>
                    <a:pt x="962481" y="618382"/>
                    <a:pt x="962481" y="645810"/>
                  </a:cubicBezTo>
                  <a:cubicBezTo>
                    <a:pt x="962481" y="663264"/>
                    <a:pt x="955001" y="675731"/>
                    <a:pt x="942533" y="685705"/>
                  </a:cubicBezTo>
                  <a:lnTo>
                    <a:pt x="942533" y="685705"/>
                  </a:lnTo>
                  <a:cubicBezTo>
                    <a:pt x="720614" y="845288"/>
                    <a:pt x="426384" y="1092142"/>
                    <a:pt x="226906" y="1316554"/>
                  </a:cubicBezTo>
                  <a:cubicBezTo>
                    <a:pt x="226906" y="1316554"/>
                    <a:pt x="199478" y="1346476"/>
                    <a:pt x="187011" y="1361437"/>
                  </a:cubicBezTo>
                  <a:lnTo>
                    <a:pt x="187011" y="1361437"/>
                  </a:lnTo>
                  <a:cubicBezTo>
                    <a:pt x="74804" y="1493591"/>
                    <a:pt x="0" y="1613278"/>
                    <a:pt x="0" y="1698056"/>
                  </a:cubicBezTo>
                  <a:lnTo>
                    <a:pt x="149608" y="1698056"/>
                  </a:lnTo>
                  <a:cubicBezTo>
                    <a:pt x="149608" y="1643199"/>
                    <a:pt x="236880" y="1523513"/>
                    <a:pt x="369034" y="1381385"/>
                  </a:cubicBezTo>
                  <a:cubicBezTo>
                    <a:pt x="491214" y="1486111"/>
                    <a:pt x="648303" y="1548447"/>
                    <a:pt x="822846" y="1548447"/>
                  </a:cubicBezTo>
                  <a:cubicBezTo>
                    <a:pt x="947520" y="1548447"/>
                    <a:pt x="1067207" y="1516032"/>
                    <a:pt x="1169439" y="1456189"/>
                  </a:cubicBezTo>
                  <a:lnTo>
                    <a:pt x="1169439" y="1456189"/>
                  </a:lnTo>
                  <a:cubicBezTo>
                    <a:pt x="1703043" y="1159465"/>
                    <a:pt x="1770367" y="613395"/>
                    <a:pt x="1770367" y="0"/>
                  </a:cubicBezTo>
                  <a:cubicBezTo>
                    <a:pt x="1770367" y="0"/>
                    <a:pt x="1189387" y="159582"/>
                    <a:pt x="822846" y="149608"/>
                  </a:cubicBezTo>
                  <a:close/>
                </a:path>
              </a:pathLst>
            </a:custGeom>
            <a:solidFill>
              <a:srgbClr val="00FF83"/>
            </a:solidFill>
            <a:ln w="24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0" name="Gráfico 2" descr="Hoja con relleno sólido">
              <a:extLst>
                <a:ext uri="{FF2B5EF4-FFF2-40B4-BE49-F238E27FC236}">
                  <a16:creationId xmlns:a16="http://schemas.microsoft.com/office/drawing/2014/main" id="{5FFB97C9-251F-BA91-0BF1-9FF82CCBE647}"/>
                </a:ext>
              </a:extLst>
            </p:cNvPr>
            <p:cNvSpPr/>
            <p:nvPr/>
          </p:nvSpPr>
          <p:spPr>
            <a:xfrm>
              <a:off x="4682201" y="2036624"/>
              <a:ext cx="456060" cy="557103"/>
            </a:xfrm>
            <a:custGeom>
              <a:avLst/>
              <a:gdLst>
                <a:gd name="connsiteX0" fmla="*/ 822846 w 1770366"/>
                <a:gd name="connsiteY0" fmla="*/ 149608 h 1698055"/>
                <a:gd name="connsiteX1" fmla="*/ 124674 w 1770366"/>
                <a:gd name="connsiteY1" fmla="*/ 847781 h 1698055"/>
                <a:gd name="connsiteX2" fmla="*/ 211945 w 1770366"/>
                <a:gd name="connsiteY2" fmla="*/ 1184400 h 1698055"/>
                <a:gd name="connsiteX3" fmla="*/ 383995 w 1770366"/>
                <a:gd name="connsiteY3" fmla="*/ 1014844 h 1698055"/>
                <a:gd name="connsiteX4" fmla="*/ 880196 w 1770366"/>
                <a:gd name="connsiteY4" fmla="*/ 608408 h 1698055"/>
                <a:gd name="connsiteX5" fmla="*/ 912611 w 1770366"/>
                <a:gd name="connsiteY5" fmla="*/ 595940 h 1698055"/>
                <a:gd name="connsiteX6" fmla="*/ 962481 w 1770366"/>
                <a:gd name="connsiteY6" fmla="*/ 645810 h 1698055"/>
                <a:gd name="connsiteX7" fmla="*/ 942533 w 1770366"/>
                <a:gd name="connsiteY7" fmla="*/ 685705 h 1698055"/>
                <a:gd name="connsiteX8" fmla="*/ 942533 w 1770366"/>
                <a:gd name="connsiteY8" fmla="*/ 685705 h 1698055"/>
                <a:gd name="connsiteX9" fmla="*/ 226906 w 1770366"/>
                <a:gd name="connsiteY9" fmla="*/ 1316554 h 1698055"/>
                <a:gd name="connsiteX10" fmla="*/ 187011 w 1770366"/>
                <a:gd name="connsiteY10" fmla="*/ 1361437 h 1698055"/>
                <a:gd name="connsiteX11" fmla="*/ 187011 w 1770366"/>
                <a:gd name="connsiteY11" fmla="*/ 1361437 h 1698055"/>
                <a:gd name="connsiteX12" fmla="*/ 0 w 1770366"/>
                <a:gd name="connsiteY12" fmla="*/ 1698056 h 1698055"/>
                <a:gd name="connsiteX13" fmla="*/ 149608 w 1770366"/>
                <a:gd name="connsiteY13" fmla="*/ 1698056 h 1698055"/>
                <a:gd name="connsiteX14" fmla="*/ 369034 w 1770366"/>
                <a:gd name="connsiteY14" fmla="*/ 1381385 h 1698055"/>
                <a:gd name="connsiteX15" fmla="*/ 822846 w 1770366"/>
                <a:gd name="connsiteY15" fmla="*/ 1548447 h 1698055"/>
                <a:gd name="connsiteX16" fmla="*/ 1169439 w 1770366"/>
                <a:gd name="connsiteY16" fmla="*/ 1456189 h 1698055"/>
                <a:gd name="connsiteX17" fmla="*/ 1169439 w 1770366"/>
                <a:gd name="connsiteY17" fmla="*/ 1456189 h 1698055"/>
                <a:gd name="connsiteX18" fmla="*/ 1770367 w 1770366"/>
                <a:gd name="connsiteY18" fmla="*/ 0 h 1698055"/>
                <a:gd name="connsiteX19" fmla="*/ 822846 w 1770366"/>
                <a:gd name="connsiteY19" fmla="*/ 149608 h 1698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70366" h="1698055">
                  <a:moveTo>
                    <a:pt x="822846" y="149608"/>
                  </a:moveTo>
                  <a:cubicBezTo>
                    <a:pt x="436358" y="149608"/>
                    <a:pt x="124674" y="461293"/>
                    <a:pt x="124674" y="847781"/>
                  </a:cubicBezTo>
                  <a:cubicBezTo>
                    <a:pt x="124674" y="969961"/>
                    <a:pt x="157089" y="1084661"/>
                    <a:pt x="211945" y="1184400"/>
                  </a:cubicBezTo>
                  <a:cubicBezTo>
                    <a:pt x="264308" y="1129544"/>
                    <a:pt x="321658" y="1074687"/>
                    <a:pt x="383995" y="1014844"/>
                  </a:cubicBezTo>
                  <a:cubicBezTo>
                    <a:pt x="541084" y="867729"/>
                    <a:pt x="725601" y="718121"/>
                    <a:pt x="880196" y="608408"/>
                  </a:cubicBezTo>
                  <a:cubicBezTo>
                    <a:pt x="890170" y="600927"/>
                    <a:pt x="900144" y="595940"/>
                    <a:pt x="912611" y="595940"/>
                  </a:cubicBezTo>
                  <a:cubicBezTo>
                    <a:pt x="940040" y="595940"/>
                    <a:pt x="962481" y="618382"/>
                    <a:pt x="962481" y="645810"/>
                  </a:cubicBezTo>
                  <a:cubicBezTo>
                    <a:pt x="962481" y="663264"/>
                    <a:pt x="955001" y="675731"/>
                    <a:pt x="942533" y="685705"/>
                  </a:cubicBezTo>
                  <a:lnTo>
                    <a:pt x="942533" y="685705"/>
                  </a:lnTo>
                  <a:cubicBezTo>
                    <a:pt x="720614" y="845288"/>
                    <a:pt x="426384" y="1092142"/>
                    <a:pt x="226906" y="1316554"/>
                  </a:cubicBezTo>
                  <a:cubicBezTo>
                    <a:pt x="226906" y="1316554"/>
                    <a:pt x="199478" y="1346476"/>
                    <a:pt x="187011" y="1361437"/>
                  </a:cubicBezTo>
                  <a:lnTo>
                    <a:pt x="187011" y="1361437"/>
                  </a:lnTo>
                  <a:cubicBezTo>
                    <a:pt x="74804" y="1493591"/>
                    <a:pt x="0" y="1613278"/>
                    <a:pt x="0" y="1698056"/>
                  </a:cubicBezTo>
                  <a:lnTo>
                    <a:pt x="149608" y="1698056"/>
                  </a:lnTo>
                  <a:cubicBezTo>
                    <a:pt x="149608" y="1643199"/>
                    <a:pt x="236880" y="1523513"/>
                    <a:pt x="369034" y="1381385"/>
                  </a:cubicBezTo>
                  <a:cubicBezTo>
                    <a:pt x="491214" y="1486111"/>
                    <a:pt x="648303" y="1548447"/>
                    <a:pt x="822846" y="1548447"/>
                  </a:cubicBezTo>
                  <a:cubicBezTo>
                    <a:pt x="947520" y="1548447"/>
                    <a:pt x="1067207" y="1516032"/>
                    <a:pt x="1169439" y="1456189"/>
                  </a:cubicBezTo>
                  <a:lnTo>
                    <a:pt x="1169439" y="1456189"/>
                  </a:lnTo>
                  <a:cubicBezTo>
                    <a:pt x="1703043" y="1159465"/>
                    <a:pt x="1770367" y="613395"/>
                    <a:pt x="1770367" y="0"/>
                  </a:cubicBezTo>
                  <a:cubicBezTo>
                    <a:pt x="1770367" y="0"/>
                    <a:pt x="1189387" y="159582"/>
                    <a:pt x="822846" y="149608"/>
                  </a:cubicBezTo>
                  <a:close/>
                </a:path>
              </a:pathLst>
            </a:custGeom>
            <a:solidFill>
              <a:srgbClr val="00FF83"/>
            </a:solidFill>
            <a:ln w="24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F587799A-BB86-1C28-6973-D60A7464AA23}"/>
              </a:ext>
            </a:extLst>
          </p:cNvPr>
          <p:cNvGrpSpPr/>
          <p:nvPr/>
        </p:nvGrpSpPr>
        <p:grpSpPr>
          <a:xfrm rot="1216273">
            <a:off x="7304574" y="2671733"/>
            <a:ext cx="803551" cy="577495"/>
            <a:chOff x="4255481" y="1872794"/>
            <a:chExt cx="882780" cy="720933"/>
          </a:xfrm>
        </p:grpSpPr>
        <p:sp>
          <p:nvSpPr>
            <p:cNvPr id="22" name="Gráfico 2" descr="Hoja con relleno sólido">
              <a:extLst>
                <a:ext uri="{FF2B5EF4-FFF2-40B4-BE49-F238E27FC236}">
                  <a16:creationId xmlns:a16="http://schemas.microsoft.com/office/drawing/2014/main" id="{15D3F946-3A8E-0009-F3D1-624B676CAA2B}"/>
                </a:ext>
              </a:extLst>
            </p:cNvPr>
            <p:cNvSpPr/>
            <p:nvPr/>
          </p:nvSpPr>
          <p:spPr>
            <a:xfrm flipH="1">
              <a:off x="4255481" y="1872794"/>
              <a:ext cx="456060" cy="557103"/>
            </a:xfrm>
            <a:custGeom>
              <a:avLst/>
              <a:gdLst>
                <a:gd name="connsiteX0" fmla="*/ 822846 w 1770366"/>
                <a:gd name="connsiteY0" fmla="*/ 149608 h 1698055"/>
                <a:gd name="connsiteX1" fmla="*/ 124674 w 1770366"/>
                <a:gd name="connsiteY1" fmla="*/ 847781 h 1698055"/>
                <a:gd name="connsiteX2" fmla="*/ 211945 w 1770366"/>
                <a:gd name="connsiteY2" fmla="*/ 1184400 h 1698055"/>
                <a:gd name="connsiteX3" fmla="*/ 383995 w 1770366"/>
                <a:gd name="connsiteY3" fmla="*/ 1014844 h 1698055"/>
                <a:gd name="connsiteX4" fmla="*/ 880196 w 1770366"/>
                <a:gd name="connsiteY4" fmla="*/ 608408 h 1698055"/>
                <a:gd name="connsiteX5" fmla="*/ 912611 w 1770366"/>
                <a:gd name="connsiteY5" fmla="*/ 595940 h 1698055"/>
                <a:gd name="connsiteX6" fmla="*/ 962481 w 1770366"/>
                <a:gd name="connsiteY6" fmla="*/ 645810 h 1698055"/>
                <a:gd name="connsiteX7" fmla="*/ 942533 w 1770366"/>
                <a:gd name="connsiteY7" fmla="*/ 685705 h 1698055"/>
                <a:gd name="connsiteX8" fmla="*/ 942533 w 1770366"/>
                <a:gd name="connsiteY8" fmla="*/ 685705 h 1698055"/>
                <a:gd name="connsiteX9" fmla="*/ 226906 w 1770366"/>
                <a:gd name="connsiteY9" fmla="*/ 1316554 h 1698055"/>
                <a:gd name="connsiteX10" fmla="*/ 187011 w 1770366"/>
                <a:gd name="connsiteY10" fmla="*/ 1361437 h 1698055"/>
                <a:gd name="connsiteX11" fmla="*/ 187011 w 1770366"/>
                <a:gd name="connsiteY11" fmla="*/ 1361437 h 1698055"/>
                <a:gd name="connsiteX12" fmla="*/ 0 w 1770366"/>
                <a:gd name="connsiteY12" fmla="*/ 1698056 h 1698055"/>
                <a:gd name="connsiteX13" fmla="*/ 149608 w 1770366"/>
                <a:gd name="connsiteY13" fmla="*/ 1698056 h 1698055"/>
                <a:gd name="connsiteX14" fmla="*/ 369034 w 1770366"/>
                <a:gd name="connsiteY14" fmla="*/ 1381385 h 1698055"/>
                <a:gd name="connsiteX15" fmla="*/ 822846 w 1770366"/>
                <a:gd name="connsiteY15" fmla="*/ 1548447 h 1698055"/>
                <a:gd name="connsiteX16" fmla="*/ 1169439 w 1770366"/>
                <a:gd name="connsiteY16" fmla="*/ 1456189 h 1698055"/>
                <a:gd name="connsiteX17" fmla="*/ 1169439 w 1770366"/>
                <a:gd name="connsiteY17" fmla="*/ 1456189 h 1698055"/>
                <a:gd name="connsiteX18" fmla="*/ 1770367 w 1770366"/>
                <a:gd name="connsiteY18" fmla="*/ 0 h 1698055"/>
                <a:gd name="connsiteX19" fmla="*/ 822846 w 1770366"/>
                <a:gd name="connsiteY19" fmla="*/ 149608 h 1698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70366" h="1698055">
                  <a:moveTo>
                    <a:pt x="822846" y="149608"/>
                  </a:moveTo>
                  <a:cubicBezTo>
                    <a:pt x="436358" y="149608"/>
                    <a:pt x="124674" y="461293"/>
                    <a:pt x="124674" y="847781"/>
                  </a:cubicBezTo>
                  <a:cubicBezTo>
                    <a:pt x="124674" y="969961"/>
                    <a:pt x="157089" y="1084661"/>
                    <a:pt x="211945" y="1184400"/>
                  </a:cubicBezTo>
                  <a:cubicBezTo>
                    <a:pt x="264308" y="1129544"/>
                    <a:pt x="321658" y="1074687"/>
                    <a:pt x="383995" y="1014844"/>
                  </a:cubicBezTo>
                  <a:cubicBezTo>
                    <a:pt x="541084" y="867729"/>
                    <a:pt x="725601" y="718121"/>
                    <a:pt x="880196" y="608408"/>
                  </a:cubicBezTo>
                  <a:cubicBezTo>
                    <a:pt x="890170" y="600927"/>
                    <a:pt x="900144" y="595940"/>
                    <a:pt x="912611" y="595940"/>
                  </a:cubicBezTo>
                  <a:cubicBezTo>
                    <a:pt x="940040" y="595940"/>
                    <a:pt x="962481" y="618382"/>
                    <a:pt x="962481" y="645810"/>
                  </a:cubicBezTo>
                  <a:cubicBezTo>
                    <a:pt x="962481" y="663264"/>
                    <a:pt x="955001" y="675731"/>
                    <a:pt x="942533" y="685705"/>
                  </a:cubicBezTo>
                  <a:lnTo>
                    <a:pt x="942533" y="685705"/>
                  </a:lnTo>
                  <a:cubicBezTo>
                    <a:pt x="720614" y="845288"/>
                    <a:pt x="426384" y="1092142"/>
                    <a:pt x="226906" y="1316554"/>
                  </a:cubicBezTo>
                  <a:cubicBezTo>
                    <a:pt x="226906" y="1316554"/>
                    <a:pt x="199478" y="1346476"/>
                    <a:pt x="187011" y="1361437"/>
                  </a:cubicBezTo>
                  <a:lnTo>
                    <a:pt x="187011" y="1361437"/>
                  </a:lnTo>
                  <a:cubicBezTo>
                    <a:pt x="74804" y="1493591"/>
                    <a:pt x="0" y="1613278"/>
                    <a:pt x="0" y="1698056"/>
                  </a:cubicBezTo>
                  <a:lnTo>
                    <a:pt x="149608" y="1698056"/>
                  </a:lnTo>
                  <a:cubicBezTo>
                    <a:pt x="149608" y="1643199"/>
                    <a:pt x="236880" y="1523513"/>
                    <a:pt x="369034" y="1381385"/>
                  </a:cubicBezTo>
                  <a:cubicBezTo>
                    <a:pt x="491214" y="1486111"/>
                    <a:pt x="648303" y="1548447"/>
                    <a:pt x="822846" y="1548447"/>
                  </a:cubicBezTo>
                  <a:cubicBezTo>
                    <a:pt x="947520" y="1548447"/>
                    <a:pt x="1067207" y="1516032"/>
                    <a:pt x="1169439" y="1456189"/>
                  </a:cubicBezTo>
                  <a:lnTo>
                    <a:pt x="1169439" y="1456189"/>
                  </a:lnTo>
                  <a:cubicBezTo>
                    <a:pt x="1703043" y="1159465"/>
                    <a:pt x="1770367" y="613395"/>
                    <a:pt x="1770367" y="0"/>
                  </a:cubicBezTo>
                  <a:cubicBezTo>
                    <a:pt x="1770367" y="0"/>
                    <a:pt x="1189387" y="159582"/>
                    <a:pt x="822846" y="149608"/>
                  </a:cubicBezTo>
                  <a:close/>
                </a:path>
              </a:pathLst>
            </a:custGeom>
            <a:solidFill>
              <a:srgbClr val="00FF83"/>
            </a:solidFill>
            <a:ln w="24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3" name="Gráfico 2" descr="Hoja con relleno sólido">
              <a:extLst>
                <a:ext uri="{FF2B5EF4-FFF2-40B4-BE49-F238E27FC236}">
                  <a16:creationId xmlns:a16="http://schemas.microsoft.com/office/drawing/2014/main" id="{672D1531-D99D-B325-AE84-94DA5F9B8E6F}"/>
                </a:ext>
              </a:extLst>
            </p:cNvPr>
            <p:cNvSpPr/>
            <p:nvPr/>
          </p:nvSpPr>
          <p:spPr>
            <a:xfrm>
              <a:off x="4682201" y="2036624"/>
              <a:ext cx="456060" cy="557103"/>
            </a:xfrm>
            <a:custGeom>
              <a:avLst/>
              <a:gdLst>
                <a:gd name="connsiteX0" fmla="*/ 822846 w 1770366"/>
                <a:gd name="connsiteY0" fmla="*/ 149608 h 1698055"/>
                <a:gd name="connsiteX1" fmla="*/ 124674 w 1770366"/>
                <a:gd name="connsiteY1" fmla="*/ 847781 h 1698055"/>
                <a:gd name="connsiteX2" fmla="*/ 211945 w 1770366"/>
                <a:gd name="connsiteY2" fmla="*/ 1184400 h 1698055"/>
                <a:gd name="connsiteX3" fmla="*/ 383995 w 1770366"/>
                <a:gd name="connsiteY3" fmla="*/ 1014844 h 1698055"/>
                <a:gd name="connsiteX4" fmla="*/ 880196 w 1770366"/>
                <a:gd name="connsiteY4" fmla="*/ 608408 h 1698055"/>
                <a:gd name="connsiteX5" fmla="*/ 912611 w 1770366"/>
                <a:gd name="connsiteY5" fmla="*/ 595940 h 1698055"/>
                <a:gd name="connsiteX6" fmla="*/ 962481 w 1770366"/>
                <a:gd name="connsiteY6" fmla="*/ 645810 h 1698055"/>
                <a:gd name="connsiteX7" fmla="*/ 942533 w 1770366"/>
                <a:gd name="connsiteY7" fmla="*/ 685705 h 1698055"/>
                <a:gd name="connsiteX8" fmla="*/ 942533 w 1770366"/>
                <a:gd name="connsiteY8" fmla="*/ 685705 h 1698055"/>
                <a:gd name="connsiteX9" fmla="*/ 226906 w 1770366"/>
                <a:gd name="connsiteY9" fmla="*/ 1316554 h 1698055"/>
                <a:gd name="connsiteX10" fmla="*/ 187011 w 1770366"/>
                <a:gd name="connsiteY10" fmla="*/ 1361437 h 1698055"/>
                <a:gd name="connsiteX11" fmla="*/ 187011 w 1770366"/>
                <a:gd name="connsiteY11" fmla="*/ 1361437 h 1698055"/>
                <a:gd name="connsiteX12" fmla="*/ 0 w 1770366"/>
                <a:gd name="connsiteY12" fmla="*/ 1698056 h 1698055"/>
                <a:gd name="connsiteX13" fmla="*/ 149608 w 1770366"/>
                <a:gd name="connsiteY13" fmla="*/ 1698056 h 1698055"/>
                <a:gd name="connsiteX14" fmla="*/ 369034 w 1770366"/>
                <a:gd name="connsiteY14" fmla="*/ 1381385 h 1698055"/>
                <a:gd name="connsiteX15" fmla="*/ 822846 w 1770366"/>
                <a:gd name="connsiteY15" fmla="*/ 1548447 h 1698055"/>
                <a:gd name="connsiteX16" fmla="*/ 1169439 w 1770366"/>
                <a:gd name="connsiteY16" fmla="*/ 1456189 h 1698055"/>
                <a:gd name="connsiteX17" fmla="*/ 1169439 w 1770366"/>
                <a:gd name="connsiteY17" fmla="*/ 1456189 h 1698055"/>
                <a:gd name="connsiteX18" fmla="*/ 1770367 w 1770366"/>
                <a:gd name="connsiteY18" fmla="*/ 0 h 1698055"/>
                <a:gd name="connsiteX19" fmla="*/ 822846 w 1770366"/>
                <a:gd name="connsiteY19" fmla="*/ 149608 h 1698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70366" h="1698055">
                  <a:moveTo>
                    <a:pt x="822846" y="149608"/>
                  </a:moveTo>
                  <a:cubicBezTo>
                    <a:pt x="436358" y="149608"/>
                    <a:pt x="124674" y="461293"/>
                    <a:pt x="124674" y="847781"/>
                  </a:cubicBezTo>
                  <a:cubicBezTo>
                    <a:pt x="124674" y="969961"/>
                    <a:pt x="157089" y="1084661"/>
                    <a:pt x="211945" y="1184400"/>
                  </a:cubicBezTo>
                  <a:cubicBezTo>
                    <a:pt x="264308" y="1129544"/>
                    <a:pt x="321658" y="1074687"/>
                    <a:pt x="383995" y="1014844"/>
                  </a:cubicBezTo>
                  <a:cubicBezTo>
                    <a:pt x="541084" y="867729"/>
                    <a:pt x="725601" y="718121"/>
                    <a:pt x="880196" y="608408"/>
                  </a:cubicBezTo>
                  <a:cubicBezTo>
                    <a:pt x="890170" y="600927"/>
                    <a:pt x="900144" y="595940"/>
                    <a:pt x="912611" y="595940"/>
                  </a:cubicBezTo>
                  <a:cubicBezTo>
                    <a:pt x="940040" y="595940"/>
                    <a:pt x="962481" y="618382"/>
                    <a:pt x="962481" y="645810"/>
                  </a:cubicBezTo>
                  <a:cubicBezTo>
                    <a:pt x="962481" y="663264"/>
                    <a:pt x="955001" y="675731"/>
                    <a:pt x="942533" y="685705"/>
                  </a:cubicBezTo>
                  <a:lnTo>
                    <a:pt x="942533" y="685705"/>
                  </a:lnTo>
                  <a:cubicBezTo>
                    <a:pt x="720614" y="845288"/>
                    <a:pt x="426384" y="1092142"/>
                    <a:pt x="226906" y="1316554"/>
                  </a:cubicBezTo>
                  <a:cubicBezTo>
                    <a:pt x="226906" y="1316554"/>
                    <a:pt x="199478" y="1346476"/>
                    <a:pt x="187011" y="1361437"/>
                  </a:cubicBezTo>
                  <a:lnTo>
                    <a:pt x="187011" y="1361437"/>
                  </a:lnTo>
                  <a:cubicBezTo>
                    <a:pt x="74804" y="1493591"/>
                    <a:pt x="0" y="1613278"/>
                    <a:pt x="0" y="1698056"/>
                  </a:cubicBezTo>
                  <a:lnTo>
                    <a:pt x="149608" y="1698056"/>
                  </a:lnTo>
                  <a:cubicBezTo>
                    <a:pt x="149608" y="1643199"/>
                    <a:pt x="236880" y="1523513"/>
                    <a:pt x="369034" y="1381385"/>
                  </a:cubicBezTo>
                  <a:cubicBezTo>
                    <a:pt x="491214" y="1486111"/>
                    <a:pt x="648303" y="1548447"/>
                    <a:pt x="822846" y="1548447"/>
                  </a:cubicBezTo>
                  <a:cubicBezTo>
                    <a:pt x="947520" y="1548447"/>
                    <a:pt x="1067207" y="1516032"/>
                    <a:pt x="1169439" y="1456189"/>
                  </a:cubicBezTo>
                  <a:lnTo>
                    <a:pt x="1169439" y="1456189"/>
                  </a:lnTo>
                  <a:cubicBezTo>
                    <a:pt x="1703043" y="1159465"/>
                    <a:pt x="1770367" y="613395"/>
                    <a:pt x="1770367" y="0"/>
                  </a:cubicBezTo>
                  <a:cubicBezTo>
                    <a:pt x="1770367" y="0"/>
                    <a:pt x="1189387" y="159582"/>
                    <a:pt x="822846" y="149608"/>
                  </a:cubicBezTo>
                  <a:close/>
                </a:path>
              </a:pathLst>
            </a:custGeom>
            <a:solidFill>
              <a:srgbClr val="00FF83"/>
            </a:solidFill>
            <a:ln w="24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9A362C3A-071F-05A5-E32F-A8A398A8ADBB}"/>
              </a:ext>
            </a:extLst>
          </p:cNvPr>
          <p:cNvGrpSpPr/>
          <p:nvPr/>
        </p:nvGrpSpPr>
        <p:grpSpPr>
          <a:xfrm rot="4798826">
            <a:off x="11233977" y="4145827"/>
            <a:ext cx="834683" cy="616443"/>
            <a:chOff x="4255481" y="1872794"/>
            <a:chExt cx="882780" cy="720933"/>
          </a:xfrm>
        </p:grpSpPr>
        <p:sp>
          <p:nvSpPr>
            <p:cNvPr id="25" name="Gráfico 2" descr="Hoja con relleno sólido">
              <a:extLst>
                <a:ext uri="{FF2B5EF4-FFF2-40B4-BE49-F238E27FC236}">
                  <a16:creationId xmlns:a16="http://schemas.microsoft.com/office/drawing/2014/main" id="{C6BED291-80DD-75B5-5B97-42B85CE8E890}"/>
                </a:ext>
              </a:extLst>
            </p:cNvPr>
            <p:cNvSpPr/>
            <p:nvPr/>
          </p:nvSpPr>
          <p:spPr>
            <a:xfrm flipH="1">
              <a:off x="4255481" y="1872794"/>
              <a:ext cx="456060" cy="557103"/>
            </a:xfrm>
            <a:custGeom>
              <a:avLst/>
              <a:gdLst>
                <a:gd name="connsiteX0" fmla="*/ 822846 w 1770366"/>
                <a:gd name="connsiteY0" fmla="*/ 149608 h 1698055"/>
                <a:gd name="connsiteX1" fmla="*/ 124674 w 1770366"/>
                <a:gd name="connsiteY1" fmla="*/ 847781 h 1698055"/>
                <a:gd name="connsiteX2" fmla="*/ 211945 w 1770366"/>
                <a:gd name="connsiteY2" fmla="*/ 1184400 h 1698055"/>
                <a:gd name="connsiteX3" fmla="*/ 383995 w 1770366"/>
                <a:gd name="connsiteY3" fmla="*/ 1014844 h 1698055"/>
                <a:gd name="connsiteX4" fmla="*/ 880196 w 1770366"/>
                <a:gd name="connsiteY4" fmla="*/ 608408 h 1698055"/>
                <a:gd name="connsiteX5" fmla="*/ 912611 w 1770366"/>
                <a:gd name="connsiteY5" fmla="*/ 595940 h 1698055"/>
                <a:gd name="connsiteX6" fmla="*/ 962481 w 1770366"/>
                <a:gd name="connsiteY6" fmla="*/ 645810 h 1698055"/>
                <a:gd name="connsiteX7" fmla="*/ 942533 w 1770366"/>
                <a:gd name="connsiteY7" fmla="*/ 685705 h 1698055"/>
                <a:gd name="connsiteX8" fmla="*/ 942533 w 1770366"/>
                <a:gd name="connsiteY8" fmla="*/ 685705 h 1698055"/>
                <a:gd name="connsiteX9" fmla="*/ 226906 w 1770366"/>
                <a:gd name="connsiteY9" fmla="*/ 1316554 h 1698055"/>
                <a:gd name="connsiteX10" fmla="*/ 187011 w 1770366"/>
                <a:gd name="connsiteY10" fmla="*/ 1361437 h 1698055"/>
                <a:gd name="connsiteX11" fmla="*/ 187011 w 1770366"/>
                <a:gd name="connsiteY11" fmla="*/ 1361437 h 1698055"/>
                <a:gd name="connsiteX12" fmla="*/ 0 w 1770366"/>
                <a:gd name="connsiteY12" fmla="*/ 1698056 h 1698055"/>
                <a:gd name="connsiteX13" fmla="*/ 149608 w 1770366"/>
                <a:gd name="connsiteY13" fmla="*/ 1698056 h 1698055"/>
                <a:gd name="connsiteX14" fmla="*/ 369034 w 1770366"/>
                <a:gd name="connsiteY14" fmla="*/ 1381385 h 1698055"/>
                <a:gd name="connsiteX15" fmla="*/ 822846 w 1770366"/>
                <a:gd name="connsiteY15" fmla="*/ 1548447 h 1698055"/>
                <a:gd name="connsiteX16" fmla="*/ 1169439 w 1770366"/>
                <a:gd name="connsiteY16" fmla="*/ 1456189 h 1698055"/>
                <a:gd name="connsiteX17" fmla="*/ 1169439 w 1770366"/>
                <a:gd name="connsiteY17" fmla="*/ 1456189 h 1698055"/>
                <a:gd name="connsiteX18" fmla="*/ 1770367 w 1770366"/>
                <a:gd name="connsiteY18" fmla="*/ 0 h 1698055"/>
                <a:gd name="connsiteX19" fmla="*/ 822846 w 1770366"/>
                <a:gd name="connsiteY19" fmla="*/ 149608 h 1698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70366" h="1698055">
                  <a:moveTo>
                    <a:pt x="822846" y="149608"/>
                  </a:moveTo>
                  <a:cubicBezTo>
                    <a:pt x="436358" y="149608"/>
                    <a:pt x="124674" y="461293"/>
                    <a:pt x="124674" y="847781"/>
                  </a:cubicBezTo>
                  <a:cubicBezTo>
                    <a:pt x="124674" y="969961"/>
                    <a:pt x="157089" y="1084661"/>
                    <a:pt x="211945" y="1184400"/>
                  </a:cubicBezTo>
                  <a:cubicBezTo>
                    <a:pt x="264308" y="1129544"/>
                    <a:pt x="321658" y="1074687"/>
                    <a:pt x="383995" y="1014844"/>
                  </a:cubicBezTo>
                  <a:cubicBezTo>
                    <a:pt x="541084" y="867729"/>
                    <a:pt x="725601" y="718121"/>
                    <a:pt x="880196" y="608408"/>
                  </a:cubicBezTo>
                  <a:cubicBezTo>
                    <a:pt x="890170" y="600927"/>
                    <a:pt x="900144" y="595940"/>
                    <a:pt x="912611" y="595940"/>
                  </a:cubicBezTo>
                  <a:cubicBezTo>
                    <a:pt x="940040" y="595940"/>
                    <a:pt x="962481" y="618382"/>
                    <a:pt x="962481" y="645810"/>
                  </a:cubicBezTo>
                  <a:cubicBezTo>
                    <a:pt x="962481" y="663264"/>
                    <a:pt x="955001" y="675731"/>
                    <a:pt x="942533" y="685705"/>
                  </a:cubicBezTo>
                  <a:lnTo>
                    <a:pt x="942533" y="685705"/>
                  </a:lnTo>
                  <a:cubicBezTo>
                    <a:pt x="720614" y="845288"/>
                    <a:pt x="426384" y="1092142"/>
                    <a:pt x="226906" y="1316554"/>
                  </a:cubicBezTo>
                  <a:cubicBezTo>
                    <a:pt x="226906" y="1316554"/>
                    <a:pt x="199478" y="1346476"/>
                    <a:pt x="187011" y="1361437"/>
                  </a:cubicBezTo>
                  <a:lnTo>
                    <a:pt x="187011" y="1361437"/>
                  </a:lnTo>
                  <a:cubicBezTo>
                    <a:pt x="74804" y="1493591"/>
                    <a:pt x="0" y="1613278"/>
                    <a:pt x="0" y="1698056"/>
                  </a:cubicBezTo>
                  <a:lnTo>
                    <a:pt x="149608" y="1698056"/>
                  </a:lnTo>
                  <a:cubicBezTo>
                    <a:pt x="149608" y="1643199"/>
                    <a:pt x="236880" y="1523513"/>
                    <a:pt x="369034" y="1381385"/>
                  </a:cubicBezTo>
                  <a:cubicBezTo>
                    <a:pt x="491214" y="1486111"/>
                    <a:pt x="648303" y="1548447"/>
                    <a:pt x="822846" y="1548447"/>
                  </a:cubicBezTo>
                  <a:cubicBezTo>
                    <a:pt x="947520" y="1548447"/>
                    <a:pt x="1067207" y="1516032"/>
                    <a:pt x="1169439" y="1456189"/>
                  </a:cubicBezTo>
                  <a:lnTo>
                    <a:pt x="1169439" y="1456189"/>
                  </a:lnTo>
                  <a:cubicBezTo>
                    <a:pt x="1703043" y="1159465"/>
                    <a:pt x="1770367" y="613395"/>
                    <a:pt x="1770367" y="0"/>
                  </a:cubicBezTo>
                  <a:cubicBezTo>
                    <a:pt x="1770367" y="0"/>
                    <a:pt x="1189387" y="159582"/>
                    <a:pt x="822846" y="149608"/>
                  </a:cubicBezTo>
                  <a:close/>
                </a:path>
              </a:pathLst>
            </a:custGeom>
            <a:solidFill>
              <a:srgbClr val="00FF83"/>
            </a:solidFill>
            <a:ln w="24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6" name="Gráfico 2" descr="Hoja con relleno sólido">
              <a:extLst>
                <a:ext uri="{FF2B5EF4-FFF2-40B4-BE49-F238E27FC236}">
                  <a16:creationId xmlns:a16="http://schemas.microsoft.com/office/drawing/2014/main" id="{8CDEBFAF-BB98-37EE-A79E-912597205D21}"/>
                </a:ext>
              </a:extLst>
            </p:cNvPr>
            <p:cNvSpPr/>
            <p:nvPr/>
          </p:nvSpPr>
          <p:spPr>
            <a:xfrm>
              <a:off x="4682201" y="2036624"/>
              <a:ext cx="456060" cy="557103"/>
            </a:xfrm>
            <a:custGeom>
              <a:avLst/>
              <a:gdLst>
                <a:gd name="connsiteX0" fmla="*/ 822846 w 1770366"/>
                <a:gd name="connsiteY0" fmla="*/ 149608 h 1698055"/>
                <a:gd name="connsiteX1" fmla="*/ 124674 w 1770366"/>
                <a:gd name="connsiteY1" fmla="*/ 847781 h 1698055"/>
                <a:gd name="connsiteX2" fmla="*/ 211945 w 1770366"/>
                <a:gd name="connsiteY2" fmla="*/ 1184400 h 1698055"/>
                <a:gd name="connsiteX3" fmla="*/ 383995 w 1770366"/>
                <a:gd name="connsiteY3" fmla="*/ 1014844 h 1698055"/>
                <a:gd name="connsiteX4" fmla="*/ 880196 w 1770366"/>
                <a:gd name="connsiteY4" fmla="*/ 608408 h 1698055"/>
                <a:gd name="connsiteX5" fmla="*/ 912611 w 1770366"/>
                <a:gd name="connsiteY5" fmla="*/ 595940 h 1698055"/>
                <a:gd name="connsiteX6" fmla="*/ 962481 w 1770366"/>
                <a:gd name="connsiteY6" fmla="*/ 645810 h 1698055"/>
                <a:gd name="connsiteX7" fmla="*/ 942533 w 1770366"/>
                <a:gd name="connsiteY7" fmla="*/ 685705 h 1698055"/>
                <a:gd name="connsiteX8" fmla="*/ 942533 w 1770366"/>
                <a:gd name="connsiteY8" fmla="*/ 685705 h 1698055"/>
                <a:gd name="connsiteX9" fmla="*/ 226906 w 1770366"/>
                <a:gd name="connsiteY9" fmla="*/ 1316554 h 1698055"/>
                <a:gd name="connsiteX10" fmla="*/ 187011 w 1770366"/>
                <a:gd name="connsiteY10" fmla="*/ 1361437 h 1698055"/>
                <a:gd name="connsiteX11" fmla="*/ 187011 w 1770366"/>
                <a:gd name="connsiteY11" fmla="*/ 1361437 h 1698055"/>
                <a:gd name="connsiteX12" fmla="*/ 0 w 1770366"/>
                <a:gd name="connsiteY12" fmla="*/ 1698056 h 1698055"/>
                <a:gd name="connsiteX13" fmla="*/ 149608 w 1770366"/>
                <a:gd name="connsiteY13" fmla="*/ 1698056 h 1698055"/>
                <a:gd name="connsiteX14" fmla="*/ 369034 w 1770366"/>
                <a:gd name="connsiteY14" fmla="*/ 1381385 h 1698055"/>
                <a:gd name="connsiteX15" fmla="*/ 822846 w 1770366"/>
                <a:gd name="connsiteY15" fmla="*/ 1548447 h 1698055"/>
                <a:gd name="connsiteX16" fmla="*/ 1169439 w 1770366"/>
                <a:gd name="connsiteY16" fmla="*/ 1456189 h 1698055"/>
                <a:gd name="connsiteX17" fmla="*/ 1169439 w 1770366"/>
                <a:gd name="connsiteY17" fmla="*/ 1456189 h 1698055"/>
                <a:gd name="connsiteX18" fmla="*/ 1770367 w 1770366"/>
                <a:gd name="connsiteY18" fmla="*/ 0 h 1698055"/>
                <a:gd name="connsiteX19" fmla="*/ 822846 w 1770366"/>
                <a:gd name="connsiteY19" fmla="*/ 149608 h 1698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70366" h="1698055">
                  <a:moveTo>
                    <a:pt x="822846" y="149608"/>
                  </a:moveTo>
                  <a:cubicBezTo>
                    <a:pt x="436358" y="149608"/>
                    <a:pt x="124674" y="461293"/>
                    <a:pt x="124674" y="847781"/>
                  </a:cubicBezTo>
                  <a:cubicBezTo>
                    <a:pt x="124674" y="969961"/>
                    <a:pt x="157089" y="1084661"/>
                    <a:pt x="211945" y="1184400"/>
                  </a:cubicBezTo>
                  <a:cubicBezTo>
                    <a:pt x="264308" y="1129544"/>
                    <a:pt x="321658" y="1074687"/>
                    <a:pt x="383995" y="1014844"/>
                  </a:cubicBezTo>
                  <a:cubicBezTo>
                    <a:pt x="541084" y="867729"/>
                    <a:pt x="725601" y="718121"/>
                    <a:pt x="880196" y="608408"/>
                  </a:cubicBezTo>
                  <a:cubicBezTo>
                    <a:pt x="890170" y="600927"/>
                    <a:pt x="900144" y="595940"/>
                    <a:pt x="912611" y="595940"/>
                  </a:cubicBezTo>
                  <a:cubicBezTo>
                    <a:pt x="940040" y="595940"/>
                    <a:pt x="962481" y="618382"/>
                    <a:pt x="962481" y="645810"/>
                  </a:cubicBezTo>
                  <a:cubicBezTo>
                    <a:pt x="962481" y="663264"/>
                    <a:pt x="955001" y="675731"/>
                    <a:pt x="942533" y="685705"/>
                  </a:cubicBezTo>
                  <a:lnTo>
                    <a:pt x="942533" y="685705"/>
                  </a:lnTo>
                  <a:cubicBezTo>
                    <a:pt x="720614" y="845288"/>
                    <a:pt x="426384" y="1092142"/>
                    <a:pt x="226906" y="1316554"/>
                  </a:cubicBezTo>
                  <a:cubicBezTo>
                    <a:pt x="226906" y="1316554"/>
                    <a:pt x="199478" y="1346476"/>
                    <a:pt x="187011" y="1361437"/>
                  </a:cubicBezTo>
                  <a:lnTo>
                    <a:pt x="187011" y="1361437"/>
                  </a:lnTo>
                  <a:cubicBezTo>
                    <a:pt x="74804" y="1493591"/>
                    <a:pt x="0" y="1613278"/>
                    <a:pt x="0" y="1698056"/>
                  </a:cubicBezTo>
                  <a:lnTo>
                    <a:pt x="149608" y="1698056"/>
                  </a:lnTo>
                  <a:cubicBezTo>
                    <a:pt x="149608" y="1643199"/>
                    <a:pt x="236880" y="1523513"/>
                    <a:pt x="369034" y="1381385"/>
                  </a:cubicBezTo>
                  <a:cubicBezTo>
                    <a:pt x="491214" y="1486111"/>
                    <a:pt x="648303" y="1548447"/>
                    <a:pt x="822846" y="1548447"/>
                  </a:cubicBezTo>
                  <a:cubicBezTo>
                    <a:pt x="947520" y="1548447"/>
                    <a:pt x="1067207" y="1516032"/>
                    <a:pt x="1169439" y="1456189"/>
                  </a:cubicBezTo>
                  <a:lnTo>
                    <a:pt x="1169439" y="1456189"/>
                  </a:lnTo>
                  <a:cubicBezTo>
                    <a:pt x="1703043" y="1159465"/>
                    <a:pt x="1770367" y="613395"/>
                    <a:pt x="1770367" y="0"/>
                  </a:cubicBezTo>
                  <a:cubicBezTo>
                    <a:pt x="1770367" y="0"/>
                    <a:pt x="1189387" y="159582"/>
                    <a:pt x="822846" y="149608"/>
                  </a:cubicBezTo>
                  <a:close/>
                </a:path>
              </a:pathLst>
            </a:custGeom>
            <a:solidFill>
              <a:srgbClr val="00FF83"/>
            </a:solidFill>
            <a:ln w="24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1B7E2667-DFC2-2260-5C8D-99C9E8D9332C}"/>
              </a:ext>
            </a:extLst>
          </p:cNvPr>
          <p:cNvGrpSpPr/>
          <p:nvPr/>
        </p:nvGrpSpPr>
        <p:grpSpPr>
          <a:xfrm rot="20309365">
            <a:off x="6197028" y="4598001"/>
            <a:ext cx="646293" cy="501067"/>
            <a:chOff x="4255481" y="1872794"/>
            <a:chExt cx="882780" cy="720933"/>
          </a:xfrm>
        </p:grpSpPr>
        <p:sp>
          <p:nvSpPr>
            <p:cNvPr id="35" name="Gráfico 2" descr="Hoja con relleno sólido">
              <a:extLst>
                <a:ext uri="{FF2B5EF4-FFF2-40B4-BE49-F238E27FC236}">
                  <a16:creationId xmlns:a16="http://schemas.microsoft.com/office/drawing/2014/main" id="{6E2C3392-2D2E-2AAA-D447-1CC35F981B82}"/>
                </a:ext>
              </a:extLst>
            </p:cNvPr>
            <p:cNvSpPr/>
            <p:nvPr/>
          </p:nvSpPr>
          <p:spPr>
            <a:xfrm flipH="1">
              <a:off x="4255481" y="1872794"/>
              <a:ext cx="456060" cy="557103"/>
            </a:xfrm>
            <a:custGeom>
              <a:avLst/>
              <a:gdLst>
                <a:gd name="connsiteX0" fmla="*/ 822846 w 1770366"/>
                <a:gd name="connsiteY0" fmla="*/ 149608 h 1698055"/>
                <a:gd name="connsiteX1" fmla="*/ 124674 w 1770366"/>
                <a:gd name="connsiteY1" fmla="*/ 847781 h 1698055"/>
                <a:gd name="connsiteX2" fmla="*/ 211945 w 1770366"/>
                <a:gd name="connsiteY2" fmla="*/ 1184400 h 1698055"/>
                <a:gd name="connsiteX3" fmla="*/ 383995 w 1770366"/>
                <a:gd name="connsiteY3" fmla="*/ 1014844 h 1698055"/>
                <a:gd name="connsiteX4" fmla="*/ 880196 w 1770366"/>
                <a:gd name="connsiteY4" fmla="*/ 608408 h 1698055"/>
                <a:gd name="connsiteX5" fmla="*/ 912611 w 1770366"/>
                <a:gd name="connsiteY5" fmla="*/ 595940 h 1698055"/>
                <a:gd name="connsiteX6" fmla="*/ 962481 w 1770366"/>
                <a:gd name="connsiteY6" fmla="*/ 645810 h 1698055"/>
                <a:gd name="connsiteX7" fmla="*/ 942533 w 1770366"/>
                <a:gd name="connsiteY7" fmla="*/ 685705 h 1698055"/>
                <a:gd name="connsiteX8" fmla="*/ 942533 w 1770366"/>
                <a:gd name="connsiteY8" fmla="*/ 685705 h 1698055"/>
                <a:gd name="connsiteX9" fmla="*/ 226906 w 1770366"/>
                <a:gd name="connsiteY9" fmla="*/ 1316554 h 1698055"/>
                <a:gd name="connsiteX10" fmla="*/ 187011 w 1770366"/>
                <a:gd name="connsiteY10" fmla="*/ 1361437 h 1698055"/>
                <a:gd name="connsiteX11" fmla="*/ 187011 w 1770366"/>
                <a:gd name="connsiteY11" fmla="*/ 1361437 h 1698055"/>
                <a:gd name="connsiteX12" fmla="*/ 0 w 1770366"/>
                <a:gd name="connsiteY12" fmla="*/ 1698056 h 1698055"/>
                <a:gd name="connsiteX13" fmla="*/ 149608 w 1770366"/>
                <a:gd name="connsiteY13" fmla="*/ 1698056 h 1698055"/>
                <a:gd name="connsiteX14" fmla="*/ 369034 w 1770366"/>
                <a:gd name="connsiteY14" fmla="*/ 1381385 h 1698055"/>
                <a:gd name="connsiteX15" fmla="*/ 822846 w 1770366"/>
                <a:gd name="connsiteY15" fmla="*/ 1548447 h 1698055"/>
                <a:gd name="connsiteX16" fmla="*/ 1169439 w 1770366"/>
                <a:gd name="connsiteY16" fmla="*/ 1456189 h 1698055"/>
                <a:gd name="connsiteX17" fmla="*/ 1169439 w 1770366"/>
                <a:gd name="connsiteY17" fmla="*/ 1456189 h 1698055"/>
                <a:gd name="connsiteX18" fmla="*/ 1770367 w 1770366"/>
                <a:gd name="connsiteY18" fmla="*/ 0 h 1698055"/>
                <a:gd name="connsiteX19" fmla="*/ 822846 w 1770366"/>
                <a:gd name="connsiteY19" fmla="*/ 149608 h 1698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70366" h="1698055">
                  <a:moveTo>
                    <a:pt x="822846" y="149608"/>
                  </a:moveTo>
                  <a:cubicBezTo>
                    <a:pt x="436358" y="149608"/>
                    <a:pt x="124674" y="461293"/>
                    <a:pt x="124674" y="847781"/>
                  </a:cubicBezTo>
                  <a:cubicBezTo>
                    <a:pt x="124674" y="969961"/>
                    <a:pt x="157089" y="1084661"/>
                    <a:pt x="211945" y="1184400"/>
                  </a:cubicBezTo>
                  <a:cubicBezTo>
                    <a:pt x="264308" y="1129544"/>
                    <a:pt x="321658" y="1074687"/>
                    <a:pt x="383995" y="1014844"/>
                  </a:cubicBezTo>
                  <a:cubicBezTo>
                    <a:pt x="541084" y="867729"/>
                    <a:pt x="725601" y="718121"/>
                    <a:pt x="880196" y="608408"/>
                  </a:cubicBezTo>
                  <a:cubicBezTo>
                    <a:pt x="890170" y="600927"/>
                    <a:pt x="900144" y="595940"/>
                    <a:pt x="912611" y="595940"/>
                  </a:cubicBezTo>
                  <a:cubicBezTo>
                    <a:pt x="940040" y="595940"/>
                    <a:pt x="962481" y="618382"/>
                    <a:pt x="962481" y="645810"/>
                  </a:cubicBezTo>
                  <a:cubicBezTo>
                    <a:pt x="962481" y="663264"/>
                    <a:pt x="955001" y="675731"/>
                    <a:pt x="942533" y="685705"/>
                  </a:cubicBezTo>
                  <a:lnTo>
                    <a:pt x="942533" y="685705"/>
                  </a:lnTo>
                  <a:cubicBezTo>
                    <a:pt x="720614" y="845288"/>
                    <a:pt x="426384" y="1092142"/>
                    <a:pt x="226906" y="1316554"/>
                  </a:cubicBezTo>
                  <a:cubicBezTo>
                    <a:pt x="226906" y="1316554"/>
                    <a:pt x="199478" y="1346476"/>
                    <a:pt x="187011" y="1361437"/>
                  </a:cubicBezTo>
                  <a:lnTo>
                    <a:pt x="187011" y="1361437"/>
                  </a:lnTo>
                  <a:cubicBezTo>
                    <a:pt x="74804" y="1493591"/>
                    <a:pt x="0" y="1613278"/>
                    <a:pt x="0" y="1698056"/>
                  </a:cubicBezTo>
                  <a:lnTo>
                    <a:pt x="149608" y="1698056"/>
                  </a:lnTo>
                  <a:cubicBezTo>
                    <a:pt x="149608" y="1643199"/>
                    <a:pt x="236880" y="1523513"/>
                    <a:pt x="369034" y="1381385"/>
                  </a:cubicBezTo>
                  <a:cubicBezTo>
                    <a:pt x="491214" y="1486111"/>
                    <a:pt x="648303" y="1548447"/>
                    <a:pt x="822846" y="1548447"/>
                  </a:cubicBezTo>
                  <a:cubicBezTo>
                    <a:pt x="947520" y="1548447"/>
                    <a:pt x="1067207" y="1516032"/>
                    <a:pt x="1169439" y="1456189"/>
                  </a:cubicBezTo>
                  <a:lnTo>
                    <a:pt x="1169439" y="1456189"/>
                  </a:lnTo>
                  <a:cubicBezTo>
                    <a:pt x="1703043" y="1159465"/>
                    <a:pt x="1770367" y="613395"/>
                    <a:pt x="1770367" y="0"/>
                  </a:cubicBezTo>
                  <a:cubicBezTo>
                    <a:pt x="1770367" y="0"/>
                    <a:pt x="1189387" y="159582"/>
                    <a:pt x="822846" y="149608"/>
                  </a:cubicBezTo>
                  <a:close/>
                </a:path>
              </a:pathLst>
            </a:custGeom>
            <a:solidFill>
              <a:srgbClr val="00FF83"/>
            </a:solidFill>
            <a:ln w="24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6" name="Gráfico 2" descr="Hoja con relleno sólido">
              <a:extLst>
                <a:ext uri="{FF2B5EF4-FFF2-40B4-BE49-F238E27FC236}">
                  <a16:creationId xmlns:a16="http://schemas.microsoft.com/office/drawing/2014/main" id="{C7BE5D1C-83BA-C775-ECF4-5C6CA325CB92}"/>
                </a:ext>
              </a:extLst>
            </p:cNvPr>
            <p:cNvSpPr/>
            <p:nvPr/>
          </p:nvSpPr>
          <p:spPr>
            <a:xfrm>
              <a:off x="4682201" y="2036624"/>
              <a:ext cx="456060" cy="557103"/>
            </a:xfrm>
            <a:custGeom>
              <a:avLst/>
              <a:gdLst>
                <a:gd name="connsiteX0" fmla="*/ 822846 w 1770366"/>
                <a:gd name="connsiteY0" fmla="*/ 149608 h 1698055"/>
                <a:gd name="connsiteX1" fmla="*/ 124674 w 1770366"/>
                <a:gd name="connsiteY1" fmla="*/ 847781 h 1698055"/>
                <a:gd name="connsiteX2" fmla="*/ 211945 w 1770366"/>
                <a:gd name="connsiteY2" fmla="*/ 1184400 h 1698055"/>
                <a:gd name="connsiteX3" fmla="*/ 383995 w 1770366"/>
                <a:gd name="connsiteY3" fmla="*/ 1014844 h 1698055"/>
                <a:gd name="connsiteX4" fmla="*/ 880196 w 1770366"/>
                <a:gd name="connsiteY4" fmla="*/ 608408 h 1698055"/>
                <a:gd name="connsiteX5" fmla="*/ 912611 w 1770366"/>
                <a:gd name="connsiteY5" fmla="*/ 595940 h 1698055"/>
                <a:gd name="connsiteX6" fmla="*/ 962481 w 1770366"/>
                <a:gd name="connsiteY6" fmla="*/ 645810 h 1698055"/>
                <a:gd name="connsiteX7" fmla="*/ 942533 w 1770366"/>
                <a:gd name="connsiteY7" fmla="*/ 685705 h 1698055"/>
                <a:gd name="connsiteX8" fmla="*/ 942533 w 1770366"/>
                <a:gd name="connsiteY8" fmla="*/ 685705 h 1698055"/>
                <a:gd name="connsiteX9" fmla="*/ 226906 w 1770366"/>
                <a:gd name="connsiteY9" fmla="*/ 1316554 h 1698055"/>
                <a:gd name="connsiteX10" fmla="*/ 187011 w 1770366"/>
                <a:gd name="connsiteY10" fmla="*/ 1361437 h 1698055"/>
                <a:gd name="connsiteX11" fmla="*/ 187011 w 1770366"/>
                <a:gd name="connsiteY11" fmla="*/ 1361437 h 1698055"/>
                <a:gd name="connsiteX12" fmla="*/ 0 w 1770366"/>
                <a:gd name="connsiteY12" fmla="*/ 1698056 h 1698055"/>
                <a:gd name="connsiteX13" fmla="*/ 149608 w 1770366"/>
                <a:gd name="connsiteY13" fmla="*/ 1698056 h 1698055"/>
                <a:gd name="connsiteX14" fmla="*/ 369034 w 1770366"/>
                <a:gd name="connsiteY14" fmla="*/ 1381385 h 1698055"/>
                <a:gd name="connsiteX15" fmla="*/ 822846 w 1770366"/>
                <a:gd name="connsiteY15" fmla="*/ 1548447 h 1698055"/>
                <a:gd name="connsiteX16" fmla="*/ 1169439 w 1770366"/>
                <a:gd name="connsiteY16" fmla="*/ 1456189 h 1698055"/>
                <a:gd name="connsiteX17" fmla="*/ 1169439 w 1770366"/>
                <a:gd name="connsiteY17" fmla="*/ 1456189 h 1698055"/>
                <a:gd name="connsiteX18" fmla="*/ 1770367 w 1770366"/>
                <a:gd name="connsiteY18" fmla="*/ 0 h 1698055"/>
                <a:gd name="connsiteX19" fmla="*/ 822846 w 1770366"/>
                <a:gd name="connsiteY19" fmla="*/ 149608 h 1698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70366" h="1698055">
                  <a:moveTo>
                    <a:pt x="822846" y="149608"/>
                  </a:moveTo>
                  <a:cubicBezTo>
                    <a:pt x="436358" y="149608"/>
                    <a:pt x="124674" y="461293"/>
                    <a:pt x="124674" y="847781"/>
                  </a:cubicBezTo>
                  <a:cubicBezTo>
                    <a:pt x="124674" y="969961"/>
                    <a:pt x="157089" y="1084661"/>
                    <a:pt x="211945" y="1184400"/>
                  </a:cubicBezTo>
                  <a:cubicBezTo>
                    <a:pt x="264308" y="1129544"/>
                    <a:pt x="321658" y="1074687"/>
                    <a:pt x="383995" y="1014844"/>
                  </a:cubicBezTo>
                  <a:cubicBezTo>
                    <a:pt x="541084" y="867729"/>
                    <a:pt x="725601" y="718121"/>
                    <a:pt x="880196" y="608408"/>
                  </a:cubicBezTo>
                  <a:cubicBezTo>
                    <a:pt x="890170" y="600927"/>
                    <a:pt x="900144" y="595940"/>
                    <a:pt x="912611" y="595940"/>
                  </a:cubicBezTo>
                  <a:cubicBezTo>
                    <a:pt x="940040" y="595940"/>
                    <a:pt x="962481" y="618382"/>
                    <a:pt x="962481" y="645810"/>
                  </a:cubicBezTo>
                  <a:cubicBezTo>
                    <a:pt x="962481" y="663264"/>
                    <a:pt x="955001" y="675731"/>
                    <a:pt x="942533" y="685705"/>
                  </a:cubicBezTo>
                  <a:lnTo>
                    <a:pt x="942533" y="685705"/>
                  </a:lnTo>
                  <a:cubicBezTo>
                    <a:pt x="720614" y="845288"/>
                    <a:pt x="426384" y="1092142"/>
                    <a:pt x="226906" y="1316554"/>
                  </a:cubicBezTo>
                  <a:cubicBezTo>
                    <a:pt x="226906" y="1316554"/>
                    <a:pt x="199478" y="1346476"/>
                    <a:pt x="187011" y="1361437"/>
                  </a:cubicBezTo>
                  <a:lnTo>
                    <a:pt x="187011" y="1361437"/>
                  </a:lnTo>
                  <a:cubicBezTo>
                    <a:pt x="74804" y="1493591"/>
                    <a:pt x="0" y="1613278"/>
                    <a:pt x="0" y="1698056"/>
                  </a:cubicBezTo>
                  <a:lnTo>
                    <a:pt x="149608" y="1698056"/>
                  </a:lnTo>
                  <a:cubicBezTo>
                    <a:pt x="149608" y="1643199"/>
                    <a:pt x="236880" y="1523513"/>
                    <a:pt x="369034" y="1381385"/>
                  </a:cubicBezTo>
                  <a:cubicBezTo>
                    <a:pt x="491214" y="1486111"/>
                    <a:pt x="648303" y="1548447"/>
                    <a:pt x="822846" y="1548447"/>
                  </a:cubicBezTo>
                  <a:cubicBezTo>
                    <a:pt x="947520" y="1548447"/>
                    <a:pt x="1067207" y="1516032"/>
                    <a:pt x="1169439" y="1456189"/>
                  </a:cubicBezTo>
                  <a:lnTo>
                    <a:pt x="1169439" y="1456189"/>
                  </a:lnTo>
                  <a:cubicBezTo>
                    <a:pt x="1703043" y="1159465"/>
                    <a:pt x="1770367" y="613395"/>
                    <a:pt x="1770367" y="0"/>
                  </a:cubicBezTo>
                  <a:cubicBezTo>
                    <a:pt x="1770367" y="0"/>
                    <a:pt x="1189387" y="159582"/>
                    <a:pt x="822846" y="149608"/>
                  </a:cubicBezTo>
                  <a:close/>
                </a:path>
              </a:pathLst>
            </a:custGeom>
            <a:solidFill>
              <a:srgbClr val="00FF83"/>
            </a:solidFill>
            <a:ln w="24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1741025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2D49C5-46A1-9926-D65A-821DB1354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A7675678-CF03-1840-F73B-9369A43E7D74}"/>
              </a:ext>
            </a:extLst>
          </p:cNvPr>
          <p:cNvSpPr txBox="1">
            <a:spLocks/>
          </p:cNvSpPr>
          <p:nvPr/>
        </p:nvSpPr>
        <p:spPr>
          <a:xfrm>
            <a:off x="1900720" y="237224"/>
            <a:ext cx="7859808" cy="5571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000" b="1">
                <a:solidFill>
                  <a:srgbClr val="4D24A4"/>
                </a:solidFill>
                <a:latin typeface="Trebuchet MS"/>
                <a:cs typeface="Arial"/>
              </a:rPr>
              <a:t>NUESTRO ÁRBOL CONTRATO DEL FUTURO</a:t>
            </a: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F1506D19-5A17-ECD6-F481-FB2B4DE0DC54}"/>
              </a:ext>
            </a:extLst>
          </p:cNvPr>
          <p:cNvSpPr/>
          <p:nvPr/>
        </p:nvSpPr>
        <p:spPr>
          <a:xfrm>
            <a:off x="653142" y="1064589"/>
            <a:ext cx="10925447" cy="4610796"/>
          </a:xfrm>
          <a:prstGeom prst="roundRect">
            <a:avLst>
              <a:gd name="adj" fmla="val 7010"/>
            </a:avLst>
          </a:prstGeom>
          <a:noFill/>
          <a:ln>
            <a:solidFill>
              <a:srgbClr val="5026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5C29EDB-778B-A45A-D056-835CD99D5390}"/>
              </a:ext>
            </a:extLst>
          </p:cNvPr>
          <p:cNvSpPr txBox="1"/>
          <p:nvPr/>
        </p:nvSpPr>
        <p:spPr>
          <a:xfrm>
            <a:off x="1292793" y="3221800"/>
            <a:ext cx="960607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400">
                <a:solidFill>
                  <a:srgbClr val="C5B4EE"/>
                </a:solidFill>
                <a:latin typeface="Trebuchet MS"/>
              </a:rPr>
              <a:t>Inserten aquí la fotografía de su “árbol contrato del futuro”</a:t>
            </a:r>
          </a:p>
        </p:txBody>
      </p:sp>
    </p:spTree>
    <p:extLst>
      <p:ext uri="{BB962C8B-B14F-4D97-AF65-F5344CB8AC3E}">
        <p14:creationId xmlns:p14="http://schemas.microsoft.com/office/powerpoint/2010/main" val="4033361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9547E8-2976-2EE9-5BC7-CEBE5705A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1A0E31AC-F5F7-6C05-F869-4BDCFD0DC3E6}"/>
              </a:ext>
            </a:extLst>
          </p:cNvPr>
          <p:cNvSpPr/>
          <p:nvPr/>
        </p:nvSpPr>
        <p:spPr>
          <a:xfrm>
            <a:off x="254061" y="1161597"/>
            <a:ext cx="11704799" cy="733506"/>
          </a:xfrm>
          <a:prstGeom prst="roundRect">
            <a:avLst/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>
                <a:solidFill>
                  <a:srgbClr val="C5B4EE"/>
                </a:solidFill>
                <a:latin typeface="Trebuchet MS"/>
              </a:rPr>
              <a:t>Incluyan el enlace del video de YouTube</a:t>
            </a:r>
            <a:endParaRPr lang="es-ES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9C7B3A5B-A73C-5C71-C295-AF5F529D4767}"/>
              </a:ext>
            </a:extLst>
          </p:cNvPr>
          <p:cNvSpPr/>
          <p:nvPr/>
        </p:nvSpPr>
        <p:spPr>
          <a:xfrm>
            <a:off x="252976" y="2104209"/>
            <a:ext cx="11704799" cy="1725895"/>
          </a:xfrm>
          <a:prstGeom prst="roundRect">
            <a:avLst/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noProof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4A80C464-06C2-184C-C2A3-156A9BEDD5D7}"/>
              </a:ext>
            </a:extLst>
          </p:cNvPr>
          <p:cNvSpPr txBox="1">
            <a:spLocks/>
          </p:cNvSpPr>
          <p:nvPr/>
        </p:nvSpPr>
        <p:spPr>
          <a:xfrm>
            <a:off x="-8675" y="194389"/>
            <a:ext cx="12211050" cy="773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3200" b="1" noProof="0">
                <a:solidFill>
                  <a:srgbClr val="4D24A4"/>
                </a:solidFill>
                <a:latin typeface="Trebuchet MS"/>
                <a:cs typeface="Arial"/>
              </a:rPr>
              <a:t>VIDEO DE YOUTUBE Y FICHA TÉCNICA DEL PROTOTIPO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59E5170-5CD6-3273-A463-3AB2E65FC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2254" y="2151548"/>
            <a:ext cx="10845603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_tradnl" sz="2000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Grabación formato horizontal</a:t>
            </a:r>
            <a:r>
              <a:rPr kumimoji="0" lang="es-ES_tradnl" sz="2000" b="0" i="0" u="none" strike="noStrike" cap="none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/>
              </a:rPr>
              <a:t>. </a:t>
            </a:r>
            <a:endParaRPr lang="es-ES_tradnl" sz="2000" b="0" i="0" u="none" strike="noStrike" cap="none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rebuchet MS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s-ES_tradnl" sz="2000" b="0" i="0" u="none" strike="noStrike" cap="none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/>
              </a:rPr>
              <a:t>Duración </a:t>
            </a:r>
            <a:r>
              <a:rPr lang="es-ES_tradnl" sz="2000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máxima</a:t>
            </a:r>
            <a:r>
              <a:rPr kumimoji="0" lang="es-ES_tradnl" sz="2000" b="0" i="0" u="none" strike="noStrike" cap="none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/>
              </a:rPr>
              <a:t> de</a:t>
            </a:r>
            <a:r>
              <a:rPr lang="es-ES_tradnl" sz="20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 3</a:t>
            </a:r>
            <a:r>
              <a:rPr kumimoji="0" lang="es-ES_tradnl" sz="2000" b="0" i="0" u="none" strike="noStrike" cap="none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/>
              </a:rPr>
              <a:t> minutos.</a:t>
            </a:r>
            <a:endParaRPr lang="es-ES_tradnl" sz="2000" b="0" i="0" u="none" strike="noStrike" cap="none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rebuchet MS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_tradnl" sz="2000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Audio claro, comprensible y buena iluminación que garantice la visibilidad del prototipo.</a:t>
            </a:r>
            <a:endParaRPr lang="es-ES_tradnl" sz="2000" b="0" i="0" u="none" strike="noStrike" cap="none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rebuchet MS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_tradnl" sz="2000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Subir a YouTube – “No listado”.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_tradnl" sz="2000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Enlace verificado por otra persona.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A87ADBE-7A8F-12B9-323D-6489958106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648" y="2526820"/>
            <a:ext cx="972606" cy="972606"/>
          </a:xfrm>
          <a:prstGeom prst="rect">
            <a:avLst/>
          </a:prstGeom>
        </p:spPr>
      </p:pic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ADFE8BAE-12F3-091F-E7CD-446091E62971}"/>
              </a:ext>
            </a:extLst>
          </p:cNvPr>
          <p:cNvSpPr/>
          <p:nvPr/>
        </p:nvSpPr>
        <p:spPr>
          <a:xfrm>
            <a:off x="252977" y="4106664"/>
            <a:ext cx="11704799" cy="1648843"/>
          </a:xfrm>
          <a:prstGeom prst="roundRect">
            <a:avLst/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noProof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103D862B-8E24-27AB-5CE6-9FFB5C393586}"/>
              </a:ext>
            </a:extLst>
          </p:cNvPr>
          <p:cNvSpPr/>
          <p:nvPr/>
        </p:nvSpPr>
        <p:spPr>
          <a:xfrm>
            <a:off x="252976" y="1023413"/>
            <a:ext cx="2552798" cy="306707"/>
          </a:xfrm>
          <a:prstGeom prst="roundRect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noProof="0">
                <a:latin typeface="Trebuchet MS" panose="020B0603020202020204" pitchFamily="34" charset="0"/>
              </a:rPr>
              <a:t>Enlace de YouTube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1E2BAAE-A866-4BD0-383F-A3C8C74E17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648" y="4439621"/>
            <a:ext cx="862213" cy="862213"/>
          </a:xfrm>
          <a:prstGeom prst="rect">
            <a:avLst/>
          </a:prstGeom>
        </p:spPr>
      </p:pic>
      <p:sp>
        <p:nvSpPr>
          <p:cNvPr id="12" name="Rectangle 1">
            <a:extLst>
              <a:ext uri="{FF2B5EF4-FFF2-40B4-BE49-F238E27FC236}">
                <a16:creationId xmlns:a16="http://schemas.microsoft.com/office/drawing/2014/main" id="{3FD46F21-D0C0-062C-4006-9560F52BD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0952" y="4271574"/>
            <a:ext cx="1049773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_tradnl" sz="2000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Complete todos los campos solicitados en la Ficha Técnica del Prototipo.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_tradnl" sz="2000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Pegue el enlace del video de YouTube, previamente comprobado por otra persona.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ES_tradnl" sz="2000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Guardar en formato PDF. Ejemplo FT_</a:t>
            </a:r>
            <a:r>
              <a:rPr lang="es-ES_tradnl" sz="20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BS</a:t>
            </a:r>
            <a:r>
              <a:rPr lang="es-ES_tradnl" sz="2000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_ID_Nombre_del_equipo.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s-ES_tradnl" sz="2000" b="0" i="0" u="none" strike="noStrike" cap="none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/>
              </a:rPr>
              <a:t>(FT = Ficha Técnica, </a:t>
            </a:r>
            <a:r>
              <a:rPr lang="es-ES_tradnl" sz="20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BS</a:t>
            </a:r>
            <a:r>
              <a:rPr kumimoji="0" lang="es-ES_tradnl" sz="2000" b="0" i="0" u="none" strike="noStrike" cap="none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/>
              </a:rPr>
              <a:t> =</a:t>
            </a:r>
            <a:r>
              <a:rPr lang="es-ES_tradnl" sz="20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 B</a:t>
            </a:r>
            <a:r>
              <a:rPr kumimoji="0" lang="es-ES_tradnl" sz="2000" b="0" i="0" u="none" strike="noStrike" cap="none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/>
              </a:rPr>
              <a:t> </a:t>
            </a:r>
            <a:r>
              <a:rPr lang="es-ES_tradnl" sz="20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Senior</a:t>
            </a:r>
            <a:r>
              <a:rPr kumimoji="0" lang="es-ES_tradnl" sz="2000" b="0" i="0" u="none" strike="noStrike" cap="none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/>
              </a:rPr>
              <a:t>, ID = Identificador del equipo y Nombre del Equipo).</a:t>
            </a:r>
            <a:endParaRPr lang="es-ES_tradnl" sz="2000" b="0" i="0" u="none" strike="noStrike" cap="none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408879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B74F9C-15D4-F9E0-47FC-20EC3AAFB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A2D8882-B3E8-A412-CB91-9240B24842BE}"/>
              </a:ext>
            </a:extLst>
          </p:cNvPr>
          <p:cNvSpPr txBox="1">
            <a:spLocks/>
          </p:cNvSpPr>
          <p:nvPr/>
        </p:nvSpPr>
        <p:spPr>
          <a:xfrm>
            <a:off x="2223580" y="257277"/>
            <a:ext cx="8020799" cy="773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>
                <a:ln>
                  <a:noFill/>
                </a:ln>
                <a:solidFill>
                  <a:srgbClr val="5026AD"/>
                </a:solidFill>
                <a:effectLst/>
                <a:uLnTx/>
                <a:uFillTx/>
                <a:latin typeface="Trebuchet MS"/>
                <a:ea typeface="+mj-lt"/>
                <a:cs typeface="Arial" panose="020B0604020202020204" pitchFamily="34" charset="0"/>
              </a:rPr>
              <a:t>CONVERTIR BITÁCORA A PDF</a:t>
            </a:r>
            <a:endParaRPr kumimoji="0" lang="es-E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j-lt"/>
              <a:cs typeface="Arial" panose="020B0604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CDEB798-C74E-2CC3-0A3F-4F91704B17D6}"/>
              </a:ext>
            </a:extLst>
          </p:cNvPr>
          <p:cNvSpPr txBox="1"/>
          <p:nvPr/>
        </p:nvSpPr>
        <p:spPr>
          <a:xfrm>
            <a:off x="647306" y="1145927"/>
            <a:ext cx="1048627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defRPr/>
            </a:pP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rPr>
              <a:t>Recuerden que, al finalizar el </a:t>
            </a:r>
            <a:r>
              <a:rPr lang="es-ES" sz="20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Arial"/>
              </a:rPr>
              <a:t>tercer </a:t>
            </a: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rPr>
              <a:t>desafío, la bitácora debe ser cargada en formato </a:t>
            </a: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rPr>
              <a:t>PDF máximo </a:t>
            </a:r>
            <a:r>
              <a:rPr lang="es-ES" sz="2000" b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Arial"/>
              </a:rPr>
              <a:t>de 10 </a:t>
            </a: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rPr>
              <a:t>megas.</a:t>
            </a: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rPr>
              <a:t> Para guardarla tengan en cuenta los siguientes pasos</a:t>
            </a:r>
            <a:r>
              <a:rPr lang="es-ES" sz="20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Arial"/>
              </a:rPr>
              <a:t>:</a:t>
            </a:r>
            <a:endParaRPr kumimoji="0" lang="es-ES" sz="2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20" name="Imagen 19" descr="Convertidor PDF - Imagen a PDF - Apps en Google Play">
            <a:extLst>
              <a:ext uri="{FF2B5EF4-FFF2-40B4-BE49-F238E27FC236}">
                <a16:creationId xmlns:a16="http://schemas.microsoft.com/office/drawing/2014/main" id="{ACD50C07-A159-9283-254F-88613A1AA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83" y="3110604"/>
            <a:ext cx="830056" cy="1008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5B21014-6EBA-8A36-FC45-0B53E9E251F1}"/>
              </a:ext>
            </a:extLst>
          </p:cNvPr>
          <p:cNvSpPr/>
          <p:nvPr/>
        </p:nvSpPr>
        <p:spPr>
          <a:xfrm>
            <a:off x="2136874" y="2059296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65852F0-5670-9417-CF04-599B60D32E85}"/>
              </a:ext>
            </a:extLst>
          </p:cNvPr>
          <p:cNvSpPr/>
          <p:nvPr/>
        </p:nvSpPr>
        <p:spPr>
          <a:xfrm>
            <a:off x="2136874" y="2666655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5C676B0-345A-384C-AA25-255119D33C28}"/>
              </a:ext>
            </a:extLst>
          </p:cNvPr>
          <p:cNvSpPr/>
          <p:nvPr/>
        </p:nvSpPr>
        <p:spPr>
          <a:xfrm>
            <a:off x="2136874" y="3274013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9786492-5961-3CC2-7344-70BBB5544FCC}"/>
              </a:ext>
            </a:extLst>
          </p:cNvPr>
          <p:cNvSpPr/>
          <p:nvPr/>
        </p:nvSpPr>
        <p:spPr>
          <a:xfrm>
            <a:off x="2136874" y="3892577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4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F784C39-190F-3769-F29B-63DA5CAD028B}"/>
              </a:ext>
            </a:extLst>
          </p:cNvPr>
          <p:cNvSpPr/>
          <p:nvPr/>
        </p:nvSpPr>
        <p:spPr>
          <a:xfrm>
            <a:off x="2136874" y="4511142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5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26624A-4DA8-D5B9-B5B4-8D3076EDDAC8}"/>
              </a:ext>
            </a:extLst>
          </p:cNvPr>
          <p:cNvSpPr/>
          <p:nvPr/>
        </p:nvSpPr>
        <p:spPr>
          <a:xfrm>
            <a:off x="2136874" y="5129706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6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D9FD186B-7EBD-FAF5-821C-19DE6B82AD6D}"/>
              </a:ext>
            </a:extLst>
          </p:cNvPr>
          <p:cNvGrpSpPr/>
          <p:nvPr/>
        </p:nvGrpSpPr>
        <p:grpSpPr>
          <a:xfrm>
            <a:off x="2804741" y="2082961"/>
            <a:ext cx="9044559" cy="3457052"/>
            <a:chOff x="2804741" y="2082961"/>
            <a:chExt cx="9044559" cy="3457052"/>
          </a:xfrm>
        </p:grpSpPr>
        <p:sp>
          <p:nvSpPr>
            <p:cNvPr id="2" name="CuadroTexto 24">
              <a:extLst>
                <a:ext uri="{FF2B5EF4-FFF2-40B4-BE49-F238E27FC236}">
                  <a16:creationId xmlns:a16="http://schemas.microsoft.com/office/drawing/2014/main" id="{581F523F-2D3F-4E41-9B66-087844B67535}"/>
                </a:ext>
              </a:extLst>
            </p:cNvPr>
            <p:cNvSpPr txBox="1"/>
            <p:nvPr/>
          </p:nvSpPr>
          <p:spPr>
            <a:xfrm>
              <a:off x="2815949" y="2082961"/>
              <a:ext cx="5096435" cy="44267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/>
                  <a:cs typeface="Arial"/>
                </a:rPr>
                <a:t>Hagan clic en "Archivo"</a:t>
              </a:r>
              <a:endParaRPr lang="es-ES" sz="20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Arial"/>
              </a:endParaRPr>
            </a:p>
          </p:txBody>
        </p:sp>
        <p:sp>
          <p:nvSpPr>
            <p:cNvPr id="10" name="CuadroTexto 26">
              <a:extLst>
                <a:ext uri="{FF2B5EF4-FFF2-40B4-BE49-F238E27FC236}">
                  <a16:creationId xmlns:a16="http://schemas.microsoft.com/office/drawing/2014/main" id="{BC380CB1-957E-4B2D-8EA8-FEC08E1DAD81}"/>
                </a:ext>
              </a:extLst>
            </p:cNvPr>
            <p:cNvSpPr txBox="1"/>
            <p:nvPr/>
          </p:nvSpPr>
          <p:spPr>
            <a:xfrm>
              <a:off x="2815949" y="2674629"/>
              <a:ext cx="6127376" cy="44267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rebuchet MS"/>
                  <a:cs typeface="Arial" panose="020B0604020202020204" pitchFamily="34" charset="0"/>
                </a:rPr>
                <a:t>Luego en "Guardar como" o "Exportar"</a:t>
              </a:r>
            </a:p>
          </p:txBody>
        </p:sp>
        <p:sp>
          <p:nvSpPr>
            <p:cNvPr id="11" name="CuadroTexto 27">
              <a:extLst>
                <a:ext uri="{FF2B5EF4-FFF2-40B4-BE49-F238E27FC236}">
                  <a16:creationId xmlns:a16="http://schemas.microsoft.com/office/drawing/2014/main" id="{9AC98FF1-FAF5-458F-84FB-8CF4186AF1E0}"/>
                </a:ext>
              </a:extLst>
            </p:cNvPr>
            <p:cNvSpPr txBox="1"/>
            <p:nvPr/>
          </p:nvSpPr>
          <p:spPr>
            <a:xfrm>
              <a:off x="2815950" y="3299918"/>
              <a:ext cx="6710079" cy="44267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rebuchet MS"/>
                  <a:cs typeface="Arial"/>
                </a:rPr>
                <a:t>Seleccionen el formato PDF</a:t>
              </a:r>
              <a:endParaRPr lang="es-E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endParaRPr>
            </a:p>
          </p:txBody>
        </p:sp>
        <p:sp>
          <p:nvSpPr>
            <p:cNvPr id="12" name="CuadroTexto 28">
              <a:extLst>
                <a:ext uri="{FF2B5EF4-FFF2-40B4-BE49-F238E27FC236}">
                  <a16:creationId xmlns:a16="http://schemas.microsoft.com/office/drawing/2014/main" id="{7357858D-4A8B-407D-B0F8-BA2BF76CEA66}"/>
                </a:ext>
              </a:extLst>
            </p:cNvPr>
            <p:cNvSpPr txBox="1"/>
            <p:nvPr/>
          </p:nvSpPr>
          <p:spPr>
            <a:xfrm>
              <a:off x="2804742" y="3857970"/>
              <a:ext cx="9040904" cy="44267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rebuchet MS"/>
                  <a:cs typeface="Arial"/>
                </a:rPr>
                <a:t>Elijan la ubicación donde </a:t>
              </a:r>
              <a:r>
                <a:rPr lang="es-E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/>
                  <a:cs typeface="Arial"/>
                </a:rPr>
                <a:t>quedará</a:t>
              </a: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rebuchet MS"/>
                  <a:cs typeface="Arial"/>
                </a:rPr>
                <a:t> guardado el archivo en el computador</a:t>
              </a:r>
              <a:endParaRPr lang="es-E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endParaRPr>
            </a:p>
          </p:txBody>
        </p:sp>
        <p:sp>
          <p:nvSpPr>
            <p:cNvPr id="13" name="CuadroTexto 29">
              <a:extLst>
                <a:ext uri="{FF2B5EF4-FFF2-40B4-BE49-F238E27FC236}">
                  <a16:creationId xmlns:a16="http://schemas.microsoft.com/office/drawing/2014/main" id="{651813FE-979E-47B7-8395-FC3D54E9AA2D}"/>
                </a:ext>
              </a:extLst>
            </p:cNvPr>
            <p:cNvSpPr txBox="1"/>
            <p:nvPr/>
          </p:nvSpPr>
          <p:spPr>
            <a:xfrm>
              <a:off x="2804741" y="4510533"/>
              <a:ext cx="9044559" cy="44267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rebuchet MS"/>
                  <a:cs typeface="Arial"/>
                </a:rPr>
                <a:t>Escriban el nombre del archivo. </a:t>
              </a:r>
              <a:r>
                <a:rPr lang="es-E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/>
                </a:rPr>
                <a:t>Ejemplo: B_Senior_B0004S_TeamColombia</a:t>
              </a:r>
              <a:endParaRPr lang="es-ES" sz="200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endParaRPr>
            </a:p>
          </p:txBody>
        </p:sp>
        <p:sp>
          <p:nvSpPr>
            <p:cNvPr id="14" name="CuadroTexto 30">
              <a:extLst>
                <a:ext uri="{FF2B5EF4-FFF2-40B4-BE49-F238E27FC236}">
                  <a16:creationId xmlns:a16="http://schemas.microsoft.com/office/drawing/2014/main" id="{E18E8B2E-3F01-42B2-9851-C086C00CA86D}"/>
                </a:ext>
              </a:extLst>
            </p:cNvPr>
            <p:cNvSpPr txBox="1"/>
            <p:nvPr/>
          </p:nvSpPr>
          <p:spPr>
            <a:xfrm>
              <a:off x="2815947" y="5097339"/>
              <a:ext cx="7001434" cy="442674"/>
            </a:xfrm>
            <a:prstGeom prst="roundRect">
              <a:avLst/>
            </a:prstGeom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rebuchet MS"/>
                  <a:cs typeface="Arial"/>
                </a:rPr>
                <a:t>Presionen "Guardar</a:t>
              </a:r>
              <a:r>
                <a:rPr lang="es-E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/>
                  <a:cs typeface="Arial"/>
                </a:rPr>
                <a:t>"</a:t>
              </a:r>
              <a:endPara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endParaRPr>
            </a:p>
          </p:txBody>
        </p:sp>
      </p:grpSp>
      <p:sp>
        <p:nvSpPr>
          <p:cNvPr id="16" name="CuadroTexto 17">
            <a:extLst>
              <a:ext uri="{FF2B5EF4-FFF2-40B4-BE49-F238E27FC236}">
                <a16:creationId xmlns:a16="http://schemas.microsoft.com/office/drawing/2014/main" id="{FCEF79AB-681A-B326-7E34-4752A7251364}"/>
              </a:ext>
            </a:extLst>
          </p:cNvPr>
          <p:cNvSpPr txBox="1"/>
          <p:nvPr/>
        </p:nvSpPr>
        <p:spPr>
          <a:xfrm>
            <a:off x="1941035" y="5543995"/>
            <a:ext cx="9310253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/>
              </a:rPr>
              <a:t>Esta diapositiva debe eliminarse después de realizar la actividad</a:t>
            </a:r>
            <a:endParaRPr lang="es-ES" sz="2000">
              <a:solidFill>
                <a:schemeClr val="tx1">
                  <a:lumMod val="65000"/>
                  <a:lumOff val="35000"/>
                </a:schemeClr>
              </a:solidFill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05725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7">
            <a:extLst>
              <a:ext uri="{FF2B5EF4-FFF2-40B4-BE49-F238E27FC236}">
                <a16:creationId xmlns:a16="http://schemas.microsoft.com/office/drawing/2014/main" id="{E9F8E6DA-3D38-4EB4-8B04-5C91C3AE7FE5}"/>
              </a:ext>
            </a:extLst>
          </p:cNvPr>
          <p:cNvSpPr/>
          <p:nvPr/>
        </p:nvSpPr>
        <p:spPr>
          <a:xfrm>
            <a:off x="0" y="0"/>
            <a:ext cx="3331686" cy="676682"/>
          </a:xfrm>
          <a:prstGeom prst="rect">
            <a:avLst/>
          </a:prstGeom>
          <a:solidFill>
            <a:srgbClr val="F9CE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378CA93-8553-4A2C-B9B2-B55A9C07B2DB}"/>
              </a:ext>
            </a:extLst>
          </p:cNvPr>
          <p:cNvSpPr txBox="1">
            <a:spLocks/>
          </p:cNvSpPr>
          <p:nvPr/>
        </p:nvSpPr>
        <p:spPr>
          <a:xfrm>
            <a:off x="-143030" y="0"/>
            <a:ext cx="3474716" cy="5742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</a:rPr>
              <a:t>¡I</a:t>
            </a:r>
            <a:r>
              <a:rPr lang="es-CO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DENTÍFICATE</a:t>
            </a:r>
            <a:r>
              <a:rPr kumimoji="0" lang="es-CO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</a:rPr>
              <a:t>!</a:t>
            </a:r>
          </a:p>
        </p:txBody>
      </p:sp>
      <p:grpSp>
        <p:nvGrpSpPr>
          <p:cNvPr id="11" name="Grupo 91">
            <a:extLst>
              <a:ext uri="{FF2B5EF4-FFF2-40B4-BE49-F238E27FC236}">
                <a16:creationId xmlns:a16="http://schemas.microsoft.com/office/drawing/2014/main" id="{648CD8B5-0227-454E-BF1D-82F42E3A8638}"/>
              </a:ext>
            </a:extLst>
          </p:cNvPr>
          <p:cNvGrpSpPr/>
          <p:nvPr/>
        </p:nvGrpSpPr>
        <p:grpSpPr>
          <a:xfrm>
            <a:off x="7561872" y="221261"/>
            <a:ext cx="4193858" cy="740068"/>
            <a:chOff x="7326548" y="198849"/>
            <a:chExt cx="4193858" cy="740068"/>
          </a:xfrm>
        </p:grpSpPr>
        <p:grpSp>
          <p:nvGrpSpPr>
            <p:cNvPr id="12" name="Grupo 90">
              <a:extLst>
                <a:ext uri="{FF2B5EF4-FFF2-40B4-BE49-F238E27FC236}">
                  <a16:creationId xmlns:a16="http://schemas.microsoft.com/office/drawing/2014/main" id="{215EB6F4-7E7B-4E07-96C4-E2B0BF1FB50C}"/>
                </a:ext>
              </a:extLst>
            </p:cNvPr>
            <p:cNvGrpSpPr/>
            <p:nvPr/>
          </p:nvGrpSpPr>
          <p:grpSpPr>
            <a:xfrm>
              <a:off x="7326548" y="198849"/>
              <a:ext cx="4193858" cy="740068"/>
              <a:chOff x="7326548" y="198849"/>
              <a:chExt cx="4193858" cy="740068"/>
            </a:xfrm>
          </p:grpSpPr>
          <p:sp>
            <p:nvSpPr>
              <p:cNvPr id="14" name="Rectángulo: esquinas redondeadas 40">
                <a:extLst>
                  <a:ext uri="{FF2B5EF4-FFF2-40B4-BE49-F238E27FC236}">
                    <a16:creationId xmlns:a16="http://schemas.microsoft.com/office/drawing/2014/main" id="{69E4DD1A-DFFE-4298-B924-D9512B7B1080}"/>
                  </a:ext>
                </a:extLst>
              </p:cNvPr>
              <p:cNvSpPr/>
              <p:nvPr/>
            </p:nvSpPr>
            <p:spPr>
              <a:xfrm>
                <a:off x="7400041" y="198849"/>
                <a:ext cx="4120365" cy="740068"/>
              </a:xfrm>
              <a:prstGeom prst="roundRect">
                <a:avLst/>
              </a:prstGeom>
              <a:solidFill>
                <a:srgbClr val="E1E1F0"/>
              </a:solidFill>
              <a:ln w="28575">
                <a:solidFill>
                  <a:srgbClr val="5026A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</a:endParaRPr>
              </a:p>
            </p:txBody>
          </p:sp>
          <p:sp>
            <p:nvSpPr>
              <p:cNvPr id="15" name="CuadroTexto 8">
                <a:extLst>
                  <a:ext uri="{FF2B5EF4-FFF2-40B4-BE49-F238E27FC236}">
                    <a16:creationId xmlns:a16="http://schemas.microsoft.com/office/drawing/2014/main" id="{8E411508-0A7B-49DA-BFF2-FC93724C8069}"/>
                  </a:ext>
                </a:extLst>
              </p:cNvPr>
              <p:cNvSpPr txBox="1"/>
              <p:nvPr/>
            </p:nvSpPr>
            <p:spPr>
              <a:xfrm>
                <a:off x="7326548" y="358233"/>
                <a:ext cx="2420768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 Categoría y nivel:</a:t>
                </a:r>
              </a:p>
            </p:txBody>
          </p:sp>
        </p:grpSp>
        <p:sp>
          <p:nvSpPr>
            <p:cNvPr id="13" name="CuadroTexto 71">
              <a:extLst>
                <a:ext uri="{FF2B5EF4-FFF2-40B4-BE49-F238E27FC236}">
                  <a16:creationId xmlns:a16="http://schemas.microsoft.com/office/drawing/2014/main" id="{3D8591AC-C102-48D8-852D-0DD292135129}"/>
                </a:ext>
              </a:extLst>
            </p:cNvPr>
            <p:cNvSpPr txBox="1"/>
            <p:nvPr/>
          </p:nvSpPr>
          <p:spPr>
            <a:xfrm>
              <a:off x="9662474" y="372027"/>
              <a:ext cx="1857932" cy="372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CO">
                <a:latin typeface="Trebuchet MS"/>
              </a:endParaRPr>
            </a:p>
          </p:txBody>
        </p:sp>
      </p:grpSp>
      <p:grpSp>
        <p:nvGrpSpPr>
          <p:cNvPr id="16" name="Grupo 81">
            <a:extLst>
              <a:ext uri="{FF2B5EF4-FFF2-40B4-BE49-F238E27FC236}">
                <a16:creationId xmlns:a16="http://schemas.microsoft.com/office/drawing/2014/main" id="{D8D71115-589B-4C69-AE7E-B0051D44C976}"/>
              </a:ext>
            </a:extLst>
          </p:cNvPr>
          <p:cNvGrpSpPr/>
          <p:nvPr/>
        </p:nvGrpSpPr>
        <p:grpSpPr>
          <a:xfrm>
            <a:off x="196138" y="1274535"/>
            <a:ext cx="11376712" cy="693984"/>
            <a:chOff x="143694" y="1139582"/>
            <a:chExt cx="11376712" cy="693984"/>
          </a:xfrm>
        </p:grpSpPr>
        <p:grpSp>
          <p:nvGrpSpPr>
            <p:cNvPr id="17" name="Grupo 59">
              <a:extLst>
                <a:ext uri="{FF2B5EF4-FFF2-40B4-BE49-F238E27FC236}">
                  <a16:creationId xmlns:a16="http://schemas.microsoft.com/office/drawing/2014/main" id="{74CBFA15-54BA-431C-887A-E58FFDB236C5}"/>
                </a:ext>
              </a:extLst>
            </p:cNvPr>
            <p:cNvGrpSpPr/>
            <p:nvPr/>
          </p:nvGrpSpPr>
          <p:grpSpPr>
            <a:xfrm>
              <a:off x="143694" y="1139582"/>
              <a:ext cx="11376712" cy="693984"/>
              <a:chOff x="143694" y="1139582"/>
              <a:chExt cx="11376712" cy="693984"/>
            </a:xfrm>
          </p:grpSpPr>
          <p:sp>
            <p:nvSpPr>
              <p:cNvPr id="19" name="Rectángulo: esquinas redondeadas 24">
                <a:extLst>
                  <a:ext uri="{FF2B5EF4-FFF2-40B4-BE49-F238E27FC236}">
                    <a16:creationId xmlns:a16="http://schemas.microsoft.com/office/drawing/2014/main" id="{FDDC2C81-6581-4144-B35F-2F03A2CAB3C9}"/>
                  </a:ext>
                </a:extLst>
              </p:cNvPr>
              <p:cNvSpPr/>
              <p:nvPr/>
            </p:nvSpPr>
            <p:spPr>
              <a:xfrm>
                <a:off x="143694" y="1139582"/>
                <a:ext cx="11376712" cy="693984"/>
              </a:xfrm>
              <a:prstGeom prst="roundRect">
                <a:avLst/>
              </a:prstGeom>
              <a:solidFill>
                <a:srgbClr val="E1E1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rebuchet MS"/>
                </a:endParaRPr>
              </a:p>
            </p:txBody>
          </p:sp>
          <p:sp>
            <p:nvSpPr>
              <p:cNvPr id="20" name="CuadroTexto 8">
                <a:extLst>
                  <a:ext uri="{FF2B5EF4-FFF2-40B4-BE49-F238E27FC236}">
                    <a16:creationId xmlns:a16="http://schemas.microsoft.com/office/drawing/2014/main" id="{39E1B08E-8ED2-412C-9C29-67B61E24CA17}"/>
                  </a:ext>
                </a:extLst>
              </p:cNvPr>
              <p:cNvSpPr txBox="1"/>
              <p:nvPr/>
            </p:nvSpPr>
            <p:spPr>
              <a:xfrm>
                <a:off x="665803" y="1349873"/>
                <a:ext cx="3867501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CO" sz="2000" b="1">
                    <a:solidFill>
                      <a:srgbClr val="5026AD"/>
                    </a:solidFill>
                    <a:latin typeface="Trebuchet MS"/>
                    <a:cs typeface="Arial"/>
                  </a:rPr>
                  <a:t>Establecimiento</a:t>
                </a:r>
                <a:r>
                  <a:rPr kumimoji="0" lang="es-CO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 </a:t>
                </a:r>
                <a:r>
                  <a:rPr lang="es-CO" sz="2000" b="1">
                    <a:solidFill>
                      <a:srgbClr val="5026AD"/>
                    </a:solidFill>
                    <a:latin typeface="Trebuchet MS"/>
                    <a:cs typeface="Arial"/>
                  </a:rPr>
                  <a:t>E</a:t>
                </a:r>
                <a:r>
                  <a:rPr kumimoji="0" lang="es-CO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ducativo:</a:t>
                </a:r>
              </a:p>
            </p:txBody>
          </p:sp>
          <p:pic>
            <p:nvPicPr>
              <p:cNvPr id="21" name="Imagen 9">
                <a:extLst>
                  <a:ext uri="{FF2B5EF4-FFF2-40B4-BE49-F238E27FC236}">
                    <a16:creationId xmlns:a16="http://schemas.microsoft.com/office/drawing/2014/main" id="{2425AC82-B255-40B6-AD2F-2E91116B53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0688" y="1206581"/>
                <a:ext cx="552525" cy="552525"/>
              </a:xfrm>
              <a:prstGeom prst="rect">
                <a:avLst/>
              </a:prstGeom>
            </p:spPr>
          </p:pic>
        </p:grpSp>
        <p:sp>
          <p:nvSpPr>
            <p:cNvPr id="18" name="CuadroTexto 80">
              <a:extLst>
                <a:ext uri="{FF2B5EF4-FFF2-40B4-BE49-F238E27FC236}">
                  <a16:creationId xmlns:a16="http://schemas.microsoft.com/office/drawing/2014/main" id="{E107942C-4DF5-4E1F-AAB9-FA9D5F1551B1}"/>
                </a:ext>
              </a:extLst>
            </p:cNvPr>
            <p:cNvSpPr txBox="1"/>
            <p:nvPr/>
          </p:nvSpPr>
          <p:spPr>
            <a:xfrm>
              <a:off x="4227594" y="1328178"/>
              <a:ext cx="7292812" cy="352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CO">
                <a:latin typeface="Trebuchet MS"/>
              </a:endParaRPr>
            </a:p>
          </p:txBody>
        </p:sp>
      </p:grpSp>
      <p:grpSp>
        <p:nvGrpSpPr>
          <p:cNvPr id="22" name="Grupo 79">
            <a:extLst>
              <a:ext uri="{FF2B5EF4-FFF2-40B4-BE49-F238E27FC236}">
                <a16:creationId xmlns:a16="http://schemas.microsoft.com/office/drawing/2014/main" id="{7884EE7E-05BA-4FA9-AC11-23D61641EDAA}"/>
              </a:ext>
            </a:extLst>
          </p:cNvPr>
          <p:cNvGrpSpPr/>
          <p:nvPr/>
        </p:nvGrpSpPr>
        <p:grpSpPr>
          <a:xfrm>
            <a:off x="223132" y="2167681"/>
            <a:ext cx="11376712" cy="728863"/>
            <a:chOff x="143694" y="2030940"/>
            <a:chExt cx="11376712" cy="740068"/>
          </a:xfrm>
        </p:grpSpPr>
        <p:grpSp>
          <p:nvGrpSpPr>
            <p:cNvPr id="23" name="Grupo 60">
              <a:extLst>
                <a:ext uri="{FF2B5EF4-FFF2-40B4-BE49-F238E27FC236}">
                  <a16:creationId xmlns:a16="http://schemas.microsoft.com/office/drawing/2014/main" id="{9CF66BFF-056C-4A55-ADDB-4DDE6D3563DD}"/>
                </a:ext>
              </a:extLst>
            </p:cNvPr>
            <p:cNvGrpSpPr/>
            <p:nvPr/>
          </p:nvGrpSpPr>
          <p:grpSpPr>
            <a:xfrm>
              <a:off x="143694" y="2030940"/>
              <a:ext cx="11376712" cy="740068"/>
              <a:chOff x="143694" y="2030940"/>
              <a:chExt cx="11376712" cy="740068"/>
            </a:xfrm>
          </p:grpSpPr>
          <p:sp>
            <p:nvSpPr>
              <p:cNvPr id="25" name="Rectángulo: esquinas redondeadas 33">
                <a:extLst>
                  <a:ext uri="{FF2B5EF4-FFF2-40B4-BE49-F238E27FC236}">
                    <a16:creationId xmlns:a16="http://schemas.microsoft.com/office/drawing/2014/main" id="{F4AF052D-1513-4FDF-8FCD-2F04008F5353}"/>
                  </a:ext>
                </a:extLst>
              </p:cNvPr>
              <p:cNvSpPr/>
              <p:nvPr/>
            </p:nvSpPr>
            <p:spPr>
              <a:xfrm>
                <a:off x="143694" y="2030940"/>
                <a:ext cx="11376712" cy="740068"/>
              </a:xfrm>
              <a:prstGeom prst="roundRect">
                <a:avLst/>
              </a:prstGeom>
              <a:solidFill>
                <a:srgbClr val="E1E1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rebuchet MS"/>
                </a:endParaRPr>
              </a:p>
            </p:txBody>
          </p:sp>
          <p:sp>
            <p:nvSpPr>
              <p:cNvPr id="26" name="CuadroTexto 8">
                <a:extLst>
                  <a:ext uri="{FF2B5EF4-FFF2-40B4-BE49-F238E27FC236}">
                    <a16:creationId xmlns:a16="http://schemas.microsoft.com/office/drawing/2014/main" id="{D1CF12C7-D70F-4F7F-BEBE-FE3B26D3239D}"/>
                  </a:ext>
                </a:extLst>
              </p:cNvPr>
              <p:cNvSpPr txBox="1"/>
              <p:nvPr/>
            </p:nvSpPr>
            <p:spPr>
              <a:xfrm>
                <a:off x="628098" y="2200919"/>
                <a:ext cx="2624150" cy="40626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Nombre del equipo:</a:t>
                </a:r>
              </a:p>
            </p:txBody>
          </p:sp>
          <p:pic>
            <p:nvPicPr>
              <p:cNvPr id="27" name="Imagen 13">
                <a:extLst>
                  <a:ext uri="{FF2B5EF4-FFF2-40B4-BE49-F238E27FC236}">
                    <a16:creationId xmlns:a16="http://schemas.microsoft.com/office/drawing/2014/main" id="{19F819C0-3F42-493A-98A4-0C8A4DD6EC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0553" y="2154577"/>
                <a:ext cx="492794" cy="492794"/>
              </a:xfrm>
              <a:prstGeom prst="rect">
                <a:avLst/>
              </a:prstGeom>
            </p:spPr>
          </p:pic>
        </p:grpSp>
        <p:sp>
          <p:nvSpPr>
            <p:cNvPr id="24" name="CuadroTexto 78">
              <a:extLst>
                <a:ext uri="{FF2B5EF4-FFF2-40B4-BE49-F238E27FC236}">
                  <a16:creationId xmlns:a16="http://schemas.microsoft.com/office/drawing/2014/main" id="{C75BEF11-A83E-48D2-A354-2ECAEC0AE09B}"/>
                </a:ext>
              </a:extLst>
            </p:cNvPr>
            <p:cNvSpPr txBox="1"/>
            <p:nvPr/>
          </p:nvSpPr>
          <p:spPr>
            <a:xfrm>
              <a:off x="3182284" y="2204041"/>
              <a:ext cx="8338121" cy="375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CO">
                <a:latin typeface="Trebuchet MS"/>
              </a:endParaRPr>
            </a:p>
          </p:txBody>
        </p:sp>
      </p:grpSp>
      <p:grpSp>
        <p:nvGrpSpPr>
          <p:cNvPr id="28" name="Grupo 77">
            <a:extLst>
              <a:ext uri="{FF2B5EF4-FFF2-40B4-BE49-F238E27FC236}">
                <a16:creationId xmlns:a16="http://schemas.microsoft.com/office/drawing/2014/main" id="{69EB82AA-385F-4F40-93A0-3030C92A87BF}"/>
              </a:ext>
            </a:extLst>
          </p:cNvPr>
          <p:cNvGrpSpPr/>
          <p:nvPr/>
        </p:nvGrpSpPr>
        <p:grpSpPr>
          <a:xfrm>
            <a:off x="279991" y="3189928"/>
            <a:ext cx="4305758" cy="740068"/>
            <a:chOff x="183268" y="2904537"/>
            <a:chExt cx="4305758" cy="740068"/>
          </a:xfrm>
        </p:grpSpPr>
        <p:grpSp>
          <p:nvGrpSpPr>
            <p:cNvPr id="29" name="Grupo 61">
              <a:extLst>
                <a:ext uri="{FF2B5EF4-FFF2-40B4-BE49-F238E27FC236}">
                  <a16:creationId xmlns:a16="http://schemas.microsoft.com/office/drawing/2014/main" id="{0E7172CC-7E0B-4152-8668-2023C2AA0D8B}"/>
                </a:ext>
              </a:extLst>
            </p:cNvPr>
            <p:cNvGrpSpPr/>
            <p:nvPr/>
          </p:nvGrpSpPr>
          <p:grpSpPr>
            <a:xfrm>
              <a:off x="183268" y="2904537"/>
              <a:ext cx="4305758" cy="740068"/>
              <a:chOff x="163108" y="2932542"/>
              <a:chExt cx="4305758" cy="740068"/>
            </a:xfrm>
          </p:grpSpPr>
          <p:sp>
            <p:nvSpPr>
              <p:cNvPr id="31" name="Rectángulo: esquinas redondeadas 27">
                <a:extLst>
                  <a:ext uri="{FF2B5EF4-FFF2-40B4-BE49-F238E27FC236}">
                    <a16:creationId xmlns:a16="http://schemas.microsoft.com/office/drawing/2014/main" id="{3EECED9C-0138-4FED-91B1-E8E03706DB46}"/>
                  </a:ext>
                </a:extLst>
              </p:cNvPr>
              <p:cNvSpPr/>
              <p:nvPr/>
            </p:nvSpPr>
            <p:spPr>
              <a:xfrm>
                <a:off x="163108" y="2932542"/>
                <a:ext cx="4305758" cy="740068"/>
              </a:xfrm>
              <a:prstGeom prst="roundRect">
                <a:avLst/>
              </a:prstGeom>
              <a:solidFill>
                <a:srgbClr val="E1E1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rebuchet MS"/>
                </a:endParaRPr>
              </a:p>
            </p:txBody>
          </p:sp>
          <p:sp>
            <p:nvSpPr>
              <p:cNvPr id="32" name="CuadroTexto 8">
                <a:extLst>
                  <a:ext uri="{FF2B5EF4-FFF2-40B4-BE49-F238E27FC236}">
                    <a16:creationId xmlns:a16="http://schemas.microsoft.com/office/drawing/2014/main" id="{459F7509-F4DE-417B-8E08-D2FB07CB9AFF}"/>
                  </a:ext>
                </a:extLst>
              </p:cNvPr>
              <p:cNvSpPr txBox="1"/>
              <p:nvPr/>
            </p:nvSpPr>
            <p:spPr>
              <a:xfrm>
                <a:off x="699489" y="3102266"/>
                <a:ext cx="622743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ID:</a:t>
                </a:r>
              </a:p>
            </p:txBody>
          </p:sp>
          <p:pic>
            <p:nvPicPr>
              <p:cNvPr id="33" name="Imagen 16">
                <a:extLst>
                  <a:ext uri="{FF2B5EF4-FFF2-40B4-BE49-F238E27FC236}">
                    <a16:creationId xmlns:a16="http://schemas.microsoft.com/office/drawing/2014/main" id="{31B1AF6F-F343-459B-9D80-0B155C60C8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4563" y="3024711"/>
                <a:ext cx="504774" cy="555729"/>
              </a:xfrm>
              <a:prstGeom prst="rect">
                <a:avLst/>
              </a:prstGeom>
            </p:spPr>
          </p:pic>
        </p:grpSp>
        <p:sp>
          <p:nvSpPr>
            <p:cNvPr id="30" name="CuadroTexto 76">
              <a:extLst>
                <a:ext uri="{FF2B5EF4-FFF2-40B4-BE49-F238E27FC236}">
                  <a16:creationId xmlns:a16="http://schemas.microsoft.com/office/drawing/2014/main" id="{5A1871A2-2B94-41B6-B8F4-B816F853B9F1}"/>
                </a:ext>
              </a:extLst>
            </p:cNvPr>
            <p:cNvSpPr txBox="1"/>
            <p:nvPr/>
          </p:nvSpPr>
          <p:spPr>
            <a:xfrm>
              <a:off x="1196215" y="3126901"/>
              <a:ext cx="32229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CO">
                <a:latin typeface="Trebuchet MS"/>
              </a:endParaRPr>
            </a:p>
          </p:txBody>
        </p:sp>
      </p:grpSp>
      <p:grpSp>
        <p:nvGrpSpPr>
          <p:cNvPr id="40" name="Grupo 86">
            <a:extLst>
              <a:ext uri="{FF2B5EF4-FFF2-40B4-BE49-F238E27FC236}">
                <a16:creationId xmlns:a16="http://schemas.microsoft.com/office/drawing/2014/main" id="{6FE4766B-74DC-4428-95A6-D4E3FC59A210}"/>
              </a:ext>
            </a:extLst>
          </p:cNvPr>
          <p:cNvGrpSpPr/>
          <p:nvPr/>
        </p:nvGrpSpPr>
        <p:grpSpPr>
          <a:xfrm>
            <a:off x="261229" y="5009834"/>
            <a:ext cx="5468323" cy="740067"/>
            <a:chOff x="158296" y="4803468"/>
            <a:chExt cx="5468323" cy="740067"/>
          </a:xfrm>
        </p:grpSpPr>
        <p:grpSp>
          <p:nvGrpSpPr>
            <p:cNvPr id="41" name="Grupo 65">
              <a:extLst>
                <a:ext uri="{FF2B5EF4-FFF2-40B4-BE49-F238E27FC236}">
                  <a16:creationId xmlns:a16="http://schemas.microsoft.com/office/drawing/2014/main" id="{BF37C622-2707-4707-88C7-900E706EA0C2}"/>
                </a:ext>
              </a:extLst>
            </p:cNvPr>
            <p:cNvGrpSpPr/>
            <p:nvPr/>
          </p:nvGrpSpPr>
          <p:grpSpPr>
            <a:xfrm>
              <a:off x="158296" y="4803468"/>
              <a:ext cx="5468323" cy="740067"/>
              <a:chOff x="158296" y="4803468"/>
              <a:chExt cx="5468323" cy="740067"/>
            </a:xfrm>
          </p:grpSpPr>
          <p:sp>
            <p:nvSpPr>
              <p:cNvPr id="43" name="Rectángulo: esquinas redondeadas 37">
                <a:extLst>
                  <a:ext uri="{FF2B5EF4-FFF2-40B4-BE49-F238E27FC236}">
                    <a16:creationId xmlns:a16="http://schemas.microsoft.com/office/drawing/2014/main" id="{B533C7F3-D9B9-4D74-B9A5-C7346F780E58}"/>
                  </a:ext>
                </a:extLst>
              </p:cNvPr>
              <p:cNvSpPr/>
              <p:nvPr/>
            </p:nvSpPr>
            <p:spPr>
              <a:xfrm>
                <a:off x="158296" y="4803468"/>
                <a:ext cx="5468323" cy="740067"/>
              </a:xfrm>
              <a:prstGeom prst="roundRect">
                <a:avLst/>
              </a:prstGeom>
              <a:solidFill>
                <a:srgbClr val="E1E1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</a:endParaRPr>
              </a:p>
            </p:txBody>
          </p:sp>
          <p:sp>
            <p:nvSpPr>
              <p:cNvPr id="44" name="CuadroTexto 8">
                <a:extLst>
                  <a:ext uri="{FF2B5EF4-FFF2-40B4-BE49-F238E27FC236}">
                    <a16:creationId xmlns:a16="http://schemas.microsoft.com/office/drawing/2014/main" id="{416BDD70-86E2-468F-BE81-B6BF722F7CCD}"/>
                  </a:ext>
                </a:extLst>
              </p:cNvPr>
              <p:cNvSpPr txBox="1"/>
              <p:nvPr/>
            </p:nvSpPr>
            <p:spPr>
              <a:xfrm>
                <a:off x="733311" y="4999913"/>
                <a:ext cx="963514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Profe:</a:t>
                </a:r>
              </a:p>
            </p:txBody>
          </p:sp>
          <p:pic>
            <p:nvPicPr>
              <p:cNvPr id="45" name="Imagen 52">
                <a:extLst>
                  <a:ext uri="{FF2B5EF4-FFF2-40B4-BE49-F238E27FC236}">
                    <a16:creationId xmlns:a16="http://schemas.microsoft.com/office/drawing/2014/main" id="{8DD894C0-D9E3-4CE9-ABD0-03CA766722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3238" y="4939789"/>
                <a:ext cx="467424" cy="467424"/>
              </a:xfrm>
              <a:prstGeom prst="rect">
                <a:avLst/>
              </a:prstGeom>
            </p:spPr>
          </p:pic>
        </p:grpSp>
        <p:sp>
          <p:nvSpPr>
            <p:cNvPr id="42" name="CuadroTexto 73">
              <a:extLst>
                <a:ext uri="{FF2B5EF4-FFF2-40B4-BE49-F238E27FC236}">
                  <a16:creationId xmlns:a16="http://schemas.microsoft.com/office/drawing/2014/main" id="{D35BDA70-142E-43DA-838C-ACDB96684AF5}"/>
                </a:ext>
              </a:extLst>
            </p:cNvPr>
            <p:cNvSpPr txBox="1"/>
            <p:nvPr/>
          </p:nvSpPr>
          <p:spPr>
            <a:xfrm>
              <a:off x="1696825" y="5019449"/>
              <a:ext cx="38341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CO">
                <a:latin typeface="Trebuchet MS"/>
              </a:endParaRPr>
            </a:p>
          </p:txBody>
        </p:sp>
      </p:grpSp>
      <p:grpSp>
        <p:nvGrpSpPr>
          <p:cNvPr id="46" name="Grupo 85">
            <a:extLst>
              <a:ext uri="{FF2B5EF4-FFF2-40B4-BE49-F238E27FC236}">
                <a16:creationId xmlns:a16="http://schemas.microsoft.com/office/drawing/2014/main" id="{2750BF53-0864-46E9-9A9D-326E46C5D76F}"/>
              </a:ext>
            </a:extLst>
          </p:cNvPr>
          <p:cNvGrpSpPr/>
          <p:nvPr/>
        </p:nvGrpSpPr>
        <p:grpSpPr>
          <a:xfrm>
            <a:off x="6234252" y="3327453"/>
            <a:ext cx="5338598" cy="740067"/>
            <a:chOff x="6174374" y="3834680"/>
            <a:chExt cx="5439450" cy="740067"/>
          </a:xfrm>
        </p:grpSpPr>
        <p:grpSp>
          <p:nvGrpSpPr>
            <p:cNvPr id="47" name="Grupo 64">
              <a:extLst>
                <a:ext uri="{FF2B5EF4-FFF2-40B4-BE49-F238E27FC236}">
                  <a16:creationId xmlns:a16="http://schemas.microsoft.com/office/drawing/2014/main" id="{38FFFE0B-9DE0-4FCD-B1C7-3C24C1246834}"/>
                </a:ext>
              </a:extLst>
            </p:cNvPr>
            <p:cNvGrpSpPr/>
            <p:nvPr/>
          </p:nvGrpSpPr>
          <p:grpSpPr>
            <a:xfrm>
              <a:off x="6174374" y="3834680"/>
              <a:ext cx="5439450" cy="740067"/>
              <a:chOff x="6174374" y="3834680"/>
              <a:chExt cx="5439450" cy="740067"/>
            </a:xfrm>
          </p:grpSpPr>
          <p:sp>
            <p:nvSpPr>
              <p:cNvPr id="49" name="Rectángulo: esquinas redondeadas 30">
                <a:extLst>
                  <a:ext uri="{FF2B5EF4-FFF2-40B4-BE49-F238E27FC236}">
                    <a16:creationId xmlns:a16="http://schemas.microsoft.com/office/drawing/2014/main" id="{A1F85BEF-D501-4F0B-9671-DA3B9D91B46F}"/>
                  </a:ext>
                </a:extLst>
              </p:cNvPr>
              <p:cNvSpPr/>
              <p:nvPr/>
            </p:nvSpPr>
            <p:spPr>
              <a:xfrm>
                <a:off x="6174374" y="3834680"/>
                <a:ext cx="5439450" cy="740067"/>
              </a:xfrm>
              <a:prstGeom prst="roundRect">
                <a:avLst/>
              </a:prstGeom>
              <a:solidFill>
                <a:srgbClr val="E1E1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</a:endParaRPr>
              </a:p>
            </p:txBody>
          </p:sp>
          <p:sp>
            <p:nvSpPr>
              <p:cNvPr id="50" name="CuadroTexto 8">
                <a:extLst>
                  <a:ext uri="{FF2B5EF4-FFF2-40B4-BE49-F238E27FC236}">
                    <a16:creationId xmlns:a16="http://schemas.microsoft.com/office/drawing/2014/main" id="{9AF0C015-A142-4758-B5D4-0C5CD3C072B5}"/>
                  </a:ext>
                </a:extLst>
              </p:cNvPr>
              <p:cNvSpPr txBox="1"/>
              <p:nvPr/>
            </p:nvSpPr>
            <p:spPr>
              <a:xfrm>
                <a:off x="6674817" y="4006627"/>
                <a:ext cx="148879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Municipio:</a:t>
                </a:r>
              </a:p>
            </p:txBody>
          </p:sp>
          <p:pic>
            <p:nvPicPr>
              <p:cNvPr id="51" name="Imagen 50">
                <a:extLst>
                  <a:ext uri="{FF2B5EF4-FFF2-40B4-BE49-F238E27FC236}">
                    <a16:creationId xmlns:a16="http://schemas.microsoft.com/office/drawing/2014/main" id="{7E15B2FA-2B80-4B50-B170-5968FFA2A6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80802" y="3932602"/>
                <a:ext cx="578055" cy="578055"/>
              </a:xfrm>
              <a:prstGeom prst="rect">
                <a:avLst/>
              </a:prstGeom>
            </p:spPr>
          </p:pic>
        </p:grpSp>
        <p:sp>
          <p:nvSpPr>
            <p:cNvPr id="48" name="CuadroTexto 74">
              <a:extLst>
                <a:ext uri="{FF2B5EF4-FFF2-40B4-BE49-F238E27FC236}">
                  <a16:creationId xmlns:a16="http://schemas.microsoft.com/office/drawing/2014/main" id="{80B9F94C-FBB2-4236-997B-C525B910A2A8}"/>
                </a:ext>
              </a:extLst>
            </p:cNvPr>
            <p:cNvSpPr txBox="1"/>
            <p:nvPr/>
          </p:nvSpPr>
          <p:spPr>
            <a:xfrm>
              <a:off x="8057046" y="4020047"/>
              <a:ext cx="3521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CO">
                <a:latin typeface="Trebuchet MS"/>
              </a:endParaRPr>
            </a:p>
          </p:txBody>
        </p:sp>
      </p:grpSp>
      <p:grpSp>
        <p:nvGrpSpPr>
          <p:cNvPr id="52" name="Grupo 84">
            <a:extLst>
              <a:ext uri="{FF2B5EF4-FFF2-40B4-BE49-F238E27FC236}">
                <a16:creationId xmlns:a16="http://schemas.microsoft.com/office/drawing/2014/main" id="{9F34B885-748C-4CD1-B1AC-CC04F28A3F39}"/>
              </a:ext>
            </a:extLst>
          </p:cNvPr>
          <p:cNvGrpSpPr/>
          <p:nvPr/>
        </p:nvGrpSpPr>
        <p:grpSpPr>
          <a:xfrm>
            <a:off x="223132" y="4084750"/>
            <a:ext cx="5506421" cy="740067"/>
            <a:chOff x="120199" y="3878384"/>
            <a:chExt cx="5506421" cy="740067"/>
          </a:xfrm>
        </p:grpSpPr>
        <p:grpSp>
          <p:nvGrpSpPr>
            <p:cNvPr id="53" name="Grupo 63">
              <a:extLst>
                <a:ext uri="{FF2B5EF4-FFF2-40B4-BE49-F238E27FC236}">
                  <a16:creationId xmlns:a16="http://schemas.microsoft.com/office/drawing/2014/main" id="{AF619B87-3CA1-4445-9F9B-705116A7EADB}"/>
                </a:ext>
              </a:extLst>
            </p:cNvPr>
            <p:cNvGrpSpPr/>
            <p:nvPr/>
          </p:nvGrpSpPr>
          <p:grpSpPr>
            <a:xfrm>
              <a:off x="120199" y="3878384"/>
              <a:ext cx="5506421" cy="740067"/>
              <a:chOff x="120199" y="3878384"/>
              <a:chExt cx="5506421" cy="740067"/>
            </a:xfrm>
          </p:grpSpPr>
          <p:sp>
            <p:nvSpPr>
              <p:cNvPr id="55" name="Rectángulo: esquinas redondeadas 20">
                <a:extLst>
                  <a:ext uri="{FF2B5EF4-FFF2-40B4-BE49-F238E27FC236}">
                    <a16:creationId xmlns:a16="http://schemas.microsoft.com/office/drawing/2014/main" id="{B9D53916-C3BD-4BF9-8515-555299AB889C}"/>
                  </a:ext>
                </a:extLst>
              </p:cNvPr>
              <p:cNvSpPr/>
              <p:nvPr/>
            </p:nvSpPr>
            <p:spPr>
              <a:xfrm>
                <a:off x="120199" y="3878384"/>
                <a:ext cx="5506421" cy="740067"/>
              </a:xfrm>
              <a:prstGeom prst="roundRect">
                <a:avLst/>
              </a:prstGeom>
              <a:solidFill>
                <a:srgbClr val="E1E1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/>
                  </a:rPr>
                  <a:t>  </a:t>
                </a:r>
              </a:p>
            </p:txBody>
          </p:sp>
          <p:sp>
            <p:nvSpPr>
              <p:cNvPr id="56" name="CuadroTexto 8">
                <a:extLst>
                  <a:ext uri="{FF2B5EF4-FFF2-40B4-BE49-F238E27FC236}">
                    <a16:creationId xmlns:a16="http://schemas.microsoft.com/office/drawing/2014/main" id="{0AA2B92E-0B79-474A-A751-F05FB7FA27E5}"/>
                  </a:ext>
                </a:extLst>
              </p:cNvPr>
              <p:cNvSpPr txBox="1"/>
              <p:nvPr/>
            </p:nvSpPr>
            <p:spPr>
              <a:xfrm>
                <a:off x="665804" y="4037771"/>
                <a:ext cx="1997834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Departamento:</a:t>
                </a:r>
              </a:p>
            </p:txBody>
          </p:sp>
          <p:pic>
            <p:nvPicPr>
              <p:cNvPr id="57" name="Imagen 48">
                <a:extLst>
                  <a:ext uri="{FF2B5EF4-FFF2-40B4-BE49-F238E27FC236}">
                    <a16:creationId xmlns:a16="http://schemas.microsoft.com/office/drawing/2014/main" id="{7FCBAE3E-D1EE-415E-B52B-DD5AF4A5B7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7989" y="3966647"/>
                <a:ext cx="537922" cy="537922"/>
              </a:xfrm>
              <a:prstGeom prst="rect">
                <a:avLst/>
              </a:prstGeom>
            </p:spPr>
          </p:pic>
        </p:grpSp>
        <p:sp>
          <p:nvSpPr>
            <p:cNvPr id="54" name="CuadroTexto 83">
              <a:extLst>
                <a:ext uri="{FF2B5EF4-FFF2-40B4-BE49-F238E27FC236}">
                  <a16:creationId xmlns:a16="http://schemas.microsoft.com/office/drawing/2014/main" id="{C40173EF-D1D6-44F4-B387-DF7CFEAB78E1}"/>
                </a:ext>
              </a:extLst>
            </p:cNvPr>
            <p:cNvSpPr txBox="1"/>
            <p:nvPr/>
          </p:nvSpPr>
          <p:spPr>
            <a:xfrm>
              <a:off x="2609128" y="4050942"/>
              <a:ext cx="30174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CO">
                <a:latin typeface="Trebuchet MS"/>
              </a:endParaRPr>
            </a:p>
          </p:txBody>
        </p:sp>
      </p:grpSp>
      <p:grpSp>
        <p:nvGrpSpPr>
          <p:cNvPr id="58" name="Grupo 88">
            <a:extLst>
              <a:ext uri="{FF2B5EF4-FFF2-40B4-BE49-F238E27FC236}">
                <a16:creationId xmlns:a16="http://schemas.microsoft.com/office/drawing/2014/main" id="{D41939DC-A5FD-4E48-8BE4-59A144318863}"/>
              </a:ext>
            </a:extLst>
          </p:cNvPr>
          <p:cNvGrpSpPr/>
          <p:nvPr/>
        </p:nvGrpSpPr>
        <p:grpSpPr>
          <a:xfrm>
            <a:off x="6252226" y="4468072"/>
            <a:ext cx="5423500" cy="740067"/>
            <a:chOff x="6185695" y="4803467"/>
            <a:chExt cx="5468323" cy="740067"/>
          </a:xfrm>
        </p:grpSpPr>
        <p:grpSp>
          <p:nvGrpSpPr>
            <p:cNvPr id="59" name="Grupo 66">
              <a:extLst>
                <a:ext uri="{FF2B5EF4-FFF2-40B4-BE49-F238E27FC236}">
                  <a16:creationId xmlns:a16="http://schemas.microsoft.com/office/drawing/2014/main" id="{EA2C4FF4-1BDD-45F6-8E4D-A5857F9C8454}"/>
                </a:ext>
              </a:extLst>
            </p:cNvPr>
            <p:cNvGrpSpPr/>
            <p:nvPr/>
          </p:nvGrpSpPr>
          <p:grpSpPr>
            <a:xfrm>
              <a:off x="6185695" y="4803467"/>
              <a:ext cx="5468323" cy="740067"/>
              <a:chOff x="6185695" y="4803467"/>
              <a:chExt cx="5468323" cy="740067"/>
            </a:xfrm>
          </p:grpSpPr>
          <p:sp>
            <p:nvSpPr>
              <p:cNvPr id="61" name="Rectángulo: esquinas redondeadas 53">
                <a:extLst>
                  <a:ext uri="{FF2B5EF4-FFF2-40B4-BE49-F238E27FC236}">
                    <a16:creationId xmlns:a16="http://schemas.microsoft.com/office/drawing/2014/main" id="{C28B81B1-F98B-4649-A583-B497035FAF96}"/>
                  </a:ext>
                </a:extLst>
              </p:cNvPr>
              <p:cNvSpPr/>
              <p:nvPr/>
            </p:nvSpPr>
            <p:spPr>
              <a:xfrm>
                <a:off x="6185695" y="4803467"/>
                <a:ext cx="5468323" cy="740067"/>
              </a:xfrm>
              <a:prstGeom prst="roundRect">
                <a:avLst/>
              </a:prstGeom>
              <a:solidFill>
                <a:srgbClr val="E1E1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</a:endParaRPr>
              </a:p>
            </p:txBody>
          </p:sp>
          <p:pic>
            <p:nvPicPr>
              <p:cNvPr id="62" name="Imagen 54">
                <a:extLst>
                  <a:ext uri="{FF2B5EF4-FFF2-40B4-BE49-F238E27FC236}">
                    <a16:creationId xmlns:a16="http://schemas.microsoft.com/office/drawing/2014/main" id="{21C49D8A-D010-4B3D-BA1A-A0F581A307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36117" y="4966256"/>
                <a:ext cx="467424" cy="467424"/>
              </a:xfrm>
              <a:prstGeom prst="rect">
                <a:avLst/>
              </a:prstGeom>
            </p:spPr>
          </p:pic>
          <p:sp>
            <p:nvSpPr>
              <p:cNvPr id="63" name="CuadroTexto 8">
                <a:extLst>
                  <a:ext uri="{FF2B5EF4-FFF2-40B4-BE49-F238E27FC236}">
                    <a16:creationId xmlns:a16="http://schemas.microsoft.com/office/drawing/2014/main" id="{27A3C9EE-8E81-40E4-B708-3015B4850D44}"/>
                  </a:ext>
                </a:extLst>
              </p:cNvPr>
              <p:cNvSpPr txBox="1"/>
              <p:nvPr/>
            </p:nvSpPr>
            <p:spPr>
              <a:xfrm>
                <a:off x="6753963" y="4973445"/>
                <a:ext cx="963514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Profe:</a:t>
                </a:r>
                <a:endParaRPr lang="es-CO" sz="2000" b="1" i="0" u="none" strike="noStrike" kern="1200" cap="none" spc="0" normalizeH="0" baseline="0" noProof="0">
                  <a:ln>
                    <a:noFill/>
                  </a:ln>
                  <a:solidFill>
                    <a:srgbClr val="5026AD"/>
                  </a:solidFill>
                  <a:effectLst/>
                  <a:uLnTx/>
                  <a:uFillTx/>
                  <a:latin typeface="Trebuchet MS"/>
                  <a:cs typeface="Arial"/>
                </a:endParaRPr>
              </a:p>
            </p:txBody>
          </p:sp>
        </p:grpSp>
        <p:sp>
          <p:nvSpPr>
            <p:cNvPr id="60" name="CuadroTexto 87">
              <a:extLst>
                <a:ext uri="{FF2B5EF4-FFF2-40B4-BE49-F238E27FC236}">
                  <a16:creationId xmlns:a16="http://schemas.microsoft.com/office/drawing/2014/main" id="{AF51EF2F-EC2B-4BC7-A2DF-6DD275386408}"/>
                </a:ext>
              </a:extLst>
            </p:cNvPr>
            <p:cNvSpPr txBox="1"/>
            <p:nvPr/>
          </p:nvSpPr>
          <p:spPr>
            <a:xfrm>
              <a:off x="7635929" y="5004223"/>
              <a:ext cx="38341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CO">
                <a:latin typeface="Trebuchet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279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D068CC-C6EC-975A-E602-DB43EE254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C81E219-FCD6-B746-F617-573CF863292A}"/>
              </a:ext>
            </a:extLst>
          </p:cNvPr>
          <p:cNvSpPr txBox="1"/>
          <p:nvPr/>
        </p:nvSpPr>
        <p:spPr>
          <a:xfrm>
            <a:off x="4456834" y="45357"/>
            <a:ext cx="316742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O" sz="3200" b="1">
                <a:solidFill>
                  <a:srgbClr val="5026AD"/>
                </a:solidFill>
                <a:latin typeface="Trebuchet MS"/>
              </a:rPr>
              <a:t> VISIÓN STEM+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11E0564-1AB6-4428-9869-8F575A085B6C}"/>
              </a:ext>
            </a:extLst>
          </p:cNvPr>
          <p:cNvGraphicFramePr>
            <a:graphicFrameLocks noGrp="1"/>
          </p:cNvGraphicFramePr>
          <p:nvPr/>
        </p:nvGraphicFramePr>
        <p:xfrm>
          <a:off x="476407" y="668729"/>
          <a:ext cx="11239186" cy="3852200"/>
        </p:xfrm>
        <a:graphic>
          <a:graphicData uri="http://schemas.openxmlformats.org/drawingml/2006/table">
            <a:tbl>
              <a:tblPr/>
              <a:tblGrid>
                <a:gridCol w="1475438">
                  <a:extLst>
                    <a:ext uri="{9D8B030D-6E8A-4147-A177-3AD203B41FA5}">
                      <a16:colId xmlns:a16="http://schemas.microsoft.com/office/drawing/2014/main" val="2780277961"/>
                    </a:ext>
                  </a:extLst>
                </a:gridCol>
                <a:gridCol w="5540714">
                  <a:extLst>
                    <a:ext uri="{9D8B030D-6E8A-4147-A177-3AD203B41FA5}">
                      <a16:colId xmlns:a16="http://schemas.microsoft.com/office/drawing/2014/main" val="2887445216"/>
                    </a:ext>
                  </a:extLst>
                </a:gridCol>
                <a:gridCol w="1494311">
                  <a:extLst>
                    <a:ext uri="{9D8B030D-6E8A-4147-A177-3AD203B41FA5}">
                      <a16:colId xmlns:a16="http://schemas.microsoft.com/office/drawing/2014/main" val="936565399"/>
                    </a:ext>
                  </a:extLst>
                </a:gridCol>
                <a:gridCol w="2728723">
                  <a:extLst>
                    <a:ext uri="{9D8B030D-6E8A-4147-A177-3AD203B41FA5}">
                      <a16:colId xmlns:a16="http://schemas.microsoft.com/office/drawing/2014/main" val="2138481503"/>
                    </a:ext>
                  </a:extLst>
                </a:gridCol>
              </a:tblGrid>
              <a:tr h="371456">
                <a:tc>
                  <a:txBody>
                    <a:bodyPr/>
                    <a:lstStyle/>
                    <a:p>
                      <a:pPr algn="ctr"/>
                      <a:r>
                        <a:rPr lang="es-CO" sz="1600" b="1">
                          <a:solidFill>
                            <a:schemeClr val="bg1"/>
                          </a:solidFill>
                          <a:latin typeface="Trebuchet MS"/>
                        </a:rPr>
                        <a:t>Principio</a:t>
                      </a:r>
                      <a:endParaRPr lang="es-CO" sz="160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>
                          <a:solidFill>
                            <a:schemeClr val="bg1"/>
                          </a:solidFill>
                          <a:latin typeface="Trebuchet MS"/>
                        </a:rPr>
                        <a:t>Explicación breve</a:t>
                      </a:r>
                      <a:endParaRPr lang="es-CO" sz="160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>
                          <a:solidFill>
                            <a:schemeClr val="bg1"/>
                          </a:solidFill>
                          <a:latin typeface="Trebuchet MS"/>
                        </a:rPr>
                        <a:t>Cumplimiento </a:t>
                      </a:r>
                    </a:p>
                    <a:p>
                      <a:pPr algn="ctr"/>
                      <a:r>
                        <a:rPr lang="es-ES" sz="1600" b="1">
                          <a:solidFill>
                            <a:schemeClr val="bg1"/>
                          </a:solidFill>
                          <a:latin typeface="Trebuchet MS"/>
                        </a:rPr>
                        <a:t>Sí / No </a:t>
                      </a:r>
                      <a:endParaRPr lang="es-ES" sz="160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>
                          <a:solidFill>
                            <a:schemeClr val="bg1"/>
                          </a:solidFill>
                          <a:latin typeface="Trebuchet MS"/>
                        </a:rPr>
                        <a:t>¿Por qué?</a:t>
                      </a: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801634"/>
                  </a:ext>
                </a:extLst>
              </a:tr>
              <a:tr h="534389">
                <a:tc>
                  <a:txBody>
                    <a:bodyPr/>
                    <a:lstStyle/>
                    <a:p>
                      <a:r>
                        <a:rPr lang="es-CO" sz="1400" b="1">
                          <a:solidFill>
                            <a:srgbClr val="5026AD"/>
                          </a:solidFill>
                          <a:latin typeface="Trebuchet MS"/>
                        </a:rPr>
                        <a:t>Activo</a:t>
                      </a: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El equipo se apropia del proceso, indaga y experimenta con problemas reales. </a:t>
                      </a: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O" sz="1400">
                        <a:latin typeface="Trebuchet MS"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O" sz="1400">
                        <a:latin typeface="Trebuchet MS"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1018117"/>
                  </a:ext>
                </a:extLst>
              </a:tr>
              <a:tr h="534389">
                <a:tc>
                  <a:txBody>
                    <a:bodyPr/>
                    <a:lstStyle/>
                    <a:p>
                      <a:r>
                        <a:rPr lang="es-CO" sz="1400" b="1">
                          <a:solidFill>
                            <a:srgbClr val="5026AD"/>
                          </a:solidFill>
                          <a:latin typeface="Trebuchet MS"/>
                        </a:rPr>
                        <a:t>Integrado</a:t>
                      </a: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Fusiona y articula distintas disciplinas, eliminando barreras entre áreas del conocimiento. </a:t>
                      </a: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400">
                        <a:latin typeface="Trebuchet MS"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400">
                        <a:latin typeface="Trebuchet MS"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028423"/>
                  </a:ext>
                </a:extLst>
              </a:tr>
              <a:tr h="593766">
                <a:tc>
                  <a:txBody>
                    <a:bodyPr/>
                    <a:lstStyle/>
                    <a:p>
                      <a:r>
                        <a:rPr lang="es-CO" sz="1400" b="1">
                          <a:solidFill>
                            <a:srgbClr val="5026AD"/>
                          </a:solidFill>
                          <a:latin typeface="Trebuchet MS"/>
                        </a:rPr>
                        <a:t>Colaborativo</a:t>
                      </a: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Fomenta la construcción colectiva mediante el trabajo en equipo e interacción con otros actores. </a:t>
                      </a: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O" sz="1400">
                        <a:latin typeface="Trebuchet MS"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O" sz="1400">
                        <a:latin typeface="Trebuchet MS"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3052103"/>
                  </a:ext>
                </a:extLst>
              </a:tr>
              <a:tr h="573974">
                <a:tc>
                  <a:txBody>
                    <a:bodyPr/>
                    <a:lstStyle/>
                    <a:p>
                      <a:r>
                        <a:rPr lang="es-CO" sz="1400" b="1">
                          <a:solidFill>
                            <a:srgbClr val="5026AD"/>
                          </a:solidFill>
                          <a:latin typeface="Trebuchet MS"/>
                        </a:rPr>
                        <a:t>Contextual</a:t>
                      </a: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Aborda problemáticas reales del entorno del equipo, aplicando conocimientos con impacto ético y social. </a:t>
                      </a: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400">
                        <a:latin typeface="Trebuchet MS"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400">
                        <a:latin typeface="Trebuchet MS"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823218"/>
                  </a:ext>
                </a:extLst>
              </a:tr>
              <a:tr h="544285">
                <a:tc>
                  <a:txBody>
                    <a:bodyPr/>
                    <a:lstStyle/>
                    <a:p>
                      <a:r>
                        <a:rPr lang="es-CO" sz="1400" b="1">
                          <a:solidFill>
                            <a:srgbClr val="5026AD"/>
                          </a:solidFill>
                          <a:latin typeface="Trebuchet MS"/>
                        </a:rPr>
                        <a:t>Incluyente</a:t>
                      </a: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Reconoce y valora la diversidad, asegurando participación equitativa y superación de brechas. </a:t>
                      </a: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O" sz="1400">
                        <a:latin typeface="Trebuchet MS"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O" sz="1400">
                        <a:latin typeface="Trebuchet MS"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7639765"/>
                  </a:ext>
                </a:extLst>
              </a:tr>
              <a:tr h="530651">
                <a:tc>
                  <a:txBody>
                    <a:bodyPr/>
                    <a:lstStyle/>
                    <a:p>
                      <a:r>
                        <a:rPr lang="es-CO" sz="1400" b="1">
                          <a:solidFill>
                            <a:srgbClr val="5026AD"/>
                          </a:solidFill>
                          <a:latin typeface="Trebuchet MS"/>
                        </a:rPr>
                        <a:t>Expandido</a:t>
                      </a: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Promueve experiencias fuera del aula formal, en espacios informales y cotidianos. </a:t>
                      </a: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400">
                        <a:latin typeface="Trebuchet MS"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400">
                        <a:latin typeface="Trebuchet MS"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00324"/>
                  </a:ext>
                </a:extLst>
              </a:tr>
            </a:tbl>
          </a:graphicData>
        </a:graphic>
      </p:graphicFrame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D6EC7E7A-B92B-4373-B57D-B1DB91ED6FB1}"/>
              </a:ext>
            </a:extLst>
          </p:cNvPr>
          <p:cNvSpPr/>
          <p:nvPr/>
        </p:nvSpPr>
        <p:spPr>
          <a:xfrm>
            <a:off x="362857" y="4975971"/>
            <a:ext cx="11493501" cy="734580"/>
          </a:xfrm>
          <a:prstGeom prst="roundRect">
            <a:avLst/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0B4A130D-F1EC-424F-8F18-E96042B872AF}"/>
              </a:ext>
            </a:extLst>
          </p:cNvPr>
          <p:cNvSpPr/>
          <p:nvPr/>
        </p:nvSpPr>
        <p:spPr>
          <a:xfrm>
            <a:off x="4994333" y="4621040"/>
            <a:ext cx="1762633" cy="306707"/>
          </a:xfrm>
          <a:prstGeom prst="roundRect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>
                <a:latin typeface="Trebuchet MS" panose="020B0603020202020204" pitchFamily="34" charset="0"/>
              </a:rPr>
              <a:t>Reflexión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BDCDF78-3082-46DC-BBF8-57E6E5BFD935}"/>
              </a:ext>
            </a:extLst>
          </p:cNvPr>
          <p:cNvSpPr txBox="1"/>
          <p:nvPr/>
        </p:nvSpPr>
        <p:spPr>
          <a:xfrm>
            <a:off x="362857" y="4978510"/>
            <a:ext cx="11752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En caso de no cumplir con alguno de los principios de la Visión STEM+ se deberá diseñar una estrategia para su integración.</a:t>
            </a:r>
            <a:endParaRPr lang="es-CO" sz="120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61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D667AD-7977-D731-B6B5-966A0A0F3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4B969C41-05A3-0334-23B1-3AA393CACC95}"/>
              </a:ext>
            </a:extLst>
          </p:cNvPr>
          <p:cNvSpPr txBox="1">
            <a:spLocks/>
          </p:cNvSpPr>
          <p:nvPr/>
        </p:nvSpPr>
        <p:spPr>
          <a:xfrm>
            <a:off x="3411620" y="134920"/>
            <a:ext cx="4197736" cy="7172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3000" b="1">
                <a:solidFill>
                  <a:srgbClr val="4D24A4"/>
                </a:solidFill>
                <a:latin typeface="Trebuchet MS"/>
                <a:cs typeface="Arial"/>
              </a:rPr>
              <a:t>JUEGO DE ROLES</a:t>
            </a:r>
            <a:endParaRPr lang="es-ES" sz="300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90C756-ECC4-4D92-959C-16DE89348F99}"/>
              </a:ext>
            </a:extLst>
          </p:cNvPr>
          <p:cNvSpPr txBox="1"/>
          <p:nvPr/>
        </p:nvSpPr>
        <p:spPr>
          <a:xfrm>
            <a:off x="462698" y="845963"/>
            <a:ext cx="773694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" sz="1400" b="1">
                <a:solidFill>
                  <a:srgbClr val="5026AD"/>
                </a:solidFill>
                <a:latin typeface="Trebuchet MS"/>
              </a:rPr>
              <a:t>Agreguen las variables definida a las que llegaron con la socialización de la actividad.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46F8A677-6669-4837-9AE5-14C1AF11831B}"/>
              </a:ext>
            </a:extLst>
          </p:cNvPr>
          <p:cNvSpPr/>
          <p:nvPr/>
        </p:nvSpPr>
        <p:spPr>
          <a:xfrm>
            <a:off x="8376155" y="1360170"/>
            <a:ext cx="3388865" cy="4240530"/>
          </a:xfrm>
          <a:prstGeom prst="roundRect">
            <a:avLst>
              <a:gd name="adj" fmla="val 10827"/>
            </a:avLst>
          </a:prstGeom>
          <a:solidFill>
            <a:srgbClr val="FAEA7F">
              <a:alpha val="34000"/>
            </a:srgbClr>
          </a:solidFill>
          <a:ln>
            <a:solidFill>
              <a:srgbClr val="4D24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s-ES">
              <a:latin typeface="Trebuchet MS"/>
              <a:cs typeface="Arial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8047425-E7C5-4467-9F9C-1725DBA0333F}"/>
              </a:ext>
            </a:extLst>
          </p:cNvPr>
          <p:cNvSpPr txBox="1"/>
          <p:nvPr/>
        </p:nvSpPr>
        <p:spPr>
          <a:xfrm>
            <a:off x="8608586" y="1563874"/>
            <a:ext cx="3178188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MX" sz="1400" b="1">
                <a:solidFill>
                  <a:srgbClr val="5026AD"/>
                </a:solidFill>
                <a:latin typeface="Trebuchet MS"/>
              </a:rPr>
              <a:t>¿Cuál sería la hipótesis sobre la interacción que la comunidad tendría con la propuesta de solución planteada?</a:t>
            </a:r>
            <a:endParaRPr lang="es-ES"/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B7D24C5F-6A86-4053-947D-1605F46BDB6E}"/>
              </a:ext>
            </a:extLst>
          </p:cNvPr>
          <p:cNvCxnSpPr>
            <a:cxnSpLocks/>
          </p:cNvCxnSpPr>
          <p:nvPr/>
        </p:nvCxnSpPr>
        <p:spPr>
          <a:xfrm>
            <a:off x="8569200" y="3805899"/>
            <a:ext cx="2984264" cy="0"/>
          </a:xfrm>
          <a:prstGeom prst="line">
            <a:avLst/>
          </a:prstGeom>
          <a:ln w="19050" cap="flat" cmpd="sng" algn="ctr">
            <a:solidFill>
              <a:srgbClr val="5026AD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1D338827-1737-48A9-97FF-DF5A27CF3A55}"/>
              </a:ext>
            </a:extLst>
          </p:cNvPr>
          <p:cNvCxnSpPr>
            <a:cxnSpLocks/>
          </p:cNvCxnSpPr>
          <p:nvPr/>
        </p:nvCxnSpPr>
        <p:spPr>
          <a:xfrm>
            <a:off x="8569200" y="3422716"/>
            <a:ext cx="2984264" cy="0"/>
          </a:xfrm>
          <a:prstGeom prst="line">
            <a:avLst/>
          </a:prstGeom>
          <a:ln w="19050" cap="flat" cmpd="sng" algn="ctr">
            <a:solidFill>
              <a:srgbClr val="5026AD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AA8AC0D4-0C9D-8384-5C66-9AC103D36F28}"/>
              </a:ext>
            </a:extLst>
          </p:cNvPr>
          <p:cNvCxnSpPr>
            <a:cxnSpLocks/>
          </p:cNvCxnSpPr>
          <p:nvPr/>
        </p:nvCxnSpPr>
        <p:spPr>
          <a:xfrm>
            <a:off x="8608586" y="4175211"/>
            <a:ext cx="2984264" cy="0"/>
          </a:xfrm>
          <a:prstGeom prst="line">
            <a:avLst/>
          </a:prstGeom>
          <a:ln w="19050" cap="flat" cmpd="sng" algn="ctr">
            <a:solidFill>
              <a:srgbClr val="5026AD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140A1400-8746-F02A-41ED-4A2385675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543049"/>
              </p:ext>
            </p:extLst>
          </p:nvPr>
        </p:nvGraphicFramePr>
        <p:xfrm>
          <a:off x="464344" y="1154906"/>
          <a:ext cx="7589656" cy="452765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36774">
                  <a:extLst>
                    <a:ext uri="{9D8B030D-6E8A-4147-A177-3AD203B41FA5}">
                      <a16:colId xmlns:a16="http://schemas.microsoft.com/office/drawing/2014/main" val="761977006"/>
                    </a:ext>
                  </a:extLst>
                </a:gridCol>
                <a:gridCol w="2437279">
                  <a:extLst>
                    <a:ext uri="{9D8B030D-6E8A-4147-A177-3AD203B41FA5}">
                      <a16:colId xmlns:a16="http://schemas.microsoft.com/office/drawing/2014/main" val="3231103963"/>
                    </a:ext>
                  </a:extLst>
                </a:gridCol>
                <a:gridCol w="3815603">
                  <a:extLst>
                    <a:ext uri="{9D8B030D-6E8A-4147-A177-3AD203B41FA5}">
                      <a16:colId xmlns:a16="http://schemas.microsoft.com/office/drawing/2014/main" val="3365459473"/>
                    </a:ext>
                  </a:extLst>
                </a:gridCol>
              </a:tblGrid>
              <a:tr h="369794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639"/>
                        </a:lnSpc>
                        <a:buNone/>
                      </a:pPr>
                      <a:r>
                        <a:rPr lang="es-ES" sz="1400" b="1" i="1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ROL</a:t>
                      </a:r>
                      <a:r>
                        <a:rPr lang="es-ES" sz="1400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 </a:t>
                      </a:r>
                      <a:endParaRPr lang="es-ES" sz="1400">
                        <a:effectLst/>
                        <a:latin typeface="Trebuchet MS"/>
                      </a:endParaRPr>
                    </a:p>
                  </a:txBody>
                  <a:tcPr marL="66675" marR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7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639"/>
                        </a:lnSpc>
                        <a:buNone/>
                      </a:pPr>
                      <a:r>
                        <a:rPr lang="es-ES" sz="1400" b="1" i="1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FUNCIONES</a:t>
                      </a:r>
                      <a:r>
                        <a:rPr lang="es-ES" sz="1400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 </a:t>
                      </a:r>
                      <a:endParaRPr lang="es-ES" sz="1400">
                        <a:effectLst/>
                        <a:latin typeface="Trebuchet MS"/>
                      </a:endParaRPr>
                    </a:p>
                  </a:txBody>
                  <a:tcPr marL="66675" marR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7A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39"/>
                        </a:lnSpc>
                        <a:buNone/>
                      </a:pPr>
                      <a:r>
                        <a:rPr lang="es-ES" sz="1400" b="1">
                          <a:solidFill>
                            <a:schemeClr val="bg1"/>
                          </a:solidFill>
                          <a:effectLst/>
                          <a:latin typeface="Trebuchet MS"/>
                        </a:rPr>
                        <a:t>CONCLUSIONES</a:t>
                      </a:r>
                    </a:p>
                  </a:txBody>
                  <a:tcPr marL="66674" marR="66674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7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156078"/>
                  </a:ext>
                </a:extLst>
              </a:tr>
              <a:tr h="832100">
                <a:tc>
                  <a:txBody>
                    <a:bodyPr/>
                    <a:lstStyle/>
                    <a:p>
                      <a:pPr rtl="0" fontAlgn="base">
                        <a:lnSpc>
                          <a:spcPts val="1639"/>
                        </a:lnSpc>
                        <a:buNone/>
                      </a:pPr>
                      <a:r>
                        <a:rPr lang="es-ES" sz="1400" b="1">
                          <a:solidFill>
                            <a:srgbClr val="595959"/>
                          </a:solidFill>
                          <a:effectLst/>
                          <a:latin typeface="Trebuchet MS"/>
                        </a:rPr>
                        <a:t>Gestor de materiales </a:t>
                      </a:r>
                      <a:endParaRPr lang="es-ES" sz="1400" b="1">
                        <a:effectLst/>
                        <a:latin typeface="Trebuchet MS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ase">
                        <a:lnSpc>
                          <a:spcPts val="1639"/>
                        </a:lnSpc>
                        <a:buNone/>
                      </a:pPr>
                      <a:r>
                        <a:rPr lang="es-ES" sz="1400">
                          <a:solidFill>
                            <a:srgbClr val="595959"/>
                          </a:solidFill>
                          <a:effectLst/>
                          <a:latin typeface="Trebuchet MS"/>
                        </a:rPr>
                        <a:t>Es el responsable de identificar materiales e insumos, necesarios para la construcción del prototipo. </a:t>
                      </a:r>
                      <a:endParaRPr lang="es-ES" sz="1400">
                        <a:effectLst/>
                        <a:latin typeface="Trebuchet MS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ts val="1639"/>
                        </a:lnSpc>
                        <a:buNone/>
                      </a:pPr>
                      <a:endParaRPr lang="es-ES" sz="1400">
                        <a:solidFill>
                          <a:srgbClr val="595959"/>
                        </a:solidFill>
                        <a:effectLst/>
                        <a:latin typeface="Trebuchet MS"/>
                      </a:endParaRPr>
                    </a:p>
                  </a:txBody>
                  <a:tcPr marL="66674" marR="66674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934343"/>
                  </a:ext>
                </a:extLst>
              </a:tr>
              <a:tr h="832100">
                <a:tc>
                  <a:txBody>
                    <a:bodyPr/>
                    <a:lstStyle/>
                    <a:p>
                      <a:pPr rtl="0" fontAlgn="base">
                        <a:lnSpc>
                          <a:spcPts val="1639"/>
                        </a:lnSpc>
                        <a:buNone/>
                      </a:pPr>
                      <a:r>
                        <a:rPr lang="es-ES" sz="1400" b="1">
                          <a:solidFill>
                            <a:srgbClr val="595959"/>
                          </a:solidFill>
                          <a:effectLst/>
                          <a:latin typeface="Trebuchet MS"/>
                        </a:rPr>
                        <a:t>Técnico de herramientas </a:t>
                      </a:r>
                      <a:endParaRPr lang="es-ES" sz="1400" b="1">
                        <a:effectLst/>
                        <a:latin typeface="Trebuchet MS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ase">
                        <a:lnSpc>
                          <a:spcPts val="1639"/>
                        </a:lnSpc>
                        <a:buNone/>
                      </a:pPr>
                      <a:r>
                        <a:rPr lang="es-ES" sz="1400">
                          <a:solidFill>
                            <a:srgbClr val="595959"/>
                          </a:solidFill>
                          <a:effectLst/>
                          <a:latin typeface="Trebuchet MS"/>
                        </a:rPr>
                        <a:t>Está encargado de describir las herramientas necesarias para la fabricación del prototipo. </a:t>
                      </a:r>
                      <a:endParaRPr lang="es-ES" sz="1400">
                        <a:effectLst/>
                        <a:latin typeface="Trebuchet MS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ts val="1639"/>
                        </a:lnSpc>
                        <a:buNone/>
                      </a:pPr>
                      <a:endParaRPr lang="es-ES" sz="1400">
                        <a:solidFill>
                          <a:srgbClr val="595959"/>
                        </a:solidFill>
                        <a:effectLst/>
                        <a:latin typeface="Trebuchet MS"/>
                      </a:endParaRPr>
                    </a:p>
                  </a:txBody>
                  <a:tcPr marL="66674" marR="66674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8769002"/>
                  </a:ext>
                </a:extLst>
              </a:tr>
              <a:tr h="751574">
                <a:tc>
                  <a:txBody>
                    <a:bodyPr/>
                    <a:lstStyle/>
                    <a:p>
                      <a:pPr rtl="0" fontAlgn="base">
                        <a:lnSpc>
                          <a:spcPts val="1639"/>
                        </a:lnSpc>
                        <a:buNone/>
                      </a:pPr>
                      <a:r>
                        <a:rPr lang="es-ES" sz="1400" b="1">
                          <a:solidFill>
                            <a:srgbClr val="595959"/>
                          </a:solidFill>
                          <a:effectLst/>
                          <a:latin typeface="Trebuchet MS"/>
                        </a:rPr>
                        <a:t>Analista de servicios </a:t>
                      </a:r>
                      <a:endParaRPr lang="es-ES" sz="1400" b="1">
                        <a:effectLst/>
                        <a:latin typeface="Trebuchet MS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425"/>
                        </a:lnSpc>
                        <a:buNone/>
                      </a:pPr>
                      <a:r>
                        <a:rPr lang="es-ES" sz="1400">
                          <a:solidFill>
                            <a:srgbClr val="595959"/>
                          </a:solidFill>
                          <a:effectLst/>
                          <a:latin typeface="Trebuchet MS"/>
                        </a:rPr>
                        <a:t>Debe identificar y describir servicios o infraestructuras necesarios para llevar a cabo la función del prototipo. </a:t>
                      </a:r>
                      <a:endParaRPr lang="es-ES" sz="1400">
                        <a:effectLst/>
                        <a:latin typeface="Trebuchet MS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425"/>
                        </a:lnSpc>
                        <a:buNone/>
                      </a:pPr>
                      <a:endParaRPr lang="es-ES" sz="1400">
                        <a:solidFill>
                          <a:srgbClr val="595959"/>
                        </a:solidFill>
                        <a:effectLst/>
                        <a:latin typeface="Trebuchet MS"/>
                      </a:endParaRPr>
                    </a:p>
                  </a:txBody>
                  <a:tcPr marL="66674" marR="66674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575096"/>
                  </a:ext>
                </a:extLst>
              </a:tr>
              <a:tr h="536840">
                <a:tc>
                  <a:txBody>
                    <a:bodyPr/>
                    <a:lstStyle/>
                    <a:p>
                      <a:pPr rtl="0" fontAlgn="base">
                        <a:lnSpc>
                          <a:spcPts val="1639"/>
                        </a:lnSpc>
                        <a:buNone/>
                      </a:pPr>
                      <a:r>
                        <a:rPr lang="es-ES" sz="1400" b="1">
                          <a:solidFill>
                            <a:srgbClr val="595959"/>
                          </a:solidFill>
                          <a:effectLst/>
                          <a:latin typeface="Trebuchet MS"/>
                        </a:rPr>
                        <a:t>Contador de costos </a:t>
                      </a:r>
                      <a:endParaRPr lang="es-ES" sz="1400" b="1">
                        <a:effectLst/>
                        <a:latin typeface="Trebuchet MS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639"/>
                        </a:lnSpc>
                        <a:buNone/>
                      </a:pPr>
                      <a:r>
                        <a:rPr lang="es-ES" sz="1400">
                          <a:solidFill>
                            <a:srgbClr val="595959"/>
                          </a:solidFill>
                          <a:effectLst/>
                          <a:latin typeface="Trebuchet MS"/>
                        </a:rPr>
                        <a:t>Calcula el valor aproximado de materiales y servicios. </a:t>
                      </a:r>
                      <a:endParaRPr lang="es-ES" sz="1400">
                        <a:effectLst/>
                        <a:latin typeface="Trebuchet MS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639"/>
                        </a:lnSpc>
                        <a:buNone/>
                      </a:pPr>
                      <a:endParaRPr lang="es-ES" sz="1400">
                        <a:solidFill>
                          <a:srgbClr val="595959"/>
                        </a:solidFill>
                        <a:effectLst/>
                        <a:latin typeface="Trebuchet MS"/>
                      </a:endParaRPr>
                    </a:p>
                  </a:txBody>
                  <a:tcPr marL="66674" marR="66674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0626481"/>
                  </a:ext>
                </a:extLst>
              </a:tr>
              <a:tr h="832100">
                <a:tc>
                  <a:txBody>
                    <a:bodyPr/>
                    <a:lstStyle/>
                    <a:p>
                      <a:pPr rtl="0" fontAlgn="base">
                        <a:lnSpc>
                          <a:spcPts val="1639"/>
                        </a:lnSpc>
                        <a:buNone/>
                      </a:pPr>
                      <a:r>
                        <a:rPr lang="es-ES" sz="1400" b="1">
                          <a:solidFill>
                            <a:srgbClr val="595959"/>
                          </a:solidFill>
                          <a:effectLst/>
                          <a:latin typeface="Trebuchet MS"/>
                        </a:rPr>
                        <a:t>Gestor de Modelos  </a:t>
                      </a:r>
                      <a:endParaRPr lang="es-ES" sz="1400" b="1">
                        <a:effectLst/>
                        <a:latin typeface="Trebuchet MS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639"/>
                        </a:lnSpc>
                        <a:buNone/>
                      </a:pPr>
                      <a:r>
                        <a:rPr lang="es-ES" sz="1400">
                          <a:solidFill>
                            <a:srgbClr val="595959"/>
                          </a:solidFill>
                          <a:effectLst/>
                          <a:latin typeface="Trebuchet MS"/>
                        </a:rPr>
                        <a:t>Analiza y describe las diferentes formas que puede llegar a tener el prototipo.  </a:t>
                      </a:r>
                      <a:endParaRPr lang="es-ES" sz="1400">
                        <a:effectLst/>
                        <a:latin typeface="Trebuchet MS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639"/>
                        </a:lnSpc>
                        <a:buNone/>
                      </a:pPr>
                      <a:endParaRPr lang="es-ES" sz="1400">
                        <a:solidFill>
                          <a:srgbClr val="595959"/>
                        </a:solidFill>
                        <a:effectLst/>
                        <a:latin typeface="Trebuchet MS"/>
                      </a:endParaRPr>
                    </a:p>
                  </a:txBody>
                  <a:tcPr marL="66674" marR="66674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2372025"/>
                  </a:ext>
                </a:extLst>
              </a:tr>
            </a:tbl>
          </a:graphicData>
        </a:graphic>
      </p:graphicFrame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F25788A3-854C-8E83-0E9C-A393C1C48269}"/>
              </a:ext>
            </a:extLst>
          </p:cNvPr>
          <p:cNvCxnSpPr>
            <a:cxnSpLocks/>
          </p:cNvCxnSpPr>
          <p:nvPr/>
        </p:nvCxnSpPr>
        <p:spPr>
          <a:xfrm>
            <a:off x="8608586" y="3066759"/>
            <a:ext cx="2984264" cy="0"/>
          </a:xfrm>
          <a:prstGeom prst="line">
            <a:avLst/>
          </a:prstGeom>
          <a:ln w="19050" cap="flat" cmpd="sng" algn="ctr">
            <a:solidFill>
              <a:srgbClr val="5026AD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333CB2F1-0D59-15B1-ABF9-8694E1248EF7}"/>
              </a:ext>
            </a:extLst>
          </p:cNvPr>
          <p:cNvCxnSpPr>
            <a:cxnSpLocks/>
          </p:cNvCxnSpPr>
          <p:nvPr/>
        </p:nvCxnSpPr>
        <p:spPr>
          <a:xfrm>
            <a:off x="8608586" y="2706436"/>
            <a:ext cx="2984264" cy="0"/>
          </a:xfrm>
          <a:prstGeom prst="line">
            <a:avLst/>
          </a:prstGeom>
          <a:ln w="19050" cap="flat" cmpd="sng" algn="ctr">
            <a:solidFill>
              <a:srgbClr val="5026AD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C08D4482-4CE4-534B-DDBB-C158B60D7747}"/>
              </a:ext>
            </a:extLst>
          </p:cNvPr>
          <p:cNvCxnSpPr>
            <a:cxnSpLocks/>
          </p:cNvCxnSpPr>
          <p:nvPr/>
        </p:nvCxnSpPr>
        <p:spPr>
          <a:xfrm>
            <a:off x="8569200" y="5243896"/>
            <a:ext cx="2984264" cy="0"/>
          </a:xfrm>
          <a:prstGeom prst="line">
            <a:avLst/>
          </a:prstGeom>
          <a:ln w="19050" cap="flat" cmpd="sng" algn="ctr">
            <a:solidFill>
              <a:srgbClr val="5026AD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2867F696-D1F8-AE94-3F22-864A5C29156A}"/>
              </a:ext>
            </a:extLst>
          </p:cNvPr>
          <p:cNvCxnSpPr>
            <a:cxnSpLocks/>
          </p:cNvCxnSpPr>
          <p:nvPr/>
        </p:nvCxnSpPr>
        <p:spPr>
          <a:xfrm>
            <a:off x="8608586" y="4887939"/>
            <a:ext cx="2984264" cy="0"/>
          </a:xfrm>
          <a:prstGeom prst="line">
            <a:avLst/>
          </a:prstGeom>
          <a:ln w="19050" cap="flat" cmpd="sng" algn="ctr">
            <a:solidFill>
              <a:srgbClr val="5026AD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282E174-5675-94B8-44F0-7E84211D1355}"/>
              </a:ext>
            </a:extLst>
          </p:cNvPr>
          <p:cNvCxnSpPr>
            <a:cxnSpLocks/>
          </p:cNvCxnSpPr>
          <p:nvPr/>
        </p:nvCxnSpPr>
        <p:spPr>
          <a:xfrm>
            <a:off x="8608586" y="4527616"/>
            <a:ext cx="2984264" cy="0"/>
          </a:xfrm>
          <a:prstGeom prst="line">
            <a:avLst/>
          </a:prstGeom>
          <a:ln w="19050" cap="flat" cmpd="sng" algn="ctr">
            <a:solidFill>
              <a:srgbClr val="5026AD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7012557-9013-BA29-9377-7B9546554E0D}"/>
              </a:ext>
            </a:extLst>
          </p:cNvPr>
          <p:cNvSpPr txBox="1"/>
          <p:nvPr/>
        </p:nvSpPr>
        <p:spPr>
          <a:xfrm>
            <a:off x="8448871" y="384299"/>
            <a:ext cx="3280431" cy="769441"/>
          </a:xfrm>
          <a:prstGeom prst="rect">
            <a:avLst/>
          </a:prstGeom>
          <a:solidFill>
            <a:srgbClr val="5026AD"/>
          </a:solidFill>
        </p:spPr>
        <p:txBody>
          <a:bodyPr wrap="square">
            <a:spAutoFit/>
          </a:bodyPr>
          <a:lstStyle/>
          <a:p>
            <a:pPr algn="just"/>
            <a:r>
              <a:rPr lang="es-ES" sz="1100">
                <a:solidFill>
                  <a:schemeClr val="bg1"/>
                </a:solidFill>
                <a:latin typeface="Trebuchet MS" panose="020B0603020202020204" pitchFamily="34" charset="0"/>
              </a:rPr>
              <a:t>Al redactar su hipótesis incluyan: la variable independiente, la variable dependiente, la pertinencia con la función y asegúrense de que la redacción sea clara.</a:t>
            </a:r>
            <a:endParaRPr lang="es-419" sz="11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207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14BBB3-E576-7636-B498-335A1D429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596C3913-8E0B-81EF-DF1F-A75D29A1494D}"/>
              </a:ext>
            </a:extLst>
          </p:cNvPr>
          <p:cNvSpPr txBox="1">
            <a:spLocks/>
          </p:cNvSpPr>
          <p:nvPr/>
        </p:nvSpPr>
        <p:spPr>
          <a:xfrm>
            <a:off x="62806" y="1720770"/>
            <a:ext cx="9554308" cy="609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3200" b="1">
                <a:solidFill>
                  <a:srgbClr val="4D24A4"/>
                </a:solidFill>
                <a:latin typeface="Trebuchet MS"/>
                <a:cs typeface="Arial"/>
              </a:rPr>
              <a:t> </a:t>
            </a:r>
            <a:r>
              <a:rPr lang="es-CO" sz="2800" b="1">
                <a:solidFill>
                  <a:srgbClr val="4D24A4"/>
                </a:solidFill>
                <a:latin typeface="Trebuchet MS"/>
                <a:cs typeface="Arial"/>
              </a:rPr>
              <a:t>DIAGNÓSTICO DE IMPACTO</a:t>
            </a:r>
            <a:endParaRPr lang="es-ES" sz="2800">
              <a:solidFill>
                <a:srgbClr val="4D24A4"/>
              </a:solidFill>
              <a:latin typeface="Trebuchet MS"/>
              <a:cs typeface="Arial"/>
            </a:endParaRP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DD9250BD-0311-AB89-5877-5DE19075E33F}"/>
              </a:ext>
            </a:extLst>
          </p:cNvPr>
          <p:cNvGrpSpPr/>
          <p:nvPr/>
        </p:nvGrpSpPr>
        <p:grpSpPr>
          <a:xfrm>
            <a:off x="124391" y="524747"/>
            <a:ext cx="11679811" cy="1204245"/>
            <a:chOff x="179109" y="612742"/>
            <a:chExt cx="11679811" cy="1204245"/>
          </a:xfrm>
        </p:grpSpPr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F4547212-AB02-28CF-FD96-8269B2B5E1D1}"/>
                </a:ext>
              </a:extLst>
            </p:cNvPr>
            <p:cNvSpPr/>
            <p:nvPr/>
          </p:nvSpPr>
          <p:spPr>
            <a:xfrm>
              <a:off x="179109" y="612742"/>
              <a:ext cx="11679811" cy="1204245"/>
            </a:xfrm>
            <a:prstGeom prst="roundRect">
              <a:avLst/>
            </a:prstGeom>
            <a:solidFill>
              <a:srgbClr val="5026A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A81FC71B-E545-88B8-A50F-8292277A25A4}"/>
                </a:ext>
              </a:extLst>
            </p:cNvPr>
            <p:cNvSpPr/>
            <p:nvPr/>
          </p:nvSpPr>
          <p:spPr>
            <a:xfrm>
              <a:off x="263951" y="995311"/>
              <a:ext cx="11432060" cy="740033"/>
            </a:xfrm>
            <a:prstGeom prst="roundRect">
              <a:avLst/>
            </a:prstGeom>
            <a:solidFill>
              <a:srgbClr val="E1E1F0"/>
            </a:solidFill>
            <a:ln w="76200">
              <a:solidFill>
                <a:srgbClr val="5026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6" name="Rectángulo: esquinas redondeadas 15">
              <a:extLst>
                <a:ext uri="{FF2B5EF4-FFF2-40B4-BE49-F238E27FC236}">
                  <a16:creationId xmlns:a16="http://schemas.microsoft.com/office/drawing/2014/main" id="{CA79E8F3-95E4-8D32-015E-19279E7BE9DB}"/>
                </a:ext>
              </a:extLst>
            </p:cNvPr>
            <p:cNvSpPr/>
            <p:nvPr/>
          </p:nvSpPr>
          <p:spPr>
            <a:xfrm>
              <a:off x="179109" y="690847"/>
              <a:ext cx="1762633" cy="306707"/>
            </a:xfrm>
            <a:prstGeom prst="roundRect">
              <a:avLst/>
            </a:prstGeom>
            <a:solidFill>
              <a:srgbClr val="5026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b="1">
                  <a:latin typeface="Trebuchet MS" panose="020B0603020202020204" pitchFamily="34" charset="0"/>
                </a:rPr>
                <a:t>Recurso</a:t>
              </a: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4BD9B934-CCFB-A34D-67DD-80F665A812A3}"/>
              </a:ext>
            </a:extLst>
          </p:cNvPr>
          <p:cNvGrpSpPr/>
          <p:nvPr/>
        </p:nvGrpSpPr>
        <p:grpSpPr>
          <a:xfrm>
            <a:off x="142534" y="3175835"/>
            <a:ext cx="11679811" cy="1247302"/>
            <a:chOff x="179109" y="612742"/>
            <a:chExt cx="11679811" cy="1396274"/>
          </a:xfrm>
        </p:grpSpPr>
        <p:sp>
          <p:nvSpPr>
            <p:cNvPr id="20" name="Rectángulo: esquinas redondeadas 19">
              <a:extLst>
                <a:ext uri="{FF2B5EF4-FFF2-40B4-BE49-F238E27FC236}">
                  <a16:creationId xmlns:a16="http://schemas.microsoft.com/office/drawing/2014/main" id="{47E82227-D0E6-7C68-B862-E132F1D7D136}"/>
                </a:ext>
              </a:extLst>
            </p:cNvPr>
            <p:cNvSpPr/>
            <p:nvPr/>
          </p:nvSpPr>
          <p:spPr>
            <a:xfrm>
              <a:off x="179109" y="612742"/>
              <a:ext cx="11679811" cy="1396274"/>
            </a:xfrm>
            <a:prstGeom prst="roundRect">
              <a:avLst/>
            </a:prstGeom>
            <a:solidFill>
              <a:srgbClr val="5026A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795B8797-FF09-862A-B3BE-F8B2F8E67070}"/>
                </a:ext>
              </a:extLst>
            </p:cNvPr>
            <p:cNvSpPr/>
            <p:nvPr/>
          </p:nvSpPr>
          <p:spPr>
            <a:xfrm>
              <a:off x="330365" y="1222509"/>
              <a:ext cx="11377632" cy="724618"/>
            </a:xfrm>
            <a:prstGeom prst="roundRect">
              <a:avLst/>
            </a:prstGeom>
            <a:solidFill>
              <a:srgbClr val="E1E1F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E935CC54-B21B-5122-4389-957B1B532AB0}"/>
                </a:ext>
              </a:extLst>
            </p:cNvPr>
            <p:cNvSpPr/>
            <p:nvPr/>
          </p:nvSpPr>
          <p:spPr>
            <a:xfrm>
              <a:off x="248344" y="698267"/>
              <a:ext cx="1364846" cy="259868"/>
            </a:xfrm>
            <a:prstGeom prst="roundRect">
              <a:avLst/>
            </a:prstGeom>
            <a:solidFill>
              <a:srgbClr val="5026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b="1">
                  <a:latin typeface="Trebuchet MS" panose="020B0603020202020204" pitchFamily="34" charset="0"/>
                </a:rPr>
                <a:t>Impacto </a:t>
              </a: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F6E0D0AF-4212-D451-C5DE-517E37A55BD2}"/>
              </a:ext>
            </a:extLst>
          </p:cNvPr>
          <p:cNvGrpSpPr/>
          <p:nvPr/>
        </p:nvGrpSpPr>
        <p:grpSpPr>
          <a:xfrm>
            <a:off x="124391" y="1836270"/>
            <a:ext cx="11679811" cy="1204246"/>
            <a:chOff x="140075" y="2095955"/>
            <a:chExt cx="11679811" cy="1204246"/>
          </a:xfrm>
        </p:grpSpPr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A5A58BA0-C914-7EB7-5428-64A846D1B926}"/>
                </a:ext>
              </a:extLst>
            </p:cNvPr>
            <p:cNvGrpSpPr/>
            <p:nvPr/>
          </p:nvGrpSpPr>
          <p:grpSpPr>
            <a:xfrm>
              <a:off x="140075" y="2095955"/>
              <a:ext cx="11679811" cy="1204246"/>
              <a:chOff x="179109" y="509046"/>
              <a:chExt cx="11679811" cy="1204246"/>
            </a:xfrm>
          </p:grpSpPr>
          <p:sp>
            <p:nvSpPr>
              <p:cNvPr id="28" name="Rectángulo: esquinas redondeadas 27">
                <a:extLst>
                  <a:ext uri="{FF2B5EF4-FFF2-40B4-BE49-F238E27FC236}">
                    <a16:creationId xmlns:a16="http://schemas.microsoft.com/office/drawing/2014/main" id="{6AA9312C-2D71-6C51-0C74-069CAF4D4623}"/>
                  </a:ext>
                </a:extLst>
              </p:cNvPr>
              <p:cNvSpPr/>
              <p:nvPr/>
            </p:nvSpPr>
            <p:spPr>
              <a:xfrm>
                <a:off x="179109" y="509046"/>
                <a:ext cx="11679811" cy="1204246"/>
              </a:xfrm>
              <a:prstGeom prst="roundRect">
                <a:avLst/>
              </a:prstGeom>
              <a:solidFill>
                <a:srgbClr val="5026A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9" name="Rectángulo: esquinas redondeadas 28">
                <a:extLst>
                  <a:ext uri="{FF2B5EF4-FFF2-40B4-BE49-F238E27FC236}">
                    <a16:creationId xmlns:a16="http://schemas.microsoft.com/office/drawing/2014/main" id="{64D80169-CE13-07B7-28C0-69CE8EAC3ECC}"/>
                  </a:ext>
                </a:extLst>
              </p:cNvPr>
              <p:cNvSpPr/>
              <p:nvPr/>
            </p:nvSpPr>
            <p:spPr>
              <a:xfrm>
                <a:off x="201350" y="592827"/>
                <a:ext cx="1806558" cy="306707"/>
              </a:xfrm>
              <a:prstGeom prst="roundRect">
                <a:avLst/>
              </a:prstGeom>
              <a:solidFill>
                <a:srgbClr val="5026A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b="1">
                    <a:latin typeface="Trebuchet MS" panose="020B0603020202020204" pitchFamily="34" charset="0"/>
                  </a:rPr>
                  <a:t>Optimización </a:t>
                </a:r>
              </a:p>
            </p:txBody>
          </p:sp>
        </p:grpSp>
        <p:sp>
          <p:nvSpPr>
            <p:cNvPr id="27" name="Rectángulo: esquinas redondeadas 26">
              <a:extLst>
                <a:ext uri="{FF2B5EF4-FFF2-40B4-BE49-F238E27FC236}">
                  <a16:creationId xmlns:a16="http://schemas.microsoft.com/office/drawing/2014/main" id="{9D8F0C7D-8F2D-B606-109A-EB23CE1E7067}"/>
                </a:ext>
              </a:extLst>
            </p:cNvPr>
            <p:cNvSpPr/>
            <p:nvPr/>
          </p:nvSpPr>
          <p:spPr>
            <a:xfrm>
              <a:off x="249382" y="2501450"/>
              <a:ext cx="11432060" cy="716683"/>
            </a:xfrm>
            <a:prstGeom prst="roundRect">
              <a:avLst/>
            </a:prstGeom>
            <a:solidFill>
              <a:srgbClr val="E1E1F0"/>
            </a:solidFill>
            <a:ln w="76200">
              <a:solidFill>
                <a:srgbClr val="5026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38" name="Grupo 37">
            <a:extLst>
              <a:ext uri="{FF2B5EF4-FFF2-40B4-BE49-F238E27FC236}">
                <a16:creationId xmlns:a16="http://schemas.microsoft.com/office/drawing/2014/main" id="{08EFD967-1DFE-7AFC-D853-1AE22522122A}"/>
              </a:ext>
            </a:extLst>
          </p:cNvPr>
          <p:cNvGrpSpPr/>
          <p:nvPr/>
        </p:nvGrpSpPr>
        <p:grpSpPr>
          <a:xfrm>
            <a:off x="62806" y="4630810"/>
            <a:ext cx="11757587" cy="1247302"/>
            <a:chOff x="29005" y="2192994"/>
            <a:chExt cx="11757587" cy="1363787"/>
          </a:xfrm>
        </p:grpSpPr>
        <p:grpSp>
          <p:nvGrpSpPr>
            <p:cNvPr id="33" name="Grupo 32">
              <a:extLst>
                <a:ext uri="{FF2B5EF4-FFF2-40B4-BE49-F238E27FC236}">
                  <a16:creationId xmlns:a16="http://schemas.microsoft.com/office/drawing/2014/main" id="{85578E56-6ED2-91DB-13D4-64BD6570C2CC}"/>
                </a:ext>
              </a:extLst>
            </p:cNvPr>
            <p:cNvGrpSpPr/>
            <p:nvPr/>
          </p:nvGrpSpPr>
          <p:grpSpPr>
            <a:xfrm>
              <a:off x="29005" y="2192994"/>
              <a:ext cx="11757587" cy="1363787"/>
              <a:chOff x="68039" y="606085"/>
              <a:chExt cx="11757587" cy="1363787"/>
            </a:xfrm>
          </p:grpSpPr>
          <p:sp>
            <p:nvSpPr>
              <p:cNvPr id="35" name="Rectángulo: esquinas redondeadas 34">
                <a:extLst>
                  <a:ext uri="{FF2B5EF4-FFF2-40B4-BE49-F238E27FC236}">
                    <a16:creationId xmlns:a16="http://schemas.microsoft.com/office/drawing/2014/main" id="{F3E8AF84-3E3C-AFE9-D5B3-E191FE0BA794}"/>
                  </a:ext>
                </a:extLst>
              </p:cNvPr>
              <p:cNvSpPr/>
              <p:nvPr/>
            </p:nvSpPr>
            <p:spPr>
              <a:xfrm>
                <a:off x="145815" y="606085"/>
                <a:ext cx="11679811" cy="1363787"/>
              </a:xfrm>
              <a:prstGeom prst="roundRect">
                <a:avLst/>
              </a:prstGeom>
              <a:solidFill>
                <a:srgbClr val="5026A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36" name="Rectángulo: esquinas redondeadas 35">
                <a:extLst>
                  <a:ext uri="{FF2B5EF4-FFF2-40B4-BE49-F238E27FC236}">
                    <a16:creationId xmlns:a16="http://schemas.microsoft.com/office/drawing/2014/main" id="{9DA0FF2A-31A4-E4BA-3F05-DA31A18B2C7C}"/>
                  </a:ext>
                </a:extLst>
              </p:cNvPr>
              <p:cNvSpPr/>
              <p:nvPr/>
            </p:nvSpPr>
            <p:spPr>
              <a:xfrm>
                <a:off x="68039" y="741189"/>
                <a:ext cx="1979565" cy="285332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b="1">
                    <a:latin typeface="Trebuchet MS" panose="020B0603020202020204" pitchFamily="34" charset="0"/>
                  </a:rPr>
                  <a:t>Responsabilidad </a:t>
                </a:r>
              </a:p>
            </p:txBody>
          </p:sp>
        </p:grpSp>
        <p:sp>
          <p:nvSpPr>
            <p:cNvPr id="34" name="Rectángulo: esquinas redondeadas 33">
              <a:extLst>
                <a:ext uri="{FF2B5EF4-FFF2-40B4-BE49-F238E27FC236}">
                  <a16:creationId xmlns:a16="http://schemas.microsoft.com/office/drawing/2014/main" id="{B672ACB1-9B4D-E953-8C67-BFDF32BE7AC9}"/>
                </a:ext>
              </a:extLst>
            </p:cNvPr>
            <p:cNvSpPr/>
            <p:nvPr/>
          </p:nvSpPr>
          <p:spPr>
            <a:xfrm>
              <a:off x="224916" y="2687215"/>
              <a:ext cx="11432060" cy="802438"/>
            </a:xfrm>
            <a:prstGeom prst="roundRect">
              <a:avLst/>
            </a:prstGeom>
            <a:solidFill>
              <a:srgbClr val="E1E1F0"/>
            </a:solidFill>
            <a:ln w="76200">
              <a:solidFill>
                <a:srgbClr val="5026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40" name="Título 1">
            <a:extLst>
              <a:ext uri="{FF2B5EF4-FFF2-40B4-BE49-F238E27FC236}">
                <a16:creationId xmlns:a16="http://schemas.microsoft.com/office/drawing/2014/main" id="{7EDE0875-4D72-7149-B881-6F08ED196E9C}"/>
              </a:ext>
            </a:extLst>
          </p:cNvPr>
          <p:cNvSpPr txBox="1">
            <a:spLocks/>
          </p:cNvSpPr>
          <p:nvPr/>
        </p:nvSpPr>
        <p:spPr>
          <a:xfrm>
            <a:off x="1097976" y="-47645"/>
            <a:ext cx="9554308" cy="609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3200" b="1">
                <a:solidFill>
                  <a:srgbClr val="4D24A4"/>
                </a:solidFill>
                <a:latin typeface="Trebuchet MS"/>
                <a:cs typeface="Arial"/>
              </a:rPr>
              <a:t> </a:t>
            </a:r>
            <a:r>
              <a:rPr lang="es-CO" sz="2800" b="1">
                <a:solidFill>
                  <a:srgbClr val="4D24A4"/>
                </a:solidFill>
                <a:latin typeface="Trebuchet MS"/>
                <a:cs typeface="Arial"/>
              </a:rPr>
              <a:t>DIAGNÓSTICO DE IMPACTO</a:t>
            </a:r>
            <a:endParaRPr lang="es-ES" sz="2800">
              <a:solidFill>
                <a:srgbClr val="4D24A4"/>
              </a:solidFill>
              <a:latin typeface="Trebuchet MS"/>
              <a:cs typeface="Arial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88EE44E-31FE-8F86-A07D-0E060FC2D29A}"/>
              </a:ext>
            </a:extLst>
          </p:cNvPr>
          <p:cNvSpPr txBox="1"/>
          <p:nvPr/>
        </p:nvSpPr>
        <p:spPr>
          <a:xfrm>
            <a:off x="1558472" y="3173187"/>
            <a:ext cx="1001848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400">
                <a:solidFill>
                  <a:srgbClr val="FFFFFF"/>
                </a:solidFill>
                <a:latin typeface="Trebuchet MS"/>
              </a:rPr>
              <a:t>¿El prototipo aporta soluciones que contribuyen a la sostenibilidad, de acuerdo con el eje temático de la Misión Nacional de Ciencia, Tecnología e Innovación al que pertenece?</a:t>
            </a:r>
            <a:endParaRPr lang="es-ES" sz="140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9369F8C-3E07-131D-8D19-97986DB218F5}"/>
              </a:ext>
            </a:extLst>
          </p:cNvPr>
          <p:cNvSpPr txBox="1"/>
          <p:nvPr/>
        </p:nvSpPr>
        <p:spPr>
          <a:xfrm>
            <a:off x="1767115" y="1903188"/>
            <a:ext cx="919298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600">
                <a:solidFill>
                  <a:schemeClr val="bg1"/>
                </a:solidFill>
                <a:latin typeface="Trebuchet MS"/>
              </a:rPr>
              <a:t>¿Aprovechamos al máximo los recursos o generamos desperdicio innecesario?​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FE8E7E8-FA8E-F597-DAD8-366AC011D89F}"/>
              </a:ext>
            </a:extLst>
          </p:cNvPr>
          <p:cNvSpPr txBox="1"/>
          <p:nvPr/>
        </p:nvSpPr>
        <p:spPr>
          <a:xfrm>
            <a:off x="1558471" y="578756"/>
            <a:ext cx="970098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600">
                <a:solidFill>
                  <a:schemeClr val="bg1"/>
                </a:solidFill>
              </a:rPr>
              <a:t>¿</a:t>
            </a:r>
            <a:r>
              <a:rPr lang="es-ES" sz="1600">
                <a:solidFill>
                  <a:schemeClr val="bg1"/>
                </a:solidFill>
                <a:latin typeface="Trebuchet MS"/>
              </a:rPr>
              <a:t>Qué tipo de recurso usamos? ¿Podrían reutilizarse o reemplazarse por alternativas más sostenibles?​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F5C73DC-B6E0-4901-F2F4-C418ED7EA7F8}"/>
              </a:ext>
            </a:extLst>
          </p:cNvPr>
          <p:cNvSpPr txBox="1"/>
          <p:nvPr/>
        </p:nvSpPr>
        <p:spPr>
          <a:xfrm>
            <a:off x="2102757" y="4688115"/>
            <a:ext cx="8557985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500">
                <a:solidFill>
                  <a:schemeClr val="bg1"/>
                </a:solidFill>
                <a:latin typeface="Trebuchet MS"/>
              </a:rPr>
              <a:t>¿Nuestro trabajo refleja un compromiso real con el cuidado del ambiente y el futuro del país?</a:t>
            </a:r>
            <a:endParaRPr lang="es-E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724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89DE0C-592B-CC70-6457-07F6DB324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9B331B5A-EB07-45D5-8E5F-3486AA6277E1}"/>
              </a:ext>
            </a:extLst>
          </p:cNvPr>
          <p:cNvSpPr txBox="1">
            <a:spLocks/>
          </p:cNvSpPr>
          <p:nvPr/>
        </p:nvSpPr>
        <p:spPr>
          <a:xfrm>
            <a:off x="3990696" y="44326"/>
            <a:ext cx="4197736" cy="7172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3000" b="1">
                <a:solidFill>
                  <a:srgbClr val="4D24A4"/>
                </a:solidFill>
                <a:latin typeface="Trebuchet MS"/>
                <a:cs typeface="Arial"/>
              </a:rPr>
              <a:t>CONSTRUYE-1</a:t>
            </a:r>
            <a:endParaRPr lang="es-ES" sz="3000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A78559BF-7F96-44E0-8C6A-7550C3F8338F}"/>
              </a:ext>
            </a:extLst>
          </p:cNvPr>
          <p:cNvSpPr/>
          <p:nvPr/>
        </p:nvSpPr>
        <p:spPr>
          <a:xfrm>
            <a:off x="5856268" y="873628"/>
            <a:ext cx="5783089" cy="4747655"/>
          </a:xfrm>
          <a:prstGeom prst="roundRect">
            <a:avLst>
              <a:gd name="adj" fmla="val 5957"/>
            </a:avLst>
          </a:prstGeom>
          <a:solidFill>
            <a:srgbClr val="FFFFFF"/>
          </a:solidFill>
          <a:ln>
            <a:solidFill>
              <a:srgbClr val="4D24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Trebuchet MS"/>
              <a:cs typeface="Arial"/>
            </a:endParaRPr>
          </a:p>
        </p:txBody>
      </p:sp>
      <p:graphicFrame>
        <p:nvGraphicFramePr>
          <p:cNvPr id="13" name="Tabla 13">
            <a:extLst>
              <a:ext uri="{FF2B5EF4-FFF2-40B4-BE49-F238E27FC236}">
                <a16:creationId xmlns:a16="http://schemas.microsoft.com/office/drawing/2014/main" id="{41FA1C3F-A554-4BEF-B0E3-DD313495BE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536929"/>
              </p:ext>
            </p:extLst>
          </p:nvPr>
        </p:nvGraphicFramePr>
        <p:xfrm>
          <a:off x="435406" y="761227"/>
          <a:ext cx="5280516" cy="4872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9396">
                  <a:extLst>
                    <a:ext uri="{9D8B030D-6E8A-4147-A177-3AD203B41FA5}">
                      <a16:colId xmlns:a16="http://schemas.microsoft.com/office/drawing/2014/main" val="3287054877"/>
                    </a:ext>
                  </a:extLst>
                </a:gridCol>
                <a:gridCol w="3381120">
                  <a:extLst>
                    <a:ext uri="{9D8B030D-6E8A-4147-A177-3AD203B41FA5}">
                      <a16:colId xmlns:a16="http://schemas.microsoft.com/office/drawing/2014/main" val="497223109"/>
                    </a:ext>
                  </a:extLst>
                </a:gridCol>
              </a:tblGrid>
              <a:tr h="426179">
                <a:tc gridSpan="2">
                  <a:txBody>
                    <a:bodyPr/>
                    <a:lstStyle/>
                    <a:p>
                      <a:pPr algn="ctr"/>
                      <a:r>
                        <a:rPr lang="es-CO" sz="1400">
                          <a:latin typeface="Trebuchet MS"/>
                        </a:rPr>
                        <a:t>CARACTERIZACIÓN DEL PROTOTIPO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683675"/>
                  </a:ext>
                </a:extLst>
              </a:tr>
              <a:tr h="874058">
                <a:tc>
                  <a:txBody>
                    <a:bodyPr/>
                    <a:lstStyle/>
                    <a:p>
                      <a:r>
                        <a:rPr lang="es-CO" sz="1400" kern="1200">
                          <a:solidFill>
                            <a:schemeClr val="dk1"/>
                          </a:solidFill>
                          <a:latin typeface="Trebuchet MS"/>
                          <a:ea typeface="+mn-ea"/>
                          <a:cs typeface="+mn-cs"/>
                        </a:rPr>
                        <a:t>Descripción del prototipo (funcionamiento)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82862"/>
                  </a:ext>
                </a:extLst>
              </a:tr>
              <a:tr h="692542">
                <a:tc>
                  <a:txBody>
                    <a:bodyPr/>
                    <a:lstStyle/>
                    <a:p>
                      <a:r>
                        <a:rPr lang="es-CO" sz="1400">
                          <a:latin typeface="Trebuchet MS"/>
                        </a:rPr>
                        <a:t>Tipo de Prototipo</a:t>
                      </a:r>
                    </a:p>
                    <a:p>
                      <a:r>
                        <a:rPr lang="es-CO" sz="1400">
                          <a:latin typeface="Trebuchet MS"/>
                        </a:rPr>
                        <a:t>(físico/digital)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400"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739389"/>
                  </a:ext>
                </a:extLst>
              </a:tr>
              <a:tr h="1260782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CO" sz="1400">
                          <a:latin typeface="Trebuchet MS"/>
                        </a:rPr>
                        <a:t>Tamaño real con unidades de medida (alto, ancho y largo),  escala de fabricación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400"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381418"/>
                  </a:ext>
                </a:extLst>
              </a:tr>
              <a:tr h="603754">
                <a:tc>
                  <a:txBody>
                    <a:bodyPr/>
                    <a:lstStyle/>
                    <a:p>
                      <a:r>
                        <a:rPr lang="es-CO" sz="1400">
                          <a:latin typeface="Trebuchet MS"/>
                        </a:rPr>
                        <a:t>Mecanismos (Función)</a:t>
                      </a:r>
                    </a:p>
                    <a:p>
                      <a:pPr lvl="0">
                        <a:buNone/>
                      </a:pPr>
                      <a:endParaRPr lang="es-CO" sz="1400"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400"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758797"/>
                  </a:ext>
                </a:extLst>
              </a:tr>
              <a:tr h="887875">
                <a:tc>
                  <a:txBody>
                    <a:bodyPr/>
                    <a:lstStyle/>
                    <a:p>
                      <a:r>
                        <a:rPr lang="es-CO" sz="1400">
                          <a:latin typeface="Trebuchet MS"/>
                        </a:rPr>
                        <a:t>Lista de materiales y/o componentes (Forma)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4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123915"/>
                  </a:ext>
                </a:extLst>
              </a:tr>
            </a:tbl>
          </a:graphicData>
        </a:graphic>
      </p:graphicFrame>
      <p:sp>
        <p:nvSpPr>
          <p:cNvPr id="2" name="CuadroTexto 11">
            <a:extLst>
              <a:ext uri="{FF2B5EF4-FFF2-40B4-BE49-F238E27FC236}">
                <a16:creationId xmlns:a16="http://schemas.microsoft.com/office/drawing/2014/main" id="{45D47F61-1658-4377-850E-6DBD9E3A580F}"/>
              </a:ext>
            </a:extLst>
          </p:cNvPr>
          <p:cNvSpPr txBox="1"/>
          <p:nvPr/>
        </p:nvSpPr>
        <p:spPr>
          <a:xfrm>
            <a:off x="6236106" y="3135565"/>
            <a:ext cx="5135309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>
                <a:solidFill>
                  <a:srgbClr val="C5B4EE"/>
                </a:solidFill>
                <a:latin typeface="Trebuchet MS"/>
              </a:rPr>
              <a:t>Agregar fotos del proceso de construcción del prototipo</a:t>
            </a:r>
          </a:p>
        </p:txBody>
      </p:sp>
    </p:spTree>
    <p:extLst>
      <p:ext uri="{BB962C8B-B14F-4D97-AF65-F5344CB8AC3E}">
        <p14:creationId xmlns:p14="http://schemas.microsoft.com/office/powerpoint/2010/main" val="775194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1BEFFA-1CB8-4341-FA42-7D18D7073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5AAE9534-0C6C-81AF-724A-9B6A9A359685}"/>
              </a:ext>
            </a:extLst>
          </p:cNvPr>
          <p:cNvSpPr txBox="1">
            <a:spLocks/>
          </p:cNvSpPr>
          <p:nvPr/>
        </p:nvSpPr>
        <p:spPr>
          <a:xfrm>
            <a:off x="4001902" y="156385"/>
            <a:ext cx="4197736" cy="7172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3000" b="1">
                <a:solidFill>
                  <a:srgbClr val="4D24A4"/>
                </a:solidFill>
                <a:latin typeface="Trebuchet MS"/>
                <a:cs typeface="Arial"/>
              </a:rPr>
              <a:t>CONSTRUYE-2</a:t>
            </a:r>
            <a:endParaRPr lang="es-ES" sz="3000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4670B51C-DEBF-B081-B7F1-003A37ECC381}"/>
              </a:ext>
            </a:extLst>
          </p:cNvPr>
          <p:cNvSpPr/>
          <p:nvPr/>
        </p:nvSpPr>
        <p:spPr>
          <a:xfrm>
            <a:off x="557438" y="885351"/>
            <a:ext cx="11081919" cy="4735932"/>
          </a:xfrm>
          <a:prstGeom prst="roundRect">
            <a:avLst>
              <a:gd name="adj" fmla="val 5957"/>
            </a:avLst>
          </a:prstGeom>
          <a:solidFill>
            <a:srgbClr val="FFFFFF"/>
          </a:solidFill>
          <a:ln>
            <a:solidFill>
              <a:srgbClr val="4D24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Trebuchet MS"/>
              <a:cs typeface="Arial"/>
            </a:endParaRPr>
          </a:p>
        </p:txBody>
      </p:sp>
      <p:sp>
        <p:nvSpPr>
          <p:cNvPr id="3" name="CuadroTexto 9">
            <a:extLst>
              <a:ext uri="{FF2B5EF4-FFF2-40B4-BE49-F238E27FC236}">
                <a16:creationId xmlns:a16="http://schemas.microsoft.com/office/drawing/2014/main" id="{9443A5AB-3CC0-3FF3-975F-F19C2987FE2B}"/>
              </a:ext>
            </a:extLst>
          </p:cNvPr>
          <p:cNvSpPr txBox="1"/>
          <p:nvPr/>
        </p:nvSpPr>
        <p:spPr>
          <a:xfrm>
            <a:off x="474840" y="3167393"/>
            <a:ext cx="11264675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400">
                <a:solidFill>
                  <a:srgbClr val="C5B4EE"/>
                </a:solidFill>
                <a:latin typeface="Trebuchet MS"/>
              </a:rPr>
              <a:t>Agregar fotos del proceso de construcción que incluya el prototipo de baja fidelidad, donde se muestren los integrantes del equipo en las distintas etapas.</a:t>
            </a:r>
          </a:p>
        </p:txBody>
      </p:sp>
    </p:spTree>
    <p:extLst>
      <p:ext uri="{BB962C8B-B14F-4D97-AF65-F5344CB8AC3E}">
        <p14:creationId xmlns:p14="http://schemas.microsoft.com/office/powerpoint/2010/main" val="793974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8B88E8-AA0C-5650-B89B-EE41336C4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10C31E9C-E227-A387-31B5-61341BEF2D47}"/>
              </a:ext>
            </a:extLst>
          </p:cNvPr>
          <p:cNvSpPr txBox="1">
            <a:spLocks/>
          </p:cNvSpPr>
          <p:nvPr/>
        </p:nvSpPr>
        <p:spPr>
          <a:xfrm>
            <a:off x="1555538" y="133268"/>
            <a:ext cx="10134084" cy="5805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400" b="1">
                <a:solidFill>
                  <a:srgbClr val="4D24A4"/>
                </a:solidFill>
                <a:latin typeface="Trebuchet MS"/>
                <a:cs typeface="Arial"/>
              </a:rPr>
              <a:t>PRUEBA DE INTERACCIÓN DEL PROTOTIPO PARA EL EQUIPO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564F373-4CB7-8BDA-8AF1-304522F6C679}"/>
              </a:ext>
            </a:extLst>
          </p:cNvPr>
          <p:cNvSpPr txBox="1"/>
          <p:nvPr/>
        </p:nvSpPr>
        <p:spPr>
          <a:xfrm>
            <a:off x="1107256" y="581611"/>
            <a:ext cx="1099127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MX" sz="1200" b="0" i="0">
                <a:solidFill>
                  <a:srgbClr val="5026AD"/>
                </a:solidFill>
                <a:effectLst/>
                <a:latin typeface="Trebuchet MS" panose="020B0603020202020204" pitchFamily="34" charset="0"/>
              </a:rPr>
              <a:t>Califique el prototipo en una escala del 1 al 3, donde 1= No cumple, 2 = cumple parcialmente y 3 = cumple, </a:t>
            </a:r>
            <a:r>
              <a:rPr lang="es-MX" sz="1200">
                <a:solidFill>
                  <a:srgbClr val="5026AD"/>
                </a:solidFill>
                <a:latin typeface="Trebuchet MS" panose="020B0603020202020204" pitchFamily="34" charset="0"/>
              </a:rPr>
              <a:t>el objetivo para el </a:t>
            </a:r>
            <a:r>
              <a:rPr lang="es-MX" sz="1200" b="0" i="0">
                <a:solidFill>
                  <a:srgbClr val="5026AD"/>
                </a:solidFill>
                <a:effectLst/>
                <a:latin typeface="Trebuchet MS" panose="020B0603020202020204" pitchFamily="34" charset="0"/>
              </a:rPr>
              <a:t>cual fue diseñado.</a:t>
            </a:r>
            <a:endParaRPr lang="es-ES" sz="1200" b="1">
              <a:solidFill>
                <a:srgbClr val="5026AD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2" name="Tabla 6">
            <a:extLst>
              <a:ext uri="{FF2B5EF4-FFF2-40B4-BE49-F238E27FC236}">
                <a16:creationId xmlns:a16="http://schemas.microsoft.com/office/drawing/2014/main" id="{169AA98A-A7B6-13B6-D879-65754064F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540919"/>
              </p:ext>
            </p:extLst>
          </p:nvPr>
        </p:nvGraphicFramePr>
        <p:xfrm>
          <a:off x="424788" y="923755"/>
          <a:ext cx="11443277" cy="4785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0609">
                  <a:extLst>
                    <a:ext uri="{9D8B030D-6E8A-4147-A177-3AD203B41FA5}">
                      <a16:colId xmlns:a16="http://schemas.microsoft.com/office/drawing/2014/main" val="3550513334"/>
                    </a:ext>
                  </a:extLst>
                </a:gridCol>
                <a:gridCol w="2462716">
                  <a:extLst>
                    <a:ext uri="{9D8B030D-6E8A-4147-A177-3AD203B41FA5}">
                      <a16:colId xmlns:a16="http://schemas.microsoft.com/office/drawing/2014/main" val="4132832005"/>
                    </a:ext>
                  </a:extLst>
                </a:gridCol>
                <a:gridCol w="322913">
                  <a:extLst>
                    <a:ext uri="{9D8B030D-6E8A-4147-A177-3AD203B41FA5}">
                      <a16:colId xmlns:a16="http://schemas.microsoft.com/office/drawing/2014/main" val="2319184957"/>
                    </a:ext>
                  </a:extLst>
                </a:gridCol>
                <a:gridCol w="6293921">
                  <a:extLst>
                    <a:ext uri="{9D8B030D-6E8A-4147-A177-3AD203B41FA5}">
                      <a16:colId xmlns:a16="http://schemas.microsoft.com/office/drawing/2014/main" val="2491758816"/>
                    </a:ext>
                  </a:extLst>
                </a:gridCol>
                <a:gridCol w="873118">
                  <a:extLst>
                    <a:ext uri="{9D8B030D-6E8A-4147-A177-3AD203B41FA5}">
                      <a16:colId xmlns:a16="http://schemas.microsoft.com/office/drawing/2014/main" val="2674560147"/>
                    </a:ext>
                  </a:extLst>
                </a:gridCol>
              </a:tblGrid>
              <a:tr h="358292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>
                          <a:latin typeface="Trebuchet MS"/>
                        </a:rPr>
                        <a:t>ANÁLISIS TÉCNICO (Tabla 4 de la guía)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CO" sz="160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>
                        <a:latin typeface="Trebuchet M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445305"/>
                  </a:ext>
                </a:extLst>
              </a:tr>
              <a:tr h="300191">
                <a:tc>
                  <a:txBody>
                    <a:bodyPr/>
                    <a:lstStyle/>
                    <a:p>
                      <a:pPr algn="ctr"/>
                      <a:r>
                        <a:rPr lang="es-CO" sz="1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INTERACCIONES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TIPO DE ANÁLISIS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CO" sz="1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DESCRIPCIÓN</a:t>
                      </a:r>
                      <a:endParaRPr lang="es-CO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s-CO" sz="1100">
                          <a:latin typeface="Trebuchet MS"/>
                        </a:rPr>
                        <a:t>DESCRIPCIÓN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PUNTAJE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351956"/>
                  </a:ext>
                </a:extLst>
              </a:tr>
              <a:tr h="464812">
                <a:tc rowSpan="2">
                  <a:txBody>
                    <a:bodyPr/>
                    <a:lstStyle/>
                    <a:p>
                      <a:pPr algn="ctr"/>
                      <a:r>
                        <a:rPr lang="es-CO" sz="1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INTERACCIÓN SIN INSTRUCCIONES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FORMA: Prototipo Físico</a:t>
                      </a:r>
                      <a:endParaRPr lang="es-CO" sz="11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1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No es clara la forma adecuada para manipular el prototipo, y su textura es incómoda para el agarre.</a:t>
                      </a:r>
                      <a:endParaRPr lang="es-CO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 sz="11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1</a:t>
                      </a:r>
                      <a:endParaRPr lang="es-CO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2650904"/>
                  </a:ext>
                </a:extLst>
              </a:tr>
              <a:tr h="42553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>
                        <a:latin typeface="Trebuchet MS" panose="020B0603020202020204" pitchFamily="34" charset="0"/>
                      </a:endParaRPr>
                    </a:p>
                    <a:p>
                      <a:endParaRPr lang="es-CO" sz="16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FUNCIÓN: Corte de algún tipo de material.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1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Es un objeto que sirve para cortar, pero no es muy claro de qué manera lo hace.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sz="11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2</a:t>
                      </a:r>
                      <a:endParaRPr lang="es-CO" sz="16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979884"/>
                  </a:ext>
                </a:extLst>
              </a:tr>
              <a:tr h="44544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INTERACCIÓN CON INSTRUCCIONES</a:t>
                      </a:r>
                    </a:p>
                    <a:p>
                      <a:endParaRPr lang="es-CO" sz="11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11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  <a:ea typeface="+mn-ea"/>
                          <a:cs typeface="+mn-cs"/>
                        </a:rPr>
                        <a:t>FORMA: Prototipo Físico</a:t>
                      </a:r>
                      <a:endParaRPr lang="es-CO" sz="11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11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  <a:ea typeface="+mn-ea"/>
                          <a:cs typeface="+mn-cs"/>
                        </a:rPr>
                        <a:t>La textura de la palanca para encender el prototipo es rugosa, lo que permite un mejor agarre para el encendido.</a:t>
                      </a:r>
                      <a:endParaRPr lang="es-CO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 sz="11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3</a:t>
                      </a:r>
                      <a:endParaRPr lang="es-CO" sz="16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9419963"/>
                  </a:ext>
                </a:extLst>
              </a:tr>
              <a:tr h="416394">
                <a:tc vMerge="1">
                  <a:txBody>
                    <a:bodyPr/>
                    <a:lstStyle/>
                    <a:p>
                      <a:endParaRPr lang="es-CO" sz="16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FUNCIÓN: Corte de tiras de plástico</a:t>
                      </a:r>
                    </a:p>
                    <a:p>
                      <a:r>
                        <a:rPr lang="es-MX" sz="1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Prototipado Físico.</a:t>
                      </a:r>
                      <a:endParaRPr lang="es-CO" sz="11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1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Cumple el propósito para el cual fue diseñado (cortar). Las partes o repuestos para realizar la función se consiguen en el territorio.</a:t>
                      </a:r>
                      <a:endParaRPr lang="es-CO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sz="11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3</a:t>
                      </a:r>
                      <a:endParaRPr lang="es-CO" sz="16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738124"/>
                  </a:ext>
                </a:extLst>
              </a:tr>
              <a:tr h="329242">
                <a:tc gridSpan="2">
                  <a:txBody>
                    <a:bodyPr/>
                    <a:lstStyle/>
                    <a:p>
                      <a:pPr algn="r"/>
                      <a:r>
                        <a:rPr lang="es-CO" sz="14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Puntaje Máximo: 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 sz="1800" b="1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s-CO" sz="14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TOTAL</a:t>
                      </a:r>
                      <a:endParaRPr lang="es-CO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r>
                        <a:rPr lang="es-CO" sz="1100" b="1">
                          <a:latin typeface="Trebuchet MS"/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  <a:ea typeface="+mn-ea"/>
                          <a:cs typeface="+mn-cs"/>
                        </a:rPr>
                        <a:t>9</a:t>
                      </a:r>
                      <a:endParaRPr lang="es-CO" sz="1600" b="1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1305572"/>
                  </a:ext>
                </a:extLst>
              </a:tr>
              <a:tr h="300191">
                <a:tc gridSpan="5">
                  <a:txBody>
                    <a:bodyPr/>
                    <a:lstStyle/>
                    <a:p>
                      <a:pPr algn="ctr"/>
                      <a:r>
                        <a:rPr lang="es-MX" sz="1100" b="1">
                          <a:solidFill>
                            <a:schemeClr val="bg1"/>
                          </a:solidFill>
                          <a:latin typeface="Trebuchet MS"/>
                        </a:rPr>
                        <a:t>ANÁLISIS DE PERTINENCIA</a:t>
                      </a:r>
                      <a:endParaRPr lang="es-CO" sz="1100" b="1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1200" b="1"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100" b="1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016260"/>
                  </a:ext>
                </a:extLst>
              </a:tr>
              <a:tr h="290508">
                <a:tc gridSpan="3">
                  <a:txBody>
                    <a:bodyPr/>
                    <a:lstStyle/>
                    <a:p>
                      <a:pPr algn="ctr"/>
                      <a:r>
                        <a:rPr lang="es-MX" sz="1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PERTINENCIA</a:t>
                      </a:r>
                      <a:endParaRPr lang="es-CO" sz="11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1100" b="0">
                        <a:latin typeface="Trebuchet M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DESCRIPCIÓN </a:t>
                      </a:r>
                      <a:endParaRPr lang="es-CO" sz="11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PUNTAJE</a:t>
                      </a:r>
                      <a:endParaRPr lang="es-CO" sz="11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1016896"/>
                  </a:ext>
                </a:extLst>
              </a:tr>
              <a:tr h="581015">
                <a:tc gridSpan="3"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CO" sz="11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  <a:ea typeface="+mn-ea"/>
                          <a:cs typeface="+mn-cs"/>
                        </a:rPr>
                        <a:t>Responde a la problemática identificada, </a:t>
                      </a:r>
                      <a:endParaRPr lang="es-ES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  <a:ea typeface="+mn-ea"/>
                          <a:cs typeface="+mn-cs"/>
                        </a:rPr>
                        <a:t>vinculando las áreas STEM+</a:t>
                      </a:r>
                    </a:p>
                    <a:p>
                      <a:pPr algn="ctr"/>
                      <a:endParaRPr lang="es-CO" sz="11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1100" b="0">
                        <a:latin typeface="Trebuchet M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El prototipo ayuda a reducir la contaminación plástica en el territorio, transformando estos residuos en materia prima, que se puede contabilizar y analizar las cantidades de residuos transformados, además de permitir la optimización del proceso para mejoras futuras.</a:t>
                      </a:r>
                      <a:endParaRPr lang="es-CO" sz="11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8450054"/>
                  </a:ext>
                </a:extLst>
              </a:tr>
              <a:tr h="41639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Se ajusta a las necesidades del proyecto</a:t>
                      </a:r>
                    </a:p>
                    <a:p>
                      <a:pPr algn="ctr"/>
                      <a:endParaRPr lang="es-CO" sz="11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1100" b="0">
                        <a:latin typeface="Trebuchet M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Aunque el prototipo responde a las necesidades del proyecto, los materiales propuestos están fuera del territorio, o son de difícil acceso.</a:t>
                      </a:r>
                      <a:endParaRPr lang="es-CO" sz="11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2</a:t>
                      </a:r>
                      <a:endParaRPr lang="es-CO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55675"/>
                  </a:ext>
                </a:extLst>
              </a:tr>
              <a:tr h="416394">
                <a:tc gridSpan="3">
                  <a:txBody>
                    <a:bodyPr/>
                    <a:lstStyle/>
                    <a:p>
                      <a:pPr marL="0" lvl="0" algn="r" defTabSz="914400" rtl="0" eaLnBrk="1" latinLnBrk="0" hangingPunct="1">
                        <a:buNone/>
                      </a:pPr>
                      <a:r>
                        <a:rPr lang="es-CO" sz="140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  <a:ea typeface="+mn-ea"/>
                          <a:cs typeface="+mn-cs"/>
                        </a:rPr>
                        <a:t>Puntaje Máximo: 6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r" defTabSz="914400" rtl="0" eaLnBrk="1" latinLnBrk="0" hangingPunct="1">
                        <a:buNone/>
                      </a:pPr>
                      <a:r>
                        <a:rPr lang="es-MX" sz="140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MX" sz="16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5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3098610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2F154A89-49AD-45DE-4F45-73B768240795}"/>
              </a:ext>
            </a:extLst>
          </p:cNvPr>
          <p:cNvSpPr txBox="1"/>
          <p:nvPr/>
        </p:nvSpPr>
        <p:spPr>
          <a:xfrm>
            <a:off x="138701" y="157385"/>
            <a:ext cx="161058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MX" sz="2400" b="1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</a:rPr>
              <a:t>Ejemplo</a:t>
            </a:r>
            <a:endParaRPr lang="es-CO" sz="2400" b="1">
              <a:solidFill>
                <a:schemeClr val="tx1">
                  <a:lumMod val="65000"/>
                  <a:lumOff val="35000"/>
                </a:schemeClr>
              </a:solidFill>
              <a:highlight>
                <a:srgbClr val="00FF00"/>
              </a:highlight>
            </a:endParaRPr>
          </a:p>
        </p:txBody>
      </p:sp>
      <p:sp>
        <p:nvSpPr>
          <p:cNvPr id="4" name="CuadroTexto 2">
            <a:extLst>
              <a:ext uri="{FF2B5EF4-FFF2-40B4-BE49-F238E27FC236}">
                <a16:creationId xmlns:a16="http://schemas.microsoft.com/office/drawing/2014/main" id="{14E8CE32-FE0A-DAB0-7A9E-468C11A0E8D0}"/>
              </a:ext>
            </a:extLst>
          </p:cNvPr>
          <p:cNvSpPr txBox="1"/>
          <p:nvPr/>
        </p:nvSpPr>
        <p:spPr>
          <a:xfrm>
            <a:off x="1487510" y="5729536"/>
            <a:ext cx="9310253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/>
              </a:rPr>
              <a:t>Esta diapositiva debe eliminarse después de realizar la actividad</a:t>
            </a:r>
            <a:endParaRPr lang="es-ES" sz="1600">
              <a:solidFill>
                <a:schemeClr val="tx1">
                  <a:lumMod val="65000"/>
                  <a:lumOff val="35000"/>
                </a:schemeClr>
              </a:solidFill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51326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AEA3D4-B1A4-6155-2065-E16B5CAB3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E99685F8-DC22-FF4F-E51E-744B7FD19762}"/>
              </a:ext>
            </a:extLst>
          </p:cNvPr>
          <p:cNvSpPr txBox="1">
            <a:spLocks/>
          </p:cNvSpPr>
          <p:nvPr/>
        </p:nvSpPr>
        <p:spPr>
          <a:xfrm>
            <a:off x="1038467" y="142339"/>
            <a:ext cx="10134084" cy="5805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400" b="1">
                <a:solidFill>
                  <a:srgbClr val="4D24A4"/>
                </a:solidFill>
                <a:latin typeface="Trebuchet MS"/>
                <a:cs typeface="Arial"/>
              </a:rPr>
              <a:t>PRUEBA DE INTERACCIÓN DEL PROTOTIPO PARA EL EQUIPO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DAEA49B-1639-0767-F4E7-A7515F6509AA}"/>
              </a:ext>
            </a:extLst>
          </p:cNvPr>
          <p:cNvSpPr txBox="1"/>
          <p:nvPr/>
        </p:nvSpPr>
        <p:spPr>
          <a:xfrm>
            <a:off x="1107256" y="581611"/>
            <a:ext cx="1099127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MX" sz="1200" b="0" i="0">
                <a:solidFill>
                  <a:srgbClr val="5026AD"/>
                </a:solidFill>
                <a:effectLst/>
                <a:latin typeface="Trebuchet MS" panose="020B0603020202020204" pitchFamily="34" charset="0"/>
              </a:rPr>
              <a:t>Califique el prototipo en una escala del 1 al 3, donde 1= No cumple, 2 = cumple parcialmente y 3 = cumple, </a:t>
            </a:r>
            <a:r>
              <a:rPr lang="es-MX" sz="1200">
                <a:solidFill>
                  <a:srgbClr val="5026AD"/>
                </a:solidFill>
                <a:latin typeface="Trebuchet MS" panose="020B0603020202020204" pitchFamily="34" charset="0"/>
              </a:rPr>
              <a:t>el objetivo para el </a:t>
            </a:r>
            <a:r>
              <a:rPr lang="es-MX" sz="1200" b="0" i="0">
                <a:solidFill>
                  <a:srgbClr val="5026AD"/>
                </a:solidFill>
                <a:effectLst/>
                <a:latin typeface="Trebuchet MS" panose="020B0603020202020204" pitchFamily="34" charset="0"/>
              </a:rPr>
              <a:t>cual fue diseñado.</a:t>
            </a:r>
            <a:endParaRPr lang="es-ES" sz="1200" b="1">
              <a:solidFill>
                <a:srgbClr val="5026AD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2" name="Tabla 6">
            <a:extLst>
              <a:ext uri="{FF2B5EF4-FFF2-40B4-BE49-F238E27FC236}">
                <a16:creationId xmlns:a16="http://schemas.microsoft.com/office/drawing/2014/main" id="{99A3582C-89DA-7D5F-B595-0A6FFADD8B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992886"/>
              </p:ext>
            </p:extLst>
          </p:nvPr>
        </p:nvGraphicFramePr>
        <p:xfrm>
          <a:off x="424788" y="950969"/>
          <a:ext cx="11363781" cy="4633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7453">
                  <a:extLst>
                    <a:ext uri="{9D8B030D-6E8A-4147-A177-3AD203B41FA5}">
                      <a16:colId xmlns:a16="http://schemas.microsoft.com/office/drawing/2014/main" val="3550513334"/>
                    </a:ext>
                  </a:extLst>
                </a:gridCol>
                <a:gridCol w="2474025">
                  <a:extLst>
                    <a:ext uri="{9D8B030D-6E8A-4147-A177-3AD203B41FA5}">
                      <a16:colId xmlns:a16="http://schemas.microsoft.com/office/drawing/2014/main" val="4132832005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319184957"/>
                    </a:ext>
                  </a:extLst>
                </a:gridCol>
                <a:gridCol w="6332296">
                  <a:extLst>
                    <a:ext uri="{9D8B030D-6E8A-4147-A177-3AD203B41FA5}">
                      <a16:colId xmlns:a16="http://schemas.microsoft.com/office/drawing/2014/main" val="2491758816"/>
                    </a:ext>
                  </a:extLst>
                </a:gridCol>
                <a:gridCol w="877127">
                  <a:extLst>
                    <a:ext uri="{9D8B030D-6E8A-4147-A177-3AD203B41FA5}">
                      <a16:colId xmlns:a16="http://schemas.microsoft.com/office/drawing/2014/main" val="2674560147"/>
                    </a:ext>
                  </a:extLst>
                </a:gridCol>
              </a:tblGrid>
              <a:tr h="358292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>
                          <a:latin typeface="Trebuchet MS"/>
                        </a:rPr>
                        <a:t>ANÁLISIS TÉCNICO (Tabla 4 de la guía)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sz="160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>
                        <a:latin typeface="Trebuchet M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445305"/>
                  </a:ext>
                </a:extLst>
              </a:tr>
              <a:tr h="300191">
                <a:tc>
                  <a:txBody>
                    <a:bodyPr/>
                    <a:lstStyle/>
                    <a:p>
                      <a:pPr algn="ctr"/>
                      <a:r>
                        <a:rPr lang="es-CO" sz="1100">
                          <a:latin typeface="Trebuchet MS"/>
                        </a:rPr>
                        <a:t>INTERACCIONES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>
                          <a:latin typeface="Trebuchet MS"/>
                        </a:rPr>
                        <a:t>TIPO DE ANÁLISIS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CO" sz="1100">
                          <a:latin typeface="Trebuchet MS"/>
                        </a:rPr>
                        <a:t>DESCRIPCIÓN</a:t>
                      </a:r>
                      <a:endParaRPr lang="es-C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s-CO" sz="1100">
                          <a:latin typeface="Trebuchet MS"/>
                        </a:rPr>
                        <a:t>DESCRIPCIÓN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>
                          <a:latin typeface="Trebuchet MS"/>
                        </a:rPr>
                        <a:t>PUNTAJE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351956"/>
                  </a:ext>
                </a:extLst>
              </a:tr>
              <a:tr h="464812">
                <a:tc rowSpan="2">
                  <a:txBody>
                    <a:bodyPr/>
                    <a:lstStyle/>
                    <a:p>
                      <a:pPr algn="ctr"/>
                      <a:r>
                        <a:rPr lang="es-CO" sz="1100">
                          <a:latin typeface="Trebuchet MS"/>
                        </a:rPr>
                        <a:t>INTERACCIÓN SIN INSTRUCCIONES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FORMA: </a:t>
                      </a:r>
                      <a:endParaRPr lang="es-CO" sz="11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s-MX" sz="11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 sz="11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="1"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2650904"/>
                  </a:ext>
                </a:extLst>
              </a:tr>
              <a:tr h="42553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>
                        <a:latin typeface="Trebuchet MS" panose="020B0603020202020204" pitchFamily="34" charset="0"/>
                      </a:endParaRPr>
                    </a:p>
                    <a:p>
                      <a:endParaRPr lang="es-CO" sz="16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100">
                          <a:latin typeface="Trebuchet MS"/>
                        </a:rPr>
                        <a:t>FUNCIÓN: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s-MX" sz="1100"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sz="11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="1"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979884"/>
                  </a:ext>
                </a:extLst>
              </a:tr>
              <a:tr h="44544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>
                          <a:latin typeface="Trebuchet MS"/>
                        </a:rPr>
                        <a:t>INTERACCIÓN CON INSTRUCCIONES</a:t>
                      </a:r>
                    </a:p>
                    <a:p>
                      <a:endParaRPr lang="es-CO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11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  <a:ea typeface="+mn-ea"/>
                          <a:cs typeface="+mn-cs"/>
                        </a:rPr>
                        <a:t>FORMA: </a:t>
                      </a:r>
                      <a:endParaRPr lang="es-CO" sz="11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s-MX" sz="11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 sz="11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="1"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9419963"/>
                  </a:ext>
                </a:extLst>
              </a:tr>
              <a:tr h="416394">
                <a:tc vMerge="1">
                  <a:txBody>
                    <a:bodyPr/>
                    <a:lstStyle/>
                    <a:p>
                      <a:endParaRPr lang="es-CO" sz="16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100">
                          <a:latin typeface="Trebuchet MS"/>
                        </a:rPr>
                        <a:t>FUNCIÓN: </a:t>
                      </a:r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s-MX" sz="1100"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sz="11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="1"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738124"/>
                  </a:ext>
                </a:extLst>
              </a:tr>
              <a:tr h="329242">
                <a:tc gridSpan="2">
                  <a:txBody>
                    <a:bodyPr/>
                    <a:lstStyle/>
                    <a:p>
                      <a:pPr algn="r"/>
                      <a:r>
                        <a:rPr lang="es-CO" sz="1400" b="1">
                          <a:latin typeface="Trebuchet MS"/>
                        </a:rPr>
                        <a:t>Puntaje Máximo: 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 sz="1800" b="1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s-CO" sz="1400" b="1">
                          <a:latin typeface="Trebuchet MS"/>
                        </a:rPr>
                        <a:t>TOTAL</a:t>
                      </a:r>
                      <a:endParaRPr lang="es-CO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r>
                        <a:rPr lang="es-CO" sz="1100" b="1">
                          <a:latin typeface="Trebuchet MS"/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="1" kern="1200">
                        <a:solidFill>
                          <a:schemeClr val="dk1"/>
                        </a:solidFill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1305572"/>
                  </a:ext>
                </a:extLst>
              </a:tr>
              <a:tr h="300191">
                <a:tc gridSpan="5">
                  <a:txBody>
                    <a:bodyPr/>
                    <a:lstStyle/>
                    <a:p>
                      <a:pPr algn="ctr"/>
                      <a:r>
                        <a:rPr lang="es-MX" sz="1100" b="1">
                          <a:solidFill>
                            <a:schemeClr val="bg1"/>
                          </a:solidFill>
                          <a:latin typeface="Trebuchet MS"/>
                        </a:rPr>
                        <a:t>ANÁLISIS DE PERTINENCIA</a:t>
                      </a:r>
                      <a:endParaRPr lang="es-CO" sz="1100" b="1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s-CO" sz="1200" b="1"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100" b="1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016260"/>
                  </a:ext>
                </a:extLst>
              </a:tr>
              <a:tr h="290508">
                <a:tc gridSpan="3">
                  <a:txBody>
                    <a:bodyPr/>
                    <a:lstStyle/>
                    <a:p>
                      <a:pPr algn="ctr"/>
                      <a:r>
                        <a:rPr lang="es-MX" sz="1100" b="0">
                          <a:latin typeface="Trebuchet MS"/>
                        </a:rPr>
                        <a:t>PERTINENCIA</a:t>
                      </a:r>
                      <a:endParaRPr lang="es-CO" sz="1100" b="0">
                        <a:latin typeface="Trebuchet M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1100" b="0">
                        <a:latin typeface="Trebuchet M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>
                          <a:latin typeface="Trebuchet MS"/>
                        </a:rPr>
                        <a:t>DESCRIPCIÓN </a:t>
                      </a:r>
                      <a:endParaRPr lang="es-CO" sz="1100" b="1"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>
                          <a:latin typeface="Trebuchet MS"/>
                        </a:rPr>
                        <a:t>PUNTAJE</a:t>
                      </a:r>
                      <a:endParaRPr lang="es-CO" sz="1100" b="1"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1016896"/>
                  </a:ext>
                </a:extLst>
              </a:tr>
              <a:tr h="435428">
                <a:tc gridSpan="3"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b="0" i="0" u="none" strike="noStrike" kern="1200" noProof="0">
                          <a:solidFill>
                            <a:schemeClr val="dk1"/>
                          </a:solidFill>
                          <a:latin typeface="Trebuchet MS"/>
                        </a:rPr>
                        <a:t>Responde a la problemática identificada, </a:t>
                      </a:r>
                      <a:endParaRPr lang="es-ES" sz="1100" b="0" i="0" u="none" strike="noStrike" kern="1200" noProof="0">
                        <a:solidFill>
                          <a:srgbClr val="000000"/>
                        </a:solidFill>
                        <a:latin typeface="Trebuchet MS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b="0" i="0" u="none" strike="noStrike" kern="1200" noProof="0">
                          <a:solidFill>
                            <a:schemeClr val="dk1"/>
                          </a:solidFill>
                          <a:latin typeface="Trebuchet MS"/>
                        </a:rPr>
                        <a:t>vinculando las áreas STEM+</a:t>
                      </a:r>
                      <a:endParaRPr lang="es-CO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1100" b="0">
                        <a:latin typeface="Trebuchet M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ES" sz="1100"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600" b="1" kern="1200">
                        <a:solidFill>
                          <a:schemeClr val="dk1"/>
                        </a:solidFill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8450054"/>
                  </a:ext>
                </a:extLst>
              </a:tr>
              <a:tr h="416394">
                <a:tc gridSpan="3"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b="0" i="0" u="none" strike="noStrike" noProof="0">
                          <a:solidFill>
                            <a:srgbClr val="000000"/>
                          </a:solidFill>
                          <a:latin typeface="Trebuchet MS"/>
                        </a:rPr>
                        <a:t>Se ajusta a las necesidades del proyecto</a:t>
                      </a:r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1100" b="0">
                        <a:latin typeface="Trebuchet M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MX" sz="1100" b="0"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>
                        <a:latin typeface="Trebuchet M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55675"/>
                  </a:ext>
                </a:extLst>
              </a:tr>
              <a:tr h="445445">
                <a:tc gridSpan="4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>
                          <a:latin typeface="Trebuchet MS"/>
                        </a:rPr>
                        <a:t>TOTAL</a:t>
                      </a:r>
                      <a:endParaRPr lang="es-CO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s-CO" sz="1100" b="1"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s-CO" sz="1600" b="1" kern="1200">
                        <a:solidFill>
                          <a:schemeClr val="dk1"/>
                        </a:solidFill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4853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48474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b1ba85eb-a253-4467-9ee8-d4f8ed4df300}" enabled="0" method="" siteId="{b1ba85eb-a253-4467-9ee8-d4f8ed4df30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18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FREDY ALEJANDRO FAJARDO SANDOVAL</dc:creator>
  <cp:revision>1</cp:revision>
  <dcterms:created xsi:type="dcterms:W3CDTF">2025-07-01T21:41:39Z</dcterms:created>
  <dcterms:modified xsi:type="dcterms:W3CDTF">2025-09-22T17:47:58Z</dcterms:modified>
</cp:coreProperties>
</file>