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327" r:id="rId4"/>
    <p:sldId id="272" r:id="rId5"/>
    <p:sldId id="309" r:id="rId6"/>
    <p:sldId id="326" r:id="rId7"/>
    <p:sldId id="310" r:id="rId8"/>
    <p:sldId id="285" r:id="rId9"/>
    <p:sldId id="311" r:id="rId10"/>
    <p:sldId id="316" r:id="rId11"/>
    <p:sldId id="313" r:id="rId12"/>
    <p:sldId id="329" r:id="rId13"/>
    <p:sldId id="275" r:id="rId14"/>
    <p:sldId id="315" r:id="rId15"/>
    <p:sldId id="322" r:id="rId16"/>
    <p:sldId id="323" r:id="rId17"/>
    <p:sldId id="317" r:id="rId18"/>
    <p:sldId id="328" r:id="rId19"/>
    <p:sldId id="305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DA2C22-4B48-885A-9432-2E42DB8BF444}" name="Usuario invitado" initials="Ui" userId="S::urn:spo:tenantanon#b1ba85eb-a253-4467-9ee8-d4f8ed4df300::" providerId="AD"/>
  <p188:author id="{8547D095-10E0-6C79-F9D7-8D772C48B03B}" name="DIANA DEL PILAR RAMIREZ ACOSTA" initials="DR" userId="S::diana.ramirez.ac@uniminuto.edu::7c8ee35b-8153-4181-8741-18f2e2a668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F0"/>
    <a:srgbClr val="4D24A4"/>
    <a:srgbClr val="FBF3C1"/>
    <a:srgbClr val="5026AD"/>
    <a:srgbClr val="8F5EFA"/>
    <a:srgbClr val="F9CE34"/>
    <a:srgbClr val="FBC4FF"/>
    <a:srgbClr val="F560FF"/>
    <a:srgbClr val="F5F5F5"/>
    <a:srgbClr val="F55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8B679-AA18-A4E6-E9AF-762F951C3A30}" v="159" dt="2025-09-22T16:36:59.238"/>
    <p1510:client id="{4D358DFA-08D7-4216-37A4-4BA031F36A68}" v="150" dt="2025-09-22T14:10:19.201"/>
    <p1510:client id="{5C579B2D-722A-9D9E-B8C6-3EFABA9EDED3}" v="225" dt="2025-09-22T16:34:47.200"/>
    <p1510:client id="{7E61CACB-1995-0886-F114-E918C404A2D2}" v="154" dt="2025-09-22T17:44:42.487"/>
    <p1510:client id="{F088566C-C7BF-EBF9-733F-BF84D96E6E03}" v="41" dt="2025-09-22T17:27:02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VANESA FONTALVO PEÑATE" userId="S::wendy.fontalvo.p@uniminuto.edu::f7a3c5d0-b13b-4d33-a676-a293da504660" providerId="AD" clId="Web-{4D358DFA-08D7-4216-37A4-4BA031F36A68}"/>
    <pc:docChg chg="addSld delSld modSld">
      <pc:chgData name="WENDY VANESA FONTALVO PEÑATE" userId="S::wendy.fontalvo.p@uniminuto.edu::f7a3c5d0-b13b-4d33-a676-a293da504660" providerId="AD" clId="Web-{4D358DFA-08D7-4216-37A4-4BA031F36A68}" dt="2025-09-22T14:10:19.201" v="85"/>
      <pc:docMkLst>
        <pc:docMk/>
      </pc:docMkLst>
      <pc:sldChg chg="modSp">
        <pc:chgData name="WENDY VANESA FONTALVO PEÑATE" userId="S::wendy.fontalvo.p@uniminuto.edu::f7a3c5d0-b13b-4d33-a676-a293da504660" providerId="AD" clId="Web-{4D358DFA-08D7-4216-37A4-4BA031F36A68}" dt="2025-09-22T13:47:28.924" v="36" actId="20577"/>
        <pc:sldMkLst>
          <pc:docMk/>
          <pc:sldMk cId="3454822049" sldId="272"/>
        </pc:sldMkLst>
        <pc:spChg chg="mod">
          <ac:chgData name="WENDY VANESA FONTALVO PEÑATE" userId="S::wendy.fontalvo.p@uniminuto.edu::f7a3c5d0-b13b-4d33-a676-a293da504660" providerId="AD" clId="Web-{4D358DFA-08D7-4216-37A4-4BA031F36A68}" dt="2025-09-22T13:47:28.924" v="36" actId="20577"/>
          <ac:spMkLst>
            <pc:docMk/>
            <pc:sldMk cId="3454822049" sldId="272"/>
            <ac:spMk id="2" creationId="{6B4285F5-E495-3FE8-C48F-8DEDB4F9E6A6}"/>
          </ac:spMkLst>
        </pc:spChg>
        <pc:spChg chg="mod">
          <ac:chgData name="WENDY VANESA FONTALVO PEÑATE" userId="S::wendy.fontalvo.p@uniminuto.edu::f7a3c5d0-b13b-4d33-a676-a293da504660" providerId="AD" clId="Web-{4D358DFA-08D7-4216-37A4-4BA031F36A68}" dt="2025-09-22T13:47:24.861" v="35" actId="20577"/>
          <ac:spMkLst>
            <pc:docMk/>
            <pc:sldMk cId="3454822049" sldId="272"/>
            <ac:spMk id="4" creationId="{E9D54BC2-02F0-E575-F024-39C209B6E69D}"/>
          </ac:spMkLst>
        </pc:spChg>
      </pc:sldChg>
      <pc:sldChg chg="del">
        <pc:chgData name="WENDY VANESA FONTALVO PEÑATE" userId="S::wendy.fontalvo.p@uniminuto.edu::f7a3c5d0-b13b-4d33-a676-a293da504660" providerId="AD" clId="Web-{4D358DFA-08D7-4216-37A4-4BA031F36A68}" dt="2025-09-22T13:37:06.196" v="0"/>
        <pc:sldMkLst>
          <pc:docMk/>
          <pc:sldMk cId="1261985410" sldId="281"/>
        </pc:sldMkLst>
      </pc:sldChg>
      <pc:sldChg chg="modSp">
        <pc:chgData name="WENDY VANESA FONTALVO PEÑATE" userId="S::wendy.fontalvo.p@uniminuto.edu::f7a3c5d0-b13b-4d33-a676-a293da504660" providerId="AD" clId="Web-{4D358DFA-08D7-4216-37A4-4BA031F36A68}" dt="2025-09-22T14:02:08.027" v="52" actId="20577"/>
        <pc:sldMkLst>
          <pc:docMk/>
          <pc:sldMk cId="2870492288" sldId="285"/>
        </pc:sldMkLst>
        <pc:spChg chg="mod">
          <ac:chgData name="WENDY VANESA FONTALVO PEÑATE" userId="S::wendy.fontalvo.p@uniminuto.edu::f7a3c5d0-b13b-4d33-a676-a293da504660" providerId="AD" clId="Web-{4D358DFA-08D7-4216-37A4-4BA031F36A68}" dt="2025-09-22T14:02:08.027" v="52" actId="20577"/>
          <ac:spMkLst>
            <pc:docMk/>
            <pc:sldMk cId="2870492288" sldId="285"/>
            <ac:spMk id="6" creationId="{78A468B7-A272-1A5D-A00F-23A5E0F0F291}"/>
          </ac:spMkLst>
        </pc:spChg>
      </pc:sldChg>
      <pc:sldChg chg="modSp">
        <pc:chgData name="WENDY VANESA FONTALVO PEÑATE" userId="S::wendy.fontalvo.p@uniminuto.edu::f7a3c5d0-b13b-4d33-a676-a293da504660" providerId="AD" clId="Web-{4D358DFA-08D7-4216-37A4-4BA031F36A68}" dt="2025-09-22T14:10:19.201" v="85"/>
        <pc:sldMkLst>
          <pc:docMk/>
          <pc:sldMk cId="3231753963" sldId="309"/>
        </pc:sldMkLst>
        <pc:graphicFrameChg chg="mod modGraphic">
          <ac:chgData name="WENDY VANESA FONTALVO PEÑATE" userId="S::wendy.fontalvo.p@uniminuto.edu::f7a3c5d0-b13b-4d33-a676-a293da504660" providerId="AD" clId="Web-{4D358DFA-08D7-4216-37A4-4BA031F36A68}" dt="2025-09-22T14:10:19.201" v="85"/>
          <ac:graphicFrameMkLst>
            <pc:docMk/>
            <pc:sldMk cId="3231753963" sldId="309"/>
            <ac:graphicFrameMk id="2" creationId="{60D36A88-FCFC-D993-9E6F-724CAF8D4B6E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4D358DFA-08D7-4216-37A4-4BA031F36A68}" dt="2025-09-22T14:09:43.138" v="80"/>
        <pc:sldMkLst>
          <pc:docMk/>
          <pc:sldMk cId="1499044114" sldId="310"/>
        </pc:sldMkLst>
        <pc:spChg chg="mod">
          <ac:chgData name="WENDY VANESA FONTALVO PEÑATE" userId="S::wendy.fontalvo.p@uniminuto.edu::f7a3c5d0-b13b-4d33-a676-a293da504660" providerId="AD" clId="Web-{4D358DFA-08D7-4216-37A4-4BA031F36A68}" dt="2025-09-22T13:47:07.267" v="34"/>
          <ac:spMkLst>
            <pc:docMk/>
            <pc:sldMk cId="1499044114" sldId="310"/>
            <ac:spMk id="6" creationId="{C572B241-E24B-58EB-C93A-6D40CD11604B}"/>
          </ac:spMkLst>
        </pc:spChg>
        <pc:spChg chg="mod">
          <ac:chgData name="WENDY VANESA FONTALVO PEÑATE" userId="S::wendy.fontalvo.p@uniminuto.edu::f7a3c5d0-b13b-4d33-a676-a293da504660" providerId="AD" clId="Web-{4D358DFA-08D7-4216-37A4-4BA031F36A68}" dt="2025-09-22T14:01:50.340" v="49" actId="20577"/>
          <ac:spMkLst>
            <pc:docMk/>
            <pc:sldMk cId="1499044114" sldId="310"/>
            <ac:spMk id="7" creationId="{45D47F61-1658-4377-850E-6DBD9E3A580F}"/>
          </ac:spMkLst>
        </pc:spChg>
        <pc:graphicFrameChg chg="mod modGraphic">
          <ac:chgData name="WENDY VANESA FONTALVO PEÑATE" userId="S::wendy.fontalvo.p@uniminuto.edu::f7a3c5d0-b13b-4d33-a676-a293da504660" providerId="AD" clId="Web-{4D358DFA-08D7-4216-37A4-4BA031F36A68}" dt="2025-09-22T14:09:43.138" v="80"/>
          <ac:graphicFrameMkLst>
            <pc:docMk/>
            <pc:sldMk cId="1499044114" sldId="310"/>
            <ac:graphicFrameMk id="9" creationId="{1BE9220E-4961-7FA1-0539-98059C1A10FD}"/>
          </ac:graphicFrameMkLst>
        </pc:graphicFrameChg>
      </pc:sldChg>
      <pc:sldChg chg="addSp modSp">
        <pc:chgData name="WENDY VANESA FONTALVO PEÑATE" userId="S::wendy.fontalvo.p@uniminuto.edu::f7a3c5d0-b13b-4d33-a676-a293da504660" providerId="AD" clId="Web-{4D358DFA-08D7-4216-37A4-4BA031F36A68}" dt="2025-09-22T13:53:20.488" v="40" actId="20577"/>
        <pc:sldMkLst>
          <pc:docMk/>
          <pc:sldMk cId="3933216200" sldId="311"/>
        </pc:sldMkLst>
        <pc:spChg chg="add mod">
          <ac:chgData name="WENDY VANESA FONTALVO PEÑATE" userId="S::wendy.fontalvo.p@uniminuto.edu::f7a3c5d0-b13b-4d33-a676-a293da504660" providerId="AD" clId="Web-{4D358DFA-08D7-4216-37A4-4BA031F36A68}" dt="2025-09-22T13:47:51.285" v="38" actId="20577"/>
          <ac:spMkLst>
            <pc:docMk/>
            <pc:sldMk cId="3933216200" sldId="311"/>
            <ac:spMk id="3" creationId="{14E8CE32-FE0A-DAB0-7A9E-468C11A0E8D0}"/>
          </ac:spMkLst>
        </pc:spChg>
        <pc:spChg chg="mod">
          <ac:chgData name="WENDY VANESA FONTALVO PEÑATE" userId="S::wendy.fontalvo.p@uniminuto.edu::f7a3c5d0-b13b-4d33-a676-a293da504660" providerId="AD" clId="Web-{4D358DFA-08D7-4216-37A4-4BA031F36A68}" dt="2025-09-22T13:53:20.488" v="40" actId="20577"/>
          <ac:spMkLst>
            <pc:docMk/>
            <pc:sldMk cId="3933216200" sldId="311"/>
            <ac:spMk id="8" creationId="{CDAF5A34-64DB-4374-3BAD-9F3DFBFFD366}"/>
          </ac:spMkLst>
        </pc:spChg>
        <pc:graphicFrameChg chg="mod modGraphic">
          <ac:chgData name="WENDY VANESA FONTALVO PEÑATE" userId="S::wendy.fontalvo.p@uniminuto.edu::f7a3c5d0-b13b-4d33-a676-a293da504660" providerId="AD" clId="Web-{4D358DFA-08D7-4216-37A4-4BA031F36A68}" dt="2025-09-22T13:45:50.188" v="28"/>
          <ac:graphicFrameMkLst>
            <pc:docMk/>
            <pc:sldMk cId="3933216200" sldId="311"/>
            <ac:graphicFrameMk id="2" creationId="{0084BA0D-8137-DB9D-B15A-781BDB658237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4D358DFA-08D7-4216-37A4-4BA031F36A68}" dt="2025-09-22T13:50:06.387" v="39"/>
        <pc:sldMkLst>
          <pc:docMk/>
          <pc:sldMk cId="2160731662" sldId="317"/>
        </pc:sldMkLst>
        <pc:spChg chg="mod">
          <ac:chgData name="WENDY VANESA FONTALVO PEÑATE" userId="S::wendy.fontalvo.p@uniminuto.edu::f7a3c5d0-b13b-4d33-a676-a293da504660" providerId="AD" clId="Web-{4D358DFA-08D7-4216-37A4-4BA031F36A68}" dt="2025-09-22T13:50:06.387" v="39"/>
          <ac:spMkLst>
            <pc:docMk/>
            <pc:sldMk cId="2160731662" sldId="317"/>
            <ac:spMk id="5" creationId="{D3F5F8CE-2FEA-A23B-8EA1-362A461A807F}"/>
          </ac:spMkLst>
        </pc:spChg>
        <pc:spChg chg="mod">
          <ac:chgData name="WENDY VANESA FONTALVO PEÑATE" userId="S::wendy.fontalvo.p@uniminuto.edu::f7a3c5d0-b13b-4d33-a676-a293da504660" providerId="AD" clId="Web-{4D358DFA-08D7-4216-37A4-4BA031F36A68}" dt="2025-09-22T13:42:58.421" v="8" actId="1076"/>
          <ac:spMkLst>
            <pc:docMk/>
            <pc:sldMk cId="2160731662" sldId="317"/>
            <ac:spMk id="6" creationId="{5D6F8A26-211D-D99A-9230-4A2F201DF31C}"/>
          </ac:spMkLst>
        </pc:spChg>
      </pc:sldChg>
      <pc:sldChg chg="modSp">
        <pc:chgData name="WENDY VANESA FONTALVO PEÑATE" userId="S::wendy.fontalvo.p@uniminuto.edu::f7a3c5d0-b13b-4d33-a676-a293da504660" providerId="AD" clId="Web-{4D358DFA-08D7-4216-37A4-4BA031F36A68}" dt="2025-09-22T13:44:27.906" v="18" actId="20577"/>
        <pc:sldMkLst>
          <pc:docMk/>
          <pc:sldMk cId="180856868" sldId="322"/>
        </pc:sldMkLst>
        <pc:spChg chg="mod">
          <ac:chgData name="WENDY VANESA FONTALVO PEÑATE" userId="S::wendy.fontalvo.p@uniminuto.edu::f7a3c5d0-b13b-4d33-a676-a293da504660" providerId="AD" clId="Web-{4D358DFA-08D7-4216-37A4-4BA031F36A68}" dt="2025-09-22T13:44:27.906" v="18" actId="20577"/>
          <ac:spMkLst>
            <pc:docMk/>
            <pc:sldMk cId="180856868" sldId="322"/>
            <ac:spMk id="2" creationId="{C063F394-220E-1C83-CB20-74DB2888F7F6}"/>
          </ac:spMkLst>
        </pc:spChg>
      </pc:sldChg>
      <pc:sldChg chg="modSp add">
        <pc:chgData name="WENDY VANESA FONTALVO PEÑATE" userId="S::wendy.fontalvo.p@uniminuto.edu::f7a3c5d0-b13b-4d33-a676-a293da504660" providerId="AD" clId="Web-{4D358DFA-08D7-4216-37A4-4BA031F36A68}" dt="2025-09-22T13:42:45.124" v="4" actId="20577"/>
        <pc:sldMkLst>
          <pc:docMk/>
          <pc:sldMk cId="3408879960" sldId="328"/>
        </pc:sldMkLst>
        <pc:spChg chg="mod">
          <ac:chgData name="WENDY VANESA FONTALVO PEÑATE" userId="S::wendy.fontalvo.p@uniminuto.edu::f7a3c5d0-b13b-4d33-a676-a293da504660" providerId="AD" clId="Web-{4D358DFA-08D7-4216-37A4-4BA031F36A68}" dt="2025-09-22T13:38:09.526" v="2" actId="20577"/>
          <ac:spMkLst>
            <pc:docMk/>
            <pc:sldMk cId="3408879960" sldId="328"/>
            <ac:spMk id="7" creationId="{D59E5170-5CD6-3273-A463-3AB2E65FCB05}"/>
          </ac:spMkLst>
        </pc:spChg>
        <pc:spChg chg="mod">
          <ac:chgData name="WENDY VANESA FONTALVO PEÑATE" userId="S::wendy.fontalvo.p@uniminuto.edu::f7a3c5d0-b13b-4d33-a676-a293da504660" providerId="AD" clId="Web-{4D358DFA-08D7-4216-37A4-4BA031F36A68}" dt="2025-09-22T13:42:45.124" v="4" actId="20577"/>
          <ac:spMkLst>
            <pc:docMk/>
            <pc:sldMk cId="3408879960" sldId="328"/>
            <ac:spMk id="12" creationId="{3FD46F21-D0C0-062C-4006-9560F52BDB41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F088566C-C7BF-EBF9-733F-BF84D96E6E03}"/>
    <pc:docChg chg="modSld">
      <pc:chgData name="IVONE GINETTE CARVAJAL CASTAÑO" userId="S::ivone.carvajal@uniminuto.edu::6f0b0386-3d0d-4c09-920c-550840778887" providerId="AD" clId="Web-{F088566C-C7BF-EBF9-733F-BF84D96E6E03}" dt="2025-09-22T17:27:02.869" v="24" actId="14100"/>
      <pc:docMkLst>
        <pc:docMk/>
      </pc:docMkLst>
      <pc:sldChg chg="addSp delSp modSp">
        <pc:chgData name="IVONE GINETTE CARVAJAL CASTAÑO" userId="S::ivone.carvajal@uniminuto.edu::6f0b0386-3d0d-4c09-920c-550840778887" providerId="AD" clId="Web-{F088566C-C7BF-EBF9-733F-BF84D96E6E03}" dt="2025-09-22T17:27:02.869" v="24" actId="14100"/>
        <pc:sldMkLst>
          <pc:docMk/>
          <pc:sldMk cId="2870492288" sldId="285"/>
        </pc:sldMkLst>
        <pc:spChg chg="add mod">
          <ac:chgData name="IVONE GINETTE CARVAJAL CASTAÑO" userId="S::ivone.carvajal@uniminuto.edu::6f0b0386-3d0d-4c09-920c-550840778887" providerId="AD" clId="Web-{F088566C-C7BF-EBF9-733F-BF84D96E6E03}" dt="2025-09-22T17:27:02.869" v="24" actId="14100"/>
          <ac:spMkLst>
            <pc:docMk/>
            <pc:sldMk cId="2870492288" sldId="285"/>
            <ac:spMk id="2" creationId="{6534B6A9-3FE7-94CF-59A2-A7C85D98589C}"/>
          </ac:spMkLst>
        </pc:spChg>
        <pc:spChg chg="mod">
          <ac:chgData name="IVONE GINETTE CARVAJAL CASTAÑO" userId="S::ivone.carvajal@uniminuto.edu::6f0b0386-3d0d-4c09-920c-550840778887" providerId="AD" clId="Web-{F088566C-C7BF-EBF9-733F-BF84D96E6E03}" dt="2025-09-22T17:26:56.306" v="22" actId="14100"/>
          <ac:spMkLst>
            <pc:docMk/>
            <pc:sldMk cId="2870492288" sldId="285"/>
            <ac:spMk id="5" creationId="{82C368B8-3D9D-9AAB-D9DD-811E64B3F0F7}"/>
          </ac:spMkLst>
        </pc:spChg>
        <pc:spChg chg="del mod">
          <ac:chgData name="IVONE GINETTE CARVAJAL CASTAÑO" userId="S::ivone.carvajal@uniminuto.edu::6f0b0386-3d0d-4c09-920c-550840778887" providerId="AD" clId="Web-{F088566C-C7BF-EBF9-733F-BF84D96E6E03}" dt="2025-09-22T17:26:39.820" v="17"/>
          <ac:spMkLst>
            <pc:docMk/>
            <pc:sldMk cId="2870492288" sldId="285"/>
            <ac:spMk id="6" creationId="{78A468B7-A272-1A5D-A00F-23A5E0F0F291}"/>
          </ac:spMkLst>
        </pc:spChg>
      </pc:sldChg>
      <pc:sldChg chg="addSp delSp modSp">
        <pc:chgData name="IVONE GINETTE CARVAJAL CASTAÑO" userId="S::ivone.carvajal@uniminuto.edu::6f0b0386-3d0d-4c09-920c-550840778887" providerId="AD" clId="Web-{F088566C-C7BF-EBF9-733F-BF84D96E6E03}" dt="2025-09-22T17:25:58.520" v="16"/>
        <pc:sldMkLst>
          <pc:docMk/>
          <pc:sldMk cId="1499044114" sldId="310"/>
        </pc:sldMkLst>
        <pc:spChg chg="topLvl">
          <ac:chgData name="IVONE GINETTE CARVAJAL CASTAÑO" userId="S::ivone.carvajal@uniminuto.edu::6f0b0386-3d0d-4c09-920c-550840778887" providerId="AD" clId="Web-{F088566C-C7BF-EBF9-733F-BF84D96E6E03}" dt="2025-09-22T17:25:54.707" v="14"/>
          <ac:spMkLst>
            <pc:docMk/>
            <pc:sldMk cId="1499044114" sldId="310"/>
            <ac:spMk id="4" creationId="{A78559BF-7F96-44E0-8C6A-7550C3F8338F}"/>
          </ac:spMkLst>
        </pc:spChg>
        <pc:spChg chg="add">
          <ac:chgData name="IVONE GINETTE CARVAJAL CASTAÑO" userId="S::ivone.carvajal@uniminuto.edu::6f0b0386-3d0d-4c09-920c-550840778887" providerId="AD" clId="Web-{F088566C-C7BF-EBF9-733F-BF84D96E6E03}" dt="2025-09-22T17:25:58.379" v="15"/>
          <ac:spMkLst>
            <pc:docMk/>
            <pc:sldMk cId="1499044114" sldId="310"/>
            <ac:spMk id="5" creationId="{45D47F61-1658-4377-850E-6DBD9E3A580F}"/>
          </ac:spMkLst>
        </pc:spChg>
        <pc:spChg chg="add">
          <ac:chgData name="IVONE GINETTE CARVAJAL CASTAÑO" userId="S::ivone.carvajal@uniminuto.edu::6f0b0386-3d0d-4c09-920c-550840778887" providerId="AD" clId="Web-{F088566C-C7BF-EBF9-733F-BF84D96E6E03}" dt="2025-09-22T17:25:58.520" v="16"/>
          <ac:spMkLst>
            <pc:docMk/>
            <pc:sldMk cId="1499044114" sldId="310"/>
            <ac:spMk id="6" creationId="{B58AC08E-9611-180E-5B5A-0EE473C0C414}"/>
          </ac:spMkLst>
        </pc:spChg>
        <pc:spChg chg="del mod topLvl">
          <ac:chgData name="IVONE GINETTE CARVAJAL CASTAÑO" userId="S::ivone.carvajal@uniminuto.edu::6f0b0386-3d0d-4c09-920c-550840778887" providerId="AD" clId="Web-{F088566C-C7BF-EBF9-733F-BF84D96E6E03}" dt="2025-09-22T17:25:54.707" v="14"/>
          <ac:spMkLst>
            <pc:docMk/>
            <pc:sldMk cId="1499044114" sldId="310"/>
            <ac:spMk id="7" creationId="{45D47F61-1658-4377-850E-6DBD9E3A580F}"/>
          </ac:spMkLst>
        </pc:spChg>
        <pc:grpChg chg="del">
          <ac:chgData name="IVONE GINETTE CARVAJAL CASTAÑO" userId="S::ivone.carvajal@uniminuto.edu::6f0b0386-3d0d-4c09-920c-550840778887" providerId="AD" clId="Web-{F088566C-C7BF-EBF9-733F-BF84D96E6E03}" dt="2025-09-22T17:25:54.707" v="14"/>
          <ac:grpSpMkLst>
            <pc:docMk/>
            <pc:sldMk cId="1499044114" sldId="310"/>
            <ac:grpSpMk id="3" creationId="{C2D8152E-CDC6-4262-8483-E6168E4812FF}"/>
          </ac:grpSpMkLst>
        </pc:grpChg>
        <pc:graphicFrameChg chg="mod modGraphic">
          <ac:chgData name="IVONE GINETTE CARVAJAL CASTAÑO" userId="S::ivone.carvajal@uniminuto.edu::6f0b0386-3d0d-4c09-920c-550840778887" providerId="AD" clId="Web-{F088566C-C7BF-EBF9-733F-BF84D96E6E03}" dt="2025-09-22T17:23:09.918" v="9"/>
          <ac:graphicFrameMkLst>
            <pc:docMk/>
            <pc:sldMk cId="1499044114" sldId="310"/>
            <ac:graphicFrameMk id="9" creationId="{1BE9220E-4961-7FA1-0539-98059C1A10FD}"/>
          </ac:graphicFrameMkLst>
        </pc:graphicFrameChg>
      </pc:sldChg>
    </pc:docChg>
  </pc:docChgLst>
  <pc:docChgLst>
    <pc:chgData name="DIANA DEL PILAR RAMIREZ ACOSTA" userId="S::diana.ramirez.ac@uniminuto.edu::7c8ee35b-8153-4181-8741-18f2e2a668b2" providerId="AD" clId="Web-{AA3F3F84-B045-7810-0C77-3CC5E797A1C9}"/>
    <pc:docChg chg="addSld delSld modSld">
      <pc:chgData name="DIANA DEL PILAR RAMIREZ ACOSTA" userId="S::diana.ramirez.ac@uniminuto.edu::7c8ee35b-8153-4181-8741-18f2e2a668b2" providerId="AD" clId="Web-{AA3F3F84-B045-7810-0C77-3CC5E797A1C9}" dt="2025-09-17T17:34:33.135" v="249" actId="1076"/>
      <pc:docMkLst>
        <pc:docMk/>
      </pc:docMkLst>
    </pc:docChg>
  </pc:docChgLst>
  <pc:docChgLst>
    <pc:chgData name="DIANA DEL PILAR RAMIREZ ACOSTA" userId="S::diana.ramirez.ac@uniminuto.edu::7c8ee35b-8153-4181-8741-18f2e2a668b2" providerId="AD" clId="Web-{A4F67B86-D19C-8156-18C9-668AE36A8958}"/>
    <pc:docChg chg="addSld delSld modSld">
      <pc:chgData name="DIANA DEL PILAR RAMIREZ ACOSTA" userId="S::diana.ramirez.ac@uniminuto.edu::7c8ee35b-8153-4181-8741-18f2e2a668b2" providerId="AD" clId="Web-{A4F67B86-D19C-8156-18C9-668AE36A8958}" dt="2025-09-15T14:18:08.609" v="15" actId="1076"/>
      <pc:docMkLst>
        <pc:docMk/>
      </pc:docMkLst>
      <pc:sldChg chg="modSp">
        <pc:chgData name="DIANA DEL PILAR RAMIREZ ACOSTA" userId="S::diana.ramirez.ac@uniminuto.edu::7c8ee35b-8153-4181-8741-18f2e2a668b2" providerId="AD" clId="Web-{A4F67B86-D19C-8156-18C9-668AE36A8958}" dt="2025-09-15T14:10:21.797" v="0" actId="14100"/>
        <pc:sldMkLst>
          <pc:docMk/>
          <pc:sldMk cId="3454822049" sldId="272"/>
        </pc:sldMkLst>
        <pc:spChg chg="mod">
          <ac:chgData name="DIANA DEL PILAR RAMIREZ ACOSTA" userId="S::diana.ramirez.ac@uniminuto.edu::7c8ee35b-8153-4181-8741-18f2e2a668b2" providerId="AD" clId="Web-{A4F67B86-D19C-8156-18C9-668AE36A8958}" dt="2025-09-15T14:10:21.797" v="0" actId="14100"/>
          <ac:spMkLst>
            <pc:docMk/>
            <pc:sldMk cId="3454822049" sldId="272"/>
            <ac:spMk id="3" creationId="{841DFDF0-3415-1C7E-9099-5E28C5DBC437}"/>
          </ac:spMkLst>
        </pc:spChg>
      </pc:sldChg>
      <pc:sldChg chg="modSp">
        <pc:chgData name="DIANA DEL PILAR RAMIREZ ACOSTA" userId="S::diana.ramirez.ac@uniminuto.edu::7c8ee35b-8153-4181-8741-18f2e2a668b2" providerId="AD" clId="Web-{A4F67B86-D19C-8156-18C9-668AE36A8958}" dt="2025-09-15T14:15:44.091" v="5" actId="1076"/>
        <pc:sldMkLst>
          <pc:docMk/>
          <pc:sldMk cId="1644645969" sldId="313"/>
        </pc:sldMkLst>
        <pc:spChg chg="mod">
          <ac:chgData name="DIANA DEL PILAR RAMIREZ ACOSTA" userId="S::diana.ramirez.ac@uniminuto.edu::7c8ee35b-8153-4181-8741-18f2e2a668b2" providerId="AD" clId="Web-{A4F67B86-D19C-8156-18C9-668AE36A8958}" dt="2025-09-15T14:15:44.091" v="5" actId="1076"/>
          <ac:spMkLst>
            <pc:docMk/>
            <pc:sldMk cId="1644645969" sldId="313"/>
            <ac:spMk id="2" creationId="{F3D54E78-CE2A-25F4-290F-106840A9FB58}"/>
          </ac:spMkLst>
        </pc:spChg>
      </pc:sldChg>
      <pc:sldChg chg="modSp">
        <pc:chgData name="DIANA DEL PILAR RAMIREZ ACOSTA" userId="S::diana.ramirez.ac@uniminuto.edu::7c8ee35b-8153-4181-8741-18f2e2a668b2" providerId="AD" clId="Web-{A4F67B86-D19C-8156-18C9-668AE36A8958}" dt="2025-09-15T14:16:07.044" v="8" actId="1076"/>
        <pc:sldMkLst>
          <pc:docMk/>
          <pc:sldMk cId="534681283" sldId="315"/>
        </pc:sldMkLst>
        <pc:spChg chg="mod">
          <ac:chgData name="DIANA DEL PILAR RAMIREZ ACOSTA" userId="S::diana.ramirez.ac@uniminuto.edu::7c8ee35b-8153-4181-8741-18f2e2a668b2" providerId="AD" clId="Web-{A4F67B86-D19C-8156-18C9-668AE36A8958}" dt="2025-09-15T14:16:01.075" v="7" actId="14100"/>
          <ac:spMkLst>
            <pc:docMk/>
            <pc:sldMk cId="534681283" sldId="315"/>
            <ac:spMk id="7" creationId="{852EAAF2-0DEC-27A9-242D-448BF040D5B6}"/>
          </ac:spMkLst>
        </pc:spChg>
        <pc:spChg chg="mod">
          <ac:chgData name="DIANA DEL PILAR RAMIREZ ACOSTA" userId="S::diana.ramirez.ac@uniminuto.edu::7c8ee35b-8153-4181-8741-18f2e2a668b2" providerId="AD" clId="Web-{A4F67B86-D19C-8156-18C9-668AE36A8958}" dt="2025-09-15T14:16:07.044" v="8" actId="1076"/>
          <ac:spMkLst>
            <pc:docMk/>
            <pc:sldMk cId="534681283" sldId="315"/>
            <ac:spMk id="8" creationId="{DA7A4F2F-AC1F-A7CD-8173-300EE7454DCF}"/>
          </ac:spMkLst>
        </pc:spChg>
      </pc:sldChg>
      <pc:sldChg chg="modSp">
        <pc:chgData name="DIANA DEL PILAR RAMIREZ ACOSTA" userId="S::diana.ramirez.ac@uniminuto.edu::7c8ee35b-8153-4181-8741-18f2e2a668b2" providerId="AD" clId="Web-{A4F67B86-D19C-8156-18C9-668AE36A8958}" dt="2025-09-15T14:14:54.496" v="4"/>
        <pc:sldMkLst>
          <pc:docMk/>
          <pc:sldMk cId="4161993414" sldId="316"/>
        </pc:sldMkLst>
        <pc:graphicFrameChg chg="mod modGraphic">
          <ac:chgData name="DIANA DEL PILAR RAMIREZ ACOSTA" userId="S::diana.ramirez.ac@uniminuto.edu::7c8ee35b-8153-4181-8741-18f2e2a668b2" providerId="AD" clId="Web-{A4F67B86-D19C-8156-18C9-668AE36A8958}" dt="2025-09-15T14:14:54.496" v="4"/>
          <ac:graphicFrameMkLst>
            <pc:docMk/>
            <pc:sldMk cId="4161993414" sldId="316"/>
            <ac:graphicFrameMk id="4" creationId="{F746820E-3B5A-DA73-80E7-4273031DD8DE}"/>
          </ac:graphicFrameMkLst>
        </pc:graphicFrameChg>
      </pc:sldChg>
      <pc:sldChg chg="modSp">
        <pc:chgData name="DIANA DEL PILAR RAMIREZ ACOSTA" userId="S::diana.ramirez.ac@uniminuto.edu::7c8ee35b-8153-4181-8741-18f2e2a668b2" providerId="AD" clId="Web-{A4F67B86-D19C-8156-18C9-668AE36A8958}" dt="2025-09-15T14:18:08.609" v="15" actId="1076"/>
        <pc:sldMkLst>
          <pc:docMk/>
          <pc:sldMk cId="2160731662" sldId="317"/>
        </pc:sldMkLst>
        <pc:spChg chg="mod">
          <ac:chgData name="DIANA DEL PILAR RAMIREZ ACOSTA" userId="S::diana.ramirez.ac@uniminuto.edu::7c8ee35b-8153-4181-8741-18f2e2a668b2" providerId="AD" clId="Web-{A4F67B86-D19C-8156-18C9-668AE36A8958}" dt="2025-09-15T14:18:08.609" v="15" actId="1076"/>
          <ac:spMkLst>
            <pc:docMk/>
            <pc:sldMk cId="2160731662" sldId="317"/>
            <ac:spMk id="5" creationId="{D3F5F8CE-2FEA-A23B-8EA1-362A461A807F}"/>
          </ac:spMkLst>
        </pc:spChg>
        <pc:spChg chg="mod">
          <ac:chgData name="DIANA DEL PILAR RAMIREZ ACOSTA" userId="S::diana.ramirez.ac@uniminuto.edu::7c8ee35b-8153-4181-8741-18f2e2a668b2" providerId="AD" clId="Web-{A4F67B86-D19C-8156-18C9-668AE36A8958}" dt="2025-09-15T14:17:45.437" v="13" actId="1076"/>
          <ac:spMkLst>
            <pc:docMk/>
            <pc:sldMk cId="2160731662" sldId="317"/>
            <ac:spMk id="6" creationId="{5D6F8A26-211D-D99A-9230-4A2F201DF31C}"/>
          </ac:spMkLst>
        </pc:spChg>
      </pc:sldChg>
      <pc:sldChg chg="modSp add">
        <pc:chgData name="DIANA DEL PILAR RAMIREZ ACOSTA" userId="S::diana.ramirez.ac@uniminuto.edu::7c8ee35b-8153-4181-8741-18f2e2a668b2" providerId="AD" clId="Web-{A4F67B86-D19C-8156-18C9-668AE36A8958}" dt="2025-09-15T14:16:43.686" v="11" actId="1076"/>
        <pc:sldMkLst>
          <pc:docMk/>
          <pc:sldMk cId="180856868" sldId="322"/>
        </pc:sldMkLst>
        <pc:spChg chg="mod">
          <ac:chgData name="DIANA DEL PILAR RAMIREZ ACOSTA" userId="S::diana.ramirez.ac@uniminuto.edu::7c8ee35b-8153-4181-8741-18f2e2a668b2" providerId="AD" clId="Web-{A4F67B86-D19C-8156-18C9-668AE36A8958}" dt="2025-09-15T14:16:43.686" v="11" actId="1076"/>
          <ac:spMkLst>
            <pc:docMk/>
            <pc:sldMk cId="180856868" sldId="322"/>
            <ac:spMk id="2" creationId="{C063F394-220E-1C83-CB20-74DB2888F7F6}"/>
          </ac:spMkLst>
        </pc:spChg>
      </pc:sldChg>
    </pc:docChg>
  </pc:docChgLst>
  <pc:docChgLst>
    <pc:chgData name="DIANA DEL PILAR RAMIREZ ACOSTA" userId="7c8ee35b-8153-4181-8741-18f2e2a668b2" providerId="ADAL" clId="{C6155949-4E26-4DBB-ACC3-5F53CC2A6D85}"/>
    <pc:docChg chg="undo redo custSel addSld delSld modSld sldOrd">
      <pc:chgData name="DIANA DEL PILAR RAMIREZ ACOSTA" userId="7c8ee35b-8153-4181-8741-18f2e2a668b2" providerId="ADAL" clId="{C6155949-4E26-4DBB-ACC3-5F53CC2A6D85}" dt="2025-09-17T17:44:00.556" v="229" actId="1076"/>
      <pc:docMkLst>
        <pc:docMk/>
      </pc:docMkLst>
      <pc:sldChg chg="addSp delSp modSp mod">
        <pc:chgData name="DIANA DEL PILAR RAMIREZ ACOSTA" userId="7c8ee35b-8153-4181-8741-18f2e2a668b2" providerId="ADAL" clId="{C6155949-4E26-4DBB-ACC3-5F53CC2A6D85}" dt="2025-09-15T14:40:32.636" v="129" actId="6549"/>
        <pc:sldMkLst>
          <pc:docMk/>
          <pc:sldMk cId="372235552" sldId="275"/>
        </pc:sldMkLst>
        <pc:graphicFrameChg chg="mod modGraphic">
          <ac:chgData name="DIANA DEL PILAR RAMIREZ ACOSTA" userId="7c8ee35b-8153-4181-8741-18f2e2a668b2" providerId="ADAL" clId="{C6155949-4E26-4DBB-ACC3-5F53CC2A6D85}" dt="2025-09-15T14:35:01.446" v="59" actId="14734"/>
          <ac:graphicFrameMkLst>
            <pc:docMk/>
            <pc:sldMk cId="372235552" sldId="275"/>
            <ac:graphicFrameMk id="3" creationId="{56ADC57F-B9AB-1191-F1B7-D8F9E0FA7355}"/>
          </ac:graphicFrameMkLst>
        </pc:graphicFrameChg>
      </pc:sldChg>
      <pc:sldChg chg="modSp mod">
        <pc:chgData name="DIANA DEL PILAR RAMIREZ ACOSTA" userId="7c8ee35b-8153-4181-8741-18f2e2a668b2" providerId="ADAL" clId="{C6155949-4E26-4DBB-ACC3-5F53CC2A6D85}" dt="2025-09-15T14:36:41.671" v="60" actId="1076"/>
        <pc:sldMkLst>
          <pc:docMk/>
          <pc:sldMk cId="534681283" sldId="315"/>
        </pc:sldMkLst>
        <pc:spChg chg="mod">
          <ac:chgData name="DIANA DEL PILAR RAMIREZ ACOSTA" userId="7c8ee35b-8153-4181-8741-18f2e2a668b2" providerId="ADAL" clId="{C6155949-4E26-4DBB-ACC3-5F53CC2A6D85}" dt="2025-09-15T14:36:41.671" v="60" actId="1076"/>
          <ac:spMkLst>
            <pc:docMk/>
            <pc:sldMk cId="534681283" sldId="315"/>
            <ac:spMk id="8" creationId="{DA7A4F2F-AC1F-A7CD-8173-300EE7454DCF}"/>
          </ac:spMkLst>
        </pc:spChg>
      </pc:sldChg>
      <pc:sldChg chg="ord">
        <pc:chgData name="DIANA DEL PILAR RAMIREZ ACOSTA" userId="7c8ee35b-8153-4181-8741-18f2e2a668b2" providerId="ADAL" clId="{C6155949-4E26-4DBB-ACC3-5F53CC2A6D85}" dt="2025-09-15T14:18:38.578" v="0" actId="20578"/>
        <pc:sldMkLst>
          <pc:docMk/>
          <pc:sldMk cId="180856868" sldId="322"/>
        </pc:sldMkLst>
      </pc:sldChg>
      <pc:sldChg chg="addSp delSp modSp mod">
        <pc:chgData name="DIANA DEL PILAR RAMIREZ ACOSTA" userId="7c8ee35b-8153-4181-8741-18f2e2a668b2" providerId="ADAL" clId="{C6155949-4E26-4DBB-ACC3-5F53CC2A6D85}" dt="2025-09-17T17:44:00.556" v="229" actId="1076"/>
        <pc:sldMkLst>
          <pc:docMk/>
          <pc:sldMk cId="978893234" sldId="323"/>
        </pc:sldMkLst>
        <pc:spChg chg="mod">
          <ac:chgData name="DIANA DEL PILAR RAMIREZ ACOSTA" userId="7c8ee35b-8153-4181-8741-18f2e2a668b2" providerId="ADAL" clId="{C6155949-4E26-4DBB-ACC3-5F53CC2A6D85}" dt="2025-09-17T17:40:41.531" v="189" actId="1037"/>
          <ac:spMkLst>
            <pc:docMk/>
            <pc:sldMk cId="978893234" sldId="323"/>
            <ac:spMk id="2" creationId="{18D6E337-06A5-8912-1BFC-974D983A3A09}"/>
          </ac:spMkLst>
        </pc:spChg>
        <pc:spChg chg="mod">
          <ac:chgData name="DIANA DEL PILAR RAMIREZ ACOSTA" userId="7c8ee35b-8153-4181-8741-18f2e2a668b2" providerId="ADAL" clId="{C6155949-4E26-4DBB-ACC3-5F53CC2A6D85}" dt="2025-09-17T17:44:00.556" v="229" actId="1076"/>
          <ac:spMkLst>
            <pc:docMk/>
            <pc:sldMk cId="978893234" sldId="323"/>
            <ac:spMk id="3" creationId="{6501DE07-3CC0-41AE-6DF5-2C4CE98DDEC7}"/>
          </ac:spMkLst>
        </pc:spChg>
        <pc:spChg chg="mod">
          <ac:chgData name="DIANA DEL PILAR RAMIREZ ACOSTA" userId="7c8ee35b-8153-4181-8741-18f2e2a668b2" providerId="ADAL" clId="{C6155949-4E26-4DBB-ACC3-5F53CC2A6D85}" dt="2025-09-17T17:41:18.112" v="221" actId="20577"/>
          <ac:spMkLst>
            <pc:docMk/>
            <pc:sldMk cId="978893234" sldId="323"/>
            <ac:spMk id="4" creationId="{02CDE9B4-2729-747A-2FD2-7CF1CF6C45CF}"/>
          </ac:spMkLst>
        </pc:spChg>
        <pc:spChg chg="mod">
          <ac:chgData name="DIANA DEL PILAR RAMIREZ ACOSTA" userId="7c8ee35b-8153-4181-8741-18f2e2a668b2" providerId="ADAL" clId="{C6155949-4E26-4DBB-ACC3-5F53CC2A6D85}" dt="2025-09-17T17:40:37.766" v="181" actId="1038"/>
          <ac:spMkLst>
            <pc:docMk/>
            <pc:sldMk cId="978893234" sldId="323"/>
            <ac:spMk id="5" creationId="{C9285556-AC8A-1B9F-90E1-F3728D1D7409}"/>
          </ac:spMkLst>
        </pc:spChg>
      </pc:sldChg>
    </pc:docChg>
  </pc:docChgLst>
  <pc:docChgLst>
    <pc:chgData name="GINA CATALINA MALAVER PEREZ" userId="99b04ec6-3d77-4061-a7bd-63e001cc7658" providerId="ADAL" clId="{7758FA74-F8BD-4033-ACE4-5AABA190CD2A}"/>
    <pc:docChg chg="custSel modSld">
      <pc:chgData name="GINA CATALINA MALAVER PEREZ" userId="99b04ec6-3d77-4061-a7bd-63e001cc7658" providerId="ADAL" clId="{7758FA74-F8BD-4033-ACE4-5AABA190CD2A}" dt="2025-08-23T12:34:07.789" v="177" actId="313"/>
      <pc:docMkLst>
        <pc:docMk/>
      </pc:docMkLst>
      <pc:sldChg chg="modSp mod">
        <pc:chgData name="GINA CATALINA MALAVER PEREZ" userId="99b04ec6-3d77-4061-a7bd-63e001cc7658" providerId="ADAL" clId="{7758FA74-F8BD-4033-ACE4-5AABA190CD2A}" dt="2025-08-23T12:33:59.837" v="176" actId="790"/>
        <pc:sldMkLst>
          <pc:docMk/>
          <pc:sldMk cId="602413028" sldId="257"/>
        </pc:sldMkLst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602413028" sldId="257"/>
            <ac:spMk id="3" creationId="{5F87AA4F-56D9-84F2-6ABD-895DF706072E}"/>
          </ac:spMkLst>
        </pc:spChg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602413028" sldId="257"/>
            <ac:spMk id="5" creationId="{33CB4799-4212-0078-D580-73F1A43C32DB}"/>
          </ac:spMkLst>
        </pc:spChg>
      </pc:sldChg>
      <pc:sldChg chg="modSp mod">
        <pc:chgData name="GINA CATALINA MALAVER PEREZ" userId="99b04ec6-3d77-4061-a7bd-63e001cc7658" providerId="ADAL" clId="{7758FA74-F8BD-4033-ACE4-5AABA190CD2A}" dt="2025-08-23T12:33:59.837" v="176" actId="790"/>
        <pc:sldMkLst>
          <pc:docMk/>
          <pc:sldMk cId="168279661" sldId="258"/>
        </pc:sldMkLst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168279661" sldId="258"/>
            <ac:spMk id="6" creationId="{D378CA93-8553-4A2C-B9B2-B55A9C07B2DB}"/>
          </ac:spMkLst>
        </pc:spChg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168279661" sldId="258"/>
            <ac:spMk id="13" creationId="{3D8591AC-C102-48D8-852D-0DD292135129}"/>
          </ac:spMkLst>
        </pc:spChg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168279661" sldId="258"/>
            <ac:spMk id="25" creationId="{F4AF052D-1513-4FDF-8FCD-2F04008F5353}"/>
          </ac:spMkLst>
        </pc:spChg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168279661" sldId="258"/>
            <ac:spMk id="30" creationId="{5A1871A2-2B94-41B6-B8F4-B816F853B9F1}"/>
          </ac:spMkLst>
        </pc:spChg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168279661" sldId="258"/>
            <ac:spMk id="31" creationId="{3EECED9C-0138-4FED-91B1-E8E03706DB46}"/>
          </ac:spMkLst>
        </pc:spChg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168279661" sldId="258"/>
            <ac:spMk id="42" creationId="{D35BDA70-142E-43DA-838C-ACDB96684AF5}"/>
          </ac:spMkLst>
        </pc:spChg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168279661" sldId="258"/>
            <ac:spMk id="50" creationId="{9AF0C015-A142-4758-B5D4-0C5CD3C072B5}"/>
          </ac:spMkLst>
        </pc:spChg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168279661" sldId="258"/>
            <ac:spMk id="54" creationId="{C40173EF-D1D6-44F4-B387-DF7CFEAB78E1}"/>
          </ac:spMkLst>
        </pc:spChg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168279661" sldId="258"/>
            <ac:spMk id="55" creationId="{B9D53916-C3BD-4BF9-8515-555299AB889C}"/>
          </ac:spMkLst>
        </pc:spChg>
      </pc:sldChg>
      <pc:sldChg chg="addSp delSp modSp mod">
        <pc:chgData name="GINA CATALINA MALAVER PEREZ" userId="99b04ec6-3d77-4061-a7bd-63e001cc7658" providerId="ADAL" clId="{7758FA74-F8BD-4033-ACE4-5AABA190CD2A}" dt="2025-08-23T12:33:59.837" v="176" actId="790"/>
        <pc:sldMkLst>
          <pc:docMk/>
          <pc:sldMk cId="3454822049" sldId="272"/>
        </pc:sldMkLst>
        <pc:spChg chg="add 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3454822049" sldId="272"/>
            <ac:spMk id="3" creationId="{841DFDF0-3415-1C7E-9099-5E28C5DBC437}"/>
          </ac:spMkLst>
        </pc:spChg>
        <pc:spChg chg="add 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3454822049" sldId="272"/>
            <ac:spMk id="4" creationId="{E9D54BC2-02F0-E575-F024-39C209B6E69D}"/>
          </ac:spMkLst>
        </pc:spChg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3454822049" sldId="272"/>
            <ac:spMk id="7" creationId="{2CA0EFBE-CFCF-497C-98ED-7B9F7D8FC338}"/>
          </ac:spMkLst>
        </pc:spChg>
      </pc:sldChg>
      <pc:sldChg chg="modSp mod">
        <pc:chgData name="GINA CATALINA MALAVER PEREZ" userId="99b04ec6-3d77-4061-a7bd-63e001cc7658" providerId="ADAL" clId="{7758FA74-F8BD-4033-ACE4-5AABA190CD2A}" dt="2025-08-23T12:33:59.837" v="176" actId="790"/>
        <pc:sldMkLst>
          <pc:docMk/>
          <pc:sldMk cId="372235552" sldId="275"/>
        </pc:sldMkLst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372235552" sldId="275"/>
            <ac:spMk id="4" creationId="{4174478C-63FB-DAA0-3FA4-DF218C70FD86}"/>
          </ac:spMkLst>
        </pc:spChg>
      </pc:sldChg>
      <pc:sldChg chg="modSp mod">
        <pc:chgData name="GINA CATALINA MALAVER PEREZ" userId="99b04ec6-3d77-4061-a7bd-63e001cc7658" providerId="ADAL" clId="{7758FA74-F8BD-4033-ACE4-5AABA190CD2A}" dt="2025-08-23T12:33:59.837" v="176" actId="790"/>
        <pc:sldMkLst>
          <pc:docMk/>
          <pc:sldMk cId="2870492288" sldId="285"/>
        </pc:sldMkLst>
        <pc:spChg chg="mod">
          <ac:chgData name="GINA CATALINA MALAVER PEREZ" userId="99b04ec6-3d77-4061-a7bd-63e001cc7658" providerId="ADAL" clId="{7758FA74-F8BD-4033-ACE4-5AABA190CD2A}" dt="2025-08-23T12:33:59.837" v="176" actId="790"/>
          <ac:spMkLst>
            <pc:docMk/>
            <pc:sldMk cId="2870492288" sldId="285"/>
            <ac:spMk id="5" creationId="{82C368B8-3D9D-9AAB-D9DD-811E64B3F0F7}"/>
          </ac:spMkLst>
        </pc:spChg>
      </pc:sldChg>
    </pc:docChg>
  </pc:docChgLst>
  <pc:docChgLst>
    <pc:chgData name="GINA CATALINA MALAVER PEREZ" userId="99b04ec6-3d77-4061-a7bd-63e001cc7658" providerId="ADAL" clId="{4DAF5F03-3EAF-457F-82C3-24F8D398C8E6}"/>
    <pc:docChg chg="undo custSel modSld">
      <pc:chgData name="GINA CATALINA MALAVER PEREZ" userId="99b04ec6-3d77-4061-a7bd-63e001cc7658" providerId="ADAL" clId="{4DAF5F03-3EAF-457F-82C3-24F8D398C8E6}" dt="2025-09-01T17:03:49.124" v="9" actId="122"/>
      <pc:docMkLst>
        <pc:docMk/>
      </pc:docMkLst>
      <pc:sldChg chg="modSp mod">
        <pc:chgData name="GINA CATALINA MALAVER PEREZ" userId="99b04ec6-3d77-4061-a7bd-63e001cc7658" providerId="ADAL" clId="{4DAF5F03-3EAF-457F-82C3-24F8D398C8E6}" dt="2025-09-01T17:03:49.124" v="9" actId="122"/>
        <pc:sldMkLst>
          <pc:docMk/>
          <pc:sldMk cId="3231753963" sldId="309"/>
        </pc:sldMkLst>
        <pc:spChg chg="mod">
          <ac:chgData name="GINA CATALINA MALAVER PEREZ" userId="99b04ec6-3d77-4061-a7bd-63e001cc7658" providerId="ADAL" clId="{4DAF5F03-3EAF-457F-82C3-24F8D398C8E6}" dt="2025-09-01T17:03:19.505" v="3" actId="1076"/>
          <ac:spMkLst>
            <pc:docMk/>
            <pc:sldMk cId="3231753963" sldId="309"/>
            <ac:spMk id="7" creationId="{32D221CD-1BB2-8583-E45F-E8F1CC7275F5}"/>
          </ac:spMkLst>
        </pc:spChg>
        <pc:graphicFrameChg chg="mod modGraphic">
          <ac:chgData name="GINA CATALINA MALAVER PEREZ" userId="99b04ec6-3d77-4061-a7bd-63e001cc7658" providerId="ADAL" clId="{4DAF5F03-3EAF-457F-82C3-24F8D398C8E6}" dt="2025-09-01T17:03:49.124" v="9" actId="122"/>
          <ac:graphicFrameMkLst>
            <pc:docMk/>
            <pc:sldMk cId="3231753963" sldId="309"/>
            <ac:graphicFrameMk id="2" creationId="{60D36A88-FCFC-D993-9E6F-724CAF8D4B6E}"/>
          </ac:graphicFrameMkLst>
        </pc:graphicFrameChg>
      </pc:sldChg>
    </pc:docChg>
  </pc:docChgLst>
  <pc:docChgLst>
    <pc:chgData name="GINA CATALINA MALAVER PEREZ" userId="S::gina.malaver@uniminuto.edu::99b04ec6-3d77-4061-a7bd-63e001cc7658" providerId="AD" clId="Web-{A433F13F-04D1-064F-335C-17A768295040}"/>
    <pc:docChg chg="modSld">
      <pc:chgData name="GINA CATALINA MALAVER PEREZ" userId="S::gina.malaver@uniminuto.edu::99b04ec6-3d77-4061-a7bd-63e001cc7658" providerId="AD" clId="Web-{A433F13F-04D1-064F-335C-17A768295040}" dt="2025-08-31T14:10:28.163" v="86" actId="20577"/>
      <pc:docMkLst>
        <pc:docMk/>
      </pc:docMkLst>
      <pc:sldChg chg="addSp delSp modSp">
        <pc:chgData name="GINA CATALINA MALAVER PEREZ" userId="S::gina.malaver@uniminuto.edu::99b04ec6-3d77-4061-a7bd-63e001cc7658" providerId="AD" clId="Web-{A433F13F-04D1-064F-335C-17A768295040}" dt="2025-08-31T14:10:28.163" v="86" actId="20577"/>
        <pc:sldMkLst>
          <pc:docMk/>
          <pc:sldMk cId="3933216200" sldId="311"/>
        </pc:sldMkLst>
        <pc:spChg chg="mod">
          <ac:chgData name="GINA CATALINA MALAVER PEREZ" userId="S::gina.malaver@uniminuto.edu::99b04ec6-3d77-4061-a7bd-63e001cc7658" providerId="AD" clId="Web-{A433F13F-04D1-064F-335C-17A768295040}" dt="2025-08-31T14:10:28.163" v="86" actId="20577"/>
          <ac:spMkLst>
            <pc:docMk/>
            <pc:sldMk cId="3933216200" sldId="311"/>
            <ac:spMk id="8" creationId="{CDAF5A34-64DB-4374-3BAD-9F3DFBFFD366}"/>
          </ac:spMkLst>
        </pc:spChg>
      </pc:sldChg>
    </pc:docChg>
  </pc:docChgLst>
  <pc:docChgLst>
    <pc:chgData name="GINA CATALINA MALAVER PEREZ" userId="S::gina.malaver@uniminuto.edu::99b04ec6-3d77-4061-a7bd-63e001cc7658" providerId="AD" clId="Web-{4214A96F-8EC8-1FA1-51F5-3EF47AA8F2B8}"/>
    <pc:docChg chg="addSld delSld modSld">
      <pc:chgData name="GINA CATALINA MALAVER PEREZ" userId="S::gina.malaver@uniminuto.edu::99b04ec6-3d77-4061-a7bd-63e001cc7658" providerId="AD" clId="Web-{4214A96F-8EC8-1FA1-51F5-3EF47AA8F2B8}" dt="2025-08-28T20:47:54.522" v="287" actId="1076"/>
      <pc:docMkLst>
        <pc:docMk/>
      </pc:docMkLst>
      <pc:sldChg chg="modSp">
        <pc:chgData name="GINA CATALINA MALAVER PEREZ" userId="S::gina.malaver@uniminuto.edu::99b04ec6-3d77-4061-a7bd-63e001cc7658" providerId="AD" clId="Web-{4214A96F-8EC8-1FA1-51F5-3EF47AA8F2B8}" dt="2025-08-28T20:47:54.522" v="287" actId="1076"/>
        <pc:sldMkLst>
          <pc:docMk/>
          <pc:sldMk cId="168279661" sldId="258"/>
        </pc:sldMkLst>
        <pc:spChg chg="mod">
          <ac:chgData name="GINA CATALINA MALAVER PEREZ" userId="S::gina.malaver@uniminuto.edu::99b04ec6-3d77-4061-a7bd-63e001cc7658" providerId="AD" clId="Web-{4214A96F-8EC8-1FA1-51F5-3EF47AA8F2B8}" dt="2025-08-28T20:47:54.522" v="287" actId="1076"/>
          <ac:spMkLst>
            <pc:docMk/>
            <pc:sldMk cId="168279661" sldId="258"/>
            <ac:spMk id="6" creationId="{D378CA93-8553-4A2C-B9B2-B55A9C07B2DB}"/>
          </ac:spMkLst>
        </pc:spChg>
      </pc:sldChg>
      <pc:sldChg chg="modSp">
        <pc:chgData name="GINA CATALINA MALAVER PEREZ" userId="S::gina.malaver@uniminuto.edu::99b04ec6-3d77-4061-a7bd-63e001cc7658" providerId="AD" clId="Web-{4214A96F-8EC8-1FA1-51F5-3EF47AA8F2B8}" dt="2025-08-28T16:58:12.656" v="140" actId="20577"/>
        <pc:sldMkLst>
          <pc:docMk/>
          <pc:sldMk cId="372235552" sldId="275"/>
        </pc:sldMkLst>
        <pc:spChg chg="mod">
          <ac:chgData name="GINA CATALINA MALAVER PEREZ" userId="S::gina.malaver@uniminuto.edu::99b04ec6-3d77-4061-a7bd-63e001cc7658" providerId="AD" clId="Web-{4214A96F-8EC8-1FA1-51F5-3EF47AA8F2B8}" dt="2025-08-28T16:58:12.656" v="140" actId="20577"/>
          <ac:spMkLst>
            <pc:docMk/>
            <pc:sldMk cId="372235552" sldId="275"/>
            <ac:spMk id="4" creationId="{4174478C-63FB-DAA0-3FA4-DF218C70FD86}"/>
          </ac:spMkLst>
        </pc:spChg>
      </pc:sldChg>
      <pc:sldChg chg="addSp delSp modSp">
        <pc:chgData name="GINA CATALINA MALAVER PEREZ" userId="S::gina.malaver@uniminuto.edu::99b04ec6-3d77-4061-a7bd-63e001cc7658" providerId="AD" clId="Web-{4214A96F-8EC8-1FA1-51F5-3EF47AA8F2B8}" dt="2025-08-28T16:32:16.017" v="121" actId="20577"/>
        <pc:sldMkLst>
          <pc:docMk/>
          <pc:sldMk cId="2870492288" sldId="285"/>
        </pc:sldMkLst>
        <pc:spChg chg="add mod">
          <ac:chgData name="GINA CATALINA MALAVER PEREZ" userId="S::gina.malaver@uniminuto.edu::99b04ec6-3d77-4061-a7bd-63e001cc7658" providerId="AD" clId="Web-{4214A96F-8EC8-1FA1-51F5-3EF47AA8F2B8}" dt="2025-08-28T16:32:13.157" v="119" actId="20577"/>
          <ac:spMkLst>
            <pc:docMk/>
            <pc:sldMk cId="2870492288" sldId="285"/>
            <ac:spMk id="4" creationId="{91AD9745-B52A-CA00-D153-B2BAB8A35AE4}"/>
          </ac:spMkLst>
        </pc:spChg>
      </pc:sldChg>
      <pc:sldChg chg="modSp add replId">
        <pc:chgData name="GINA CATALINA MALAVER PEREZ" userId="S::gina.malaver@uniminuto.edu::99b04ec6-3d77-4061-a7bd-63e001cc7658" providerId="AD" clId="Web-{4214A96F-8EC8-1FA1-51F5-3EF47AA8F2B8}" dt="2025-08-28T16:32:21.548" v="122" actId="20577"/>
        <pc:sldMkLst>
          <pc:docMk/>
          <pc:sldMk cId="1499044114" sldId="310"/>
        </pc:sldMkLst>
        <pc:spChg chg="mod">
          <ac:chgData name="GINA CATALINA MALAVER PEREZ" userId="S::gina.malaver@uniminuto.edu::99b04ec6-3d77-4061-a7bd-63e001cc7658" providerId="AD" clId="Web-{4214A96F-8EC8-1FA1-51F5-3EF47AA8F2B8}" dt="2025-08-28T16:31:53.829" v="116" actId="20577"/>
          <ac:spMkLst>
            <pc:docMk/>
            <pc:sldMk cId="1499044114" sldId="310"/>
            <ac:spMk id="2" creationId="{AE68C0FB-EBCA-6E0B-D320-E84E2C4A4030}"/>
          </ac:spMkLst>
        </pc:spChg>
      </pc:sldChg>
      <pc:sldChg chg="addSp delSp modSp add replId">
        <pc:chgData name="GINA CATALINA MALAVER PEREZ" userId="S::gina.malaver@uniminuto.edu::99b04ec6-3d77-4061-a7bd-63e001cc7658" providerId="AD" clId="Web-{4214A96F-8EC8-1FA1-51F5-3EF47AA8F2B8}" dt="2025-08-28T17:16:41.051" v="286" actId="1076"/>
        <pc:sldMkLst>
          <pc:docMk/>
          <pc:sldMk cId="3933216200" sldId="311"/>
        </pc:sldMkLst>
        <pc:spChg chg="add mod">
          <ac:chgData name="GINA CATALINA MALAVER PEREZ" userId="S::gina.malaver@uniminuto.edu::99b04ec6-3d77-4061-a7bd-63e001cc7658" providerId="AD" clId="Web-{4214A96F-8EC8-1FA1-51F5-3EF47AA8F2B8}" dt="2025-08-28T17:16:41.051" v="286" actId="1076"/>
          <ac:spMkLst>
            <pc:docMk/>
            <pc:sldMk cId="3933216200" sldId="311"/>
            <ac:spMk id="8" creationId="{CDAF5A34-64DB-4374-3BAD-9F3DFBFFD366}"/>
          </ac:spMkLst>
        </pc:spChg>
      </pc:sldChg>
    </pc:docChg>
  </pc:docChgLst>
  <pc:docChgLst>
    <pc:chgData name="LINA PAOLA SUAREZ FORERO" userId="S::lina.suarez.f@uniminuto.edu::bc550894-0aa7-4a5d-903c-9027ae179d81" providerId="AD" clId="Web-{5C579B2D-722A-9D9E-B8C6-3EFABA9EDED3}"/>
    <pc:docChg chg="modSld">
      <pc:chgData name="LINA PAOLA SUAREZ FORERO" userId="S::lina.suarez.f@uniminuto.edu::bc550894-0aa7-4a5d-903c-9027ae179d81" providerId="AD" clId="Web-{5C579B2D-722A-9D9E-B8C6-3EFABA9EDED3}" dt="2025-09-22T16:09:05.547" v="134" actId="1076"/>
      <pc:docMkLst>
        <pc:docMk/>
      </pc:docMkLst>
      <pc:sldChg chg="modSp">
        <pc:chgData name="LINA PAOLA SUAREZ FORERO" userId="S::lina.suarez.f@uniminuto.edu::bc550894-0aa7-4a5d-903c-9027ae179d81" providerId="AD" clId="Web-{5C579B2D-722A-9D9E-B8C6-3EFABA9EDED3}" dt="2025-09-22T15:48:19.219" v="107" actId="14100"/>
        <pc:sldMkLst>
          <pc:docMk/>
          <pc:sldMk cId="372235552" sldId="275"/>
        </pc:sldMkLst>
        <pc:spChg chg="mod">
          <ac:chgData name="LINA PAOLA SUAREZ FORERO" userId="S::lina.suarez.f@uniminuto.edu::bc550894-0aa7-4a5d-903c-9027ae179d81" providerId="AD" clId="Web-{5C579B2D-722A-9D9E-B8C6-3EFABA9EDED3}" dt="2025-09-22T15:48:19.219" v="107" actId="14100"/>
          <ac:spMkLst>
            <pc:docMk/>
            <pc:sldMk cId="372235552" sldId="275"/>
            <ac:spMk id="2" creationId="{87A3EE91-F3EB-52FE-5A06-2F9E330171F6}"/>
          </ac:spMkLst>
        </pc:spChg>
        <pc:graphicFrameChg chg="mod modGraphic">
          <ac:chgData name="LINA PAOLA SUAREZ FORERO" userId="S::lina.suarez.f@uniminuto.edu::bc550894-0aa7-4a5d-903c-9027ae179d81" providerId="AD" clId="Web-{5C579B2D-722A-9D9E-B8C6-3EFABA9EDED3}" dt="2025-09-22T15:48:17.813" v="106" actId="1076"/>
          <ac:graphicFrameMkLst>
            <pc:docMk/>
            <pc:sldMk cId="372235552" sldId="275"/>
            <ac:graphicFrameMk id="3" creationId="{56ADC57F-B9AB-1191-F1B7-D8F9E0FA7355}"/>
          </ac:graphicFrameMkLst>
        </pc:graphicFrameChg>
      </pc:sldChg>
      <pc:sldChg chg="modSp">
        <pc:chgData name="LINA PAOLA SUAREZ FORERO" userId="S::lina.suarez.f@uniminuto.edu::bc550894-0aa7-4a5d-903c-9027ae179d81" providerId="AD" clId="Web-{5C579B2D-722A-9D9E-B8C6-3EFABA9EDED3}" dt="2025-09-22T14:20:25.700" v="11" actId="20577"/>
        <pc:sldMkLst>
          <pc:docMk/>
          <pc:sldMk cId="2870492288" sldId="285"/>
        </pc:sldMkLst>
        <pc:spChg chg="mod">
          <ac:chgData name="LINA PAOLA SUAREZ FORERO" userId="S::lina.suarez.f@uniminuto.edu::bc550894-0aa7-4a5d-903c-9027ae179d81" providerId="AD" clId="Web-{5C579B2D-722A-9D9E-B8C6-3EFABA9EDED3}" dt="2025-09-22T14:20:25.700" v="11" actId="20577"/>
          <ac:spMkLst>
            <pc:docMk/>
            <pc:sldMk cId="2870492288" sldId="285"/>
            <ac:spMk id="6" creationId="{78A468B7-A272-1A5D-A00F-23A5E0F0F291}"/>
          </ac:spMkLst>
        </pc:spChg>
      </pc:sldChg>
      <pc:sldChg chg="addSp delSp modSp">
        <pc:chgData name="LINA PAOLA SUAREZ FORERO" userId="S::lina.suarez.f@uniminuto.edu::bc550894-0aa7-4a5d-903c-9027ae179d81" providerId="AD" clId="Web-{5C579B2D-722A-9D9E-B8C6-3EFABA9EDED3}" dt="2025-09-22T14:19:54.216" v="9"/>
        <pc:sldMkLst>
          <pc:docMk/>
          <pc:sldMk cId="1499044114" sldId="310"/>
        </pc:sldMkLst>
        <pc:spChg chg="add">
          <ac:chgData name="LINA PAOLA SUAREZ FORERO" userId="S::lina.suarez.f@uniminuto.edu::bc550894-0aa7-4a5d-903c-9027ae179d81" providerId="AD" clId="Web-{5C579B2D-722A-9D9E-B8C6-3EFABA9EDED3}" dt="2025-09-22T14:00:33.684" v="1"/>
          <ac:spMkLst>
            <pc:docMk/>
            <pc:sldMk cId="1499044114" sldId="310"/>
            <ac:spMk id="4" creationId="{A78559BF-7F96-44E0-8C6A-7550C3F8338F}"/>
          </ac:spMkLst>
        </pc:spChg>
        <pc:spChg chg="del">
          <ac:chgData name="LINA PAOLA SUAREZ FORERO" userId="S::lina.suarez.f@uniminuto.edu::bc550894-0aa7-4a5d-903c-9027ae179d81" providerId="AD" clId="Web-{5C579B2D-722A-9D9E-B8C6-3EFABA9EDED3}" dt="2025-09-22T14:00:31.778" v="0"/>
          <ac:spMkLst>
            <pc:docMk/>
            <pc:sldMk cId="1499044114" sldId="310"/>
            <ac:spMk id="5" creationId="{934C572E-D94C-6243-E5EF-EEAF13A1F6EB}"/>
          </ac:spMkLst>
        </pc:spChg>
        <pc:spChg chg="del">
          <ac:chgData name="LINA PAOLA SUAREZ FORERO" userId="S::lina.suarez.f@uniminuto.edu::bc550894-0aa7-4a5d-903c-9027ae179d81" providerId="AD" clId="Web-{5C579B2D-722A-9D9E-B8C6-3EFABA9EDED3}" dt="2025-09-22T14:00:40.622" v="2"/>
          <ac:spMkLst>
            <pc:docMk/>
            <pc:sldMk cId="1499044114" sldId="310"/>
            <ac:spMk id="6" creationId="{C572B241-E24B-58EB-C93A-6D40CD11604B}"/>
          </ac:spMkLst>
        </pc:spChg>
        <pc:spChg chg="add">
          <ac:chgData name="LINA PAOLA SUAREZ FORERO" userId="S::lina.suarez.f@uniminuto.edu::bc550894-0aa7-4a5d-903c-9027ae179d81" providerId="AD" clId="Web-{5C579B2D-722A-9D9E-B8C6-3EFABA9EDED3}" dt="2025-09-22T14:00:33.684" v="1"/>
          <ac:spMkLst>
            <pc:docMk/>
            <pc:sldMk cId="1499044114" sldId="310"/>
            <ac:spMk id="7" creationId="{45D47F61-1658-4377-850E-6DBD9E3A580F}"/>
          </ac:spMkLst>
        </pc:spChg>
        <pc:grpChg chg="add">
          <ac:chgData name="LINA PAOLA SUAREZ FORERO" userId="S::lina.suarez.f@uniminuto.edu::bc550894-0aa7-4a5d-903c-9027ae179d81" providerId="AD" clId="Web-{5C579B2D-722A-9D9E-B8C6-3EFABA9EDED3}" dt="2025-09-22T14:00:33.684" v="1"/>
          <ac:grpSpMkLst>
            <pc:docMk/>
            <pc:sldMk cId="1499044114" sldId="310"/>
            <ac:grpSpMk id="3" creationId="{C2D8152E-CDC6-4262-8483-E6168E4812FF}"/>
          </ac:grpSpMkLst>
        </pc:grpChg>
        <pc:graphicFrameChg chg="add mod modGraphic">
          <ac:chgData name="LINA PAOLA SUAREZ FORERO" userId="S::lina.suarez.f@uniminuto.edu::bc550894-0aa7-4a5d-903c-9027ae179d81" providerId="AD" clId="Web-{5C579B2D-722A-9D9E-B8C6-3EFABA9EDED3}" dt="2025-09-22T14:19:54.216" v="9"/>
          <ac:graphicFrameMkLst>
            <pc:docMk/>
            <pc:sldMk cId="1499044114" sldId="310"/>
            <ac:graphicFrameMk id="9" creationId="{1BE9220E-4961-7FA1-0539-98059C1A10FD}"/>
          </ac:graphicFrameMkLst>
        </pc:graphicFrameChg>
      </pc:sldChg>
      <pc:sldChg chg="modSp">
        <pc:chgData name="LINA PAOLA SUAREZ FORERO" userId="S::lina.suarez.f@uniminuto.edu::bc550894-0aa7-4a5d-903c-9027ae179d81" providerId="AD" clId="Web-{5C579B2D-722A-9D9E-B8C6-3EFABA9EDED3}" dt="2025-09-22T15:48:33.829" v="108"/>
        <pc:sldMkLst>
          <pc:docMk/>
          <pc:sldMk cId="180856868" sldId="322"/>
        </pc:sldMkLst>
        <pc:graphicFrameChg chg="modGraphic">
          <ac:chgData name="LINA PAOLA SUAREZ FORERO" userId="S::lina.suarez.f@uniminuto.edu::bc550894-0aa7-4a5d-903c-9027ae179d81" providerId="AD" clId="Web-{5C579B2D-722A-9D9E-B8C6-3EFABA9EDED3}" dt="2025-09-22T15:48:33.829" v="108"/>
          <ac:graphicFrameMkLst>
            <pc:docMk/>
            <pc:sldMk cId="180856868" sldId="322"/>
            <ac:graphicFrameMk id="7" creationId="{5B9E2206-1FB7-060B-8FEE-6A97B028E6FC}"/>
          </ac:graphicFrameMkLst>
        </pc:graphicFrameChg>
      </pc:sldChg>
      <pc:sldChg chg="addSp delSp modSp">
        <pc:chgData name="LINA PAOLA SUAREZ FORERO" userId="S::lina.suarez.f@uniminuto.edu::bc550894-0aa7-4a5d-903c-9027ae179d81" providerId="AD" clId="Web-{5C579B2D-722A-9D9E-B8C6-3EFABA9EDED3}" dt="2025-09-22T14:24:35.544" v="91" actId="1076"/>
        <pc:sldMkLst>
          <pc:docMk/>
          <pc:sldMk cId="978893234" sldId="323"/>
        </pc:sldMkLst>
        <pc:spChg chg="mod">
          <ac:chgData name="LINA PAOLA SUAREZ FORERO" userId="S::lina.suarez.f@uniminuto.edu::bc550894-0aa7-4a5d-903c-9027ae179d81" providerId="AD" clId="Web-{5C579B2D-722A-9D9E-B8C6-3EFABA9EDED3}" dt="2025-09-22T14:24:35.544" v="91" actId="1076"/>
          <ac:spMkLst>
            <pc:docMk/>
            <pc:sldMk cId="978893234" sldId="323"/>
            <ac:spMk id="2" creationId="{18D6E337-06A5-8912-1BFC-974D983A3A09}"/>
          </ac:spMkLst>
        </pc:spChg>
        <pc:spChg chg="mod">
          <ac:chgData name="LINA PAOLA SUAREZ FORERO" userId="S::lina.suarez.f@uniminuto.edu::bc550894-0aa7-4a5d-903c-9027ae179d81" providerId="AD" clId="Web-{5C579B2D-722A-9D9E-B8C6-3EFABA9EDED3}" dt="2025-09-22T14:23:22.716" v="75" actId="1076"/>
          <ac:spMkLst>
            <pc:docMk/>
            <pc:sldMk cId="978893234" sldId="323"/>
            <ac:spMk id="4" creationId="{02CDE9B4-2729-747A-2FD2-7CF1CF6C45CF}"/>
          </ac:spMkLst>
        </pc:spChg>
        <pc:spChg chg="add del mod">
          <ac:chgData name="LINA PAOLA SUAREZ FORERO" userId="S::lina.suarez.f@uniminuto.edu::bc550894-0aa7-4a5d-903c-9027ae179d81" providerId="AD" clId="Web-{5C579B2D-722A-9D9E-B8C6-3EFABA9EDED3}" dt="2025-09-22T14:23:37.310" v="78" actId="1076"/>
          <ac:spMkLst>
            <pc:docMk/>
            <pc:sldMk cId="978893234" sldId="323"/>
            <ac:spMk id="5" creationId="{C9285556-AC8A-1B9F-90E1-F3728D1D7409}"/>
          </ac:spMkLst>
        </pc:spChg>
      </pc:sldChg>
      <pc:sldChg chg="modSp">
        <pc:chgData name="LINA PAOLA SUAREZ FORERO" userId="S::lina.suarez.f@uniminuto.edu::bc550894-0aa7-4a5d-903c-9027ae179d81" providerId="AD" clId="Web-{5C579B2D-722A-9D9E-B8C6-3EFABA9EDED3}" dt="2025-09-22T16:09:05.547" v="134" actId="1076"/>
        <pc:sldMkLst>
          <pc:docMk/>
          <pc:sldMk cId="1026190066" sldId="329"/>
        </pc:sldMkLst>
        <pc:spChg chg="mod">
          <ac:chgData name="LINA PAOLA SUAREZ FORERO" userId="S::lina.suarez.f@uniminuto.edu::bc550894-0aa7-4a5d-903c-9027ae179d81" providerId="AD" clId="Web-{5C579B2D-722A-9D9E-B8C6-3EFABA9EDED3}" dt="2025-09-22T15:57:18.125" v="124" actId="14100"/>
          <ac:spMkLst>
            <pc:docMk/>
            <pc:sldMk cId="1026190066" sldId="329"/>
            <ac:spMk id="2" creationId="{BE0DD918-1E89-8F16-BFE9-E0040B5E61D2}"/>
          </ac:spMkLst>
        </pc:spChg>
        <pc:spChg chg="mod">
          <ac:chgData name="LINA PAOLA SUAREZ FORERO" userId="S::lina.suarez.f@uniminuto.edu::bc550894-0aa7-4a5d-903c-9027ae179d81" providerId="AD" clId="Web-{5C579B2D-722A-9D9E-B8C6-3EFABA9EDED3}" dt="2025-09-22T15:57:31.157" v="125" actId="1076"/>
          <ac:spMkLst>
            <pc:docMk/>
            <pc:sldMk cId="1026190066" sldId="329"/>
            <ac:spMk id="4" creationId="{BD201CC9-BD9E-7A3C-02B5-D58F7B3C240C}"/>
          </ac:spMkLst>
        </pc:spChg>
        <pc:picChg chg="mod ord">
          <ac:chgData name="LINA PAOLA SUAREZ FORERO" userId="S::lina.suarez.f@uniminuto.edu::bc550894-0aa7-4a5d-903c-9027ae179d81" providerId="AD" clId="Web-{5C579B2D-722A-9D9E-B8C6-3EFABA9EDED3}" dt="2025-09-22T16:09:05.547" v="134" actId="1076"/>
          <ac:picMkLst>
            <pc:docMk/>
            <pc:sldMk cId="1026190066" sldId="329"/>
            <ac:picMk id="3" creationId="{29B5B0B9-2FEA-018C-EABA-903EA4B53F08}"/>
          </ac:picMkLst>
        </pc:picChg>
      </pc:sldChg>
    </pc:docChg>
  </pc:docChgLst>
  <pc:docChgLst>
    <pc:chgData name="GINA CATALINA MALAVER PEREZ" userId="99b04ec6-3d77-4061-a7bd-63e001cc7658" providerId="ADAL" clId="{0DE07C7A-D152-428D-9AA3-CC8ABCA8715D}"/>
    <pc:docChg chg="undo custSel addSld delSld modSld">
      <pc:chgData name="GINA CATALINA MALAVER PEREZ" userId="99b04ec6-3d77-4061-a7bd-63e001cc7658" providerId="ADAL" clId="{0DE07C7A-D152-428D-9AA3-CC8ABCA8715D}" dt="2025-09-16T23:08:32.870" v="1471" actId="1076"/>
      <pc:docMkLst>
        <pc:docMk/>
      </pc:docMkLst>
      <pc:sldChg chg="addSp delSp modSp mod">
        <pc:chgData name="GINA CATALINA MALAVER PEREZ" userId="99b04ec6-3d77-4061-a7bd-63e001cc7658" providerId="ADAL" clId="{0DE07C7A-D152-428D-9AA3-CC8ABCA8715D}" dt="2025-09-16T22:40:09.601" v="1431"/>
        <pc:sldMkLst>
          <pc:docMk/>
          <pc:sldMk cId="168279661" sldId="258"/>
        </pc:sldMkLst>
        <pc:grpChg chg="mod">
          <ac:chgData name="GINA CATALINA MALAVER PEREZ" userId="99b04ec6-3d77-4061-a7bd-63e001cc7658" providerId="ADAL" clId="{0DE07C7A-D152-428D-9AA3-CC8ABCA8715D}" dt="2025-09-16T21:48:32.337" v="1422" actId="1076"/>
          <ac:grpSpMkLst>
            <pc:docMk/>
            <pc:sldMk cId="168279661" sldId="258"/>
            <ac:grpSpMk id="28" creationId="{69EB82AA-385F-4F40-93A0-3030C92A87BF}"/>
          </ac:grpSpMkLst>
        </pc:grpChg>
        <pc:grpChg chg="mod">
          <ac:chgData name="GINA CATALINA MALAVER PEREZ" userId="99b04ec6-3d77-4061-a7bd-63e001cc7658" providerId="ADAL" clId="{0DE07C7A-D152-428D-9AA3-CC8ABCA8715D}" dt="2025-09-16T21:48:27.184" v="1420" actId="1076"/>
          <ac:grpSpMkLst>
            <pc:docMk/>
            <pc:sldMk cId="168279661" sldId="258"/>
            <ac:grpSpMk id="46" creationId="{2750BF53-0864-46E9-9A9D-326E46C5D76F}"/>
          </ac:grpSpMkLst>
        </pc:grpChg>
        <pc:grpChg chg="mod">
          <ac:chgData name="GINA CATALINA MALAVER PEREZ" userId="99b04ec6-3d77-4061-a7bd-63e001cc7658" providerId="ADAL" clId="{0DE07C7A-D152-428D-9AA3-CC8ABCA8715D}" dt="2025-09-16T21:48:29.670" v="1421" actId="1076"/>
          <ac:grpSpMkLst>
            <pc:docMk/>
            <pc:sldMk cId="168279661" sldId="258"/>
            <ac:grpSpMk id="58" creationId="{D41939DC-A5FD-4E48-8BE4-59A144318863}"/>
          </ac:grpSpMkLst>
        </pc:grpChg>
      </pc:sldChg>
      <pc:sldChg chg="addSp delSp modSp mod">
        <pc:chgData name="GINA CATALINA MALAVER PEREZ" userId="99b04ec6-3d77-4061-a7bd-63e001cc7658" providerId="ADAL" clId="{0DE07C7A-D152-428D-9AA3-CC8ABCA8715D}" dt="2025-08-31T16:20:21.884" v="1418" actId="20577"/>
        <pc:sldMkLst>
          <pc:docMk/>
          <pc:sldMk cId="3454822049" sldId="272"/>
        </pc:sldMkLst>
        <pc:spChg chg="add mod">
          <ac:chgData name="GINA CATALINA MALAVER PEREZ" userId="99b04ec6-3d77-4061-a7bd-63e001cc7658" providerId="ADAL" clId="{0DE07C7A-D152-428D-9AA3-CC8ABCA8715D}" dt="2025-08-27T21:45:52.692" v="112" actId="1076"/>
          <ac:spMkLst>
            <pc:docMk/>
            <pc:sldMk cId="3454822049" sldId="272"/>
            <ac:spMk id="2" creationId="{6B4285F5-E495-3FE8-C48F-8DEDB4F9E6A6}"/>
          </ac:spMkLst>
        </pc:spChg>
        <pc:spChg chg="add del mod">
          <ac:chgData name="GINA CATALINA MALAVER PEREZ" userId="99b04ec6-3d77-4061-a7bd-63e001cc7658" providerId="ADAL" clId="{0DE07C7A-D152-428D-9AA3-CC8ABCA8715D}" dt="2025-08-27T21:44:20.040" v="51" actId="21"/>
          <ac:spMkLst>
            <pc:docMk/>
            <pc:sldMk cId="3454822049" sldId="272"/>
            <ac:spMk id="3" creationId="{841DFDF0-3415-1C7E-9099-5E28C5DBC437}"/>
          </ac:spMkLst>
        </pc:spChg>
        <pc:spChg chg="add del mod">
          <ac:chgData name="GINA CATALINA MALAVER PEREZ" userId="99b04ec6-3d77-4061-a7bd-63e001cc7658" providerId="ADAL" clId="{0DE07C7A-D152-428D-9AA3-CC8ABCA8715D}" dt="2025-08-31T16:20:21.884" v="1418" actId="20577"/>
          <ac:spMkLst>
            <pc:docMk/>
            <pc:sldMk cId="3454822049" sldId="272"/>
            <ac:spMk id="4" creationId="{E9D54BC2-02F0-E575-F024-39C209B6E69D}"/>
          </ac:spMkLst>
        </pc:spChg>
        <pc:spChg chg="mod">
          <ac:chgData name="GINA CATALINA MALAVER PEREZ" userId="99b04ec6-3d77-4061-a7bd-63e001cc7658" providerId="ADAL" clId="{0DE07C7A-D152-428D-9AA3-CC8ABCA8715D}" dt="2025-08-27T21:43:16.610" v="37" actId="1076"/>
          <ac:spMkLst>
            <pc:docMk/>
            <pc:sldMk cId="3454822049" sldId="272"/>
            <ac:spMk id="7" creationId="{2CA0EFBE-CFCF-497C-98ED-7B9F7D8FC338}"/>
          </ac:spMkLst>
        </pc:spChg>
      </pc:sldChg>
      <pc:sldChg chg="addSp delSp modSp mod">
        <pc:chgData name="GINA CATALINA MALAVER PEREZ" userId="99b04ec6-3d77-4061-a7bd-63e001cc7658" providerId="ADAL" clId="{0DE07C7A-D152-428D-9AA3-CC8ABCA8715D}" dt="2025-09-16T23:08:32.870" v="1471" actId="1076"/>
        <pc:sldMkLst>
          <pc:docMk/>
          <pc:sldMk cId="372235552" sldId="275"/>
        </pc:sldMkLst>
        <pc:spChg chg="mod">
          <ac:chgData name="GINA CATALINA MALAVER PEREZ" userId="99b04ec6-3d77-4061-a7bd-63e001cc7658" providerId="ADAL" clId="{0DE07C7A-D152-428D-9AA3-CC8ABCA8715D}" dt="2025-08-31T15:07:07.596" v="573" actId="1076"/>
          <ac:spMkLst>
            <pc:docMk/>
            <pc:sldMk cId="372235552" sldId="275"/>
            <ac:spMk id="4" creationId="{4174478C-63FB-DAA0-3FA4-DF218C70FD86}"/>
          </ac:spMkLst>
        </pc:spChg>
        <pc:graphicFrameChg chg="add mod modGraphic">
          <ac:chgData name="GINA CATALINA MALAVER PEREZ" userId="99b04ec6-3d77-4061-a7bd-63e001cc7658" providerId="ADAL" clId="{0DE07C7A-D152-428D-9AA3-CC8ABCA8715D}" dt="2025-08-31T15:57:30.500" v="1392" actId="255"/>
          <ac:graphicFrameMkLst>
            <pc:docMk/>
            <pc:sldMk cId="372235552" sldId="275"/>
            <ac:graphicFrameMk id="3" creationId="{56ADC57F-B9AB-1191-F1B7-D8F9E0FA7355}"/>
          </ac:graphicFrameMkLst>
        </pc:graphicFrameChg>
      </pc:sldChg>
      <pc:sldChg chg="addSp delSp modSp add mod">
        <pc:chgData name="GINA CATALINA MALAVER PEREZ" userId="99b04ec6-3d77-4061-a7bd-63e001cc7658" providerId="ADAL" clId="{0DE07C7A-D152-428D-9AA3-CC8ABCA8715D}" dt="2025-08-31T04:51:56.512" v="228"/>
        <pc:sldMkLst>
          <pc:docMk/>
          <pc:sldMk cId="3231753963" sldId="309"/>
        </pc:sldMkLst>
        <pc:spChg chg="mod">
          <ac:chgData name="GINA CATALINA MALAVER PEREZ" userId="99b04ec6-3d77-4061-a7bd-63e001cc7658" providerId="ADAL" clId="{0DE07C7A-D152-428D-9AA3-CC8ABCA8715D}" dt="2025-08-31T04:45:12.724" v="170" actId="20577"/>
          <ac:spMkLst>
            <pc:docMk/>
            <pc:sldMk cId="3231753963" sldId="309"/>
            <ac:spMk id="7" creationId="{32D221CD-1BB2-8583-E45F-E8F1CC7275F5}"/>
          </ac:spMkLst>
        </pc:spChg>
        <pc:graphicFrameChg chg="add mod modGraphic">
          <ac:chgData name="GINA CATALINA MALAVER PEREZ" userId="99b04ec6-3d77-4061-a7bd-63e001cc7658" providerId="ADAL" clId="{0DE07C7A-D152-428D-9AA3-CC8ABCA8715D}" dt="2025-08-31T04:51:56.512" v="228"/>
          <ac:graphicFrameMkLst>
            <pc:docMk/>
            <pc:sldMk cId="3231753963" sldId="309"/>
            <ac:graphicFrameMk id="2" creationId="{60D36A88-FCFC-D993-9E6F-724CAF8D4B6E}"/>
          </ac:graphicFrameMkLst>
        </pc:graphicFrameChg>
      </pc:sldChg>
      <pc:sldChg chg="addSp modSp mod">
        <pc:chgData name="GINA CATALINA MALAVER PEREZ" userId="99b04ec6-3d77-4061-a7bd-63e001cc7658" providerId="ADAL" clId="{0DE07C7A-D152-428D-9AA3-CC8ABCA8715D}" dt="2025-08-31T14:19:38.647" v="353" actId="20577"/>
        <pc:sldMkLst>
          <pc:docMk/>
          <pc:sldMk cId="3933216200" sldId="311"/>
        </pc:sldMkLst>
        <pc:spChg chg="mod">
          <ac:chgData name="GINA CATALINA MALAVER PEREZ" userId="99b04ec6-3d77-4061-a7bd-63e001cc7658" providerId="ADAL" clId="{0DE07C7A-D152-428D-9AA3-CC8ABCA8715D}" dt="2025-08-31T14:18:03.023" v="314" actId="1076"/>
          <ac:spMkLst>
            <pc:docMk/>
            <pc:sldMk cId="3933216200" sldId="311"/>
            <ac:spMk id="8" creationId="{CDAF5A34-64DB-4374-3BAD-9F3DFBFFD366}"/>
          </ac:spMkLst>
        </pc:spChg>
      </pc:sldChg>
      <pc:sldChg chg="addSp modSp add mod">
        <pc:chgData name="GINA CATALINA MALAVER PEREZ" userId="99b04ec6-3d77-4061-a7bd-63e001cc7658" providerId="ADAL" clId="{0DE07C7A-D152-428D-9AA3-CC8ABCA8715D}" dt="2025-08-31T14:25:25.360" v="545" actId="20577"/>
        <pc:sldMkLst>
          <pc:docMk/>
          <pc:sldMk cId="1644645969" sldId="313"/>
        </pc:sldMkLst>
        <pc:spChg chg="add mod">
          <ac:chgData name="GINA CATALINA MALAVER PEREZ" userId="99b04ec6-3d77-4061-a7bd-63e001cc7658" providerId="ADAL" clId="{0DE07C7A-D152-428D-9AA3-CC8ABCA8715D}" dt="2025-08-31T14:25:14.834" v="544" actId="14100"/>
          <ac:spMkLst>
            <pc:docMk/>
            <pc:sldMk cId="1644645969" sldId="313"/>
            <ac:spMk id="2" creationId="{F3D54E78-CE2A-25F4-290F-106840A9FB58}"/>
          </ac:spMkLst>
        </pc:spChg>
        <pc:spChg chg="add mod">
          <ac:chgData name="GINA CATALINA MALAVER PEREZ" userId="99b04ec6-3d77-4061-a7bd-63e001cc7658" providerId="ADAL" clId="{0DE07C7A-D152-428D-9AA3-CC8ABCA8715D}" dt="2025-08-31T14:24:34.046" v="535" actId="2711"/>
          <ac:spMkLst>
            <pc:docMk/>
            <pc:sldMk cId="1644645969" sldId="313"/>
            <ac:spMk id="3" creationId="{074486BF-FF68-BF90-1AE4-97086D665B41}"/>
          </ac:spMkLst>
        </pc:spChg>
        <pc:spChg chg="mod">
          <ac:chgData name="GINA CATALINA MALAVER PEREZ" userId="99b04ec6-3d77-4061-a7bd-63e001cc7658" providerId="ADAL" clId="{0DE07C7A-D152-428D-9AA3-CC8ABCA8715D}" dt="2025-08-31T14:25:25.360" v="545" actId="20577"/>
          <ac:spMkLst>
            <pc:docMk/>
            <pc:sldMk cId="1644645969" sldId="313"/>
            <ac:spMk id="8" creationId="{FA5F1E77-FB4D-6F14-DCD8-7EF6F6BBEBC8}"/>
          </ac:spMkLst>
        </pc:spChg>
        <pc:graphicFrameChg chg="mod modGraphic">
          <ac:chgData name="GINA CATALINA MALAVER PEREZ" userId="99b04ec6-3d77-4061-a7bd-63e001cc7658" providerId="ADAL" clId="{0DE07C7A-D152-428D-9AA3-CC8ABCA8715D}" dt="2025-08-31T14:25:09.883" v="542" actId="1076"/>
          <ac:graphicFrameMkLst>
            <pc:docMk/>
            <pc:sldMk cId="1644645969" sldId="313"/>
            <ac:graphicFrameMk id="4" creationId="{472CD027-FD4A-F01E-CA98-9CE610727498}"/>
          </ac:graphicFrameMkLst>
        </pc:graphicFrameChg>
      </pc:sldChg>
      <pc:sldChg chg="addSp delSp modSp add mod">
        <pc:chgData name="GINA CATALINA MALAVER PEREZ" userId="99b04ec6-3d77-4061-a7bd-63e001cc7658" providerId="ADAL" clId="{0DE07C7A-D152-428D-9AA3-CC8ABCA8715D}" dt="2025-08-31T15:56:29.772" v="1381" actId="1076"/>
        <pc:sldMkLst>
          <pc:docMk/>
          <pc:sldMk cId="534681283" sldId="315"/>
        </pc:sldMkLst>
        <pc:spChg chg="mod">
          <ac:chgData name="GINA CATALINA MALAVER PEREZ" userId="99b04ec6-3d77-4061-a7bd-63e001cc7658" providerId="ADAL" clId="{0DE07C7A-D152-428D-9AA3-CC8ABCA8715D}" dt="2025-08-31T15:51:02.078" v="1307" actId="1076"/>
          <ac:spMkLst>
            <pc:docMk/>
            <pc:sldMk cId="534681283" sldId="315"/>
            <ac:spMk id="4" creationId="{E0A1E730-3CEE-C835-26F2-4C0F68529368}"/>
          </ac:spMkLst>
        </pc:spChg>
        <pc:spChg chg="add mod">
          <ac:chgData name="GINA CATALINA MALAVER PEREZ" userId="99b04ec6-3d77-4061-a7bd-63e001cc7658" providerId="ADAL" clId="{0DE07C7A-D152-428D-9AA3-CC8ABCA8715D}" dt="2025-08-31T15:52:42.995" v="1328" actId="1076"/>
          <ac:spMkLst>
            <pc:docMk/>
            <pc:sldMk cId="534681283" sldId="315"/>
            <ac:spMk id="7" creationId="{852EAAF2-0DEC-27A9-242D-448BF040D5B6}"/>
          </ac:spMkLst>
        </pc:spChg>
        <pc:spChg chg="add mod">
          <ac:chgData name="GINA CATALINA MALAVER PEREZ" userId="99b04ec6-3d77-4061-a7bd-63e001cc7658" providerId="ADAL" clId="{0DE07C7A-D152-428D-9AA3-CC8ABCA8715D}" dt="2025-08-31T15:52:47.319" v="1330" actId="404"/>
          <ac:spMkLst>
            <pc:docMk/>
            <pc:sldMk cId="534681283" sldId="315"/>
            <ac:spMk id="8" creationId="{DA7A4F2F-AC1F-A7CD-8173-300EE7454DCF}"/>
          </ac:spMkLst>
        </pc:spChg>
        <pc:graphicFrameChg chg="add mod modGraphic">
          <ac:chgData name="GINA CATALINA MALAVER PEREZ" userId="99b04ec6-3d77-4061-a7bd-63e001cc7658" providerId="ADAL" clId="{0DE07C7A-D152-428D-9AA3-CC8ABCA8715D}" dt="2025-08-31T15:56:15.767" v="1379" actId="1076"/>
          <ac:graphicFrameMkLst>
            <pc:docMk/>
            <pc:sldMk cId="534681283" sldId="315"/>
            <ac:graphicFrameMk id="2" creationId="{FD01363E-709D-8D0E-599E-33B4ED8DAF03}"/>
          </ac:graphicFrameMkLst>
        </pc:graphicFrameChg>
        <pc:graphicFrameChg chg="add mod modGraphic">
          <ac:chgData name="GINA CATALINA MALAVER PEREZ" userId="99b04ec6-3d77-4061-a7bd-63e001cc7658" providerId="ADAL" clId="{0DE07C7A-D152-428D-9AA3-CC8ABCA8715D}" dt="2025-08-31T15:56:29.772" v="1381" actId="1076"/>
          <ac:graphicFrameMkLst>
            <pc:docMk/>
            <pc:sldMk cId="534681283" sldId="315"/>
            <ac:graphicFrameMk id="5" creationId="{87492781-C43C-855A-AEC7-CBD28D2BE0C8}"/>
          </ac:graphicFrameMkLst>
        </pc:graphicFrameChg>
      </pc:sldChg>
      <pc:sldChg chg="modSp mod">
        <pc:chgData name="GINA CATALINA MALAVER PEREZ" userId="99b04ec6-3d77-4061-a7bd-63e001cc7658" providerId="ADAL" clId="{0DE07C7A-D152-428D-9AA3-CC8ABCA8715D}" dt="2025-09-16T23:04:42.246" v="1437" actId="403"/>
        <pc:sldMkLst>
          <pc:docMk/>
          <pc:sldMk cId="4161993414" sldId="316"/>
        </pc:sldMkLst>
        <pc:spChg chg="mod">
          <ac:chgData name="GINA CATALINA MALAVER PEREZ" userId="99b04ec6-3d77-4061-a7bd-63e001cc7658" providerId="ADAL" clId="{0DE07C7A-D152-428D-9AA3-CC8ABCA8715D}" dt="2025-09-16T23:04:42.246" v="1437" actId="403"/>
          <ac:spMkLst>
            <pc:docMk/>
            <pc:sldMk cId="4161993414" sldId="316"/>
            <ac:spMk id="8" creationId="{4D0C9041-2CF2-7D89-E2D1-58E258BA33C2}"/>
          </ac:spMkLst>
        </pc:spChg>
      </pc:sldChg>
      <pc:sldChg chg="add">
        <pc:chgData name="GINA CATALINA MALAVER PEREZ" userId="99b04ec6-3d77-4061-a7bd-63e001cc7658" providerId="ADAL" clId="{0DE07C7A-D152-428D-9AA3-CC8ABCA8715D}" dt="2025-09-16T22:40:14.657" v="1432"/>
        <pc:sldMkLst>
          <pc:docMk/>
          <pc:sldMk cId="1819166549" sldId="327"/>
        </pc:sldMkLst>
      </pc:sldChg>
    </pc:docChg>
  </pc:docChgLst>
  <pc:docChgLst>
    <pc:chgData name="GINA CATALINA MALAVER PEREZ" userId="99b04ec6-3d77-4061-a7bd-63e001cc7658" providerId="ADAL" clId="{88880B5C-24B2-444E-857B-E24E2522D707}"/>
    <pc:docChg chg="undo custSel addSld delSld modSld sldOrd">
      <pc:chgData name="GINA CATALINA MALAVER PEREZ" userId="99b04ec6-3d77-4061-a7bd-63e001cc7658" providerId="ADAL" clId="{88880B5C-24B2-444E-857B-E24E2522D707}" dt="2025-09-17T17:46:40.569" v="2895" actId="113"/>
      <pc:docMkLst>
        <pc:docMk/>
      </pc:docMkLst>
      <pc:sldChg chg="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602413028" sldId="257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602413028" sldId="257"/>
            <ac:spMk id="3" creationId="{5F87AA4F-56D9-84F2-6ABD-895DF706072E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602413028" sldId="257"/>
            <ac:spMk id="5" creationId="{33CB4799-4212-0078-D580-73F1A43C32DB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168279661" sldId="258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8279661" sldId="258"/>
            <ac:spMk id="6" creationId="{D378CA93-8553-4A2C-B9B2-B55A9C07B2DB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8279661" sldId="258"/>
            <ac:spMk id="10" creationId="{E9F8E6DA-3D38-4EB4-8B04-5C91C3AE7FE5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8279661" sldId="258"/>
            <ac:spMk id="14" creationId="{69E4DD1A-DFFE-4298-B924-D9512B7B1080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8279661" sldId="258"/>
            <ac:spMk id="19" creationId="{FDDC2C81-6581-4144-B35F-2F03A2CAB3C9}"/>
          </ac:spMkLst>
        </pc:spChg>
        <pc:spChg chg="mod">
          <ac:chgData name="GINA CATALINA MALAVER PEREZ" userId="99b04ec6-3d77-4061-a7bd-63e001cc7658" providerId="ADAL" clId="{88880B5C-24B2-444E-857B-E24E2522D707}" dt="2025-09-15T19:07:10.985" v="2842" actId="20577"/>
          <ac:spMkLst>
            <pc:docMk/>
            <pc:sldMk cId="168279661" sldId="258"/>
            <ac:spMk id="20" creationId="{39E1B08E-8ED2-412C-9C29-67B61E24CA17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8279661" sldId="258"/>
            <ac:spMk id="31" creationId="{3EECED9C-0138-4FED-91B1-E8E03706DB46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8279661" sldId="258"/>
            <ac:spMk id="43" creationId="{B533C7F3-D9B9-4D74-B9A5-C7346F780E58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8279661" sldId="258"/>
            <ac:spMk id="44" creationId="{416BDD70-86E2-468F-BE81-B6BF722F7CCD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8279661" sldId="258"/>
            <ac:spMk id="49" creationId="{A1F85BEF-D501-4F0B-9671-DA3B9D91B46F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8279661" sldId="258"/>
            <ac:spMk id="54" creationId="{C40173EF-D1D6-44F4-B387-DF7CFEAB78E1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8279661" sldId="258"/>
            <ac:spMk id="61" creationId="{C28B81B1-F98B-4649-A583-B497035FAF96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3454822049" sldId="272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3454822049" sldId="272"/>
            <ac:spMk id="2" creationId="{6B4285F5-E495-3FE8-C48F-8DEDB4F9E6A6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3454822049" sldId="272"/>
            <ac:spMk id="3" creationId="{841DFDF0-3415-1C7E-9099-5E28C5DBC437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3454822049" sldId="272"/>
            <ac:spMk id="4" creationId="{E9D54BC2-02F0-E575-F024-39C209B6E69D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3454822049" sldId="272"/>
            <ac:spMk id="7" creationId="{2CA0EFBE-CFCF-497C-98ED-7B9F7D8FC338}"/>
          </ac:spMkLst>
        </pc:spChg>
      </pc:sldChg>
      <pc:sldChg chg="addSp 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372235552" sldId="275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372235552" sldId="275"/>
            <ac:spMk id="4" creationId="{4174478C-63FB-DAA0-3FA4-DF218C70FD86}"/>
          </ac:spMkLst>
        </pc:spChg>
        <pc:graphicFrameChg chg="mod modGraphic">
          <ac:chgData name="GINA CATALINA MALAVER PEREZ" userId="99b04ec6-3d77-4061-a7bd-63e001cc7658" providerId="ADAL" clId="{88880B5C-24B2-444E-857B-E24E2522D707}" dt="2025-09-17T17:29:49.471" v="2894" actId="790"/>
          <ac:graphicFrameMkLst>
            <pc:docMk/>
            <pc:sldMk cId="372235552" sldId="275"/>
            <ac:graphicFrameMk id="3" creationId="{56ADC57F-B9AB-1191-F1B7-D8F9E0FA7355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2870492288" sldId="285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70492288" sldId="285"/>
            <ac:spMk id="4" creationId="{91AD9745-B52A-CA00-D153-B2BAB8A35AE4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70492288" sldId="285"/>
            <ac:spMk id="5" creationId="{82C368B8-3D9D-9AAB-D9DD-811E64B3F0F7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3231753963" sldId="309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3231753963" sldId="309"/>
            <ac:spMk id="7" creationId="{32D221CD-1BB2-8583-E45F-E8F1CC7275F5}"/>
          </ac:spMkLst>
        </pc:spChg>
        <pc:graphicFrameChg chg="modGraphic">
          <ac:chgData name="GINA CATALINA MALAVER PEREZ" userId="99b04ec6-3d77-4061-a7bd-63e001cc7658" providerId="ADAL" clId="{88880B5C-24B2-444E-857B-E24E2522D707}" dt="2025-09-17T17:29:49.471" v="2894" actId="790"/>
          <ac:graphicFrameMkLst>
            <pc:docMk/>
            <pc:sldMk cId="3231753963" sldId="309"/>
            <ac:graphicFrameMk id="2" creationId="{60D36A88-FCFC-D993-9E6F-724CAF8D4B6E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1499044114" sldId="310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499044114" sldId="310"/>
            <ac:spMk id="2" creationId="{AE68C0FB-EBCA-6E0B-D320-E84E2C4A4030}"/>
          </ac:spMkLst>
        </pc:spChg>
      </pc:sldChg>
      <pc:sldChg chg="addSp delSp 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3933216200" sldId="311"/>
        </pc:sldMkLst>
        <pc:spChg chg="add del 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3933216200" sldId="311"/>
            <ac:spMk id="8" creationId="{CDAF5A34-64DB-4374-3BAD-9F3DFBFFD366}"/>
          </ac:spMkLst>
        </pc:spChg>
        <pc:graphicFrameChg chg="add mod modGraphic">
          <ac:chgData name="GINA CATALINA MALAVER PEREZ" userId="99b04ec6-3d77-4061-a7bd-63e001cc7658" providerId="ADAL" clId="{88880B5C-24B2-444E-857B-E24E2522D707}" dt="2025-09-17T17:29:49.471" v="2894" actId="790"/>
          <ac:graphicFrameMkLst>
            <pc:docMk/>
            <pc:sldMk cId="3933216200" sldId="311"/>
            <ac:graphicFrameMk id="2" creationId="{0084BA0D-8137-DB9D-B15A-781BDB658237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1644645969" sldId="313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44645969" sldId="313"/>
            <ac:spMk id="2" creationId="{F3D54E78-CE2A-25F4-290F-106840A9FB58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44645969" sldId="313"/>
            <ac:spMk id="3" creationId="{074486BF-FF68-BF90-1AE4-97086D665B41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644645969" sldId="313"/>
            <ac:spMk id="8" creationId="{FA5F1E77-FB4D-6F14-DCD8-7EF6F6BBEBC8}"/>
          </ac:spMkLst>
        </pc:spChg>
        <pc:graphicFrameChg chg="modGraphic">
          <ac:chgData name="GINA CATALINA MALAVER PEREZ" userId="99b04ec6-3d77-4061-a7bd-63e001cc7658" providerId="ADAL" clId="{88880B5C-24B2-444E-857B-E24E2522D707}" dt="2025-09-17T17:29:49.471" v="2894" actId="790"/>
          <ac:graphicFrameMkLst>
            <pc:docMk/>
            <pc:sldMk cId="1644645969" sldId="313"/>
            <ac:graphicFrameMk id="4" creationId="{472CD027-FD4A-F01E-CA98-9CE610727498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534681283" sldId="315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534681283" sldId="315"/>
            <ac:spMk id="4" creationId="{E0A1E730-3CEE-C835-26F2-4C0F68529368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534681283" sldId="315"/>
            <ac:spMk id="7" creationId="{852EAAF2-0DEC-27A9-242D-448BF040D5B6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534681283" sldId="315"/>
            <ac:spMk id="8" creationId="{DA7A4F2F-AC1F-A7CD-8173-300EE7454DCF}"/>
          </ac:spMkLst>
        </pc:spChg>
        <pc:graphicFrameChg chg="modGraphic">
          <ac:chgData name="GINA CATALINA MALAVER PEREZ" userId="99b04ec6-3d77-4061-a7bd-63e001cc7658" providerId="ADAL" clId="{88880B5C-24B2-444E-857B-E24E2522D707}" dt="2025-09-17T17:29:49.471" v="2894" actId="790"/>
          <ac:graphicFrameMkLst>
            <pc:docMk/>
            <pc:sldMk cId="534681283" sldId="315"/>
            <ac:graphicFrameMk id="2" creationId="{FD01363E-709D-8D0E-599E-33B4ED8DAF03}"/>
          </ac:graphicFrameMkLst>
        </pc:graphicFrameChg>
        <pc:graphicFrameChg chg="modGraphic">
          <ac:chgData name="GINA CATALINA MALAVER PEREZ" userId="99b04ec6-3d77-4061-a7bd-63e001cc7658" providerId="ADAL" clId="{88880B5C-24B2-444E-857B-E24E2522D707}" dt="2025-09-17T17:29:49.471" v="2894" actId="790"/>
          <ac:graphicFrameMkLst>
            <pc:docMk/>
            <pc:sldMk cId="534681283" sldId="315"/>
            <ac:graphicFrameMk id="5" creationId="{87492781-C43C-855A-AEC7-CBD28D2BE0C8}"/>
          </ac:graphicFrameMkLst>
        </pc:graphicFrameChg>
      </pc:sldChg>
      <pc:sldChg chg="modSp add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4161993414" sldId="316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4161993414" sldId="316"/>
            <ac:spMk id="8" creationId="{4D0C9041-2CF2-7D89-E2D1-58E258BA33C2}"/>
          </ac:spMkLst>
        </pc:spChg>
        <pc:graphicFrameChg chg="modGraphic">
          <ac:chgData name="GINA CATALINA MALAVER PEREZ" userId="99b04ec6-3d77-4061-a7bd-63e001cc7658" providerId="ADAL" clId="{88880B5C-24B2-444E-857B-E24E2522D707}" dt="2025-09-17T17:29:49.471" v="2894" actId="790"/>
          <ac:graphicFrameMkLst>
            <pc:docMk/>
            <pc:sldMk cId="4161993414" sldId="316"/>
            <ac:graphicFrameMk id="4" creationId="{F746820E-3B5A-DA73-80E7-4273031DD8DE}"/>
          </ac:graphicFrameMkLst>
        </pc:graphicFrameChg>
      </pc:sldChg>
      <pc:sldChg chg="addSp delSp modSp add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2160731662" sldId="317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160731662" sldId="317"/>
            <ac:spMk id="3" creationId="{D64D888E-A3EA-FC52-7117-2F592BB84495}"/>
          </ac:spMkLst>
        </pc:spChg>
        <pc:spChg chg="add 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160731662" sldId="317"/>
            <ac:spMk id="5" creationId="{D3F5F8CE-2FEA-A23B-8EA1-362A461A807F}"/>
          </ac:spMkLst>
        </pc:spChg>
        <pc:spChg chg="add mod or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160731662" sldId="317"/>
            <ac:spMk id="6" creationId="{5D6F8A26-211D-D99A-9230-4A2F201DF31C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180856868" sldId="322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80856868" sldId="322"/>
            <ac:spMk id="2" creationId="{C063F394-220E-1C83-CB20-74DB2888F7F6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80856868" sldId="322"/>
            <ac:spMk id="3" creationId="{E24602D6-5D91-3D02-BCC9-24157F9F5B8F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80856868" sldId="322"/>
            <ac:spMk id="4" creationId="{2B769A8C-21F7-489A-803D-587D5DBB0A19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80856868" sldId="322"/>
            <ac:spMk id="5" creationId="{425E9F15-A80B-F49A-1F82-7A28AC1DD6A7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80856868" sldId="322"/>
            <ac:spMk id="8" creationId="{CFBA7F2C-908A-1849-8C88-EB9EF34397D2}"/>
          </ac:spMkLst>
        </pc:spChg>
        <pc:graphicFrameChg chg="mod modGraphic">
          <ac:chgData name="GINA CATALINA MALAVER PEREZ" userId="99b04ec6-3d77-4061-a7bd-63e001cc7658" providerId="ADAL" clId="{88880B5C-24B2-444E-857B-E24E2522D707}" dt="2025-09-17T17:29:49.471" v="2894" actId="790"/>
          <ac:graphicFrameMkLst>
            <pc:docMk/>
            <pc:sldMk cId="180856868" sldId="322"/>
            <ac:graphicFrameMk id="7" creationId="{5B9E2206-1FB7-060B-8FEE-6A97B028E6FC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7:46:40.569" v="2895" actId="113"/>
        <pc:sldMkLst>
          <pc:docMk/>
          <pc:sldMk cId="978893234" sldId="323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978893234" sldId="323"/>
            <ac:spMk id="2" creationId="{18D6E337-06A5-8912-1BFC-974D983A3A09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978893234" sldId="323"/>
            <ac:spMk id="3" creationId="{6501DE07-3CC0-41AE-6DF5-2C4CE98DDEC7}"/>
          </ac:spMkLst>
        </pc:spChg>
        <pc:spChg chg="mod">
          <ac:chgData name="GINA CATALINA MALAVER PEREZ" userId="99b04ec6-3d77-4061-a7bd-63e001cc7658" providerId="ADAL" clId="{88880B5C-24B2-444E-857B-E24E2522D707}" dt="2025-09-17T17:46:40.569" v="2895" actId="113"/>
          <ac:spMkLst>
            <pc:docMk/>
            <pc:sldMk cId="978893234" sldId="323"/>
            <ac:spMk id="4" creationId="{02CDE9B4-2729-747A-2FD2-7CF1CF6C45CF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978893234" sldId="323"/>
            <ac:spMk id="5" creationId="{C9285556-AC8A-1B9F-90E1-F3728D1D7409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2895791454" sldId="326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95791454" sldId="326"/>
            <ac:spMk id="2" creationId="{588EE44E-31FE-8F86-A07D-0E060FC2D29A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95791454" sldId="326"/>
            <ac:spMk id="5" creationId="{6F5C73DC-B6E0-4901-F2F4-C418ED7EA7F8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95791454" sldId="326"/>
            <ac:spMk id="12" creationId="{596C3913-8E0B-81EF-DF1F-A75D29A1494D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95791454" sldId="326"/>
            <ac:spMk id="16" creationId="{CA79E8F3-95E4-8D32-015E-19279E7BE9DB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95791454" sldId="326"/>
            <ac:spMk id="20" creationId="{47E82227-D0E6-7C68-B862-E132F1D7D136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95791454" sldId="326"/>
            <ac:spMk id="21" creationId="{795B8797-FF09-862A-B3BE-F8B2F8E67070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95791454" sldId="326"/>
            <ac:spMk id="22" creationId="{E935CC54-B21B-5122-4389-957B1B532AB0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95791454" sldId="326"/>
            <ac:spMk id="27" creationId="{9D8F0C7D-8F2D-B606-109A-EB23CE1E7067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95791454" sldId="326"/>
            <ac:spMk id="28" creationId="{6AA9312C-2D71-6C51-0C74-069CAF4D4623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2895791454" sldId="326"/>
            <ac:spMk id="36" creationId="{9DA0FF2A-31A4-E4BA-3F05-DA31A18B2C7C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7T17:29:49.471" v="2894" actId="790"/>
        <pc:sldMkLst>
          <pc:docMk/>
          <pc:sldMk cId="1819166549" sldId="327"/>
        </pc:sldMkLst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819166549" sldId="327"/>
            <ac:spMk id="3" creationId="{D6EC7E7A-B92B-4373-B57D-B1DB91ED6FB1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819166549" sldId="327"/>
            <ac:spMk id="4" creationId="{4C81E219-FCD6-B746-F617-573CF863292A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819166549" sldId="327"/>
            <ac:spMk id="5" creationId="{0B4A130D-F1EC-424F-8F18-E96042B872AF}"/>
          </ac:spMkLst>
        </pc:spChg>
        <pc:spChg chg="mod">
          <ac:chgData name="GINA CATALINA MALAVER PEREZ" userId="99b04ec6-3d77-4061-a7bd-63e001cc7658" providerId="ADAL" clId="{88880B5C-24B2-444E-857B-E24E2522D707}" dt="2025-09-17T17:29:49.471" v="2894" actId="790"/>
          <ac:spMkLst>
            <pc:docMk/>
            <pc:sldMk cId="1819166549" sldId="327"/>
            <ac:spMk id="6" creationId="{DBDCDF78-3082-46DC-BBF8-57E6E5BFD935}"/>
          </ac:spMkLst>
        </pc:spChg>
        <pc:graphicFrameChg chg="modGraphic">
          <ac:chgData name="GINA CATALINA MALAVER PEREZ" userId="99b04ec6-3d77-4061-a7bd-63e001cc7658" providerId="ADAL" clId="{88880B5C-24B2-444E-857B-E24E2522D707}" dt="2025-09-17T17:29:49.471" v="2894" actId="790"/>
          <ac:graphicFrameMkLst>
            <pc:docMk/>
            <pc:sldMk cId="1819166549" sldId="327"/>
            <ac:graphicFrameMk id="2" creationId="{C11E0564-1AB6-4428-9869-8F575A085B6C}"/>
          </ac:graphicFrameMkLst>
        </pc:graphicFrameChg>
      </pc:sldChg>
    </pc:docChg>
  </pc:docChgLst>
  <pc:docChgLst>
    <pc:chgData name="PAULA ANGELICA POSADA RUIZ" userId="c1bc0e1e-d004-4b21-9d74-8a35d69a1bab" providerId="ADAL" clId="{E0084E5A-ED9E-0745-BC09-91BD0EFAC619}"/>
    <pc:docChg chg="modSld">
      <pc:chgData name="PAULA ANGELICA POSADA RUIZ" userId="c1bc0e1e-d004-4b21-9d74-8a35d69a1bab" providerId="ADAL" clId="{E0084E5A-ED9E-0745-BC09-91BD0EFAC619}" dt="2025-09-22T04:38:37.536" v="6" actId="1076"/>
      <pc:docMkLst>
        <pc:docMk/>
      </pc:docMkLst>
      <pc:sldChg chg="modSp">
        <pc:chgData name="PAULA ANGELICA POSADA RUIZ" userId="c1bc0e1e-d004-4b21-9d74-8a35d69a1bab" providerId="ADAL" clId="{E0084E5A-ED9E-0745-BC09-91BD0EFAC619}" dt="2025-09-22T04:38:37.536" v="6" actId="1076"/>
        <pc:sldMkLst>
          <pc:docMk/>
          <pc:sldMk cId="372235552" sldId="275"/>
        </pc:sldMkLst>
        <pc:spChg chg="mod">
          <ac:chgData name="PAULA ANGELICA POSADA RUIZ" userId="c1bc0e1e-d004-4b21-9d74-8a35d69a1bab" providerId="ADAL" clId="{E0084E5A-ED9E-0745-BC09-91BD0EFAC619}" dt="2025-09-22T04:38:31.486" v="5" actId="13926"/>
          <ac:spMkLst>
            <pc:docMk/>
            <pc:sldMk cId="372235552" sldId="275"/>
            <ac:spMk id="2" creationId="{87A3EE91-F3EB-52FE-5A06-2F9E330171F6}"/>
          </ac:spMkLst>
        </pc:spChg>
        <pc:spChg chg="mod">
          <ac:chgData name="PAULA ANGELICA POSADA RUIZ" userId="c1bc0e1e-d004-4b21-9d74-8a35d69a1bab" providerId="ADAL" clId="{E0084E5A-ED9E-0745-BC09-91BD0EFAC619}" dt="2025-09-22T04:38:37.536" v="6" actId="1076"/>
          <ac:spMkLst>
            <pc:docMk/>
            <pc:sldMk cId="372235552" sldId="275"/>
            <ac:spMk id="4" creationId="{4174478C-63FB-DAA0-3FA4-DF218C70FD86}"/>
          </ac:spMkLst>
        </pc:spChg>
      </pc:sldChg>
      <pc:sldChg chg="modSp">
        <pc:chgData name="PAULA ANGELICA POSADA RUIZ" userId="c1bc0e1e-d004-4b21-9d74-8a35d69a1bab" providerId="ADAL" clId="{E0084E5A-ED9E-0745-BC09-91BD0EFAC619}" dt="2025-09-22T04:13:51.232" v="2" actId="14734"/>
        <pc:sldMkLst>
          <pc:docMk/>
          <pc:sldMk cId="3231753963" sldId="309"/>
        </pc:sldMkLst>
        <pc:graphicFrameChg chg="modGraphic">
          <ac:chgData name="PAULA ANGELICA POSADA RUIZ" userId="c1bc0e1e-d004-4b21-9d74-8a35d69a1bab" providerId="ADAL" clId="{E0084E5A-ED9E-0745-BC09-91BD0EFAC619}" dt="2025-09-22T04:13:51.232" v="2" actId="14734"/>
          <ac:graphicFrameMkLst>
            <pc:docMk/>
            <pc:sldMk cId="3231753963" sldId="309"/>
            <ac:graphicFrameMk id="2" creationId="{60D36A88-FCFC-D993-9E6F-724CAF8D4B6E}"/>
          </ac:graphicFrameMkLst>
        </pc:graphicFrameChg>
      </pc:sldChg>
      <pc:sldChg chg="modSp">
        <pc:chgData name="PAULA ANGELICA POSADA RUIZ" userId="c1bc0e1e-d004-4b21-9d74-8a35d69a1bab" providerId="ADAL" clId="{E0084E5A-ED9E-0745-BC09-91BD0EFAC619}" dt="2025-09-22T04:36:15.987" v="4" actId="122"/>
        <pc:sldMkLst>
          <pc:docMk/>
          <pc:sldMk cId="1644645969" sldId="313"/>
        </pc:sldMkLst>
        <pc:graphicFrameChg chg="modGraphic">
          <ac:chgData name="PAULA ANGELICA POSADA RUIZ" userId="c1bc0e1e-d004-4b21-9d74-8a35d69a1bab" providerId="ADAL" clId="{E0084E5A-ED9E-0745-BC09-91BD0EFAC619}" dt="2025-09-22T04:36:15.987" v="4" actId="122"/>
          <ac:graphicFrameMkLst>
            <pc:docMk/>
            <pc:sldMk cId="1644645969" sldId="313"/>
            <ac:graphicFrameMk id="4" creationId="{472CD027-FD4A-F01E-CA98-9CE610727498}"/>
          </ac:graphicFrameMkLst>
        </pc:graphicFrameChg>
      </pc:sldChg>
      <pc:sldChg chg="modSp">
        <pc:chgData name="PAULA ANGELICA POSADA RUIZ" userId="c1bc0e1e-d004-4b21-9d74-8a35d69a1bab" providerId="ADAL" clId="{E0084E5A-ED9E-0745-BC09-91BD0EFAC619}" dt="2025-09-22T04:35:39.528" v="3" actId="122"/>
        <pc:sldMkLst>
          <pc:docMk/>
          <pc:sldMk cId="4161993414" sldId="316"/>
        </pc:sldMkLst>
        <pc:graphicFrameChg chg="modGraphic">
          <ac:chgData name="PAULA ANGELICA POSADA RUIZ" userId="c1bc0e1e-d004-4b21-9d74-8a35d69a1bab" providerId="ADAL" clId="{E0084E5A-ED9E-0745-BC09-91BD0EFAC619}" dt="2025-09-22T04:35:39.528" v="3" actId="122"/>
          <ac:graphicFrameMkLst>
            <pc:docMk/>
            <pc:sldMk cId="4161993414" sldId="316"/>
            <ac:graphicFrameMk id="4" creationId="{F746820E-3B5A-DA73-80E7-4273031DD8DE}"/>
          </ac:graphicFrameMkLst>
        </pc:graphicFrameChg>
      </pc:sldChg>
    </pc:docChg>
  </pc:docChgLst>
  <pc:docChgLst>
    <pc:chgData name="ANGIE KATERINE BORDA RODRIGUEZ" userId="982bb59e-8e0b-4610-af28-be7434494033" providerId="ADAL" clId="{423FE100-C7FB-4DB7-A8D1-36D99C2E471C}"/>
    <pc:docChg chg="addSld modSld">
      <pc:chgData name="ANGIE KATERINE BORDA RODRIGUEZ" userId="982bb59e-8e0b-4610-af28-be7434494033" providerId="ADAL" clId="{423FE100-C7FB-4DB7-A8D1-36D99C2E471C}" dt="2025-08-29T15:06:26.204" v="0"/>
      <pc:docMkLst>
        <pc:docMk/>
      </pc:docMkLst>
    </pc:docChg>
  </pc:docChgLst>
  <pc:docChgLst>
    <pc:chgData name="GINA CATALINA MALAVER PEREZ" userId="S::gina.malaver@uniminuto.edu::99b04ec6-3d77-4061-a7bd-63e001cc7658" providerId="AD" clId="Web-{ED0FF0BA-04BC-F41C-4C48-5B248439ED7E}"/>
    <pc:docChg chg="modSld">
      <pc:chgData name="GINA CATALINA MALAVER PEREZ" userId="S::gina.malaver@uniminuto.edu::99b04ec6-3d77-4061-a7bd-63e001cc7658" providerId="AD" clId="Web-{ED0FF0BA-04BC-F41C-4C48-5B248439ED7E}" dt="2025-09-01T15:23:37.848" v="303"/>
      <pc:docMkLst>
        <pc:docMk/>
      </pc:docMkLst>
      <pc:sldChg chg="modSp">
        <pc:chgData name="GINA CATALINA MALAVER PEREZ" userId="S::gina.malaver@uniminuto.edu::99b04ec6-3d77-4061-a7bd-63e001cc7658" providerId="AD" clId="Web-{ED0FF0BA-04BC-F41C-4C48-5B248439ED7E}" dt="2025-09-01T15:23:37.848" v="303"/>
        <pc:sldMkLst>
          <pc:docMk/>
          <pc:sldMk cId="372235552" sldId="275"/>
        </pc:sldMkLst>
        <pc:graphicFrameChg chg="mod modGraphic">
          <ac:chgData name="GINA CATALINA MALAVER PEREZ" userId="S::gina.malaver@uniminuto.edu::99b04ec6-3d77-4061-a7bd-63e001cc7658" providerId="AD" clId="Web-{ED0FF0BA-04BC-F41C-4C48-5B248439ED7E}" dt="2025-09-01T15:23:37.848" v="303"/>
          <ac:graphicFrameMkLst>
            <pc:docMk/>
            <pc:sldMk cId="372235552" sldId="275"/>
            <ac:graphicFrameMk id="3" creationId="{56ADC57F-B9AB-1191-F1B7-D8F9E0FA7355}"/>
          </ac:graphicFrameMkLst>
        </pc:graphicFrameChg>
      </pc:sldChg>
      <pc:sldChg chg="modSp">
        <pc:chgData name="GINA CATALINA MALAVER PEREZ" userId="S::gina.malaver@uniminuto.edu::99b04ec6-3d77-4061-a7bd-63e001cc7658" providerId="AD" clId="Web-{ED0FF0BA-04BC-F41C-4C48-5B248439ED7E}" dt="2025-09-01T15:02:51.728" v="121"/>
        <pc:sldMkLst>
          <pc:docMk/>
          <pc:sldMk cId="3933216200" sldId="311"/>
        </pc:sldMkLst>
      </pc:sldChg>
      <pc:sldChg chg="modSp">
        <pc:chgData name="GINA CATALINA MALAVER PEREZ" userId="S::gina.malaver@uniminuto.edu::99b04ec6-3d77-4061-a7bd-63e001cc7658" providerId="AD" clId="Web-{ED0FF0BA-04BC-F41C-4C48-5B248439ED7E}" dt="2025-09-01T15:15:26.013" v="157"/>
        <pc:sldMkLst>
          <pc:docMk/>
          <pc:sldMk cId="1644645969" sldId="313"/>
        </pc:sldMkLst>
        <pc:graphicFrameChg chg="mod modGraphic">
          <ac:chgData name="GINA CATALINA MALAVER PEREZ" userId="S::gina.malaver@uniminuto.edu::99b04ec6-3d77-4061-a7bd-63e001cc7658" providerId="AD" clId="Web-{ED0FF0BA-04BC-F41C-4C48-5B248439ED7E}" dt="2025-09-01T15:15:26.013" v="157"/>
          <ac:graphicFrameMkLst>
            <pc:docMk/>
            <pc:sldMk cId="1644645969" sldId="313"/>
            <ac:graphicFrameMk id="4" creationId="{472CD027-FD4A-F01E-CA98-9CE610727498}"/>
          </ac:graphicFrameMkLst>
        </pc:graphicFrameChg>
      </pc:sldChg>
    </pc:docChg>
  </pc:docChgLst>
  <pc:docChgLst>
    <pc:chgData name="Usuario invitado" userId="S::urn:spo:tenantanon#b1ba85eb-a253-4467-9ee8-d4f8ed4df300::" providerId="AD" clId="Web-{24CEE8F2-EDDA-E494-0A60-6763416C1D3B}"/>
    <pc:docChg chg="mod addSld modSld">
      <pc:chgData name="Usuario invitado" userId="S::urn:spo:tenantanon#b1ba85eb-a253-4467-9ee8-d4f8ed4df300::" providerId="AD" clId="Web-{24CEE8F2-EDDA-E494-0A60-6763416C1D3B}" dt="2025-09-15T17:42:52.115" v="88"/>
      <pc:docMkLst>
        <pc:docMk/>
      </pc:docMkLst>
      <pc:sldChg chg="addSp modSp add replId">
        <pc:chgData name="Usuario invitado" userId="S::urn:spo:tenantanon#b1ba85eb-a253-4467-9ee8-d4f8ed4df300::" providerId="AD" clId="Web-{24CEE8F2-EDDA-E494-0A60-6763416C1D3B}" dt="2025-09-15T17:42:52.115" v="88"/>
        <pc:sldMkLst>
          <pc:docMk/>
          <pc:sldMk cId="978893234" sldId="323"/>
        </pc:sldMkLst>
        <pc:spChg chg="add mod">
          <ac:chgData name="Usuario invitado" userId="S::urn:spo:tenantanon#b1ba85eb-a253-4467-9ee8-d4f8ed4df300::" providerId="AD" clId="Web-{24CEE8F2-EDDA-E494-0A60-6763416C1D3B}" dt="2025-09-15T17:37:19.851" v="62" actId="20577"/>
          <ac:spMkLst>
            <pc:docMk/>
            <pc:sldMk cId="978893234" sldId="323"/>
            <ac:spMk id="2" creationId="{18D6E337-06A5-8912-1BFC-974D983A3A09}"/>
          </ac:spMkLst>
        </pc:spChg>
        <pc:spChg chg="add mod">
          <ac:chgData name="Usuario invitado" userId="S::urn:spo:tenantanon#b1ba85eb-a253-4467-9ee8-d4f8ed4df300::" providerId="AD" clId="Web-{24CEE8F2-EDDA-E494-0A60-6763416C1D3B}" dt="2025-09-15T17:42:35.834" v="86" actId="20577"/>
          <ac:spMkLst>
            <pc:docMk/>
            <pc:sldMk cId="978893234" sldId="323"/>
            <ac:spMk id="4" creationId="{02CDE9B4-2729-747A-2FD2-7CF1CF6C45CF}"/>
          </ac:spMkLst>
        </pc:spChg>
        <pc:spChg chg="mod">
          <ac:chgData name="Usuario invitado" userId="S::urn:spo:tenantanon#b1ba85eb-a253-4467-9ee8-d4f8ed4df300::" providerId="AD" clId="Web-{24CEE8F2-EDDA-E494-0A60-6763416C1D3B}" dt="2025-09-15T17:36:49.242" v="59" actId="1076"/>
          <ac:spMkLst>
            <pc:docMk/>
            <pc:sldMk cId="978893234" sldId="323"/>
            <ac:spMk id="5" creationId="{C9285556-AC8A-1B9F-90E1-F3728D1D7409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1958B679-AA18-A4E6-E9AF-762F951C3A30}"/>
    <pc:docChg chg="addSld modSld sldOrd">
      <pc:chgData name="WENDY VANESA FONTALVO PEÑATE" userId="S::wendy.fontalvo.p@uniminuto.edu::f7a3c5d0-b13b-4d33-a676-a293da504660" providerId="AD" clId="Web-{1958B679-AA18-A4E6-E9AF-762F951C3A30}" dt="2025-09-22T16:36:59.238" v="100" actId="1076"/>
      <pc:docMkLst>
        <pc:docMk/>
      </pc:docMkLst>
      <pc:sldChg chg="modSp">
        <pc:chgData name="WENDY VANESA FONTALVO PEÑATE" userId="S::wendy.fontalvo.p@uniminuto.edu::f7a3c5d0-b13b-4d33-a676-a293da504660" providerId="AD" clId="Web-{1958B679-AA18-A4E6-E9AF-762F951C3A30}" dt="2025-09-22T16:36:59.238" v="100" actId="1076"/>
        <pc:sldMkLst>
          <pc:docMk/>
          <pc:sldMk cId="3454822049" sldId="272"/>
        </pc:sldMkLst>
        <pc:spChg chg="mod">
          <ac:chgData name="WENDY VANESA FONTALVO PEÑATE" userId="S::wendy.fontalvo.p@uniminuto.edu::f7a3c5d0-b13b-4d33-a676-a293da504660" providerId="AD" clId="Web-{1958B679-AA18-A4E6-E9AF-762F951C3A30}" dt="2025-09-22T16:36:59.238" v="100" actId="1076"/>
          <ac:spMkLst>
            <pc:docMk/>
            <pc:sldMk cId="3454822049" sldId="272"/>
            <ac:spMk id="2" creationId="{6B4285F5-E495-3FE8-C48F-8DEDB4F9E6A6}"/>
          </ac:spMkLst>
        </pc:spChg>
        <pc:spChg chg="mod">
          <ac:chgData name="WENDY VANESA FONTALVO PEÑATE" userId="S::wendy.fontalvo.p@uniminuto.edu::f7a3c5d0-b13b-4d33-a676-a293da504660" providerId="AD" clId="Web-{1958B679-AA18-A4E6-E9AF-762F951C3A30}" dt="2025-09-22T16:36:51.144" v="98" actId="1076"/>
          <ac:spMkLst>
            <pc:docMk/>
            <pc:sldMk cId="3454822049" sldId="272"/>
            <ac:spMk id="3" creationId="{841DFDF0-3415-1C7E-9099-5E28C5DBC437}"/>
          </ac:spMkLst>
        </pc:spChg>
        <pc:spChg chg="mod">
          <ac:chgData name="WENDY VANESA FONTALVO PEÑATE" userId="S::wendy.fontalvo.p@uniminuto.edu::f7a3c5d0-b13b-4d33-a676-a293da504660" providerId="AD" clId="Web-{1958B679-AA18-A4E6-E9AF-762F951C3A30}" dt="2025-09-22T16:36:55.628" v="99" actId="1076"/>
          <ac:spMkLst>
            <pc:docMk/>
            <pc:sldMk cId="3454822049" sldId="272"/>
            <ac:spMk id="4" creationId="{E9D54BC2-02F0-E575-F024-39C209B6E69D}"/>
          </ac:spMkLst>
        </pc:spChg>
      </pc:sldChg>
      <pc:sldChg chg="delSp modSp ord">
        <pc:chgData name="WENDY VANESA FONTALVO PEÑATE" userId="S::wendy.fontalvo.p@uniminuto.edu::f7a3c5d0-b13b-4d33-a676-a293da504660" providerId="AD" clId="Web-{1958B679-AA18-A4E6-E9AF-762F951C3A30}" dt="2025-09-22T15:56:48.258" v="29" actId="1076"/>
        <pc:sldMkLst>
          <pc:docMk/>
          <pc:sldMk cId="372235552" sldId="275"/>
        </pc:sldMkLst>
        <pc:spChg chg="del">
          <ac:chgData name="WENDY VANESA FONTALVO PEÑATE" userId="S::wendy.fontalvo.p@uniminuto.edu::f7a3c5d0-b13b-4d33-a676-a293da504660" providerId="AD" clId="Web-{1958B679-AA18-A4E6-E9AF-762F951C3A30}" dt="2025-09-22T15:56:03.430" v="18"/>
          <ac:spMkLst>
            <pc:docMk/>
            <pc:sldMk cId="372235552" sldId="275"/>
            <ac:spMk id="2" creationId="{87A3EE91-F3EB-52FE-5A06-2F9E330171F6}"/>
          </ac:spMkLst>
        </pc:spChg>
        <pc:spChg chg="mod">
          <ac:chgData name="WENDY VANESA FONTALVO PEÑATE" userId="S::wendy.fontalvo.p@uniminuto.edu::f7a3c5d0-b13b-4d33-a676-a293da504660" providerId="AD" clId="Web-{1958B679-AA18-A4E6-E9AF-762F951C3A30}" dt="2025-09-22T15:56:48.258" v="29" actId="1076"/>
          <ac:spMkLst>
            <pc:docMk/>
            <pc:sldMk cId="372235552" sldId="275"/>
            <ac:spMk id="4" creationId="{4174478C-63FB-DAA0-3FA4-DF218C70FD86}"/>
          </ac:spMkLst>
        </pc:spChg>
        <pc:graphicFrameChg chg="mod modGraphic">
          <ac:chgData name="WENDY VANESA FONTALVO PEÑATE" userId="S::wendy.fontalvo.p@uniminuto.edu::f7a3c5d0-b13b-4d33-a676-a293da504660" providerId="AD" clId="Web-{1958B679-AA18-A4E6-E9AF-762F951C3A30}" dt="2025-09-22T15:56:42.055" v="28"/>
          <ac:graphicFrameMkLst>
            <pc:docMk/>
            <pc:sldMk cId="372235552" sldId="275"/>
            <ac:graphicFrameMk id="3" creationId="{56ADC57F-B9AB-1191-F1B7-D8F9E0FA7355}"/>
          </ac:graphicFrameMkLst>
        </pc:graphicFrameChg>
      </pc:sldChg>
      <pc:sldChg chg="addSp modSp add">
        <pc:chgData name="WENDY VANESA FONTALVO PEÑATE" userId="S::wendy.fontalvo.p@uniminuto.edu::f7a3c5d0-b13b-4d33-a676-a293da504660" providerId="AD" clId="Web-{1958B679-AA18-A4E6-E9AF-762F951C3A30}" dt="2025-09-22T16:32:11.911" v="93" actId="20577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1958B679-AA18-A4E6-E9AF-762F951C3A30}" dt="2025-09-22T16:05:17.229" v="68" actId="20577"/>
          <ac:spMkLst>
            <pc:docMk/>
            <pc:sldMk cId="2005725281" sldId="305"/>
            <ac:spMk id="13" creationId="{651813FE-979E-47B7-8395-FC3D54E9AA2D}"/>
          </ac:spMkLst>
        </pc:spChg>
        <pc:spChg chg="add mod">
          <ac:chgData name="WENDY VANESA FONTALVO PEÑATE" userId="S::wendy.fontalvo.p@uniminuto.edu::f7a3c5d0-b13b-4d33-a676-a293da504660" providerId="AD" clId="Web-{1958B679-AA18-A4E6-E9AF-762F951C3A30}" dt="2025-09-22T16:32:11.911" v="93" actId="20577"/>
          <ac:spMkLst>
            <pc:docMk/>
            <pc:sldMk cId="2005725281" sldId="305"/>
            <ac:spMk id="18" creationId="{FCEF79AB-681A-B326-7E34-4752A7251364}"/>
          </ac:spMkLst>
        </pc:spChg>
      </pc:sldChg>
      <pc:sldChg chg="modSp">
        <pc:chgData name="WENDY VANESA FONTALVO PEÑATE" userId="S::wendy.fontalvo.p@uniminuto.edu::f7a3c5d0-b13b-4d33-a676-a293da504660" providerId="AD" clId="Web-{1958B679-AA18-A4E6-E9AF-762F951C3A30}" dt="2025-09-22T16:36:27.362" v="96" actId="1076"/>
        <pc:sldMkLst>
          <pc:docMk/>
          <pc:sldMk cId="3933216200" sldId="311"/>
        </pc:sldMkLst>
        <pc:spChg chg="mod">
          <ac:chgData name="WENDY VANESA FONTALVO PEÑATE" userId="S::wendy.fontalvo.p@uniminuto.edu::f7a3c5d0-b13b-4d33-a676-a293da504660" providerId="AD" clId="Web-{1958B679-AA18-A4E6-E9AF-762F951C3A30}" dt="2025-09-22T16:36:27.362" v="96" actId="1076"/>
          <ac:spMkLst>
            <pc:docMk/>
            <pc:sldMk cId="3933216200" sldId="311"/>
            <ac:spMk id="3" creationId="{14E8CE32-FE0A-DAB0-7A9E-468C11A0E8D0}"/>
          </ac:spMkLst>
        </pc:spChg>
      </pc:sldChg>
      <pc:sldChg chg="modSp">
        <pc:chgData name="WENDY VANESA FONTALVO PEÑATE" userId="S::wendy.fontalvo.p@uniminuto.edu::f7a3c5d0-b13b-4d33-a676-a293da504660" providerId="AD" clId="Web-{1958B679-AA18-A4E6-E9AF-762F951C3A30}" dt="2025-09-22T15:57:14.712" v="31" actId="20577"/>
        <pc:sldMkLst>
          <pc:docMk/>
          <pc:sldMk cId="534681283" sldId="315"/>
        </pc:sldMkLst>
        <pc:spChg chg="mod">
          <ac:chgData name="WENDY VANESA FONTALVO PEÑATE" userId="S::wendy.fontalvo.p@uniminuto.edu::f7a3c5d0-b13b-4d33-a676-a293da504660" providerId="AD" clId="Web-{1958B679-AA18-A4E6-E9AF-762F951C3A30}" dt="2025-09-22T15:57:14.712" v="31" actId="20577"/>
          <ac:spMkLst>
            <pc:docMk/>
            <pc:sldMk cId="534681283" sldId="315"/>
            <ac:spMk id="8" creationId="{DA7A4F2F-AC1F-A7CD-8173-300EE7454DCF}"/>
          </ac:spMkLst>
        </pc:spChg>
      </pc:sldChg>
      <pc:sldChg chg="addSp delSp modSp">
        <pc:chgData name="WENDY VANESA FONTALVO PEÑATE" userId="S::wendy.fontalvo.p@uniminuto.edu::f7a3c5d0-b13b-4d33-a676-a293da504660" providerId="AD" clId="Web-{1958B679-AA18-A4E6-E9AF-762F951C3A30}" dt="2025-09-22T16:06:14.216" v="70" actId="1076"/>
        <pc:sldMkLst>
          <pc:docMk/>
          <pc:sldMk cId="978893234" sldId="323"/>
        </pc:sldMkLst>
        <pc:picChg chg="del">
          <ac:chgData name="WENDY VANESA FONTALVO PEÑATE" userId="S::wendy.fontalvo.p@uniminuto.edu::f7a3c5d0-b13b-4d33-a676-a293da504660" providerId="AD" clId="Web-{1958B679-AA18-A4E6-E9AF-762F951C3A30}" dt="2025-09-22T16:02:32.702" v="51"/>
          <ac:picMkLst>
            <pc:docMk/>
            <pc:sldMk cId="978893234" sldId="323"/>
            <ac:picMk id="6" creationId="{5D9943D6-A795-B36A-C918-C8F91C0F253E}"/>
          </ac:picMkLst>
        </pc:picChg>
        <pc:picChg chg="add mod">
          <ac:chgData name="WENDY VANESA FONTALVO PEÑATE" userId="S::wendy.fontalvo.p@uniminuto.edu::f7a3c5d0-b13b-4d33-a676-a293da504660" providerId="AD" clId="Web-{1958B679-AA18-A4E6-E9AF-762F951C3A30}" dt="2025-09-22T16:06:02.481" v="69" actId="688"/>
          <ac:picMkLst>
            <pc:docMk/>
            <pc:sldMk cId="978893234" sldId="323"/>
            <ac:picMk id="7" creationId="{1977FEAE-2F80-4488-9578-61A9A0353E4F}"/>
          </ac:picMkLst>
        </pc:picChg>
        <pc:picChg chg="add mod">
          <ac:chgData name="WENDY VANESA FONTALVO PEÑATE" userId="S::wendy.fontalvo.p@uniminuto.edu::f7a3c5d0-b13b-4d33-a676-a293da504660" providerId="AD" clId="Web-{1958B679-AA18-A4E6-E9AF-762F951C3A30}" dt="2025-09-22T16:06:14.216" v="70" actId="1076"/>
          <ac:picMkLst>
            <pc:docMk/>
            <pc:sldMk cId="978893234" sldId="323"/>
            <ac:picMk id="8" creationId="{670CCAB9-9AE2-AEF4-C4CB-B2547B4B403C}"/>
          </ac:picMkLst>
        </pc:picChg>
      </pc:sldChg>
      <pc:sldChg chg="modSp">
        <pc:chgData name="WENDY VANESA FONTALVO PEÑATE" userId="S::wendy.fontalvo.p@uniminuto.edu::f7a3c5d0-b13b-4d33-a676-a293da504660" providerId="AD" clId="Web-{1958B679-AA18-A4E6-E9AF-762F951C3A30}" dt="2025-09-22T16:01:22.653" v="50" actId="20577"/>
        <pc:sldMkLst>
          <pc:docMk/>
          <pc:sldMk cId="3408879960" sldId="328"/>
        </pc:sldMkLst>
        <pc:spChg chg="mod">
          <ac:chgData name="WENDY VANESA FONTALVO PEÑATE" userId="S::wendy.fontalvo.p@uniminuto.edu::f7a3c5d0-b13b-4d33-a676-a293da504660" providerId="AD" clId="Web-{1958B679-AA18-A4E6-E9AF-762F951C3A30}" dt="2025-09-22T16:01:22.653" v="50" actId="20577"/>
          <ac:spMkLst>
            <pc:docMk/>
            <pc:sldMk cId="3408879960" sldId="328"/>
            <ac:spMk id="7" creationId="{D59E5170-5CD6-3273-A463-3AB2E65FCB05}"/>
          </ac:spMkLst>
        </pc:spChg>
        <pc:spChg chg="mod">
          <ac:chgData name="WENDY VANESA FONTALVO PEÑATE" userId="S::wendy.fontalvo.p@uniminuto.edu::f7a3c5d0-b13b-4d33-a676-a293da504660" providerId="AD" clId="Web-{1958B679-AA18-A4E6-E9AF-762F951C3A30}" dt="2025-09-22T15:54:31.928" v="6" actId="20577"/>
          <ac:spMkLst>
            <pc:docMk/>
            <pc:sldMk cId="3408879960" sldId="328"/>
            <ac:spMk id="12" creationId="{3FD46F21-D0C0-062C-4006-9560F52BDB41}"/>
          </ac:spMkLst>
        </pc:spChg>
      </pc:sldChg>
      <pc:sldChg chg="addSp delSp modSp add replId">
        <pc:chgData name="WENDY VANESA FONTALVO PEÑATE" userId="S::wendy.fontalvo.p@uniminuto.edu::f7a3c5d0-b13b-4d33-a676-a293da504660" providerId="AD" clId="Web-{1958B679-AA18-A4E6-E9AF-762F951C3A30}" dt="2025-09-22T16:13:26.446" v="86" actId="1076"/>
        <pc:sldMkLst>
          <pc:docMk/>
          <pc:sldMk cId="1026190066" sldId="329"/>
        </pc:sldMkLst>
        <pc:spChg chg="mod">
          <ac:chgData name="WENDY VANESA FONTALVO PEÑATE" userId="S::wendy.fontalvo.p@uniminuto.edu::f7a3c5d0-b13b-4d33-a676-a293da504660" providerId="AD" clId="Web-{1958B679-AA18-A4E6-E9AF-762F951C3A30}" dt="2025-09-22T15:59:58.417" v="41" actId="1076"/>
          <ac:spMkLst>
            <pc:docMk/>
            <pc:sldMk cId="1026190066" sldId="329"/>
            <ac:spMk id="2" creationId="{BE0DD918-1E89-8F16-BFE9-E0040B5E61D2}"/>
          </ac:spMkLst>
        </pc:spChg>
        <pc:spChg chg="add mod ord">
          <ac:chgData name="WENDY VANESA FONTALVO PEÑATE" userId="S::wendy.fontalvo.p@uniminuto.edu::f7a3c5d0-b13b-4d33-a676-a293da504660" providerId="AD" clId="Web-{1958B679-AA18-A4E6-E9AF-762F951C3A30}" dt="2025-09-22T16:12:58.321" v="79" actId="14100"/>
          <ac:spMkLst>
            <pc:docMk/>
            <pc:sldMk cId="1026190066" sldId="329"/>
            <ac:spMk id="5" creationId="{6D4DB5A1-62F5-C2E8-727E-6F933961CC24}"/>
          </ac:spMkLst>
        </pc:spChg>
        <pc:graphicFrameChg chg="del mod modGraphic">
          <ac:chgData name="WENDY VANESA FONTALVO PEÑATE" userId="S::wendy.fontalvo.p@uniminuto.edu::f7a3c5d0-b13b-4d33-a676-a293da504660" providerId="AD" clId="Web-{1958B679-AA18-A4E6-E9AF-762F951C3A30}" dt="2025-09-22T15:56:14.289" v="23"/>
          <ac:graphicFrameMkLst>
            <pc:docMk/>
            <pc:sldMk cId="1026190066" sldId="329"/>
            <ac:graphicFrameMk id="3" creationId="{4F8284E8-A523-2350-E925-61D0241C0474}"/>
          </ac:graphicFrameMkLst>
        </pc:graphicFrameChg>
        <pc:picChg chg="add mod ord">
          <ac:chgData name="WENDY VANESA FONTALVO PEÑATE" userId="S::wendy.fontalvo.p@uniminuto.edu::f7a3c5d0-b13b-4d33-a676-a293da504660" providerId="AD" clId="Web-{1958B679-AA18-A4E6-E9AF-762F951C3A30}" dt="2025-09-22T16:13:26.446" v="86" actId="1076"/>
          <ac:picMkLst>
            <pc:docMk/>
            <pc:sldMk cId="1026190066" sldId="329"/>
            <ac:picMk id="3" creationId="{29B5B0B9-2FEA-018C-EABA-903EA4B53F08}"/>
          </ac:picMkLst>
        </pc:picChg>
      </pc:sldChg>
    </pc:docChg>
  </pc:docChgLst>
  <pc:docChgLst>
    <pc:chgData name="IVONE GINETTE CARVAJAL CASTAÑO" userId="6f0b0386-3d0d-4c09-920c-550840778887" providerId="ADAL" clId="{EAFDDF03-D376-4D31-AF60-55A318C8159E}"/>
    <pc:docChg chg="custSel addSld delSld modSld">
      <pc:chgData name="IVONE GINETTE CARVAJAL CASTAÑO" userId="6f0b0386-3d0d-4c09-920c-550840778887" providerId="ADAL" clId="{EAFDDF03-D376-4D31-AF60-55A318C8159E}" dt="2025-09-09T20:13:50.035" v="41" actId="47"/>
      <pc:docMkLst>
        <pc:docMk/>
      </pc:docMkLst>
    </pc:docChg>
  </pc:docChgLst>
  <pc:docChgLst>
    <pc:chgData name="WENDY VANESA FONTALVO PEÑATE" userId="S::wendy.fontalvo.p@uniminuto.edu::f7a3c5d0-b13b-4d33-a676-a293da504660" providerId="AD" clId="Web-{7E61CACB-1995-0886-F114-E918C404A2D2}"/>
    <pc:docChg chg="modSld">
      <pc:chgData name="WENDY VANESA FONTALVO PEÑATE" userId="S::wendy.fontalvo.p@uniminuto.edu::f7a3c5d0-b13b-4d33-a676-a293da504660" providerId="AD" clId="Web-{7E61CACB-1995-0886-F114-E918C404A2D2}" dt="2025-09-22T17:44:40.050" v="83" actId="20577"/>
      <pc:docMkLst>
        <pc:docMk/>
      </pc:docMkLst>
      <pc:sldChg chg="modSp">
        <pc:chgData name="WENDY VANESA FONTALVO PEÑATE" userId="S::wendy.fontalvo.p@uniminuto.edu::f7a3c5d0-b13b-4d33-a676-a293da504660" providerId="AD" clId="Web-{7E61CACB-1995-0886-F114-E918C404A2D2}" dt="2025-09-22T17:42:35.033" v="1" actId="1076"/>
        <pc:sldMkLst>
          <pc:docMk/>
          <pc:sldMk cId="3454822049" sldId="272"/>
        </pc:sldMkLst>
        <pc:spChg chg="mod">
          <ac:chgData name="WENDY VANESA FONTALVO PEÑATE" userId="S::wendy.fontalvo.p@uniminuto.edu::f7a3c5d0-b13b-4d33-a676-a293da504660" providerId="AD" clId="Web-{7E61CACB-1995-0886-F114-E918C404A2D2}" dt="2025-09-22T17:42:35.033" v="1" actId="1076"/>
          <ac:spMkLst>
            <pc:docMk/>
            <pc:sldMk cId="3454822049" sldId="272"/>
            <ac:spMk id="2" creationId="{6B4285F5-E495-3FE8-C48F-8DEDB4F9E6A6}"/>
          </ac:spMkLst>
        </pc:spChg>
      </pc:sldChg>
      <pc:sldChg chg="modSp">
        <pc:chgData name="WENDY VANESA FONTALVO PEÑATE" userId="S::wendy.fontalvo.p@uniminuto.edu::f7a3c5d0-b13b-4d33-a676-a293da504660" providerId="AD" clId="Web-{7E61CACB-1995-0886-F114-E918C404A2D2}" dt="2025-09-22T17:44:40.050" v="83" actId="20577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7E61CACB-1995-0886-F114-E918C404A2D2}" dt="2025-09-22T17:44:40.050" v="83" actId="20577"/>
          <ac:spMkLst>
            <pc:docMk/>
            <pc:sldMk cId="2005725281" sldId="305"/>
            <ac:spMk id="13" creationId="{651813FE-979E-47B7-8395-FC3D54E9AA2D}"/>
          </ac:spMkLst>
        </pc:spChg>
      </pc:sldChg>
      <pc:sldChg chg="modSp">
        <pc:chgData name="WENDY VANESA FONTALVO PEÑATE" userId="S::wendy.fontalvo.p@uniminuto.edu::f7a3c5d0-b13b-4d33-a676-a293da504660" providerId="AD" clId="Web-{7E61CACB-1995-0886-F114-E918C404A2D2}" dt="2025-09-22T17:43:22.111" v="76"/>
        <pc:sldMkLst>
          <pc:docMk/>
          <pc:sldMk cId="3933216200" sldId="311"/>
        </pc:sldMkLst>
        <pc:graphicFrameChg chg="mod modGraphic">
          <ac:chgData name="WENDY VANESA FONTALVO PEÑATE" userId="S::wendy.fontalvo.p@uniminuto.edu::f7a3c5d0-b13b-4d33-a676-a293da504660" providerId="AD" clId="Web-{7E61CACB-1995-0886-F114-E918C404A2D2}" dt="2025-09-22T17:43:22.111" v="76"/>
          <ac:graphicFrameMkLst>
            <pc:docMk/>
            <pc:sldMk cId="3933216200" sldId="311"/>
            <ac:graphicFrameMk id="2" creationId="{0084BA0D-8137-DB9D-B15A-781BDB658237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E61CACB-1995-0886-F114-E918C404A2D2}" dt="2025-09-22T17:43:54.237" v="77"/>
        <pc:sldMkLst>
          <pc:docMk/>
          <pc:sldMk cId="534681283" sldId="315"/>
        </pc:sldMkLst>
        <pc:graphicFrameChg chg="modGraphic">
          <ac:chgData name="WENDY VANESA FONTALVO PEÑATE" userId="S::wendy.fontalvo.p@uniminuto.edu::f7a3c5d0-b13b-4d33-a676-a293da504660" providerId="AD" clId="Web-{7E61CACB-1995-0886-F114-E918C404A2D2}" dt="2025-09-22T17:43:54.237" v="77"/>
          <ac:graphicFrameMkLst>
            <pc:docMk/>
            <pc:sldMk cId="534681283" sldId="315"/>
            <ac:graphicFrameMk id="2" creationId="{FD01363E-709D-8D0E-599E-33B4ED8DAF03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E61CACB-1995-0886-F114-E918C404A2D2}" dt="2025-09-22T17:44:14.706" v="79" actId="20577"/>
        <pc:sldMkLst>
          <pc:docMk/>
          <pc:sldMk cId="2160731662" sldId="317"/>
        </pc:sldMkLst>
        <pc:spChg chg="mod">
          <ac:chgData name="WENDY VANESA FONTALVO PEÑATE" userId="S::wendy.fontalvo.p@uniminuto.edu::f7a3c5d0-b13b-4d33-a676-a293da504660" providerId="AD" clId="Web-{7E61CACB-1995-0886-F114-E918C404A2D2}" dt="2025-09-22T17:44:14.706" v="79" actId="20577"/>
          <ac:spMkLst>
            <pc:docMk/>
            <pc:sldMk cId="2160731662" sldId="317"/>
            <ac:spMk id="5" creationId="{D3F5F8CE-2FEA-A23B-8EA1-362A461A807F}"/>
          </ac:spMkLst>
        </pc:spChg>
      </pc:sldChg>
      <pc:sldChg chg="modSp">
        <pc:chgData name="WENDY VANESA FONTALVO PEÑATE" userId="S::wendy.fontalvo.p@uniminuto.edu::f7a3c5d0-b13b-4d33-a676-a293da504660" providerId="AD" clId="Web-{7E61CACB-1995-0886-F114-E918C404A2D2}" dt="2025-09-22T17:42:26.205" v="0" actId="20577"/>
        <pc:sldMkLst>
          <pc:docMk/>
          <pc:sldMk cId="1819166549" sldId="327"/>
        </pc:sldMkLst>
        <pc:spChg chg="mod">
          <ac:chgData name="WENDY VANESA FONTALVO PEÑATE" userId="S::wendy.fontalvo.p@uniminuto.edu::f7a3c5d0-b13b-4d33-a676-a293da504660" providerId="AD" clId="Web-{7E61CACB-1995-0886-F114-E918C404A2D2}" dt="2025-09-22T17:42:26.205" v="0" actId="20577"/>
          <ac:spMkLst>
            <pc:docMk/>
            <pc:sldMk cId="1819166549" sldId="327"/>
            <ac:spMk id="4" creationId="{4C81E219-FCD6-B746-F617-573CF863292A}"/>
          </ac:spMkLst>
        </pc:spChg>
      </pc:sldChg>
      <pc:sldChg chg="modSp">
        <pc:chgData name="WENDY VANESA FONTALVO PEÑATE" userId="S::wendy.fontalvo.p@uniminuto.edu::f7a3c5d0-b13b-4d33-a676-a293da504660" providerId="AD" clId="Web-{7E61CACB-1995-0886-F114-E918C404A2D2}" dt="2025-09-22T17:44:28.331" v="81" actId="20577"/>
        <pc:sldMkLst>
          <pc:docMk/>
          <pc:sldMk cId="3408879960" sldId="328"/>
        </pc:sldMkLst>
        <pc:spChg chg="mod">
          <ac:chgData name="WENDY VANESA FONTALVO PEÑATE" userId="S::wendy.fontalvo.p@uniminuto.edu::f7a3c5d0-b13b-4d33-a676-a293da504660" providerId="AD" clId="Web-{7E61CACB-1995-0886-F114-E918C404A2D2}" dt="2025-09-22T17:44:28.331" v="81" actId="20577"/>
          <ac:spMkLst>
            <pc:docMk/>
            <pc:sldMk cId="3408879960" sldId="328"/>
            <ac:spMk id="6" creationId="{1A0E31AC-F5F7-6C05-F869-4BDCFD0DC3E6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CD8A61A8-2EDF-BDFE-5255-1F9D0EAFB916}"/>
    <pc:docChg chg="addSld delSld">
      <pc:chgData name="DIANA DEL PILAR RAMIREZ ACOSTA" userId="S::diana.ramirez.ac@uniminuto.edu::7c8ee35b-8153-4181-8741-18f2e2a668b2" providerId="AD" clId="Web-{CD8A61A8-2EDF-BDFE-5255-1F9D0EAFB916}" dt="2025-09-16T22:21:41.687" v="1"/>
      <pc:docMkLst>
        <pc:docMk/>
      </pc:docMkLst>
      <pc:sldChg chg="add">
        <pc:chgData name="DIANA DEL PILAR RAMIREZ ACOSTA" userId="S::diana.ramirez.ac@uniminuto.edu::7c8ee35b-8153-4181-8741-18f2e2a668b2" providerId="AD" clId="Web-{CD8A61A8-2EDF-BDFE-5255-1F9D0EAFB916}" dt="2025-09-16T22:21:38.719" v="0"/>
        <pc:sldMkLst>
          <pc:docMk/>
          <pc:sldMk cId="2895791454" sldId="326"/>
        </pc:sldMkLst>
      </pc:sldChg>
    </pc:docChg>
  </pc:docChgLst>
  <pc:docChgLst>
    <pc:chgData name="IVONE GINETTE CARVAJAL CASTAÑO" userId="S::ivone.carvajal@uniminuto.edu::6f0b0386-3d0d-4c09-920c-550840778887" providerId="AD" clId="Web-{1A104E22-C796-B534-B5B6-2826E93B957B}"/>
    <pc:docChg chg="modSld">
      <pc:chgData name="IVONE GINETTE CARVAJAL CASTAÑO" userId="S::ivone.carvajal@uniminuto.edu::6f0b0386-3d0d-4c09-920c-550840778887" providerId="AD" clId="Web-{1A104E22-C796-B534-B5B6-2826E93B957B}" dt="2025-09-09T19:55:23.156" v="17"/>
      <pc:docMkLst>
        <pc:docMk/>
      </pc:docMkLst>
    </pc:docChg>
  </pc:docChgLst>
  <pc:docChgLst>
    <pc:chgData name="IVONE GINETTE CARVAJAL CASTAÑO" userId="S::ivone.carvajal@uniminuto.edu::6f0b0386-3d0d-4c09-920c-550840778887" providerId="AD" clId="Web-{847C824D-7CA1-CACE-DB20-1E320DAE3146}"/>
    <pc:docChg chg="modSld">
      <pc:chgData name="IVONE GINETTE CARVAJAL CASTAÑO" userId="S::ivone.carvajal@uniminuto.edu::6f0b0386-3d0d-4c09-920c-550840778887" providerId="AD" clId="Web-{847C824D-7CA1-CACE-DB20-1E320DAE3146}" dt="2025-09-09T20:12:31.763" v="1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61C82-668D-4BB9-ADA4-FF6AA1788AA3}" type="datetimeFigureOut">
              <a:t>22/09/2025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291E7-F9B1-4F8B-933E-C91E9DAC4D1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63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49D0-3CC2-9BD2-8EFF-B48F5ED82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84F220-6FF1-091E-25A0-FFDF88332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F9B2B4-CDA3-F6B0-22C9-309667FA7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8999ED-DFF2-E8F4-2339-3907081E2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363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08F19-50CF-8F80-CC23-07CD705D5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7DC938-9690-72F7-0857-696021606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AA08882-7BAC-1AC9-574D-5D5135E2A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81C2D2-3BAC-0607-8B1D-C9BCDE4EF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30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F58EF-EBE5-A162-8BB1-0A72016A9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EE6D048-E99A-9433-55E7-14EF36379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FDC42CB-88E0-AB73-2F23-68659034E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E21F5B-AB2E-F082-687A-EB070A27F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3979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8F203-8A00-7832-F58E-8437DC06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80AB1A-579F-E072-6DB9-96A95E3C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7A8510-325F-A3DD-4C98-096EABCC8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F9938B-17C0-3294-C8FD-0DBF83941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917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ineducacion.gov.co/1780/articles-424680_recurso_01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5400" b="1" noProof="0">
                <a:solidFill>
                  <a:schemeClr val="bg1"/>
                </a:solidFill>
                <a:latin typeface="Trebuchet MS"/>
              </a:rPr>
              <a:t>Bitácora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CB4799-4212-0078-D580-73F1A43C32DB}"/>
              </a:ext>
            </a:extLst>
          </p:cNvPr>
          <p:cNvSpPr txBox="1">
            <a:spLocks/>
          </p:cNvSpPr>
          <p:nvPr/>
        </p:nvSpPr>
        <p:spPr>
          <a:xfrm>
            <a:off x="1176749" y="4675263"/>
            <a:ext cx="4337786" cy="1095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s-ES_tradnl" sz="3600" b="1" i="0" u="none" strike="noStrike" noProof="0">
                <a:solidFill>
                  <a:srgbClr val="00FF83"/>
                </a:solidFill>
                <a:effectLst/>
                <a:latin typeface="Trebuchet MS" panose="020B0603020202020204" pitchFamily="34" charset="0"/>
              </a:rPr>
              <a:t>Categoría B Junior</a:t>
            </a:r>
            <a:r>
              <a:rPr lang="es-ES_tradnl" sz="3600" b="0" i="0" noProof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algn="l" rtl="0" fontAlgn="base"/>
            <a:r>
              <a:rPr lang="es-ES_tradnl" sz="3600" b="1" i="0" u="none" strike="noStrike" noProof="0">
                <a:solidFill>
                  <a:srgbClr val="00FF83"/>
                </a:solidFill>
                <a:effectLst/>
                <a:latin typeface="Trebuchet MS"/>
              </a:rPr>
              <a:t>Desafío </a:t>
            </a:r>
            <a:r>
              <a:rPr lang="es-ES_tradnl" sz="3600" b="1" noProof="0">
                <a:solidFill>
                  <a:srgbClr val="00FF83"/>
                </a:solidFill>
                <a:latin typeface="Trebuchet MS"/>
              </a:rPr>
              <a:t>3</a:t>
            </a:r>
            <a:endParaRPr lang="es-ES_tradnl" sz="3600" b="0" i="0" noProof="0">
              <a:solidFill>
                <a:srgbClr val="000000"/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7BDE2B-3239-CEAC-8AEB-7696737C5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D0C9041-2CF2-7D89-E2D1-58E258BA33C2}"/>
              </a:ext>
            </a:extLst>
          </p:cNvPr>
          <p:cNvSpPr txBox="1">
            <a:spLocks/>
          </p:cNvSpPr>
          <p:nvPr/>
        </p:nvSpPr>
        <p:spPr>
          <a:xfrm>
            <a:off x="-320178" y="0"/>
            <a:ext cx="12472911" cy="695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noProof="0">
                <a:solidFill>
                  <a:srgbClr val="4D24A4"/>
                </a:solidFill>
                <a:latin typeface="Trebuchet MS"/>
                <a:cs typeface="Arial"/>
              </a:rPr>
              <a:t> VALIDACIÓN TÉCNICA, EVALUACIÓN DE FUNCIONALIDAD Y APORTE </a:t>
            </a:r>
            <a:endParaRPr lang="es-ES_tradnl" sz="2400" b="1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746820E-3B5A-DA73-80E7-4273031DD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94271"/>
              </p:ext>
            </p:extLst>
          </p:nvPr>
        </p:nvGraphicFramePr>
        <p:xfrm>
          <a:off x="424721" y="699540"/>
          <a:ext cx="11182377" cy="5238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3774281834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1564763445"/>
                    </a:ext>
                  </a:extLst>
                </a:gridCol>
                <a:gridCol w="2492257">
                  <a:extLst>
                    <a:ext uri="{9D8B030D-6E8A-4147-A177-3AD203B41FA5}">
                      <a16:colId xmlns:a16="http://schemas.microsoft.com/office/drawing/2014/main" val="1126318370"/>
                    </a:ext>
                  </a:extLst>
                </a:gridCol>
                <a:gridCol w="3108470">
                  <a:extLst>
                    <a:ext uri="{9D8B030D-6E8A-4147-A177-3AD203B41FA5}">
                      <a16:colId xmlns:a16="http://schemas.microsoft.com/office/drawing/2014/main" val="2594663259"/>
                    </a:ext>
                  </a:extLst>
                </a:gridCol>
              </a:tblGrid>
              <a:tr h="34804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b="1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Criterio/Paso</a:t>
                      </a:r>
                      <a:endParaRPr lang="es-ES_tradnl" sz="1800" b="1" noProof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b="1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Descripción</a:t>
                      </a:r>
                      <a:endParaRPr lang="es-ES_tradnl" sz="1800" b="1" noProof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b="1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Puntaje (1-5)</a:t>
                      </a:r>
                      <a:endParaRPr lang="es-ES_tradnl" sz="1800" b="1" noProof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b="1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Evidencia</a:t>
                      </a:r>
                      <a:endParaRPr lang="es-ES_tradnl" sz="1800" b="1" noProof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27019"/>
                  </a:ext>
                </a:extLst>
              </a:tr>
              <a:tr h="10615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Precisión y ajuste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Comparar los componentes con el diseño original y corregir medidas, proporciones o detalles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1: muy poco / 5: completamente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26281"/>
                  </a:ext>
                </a:extLst>
              </a:tr>
              <a:tr h="6960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Acabado y claridad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Prototipo ordenado, etiquetas claras, fácil de entender y manipular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1: desordenado / 5: totalmente claro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429274"/>
                  </a:ext>
                </a:extLst>
              </a:tr>
              <a:tr h="6960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_tradnl" sz="130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Forma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4D24A4"/>
                      </a:solidFill>
                    </a:lnR>
                    <a:lnT w="12700">
                      <a:solidFill>
                        <a:srgbClr val="4D24A4"/>
                      </a:solidFill>
                    </a:lnT>
                    <a:lnB w="12700">
                      <a:solidFill>
                        <a:srgbClr val="4D24A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_tradnl" sz="1300" b="0" i="1" u="none" strike="noStrike" baseline="0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Analizar si la forma del prototipo facilita, limita o mejora su función principal.</a:t>
                      </a:r>
                      <a:endParaRPr lang="es-ES_tradnl" sz="1300" noProof="0"/>
                    </a:p>
                  </a:txBody>
                  <a:tcPr marL="68580" marR="68580" marT="0" marB="0">
                    <a:lnL w="12700">
                      <a:solidFill>
                        <a:srgbClr val="4D24A4"/>
                      </a:solidFill>
                    </a:lnL>
                    <a:lnR w="12700">
                      <a:solidFill>
                        <a:srgbClr val="4D24A4"/>
                      </a:solidFill>
                    </a:lnR>
                    <a:lnT w="12700">
                      <a:solidFill>
                        <a:srgbClr val="4D24A4"/>
                      </a:solidFill>
                    </a:lnT>
                    <a:lnB w="12700">
                      <a:solidFill>
                        <a:srgbClr val="4D24A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_tradnl" sz="1300" b="0" i="1" u="none" strike="noStrike" baseline="0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1: no influye / 5: influye claramente</a:t>
                      </a:r>
                      <a:endParaRPr lang="es-ES_tradnl" sz="1300" noProof="0"/>
                    </a:p>
                  </a:txBody>
                  <a:tcPr marL="68580" marR="68580" marT="0" marB="0">
                    <a:lnL w="12700">
                      <a:solidFill>
                        <a:srgbClr val="4D24A4"/>
                      </a:solidFill>
                    </a:lnL>
                    <a:lnR w="12700">
                      <a:solidFill>
                        <a:srgbClr val="4D24A4"/>
                      </a:solidFill>
                    </a:lnR>
                    <a:lnT w="12700">
                      <a:solidFill>
                        <a:srgbClr val="4D24A4"/>
                      </a:solidFill>
                    </a:lnT>
                    <a:lnB w="12700">
                      <a:solidFill>
                        <a:srgbClr val="4D24A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4D24A4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4D24A4"/>
                      </a:solidFill>
                    </a:lnT>
                    <a:lnB w="12700">
                      <a:solidFill>
                        <a:srgbClr val="4D24A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197629"/>
                  </a:ext>
                </a:extLst>
              </a:tr>
              <a:tr h="6960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Funcionalidad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Verificar que el prototipo cumpla su función principal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1: no funciona / 5: funciona correctamente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25345"/>
                  </a:ext>
                </a:extLst>
              </a:tr>
              <a:tr h="6960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Contribución a la solución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El prototipo refleja y mejora la propuesta de solución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1: poca contribución / 5: contribuye plenamente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157518"/>
                  </a:ext>
                </a:extLst>
              </a:tr>
              <a:tr h="522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Relación principios  áreas STEM+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Anotar cómo cada acción involucra los principios de las áreas STEM+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3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1: evidencia mínima / 5: evidencia completa y clara</a:t>
                      </a:r>
                      <a:endParaRPr lang="es-ES_tradnl" sz="13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0373"/>
                  </a:ext>
                </a:extLst>
              </a:tr>
              <a:tr h="522065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6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Puntaje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697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99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747A6D-66F8-9ED6-7640-F936B6A9B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FA5F1E77-FB4D-6F14-DCD8-7EF6F6BBEBC8}"/>
              </a:ext>
            </a:extLst>
          </p:cNvPr>
          <p:cNvSpPr txBox="1">
            <a:spLocks/>
          </p:cNvSpPr>
          <p:nvPr/>
        </p:nvSpPr>
        <p:spPr>
          <a:xfrm>
            <a:off x="-325383" y="-4513"/>
            <a:ext cx="12472911" cy="695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 RANGO DE INDICADORES GENERALES DE CUMPLIMIENTO</a:t>
            </a:r>
            <a:endParaRPr lang="es-ES_tradnl" sz="2800" b="1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72CD027-FD4A-F01E-CA98-9CE610727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59847"/>
              </p:ext>
            </p:extLst>
          </p:nvPr>
        </p:nvGraphicFramePr>
        <p:xfrm>
          <a:off x="818395" y="862641"/>
          <a:ext cx="10555207" cy="365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891">
                  <a:extLst>
                    <a:ext uri="{9D8B030D-6E8A-4147-A177-3AD203B41FA5}">
                      <a16:colId xmlns:a16="http://schemas.microsoft.com/office/drawing/2014/main" val="3774281834"/>
                    </a:ext>
                  </a:extLst>
                </a:gridCol>
                <a:gridCol w="4232787">
                  <a:extLst>
                    <a:ext uri="{9D8B030D-6E8A-4147-A177-3AD203B41FA5}">
                      <a16:colId xmlns:a16="http://schemas.microsoft.com/office/drawing/2014/main" val="1564763445"/>
                    </a:ext>
                  </a:extLst>
                </a:gridCol>
                <a:gridCol w="4306529">
                  <a:extLst>
                    <a:ext uri="{9D8B030D-6E8A-4147-A177-3AD203B41FA5}">
                      <a16:colId xmlns:a16="http://schemas.microsoft.com/office/drawing/2014/main" val="1126318370"/>
                    </a:ext>
                  </a:extLst>
                </a:gridCol>
              </a:tblGrid>
              <a:tr h="372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b="1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Rango de puntaje</a:t>
                      </a:r>
                      <a:endParaRPr lang="es-ES_tradnl" sz="1800" b="1" noProof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b="1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Interpretación </a:t>
                      </a:r>
                      <a:endParaRPr lang="es-ES_tradnl" sz="1800" b="1" noProof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b="1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Acción recomendada</a:t>
                      </a:r>
                      <a:endParaRPr lang="es-ES_tradnl" sz="1800" b="1" noProof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27019"/>
                  </a:ext>
                </a:extLst>
              </a:tr>
              <a:tr h="8293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es-ES_tradnl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25 –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_tradnl" sz="1600" i="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Excelente: el prototipo cumple con todos los criterios y está completamente alineado con la problemática a resolver.</a:t>
                      </a:r>
                      <a:endParaRPr lang="es-ES_tradnl" sz="1600" i="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_tradnl" sz="1600" i="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Continuar con pruebas externas y retroalimentación; considerar mejoras opcionales.</a:t>
                      </a:r>
                      <a:endParaRPr lang="es-ES_tradnl" sz="1600" i="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26281"/>
                  </a:ext>
                </a:extLst>
              </a:tr>
              <a:tr h="7456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_tradnl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es-ES_tradnl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19 - 24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_tradnl" sz="1600" i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Bueno: el prototipo cumple la mayoría de los criterios, pero hay pequeños ajustes necesarios.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_tradnl" sz="1600" i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Revisar detalles de medidas, funcionalidad o registro STEM+ y corregir antes de avanzar.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429274"/>
                  </a:ext>
                </a:extLst>
              </a:tr>
              <a:tr h="7456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es-ES_tradnl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13 - 18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_tradnl" sz="1600" i="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Regular: el prototipo cumple parcialmente los criterios; varias áreas necesitan ajuste.</a:t>
                      </a:r>
                      <a:endParaRPr lang="es-ES_tradnl" sz="1600" i="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_tradnl" sz="1600" i="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Revisar diseño y componentes; reforzar evidencias de los principios STEM+ y funcionalidad.</a:t>
                      </a:r>
                    </a:p>
                    <a:p>
                      <a:pPr algn="just">
                        <a:buNone/>
                      </a:pPr>
                      <a:endParaRPr lang="es-ES_tradnl" sz="1600" i="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25345"/>
                  </a:ext>
                </a:extLst>
              </a:tr>
              <a:tr h="39653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es-ES_tradnl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_tradnl" sz="1600" i="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Insuficiente: el prototipo no cumple con los criterios principales.</a:t>
                      </a:r>
                      <a:endParaRPr lang="es-ES_tradnl" sz="1600" i="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_tradnl" sz="1600" i="0" noProof="0">
                          <a:solidFill>
                            <a:srgbClr val="595959"/>
                          </a:solidFill>
                          <a:effectLst/>
                          <a:latin typeface="Trebuchet MS"/>
                          <a:cs typeface="Arial"/>
                        </a:rPr>
                        <a:t>Rehacer o ajustar significativamente el prototipo y el registro de evidencias.</a:t>
                      </a:r>
                    </a:p>
                    <a:p>
                      <a:pPr algn="just">
                        <a:buNone/>
                      </a:pPr>
                      <a:endParaRPr lang="es-ES_tradnl" sz="1600" i="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157518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3D54E78-CE2A-25F4-290F-106840A9FB58}"/>
              </a:ext>
            </a:extLst>
          </p:cNvPr>
          <p:cNvSpPr/>
          <p:nvPr/>
        </p:nvSpPr>
        <p:spPr>
          <a:xfrm>
            <a:off x="818395" y="4722524"/>
            <a:ext cx="10555207" cy="1061884"/>
          </a:xfrm>
          <a:prstGeom prst="roundRect">
            <a:avLst/>
          </a:prstGeom>
          <a:ln>
            <a:solidFill>
              <a:srgbClr val="4D2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4486BF-FF68-BF90-1AE4-97086D665B41}"/>
              </a:ext>
            </a:extLst>
          </p:cNvPr>
          <p:cNvSpPr txBox="1"/>
          <p:nvPr/>
        </p:nvSpPr>
        <p:spPr>
          <a:xfrm>
            <a:off x="963283" y="4734232"/>
            <a:ext cx="250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Reflexión:</a:t>
            </a:r>
          </a:p>
        </p:txBody>
      </p:sp>
    </p:spTree>
    <p:extLst>
      <p:ext uri="{BB962C8B-B14F-4D97-AF65-F5344CB8AC3E}">
        <p14:creationId xmlns:p14="http://schemas.microsoft.com/office/powerpoint/2010/main" val="164464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767C6C-9F34-8420-7D75-2571C235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D201CC9-BD9E-7A3C-02B5-D58F7B3C240C}"/>
              </a:ext>
            </a:extLst>
          </p:cNvPr>
          <p:cNvSpPr txBox="1">
            <a:spLocks/>
          </p:cNvSpPr>
          <p:nvPr/>
        </p:nvSpPr>
        <p:spPr>
          <a:xfrm>
            <a:off x="1179853" y="481853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ENCUESTA</a:t>
            </a:r>
            <a:endParaRPr lang="es-ES_tradnl" sz="3200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0DD918-1E89-8F16-BFE9-E0040B5E61D2}"/>
              </a:ext>
            </a:extLst>
          </p:cNvPr>
          <p:cNvSpPr txBox="1"/>
          <p:nvPr/>
        </p:nvSpPr>
        <p:spPr>
          <a:xfrm>
            <a:off x="917857" y="1677458"/>
            <a:ext cx="10088134" cy="350734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base"/>
            <a:r>
              <a:rPr lang="es-ES_tradnl" sz="2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Objetivo de la encuesta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: validar el cumplimiento de la función de los recursos y, a partir de la retroalimentación comunitaria, identificar mejoras que fortalezcan la solución. </a:t>
            </a:r>
          </a:p>
          <a:p>
            <a:pPr algn="just" fontAlgn="base"/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​1. </a:t>
            </a:r>
            <a:r>
              <a:rPr lang="es-ES_tradnl" sz="2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Presenten 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el prototipo, expliquen brevemente su propósito y el problema que busca resolver, permitan que las personas prueben o interactúen con él.​ </a:t>
            </a:r>
          </a:p>
          <a:p>
            <a:pPr algn="just" fontAlgn="base"/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 la columna “Encuestado”, </a:t>
            </a:r>
            <a:r>
              <a:rPr lang="es-ES_tradnl" sz="2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escriban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el papel que desempeña cada persona en la comunidad, por ejemplo: docente, alcalde, empresario, entre otros​. </a:t>
            </a:r>
          </a:p>
          <a:p>
            <a:pPr algn="just" fontAlgn="base"/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2. </a:t>
            </a:r>
            <a:r>
              <a:rPr lang="es-ES_tradnl" sz="2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Elaboren 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las preguntas para guiar la validación, deben registrar la respuesta asignando un puntaje de 1-5, siendo 1 lo más bajo y 5 lo más alto.</a:t>
            </a:r>
          </a:p>
          <a:p>
            <a:pPr algn="just" fontAlgn="base"/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3. </a:t>
            </a:r>
            <a:r>
              <a:rPr lang="es-ES_tradnl" sz="20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Agradezcan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la participación de las personas encuestadas.​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4DB5A1-62F5-C2E8-727E-6F933961CC24}"/>
              </a:ext>
            </a:extLst>
          </p:cNvPr>
          <p:cNvSpPr/>
          <p:nvPr/>
        </p:nvSpPr>
        <p:spPr>
          <a:xfrm>
            <a:off x="10169236" y="4622800"/>
            <a:ext cx="1524000" cy="1140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29B5B0B9-2FEA-018C-EABA-903EA4B53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57" y="4454956"/>
            <a:ext cx="1509433" cy="13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9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3397C-2861-4379-79A7-15C730A5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174478C-63FB-DAA0-3FA4-DF218C70FD86}"/>
              </a:ext>
            </a:extLst>
          </p:cNvPr>
          <p:cNvSpPr txBox="1">
            <a:spLocks/>
          </p:cNvSpPr>
          <p:nvPr/>
        </p:nvSpPr>
        <p:spPr>
          <a:xfrm>
            <a:off x="1112618" y="193183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ENCUESTA</a:t>
            </a:r>
            <a:endParaRPr lang="es-ES_tradnl" sz="3200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ADC57F-B9AB-1191-F1B7-D8F9E0FA7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81133"/>
              </p:ext>
            </p:extLst>
          </p:nvPr>
        </p:nvGraphicFramePr>
        <p:xfrm>
          <a:off x="218515" y="1242375"/>
          <a:ext cx="11754970" cy="409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984">
                  <a:extLst>
                    <a:ext uri="{9D8B030D-6E8A-4147-A177-3AD203B41FA5}">
                      <a16:colId xmlns:a16="http://schemas.microsoft.com/office/drawing/2014/main" val="3774281834"/>
                    </a:ext>
                  </a:extLst>
                </a:gridCol>
                <a:gridCol w="1673627">
                  <a:extLst>
                    <a:ext uri="{9D8B030D-6E8A-4147-A177-3AD203B41FA5}">
                      <a16:colId xmlns:a16="http://schemas.microsoft.com/office/drawing/2014/main" val="1564763445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1126318370"/>
                    </a:ext>
                  </a:extLst>
                </a:gridCol>
                <a:gridCol w="1288562">
                  <a:extLst>
                    <a:ext uri="{9D8B030D-6E8A-4147-A177-3AD203B41FA5}">
                      <a16:colId xmlns:a16="http://schemas.microsoft.com/office/drawing/2014/main" val="2594663259"/>
                    </a:ext>
                  </a:extLst>
                </a:gridCol>
                <a:gridCol w="1636913">
                  <a:extLst>
                    <a:ext uri="{9D8B030D-6E8A-4147-A177-3AD203B41FA5}">
                      <a16:colId xmlns:a16="http://schemas.microsoft.com/office/drawing/2014/main" val="2361923084"/>
                    </a:ext>
                  </a:extLst>
                </a:gridCol>
                <a:gridCol w="1577559">
                  <a:extLst>
                    <a:ext uri="{9D8B030D-6E8A-4147-A177-3AD203B41FA5}">
                      <a16:colId xmlns:a16="http://schemas.microsoft.com/office/drawing/2014/main" val="339761376"/>
                    </a:ext>
                  </a:extLst>
                </a:gridCol>
                <a:gridCol w="3004983">
                  <a:extLst>
                    <a:ext uri="{9D8B030D-6E8A-4147-A177-3AD203B41FA5}">
                      <a16:colId xmlns:a16="http://schemas.microsoft.com/office/drawing/2014/main" val="3825449921"/>
                    </a:ext>
                  </a:extLst>
                </a:gridCol>
              </a:tblGrid>
              <a:tr h="13500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500" b="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Encuestado</a:t>
                      </a:r>
                      <a:endParaRPr lang="es-ES_tradnl" sz="1500" b="0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_tradnl" sz="1300" b="0" kern="1200" noProof="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¿El prototipo cumple su función principal?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_tradnl" sz="1300" b="0" kern="1200" noProof="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¿Es fácil de entender y usar?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_tradnl" sz="1300" b="0" kern="1200" noProof="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¿Contribuye a resolver la problemática?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300" b="0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¿El prototipo es claro, ordenado y es fácil de identificar  cada componente? </a:t>
                      </a:r>
                      <a:endParaRPr lang="es-ES_tradnl" sz="1300" b="0" noProof="0">
                        <a:solidFill>
                          <a:schemeClr val="bg1"/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lvl="0" algn="ctr"/>
                      <a:endParaRPr lang="es-ES_tradnl" sz="1300" b="0" kern="1200" noProof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_tradnl" sz="1300" b="1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s-ES_tradnl" sz="1300" b="0" kern="1200" noProof="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Se evidencian los principios de las áreas STEM+ en el prototipo?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300" b="0" i="0" u="none" strike="noStrike" kern="1200" baseline="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Desde su experiencia y conocimientos propios, ¿qué cambios o mejoras considera que podrían hacerse en los materiales y en la forma del prototipo para que cumpla mejor su función en la comunidad?</a:t>
                      </a:r>
                      <a:endParaRPr lang="es-ES_tradnl" sz="1300" b="0" kern="1200" noProof="0">
                        <a:solidFill>
                          <a:schemeClr val="lt1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27019"/>
                  </a:ext>
                </a:extLst>
              </a:tr>
              <a:tr h="57857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4D24A4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4D24A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26281"/>
                  </a:ext>
                </a:extLst>
              </a:tr>
              <a:tr h="6107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4D24A4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4D24A4"/>
                      </a:solidFill>
                    </a:lnT>
                    <a:lnB w="12700">
                      <a:solidFill>
                        <a:srgbClr val="4D24A4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429274"/>
                  </a:ext>
                </a:extLst>
              </a:tr>
              <a:tr h="5142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4D24A4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4D24A4"/>
                      </a:solidFill>
                    </a:lnT>
                    <a:lnB w="12700">
                      <a:solidFill>
                        <a:srgbClr val="4D24A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25345"/>
                  </a:ext>
                </a:extLst>
              </a:tr>
              <a:tr h="5464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4D24A4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4D24A4"/>
                      </a:solidFill>
                    </a:lnT>
                    <a:lnB w="12700">
                      <a:solidFill>
                        <a:srgbClr val="4D24A4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57518"/>
                  </a:ext>
                </a:extLst>
              </a:tr>
              <a:tr h="4982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4D24A4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4D24A4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3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A0E1BC-EC75-81B7-5648-C29035907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0A1E730-3CEE-C835-26F2-4C0F68529368}"/>
              </a:ext>
            </a:extLst>
          </p:cNvPr>
          <p:cNvSpPr txBox="1">
            <a:spLocks/>
          </p:cNvSpPr>
          <p:nvPr/>
        </p:nvSpPr>
        <p:spPr>
          <a:xfrm>
            <a:off x="1109626" y="-103239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REGISTRO Y PROMEDIO DE ENCUESTA</a:t>
            </a:r>
            <a:endParaRPr lang="es-ES_tradnl" sz="3200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D01363E-709D-8D0E-599E-33B4ED8DA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95362"/>
              </p:ext>
            </p:extLst>
          </p:nvPr>
        </p:nvGraphicFramePr>
        <p:xfrm>
          <a:off x="609671" y="643713"/>
          <a:ext cx="10835006" cy="3193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058">
                  <a:extLst>
                    <a:ext uri="{9D8B030D-6E8A-4147-A177-3AD203B41FA5}">
                      <a16:colId xmlns:a16="http://schemas.microsoft.com/office/drawing/2014/main" val="3774281834"/>
                    </a:ext>
                  </a:extLst>
                </a:gridCol>
                <a:gridCol w="840658">
                  <a:extLst>
                    <a:ext uri="{9D8B030D-6E8A-4147-A177-3AD203B41FA5}">
                      <a16:colId xmlns:a16="http://schemas.microsoft.com/office/drawing/2014/main" val="1564763445"/>
                    </a:ext>
                  </a:extLst>
                </a:gridCol>
                <a:gridCol w="943897">
                  <a:extLst>
                    <a:ext uri="{9D8B030D-6E8A-4147-A177-3AD203B41FA5}">
                      <a16:colId xmlns:a16="http://schemas.microsoft.com/office/drawing/2014/main" val="1126318370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2686679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79403283"/>
                    </a:ext>
                  </a:extLst>
                </a:gridCol>
                <a:gridCol w="958646">
                  <a:extLst>
                    <a:ext uri="{9D8B030D-6E8A-4147-A177-3AD203B41FA5}">
                      <a16:colId xmlns:a16="http://schemas.microsoft.com/office/drawing/2014/main" val="1542707700"/>
                    </a:ext>
                  </a:extLst>
                </a:gridCol>
                <a:gridCol w="1385635">
                  <a:extLst>
                    <a:ext uri="{9D8B030D-6E8A-4147-A177-3AD203B41FA5}">
                      <a16:colId xmlns:a16="http://schemas.microsoft.com/office/drawing/2014/main" val="1589251427"/>
                    </a:ext>
                  </a:extLst>
                </a:gridCol>
                <a:gridCol w="1431306">
                  <a:extLst>
                    <a:ext uri="{9D8B030D-6E8A-4147-A177-3AD203B41FA5}">
                      <a16:colId xmlns:a16="http://schemas.microsoft.com/office/drawing/2014/main" val="2594663259"/>
                    </a:ext>
                  </a:extLst>
                </a:gridCol>
              </a:tblGrid>
              <a:tr h="186407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 b="1" noProof="0" dirty="0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Pregunta</a:t>
                      </a:r>
                      <a:endParaRPr lang="es-ES_tradnl" sz="1400" b="1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 b="1" noProof="0" dirty="0">
                          <a:solidFill>
                            <a:schemeClr val="bg1"/>
                          </a:solidFill>
                          <a:effectLst/>
                        </a:rPr>
                        <a:t>Encuestados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E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buNone/>
                      </a:pPr>
                      <a:endParaRPr lang="es-E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buNone/>
                      </a:pPr>
                      <a:endParaRPr lang="es-E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buNone/>
                      </a:pPr>
                      <a:endParaRPr lang="es-E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 b="1" noProof="0" dirty="0">
                          <a:solidFill>
                            <a:schemeClr val="bg1"/>
                          </a:solidFill>
                          <a:effectLst/>
                        </a:rPr>
                        <a:t>Suma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 b="1" noProof="0" dirty="0">
                          <a:solidFill>
                            <a:schemeClr val="bg1"/>
                          </a:solidFill>
                          <a:effectLst/>
                        </a:rPr>
                        <a:t>Promedio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27019"/>
                  </a:ext>
                </a:extLst>
              </a:tr>
              <a:tr h="1864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 b="1" noProof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 b="1" noProof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 b="1" noProof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 b="1" noProof="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 b="1" noProof="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7197"/>
                  </a:ext>
                </a:extLst>
              </a:tr>
              <a:tr h="5548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¿El prototipo cumple su función principal? </a:t>
                      </a:r>
                      <a:endParaRPr lang="es-ES_tradnl" sz="1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26281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¿</a:t>
                      </a:r>
                      <a:r>
                        <a:rPr lang="es-ES_tradnl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Es fácil de entender y usar? </a:t>
                      </a:r>
                      <a:endParaRPr lang="es-ES_tradnl" sz="1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429274"/>
                  </a:ext>
                </a:extLst>
              </a:tr>
              <a:tr h="560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¿Cree que contribuye a resolver la problemática? </a:t>
                      </a:r>
                      <a:endParaRPr lang="es-ES_tradnl" sz="1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25345"/>
                  </a:ext>
                </a:extLst>
              </a:tr>
              <a:tr h="560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¿El prototipo es claro, ordenado y es fácil de identificar  cada componente? </a:t>
                      </a:r>
                      <a:endParaRPr lang="es-ES_tradnl" sz="1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873694"/>
                  </a:ext>
                </a:extLst>
              </a:tr>
              <a:tr h="560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¿Se evidencian los principios de las áreas STEM+ en el prototipo? </a:t>
                      </a:r>
                      <a:endParaRPr lang="es-ES_tradnl" sz="1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60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_tradnl" sz="1200" i="1" noProof="0">
                        <a:solidFill>
                          <a:srgbClr val="595959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37391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7492781-C43C-855A-AEC7-CBD28D2BE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55520"/>
              </p:ext>
            </p:extLst>
          </p:nvPr>
        </p:nvGraphicFramePr>
        <p:xfrm>
          <a:off x="609671" y="4041536"/>
          <a:ext cx="250715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407">
                  <a:extLst>
                    <a:ext uri="{9D8B030D-6E8A-4147-A177-3AD203B41FA5}">
                      <a16:colId xmlns:a16="http://schemas.microsoft.com/office/drawing/2014/main" val="1413772333"/>
                    </a:ext>
                  </a:extLst>
                </a:gridCol>
                <a:gridCol w="1397748">
                  <a:extLst>
                    <a:ext uri="{9D8B030D-6E8A-4147-A177-3AD203B41FA5}">
                      <a16:colId xmlns:a16="http://schemas.microsoft.com/office/drawing/2014/main" val="84103590"/>
                    </a:ext>
                  </a:extLst>
                </a:gridCol>
              </a:tblGrid>
              <a:tr h="260087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noProof="0"/>
                        <a:t>Rangos de evaluación</a:t>
                      </a:r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00596"/>
                  </a:ext>
                </a:extLst>
              </a:tr>
              <a:tr h="294500">
                <a:tc>
                  <a:txBody>
                    <a:bodyPr/>
                    <a:lstStyle/>
                    <a:p>
                      <a:r>
                        <a:rPr lang="es-ES_tradnl" sz="1400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4.5 – 5 </a:t>
                      </a:r>
                      <a:endParaRPr lang="es-ES_tradnl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Excelente</a:t>
                      </a:r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32020"/>
                  </a:ext>
                </a:extLst>
              </a:tr>
              <a:tr h="269919">
                <a:tc>
                  <a:txBody>
                    <a:bodyPr/>
                    <a:lstStyle/>
                    <a:p>
                      <a:r>
                        <a:rPr lang="es-ES_tradnl" sz="1400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3.5 – 4.4 </a:t>
                      </a:r>
                      <a:endParaRPr lang="es-ES_tradnl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Bueno</a:t>
                      </a:r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63494"/>
                  </a:ext>
                </a:extLst>
              </a:tr>
              <a:tr h="170204">
                <a:tc>
                  <a:txBody>
                    <a:bodyPr/>
                    <a:lstStyle/>
                    <a:p>
                      <a:r>
                        <a:rPr lang="es-ES_tradnl" sz="1400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2.5 – 3.4 </a:t>
                      </a:r>
                      <a:endParaRPr lang="es-ES_tradnl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Regular</a:t>
                      </a:r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9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_tradnl" sz="1400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1.5 – 2.4 </a:t>
                      </a:r>
                      <a:endParaRPr lang="es-ES_tradnl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Bajo</a:t>
                      </a:r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56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_tradnl" sz="1400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 – 1.4 </a:t>
                      </a:r>
                      <a:endParaRPr lang="es-ES_tradnl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Muy bajo</a:t>
                      </a:r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55796"/>
                  </a:ext>
                </a:extLst>
              </a:tr>
            </a:tbl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52EAAF2-0DEC-27A9-242D-448BF040D5B6}"/>
              </a:ext>
            </a:extLst>
          </p:cNvPr>
          <p:cNvSpPr/>
          <p:nvPr/>
        </p:nvSpPr>
        <p:spPr>
          <a:xfrm>
            <a:off x="3331030" y="4042760"/>
            <a:ext cx="8113648" cy="1820997"/>
          </a:xfrm>
          <a:prstGeom prst="roundRect">
            <a:avLst/>
          </a:prstGeom>
          <a:ln>
            <a:solidFill>
              <a:srgbClr val="4D24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7A4F2F-AC1F-A7CD-8173-300EE7454DCF}"/>
              </a:ext>
            </a:extLst>
          </p:cNvPr>
          <p:cNvSpPr txBox="1"/>
          <p:nvPr/>
        </p:nvSpPr>
        <p:spPr>
          <a:xfrm>
            <a:off x="3411794" y="4041536"/>
            <a:ext cx="7887578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_tradnl" sz="16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Ajustes y justificación: </a:t>
            </a:r>
            <a:r>
              <a:rPr lang="es-ES_tradnl" sz="1400" i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Porque (necesidad/problema) → elegimos (decisión) → para (objetivo) → lo que permitirá (impacto/beneficio).</a:t>
            </a:r>
          </a:p>
          <a:p>
            <a:pPr algn="just"/>
            <a:r>
              <a:rPr lang="es-ES_tradnl" sz="1200" i="1" noProof="0">
                <a:solidFill>
                  <a:schemeClr val="bg1">
                    <a:lumMod val="65000"/>
                  </a:schemeClr>
                </a:solidFill>
                <a:highlight>
                  <a:srgbClr val="00FF00"/>
                </a:highlight>
                <a:latin typeface="Trebuchet MS"/>
              </a:rPr>
              <a:t>Ejemplo:</a:t>
            </a:r>
            <a:r>
              <a:rPr lang="es-ES_tradnl" sz="1200" i="1" noProof="0">
                <a:solidFill>
                  <a:schemeClr val="bg1">
                    <a:lumMod val="65000"/>
                  </a:schemeClr>
                </a:solidFill>
                <a:latin typeface="Trebuchet MS"/>
              </a:rPr>
              <a:t> Necesitamos un material que facilite dar forma, recortar y ensamblar, elegimos cartón reciclado como material principal, lo que permitirá construir el prototipo de manera económica y sostenible, favoreciendo además el trabajo colaborativo del equipo.</a:t>
            </a:r>
          </a:p>
          <a:p>
            <a:endParaRPr lang="es-ES_tradnl" sz="1600" noProof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8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142D0-04A0-23CA-440C-75A0BEE49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24602D6-5D91-3D02-BCC9-24157F9F5B8F}"/>
              </a:ext>
            </a:extLst>
          </p:cNvPr>
          <p:cNvSpPr txBox="1">
            <a:spLocks/>
          </p:cNvSpPr>
          <p:nvPr/>
        </p:nvSpPr>
        <p:spPr>
          <a:xfrm>
            <a:off x="2825311" y="0"/>
            <a:ext cx="636343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FORMULARIO INSUMOS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63F394-220E-1C83-CB20-74DB2888F7F6}"/>
              </a:ext>
            </a:extLst>
          </p:cNvPr>
          <p:cNvSpPr txBox="1"/>
          <p:nvPr/>
        </p:nvSpPr>
        <p:spPr>
          <a:xfrm>
            <a:off x="6603422" y="3121618"/>
            <a:ext cx="476726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noProof="0">
                <a:solidFill>
                  <a:srgbClr val="C5B4EE"/>
                </a:solidFill>
                <a:latin typeface="Trebuchet MS"/>
              </a:rPr>
              <a:t>Insertar captura de pantalla del formulario diligenciado</a:t>
            </a:r>
            <a:endParaRPr lang="es-ES_tradnl" noProof="0">
              <a:latin typeface="Trebuchet MS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25E9F15-A80B-F49A-1F82-7A28AC1DD6A7}"/>
              </a:ext>
            </a:extLst>
          </p:cNvPr>
          <p:cNvSpPr/>
          <p:nvPr/>
        </p:nvSpPr>
        <p:spPr>
          <a:xfrm>
            <a:off x="6120515" y="1012371"/>
            <a:ext cx="5659723" cy="4713423"/>
          </a:xfrm>
          <a:prstGeom prst="roundRect">
            <a:avLst/>
          </a:prstGeom>
          <a:noFill/>
          <a:ln>
            <a:solidFill>
              <a:srgbClr val="4D24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B9E2206-1FB7-060B-8FEE-6A97B028E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68635"/>
              </p:ext>
            </p:extLst>
          </p:nvPr>
        </p:nvGraphicFramePr>
        <p:xfrm>
          <a:off x="627399" y="2777420"/>
          <a:ext cx="5033432" cy="11833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15444">
                  <a:extLst>
                    <a:ext uri="{9D8B030D-6E8A-4147-A177-3AD203B41FA5}">
                      <a16:colId xmlns:a16="http://schemas.microsoft.com/office/drawing/2014/main" val="3731264360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4100608814"/>
                    </a:ext>
                  </a:extLst>
                </a:gridCol>
                <a:gridCol w="1408828">
                  <a:extLst>
                    <a:ext uri="{9D8B030D-6E8A-4147-A177-3AD203B41FA5}">
                      <a16:colId xmlns:a16="http://schemas.microsoft.com/office/drawing/2014/main" val="862946000"/>
                    </a:ext>
                  </a:extLst>
                </a:gridCol>
                <a:gridCol w="869615">
                  <a:extLst>
                    <a:ext uri="{9D8B030D-6E8A-4147-A177-3AD203B41FA5}">
                      <a16:colId xmlns:a16="http://schemas.microsoft.com/office/drawing/2014/main" val="177311359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100" b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Electrónicos</a:t>
                      </a:r>
                      <a:r>
                        <a:rPr lang="es-ES_tradnl" sz="110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100" b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Laboratorio</a:t>
                      </a:r>
                      <a:r>
                        <a:rPr lang="es-ES_tradnl" sz="110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100" b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Materiales</a:t>
                      </a:r>
                      <a:r>
                        <a:rPr lang="es-ES_tradnl" sz="110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100" b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Servicios</a:t>
                      </a:r>
                      <a:r>
                        <a:rPr lang="es-ES_tradnl" sz="110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2659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Ejemplo: Un Arduino UNO</a:t>
                      </a:r>
                      <a:r>
                        <a:rPr lang="es-ES_tradnl" sz="1100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Ejemplo: 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Un Estereoscopio Leica</a:t>
                      </a:r>
                      <a:r>
                        <a:rPr lang="es-ES_tradnl" sz="1100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Ejemplo: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2 Rollos de filamentos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para impresora 3D PLA</a:t>
                      </a:r>
                      <a:r>
                        <a:rPr lang="es-ES_tradnl" sz="1100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Ejemplo: 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Servicio de corte láser.</a:t>
                      </a:r>
                      <a:r>
                        <a:rPr lang="es-ES_tradnl" sz="1100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94215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FBA7F2C-908A-1849-8C88-EB9EF34397D2}"/>
              </a:ext>
            </a:extLst>
          </p:cNvPr>
          <p:cNvSpPr txBox="1"/>
          <p:nvPr/>
        </p:nvSpPr>
        <p:spPr>
          <a:xfrm>
            <a:off x="454325" y="853878"/>
            <a:ext cx="520650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400" noProof="0">
                <a:solidFill>
                  <a:srgbClr val="595959"/>
                </a:solidFill>
                <a:latin typeface="Trebuchet MS"/>
              </a:rPr>
              <a:t>Tengan en cuenta lo siguiente:</a:t>
            </a:r>
          </a:p>
          <a:p>
            <a:endParaRPr lang="es-ES_tradnl" sz="1400" noProof="0">
              <a:solidFill>
                <a:srgbClr val="595959"/>
              </a:solidFill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400" noProof="0">
                <a:solidFill>
                  <a:srgbClr val="595959"/>
                </a:solidFill>
                <a:latin typeface="Trebuchet MS"/>
              </a:rPr>
              <a:t>Los productos se comprarán de acuerdo con la información que usted proporcione.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noProof="0">
                <a:solidFill>
                  <a:srgbClr val="595959"/>
                </a:solidFill>
                <a:latin typeface="Trebuchet MS"/>
              </a:rPr>
              <a:t>No tienen cambio ni devolución, por lo que le pedimos revisar cuidadosamente.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noProof="0">
                <a:solidFill>
                  <a:srgbClr val="595959"/>
                </a:solidFill>
                <a:latin typeface="Trebuchet MS"/>
              </a:rPr>
              <a:t>Verifique que sea exactamente lo que necesita antes de enviar su solicitud.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69A8C-21F7-489A-803D-587D5DBB0A19}"/>
              </a:ext>
            </a:extLst>
          </p:cNvPr>
          <p:cNvSpPr txBox="1"/>
          <p:nvPr/>
        </p:nvSpPr>
        <p:spPr>
          <a:xfrm>
            <a:off x="454325" y="4188241"/>
            <a:ext cx="533112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 noProof="0">
                <a:solidFill>
                  <a:srgbClr val="595959"/>
                </a:solidFill>
                <a:latin typeface="Trebuchet MS"/>
              </a:rPr>
              <a:t>Estos recursos serán un </a:t>
            </a:r>
            <a:r>
              <a:rPr lang="es-ES_tradnl" sz="1600" b="1" noProof="0">
                <a:solidFill>
                  <a:srgbClr val="595959"/>
                </a:solidFill>
                <a:latin typeface="Trebuchet MS"/>
              </a:rPr>
              <a:t>incentivo exclusivo </a:t>
            </a:r>
            <a:r>
              <a:rPr lang="es-ES_tradnl" sz="1600" noProof="0">
                <a:solidFill>
                  <a:srgbClr val="595959"/>
                </a:solidFill>
                <a:latin typeface="Trebuchet MS"/>
              </a:rPr>
              <a:t>para los 48 equipos clasificados al Circuito Nacional, y son destinados a apoyar la construcción del prototipo final.</a:t>
            </a:r>
          </a:p>
          <a:p>
            <a:pPr algn="just"/>
            <a:endParaRPr lang="es-ES_tradnl" sz="1600" noProof="0">
              <a:solidFill>
                <a:srgbClr val="595959"/>
              </a:solidFill>
              <a:latin typeface="Trebuchet MS"/>
            </a:endParaRPr>
          </a:p>
          <a:p>
            <a:pPr algn="just"/>
            <a:r>
              <a:rPr lang="es-ES_tradnl" sz="1600" noProof="0">
                <a:solidFill>
                  <a:srgbClr val="595959"/>
                </a:solidFill>
                <a:latin typeface="Trebuchet MS"/>
              </a:rPr>
              <a:t>Revisar los </a:t>
            </a:r>
            <a:r>
              <a:rPr lang="es-ES_tradnl" sz="1600" noProof="0">
                <a:solidFill>
                  <a:srgbClr val="595959"/>
                </a:solidFill>
                <a:latin typeface="Trebuchet MS"/>
                <a:hlinkClick r:id="rId4"/>
              </a:rPr>
              <a:t>términos de participación de los Olimpiadas</a:t>
            </a:r>
            <a:r>
              <a:rPr lang="es-ES_tradnl" sz="1600" noProof="0">
                <a:solidFill>
                  <a:srgbClr val="595959"/>
                </a:solidFill>
                <a:latin typeface="Trebuchet MS"/>
              </a:rPr>
              <a:t>.</a:t>
            </a:r>
          </a:p>
          <a:p>
            <a:pPr algn="just"/>
            <a:endParaRPr lang="es-ES_tradnl" sz="1600" noProof="0">
              <a:solidFill>
                <a:srgbClr val="595959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85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FB522-C41A-D2BD-450B-6E22688E1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501DE07-3CC0-41AE-6DF5-2C4CE98DDEC7}"/>
              </a:ext>
            </a:extLst>
          </p:cNvPr>
          <p:cNvSpPr txBox="1">
            <a:spLocks/>
          </p:cNvSpPr>
          <p:nvPr/>
        </p:nvSpPr>
        <p:spPr>
          <a:xfrm>
            <a:off x="3135525" y="22688"/>
            <a:ext cx="636343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PONTE EN MIS ZAPATOS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285556-AC8A-1B9F-90E1-F3728D1D7409}"/>
              </a:ext>
            </a:extLst>
          </p:cNvPr>
          <p:cNvSpPr txBox="1"/>
          <p:nvPr/>
        </p:nvSpPr>
        <p:spPr>
          <a:xfrm>
            <a:off x="479972" y="768232"/>
            <a:ext cx="5388595" cy="4228292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es-ES_tradnl" sz="1800" noProof="0">
                <a:solidFill>
                  <a:srgbClr val="4D24A4"/>
                </a:solidFill>
                <a:effectLst/>
                <a:latin typeface="Trebuchet MS"/>
                <a:ea typeface="Times New Roman" panose="02020603050405020304" pitchFamily="18" charset="0"/>
                <a:cs typeface="Times New Roman"/>
              </a:rPr>
              <a:t>¿Qué descubrí sobre mis compañeros que no había notado antes</a:t>
            </a:r>
            <a:r>
              <a:rPr lang="es-ES_tradnl">
                <a:solidFill>
                  <a:srgbClr val="4D24A4"/>
                </a:solidFill>
                <a:latin typeface="Trebuchet MS"/>
                <a:ea typeface="Times New Roman" panose="02020603050405020304" pitchFamily="18" charset="0"/>
                <a:cs typeface="Times New Roman"/>
              </a:rPr>
              <a:t>?</a:t>
            </a:r>
            <a:endParaRPr lang="es-ES"/>
          </a:p>
          <a:p>
            <a:pPr lvl="0">
              <a:buSzPts val="1000"/>
              <a:tabLst>
                <a:tab pos="457200" algn="l"/>
              </a:tabLst>
            </a:pPr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Calibri"/>
                <a:cs typeface="Times New Roman"/>
              </a:rPr>
              <a:t>____________________________________________________________________________________________________________________________________________________________________</a:t>
            </a:r>
            <a:endParaRPr lang="es-ES_tradnl" sz="1800" noProof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s-ES_tradnl" sz="1800" noProof="0">
                <a:solidFill>
                  <a:srgbClr val="4D24A4"/>
                </a:solidFill>
                <a:effectLst/>
                <a:latin typeface="Trebuchet MS"/>
                <a:ea typeface="Times New Roman" panose="02020603050405020304" pitchFamily="18" charset="0"/>
                <a:cs typeface="Times New Roman"/>
              </a:rPr>
              <a:t>¿Cómo me sentí al escuchar los </a:t>
            </a:r>
            <a:r>
              <a:rPr lang="es-ES_tradnl" noProof="0">
                <a:solidFill>
                  <a:srgbClr val="4D24A4"/>
                </a:solidFill>
                <a:effectLst/>
                <a:latin typeface="Trebuchet MS"/>
                <a:ea typeface="Times New Roman" panose="02020603050405020304" pitchFamily="18" charset="0"/>
                <a:cs typeface="Times New Roman"/>
              </a:rPr>
              <a:t>comentarios </a:t>
            </a:r>
            <a:r>
              <a:rPr lang="es-ES_tradnl" sz="1800" noProof="0">
                <a:solidFill>
                  <a:srgbClr val="4D24A4"/>
                </a:solidFill>
                <a:effectLst/>
                <a:latin typeface="Trebuchet MS"/>
                <a:ea typeface="Times New Roman" panose="02020603050405020304" pitchFamily="18" charset="0"/>
                <a:cs typeface="Times New Roman"/>
              </a:rPr>
              <a:t>sobre mi contribución en la situación planteada?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Calibri"/>
                <a:cs typeface="Times New Roman"/>
              </a:rPr>
              <a:t>__________________________________________________________________________________________________________________</a:t>
            </a:r>
            <a:endParaRPr lang="es-ES_tradnl" noProof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Calibri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6E337-06A5-8912-1BFC-974D983A3A09}"/>
              </a:ext>
            </a:extLst>
          </p:cNvPr>
          <p:cNvSpPr txBox="1"/>
          <p:nvPr/>
        </p:nvSpPr>
        <p:spPr>
          <a:xfrm>
            <a:off x="6092548" y="821788"/>
            <a:ext cx="5799347" cy="417663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noProof="0">
                <a:solidFill>
                  <a:srgbClr val="4D24A4"/>
                </a:solidFill>
                <a:latin typeface="Trebuchet MS"/>
              </a:rPr>
              <a:t>¿Qué aprendí sobre el valor de la empatía en el trabajo en equipo?</a:t>
            </a:r>
          </a:p>
          <a:p>
            <a:r>
              <a:rPr lang="es-ES_tradnl">
                <a:solidFill>
                  <a:srgbClr val="4D24A4"/>
                </a:solidFill>
                <a:latin typeface="Trebuchet MS"/>
              </a:rPr>
              <a:t>____________________________________________________________________________________________________________________________________________________________________________</a:t>
            </a:r>
            <a:endParaRPr lang="es-ES_tradnl" noProof="0">
              <a:solidFill>
                <a:srgbClr val="4D24A4"/>
              </a:solidFill>
              <a:latin typeface="Trebuchet MS"/>
            </a:endParaRPr>
          </a:p>
          <a:p>
            <a:endParaRPr lang="es-ES_tradnl" noProof="0">
              <a:solidFill>
                <a:schemeClr val="bg1"/>
              </a:solidFill>
              <a:latin typeface="Trebuchet MS"/>
            </a:endParaRPr>
          </a:p>
          <a:p>
            <a:r>
              <a:rPr lang="es-ES_tradnl" noProof="0">
                <a:solidFill>
                  <a:srgbClr val="4D24A4"/>
                </a:solidFill>
                <a:latin typeface="Trebuchet MS"/>
              </a:rPr>
              <a:t>¿Qué haremos si avanzamos al Circuito Nacional para seguir apoyándonos y fortaleciéndonos como equipo?</a:t>
            </a:r>
          </a:p>
          <a:p>
            <a:r>
              <a:rPr lang="es-ES_tradnl">
                <a:solidFill>
                  <a:srgbClr val="4D24A4"/>
                </a:solidFill>
                <a:latin typeface="Trebuchet MS"/>
              </a:rPr>
              <a:t>________________________________________________________________________________________________________________________</a:t>
            </a:r>
            <a:endParaRPr lang="es-ES_tradnl" noProof="0">
              <a:solidFill>
                <a:srgbClr val="4D24A4"/>
              </a:solidFill>
              <a:latin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E9B4-2729-747A-2FD2-7CF1CF6C45CF}"/>
              </a:ext>
            </a:extLst>
          </p:cNvPr>
          <p:cNvSpPr txBox="1"/>
          <p:nvPr/>
        </p:nvSpPr>
        <p:spPr>
          <a:xfrm>
            <a:off x="639302" y="5042996"/>
            <a:ext cx="1176927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00"/>
              </a:lnSpc>
            </a:pPr>
            <a:r>
              <a:rPr lang="es-ES_tradnl" b="1" noProof="0">
                <a:solidFill>
                  <a:srgbClr val="4D24A4"/>
                </a:solidFill>
                <a:latin typeface="Trebuchet MS"/>
                <a:cs typeface="Segoe UI"/>
              </a:rPr>
              <a:t>¿Qué haremos si no avanzamos para mantener la unión y valorar lo vivido?​</a:t>
            </a:r>
          </a:p>
          <a:p>
            <a:pPr>
              <a:lnSpc>
                <a:spcPts val="2100"/>
              </a:lnSpc>
            </a:pPr>
            <a:r>
              <a:rPr lang="es-ES_tradnl" b="1" noProof="0">
                <a:solidFill>
                  <a:srgbClr val="595959"/>
                </a:solidFill>
                <a:latin typeface="Trebuchet MS"/>
                <a:cs typeface="Segoe UI"/>
              </a:rPr>
              <a:t>__________________________________________________________________________________</a:t>
            </a:r>
            <a:endParaRPr lang="es-ES_tradnl" b="1">
              <a:latin typeface="Trebuchet MS"/>
              <a:cs typeface="Segoe UI"/>
            </a:endParaRPr>
          </a:p>
          <a:p>
            <a:pPr>
              <a:lnSpc>
                <a:spcPts val="2100"/>
              </a:lnSpc>
            </a:pPr>
            <a:r>
              <a:rPr lang="es-ES_tradnl" b="1" noProof="0">
                <a:solidFill>
                  <a:srgbClr val="595959"/>
                </a:solidFill>
                <a:latin typeface="Trebuchet MS"/>
                <a:cs typeface="Segoe UI"/>
              </a:rPr>
              <a:t>__________________________________________________________________________________</a:t>
            </a:r>
            <a:endParaRPr lang="es-ES_tradnl" b="1" noProof="0">
              <a:latin typeface="Trebuchet MS"/>
              <a:cs typeface="Segoe UI"/>
            </a:endParaRPr>
          </a:p>
          <a:p>
            <a:pPr>
              <a:lnSpc>
                <a:spcPts val="2100"/>
              </a:lnSpc>
            </a:pPr>
            <a:r>
              <a:rPr lang="es-ES_tradnl" noProof="0">
                <a:latin typeface="Trebuchet MS"/>
                <a:cs typeface="Segoe UI"/>
              </a:rPr>
              <a:t>​</a:t>
            </a:r>
          </a:p>
        </p:txBody>
      </p:sp>
      <p:pic>
        <p:nvPicPr>
          <p:cNvPr id="7" name="Imagen 6" descr="Icono&#10;&#10;El contenido generado por IA puede ser incorrecto.">
            <a:extLst>
              <a:ext uri="{FF2B5EF4-FFF2-40B4-BE49-F238E27FC236}">
                <a16:creationId xmlns:a16="http://schemas.microsoft.com/office/drawing/2014/main" id="{1977FEAE-2F80-4488-9578-61A9A0353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288145" y="-2311"/>
            <a:ext cx="720439" cy="778166"/>
          </a:xfrm>
          <a:prstGeom prst="rect">
            <a:avLst/>
          </a:prstGeom>
        </p:spPr>
      </p:pic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670CCAB9-9AE2-AEF4-C4CB-B2547B4B4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599" y="43870"/>
            <a:ext cx="720439" cy="7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9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AF1442-5E98-2F91-930D-6CA9EE19F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D6F8A26-211D-D99A-9230-4A2F201DF31C}"/>
              </a:ext>
            </a:extLst>
          </p:cNvPr>
          <p:cNvSpPr/>
          <p:nvPr/>
        </p:nvSpPr>
        <p:spPr>
          <a:xfrm>
            <a:off x="363511" y="850870"/>
            <a:ext cx="11368477" cy="4962921"/>
          </a:xfrm>
          <a:prstGeom prst="roundRect">
            <a:avLst/>
          </a:prstGeom>
          <a:ln>
            <a:solidFill>
              <a:srgbClr val="4D24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64D888E-A3EA-FC52-7117-2F592BB84495}"/>
              </a:ext>
            </a:extLst>
          </p:cNvPr>
          <p:cNvSpPr txBox="1">
            <a:spLocks/>
          </p:cNvSpPr>
          <p:nvPr/>
        </p:nvSpPr>
        <p:spPr>
          <a:xfrm>
            <a:off x="2827236" y="77598"/>
            <a:ext cx="730736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PONTE EN MIS ZAPATOS - GALERÍA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F5F8CE-2FEA-A23B-8EA1-362A461A807F}"/>
              </a:ext>
            </a:extLst>
          </p:cNvPr>
          <p:cNvSpPr txBox="1"/>
          <p:nvPr/>
        </p:nvSpPr>
        <p:spPr>
          <a:xfrm>
            <a:off x="4481505" y="3184022"/>
            <a:ext cx="323400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es-ES_tradnl" sz="1400" dirty="0">
                <a:solidFill>
                  <a:srgbClr val="C5B4EE"/>
                </a:solidFill>
                <a:latin typeface="Trebuchet MS"/>
              </a:rPr>
              <a:t>Incluyan las fotos de la actividad</a:t>
            </a:r>
          </a:p>
        </p:txBody>
      </p:sp>
    </p:spTree>
    <p:extLst>
      <p:ext uri="{BB962C8B-B14F-4D97-AF65-F5344CB8AC3E}">
        <p14:creationId xmlns:p14="http://schemas.microsoft.com/office/powerpoint/2010/main" val="216073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9547E8-2976-2EE9-5BC7-CEBE5705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7B3A5B-A73C-5C71-C295-AF5F529D4767}"/>
              </a:ext>
            </a:extLst>
          </p:cNvPr>
          <p:cNvSpPr/>
          <p:nvPr/>
        </p:nvSpPr>
        <p:spPr>
          <a:xfrm>
            <a:off x="252976" y="2104209"/>
            <a:ext cx="11704799" cy="172589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A80C464-06C2-184C-C2A3-156A9BEDD5D7}"/>
              </a:ext>
            </a:extLst>
          </p:cNvPr>
          <p:cNvSpPr txBox="1">
            <a:spLocks/>
          </p:cNvSpPr>
          <p:nvPr/>
        </p:nvSpPr>
        <p:spPr>
          <a:xfrm>
            <a:off x="-8675" y="194389"/>
            <a:ext cx="12211050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VIDEO DE YOUTUBE Y FICHA TÉCNICA DEL PROTOTIPO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A0E31AC-F5F7-6C05-F869-4BDCFD0DC3E6}"/>
              </a:ext>
            </a:extLst>
          </p:cNvPr>
          <p:cNvSpPr/>
          <p:nvPr/>
        </p:nvSpPr>
        <p:spPr>
          <a:xfrm>
            <a:off x="241771" y="1198468"/>
            <a:ext cx="11704799" cy="733506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dirty="0">
                <a:solidFill>
                  <a:srgbClr val="C5B4EE"/>
                </a:solidFill>
                <a:latin typeface="Trebuchet MS"/>
              </a:rPr>
              <a:t>Incluyan el enlace del video de YouTube</a:t>
            </a:r>
            <a:endParaRPr lang="es-E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59E5170-5CD6-3273-A463-3AB2E65F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254" y="2151548"/>
            <a:ext cx="1084560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Grabación formato horizontal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. 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Duración 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máxima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de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 3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minutos.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Audio claro, comprensible y buena iluminación que garantice la visibilidad del prototipo.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Subir a YouTube – “No listado”.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Enlace verificado por otra persona.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87ADBE-7A8F-12B9-323D-648995810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48" y="2526820"/>
            <a:ext cx="972606" cy="972606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03D862B-8E24-27AB-5CE6-9FFB5C393586}"/>
              </a:ext>
            </a:extLst>
          </p:cNvPr>
          <p:cNvSpPr/>
          <p:nvPr/>
        </p:nvSpPr>
        <p:spPr>
          <a:xfrm>
            <a:off x="496657" y="1193759"/>
            <a:ext cx="2552798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noProof="0">
                <a:latin typeface="Trebuchet MS" panose="020B0603020202020204" pitchFamily="34" charset="0"/>
              </a:rPr>
              <a:t>Enlace de YouTube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DFE8BAE-12F3-091F-E7CD-446091E62971}"/>
              </a:ext>
            </a:extLst>
          </p:cNvPr>
          <p:cNvSpPr/>
          <p:nvPr/>
        </p:nvSpPr>
        <p:spPr>
          <a:xfrm>
            <a:off x="252977" y="4106664"/>
            <a:ext cx="11704799" cy="1648843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1E2BAAE-A866-4BD0-383F-A3C8C74E1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48" y="4439621"/>
            <a:ext cx="862213" cy="86221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3FD46F21-D0C0-062C-4006-9560F52B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52" y="4271574"/>
            <a:ext cx="104977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Complete todos los campos solicitados en la Ficha Técnica del Prototipo.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Pegue el enlace del video de YouTube, previamente comprobado por otra persona.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Guardar en formato PDF. Ejemplo </a:t>
            </a:r>
            <a:r>
              <a:rPr lang="es-ES_tradnl" sz="2000" noProof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FT_</a:t>
            </a:r>
            <a:r>
              <a:rPr lang="es-ES_tradnl" sz="200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BJ</a:t>
            </a:r>
            <a:r>
              <a:rPr lang="es-ES_tradnl" sz="2000" noProof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_ID_Nombre_del_equipo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(FT = Ficha Técnica, 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BJ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=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 B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Junior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, ID = Identificador del equipo y Nombre del Equipo).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887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 panose="020B0604020202020204" pitchFamily="34" charset="0"/>
              </a:rPr>
              <a:t>CONVERTIR BITÁCORA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647306" y="1145927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al finalizar el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tercer 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desafío, la bitácora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 máximo </a:t>
            </a:r>
            <a:r>
              <a:rPr lang="es-ES" sz="20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de 10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Para guardarla tengan en cuenta los siguientes pasos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2804741" y="2082961"/>
            <a:ext cx="9044559" cy="3457052"/>
            <a:chOff x="2804741" y="2082961"/>
            <a:chExt cx="9044559" cy="3457052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Ejemplo: B_Junior_B00004J_TeamColombia</a:t>
              </a:r>
              <a:endParaRPr lang="es-E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"</a:t>
              </a: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CEF79AB-681A-B326-7E34-4752A7251364}"/>
              </a:ext>
            </a:extLst>
          </p:cNvPr>
          <p:cNvSpPr txBox="1"/>
          <p:nvPr/>
        </p:nvSpPr>
        <p:spPr>
          <a:xfrm>
            <a:off x="1941035" y="5543995"/>
            <a:ext cx="931025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 eliminarse después de realizar la actividad</a:t>
            </a:r>
            <a:endParaRPr lang="es-ES" sz="200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7">
            <a:extLst>
              <a:ext uri="{FF2B5EF4-FFF2-40B4-BE49-F238E27FC236}">
                <a16:creationId xmlns:a16="http://schemas.microsoft.com/office/drawing/2014/main" id="{E9F8E6DA-3D38-4EB4-8B04-5C91C3AE7FE5}"/>
              </a:ext>
            </a:extLst>
          </p:cNvPr>
          <p:cNvSpPr/>
          <p:nvPr/>
        </p:nvSpPr>
        <p:spPr>
          <a:xfrm>
            <a:off x="0" y="0"/>
            <a:ext cx="3331686" cy="676682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378CA93-8553-4A2C-B9B2-B55A9C07B2DB}"/>
              </a:ext>
            </a:extLst>
          </p:cNvPr>
          <p:cNvSpPr txBox="1">
            <a:spLocks/>
          </p:cNvSpPr>
          <p:nvPr/>
        </p:nvSpPr>
        <p:spPr>
          <a:xfrm>
            <a:off x="-192570" y="29299"/>
            <a:ext cx="3602427" cy="574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</a:rPr>
              <a:t>¡IDENTIFÍCATE!</a:t>
            </a:r>
          </a:p>
        </p:txBody>
      </p:sp>
      <p:grpSp>
        <p:nvGrpSpPr>
          <p:cNvPr id="11" name="Grupo 91">
            <a:extLst>
              <a:ext uri="{FF2B5EF4-FFF2-40B4-BE49-F238E27FC236}">
                <a16:creationId xmlns:a16="http://schemas.microsoft.com/office/drawing/2014/main" id="{648CD8B5-0227-454E-BF1D-82F42E3A8638}"/>
              </a:ext>
            </a:extLst>
          </p:cNvPr>
          <p:cNvGrpSpPr/>
          <p:nvPr/>
        </p:nvGrpSpPr>
        <p:grpSpPr>
          <a:xfrm>
            <a:off x="7561872" y="221261"/>
            <a:ext cx="4193858" cy="740068"/>
            <a:chOff x="7326548" y="198849"/>
            <a:chExt cx="4193858" cy="740068"/>
          </a:xfrm>
        </p:grpSpPr>
        <p:grpSp>
          <p:nvGrpSpPr>
            <p:cNvPr id="12" name="Grupo 90">
              <a:extLst>
                <a:ext uri="{FF2B5EF4-FFF2-40B4-BE49-F238E27FC236}">
                  <a16:creationId xmlns:a16="http://schemas.microsoft.com/office/drawing/2014/main" id="{215EB6F4-7E7B-4E07-96C4-E2B0BF1FB50C}"/>
                </a:ext>
              </a:extLst>
            </p:cNvPr>
            <p:cNvGrpSpPr/>
            <p:nvPr/>
          </p:nvGrpSpPr>
          <p:grpSpPr>
            <a:xfrm>
              <a:off x="7326548" y="198849"/>
              <a:ext cx="4193858" cy="740068"/>
              <a:chOff x="7326548" y="198849"/>
              <a:chExt cx="4193858" cy="740068"/>
            </a:xfrm>
          </p:grpSpPr>
          <p:sp>
            <p:nvSpPr>
              <p:cNvPr id="14" name="Rectángulo: esquinas redondeadas 40">
                <a:extLst>
                  <a:ext uri="{FF2B5EF4-FFF2-40B4-BE49-F238E27FC236}">
                    <a16:creationId xmlns:a16="http://schemas.microsoft.com/office/drawing/2014/main" id="{69E4DD1A-DFFE-4298-B924-D9512B7B1080}"/>
                  </a:ext>
                </a:extLst>
              </p:cNvPr>
              <p:cNvSpPr/>
              <p:nvPr/>
            </p:nvSpPr>
            <p:spPr>
              <a:xfrm>
                <a:off x="7400041" y="198849"/>
                <a:ext cx="4120365" cy="740068"/>
              </a:xfrm>
              <a:prstGeom prst="roundRect">
                <a:avLst/>
              </a:prstGeom>
              <a:solidFill>
                <a:srgbClr val="E1E1F0"/>
              </a:solidFill>
              <a:ln w="28575">
                <a:solidFill>
                  <a:srgbClr val="502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15" name="CuadroTexto 8">
                <a:extLst>
                  <a:ext uri="{FF2B5EF4-FFF2-40B4-BE49-F238E27FC236}">
                    <a16:creationId xmlns:a16="http://schemas.microsoft.com/office/drawing/2014/main" id="{8E411508-0A7B-49DA-BFF2-FC93724C8069}"/>
                  </a:ext>
                </a:extLst>
              </p:cNvPr>
              <p:cNvSpPr txBox="1"/>
              <p:nvPr/>
            </p:nvSpPr>
            <p:spPr>
              <a:xfrm>
                <a:off x="7326548" y="358233"/>
                <a:ext cx="242076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Categoría y nivel:</a:t>
                </a:r>
              </a:p>
            </p:txBody>
          </p:sp>
        </p:grpSp>
        <p:sp>
          <p:nvSpPr>
            <p:cNvPr id="13" name="CuadroTexto 71">
              <a:extLst>
                <a:ext uri="{FF2B5EF4-FFF2-40B4-BE49-F238E27FC236}">
                  <a16:creationId xmlns:a16="http://schemas.microsoft.com/office/drawing/2014/main" id="{3D8591AC-C102-48D8-852D-0DD292135129}"/>
                </a:ext>
              </a:extLst>
            </p:cNvPr>
            <p:cNvSpPr txBox="1"/>
            <p:nvPr/>
          </p:nvSpPr>
          <p:spPr>
            <a:xfrm>
              <a:off x="9662474" y="372027"/>
              <a:ext cx="1857932" cy="3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</a:endParaRPr>
            </a:p>
          </p:txBody>
        </p:sp>
      </p:grpSp>
      <p:grpSp>
        <p:nvGrpSpPr>
          <p:cNvPr id="16" name="Grupo 81">
            <a:extLst>
              <a:ext uri="{FF2B5EF4-FFF2-40B4-BE49-F238E27FC236}">
                <a16:creationId xmlns:a16="http://schemas.microsoft.com/office/drawing/2014/main" id="{D8D71115-589B-4C69-AE7E-B0051D44C976}"/>
              </a:ext>
            </a:extLst>
          </p:cNvPr>
          <p:cNvGrpSpPr/>
          <p:nvPr/>
        </p:nvGrpSpPr>
        <p:grpSpPr>
          <a:xfrm>
            <a:off x="196138" y="1274535"/>
            <a:ext cx="11376712" cy="693984"/>
            <a:chOff x="143694" y="1139582"/>
            <a:chExt cx="11376712" cy="693984"/>
          </a:xfrm>
        </p:grpSpPr>
        <p:grpSp>
          <p:nvGrpSpPr>
            <p:cNvPr id="17" name="Grupo 59">
              <a:extLst>
                <a:ext uri="{FF2B5EF4-FFF2-40B4-BE49-F238E27FC236}">
                  <a16:creationId xmlns:a16="http://schemas.microsoft.com/office/drawing/2014/main" id="{74CBFA15-54BA-431C-887A-E58FFDB236C5}"/>
                </a:ext>
              </a:extLst>
            </p:cNvPr>
            <p:cNvGrpSpPr/>
            <p:nvPr/>
          </p:nvGrpSpPr>
          <p:grpSpPr>
            <a:xfrm>
              <a:off x="143694" y="1139582"/>
              <a:ext cx="11376712" cy="693984"/>
              <a:chOff x="143694" y="1139582"/>
              <a:chExt cx="11376712" cy="693984"/>
            </a:xfrm>
          </p:grpSpPr>
          <p:sp>
            <p:nvSpPr>
              <p:cNvPr id="19" name="Rectángulo: esquinas redondeadas 24">
                <a:extLst>
                  <a:ext uri="{FF2B5EF4-FFF2-40B4-BE49-F238E27FC236}">
                    <a16:creationId xmlns:a16="http://schemas.microsoft.com/office/drawing/2014/main" id="{FDDC2C81-6581-4144-B35F-2F03A2CAB3C9}"/>
                  </a:ext>
                </a:extLst>
              </p:cNvPr>
              <p:cNvSpPr/>
              <p:nvPr/>
            </p:nvSpPr>
            <p:spPr>
              <a:xfrm>
                <a:off x="143694" y="1139582"/>
                <a:ext cx="11376712" cy="693984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20" name="CuadroTexto 8">
                <a:extLst>
                  <a:ext uri="{FF2B5EF4-FFF2-40B4-BE49-F238E27FC236}">
                    <a16:creationId xmlns:a16="http://schemas.microsoft.com/office/drawing/2014/main" id="{39E1B08E-8ED2-412C-9C29-67B61E24CA17}"/>
                  </a:ext>
                </a:extLst>
              </p:cNvPr>
              <p:cNvSpPr txBox="1"/>
              <p:nvPr/>
            </p:nvSpPr>
            <p:spPr>
              <a:xfrm>
                <a:off x="665804" y="1349873"/>
                <a:ext cx="369046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Establecimiento Educativo:</a:t>
                </a:r>
              </a:p>
            </p:txBody>
          </p:sp>
          <p:pic>
            <p:nvPicPr>
              <p:cNvPr id="21" name="Imagen 9">
                <a:extLst>
                  <a:ext uri="{FF2B5EF4-FFF2-40B4-BE49-F238E27FC236}">
                    <a16:creationId xmlns:a16="http://schemas.microsoft.com/office/drawing/2014/main" id="{2425AC82-B255-40B6-AD2F-2E91116B5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688" y="1206581"/>
                <a:ext cx="552525" cy="552525"/>
              </a:xfrm>
              <a:prstGeom prst="rect">
                <a:avLst/>
              </a:prstGeom>
            </p:spPr>
          </p:pic>
        </p:grpSp>
        <p:sp>
          <p:nvSpPr>
            <p:cNvPr id="18" name="CuadroTexto 80">
              <a:extLst>
                <a:ext uri="{FF2B5EF4-FFF2-40B4-BE49-F238E27FC236}">
                  <a16:creationId xmlns:a16="http://schemas.microsoft.com/office/drawing/2014/main" id="{E107942C-4DF5-4E1F-AAB9-FA9D5F1551B1}"/>
                </a:ext>
              </a:extLst>
            </p:cNvPr>
            <p:cNvSpPr txBox="1"/>
            <p:nvPr/>
          </p:nvSpPr>
          <p:spPr>
            <a:xfrm>
              <a:off x="3458636" y="1328178"/>
              <a:ext cx="8061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</a:endParaRPr>
            </a:p>
          </p:txBody>
        </p:sp>
      </p:grpSp>
      <p:grpSp>
        <p:nvGrpSpPr>
          <p:cNvPr id="22" name="Grupo 79">
            <a:extLst>
              <a:ext uri="{FF2B5EF4-FFF2-40B4-BE49-F238E27FC236}">
                <a16:creationId xmlns:a16="http://schemas.microsoft.com/office/drawing/2014/main" id="{7884EE7E-05BA-4FA9-AC11-23D61641EDAA}"/>
              </a:ext>
            </a:extLst>
          </p:cNvPr>
          <p:cNvGrpSpPr/>
          <p:nvPr/>
        </p:nvGrpSpPr>
        <p:grpSpPr>
          <a:xfrm>
            <a:off x="223132" y="2167681"/>
            <a:ext cx="11376712" cy="728863"/>
            <a:chOff x="143694" y="2030940"/>
            <a:chExt cx="11376712" cy="740068"/>
          </a:xfrm>
        </p:grpSpPr>
        <p:grpSp>
          <p:nvGrpSpPr>
            <p:cNvPr id="23" name="Grupo 60">
              <a:extLst>
                <a:ext uri="{FF2B5EF4-FFF2-40B4-BE49-F238E27FC236}">
                  <a16:creationId xmlns:a16="http://schemas.microsoft.com/office/drawing/2014/main" id="{9CF66BFF-056C-4A55-ADDB-4DDE6D3563DD}"/>
                </a:ext>
              </a:extLst>
            </p:cNvPr>
            <p:cNvGrpSpPr/>
            <p:nvPr/>
          </p:nvGrpSpPr>
          <p:grpSpPr>
            <a:xfrm>
              <a:off x="143694" y="2030940"/>
              <a:ext cx="11376712" cy="740068"/>
              <a:chOff x="143694" y="2030940"/>
              <a:chExt cx="11376712" cy="740068"/>
            </a:xfrm>
          </p:grpSpPr>
          <p:sp>
            <p:nvSpPr>
              <p:cNvPr id="25" name="Rectángulo: esquinas redondeadas 33">
                <a:extLst>
                  <a:ext uri="{FF2B5EF4-FFF2-40B4-BE49-F238E27FC236}">
                    <a16:creationId xmlns:a16="http://schemas.microsoft.com/office/drawing/2014/main" id="{F4AF052D-1513-4FDF-8FCD-2F04008F5353}"/>
                  </a:ext>
                </a:extLst>
              </p:cNvPr>
              <p:cNvSpPr/>
              <p:nvPr/>
            </p:nvSpPr>
            <p:spPr>
              <a:xfrm>
                <a:off x="143694" y="2030940"/>
                <a:ext cx="11376712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26" name="CuadroTexto 8">
                <a:extLst>
                  <a:ext uri="{FF2B5EF4-FFF2-40B4-BE49-F238E27FC236}">
                    <a16:creationId xmlns:a16="http://schemas.microsoft.com/office/drawing/2014/main" id="{D1CF12C7-D70F-4F7F-BEBE-FE3B26D3239D}"/>
                  </a:ext>
                </a:extLst>
              </p:cNvPr>
              <p:cNvSpPr txBox="1"/>
              <p:nvPr/>
            </p:nvSpPr>
            <p:spPr>
              <a:xfrm>
                <a:off x="628098" y="2200919"/>
                <a:ext cx="2624150" cy="4062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Nombre del equipo:</a:t>
                </a:r>
              </a:p>
            </p:txBody>
          </p:sp>
          <p:pic>
            <p:nvPicPr>
              <p:cNvPr id="27" name="Imagen 13">
                <a:extLst>
                  <a:ext uri="{FF2B5EF4-FFF2-40B4-BE49-F238E27FC236}">
                    <a16:creationId xmlns:a16="http://schemas.microsoft.com/office/drawing/2014/main" id="{19F819C0-3F42-493A-98A4-0C8A4DD6E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553" y="2154577"/>
                <a:ext cx="492794" cy="492794"/>
              </a:xfrm>
              <a:prstGeom prst="rect">
                <a:avLst/>
              </a:prstGeom>
            </p:spPr>
          </p:pic>
        </p:grpSp>
        <p:sp>
          <p:nvSpPr>
            <p:cNvPr id="24" name="CuadroTexto 78">
              <a:extLst>
                <a:ext uri="{FF2B5EF4-FFF2-40B4-BE49-F238E27FC236}">
                  <a16:creationId xmlns:a16="http://schemas.microsoft.com/office/drawing/2014/main" id="{C75BEF11-A83E-48D2-A354-2ECAEC0AE09B}"/>
                </a:ext>
              </a:extLst>
            </p:cNvPr>
            <p:cNvSpPr txBox="1"/>
            <p:nvPr/>
          </p:nvSpPr>
          <p:spPr>
            <a:xfrm>
              <a:off x="3182284" y="2204041"/>
              <a:ext cx="8338121" cy="37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</a:endParaRPr>
            </a:p>
          </p:txBody>
        </p:sp>
      </p:grpSp>
      <p:grpSp>
        <p:nvGrpSpPr>
          <p:cNvPr id="28" name="Grupo 77">
            <a:extLst>
              <a:ext uri="{FF2B5EF4-FFF2-40B4-BE49-F238E27FC236}">
                <a16:creationId xmlns:a16="http://schemas.microsoft.com/office/drawing/2014/main" id="{69EB82AA-385F-4F40-93A0-3030C92A87BF}"/>
              </a:ext>
            </a:extLst>
          </p:cNvPr>
          <p:cNvGrpSpPr/>
          <p:nvPr/>
        </p:nvGrpSpPr>
        <p:grpSpPr>
          <a:xfrm>
            <a:off x="279991" y="3130108"/>
            <a:ext cx="4305758" cy="740068"/>
            <a:chOff x="183268" y="2904537"/>
            <a:chExt cx="4305758" cy="740068"/>
          </a:xfrm>
        </p:grpSpPr>
        <p:grpSp>
          <p:nvGrpSpPr>
            <p:cNvPr id="29" name="Grupo 61">
              <a:extLst>
                <a:ext uri="{FF2B5EF4-FFF2-40B4-BE49-F238E27FC236}">
                  <a16:creationId xmlns:a16="http://schemas.microsoft.com/office/drawing/2014/main" id="{0E7172CC-7E0B-4152-8668-2023C2AA0D8B}"/>
                </a:ext>
              </a:extLst>
            </p:cNvPr>
            <p:cNvGrpSpPr/>
            <p:nvPr/>
          </p:nvGrpSpPr>
          <p:grpSpPr>
            <a:xfrm>
              <a:off x="183268" y="2904537"/>
              <a:ext cx="4305758" cy="740068"/>
              <a:chOff x="163108" y="2932542"/>
              <a:chExt cx="4305758" cy="740068"/>
            </a:xfrm>
          </p:grpSpPr>
          <p:sp>
            <p:nvSpPr>
              <p:cNvPr id="31" name="Rectángulo: esquinas redondeadas 27">
                <a:extLst>
                  <a:ext uri="{FF2B5EF4-FFF2-40B4-BE49-F238E27FC236}">
                    <a16:creationId xmlns:a16="http://schemas.microsoft.com/office/drawing/2014/main" id="{3EECED9C-0138-4FED-91B1-E8E03706DB46}"/>
                  </a:ext>
                </a:extLst>
              </p:cNvPr>
              <p:cNvSpPr/>
              <p:nvPr/>
            </p:nvSpPr>
            <p:spPr>
              <a:xfrm>
                <a:off x="163108" y="2932542"/>
                <a:ext cx="4305758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32" name="CuadroTexto 8">
                <a:extLst>
                  <a:ext uri="{FF2B5EF4-FFF2-40B4-BE49-F238E27FC236}">
                    <a16:creationId xmlns:a16="http://schemas.microsoft.com/office/drawing/2014/main" id="{459F7509-F4DE-417B-8E08-D2FB07CB9AFF}"/>
                  </a:ext>
                </a:extLst>
              </p:cNvPr>
              <p:cNvSpPr txBox="1"/>
              <p:nvPr/>
            </p:nvSpPr>
            <p:spPr>
              <a:xfrm>
                <a:off x="699489" y="3102266"/>
                <a:ext cx="62274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ID:</a:t>
                </a:r>
              </a:p>
            </p:txBody>
          </p:sp>
          <p:pic>
            <p:nvPicPr>
              <p:cNvPr id="33" name="Imagen 16">
                <a:extLst>
                  <a:ext uri="{FF2B5EF4-FFF2-40B4-BE49-F238E27FC236}">
                    <a16:creationId xmlns:a16="http://schemas.microsoft.com/office/drawing/2014/main" id="{31B1AF6F-F343-459B-9D80-0B155C60C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563" y="3024711"/>
                <a:ext cx="504774" cy="555729"/>
              </a:xfrm>
              <a:prstGeom prst="rect">
                <a:avLst/>
              </a:prstGeom>
            </p:spPr>
          </p:pic>
        </p:grpSp>
        <p:sp>
          <p:nvSpPr>
            <p:cNvPr id="30" name="CuadroTexto 76">
              <a:extLst>
                <a:ext uri="{FF2B5EF4-FFF2-40B4-BE49-F238E27FC236}">
                  <a16:creationId xmlns:a16="http://schemas.microsoft.com/office/drawing/2014/main" id="{5A1871A2-2B94-41B6-B8F4-B816F853B9F1}"/>
                </a:ext>
              </a:extLst>
            </p:cNvPr>
            <p:cNvSpPr txBox="1"/>
            <p:nvPr/>
          </p:nvSpPr>
          <p:spPr>
            <a:xfrm>
              <a:off x="1196215" y="3126901"/>
              <a:ext cx="322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</a:endParaRPr>
            </a:p>
          </p:txBody>
        </p:sp>
      </p:grpSp>
      <p:grpSp>
        <p:nvGrpSpPr>
          <p:cNvPr id="40" name="Grupo 86">
            <a:extLst>
              <a:ext uri="{FF2B5EF4-FFF2-40B4-BE49-F238E27FC236}">
                <a16:creationId xmlns:a16="http://schemas.microsoft.com/office/drawing/2014/main" id="{6FE4766B-74DC-4428-95A6-D4E3FC59A210}"/>
              </a:ext>
            </a:extLst>
          </p:cNvPr>
          <p:cNvGrpSpPr/>
          <p:nvPr/>
        </p:nvGrpSpPr>
        <p:grpSpPr>
          <a:xfrm>
            <a:off x="261229" y="5009834"/>
            <a:ext cx="5468323" cy="740067"/>
            <a:chOff x="158296" y="4803468"/>
            <a:chExt cx="5468323" cy="740067"/>
          </a:xfrm>
        </p:grpSpPr>
        <p:grpSp>
          <p:nvGrpSpPr>
            <p:cNvPr id="41" name="Grupo 65">
              <a:extLst>
                <a:ext uri="{FF2B5EF4-FFF2-40B4-BE49-F238E27FC236}">
                  <a16:creationId xmlns:a16="http://schemas.microsoft.com/office/drawing/2014/main" id="{BF37C622-2707-4707-88C7-900E706EA0C2}"/>
                </a:ext>
              </a:extLst>
            </p:cNvPr>
            <p:cNvGrpSpPr/>
            <p:nvPr/>
          </p:nvGrpSpPr>
          <p:grpSpPr>
            <a:xfrm>
              <a:off x="158296" y="4803468"/>
              <a:ext cx="5468323" cy="740067"/>
              <a:chOff x="158296" y="4803468"/>
              <a:chExt cx="5468323" cy="740067"/>
            </a:xfrm>
          </p:grpSpPr>
          <p:sp>
            <p:nvSpPr>
              <p:cNvPr id="43" name="Rectángulo: esquinas redondeadas 37">
                <a:extLst>
                  <a:ext uri="{FF2B5EF4-FFF2-40B4-BE49-F238E27FC236}">
                    <a16:creationId xmlns:a16="http://schemas.microsoft.com/office/drawing/2014/main" id="{B533C7F3-D9B9-4D74-B9A5-C7346F780E58}"/>
                  </a:ext>
                </a:extLst>
              </p:cNvPr>
              <p:cNvSpPr/>
              <p:nvPr/>
            </p:nvSpPr>
            <p:spPr>
              <a:xfrm>
                <a:off x="158296" y="4803468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44" name="CuadroTexto 8">
                <a:extLst>
                  <a:ext uri="{FF2B5EF4-FFF2-40B4-BE49-F238E27FC236}">
                    <a16:creationId xmlns:a16="http://schemas.microsoft.com/office/drawing/2014/main" id="{416BDD70-86E2-468F-BE81-B6BF722F7CCD}"/>
                  </a:ext>
                </a:extLst>
              </p:cNvPr>
              <p:cNvSpPr txBox="1"/>
              <p:nvPr/>
            </p:nvSpPr>
            <p:spPr>
              <a:xfrm>
                <a:off x="733311" y="4999913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  <p:pic>
            <p:nvPicPr>
              <p:cNvPr id="45" name="Imagen 52">
                <a:extLst>
                  <a:ext uri="{FF2B5EF4-FFF2-40B4-BE49-F238E27FC236}">
                    <a16:creationId xmlns:a16="http://schemas.microsoft.com/office/drawing/2014/main" id="{8DD894C0-D9E3-4CE9-ABD0-03CA76672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238" y="4939789"/>
                <a:ext cx="467424" cy="467424"/>
              </a:xfrm>
              <a:prstGeom prst="rect">
                <a:avLst/>
              </a:prstGeom>
            </p:spPr>
          </p:pic>
        </p:grpSp>
        <p:sp>
          <p:nvSpPr>
            <p:cNvPr id="42" name="CuadroTexto 73">
              <a:extLst>
                <a:ext uri="{FF2B5EF4-FFF2-40B4-BE49-F238E27FC236}">
                  <a16:creationId xmlns:a16="http://schemas.microsoft.com/office/drawing/2014/main" id="{D35BDA70-142E-43DA-838C-ACDB96684AF5}"/>
                </a:ext>
              </a:extLst>
            </p:cNvPr>
            <p:cNvSpPr txBox="1"/>
            <p:nvPr/>
          </p:nvSpPr>
          <p:spPr>
            <a:xfrm>
              <a:off x="1696825" y="5019449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</a:endParaRPr>
            </a:p>
          </p:txBody>
        </p:sp>
      </p:grpSp>
      <p:grpSp>
        <p:nvGrpSpPr>
          <p:cNvPr id="46" name="Grupo 85">
            <a:extLst>
              <a:ext uri="{FF2B5EF4-FFF2-40B4-BE49-F238E27FC236}">
                <a16:creationId xmlns:a16="http://schemas.microsoft.com/office/drawing/2014/main" id="{2750BF53-0864-46E9-9A9D-326E46C5D76F}"/>
              </a:ext>
            </a:extLst>
          </p:cNvPr>
          <p:cNvGrpSpPr/>
          <p:nvPr/>
        </p:nvGrpSpPr>
        <p:grpSpPr>
          <a:xfrm>
            <a:off x="6221392" y="3277772"/>
            <a:ext cx="5338598" cy="740067"/>
            <a:chOff x="6174374" y="3834680"/>
            <a:chExt cx="5439450" cy="740067"/>
          </a:xfrm>
        </p:grpSpPr>
        <p:grpSp>
          <p:nvGrpSpPr>
            <p:cNvPr id="47" name="Grupo 64">
              <a:extLst>
                <a:ext uri="{FF2B5EF4-FFF2-40B4-BE49-F238E27FC236}">
                  <a16:creationId xmlns:a16="http://schemas.microsoft.com/office/drawing/2014/main" id="{38FFFE0B-9DE0-4FCD-B1C7-3C24C1246834}"/>
                </a:ext>
              </a:extLst>
            </p:cNvPr>
            <p:cNvGrpSpPr/>
            <p:nvPr/>
          </p:nvGrpSpPr>
          <p:grpSpPr>
            <a:xfrm>
              <a:off x="6174374" y="3834680"/>
              <a:ext cx="5439450" cy="740067"/>
              <a:chOff x="6174374" y="3834680"/>
              <a:chExt cx="5439450" cy="740067"/>
            </a:xfrm>
          </p:grpSpPr>
          <p:sp>
            <p:nvSpPr>
              <p:cNvPr id="49" name="Rectángulo: esquinas redondeadas 30">
                <a:extLst>
                  <a:ext uri="{FF2B5EF4-FFF2-40B4-BE49-F238E27FC236}">
                    <a16:creationId xmlns:a16="http://schemas.microsoft.com/office/drawing/2014/main" id="{A1F85BEF-D501-4F0B-9671-DA3B9D91B46F}"/>
                  </a:ext>
                </a:extLst>
              </p:cNvPr>
              <p:cNvSpPr/>
              <p:nvPr/>
            </p:nvSpPr>
            <p:spPr>
              <a:xfrm>
                <a:off x="6174374" y="3834680"/>
                <a:ext cx="5439450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50" name="CuadroTexto 8">
                <a:extLst>
                  <a:ext uri="{FF2B5EF4-FFF2-40B4-BE49-F238E27FC236}">
                    <a16:creationId xmlns:a16="http://schemas.microsoft.com/office/drawing/2014/main" id="{9AF0C015-A142-4758-B5D4-0C5CD3C072B5}"/>
                  </a:ext>
                </a:extLst>
              </p:cNvPr>
              <p:cNvSpPr txBox="1"/>
              <p:nvPr/>
            </p:nvSpPr>
            <p:spPr>
              <a:xfrm>
                <a:off x="6674817" y="4006627"/>
                <a:ext cx="148879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Municipio: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7E15B2FA-2B80-4B50-B170-5968FFA2A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0802" y="3932602"/>
                <a:ext cx="578055" cy="578055"/>
              </a:xfrm>
              <a:prstGeom prst="rect">
                <a:avLst/>
              </a:prstGeom>
            </p:spPr>
          </p:pic>
        </p:grpSp>
        <p:sp>
          <p:nvSpPr>
            <p:cNvPr id="48" name="CuadroTexto 74">
              <a:extLst>
                <a:ext uri="{FF2B5EF4-FFF2-40B4-BE49-F238E27FC236}">
                  <a16:creationId xmlns:a16="http://schemas.microsoft.com/office/drawing/2014/main" id="{80B9F94C-FBB2-4236-997B-C525B910A2A8}"/>
                </a:ext>
              </a:extLst>
            </p:cNvPr>
            <p:cNvSpPr txBox="1"/>
            <p:nvPr/>
          </p:nvSpPr>
          <p:spPr>
            <a:xfrm>
              <a:off x="8057046" y="4020047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</a:endParaRPr>
            </a:p>
          </p:txBody>
        </p:sp>
      </p:grpSp>
      <p:grpSp>
        <p:nvGrpSpPr>
          <p:cNvPr id="52" name="Grupo 84">
            <a:extLst>
              <a:ext uri="{FF2B5EF4-FFF2-40B4-BE49-F238E27FC236}">
                <a16:creationId xmlns:a16="http://schemas.microsoft.com/office/drawing/2014/main" id="{9F34B885-748C-4CD1-B1AC-CC04F28A3F39}"/>
              </a:ext>
            </a:extLst>
          </p:cNvPr>
          <p:cNvGrpSpPr/>
          <p:nvPr/>
        </p:nvGrpSpPr>
        <p:grpSpPr>
          <a:xfrm>
            <a:off x="223132" y="4084750"/>
            <a:ext cx="5506421" cy="740067"/>
            <a:chOff x="120199" y="3878384"/>
            <a:chExt cx="5506421" cy="740067"/>
          </a:xfrm>
        </p:grpSpPr>
        <p:grpSp>
          <p:nvGrpSpPr>
            <p:cNvPr id="53" name="Grupo 63">
              <a:extLst>
                <a:ext uri="{FF2B5EF4-FFF2-40B4-BE49-F238E27FC236}">
                  <a16:creationId xmlns:a16="http://schemas.microsoft.com/office/drawing/2014/main" id="{AF619B87-3CA1-4445-9F9B-705116A7EADB}"/>
                </a:ext>
              </a:extLst>
            </p:cNvPr>
            <p:cNvGrpSpPr/>
            <p:nvPr/>
          </p:nvGrpSpPr>
          <p:grpSpPr>
            <a:xfrm>
              <a:off x="120199" y="3878384"/>
              <a:ext cx="5506421" cy="740067"/>
              <a:chOff x="120199" y="3878384"/>
              <a:chExt cx="5506421" cy="740067"/>
            </a:xfrm>
          </p:grpSpPr>
          <p:sp>
            <p:nvSpPr>
              <p:cNvPr id="55" name="Rectángulo: esquinas redondeadas 20">
                <a:extLst>
                  <a:ext uri="{FF2B5EF4-FFF2-40B4-BE49-F238E27FC236}">
                    <a16:creationId xmlns:a16="http://schemas.microsoft.com/office/drawing/2014/main" id="{B9D53916-C3BD-4BF9-8515-555299AB889C}"/>
                  </a:ext>
                </a:extLst>
              </p:cNvPr>
              <p:cNvSpPr/>
              <p:nvPr/>
            </p:nvSpPr>
            <p:spPr>
              <a:xfrm>
                <a:off x="120199" y="3878384"/>
                <a:ext cx="5506421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</a:rPr>
                  <a:t>  </a:t>
                </a:r>
              </a:p>
            </p:txBody>
          </p:sp>
          <p:sp>
            <p:nvSpPr>
              <p:cNvPr id="56" name="CuadroTexto 8">
                <a:extLst>
                  <a:ext uri="{FF2B5EF4-FFF2-40B4-BE49-F238E27FC236}">
                    <a16:creationId xmlns:a16="http://schemas.microsoft.com/office/drawing/2014/main" id="{0AA2B92E-0B79-474A-A751-F05FB7FA27E5}"/>
                  </a:ext>
                </a:extLst>
              </p:cNvPr>
              <p:cNvSpPr txBox="1"/>
              <p:nvPr/>
            </p:nvSpPr>
            <p:spPr>
              <a:xfrm>
                <a:off x="665804" y="4037771"/>
                <a:ext cx="199783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Departamento:</a:t>
                </a:r>
              </a:p>
            </p:txBody>
          </p:sp>
          <p:pic>
            <p:nvPicPr>
              <p:cNvPr id="57" name="Imagen 48">
                <a:extLst>
                  <a:ext uri="{FF2B5EF4-FFF2-40B4-BE49-F238E27FC236}">
                    <a16:creationId xmlns:a16="http://schemas.microsoft.com/office/drawing/2014/main" id="{7FCBAE3E-D1EE-415E-B52B-DD5AF4A5B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989" y="3966647"/>
                <a:ext cx="537922" cy="537922"/>
              </a:xfrm>
              <a:prstGeom prst="rect">
                <a:avLst/>
              </a:prstGeom>
            </p:spPr>
          </p:pic>
        </p:grpSp>
        <p:sp>
          <p:nvSpPr>
            <p:cNvPr id="54" name="CuadroTexto 83">
              <a:extLst>
                <a:ext uri="{FF2B5EF4-FFF2-40B4-BE49-F238E27FC236}">
                  <a16:creationId xmlns:a16="http://schemas.microsoft.com/office/drawing/2014/main" id="{C40173EF-D1D6-44F4-B387-DF7CFEAB78E1}"/>
                </a:ext>
              </a:extLst>
            </p:cNvPr>
            <p:cNvSpPr txBox="1"/>
            <p:nvPr/>
          </p:nvSpPr>
          <p:spPr>
            <a:xfrm>
              <a:off x="2609128" y="4050942"/>
              <a:ext cx="301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</a:endParaRPr>
            </a:p>
          </p:txBody>
        </p:sp>
      </p:grpSp>
      <p:grpSp>
        <p:nvGrpSpPr>
          <p:cNvPr id="58" name="Grupo 88">
            <a:extLst>
              <a:ext uri="{FF2B5EF4-FFF2-40B4-BE49-F238E27FC236}">
                <a16:creationId xmlns:a16="http://schemas.microsoft.com/office/drawing/2014/main" id="{D41939DC-A5FD-4E48-8BE4-59A144318863}"/>
              </a:ext>
            </a:extLst>
          </p:cNvPr>
          <p:cNvGrpSpPr/>
          <p:nvPr/>
        </p:nvGrpSpPr>
        <p:grpSpPr>
          <a:xfrm>
            <a:off x="6227701" y="4466212"/>
            <a:ext cx="5423500" cy="740067"/>
            <a:chOff x="6185695" y="4803467"/>
            <a:chExt cx="5468323" cy="740067"/>
          </a:xfrm>
        </p:grpSpPr>
        <p:grpSp>
          <p:nvGrpSpPr>
            <p:cNvPr id="59" name="Grupo 66">
              <a:extLst>
                <a:ext uri="{FF2B5EF4-FFF2-40B4-BE49-F238E27FC236}">
                  <a16:creationId xmlns:a16="http://schemas.microsoft.com/office/drawing/2014/main" id="{EA2C4FF4-1BDD-45F6-8E4D-A5857F9C8454}"/>
                </a:ext>
              </a:extLst>
            </p:cNvPr>
            <p:cNvGrpSpPr/>
            <p:nvPr/>
          </p:nvGrpSpPr>
          <p:grpSpPr>
            <a:xfrm>
              <a:off x="6185695" y="4803467"/>
              <a:ext cx="5468323" cy="740067"/>
              <a:chOff x="6185695" y="4803467"/>
              <a:chExt cx="5468323" cy="740067"/>
            </a:xfrm>
          </p:grpSpPr>
          <p:sp>
            <p:nvSpPr>
              <p:cNvPr id="61" name="Rectángulo: esquinas redondeadas 53">
                <a:extLst>
                  <a:ext uri="{FF2B5EF4-FFF2-40B4-BE49-F238E27FC236}">
                    <a16:creationId xmlns:a16="http://schemas.microsoft.com/office/drawing/2014/main" id="{C28B81B1-F98B-4649-A583-B497035FAF96}"/>
                  </a:ext>
                </a:extLst>
              </p:cNvPr>
              <p:cNvSpPr/>
              <p:nvPr/>
            </p:nvSpPr>
            <p:spPr>
              <a:xfrm>
                <a:off x="6185695" y="4803467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pic>
            <p:nvPicPr>
              <p:cNvPr id="62" name="Imagen 54">
                <a:extLst>
                  <a:ext uri="{FF2B5EF4-FFF2-40B4-BE49-F238E27FC236}">
                    <a16:creationId xmlns:a16="http://schemas.microsoft.com/office/drawing/2014/main" id="{21C49D8A-D010-4B3D-BA1A-A0F581A30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6117" y="4966256"/>
                <a:ext cx="467424" cy="467424"/>
              </a:xfrm>
              <a:prstGeom prst="rect">
                <a:avLst/>
              </a:prstGeom>
            </p:spPr>
          </p:pic>
          <p:sp>
            <p:nvSpPr>
              <p:cNvPr id="63" name="CuadroTexto 8">
                <a:extLst>
                  <a:ext uri="{FF2B5EF4-FFF2-40B4-BE49-F238E27FC236}">
                    <a16:creationId xmlns:a16="http://schemas.microsoft.com/office/drawing/2014/main" id="{27A3C9EE-8E81-40E4-B708-3015B4850D44}"/>
                  </a:ext>
                </a:extLst>
              </p:cNvPr>
              <p:cNvSpPr txBox="1"/>
              <p:nvPr/>
            </p:nvSpPr>
            <p:spPr>
              <a:xfrm>
                <a:off x="6753963" y="4973445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  <a:endParaRPr lang="es-ES_tradnl" sz="2000" b="1" i="0" u="none" strike="noStrike" kern="1200" cap="none" spc="0" normalizeH="0" baseline="0" noProof="0">
                  <a:ln>
                    <a:noFill/>
                  </a:ln>
                  <a:solidFill>
                    <a:srgbClr val="5026AD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</p:grpSp>
        <p:sp>
          <p:nvSpPr>
            <p:cNvPr id="60" name="CuadroTexto 87">
              <a:extLst>
                <a:ext uri="{FF2B5EF4-FFF2-40B4-BE49-F238E27FC236}">
                  <a16:creationId xmlns:a16="http://schemas.microsoft.com/office/drawing/2014/main" id="{AF51EF2F-EC2B-4BC7-A2DF-6DD275386408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068CC-C6EC-975A-E602-DB43EE25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81E219-FCD6-B746-F617-573CF863292A}"/>
              </a:ext>
            </a:extLst>
          </p:cNvPr>
          <p:cNvSpPr txBox="1"/>
          <p:nvPr/>
        </p:nvSpPr>
        <p:spPr>
          <a:xfrm>
            <a:off x="4456834" y="45357"/>
            <a:ext cx="31674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u="none" strike="noStrike" kern="1200" cap="none" spc="0" normalizeH="0" baseline="0" noProof="0" dirty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VISIÓN STEM+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11E0564-1AB6-4428-9869-8F575A085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35691"/>
              </p:ext>
            </p:extLst>
          </p:nvPr>
        </p:nvGraphicFramePr>
        <p:xfrm>
          <a:off x="476407" y="668729"/>
          <a:ext cx="11239186" cy="3852200"/>
        </p:xfrm>
        <a:graphic>
          <a:graphicData uri="http://schemas.openxmlformats.org/drawingml/2006/table">
            <a:tbl>
              <a:tblPr/>
              <a:tblGrid>
                <a:gridCol w="1475438">
                  <a:extLst>
                    <a:ext uri="{9D8B030D-6E8A-4147-A177-3AD203B41FA5}">
                      <a16:colId xmlns:a16="http://schemas.microsoft.com/office/drawing/2014/main" val="2780277961"/>
                    </a:ext>
                  </a:extLst>
                </a:gridCol>
                <a:gridCol w="5540714">
                  <a:extLst>
                    <a:ext uri="{9D8B030D-6E8A-4147-A177-3AD203B41FA5}">
                      <a16:colId xmlns:a16="http://schemas.microsoft.com/office/drawing/2014/main" val="2887445216"/>
                    </a:ext>
                  </a:extLst>
                </a:gridCol>
                <a:gridCol w="1494311">
                  <a:extLst>
                    <a:ext uri="{9D8B030D-6E8A-4147-A177-3AD203B41FA5}">
                      <a16:colId xmlns:a16="http://schemas.microsoft.com/office/drawing/2014/main" val="936565399"/>
                    </a:ext>
                  </a:extLst>
                </a:gridCol>
                <a:gridCol w="2728723">
                  <a:extLst>
                    <a:ext uri="{9D8B030D-6E8A-4147-A177-3AD203B41FA5}">
                      <a16:colId xmlns:a16="http://schemas.microsoft.com/office/drawing/2014/main" val="2138481503"/>
                    </a:ext>
                  </a:extLst>
                </a:gridCol>
              </a:tblGrid>
              <a:tr h="371456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Principio</a:t>
                      </a:r>
                      <a:endParaRPr lang="es-ES_tradnl" sz="1600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Explicación breve</a:t>
                      </a:r>
                      <a:endParaRPr lang="es-ES_tradnl" sz="1600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Cumplimiento </a:t>
                      </a:r>
                    </a:p>
                    <a:p>
                      <a:pPr algn="ctr"/>
                      <a:r>
                        <a:rPr lang="es-ES_tradnl" sz="16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Sí / No </a:t>
                      </a:r>
                      <a:endParaRPr lang="es-ES_tradnl" sz="1600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¿Por qué?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01634"/>
                  </a:ext>
                </a:extLst>
              </a:tr>
              <a:tr h="534389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Activo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equipo se apropia del proceso, indaga y experimenta con problemas reales.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018117"/>
                  </a:ext>
                </a:extLst>
              </a:tr>
              <a:tr h="534389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Integrado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Fusiona y articula distintas disciplinas, eliminando barreras entre áreas del conocimiento.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28423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Colaborativo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Fomenta la construcción colectiva mediante el trabajo en equipo e interacción con otros actores.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052103"/>
                  </a:ext>
                </a:extLst>
              </a:tr>
              <a:tr h="573974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Contextual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Aborda problemáticas reales del entorno del equipo, aplicando conocimientos con impacto ético y social.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23218"/>
                  </a:ext>
                </a:extLst>
              </a:tr>
              <a:tr h="544285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Incluyente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Reconoce y valora la diversidad, asegurando participación equitativa y superación de brechas.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639765"/>
                  </a:ext>
                </a:extLst>
              </a:tr>
              <a:tr h="530651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Expandido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Promueve experiencias fuera del aula formal, en espacios informales y cotidianos.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0324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6EC7E7A-B92B-4373-B57D-B1DB91ED6FB1}"/>
              </a:ext>
            </a:extLst>
          </p:cNvPr>
          <p:cNvSpPr/>
          <p:nvPr/>
        </p:nvSpPr>
        <p:spPr>
          <a:xfrm>
            <a:off x="362857" y="4975971"/>
            <a:ext cx="11493501" cy="734580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B4A130D-F1EC-424F-8F18-E96042B872AF}"/>
              </a:ext>
            </a:extLst>
          </p:cNvPr>
          <p:cNvSpPr/>
          <p:nvPr/>
        </p:nvSpPr>
        <p:spPr>
          <a:xfrm>
            <a:off x="4994333" y="4621040"/>
            <a:ext cx="1762633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Reflexión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DCDF78-3082-46DC-BBF8-57E6E5BFD935}"/>
              </a:ext>
            </a:extLst>
          </p:cNvPr>
          <p:cNvSpPr txBox="1"/>
          <p:nvPr/>
        </p:nvSpPr>
        <p:spPr>
          <a:xfrm>
            <a:off x="362857" y="4978510"/>
            <a:ext cx="11752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 caso de no cumplir con alguno de los principios de la Visión STEM+ se deberá diseñar una estrategia para su integración.</a:t>
            </a:r>
          </a:p>
        </p:txBody>
      </p:sp>
    </p:spTree>
    <p:extLst>
      <p:ext uri="{BB962C8B-B14F-4D97-AF65-F5344CB8AC3E}">
        <p14:creationId xmlns:p14="http://schemas.microsoft.com/office/powerpoint/2010/main" val="181916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CA0EFBE-CFCF-497C-98ED-7B9F7D8FC338}"/>
              </a:ext>
            </a:extLst>
          </p:cNvPr>
          <p:cNvSpPr txBox="1">
            <a:spLocks/>
          </p:cNvSpPr>
          <p:nvPr/>
        </p:nvSpPr>
        <p:spPr>
          <a:xfrm>
            <a:off x="1913473" y="117992"/>
            <a:ext cx="8365053" cy="828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HIPÓTESIS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41DFDF0-3415-1C7E-9099-5E28C5DBC437}"/>
              </a:ext>
            </a:extLst>
          </p:cNvPr>
          <p:cNvSpPr/>
          <p:nvPr/>
        </p:nvSpPr>
        <p:spPr>
          <a:xfrm>
            <a:off x="709544" y="1560251"/>
            <a:ext cx="10504249" cy="410426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400" noProof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E9D54BC2-02F0-E575-F024-39C209B6E69D}"/>
              </a:ext>
            </a:extLst>
          </p:cNvPr>
          <p:cNvSpPr txBox="1"/>
          <p:nvPr/>
        </p:nvSpPr>
        <p:spPr>
          <a:xfrm>
            <a:off x="892765" y="2967396"/>
            <a:ext cx="1017093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Si</a:t>
            </a:r>
            <a:r>
              <a:rPr lang="es-ES_tradnl" sz="2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_______ </a:t>
            </a:r>
            <a:r>
              <a:rPr lang="es-ES_tradnl" sz="2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entonces</a:t>
            </a:r>
            <a:r>
              <a:rPr lang="es-ES_tradnl" sz="2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___________</a:t>
            </a:r>
            <a:endParaRPr lang="es-ES_tradnl" sz="2400" noProof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Arial"/>
            </a:endParaRPr>
          </a:p>
          <a:p>
            <a:endParaRPr lang="es-ES_tradnl" sz="1200" noProof="0">
              <a:latin typeface="Trebuchet MS"/>
            </a:endParaRP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6B4285F5-E495-3FE8-C48F-8DEDB4F9E6A6}"/>
              </a:ext>
            </a:extLst>
          </p:cNvPr>
          <p:cNvSpPr txBox="1"/>
          <p:nvPr/>
        </p:nvSpPr>
        <p:spPr>
          <a:xfrm>
            <a:off x="877012" y="832803"/>
            <a:ext cx="10337594" cy="10464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Al redactar su hipótesis incluyan: la variable independiente, la variable dependiente, la pertinencia con la función y asegúrense de que la redacción sea clara.</a:t>
            </a:r>
          </a:p>
          <a:p>
            <a:endParaRPr lang="es-ES_tradnl" sz="1400" noProof="0">
              <a:latin typeface="Trebuchet MS" panose="020B0603020202020204" pitchFamily="34" charset="0"/>
              <a:cs typeface="Arial"/>
            </a:endParaRPr>
          </a:p>
          <a:p>
            <a:endParaRPr lang="es-ES_tradnl" sz="1200" noProof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5482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CE7146-16DA-EFB1-D8B7-A73BC42D8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2D221CD-1BB2-8583-E45F-E8F1CC7275F5}"/>
              </a:ext>
            </a:extLst>
          </p:cNvPr>
          <p:cNvSpPr txBox="1">
            <a:spLocks/>
          </p:cNvSpPr>
          <p:nvPr/>
        </p:nvSpPr>
        <p:spPr>
          <a:xfrm>
            <a:off x="1913473" y="0"/>
            <a:ext cx="8365053" cy="828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MATRIZ DE DECISIONES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D36A88-FCFC-D993-9E6F-724CAF8D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27592"/>
              </p:ext>
            </p:extLst>
          </p:nvPr>
        </p:nvGraphicFramePr>
        <p:xfrm>
          <a:off x="892577" y="705879"/>
          <a:ext cx="10680671" cy="5102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052">
                  <a:extLst>
                    <a:ext uri="{9D8B030D-6E8A-4147-A177-3AD203B41FA5}">
                      <a16:colId xmlns:a16="http://schemas.microsoft.com/office/drawing/2014/main" val="1244298982"/>
                    </a:ext>
                  </a:extLst>
                </a:gridCol>
                <a:gridCol w="2712052">
                  <a:extLst>
                    <a:ext uri="{9D8B030D-6E8A-4147-A177-3AD203B41FA5}">
                      <a16:colId xmlns:a16="http://schemas.microsoft.com/office/drawing/2014/main" val="1724047282"/>
                    </a:ext>
                  </a:extLst>
                </a:gridCol>
                <a:gridCol w="1307237">
                  <a:extLst>
                    <a:ext uri="{9D8B030D-6E8A-4147-A177-3AD203B41FA5}">
                      <a16:colId xmlns:a16="http://schemas.microsoft.com/office/drawing/2014/main" val="1069843975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2613182280"/>
                    </a:ext>
                  </a:extLst>
                </a:gridCol>
                <a:gridCol w="1205947">
                  <a:extLst>
                    <a:ext uri="{9D8B030D-6E8A-4147-A177-3AD203B41FA5}">
                      <a16:colId xmlns:a16="http://schemas.microsoft.com/office/drawing/2014/main" val="2746297290"/>
                    </a:ext>
                  </a:extLst>
                </a:gridCol>
                <a:gridCol w="1113366">
                  <a:extLst>
                    <a:ext uri="{9D8B030D-6E8A-4147-A177-3AD203B41FA5}">
                      <a16:colId xmlns:a16="http://schemas.microsoft.com/office/drawing/2014/main" val="1507438712"/>
                    </a:ext>
                  </a:extLst>
                </a:gridCol>
              </a:tblGrid>
              <a:tr h="911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2000" kern="100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Componente</a:t>
                      </a:r>
                      <a:endParaRPr lang="es-ES_tradnl" sz="1800" kern="100" noProof="0">
                        <a:solidFill>
                          <a:schemeClr val="bg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2000" kern="100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Recurso propuesto</a:t>
                      </a:r>
                      <a:endParaRPr lang="es-ES_tradnl" sz="1800" kern="100" noProof="0">
                        <a:solidFill>
                          <a:schemeClr val="bg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2000" kern="100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Acceso</a:t>
                      </a:r>
                      <a:endParaRPr lang="es-ES_tradnl" sz="1800" kern="100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2000" kern="100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(1-5)</a:t>
                      </a:r>
                      <a:endParaRPr lang="es-ES_tradnl" sz="1800" kern="100" noProof="0">
                        <a:solidFill>
                          <a:schemeClr val="bg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2000" kern="100" noProof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Sostenible</a:t>
                      </a:r>
                      <a:endParaRPr lang="es-ES_tradnl" sz="1800" kern="100" noProof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2000" kern="100" noProof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(1-5)</a:t>
                      </a:r>
                      <a:endParaRPr lang="es-ES_tradnl" sz="1800" kern="100" noProof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2000" kern="100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Costo</a:t>
                      </a:r>
                      <a:endParaRPr lang="es-ES_tradnl" sz="1800" kern="100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2000" kern="100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(1-5)</a:t>
                      </a:r>
                      <a:endParaRPr lang="es-ES_tradnl" sz="1800" kern="100" noProof="0">
                        <a:solidFill>
                          <a:schemeClr val="bg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2000" kern="100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Total</a:t>
                      </a:r>
                      <a:endParaRPr lang="es-ES_tradnl" sz="1800" kern="100" noProof="0">
                        <a:solidFill>
                          <a:schemeClr val="bg1"/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57249"/>
                  </a:ext>
                </a:extLst>
              </a:tr>
              <a:tr h="47194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600" kern="100" noProof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934777"/>
                  </a:ext>
                </a:extLst>
              </a:tr>
              <a:tr h="45476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400" kern="1200" noProof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400" kern="1200" noProof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400" kern="1200" noProof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400" kern="1200" noProof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400" kern="1200" noProof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113404"/>
                  </a:ext>
                </a:extLst>
              </a:tr>
              <a:tr h="40126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600" kern="100" noProof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28847"/>
                  </a:ext>
                </a:extLst>
              </a:tr>
              <a:tr h="4090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486579"/>
                  </a:ext>
                </a:extLst>
              </a:tr>
              <a:tr h="40901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600" kern="100" noProof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2346"/>
                  </a:ext>
                </a:extLst>
              </a:tr>
              <a:tr h="409019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600" kern="1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924540"/>
                  </a:ext>
                </a:extLst>
              </a:tr>
              <a:tr h="40901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600" kern="100" noProof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63985"/>
                  </a:ext>
                </a:extLst>
              </a:tr>
              <a:tr h="409019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600" kern="1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319054"/>
                  </a:ext>
                </a:extLst>
              </a:tr>
              <a:tr h="40901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600" kern="100" noProof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459108"/>
                  </a:ext>
                </a:extLst>
              </a:tr>
              <a:tr h="409019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O" sz="1600" kern="1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100" kern="100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36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75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4BBB3-E576-7636-B498-335A1D42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596C3913-8E0B-81EF-DF1F-A75D29A1494D}"/>
              </a:ext>
            </a:extLst>
          </p:cNvPr>
          <p:cNvSpPr txBox="1">
            <a:spLocks/>
          </p:cNvSpPr>
          <p:nvPr/>
        </p:nvSpPr>
        <p:spPr>
          <a:xfrm>
            <a:off x="62806" y="1720770"/>
            <a:ext cx="9554308" cy="609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 </a:t>
            </a:r>
            <a:r>
              <a:rPr lang="es-ES_tradnl" sz="2800" b="1" noProof="0">
                <a:solidFill>
                  <a:srgbClr val="4D24A4"/>
                </a:solidFill>
                <a:latin typeface="Trebuchet MS"/>
                <a:cs typeface="Arial"/>
              </a:rPr>
              <a:t>DIAGNÓSTICO DE IMPACTO</a:t>
            </a:r>
            <a:endParaRPr lang="es-ES_tradnl" sz="2800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D9250BD-0311-AB89-5877-5DE19075E33F}"/>
              </a:ext>
            </a:extLst>
          </p:cNvPr>
          <p:cNvGrpSpPr/>
          <p:nvPr/>
        </p:nvGrpSpPr>
        <p:grpSpPr>
          <a:xfrm>
            <a:off x="124391" y="524747"/>
            <a:ext cx="11679811" cy="1204245"/>
            <a:chOff x="179109" y="612742"/>
            <a:chExt cx="11679811" cy="1204245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F4547212-AB02-28CF-FD96-8269B2B5E1D1}"/>
                </a:ext>
              </a:extLst>
            </p:cNvPr>
            <p:cNvSpPr/>
            <p:nvPr/>
          </p:nvSpPr>
          <p:spPr>
            <a:xfrm>
              <a:off x="179109" y="612742"/>
              <a:ext cx="11679811" cy="1204245"/>
            </a:xfrm>
            <a:prstGeom prst="roundRect">
              <a:avLst/>
            </a:prstGeom>
            <a:solidFill>
              <a:srgbClr val="502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A81FC71B-E545-88B8-A50F-8292277A25A4}"/>
                </a:ext>
              </a:extLst>
            </p:cNvPr>
            <p:cNvSpPr/>
            <p:nvPr/>
          </p:nvSpPr>
          <p:spPr>
            <a:xfrm>
              <a:off x="263951" y="995311"/>
              <a:ext cx="11432060" cy="740033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CA79E8F3-95E4-8D32-015E-19279E7BE9DB}"/>
                </a:ext>
              </a:extLst>
            </p:cNvPr>
            <p:cNvSpPr/>
            <p:nvPr/>
          </p:nvSpPr>
          <p:spPr>
            <a:xfrm>
              <a:off x="179109" y="690847"/>
              <a:ext cx="1762633" cy="306707"/>
            </a:xfrm>
            <a:prstGeom prst="roundRect">
              <a:avLst/>
            </a:prstGeom>
            <a:solidFill>
              <a:srgbClr val="502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noProof="0">
                  <a:latin typeface="Trebuchet MS" panose="020B0603020202020204" pitchFamily="34" charset="0"/>
                </a:rPr>
                <a:t>Recurso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BD9B934-CCFB-A34D-67DD-80F665A812A3}"/>
              </a:ext>
            </a:extLst>
          </p:cNvPr>
          <p:cNvGrpSpPr/>
          <p:nvPr/>
        </p:nvGrpSpPr>
        <p:grpSpPr>
          <a:xfrm>
            <a:off x="142534" y="3175835"/>
            <a:ext cx="11679811" cy="1247302"/>
            <a:chOff x="179109" y="612742"/>
            <a:chExt cx="11679811" cy="1396274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47E82227-D0E6-7C68-B862-E132F1D7D136}"/>
                </a:ext>
              </a:extLst>
            </p:cNvPr>
            <p:cNvSpPr/>
            <p:nvPr/>
          </p:nvSpPr>
          <p:spPr>
            <a:xfrm>
              <a:off x="179109" y="612742"/>
              <a:ext cx="11679811" cy="1396274"/>
            </a:xfrm>
            <a:prstGeom prst="roundRect">
              <a:avLst/>
            </a:prstGeom>
            <a:solidFill>
              <a:srgbClr val="502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95B8797-FF09-862A-B3BE-F8B2F8E67070}"/>
                </a:ext>
              </a:extLst>
            </p:cNvPr>
            <p:cNvSpPr/>
            <p:nvPr/>
          </p:nvSpPr>
          <p:spPr>
            <a:xfrm>
              <a:off x="330365" y="1222509"/>
              <a:ext cx="11377632" cy="724618"/>
            </a:xfrm>
            <a:prstGeom prst="roundRect">
              <a:avLst/>
            </a:prstGeom>
            <a:solidFill>
              <a:srgbClr val="E1E1F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E935CC54-B21B-5122-4389-957B1B532AB0}"/>
                </a:ext>
              </a:extLst>
            </p:cNvPr>
            <p:cNvSpPr/>
            <p:nvPr/>
          </p:nvSpPr>
          <p:spPr>
            <a:xfrm>
              <a:off x="248344" y="698267"/>
              <a:ext cx="1364846" cy="259868"/>
            </a:xfrm>
            <a:prstGeom prst="roundRect">
              <a:avLst/>
            </a:prstGeom>
            <a:solidFill>
              <a:srgbClr val="502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noProof="0">
                  <a:latin typeface="Trebuchet MS" panose="020B0603020202020204" pitchFamily="34" charset="0"/>
                </a:rPr>
                <a:t>Impacto 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F6E0D0AF-4212-D451-C5DE-517E37A55BD2}"/>
              </a:ext>
            </a:extLst>
          </p:cNvPr>
          <p:cNvGrpSpPr/>
          <p:nvPr/>
        </p:nvGrpSpPr>
        <p:grpSpPr>
          <a:xfrm>
            <a:off x="124391" y="1836270"/>
            <a:ext cx="11679811" cy="1204246"/>
            <a:chOff x="140075" y="2095955"/>
            <a:chExt cx="11679811" cy="1204246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A5A58BA0-C914-7EB7-5428-64A846D1B926}"/>
                </a:ext>
              </a:extLst>
            </p:cNvPr>
            <p:cNvGrpSpPr/>
            <p:nvPr/>
          </p:nvGrpSpPr>
          <p:grpSpPr>
            <a:xfrm>
              <a:off x="140075" y="2095955"/>
              <a:ext cx="11679811" cy="1204246"/>
              <a:chOff x="179109" y="509046"/>
              <a:chExt cx="11679811" cy="1204246"/>
            </a:xfrm>
          </p:grpSpPr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6AA9312C-2D71-6C51-0C74-069CAF4D4623}"/>
                  </a:ext>
                </a:extLst>
              </p:cNvPr>
              <p:cNvSpPr/>
              <p:nvPr/>
            </p:nvSpPr>
            <p:spPr>
              <a:xfrm>
                <a:off x="179109" y="509046"/>
                <a:ext cx="11679811" cy="1204246"/>
              </a:xfrm>
              <a:prstGeom prst="roundRect">
                <a:avLst/>
              </a:prstGeom>
              <a:solidFill>
                <a:srgbClr val="5026A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  <p:sp>
            <p:nvSpPr>
              <p:cNvPr id="29" name="Rectángulo: esquinas redondeadas 28">
                <a:extLst>
                  <a:ext uri="{FF2B5EF4-FFF2-40B4-BE49-F238E27FC236}">
                    <a16:creationId xmlns:a16="http://schemas.microsoft.com/office/drawing/2014/main" id="{64D80169-CE13-07B7-28C0-69CE8EAC3ECC}"/>
                  </a:ext>
                </a:extLst>
              </p:cNvPr>
              <p:cNvSpPr/>
              <p:nvPr/>
            </p:nvSpPr>
            <p:spPr>
              <a:xfrm>
                <a:off x="201350" y="592827"/>
                <a:ext cx="1806558" cy="306707"/>
              </a:xfrm>
              <a:prstGeom prst="roundRect">
                <a:avLst/>
              </a:prstGeom>
              <a:solidFill>
                <a:srgbClr val="5026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 noProof="0">
                    <a:latin typeface="Trebuchet MS" panose="020B0603020202020204" pitchFamily="34" charset="0"/>
                  </a:rPr>
                  <a:t>Optimización </a:t>
                </a:r>
              </a:p>
            </p:txBody>
          </p:sp>
        </p:grp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9D8F0C7D-8F2D-B606-109A-EB23CE1E7067}"/>
                </a:ext>
              </a:extLst>
            </p:cNvPr>
            <p:cNvSpPr/>
            <p:nvPr/>
          </p:nvSpPr>
          <p:spPr>
            <a:xfrm>
              <a:off x="249382" y="2501450"/>
              <a:ext cx="11432060" cy="716683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8EFD967-1DFE-7AFC-D853-1AE22522122A}"/>
              </a:ext>
            </a:extLst>
          </p:cNvPr>
          <p:cNvGrpSpPr/>
          <p:nvPr/>
        </p:nvGrpSpPr>
        <p:grpSpPr>
          <a:xfrm>
            <a:off x="62806" y="4630810"/>
            <a:ext cx="11757587" cy="1247302"/>
            <a:chOff x="29005" y="2192994"/>
            <a:chExt cx="11757587" cy="1363787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85578E56-6ED2-91DB-13D4-64BD6570C2CC}"/>
                </a:ext>
              </a:extLst>
            </p:cNvPr>
            <p:cNvGrpSpPr/>
            <p:nvPr/>
          </p:nvGrpSpPr>
          <p:grpSpPr>
            <a:xfrm>
              <a:off x="29005" y="2192994"/>
              <a:ext cx="11757587" cy="1363787"/>
              <a:chOff x="68039" y="606085"/>
              <a:chExt cx="11757587" cy="1363787"/>
            </a:xfrm>
          </p:grpSpPr>
          <p:sp>
            <p:nvSpPr>
              <p:cNvPr id="35" name="Rectángulo: esquinas redondeadas 34">
                <a:extLst>
                  <a:ext uri="{FF2B5EF4-FFF2-40B4-BE49-F238E27FC236}">
                    <a16:creationId xmlns:a16="http://schemas.microsoft.com/office/drawing/2014/main" id="{F3E8AF84-3E3C-AFE9-D5B3-E191FE0BA794}"/>
                  </a:ext>
                </a:extLst>
              </p:cNvPr>
              <p:cNvSpPr/>
              <p:nvPr/>
            </p:nvSpPr>
            <p:spPr>
              <a:xfrm>
                <a:off x="145815" y="606085"/>
                <a:ext cx="11679811" cy="1363787"/>
              </a:xfrm>
              <a:prstGeom prst="roundRect">
                <a:avLst/>
              </a:prstGeom>
              <a:solidFill>
                <a:srgbClr val="5026A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9DA0FF2A-31A4-E4BA-3F05-DA31A18B2C7C}"/>
                  </a:ext>
                </a:extLst>
              </p:cNvPr>
              <p:cNvSpPr/>
              <p:nvPr/>
            </p:nvSpPr>
            <p:spPr>
              <a:xfrm>
                <a:off x="68039" y="741189"/>
                <a:ext cx="1979565" cy="28533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 noProof="0">
                    <a:latin typeface="Trebuchet MS" panose="020B0603020202020204" pitchFamily="34" charset="0"/>
                  </a:rPr>
                  <a:t>Responsabilidad </a:t>
                </a:r>
              </a:p>
            </p:txBody>
          </p:sp>
        </p:grp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B672ACB1-9B4D-E953-8C67-BFDF32BE7AC9}"/>
                </a:ext>
              </a:extLst>
            </p:cNvPr>
            <p:cNvSpPr/>
            <p:nvPr/>
          </p:nvSpPr>
          <p:spPr>
            <a:xfrm>
              <a:off x="224916" y="2687215"/>
              <a:ext cx="11432060" cy="802438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</p:grpSp>
      <p:sp>
        <p:nvSpPr>
          <p:cNvPr id="40" name="Título 1">
            <a:extLst>
              <a:ext uri="{FF2B5EF4-FFF2-40B4-BE49-F238E27FC236}">
                <a16:creationId xmlns:a16="http://schemas.microsoft.com/office/drawing/2014/main" id="{7EDE0875-4D72-7149-B881-6F08ED196E9C}"/>
              </a:ext>
            </a:extLst>
          </p:cNvPr>
          <p:cNvSpPr txBox="1">
            <a:spLocks/>
          </p:cNvSpPr>
          <p:nvPr/>
        </p:nvSpPr>
        <p:spPr>
          <a:xfrm>
            <a:off x="1097976" y="-47645"/>
            <a:ext cx="9554308" cy="609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 </a:t>
            </a:r>
            <a:r>
              <a:rPr lang="es-ES_tradnl" sz="2800" b="1" noProof="0">
                <a:solidFill>
                  <a:srgbClr val="4D24A4"/>
                </a:solidFill>
                <a:latin typeface="Trebuchet MS"/>
                <a:cs typeface="Arial"/>
              </a:rPr>
              <a:t>DIAGNÓSTICO DE IMPACTO</a:t>
            </a:r>
            <a:endParaRPr lang="es-ES_tradnl" sz="2800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8EE44E-31FE-8F86-A07D-0E060FC2D29A}"/>
              </a:ext>
            </a:extLst>
          </p:cNvPr>
          <p:cNvSpPr txBox="1"/>
          <p:nvPr/>
        </p:nvSpPr>
        <p:spPr>
          <a:xfrm>
            <a:off x="1558472" y="3173187"/>
            <a:ext cx="1001848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400" noProof="0">
                <a:solidFill>
                  <a:srgbClr val="FFFFFF"/>
                </a:solidFill>
                <a:latin typeface="Trebuchet MS"/>
              </a:rPr>
              <a:t>¿El prototipo aporta soluciones que contribuyen a la sostenibilidad, de acuerdo con el eje temático de la Misión Nacional de Ciencia, Tecnología e Innovación al que pertenece?</a:t>
            </a:r>
            <a:endParaRPr lang="es-ES_tradnl" sz="1400" noProof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369F8C-3E07-131D-8D19-97986DB218F5}"/>
              </a:ext>
            </a:extLst>
          </p:cNvPr>
          <p:cNvSpPr txBox="1"/>
          <p:nvPr/>
        </p:nvSpPr>
        <p:spPr>
          <a:xfrm>
            <a:off x="1767115" y="1903188"/>
            <a:ext cx="9192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600" noProof="0">
                <a:solidFill>
                  <a:schemeClr val="bg1"/>
                </a:solidFill>
                <a:latin typeface="Trebuchet MS"/>
              </a:rPr>
              <a:t>¿Aprovechamos al máximo los recursos o generamos desperdicio innecesario?​</a:t>
            </a:r>
            <a:endParaRPr lang="es-ES_tradnl" noProof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E8E7E8-FA8E-F597-DAD8-366AC011D89F}"/>
              </a:ext>
            </a:extLst>
          </p:cNvPr>
          <p:cNvSpPr txBox="1"/>
          <p:nvPr/>
        </p:nvSpPr>
        <p:spPr>
          <a:xfrm>
            <a:off x="1558471" y="578756"/>
            <a:ext cx="970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600" noProof="0">
                <a:solidFill>
                  <a:schemeClr val="bg1"/>
                </a:solidFill>
              </a:rPr>
              <a:t>¿</a:t>
            </a:r>
            <a:r>
              <a:rPr lang="es-ES_tradnl" sz="1600" noProof="0">
                <a:solidFill>
                  <a:schemeClr val="bg1"/>
                </a:solidFill>
                <a:latin typeface="Trebuchet MS"/>
              </a:rPr>
              <a:t>Qué tipo de recurso usamos? ¿Podrían reutilizarse o reemplazarse por alternativas más sostenibles?​</a:t>
            </a:r>
            <a:endParaRPr lang="es-ES_tradnl" noProof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5C73DC-B6E0-4901-F2F4-C418ED7EA7F8}"/>
              </a:ext>
            </a:extLst>
          </p:cNvPr>
          <p:cNvSpPr txBox="1"/>
          <p:nvPr/>
        </p:nvSpPr>
        <p:spPr>
          <a:xfrm>
            <a:off x="2102757" y="4688115"/>
            <a:ext cx="8557985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500" noProof="0">
                <a:solidFill>
                  <a:schemeClr val="bg1"/>
                </a:solidFill>
                <a:latin typeface="Trebuchet MS"/>
              </a:rPr>
              <a:t>¿Nuestro trabajo refleja un compromiso real con el cuidado del ambiente y el futuro del país?</a:t>
            </a:r>
            <a:endParaRPr lang="es-ES_tradnl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9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2F21F-6C7D-2FBB-6E99-40D6F6CCE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8C0FB-EBCA-6E0B-D320-E84E2C4A4030}"/>
              </a:ext>
            </a:extLst>
          </p:cNvPr>
          <p:cNvSpPr txBox="1">
            <a:spLocks/>
          </p:cNvSpPr>
          <p:nvPr/>
        </p:nvSpPr>
        <p:spPr>
          <a:xfrm>
            <a:off x="5534" y="131686"/>
            <a:ext cx="11912193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noProof="0">
                <a:solidFill>
                  <a:srgbClr val="4D24A4"/>
                </a:solidFill>
                <a:latin typeface="Trebuchet MS"/>
                <a:cs typeface="Arial"/>
              </a:rPr>
              <a:t>CONSTRUCCIÓN O AJUSTE – PROTOTIPO DE BAJA FIDELIDAD PARTE 1</a:t>
            </a:r>
            <a:endParaRPr lang="es-ES_tradnl" sz="2800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78559BF-7F96-44E0-8C6A-7550C3F8338F}"/>
              </a:ext>
            </a:extLst>
          </p:cNvPr>
          <p:cNvSpPr/>
          <p:nvPr/>
        </p:nvSpPr>
        <p:spPr>
          <a:xfrm>
            <a:off x="5856268" y="873628"/>
            <a:ext cx="5783089" cy="4747655"/>
          </a:xfrm>
          <a:prstGeom prst="roundRect">
            <a:avLst>
              <a:gd name="adj" fmla="val 5957"/>
            </a:avLst>
          </a:prstGeom>
          <a:solidFill>
            <a:srgbClr val="FFFFFF"/>
          </a:solidFill>
          <a:ln>
            <a:solidFill>
              <a:srgbClr val="4D24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latin typeface="Trebuchet MS"/>
              <a:cs typeface="Arial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BE9220E-4961-7FA1-0539-98059C1A1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18867"/>
              </p:ext>
            </p:extLst>
          </p:nvPr>
        </p:nvGraphicFramePr>
        <p:xfrm>
          <a:off x="349761" y="872359"/>
          <a:ext cx="5267322" cy="47148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21610">
                  <a:extLst>
                    <a:ext uri="{9D8B030D-6E8A-4147-A177-3AD203B41FA5}">
                      <a16:colId xmlns:a16="http://schemas.microsoft.com/office/drawing/2014/main" val="1999281033"/>
                    </a:ext>
                  </a:extLst>
                </a:gridCol>
                <a:gridCol w="2845712">
                  <a:extLst>
                    <a:ext uri="{9D8B030D-6E8A-4147-A177-3AD203B41FA5}">
                      <a16:colId xmlns:a16="http://schemas.microsoft.com/office/drawing/2014/main" val="565710700"/>
                    </a:ext>
                  </a:extLst>
                </a:gridCol>
              </a:tblGrid>
              <a:tr h="419100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CARACTERIZACIÓN DEL PROTOTIPO</a:t>
                      </a:r>
                      <a:endParaRPr lang="es-CO" b="1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562075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Descripción del </a:t>
                      </a:r>
                      <a:endParaRPr lang="es-CO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s-CO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prototipo (funcionamiento)</a:t>
                      </a:r>
                      <a:endParaRPr lang="es-CO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0879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Tipo de Prototipo</a:t>
                      </a:r>
                      <a:endParaRPr lang="es-CO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(físico/digital)</a:t>
                      </a:r>
                      <a:endParaRPr lang="es-CO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59204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Tamaño real con unidades de medida (alto, ancho y largo), escala de fabricación</a:t>
                      </a:r>
                      <a:endParaRPr lang="es-CO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8758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Mecanismos (Función)</a:t>
                      </a:r>
                      <a:endParaRPr lang="es-CO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7107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Lista de materiales y/o componentes (Forma)</a:t>
                      </a:r>
                      <a:endParaRPr lang="es-CO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820920"/>
                  </a:ext>
                </a:extLst>
              </a:tr>
            </a:tbl>
          </a:graphicData>
        </a:graphic>
      </p:graphicFrame>
      <p:sp>
        <p:nvSpPr>
          <p:cNvPr id="5" name="CuadroTexto 11">
            <a:extLst>
              <a:ext uri="{FF2B5EF4-FFF2-40B4-BE49-F238E27FC236}">
                <a16:creationId xmlns:a16="http://schemas.microsoft.com/office/drawing/2014/main" id="{45D47F61-1658-4377-850E-6DBD9E3A580F}"/>
              </a:ext>
            </a:extLst>
          </p:cNvPr>
          <p:cNvSpPr txBox="1"/>
          <p:nvPr/>
        </p:nvSpPr>
        <p:spPr>
          <a:xfrm>
            <a:off x="6236106" y="3135565"/>
            <a:ext cx="5135309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</a:rPr>
              <a:t>Agregar fotos del proceso de construcción del prototipo</a:t>
            </a:r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B58AC08E-9611-180E-5B5A-0EE473C0C414}"/>
              </a:ext>
            </a:extLst>
          </p:cNvPr>
          <p:cNvSpPr txBox="1"/>
          <p:nvPr/>
        </p:nvSpPr>
        <p:spPr>
          <a:xfrm>
            <a:off x="6236106" y="3135565"/>
            <a:ext cx="5135309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</a:rPr>
              <a:t>Agregar fotos del proceso de construcción del prototipo</a:t>
            </a:r>
          </a:p>
        </p:txBody>
      </p:sp>
    </p:spTree>
    <p:extLst>
      <p:ext uri="{BB962C8B-B14F-4D97-AF65-F5344CB8AC3E}">
        <p14:creationId xmlns:p14="http://schemas.microsoft.com/office/powerpoint/2010/main" val="149904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97DCF-DCFE-F969-0BCA-E09D3AAC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2C368B8-3D9D-9AAB-D9DD-811E64B3F0F7}"/>
              </a:ext>
            </a:extLst>
          </p:cNvPr>
          <p:cNvSpPr/>
          <p:nvPr/>
        </p:nvSpPr>
        <p:spPr>
          <a:xfrm>
            <a:off x="259035" y="902658"/>
            <a:ext cx="11640564" cy="4752139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noProof="0">
              <a:latin typeface="Trebuchet MS"/>
              <a:cs typeface="Arial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1AD9745-B52A-CA00-D153-B2BAB8A35AE4}"/>
              </a:ext>
            </a:extLst>
          </p:cNvPr>
          <p:cNvSpPr txBox="1">
            <a:spLocks/>
          </p:cNvSpPr>
          <p:nvPr/>
        </p:nvSpPr>
        <p:spPr>
          <a:xfrm>
            <a:off x="5534" y="131686"/>
            <a:ext cx="11912193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noProof="0">
                <a:solidFill>
                  <a:srgbClr val="4D24A4"/>
                </a:solidFill>
                <a:latin typeface="Trebuchet MS"/>
                <a:cs typeface="Arial"/>
              </a:rPr>
              <a:t>CONSTRUCCIÓN O AJUSTE – PROTOTIPO DE BAJA FIDELIDAD PARTE 2</a:t>
            </a:r>
            <a:endParaRPr lang="es-ES_tradnl" sz="2800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6534B6A9-3FE7-94CF-59A2-A7C85D98589C}"/>
              </a:ext>
            </a:extLst>
          </p:cNvPr>
          <p:cNvSpPr txBox="1"/>
          <p:nvPr/>
        </p:nvSpPr>
        <p:spPr>
          <a:xfrm>
            <a:off x="421367" y="3274338"/>
            <a:ext cx="1150530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dirty="0">
                <a:solidFill>
                  <a:srgbClr val="C5B4EE"/>
                </a:solidFill>
                <a:latin typeface="Trebuchet MS"/>
              </a:rPr>
              <a:t>Agregar </a:t>
            </a:r>
            <a:r>
              <a:rPr lang="es-ES_tradnl" sz="1400">
                <a:solidFill>
                  <a:srgbClr val="C5B4EE"/>
                </a:solidFill>
                <a:latin typeface="Trebuchet MS"/>
              </a:rPr>
              <a:t>fotos</a:t>
            </a:r>
            <a:r>
              <a:rPr lang="es-ES_tradnl" sz="1400" dirty="0">
                <a:solidFill>
                  <a:srgbClr val="C5B4EE"/>
                </a:solidFill>
                <a:latin typeface="Trebuchet MS"/>
              </a:rPr>
              <a:t> del proceso de construcción que incluya el prototipo de baja fidelidad, donde se muestren los integrantes del equipo en las distintas etapas.</a:t>
            </a:r>
          </a:p>
        </p:txBody>
      </p:sp>
    </p:spTree>
    <p:extLst>
      <p:ext uri="{BB962C8B-B14F-4D97-AF65-F5344CB8AC3E}">
        <p14:creationId xmlns:p14="http://schemas.microsoft.com/office/powerpoint/2010/main" val="287049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F6F3CC-5AB3-84DE-C1FE-2FD68E23E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DAF5A34-64DB-4374-3BAD-9F3DFBFFD366}"/>
              </a:ext>
            </a:extLst>
          </p:cNvPr>
          <p:cNvSpPr txBox="1">
            <a:spLocks/>
          </p:cNvSpPr>
          <p:nvPr/>
        </p:nvSpPr>
        <p:spPr>
          <a:xfrm>
            <a:off x="-280911" y="-116424"/>
            <a:ext cx="12472911" cy="695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 </a:t>
            </a:r>
            <a:r>
              <a:rPr lang="es-ES_tradnl" sz="3200" b="1" noProof="0">
                <a:solidFill>
                  <a:srgbClr val="4D24A4"/>
                </a:solidFill>
                <a:highlight>
                  <a:srgbClr val="00FF00"/>
                </a:highlight>
                <a:latin typeface="Trebuchet MS"/>
                <a:cs typeface="Arial"/>
              </a:rPr>
              <a:t>EJEMPLO VALIDACIÓN</a:t>
            </a:r>
            <a:endParaRPr lang="es-ES_tradnl" sz="2800" b="1" noProof="0">
              <a:solidFill>
                <a:srgbClr val="4D24A4"/>
              </a:solidFill>
              <a:highlight>
                <a:srgbClr val="00FF00"/>
              </a:highlight>
              <a:latin typeface="Trebuchet MS"/>
              <a:cs typeface="Arial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84BA0D-8137-DB9D-B15A-781BDB658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564738"/>
              </p:ext>
            </p:extLst>
          </p:nvPr>
        </p:nvGraphicFramePr>
        <p:xfrm>
          <a:off x="214647" y="515154"/>
          <a:ext cx="11739762" cy="522231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589395">
                  <a:extLst>
                    <a:ext uri="{9D8B030D-6E8A-4147-A177-3AD203B41FA5}">
                      <a16:colId xmlns:a16="http://schemas.microsoft.com/office/drawing/2014/main" val="3573207681"/>
                    </a:ext>
                  </a:extLst>
                </a:gridCol>
                <a:gridCol w="3859601">
                  <a:extLst>
                    <a:ext uri="{9D8B030D-6E8A-4147-A177-3AD203B41FA5}">
                      <a16:colId xmlns:a16="http://schemas.microsoft.com/office/drawing/2014/main" val="1938045241"/>
                    </a:ext>
                  </a:extLst>
                </a:gridCol>
                <a:gridCol w="2133336">
                  <a:extLst>
                    <a:ext uri="{9D8B030D-6E8A-4147-A177-3AD203B41FA5}">
                      <a16:colId xmlns:a16="http://schemas.microsoft.com/office/drawing/2014/main" val="821345652"/>
                    </a:ext>
                  </a:extLst>
                </a:gridCol>
                <a:gridCol w="3157430">
                  <a:extLst>
                    <a:ext uri="{9D8B030D-6E8A-4147-A177-3AD203B41FA5}">
                      <a16:colId xmlns:a16="http://schemas.microsoft.com/office/drawing/2014/main" val="3919528428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600" kern="100" noProof="0" dirty="0">
                          <a:effectLst/>
                        </a:rPr>
                        <a:t>Criterio/Paso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_tradnl" sz="1600" kern="100" noProof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600" kern="100" noProof="0" dirty="0">
                          <a:effectLst/>
                        </a:rPr>
                        <a:t>Descripción</a:t>
                      </a:r>
                      <a:endParaRPr lang="es-ES_tradnl" sz="1600" kern="100" noProof="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600" kern="100" noProof="0" dirty="0">
                          <a:effectLst/>
                        </a:rPr>
                        <a:t>Puntaje (1-5)</a:t>
                      </a:r>
                      <a:endParaRPr lang="es-ES_tradnl" sz="1600" kern="100" noProof="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600" kern="100" noProof="0" dirty="0">
                          <a:effectLst/>
                        </a:rPr>
                        <a:t>Evidencia</a:t>
                      </a:r>
                      <a:endParaRPr lang="es-ES_tradnl" sz="1600" kern="100" noProof="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70150"/>
                  </a:ext>
                </a:extLst>
              </a:tr>
              <a:tr h="875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Precisión y ajuste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Comparar los componentes con el diseño original y corregir medidas, proporciones o detalles.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1: muy poco / 5: completamente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La carcasa real mide 25 cm de altura, igual que en el boceto a escala 1:2.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804241"/>
                  </a:ext>
                </a:extLst>
              </a:tr>
              <a:tr h="654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Acabado y claridad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Prototipo ordenado, etiquetas claras, fácil de entender y manipular.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1: desordenado / 5: totalmente claro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Se puede mover, abrir o cerrar sin dificultad.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506587"/>
                  </a:ext>
                </a:extLst>
              </a:tr>
              <a:tr h="875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Forma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Analizar si la forma del prototipo facilita, limita o mejora su función principal.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1: no influye / 5: influye claramente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La forma cónica del embudo acelera el paso del agua y evita que se riegue.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014415"/>
                  </a:ext>
                </a:extLst>
              </a:tr>
              <a:tr h="654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Funcionalidad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Verificar que el prototipo cumpla su función principal.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1: no funciona / 5: funciona correctamente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Verter agua y comprobar que salga limpia.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81954"/>
                  </a:ext>
                </a:extLst>
              </a:tr>
              <a:tr h="875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Contribución a la solución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El prototipo refleja y mejora la propuesta de solución.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1: poca contribución / 5: contribuye plenamente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El filtro demuestra que el diseño mejora la eficiencia de purificación.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877952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Relación principios áreas STEM+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Registrar cómo cada acción involucra los principios de las áreas STEM+.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1: evidencia mínima / 5: evidencia completa y clara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300" kern="1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Cortar la fibra de coco y medir las capas - (medidas y proporciones).</a:t>
                      </a:r>
                      <a:endParaRPr lang="es-ES_tradnl" sz="1300" kern="1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94345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4E8CE32-FE0A-DAB0-7A9E-468C11A0E8D0}"/>
              </a:ext>
            </a:extLst>
          </p:cNvPr>
          <p:cNvSpPr txBox="1"/>
          <p:nvPr/>
        </p:nvSpPr>
        <p:spPr>
          <a:xfrm>
            <a:off x="1680693" y="5740268"/>
            <a:ext cx="9310253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 sz="160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3216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ba85eb-a253-4467-9ee8-d4f8ed4df300}" enabled="0" method="" siteId="{b1ba85eb-a253-4467-9ee8-d4f8ed4df3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19</Slides>
  <Notes>4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FREDY ALEJANDRO FAJARDO SANDOVAL</dc:creator>
  <cp:revision>24</cp:revision>
  <dcterms:created xsi:type="dcterms:W3CDTF">2025-07-01T21:41:39Z</dcterms:created>
  <dcterms:modified xsi:type="dcterms:W3CDTF">2025-09-22T17:44:46Z</dcterms:modified>
</cp:coreProperties>
</file>