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09" r:id="rId4"/>
    <p:sldId id="315" r:id="rId5"/>
    <p:sldId id="328" r:id="rId6"/>
    <p:sldId id="312" r:id="rId7"/>
    <p:sldId id="310" r:id="rId8"/>
    <p:sldId id="272" r:id="rId9"/>
    <p:sldId id="316" r:id="rId10"/>
    <p:sldId id="306" r:id="rId11"/>
    <p:sldId id="311" r:id="rId12"/>
    <p:sldId id="324" r:id="rId13"/>
    <p:sldId id="325" r:id="rId14"/>
    <p:sldId id="317" r:id="rId15"/>
    <p:sldId id="318" r:id="rId16"/>
    <p:sldId id="321" r:id="rId17"/>
    <p:sldId id="326" r:id="rId18"/>
    <p:sldId id="259" r:id="rId19"/>
    <p:sldId id="330" r:id="rId20"/>
    <p:sldId id="323" r:id="rId21"/>
    <p:sldId id="327" r:id="rId22"/>
    <p:sldId id="322" r:id="rId23"/>
    <p:sldId id="329" r:id="rId24"/>
    <p:sldId id="331" r:id="rId25"/>
    <p:sldId id="30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889FF2AD-6AFD-E3C4-B03A-8C568A2E1C8C}" name="GINA CATALINA MALAVER PEREZ" initials="GP" userId="S::gina.malaver@uniminuto.edu::99b04ec6-3d77-4061-a7bd-63e001cc7658" providerId="AD"/>
  <p188:author id="{3D43F9D6-A1BC-CFF2-C748-282625625962}" name="PAULA ANGELICA POSADA RUIZ" initials="PR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E1E1F0"/>
    <a:srgbClr val="01FD84"/>
    <a:srgbClr val="F9CE34"/>
    <a:srgbClr val="661CB8"/>
    <a:srgbClr val="8F5EFA"/>
    <a:srgbClr val="FBC4FF"/>
    <a:srgbClr val="F560FF"/>
    <a:srgbClr val="F5F5F5"/>
    <a:srgbClr val="F55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75E76-2561-7F37-7B6F-CDAC0F610CDD}" v="14" dt="2025-09-22T17:22:44.156"/>
    <p1510:client id="{1B7151DF-101D-EF29-D0D5-C2365DCDC8F0}" v="162" dt="2025-09-22T17:42:03.844"/>
    <p1510:client id="{2BC9B611-5226-1F1C-DC23-84EA6035A93E}" v="89" dt="2025-09-22T14:19:30.070"/>
    <p1510:client id="{2BFB0991-B711-5297-D58B-DD89D5737D75}" v="5" dt="2025-09-22T16:33:59.250"/>
    <p1510:client id="{3A5CAC80-7415-C3C1-A5E0-2C18439AFAD3}" v="14" dt="2025-09-22T17:46:43.252"/>
    <p1510:client id="{3E2B6D0F-AF3B-28F2-C474-67993AFB4B74}" v="10" dt="2025-09-22T15:47:23.167"/>
    <p1510:client id="{509A0E9C-D61C-1836-D083-E57E5EE95DDA}" v="18" dt="2025-09-22T17:26:33.389"/>
    <p1510:client id="{A0533584-5056-E4C6-44C6-A5E05048A5FC}" v="52" dt="2025-09-22T14:17:28.305"/>
    <p1510:client id="{B01333B2-44AB-4342-49FD-818E12C225E0}" v="22" dt="2025-09-22T15:46:34.268"/>
    <p1510:client id="{CACC5318-8ABC-7BF9-099A-C61A83777C3D}" v="218" dt="2025-09-22T16:23:50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CATALINA MALAVER PEREZ" userId="S::gina.malaver@uniminuto.edu::99b04ec6-3d77-4061-a7bd-63e001cc7658" providerId="AD" clId="Web-{F69475CB-9160-09FC-4F1A-67238C506DB1}"/>
    <pc:docChg chg="mod addSld sldOrd">
      <pc:chgData name="GINA CATALINA MALAVER PEREZ" userId="S::gina.malaver@uniminuto.edu::99b04ec6-3d77-4061-a7bd-63e001cc7658" providerId="AD" clId="Web-{F69475CB-9160-09FC-4F1A-67238C506DB1}" dt="2025-09-15T14:10:51.924" v="3"/>
      <pc:docMkLst>
        <pc:docMk/>
      </pc:docMkLst>
      <pc:sldChg chg="ord">
        <pc:chgData name="GINA CATALINA MALAVER PEREZ" userId="S::gina.malaver@uniminuto.edu::99b04ec6-3d77-4061-a7bd-63e001cc7658" providerId="AD" clId="Web-{F69475CB-9160-09FC-4F1A-67238C506DB1}" dt="2025-09-15T14:10:11.970" v="2"/>
        <pc:sldMkLst>
          <pc:docMk/>
          <pc:sldMk cId="3551061417" sldId="316"/>
        </pc:sldMkLst>
      </pc:sldChg>
      <pc:sldChg chg="add">
        <pc:chgData name="GINA CATALINA MALAVER PEREZ" userId="S::gina.malaver@uniminuto.edu::99b04ec6-3d77-4061-a7bd-63e001cc7658" providerId="AD" clId="Web-{F69475CB-9160-09FC-4F1A-67238C506DB1}" dt="2025-09-15T14:09:15.218" v="0"/>
        <pc:sldMkLst>
          <pc:docMk/>
          <pc:sldMk cId="1121650978" sldId="324"/>
        </pc:sldMkLst>
      </pc:sldChg>
      <pc:sldChg chg="add">
        <pc:chgData name="GINA CATALINA MALAVER PEREZ" userId="S::gina.malaver@uniminuto.edu::99b04ec6-3d77-4061-a7bd-63e001cc7658" providerId="AD" clId="Web-{F69475CB-9160-09FC-4F1A-67238C506DB1}" dt="2025-09-15T14:09:15.312" v="1"/>
        <pc:sldMkLst>
          <pc:docMk/>
          <pc:sldMk cId="2044575081" sldId="325"/>
        </pc:sldMkLst>
      </pc:sldChg>
    </pc:docChg>
  </pc:docChgLst>
  <pc:docChgLst>
    <pc:chgData clId="Web-{A6C999E7-8DBF-4116-FC10-00E1CC4435F8}"/>
    <pc:docChg chg="modSld">
      <pc:chgData name="" userId="" providerId="" clId="Web-{A6C999E7-8DBF-4116-FC10-00E1CC4435F8}" dt="2025-09-02T10:27:38.871" v="0" actId="20577"/>
      <pc:docMkLst>
        <pc:docMk/>
      </pc:docMkLst>
      <pc:sldChg chg="modSp">
        <pc:chgData name="" userId="" providerId="" clId="Web-{A6C999E7-8DBF-4116-FC10-00E1CC4435F8}" dt="2025-09-02T10:27:38.871" v="0" actId="20577"/>
        <pc:sldMkLst>
          <pc:docMk/>
          <pc:sldMk cId="168279661" sldId="258"/>
        </pc:sldMkLst>
        <pc:spChg chg="mod">
          <ac:chgData name="" userId="" providerId="" clId="Web-{A6C999E7-8DBF-4116-FC10-00E1CC4435F8}" dt="2025-09-02T10:27:38.871" v="0" actId="20577"/>
          <ac:spMkLst>
            <pc:docMk/>
            <pc:sldMk cId="168279661" sldId="258"/>
            <ac:spMk id="6" creationId="{D378CA93-8553-4A2C-B9B2-B55A9C07B2DB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1B7151DF-101D-EF29-D0D5-C2365DCDC8F0}"/>
    <pc:docChg chg="modSld">
      <pc:chgData name="WENDY VANESA FONTALVO PEÑATE" userId="S::wendy.fontalvo.p@uniminuto.edu::f7a3c5d0-b13b-4d33-a676-a293da504660" providerId="AD" clId="Web-{1B7151DF-101D-EF29-D0D5-C2365DCDC8F0}" dt="2025-09-22T17:42:03.844" v="103" actId="20577"/>
      <pc:docMkLst>
        <pc:docMk/>
      </pc:docMkLst>
      <pc:sldChg chg="modSp">
        <pc:chgData name="WENDY VANESA FONTALVO PEÑATE" userId="S::wendy.fontalvo.p@uniminuto.edu::f7a3c5d0-b13b-4d33-a676-a293da504660" providerId="AD" clId="Web-{1B7151DF-101D-EF29-D0D5-C2365DCDC8F0}" dt="2025-09-22T17:39:15.461" v="69"/>
        <pc:sldMkLst>
          <pc:docMk/>
          <pc:sldMk cId="1049235793" sldId="306"/>
        </pc:sldMkLst>
        <pc:graphicFrameChg chg="modGraphic">
          <ac:chgData name="WENDY VANESA FONTALVO PEÑATE" userId="S::wendy.fontalvo.p@uniminuto.edu::f7a3c5d0-b13b-4d33-a676-a293da504660" providerId="AD" clId="Web-{1B7151DF-101D-EF29-D0D5-C2365DCDC8F0}" dt="2025-09-22T17:39:15.461" v="69"/>
          <ac:graphicFrameMkLst>
            <pc:docMk/>
            <pc:sldMk cId="1049235793" sldId="306"/>
            <ac:graphicFrameMk id="2" creationId="{90972EEF-3FB5-4500-9EC9-1FE8DB0274C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B7151DF-101D-EF29-D0D5-C2365DCDC8F0}" dt="2025-09-22T17:31:56.711" v="0" actId="20577"/>
        <pc:sldMkLst>
          <pc:docMk/>
          <pc:sldMk cId="2506485616" sldId="309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1:56.711" v="0" actId="20577"/>
          <ac:spMkLst>
            <pc:docMk/>
            <pc:sldMk cId="2506485616" sldId="309"/>
            <ac:spMk id="4" creationId="{4C81E219-FCD6-B746-F617-573CF863292A}"/>
          </ac:spMkLst>
        </pc:spChg>
      </pc:sldChg>
      <pc:sldChg chg="addSp delSp modSp">
        <pc:chgData name="WENDY VANESA FONTALVO PEÑATE" userId="S::wendy.fontalvo.p@uniminuto.edu::f7a3c5d0-b13b-4d33-a676-a293da504660" providerId="AD" clId="Web-{1B7151DF-101D-EF29-D0D5-C2365DCDC8F0}" dt="2025-09-22T17:38:10.550" v="65" actId="1076"/>
        <pc:sldMkLst>
          <pc:docMk/>
          <pc:sldMk cId="3779762869" sldId="310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7:58.596" v="63" actId="1076"/>
          <ac:spMkLst>
            <pc:docMk/>
            <pc:sldMk cId="3779762869" sldId="310"/>
            <ac:spMk id="4" creationId="{464BA3F0-4710-EACF-2693-EC22604C1D51}"/>
          </ac:spMkLst>
        </pc:spChg>
        <pc:spChg chg="del mod">
          <ac:chgData name="WENDY VANESA FONTALVO PEÑATE" userId="S::wendy.fontalvo.p@uniminuto.edu::f7a3c5d0-b13b-4d33-a676-a293da504660" providerId="AD" clId="Web-{1B7151DF-101D-EF29-D0D5-C2365DCDC8F0}" dt="2025-09-22T17:36:25.918" v="45"/>
          <ac:spMkLst>
            <pc:docMk/>
            <pc:sldMk cId="3779762869" sldId="310"/>
            <ac:spMk id="5" creationId="{7A7205E3-AB74-495D-88C5-6CA0FDB8E2D5}"/>
          </ac:spMkLst>
        </pc:spChg>
        <pc:spChg chg="del mod">
          <ac:chgData name="WENDY VANESA FONTALVO PEÑATE" userId="S::wendy.fontalvo.p@uniminuto.edu::f7a3c5d0-b13b-4d33-a676-a293da504660" providerId="AD" clId="Web-{1B7151DF-101D-EF29-D0D5-C2365DCDC8F0}" dt="2025-09-22T17:36:37.356" v="48"/>
          <ac:spMkLst>
            <pc:docMk/>
            <pc:sldMk cId="3779762869" sldId="310"/>
            <ac:spMk id="6" creationId="{B8272381-AF3D-4BBD-8821-CF235F2C57E0}"/>
          </ac:spMkLst>
        </pc:spChg>
        <pc:spChg chg="del">
          <ac:chgData name="WENDY VANESA FONTALVO PEÑATE" userId="S::wendy.fontalvo.p@uniminuto.edu::f7a3c5d0-b13b-4d33-a676-a293da504660" providerId="AD" clId="Web-{1B7151DF-101D-EF29-D0D5-C2365DCDC8F0}" dt="2025-09-22T17:36:29.621" v="46"/>
          <ac:spMkLst>
            <pc:docMk/>
            <pc:sldMk cId="3779762869" sldId="310"/>
            <ac:spMk id="7" creationId="{FD608D49-DCDB-4C12-9FE0-D129B97FB0BB}"/>
          </ac:spMkLst>
        </pc:spChg>
        <pc:spChg chg="add del">
          <ac:chgData name="WENDY VANESA FONTALVO PEÑATE" userId="S::wendy.fontalvo.p@uniminuto.edu::f7a3c5d0-b13b-4d33-a676-a293da504660" providerId="AD" clId="Web-{1B7151DF-101D-EF29-D0D5-C2365DCDC8F0}" dt="2025-09-22T17:36:21.152" v="43"/>
          <ac:spMkLst>
            <pc:docMk/>
            <pc:sldMk cId="3779762869" sldId="310"/>
            <ac:spMk id="8" creationId="{540CC449-8B49-0201-FFD2-10E7EC4A9E27}"/>
          </ac:spMkLst>
        </pc:spChg>
        <pc:spChg chg="add del">
          <ac:chgData name="WENDY VANESA FONTALVO PEÑATE" userId="S::wendy.fontalvo.p@uniminuto.edu::f7a3c5d0-b13b-4d33-a676-a293da504660" providerId="AD" clId="Web-{1B7151DF-101D-EF29-D0D5-C2365DCDC8F0}" dt="2025-09-22T17:36:21.152" v="42"/>
          <ac:spMkLst>
            <pc:docMk/>
            <pc:sldMk cId="3779762869" sldId="310"/>
            <ac:spMk id="10" creationId="{E3D3EE9D-2ABF-851B-03F9-0110ABD632D9}"/>
          </ac:spMkLst>
        </pc:spChg>
        <pc:spChg chg="add del">
          <ac:chgData name="WENDY VANESA FONTALVO PEÑATE" userId="S::wendy.fontalvo.p@uniminuto.edu::f7a3c5d0-b13b-4d33-a676-a293da504660" providerId="AD" clId="Web-{1B7151DF-101D-EF29-D0D5-C2365DCDC8F0}" dt="2025-09-22T17:36:21.152" v="41"/>
          <ac:spMkLst>
            <pc:docMk/>
            <pc:sldMk cId="3779762869" sldId="310"/>
            <ac:spMk id="12" creationId="{ACD7DC54-F455-E8D7-5977-E60F82DE3FC2}"/>
          </ac:spMkLst>
        </pc:spChg>
        <pc:spChg chg="add mod">
          <ac:chgData name="WENDY VANESA FONTALVO PEÑATE" userId="S::wendy.fontalvo.p@uniminuto.edu::f7a3c5d0-b13b-4d33-a676-a293da504660" providerId="AD" clId="Web-{1B7151DF-101D-EF29-D0D5-C2365DCDC8F0}" dt="2025-09-22T17:36:41.903" v="52" actId="1076"/>
          <ac:spMkLst>
            <pc:docMk/>
            <pc:sldMk cId="3779762869" sldId="310"/>
            <ac:spMk id="14" creationId="{F4B6C908-8A06-6FF5-C600-60CB11EF3AC2}"/>
          </ac:spMkLst>
        </pc:spChg>
        <pc:spChg chg="add mod">
          <ac:chgData name="WENDY VANESA FONTALVO PEÑATE" userId="S::wendy.fontalvo.p@uniminuto.edu::f7a3c5d0-b13b-4d33-a676-a293da504660" providerId="AD" clId="Web-{1B7151DF-101D-EF29-D0D5-C2365DCDC8F0}" dt="2025-09-22T17:38:10.550" v="65" actId="1076"/>
          <ac:spMkLst>
            <pc:docMk/>
            <pc:sldMk cId="3779762869" sldId="310"/>
            <ac:spMk id="16" creationId="{CC913E5E-B8C2-0FE2-EB1A-C6AEA49490E9}"/>
          </ac:spMkLst>
        </pc:spChg>
        <pc:spChg chg="add mod">
          <ac:chgData name="WENDY VANESA FONTALVO PEÑATE" userId="S::wendy.fontalvo.p@uniminuto.edu::f7a3c5d0-b13b-4d33-a676-a293da504660" providerId="AD" clId="Web-{1B7151DF-101D-EF29-D0D5-C2365DCDC8F0}" dt="2025-09-22T17:36:49.700" v="57" actId="20577"/>
          <ac:spMkLst>
            <pc:docMk/>
            <pc:sldMk cId="3779762869" sldId="310"/>
            <ac:spMk id="18" creationId="{E8C90C29-8057-8F0A-8B97-E6F2472D6057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39:59.151" v="73" actId="20577"/>
        <pc:sldMkLst>
          <pc:docMk/>
          <pc:sldMk cId="784857094" sldId="311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9:41.009" v="70" actId="20577"/>
          <ac:spMkLst>
            <pc:docMk/>
            <pc:sldMk cId="784857094" sldId="311"/>
            <ac:spMk id="4" creationId="{C61D8186-0A50-4EEE-8404-0D31838A0043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39:46.400" v="71" actId="20577"/>
          <ac:spMkLst>
            <pc:docMk/>
            <pc:sldMk cId="784857094" sldId="311"/>
            <ac:spMk id="14" creationId="{2DF6E674-346A-4F55-9D00-F10848071CFE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39:53.791" v="72" actId="20577"/>
          <ac:spMkLst>
            <pc:docMk/>
            <pc:sldMk cId="784857094" sldId="311"/>
            <ac:spMk id="15" creationId="{416C2011-FC69-4F95-8CA6-F4A4EFA54065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39:59.151" v="73" actId="20577"/>
          <ac:spMkLst>
            <pc:docMk/>
            <pc:sldMk cId="784857094" sldId="311"/>
            <ac:spMk id="17" creationId="{8A50B7C7-03ED-4A37-A668-AEEB52FDB22D}"/>
          </ac:spMkLst>
        </pc:spChg>
      </pc:sldChg>
      <pc:sldChg chg="addSp delSp modSp">
        <pc:chgData name="WENDY VANESA FONTALVO PEÑATE" userId="S::wendy.fontalvo.p@uniminuto.edu::f7a3c5d0-b13b-4d33-a676-a293da504660" providerId="AD" clId="Web-{1B7151DF-101D-EF29-D0D5-C2365DCDC8F0}" dt="2025-09-22T17:38:21.457" v="66" actId="1076"/>
        <pc:sldMkLst>
          <pc:docMk/>
          <pc:sldMk cId="2756811466" sldId="312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5:13.886" v="35" actId="1076"/>
          <ac:spMkLst>
            <pc:docMk/>
            <pc:sldMk cId="2756811466" sldId="312"/>
            <ac:spMk id="3" creationId="{4A6E2259-DDD0-425F-86E3-067FE208948D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37:27.671" v="60" actId="1076"/>
          <ac:spMkLst>
            <pc:docMk/>
            <pc:sldMk cId="2756811466" sldId="312"/>
            <ac:spMk id="4" creationId="{4C81E219-FCD6-B746-F617-573CF863292A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38:21.457" v="66" actId="1076"/>
          <ac:spMkLst>
            <pc:docMk/>
            <pc:sldMk cId="2756811466" sldId="312"/>
            <ac:spMk id="5" creationId="{CB9EB082-AAA2-45F2-BBEF-8B98FB9D3290}"/>
          </ac:spMkLst>
        </pc:spChg>
        <pc:spChg chg="del mod">
          <ac:chgData name="WENDY VANESA FONTALVO PEÑATE" userId="S::wendy.fontalvo.p@uniminuto.edu::f7a3c5d0-b13b-4d33-a676-a293da504660" providerId="AD" clId="Web-{1B7151DF-101D-EF29-D0D5-C2365DCDC8F0}" dt="2025-09-22T17:33:17.384" v="9"/>
          <ac:spMkLst>
            <pc:docMk/>
            <pc:sldMk cId="2756811466" sldId="312"/>
            <ac:spMk id="7" creationId="{5822A247-C54C-4B0F-8394-C2AB9D1C7290}"/>
          </ac:spMkLst>
        </pc:spChg>
        <pc:spChg chg="add mod">
          <ac:chgData name="WENDY VANESA FONTALVO PEÑATE" userId="S::wendy.fontalvo.p@uniminuto.edu::f7a3c5d0-b13b-4d33-a676-a293da504660" providerId="AD" clId="Web-{1B7151DF-101D-EF29-D0D5-C2365DCDC8F0}" dt="2025-09-22T17:36:03.230" v="37" actId="20577"/>
          <ac:spMkLst>
            <pc:docMk/>
            <pc:sldMk cId="2756811466" sldId="312"/>
            <ac:spMk id="8" creationId="{0D64F0D2-E488-0B5B-7E2F-847A4AFB9D8E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32:26.821" v="1" actId="20577"/>
        <pc:sldMkLst>
          <pc:docMk/>
          <pc:sldMk cId="1980579760" sldId="315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2:26.821" v="1" actId="20577"/>
          <ac:spMkLst>
            <pc:docMk/>
            <pc:sldMk cId="1980579760" sldId="315"/>
            <ac:spMk id="4" creationId="{6D94C731-0F56-1967-46BF-F071838D34CB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39:01.100" v="68" actId="20577"/>
        <pc:sldMkLst>
          <pc:docMk/>
          <pc:sldMk cId="3551061417" sldId="316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39:01.100" v="68" actId="20577"/>
          <ac:spMkLst>
            <pc:docMk/>
            <pc:sldMk cId="3551061417" sldId="316"/>
            <ac:spMk id="18" creationId="{2B6F3A2D-FB75-4B4E-9474-EB2D9F8652B1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40:46.419" v="84" actId="20577"/>
        <pc:sldMkLst>
          <pc:docMk/>
          <pc:sldMk cId="4041512998" sldId="317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40:39.684" v="82" actId="20577"/>
          <ac:spMkLst>
            <pc:docMk/>
            <pc:sldMk cId="4041512998" sldId="317"/>
            <ac:spMk id="16" creationId="{6A67D576-48BD-4F9C-AB0F-32ABB481634A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40:42.934" v="83" actId="20577"/>
          <ac:spMkLst>
            <pc:docMk/>
            <pc:sldMk cId="4041512998" sldId="317"/>
            <ac:spMk id="17" creationId="{9658CB1F-BBE8-400F-9E3C-BA47A452142F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40:46.419" v="84" actId="20577"/>
          <ac:spMkLst>
            <pc:docMk/>
            <pc:sldMk cId="4041512998" sldId="317"/>
            <ac:spMk id="28" creationId="{04FAB043-7C11-48E7-8889-1D1F06FB9CB5}"/>
          </ac:spMkLst>
        </pc:spChg>
        <pc:spChg chg="mod">
          <ac:chgData name="WENDY VANESA FONTALVO PEÑATE" userId="S::wendy.fontalvo.p@uniminuto.edu::f7a3c5d0-b13b-4d33-a676-a293da504660" providerId="AD" clId="Web-{1B7151DF-101D-EF29-D0D5-C2365DCDC8F0}" dt="2025-09-22T17:40:32.965" v="81" actId="20577"/>
          <ac:spMkLst>
            <pc:docMk/>
            <pc:sldMk cId="4041512998" sldId="317"/>
            <ac:spMk id="35" creationId="{EDEA9500-91CE-4664-A96D-25314B8B7414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40:54.169" v="100"/>
        <pc:sldMkLst>
          <pc:docMk/>
          <pc:sldMk cId="2206766461" sldId="318"/>
        </pc:sldMkLst>
        <pc:graphicFrameChg chg="mod modGraphic">
          <ac:chgData name="WENDY VANESA FONTALVO PEÑATE" userId="S::wendy.fontalvo.p@uniminuto.edu::f7a3c5d0-b13b-4d33-a676-a293da504660" providerId="AD" clId="Web-{1B7151DF-101D-EF29-D0D5-C2365DCDC8F0}" dt="2025-09-22T17:40:54.169" v="100"/>
          <ac:graphicFrameMkLst>
            <pc:docMk/>
            <pc:sldMk cId="2206766461" sldId="318"/>
            <ac:graphicFrameMk id="2" creationId="{300C45FD-3DFA-46F1-B589-DBF3F4529251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B7151DF-101D-EF29-D0D5-C2365DCDC8F0}" dt="2025-09-22T17:40:17.667" v="80"/>
        <pc:sldMkLst>
          <pc:docMk/>
          <pc:sldMk cId="1121650978" sldId="324"/>
        </pc:sldMkLst>
        <pc:graphicFrameChg chg="mod modGraphic">
          <ac:chgData name="WENDY VANESA FONTALVO PEÑATE" userId="S::wendy.fontalvo.p@uniminuto.edu::f7a3c5d0-b13b-4d33-a676-a293da504660" providerId="AD" clId="Web-{1B7151DF-101D-EF29-D0D5-C2365DCDC8F0}" dt="2025-09-22T17:40:17.667" v="80"/>
          <ac:graphicFrameMkLst>
            <pc:docMk/>
            <pc:sldMk cId="1121650978" sldId="324"/>
            <ac:graphicFrameMk id="9" creationId="{CEAADD34-E2E4-2EF1-F4ED-0DE19440A72D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B7151DF-101D-EF29-D0D5-C2365DCDC8F0}" dt="2025-09-22T17:41:13.310" v="101" actId="1076"/>
        <pc:sldMkLst>
          <pc:docMk/>
          <pc:sldMk cId="3291104514" sldId="326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41:13.310" v="101" actId="1076"/>
          <ac:spMkLst>
            <pc:docMk/>
            <pc:sldMk cId="3291104514" sldId="326"/>
            <ac:spMk id="2" creationId="{2F154A89-49AD-45DE-4F45-73B768240795}"/>
          </ac:spMkLst>
        </pc:spChg>
      </pc:sldChg>
      <pc:sldChg chg="modSp">
        <pc:chgData name="WENDY VANESA FONTALVO PEÑATE" userId="S::wendy.fontalvo.p@uniminuto.edu::f7a3c5d0-b13b-4d33-a676-a293da504660" providerId="AD" clId="Web-{1B7151DF-101D-EF29-D0D5-C2365DCDC8F0}" dt="2025-09-22T17:42:03.844" v="103" actId="20577"/>
        <pc:sldMkLst>
          <pc:docMk/>
          <pc:sldMk cId="3408879960" sldId="331"/>
        </pc:sldMkLst>
        <pc:spChg chg="mod">
          <ac:chgData name="WENDY VANESA FONTALVO PEÑATE" userId="S::wendy.fontalvo.p@uniminuto.edu::f7a3c5d0-b13b-4d33-a676-a293da504660" providerId="AD" clId="Web-{1B7151DF-101D-EF29-D0D5-C2365DCDC8F0}" dt="2025-09-22T17:42:03.844" v="103" actId="20577"/>
          <ac:spMkLst>
            <pc:docMk/>
            <pc:sldMk cId="3408879960" sldId="331"/>
            <ac:spMk id="6" creationId="{1A0E31AC-F5F7-6C05-F869-4BDCFD0DC3E6}"/>
          </ac:spMkLst>
        </pc:spChg>
      </pc:sldChg>
    </pc:docChg>
  </pc:docChgLst>
  <pc:docChgLst>
    <pc:chgData name="PAULA ANGELICA POSADA RUIZ" userId="c1bc0e1e-d004-4b21-9d74-8a35d69a1bab" providerId="ADAL" clId="{BE7DF274-E1D6-4340-8CB2-CB245B8E86DA}"/>
    <pc:docChg chg="modSld sldOrd">
      <pc:chgData name="PAULA ANGELICA POSADA RUIZ" userId="c1bc0e1e-d004-4b21-9d74-8a35d69a1bab" providerId="ADAL" clId="{BE7DF274-E1D6-4340-8CB2-CB245B8E86DA}" dt="2025-09-22T04:02:49.186" v="3" actId="13926"/>
      <pc:docMkLst>
        <pc:docMk/>
      </pc:docMkLst>
      <pc:sldChg chg="ord">
        <pc:chgData name="PAULA ANGELICA POSADA RUIZ" userId="c1bc0e1e-d004-4b21-9d74-8a35d69a1bab" providerId="ADAL" clId="{BE7DF274-E1D6-4340-8CB2-CB245B8E86DA}" dt="2025-09-22T03:52:27.321" v="0"/>
        <pc:sldMkLst>
          <pc:docMk/>
          <pc:sldMk cId="1049235793" sldId="306"/>
        </pc:sldMkLst>
      </pc:sldChg>
      <pc:sldChg chg="ord">
        <pc:chgData name="PAULA ANGELICA POSADA RUIZ" userId="c1bc0e1e-d004-4b21-9d74-8a35d69a1bab" providerId="ADAL" clId="{BE7DF274-E1D6-4340-8CB2-CB245B8E86DA}" dt="2025-09-22T03:53:42.024" v="1"/>
        <pc:sldMkLst>
          <pc:docMk/>
          <pc:sldMk cId="784857094" sldId="311"/>
        </pc:sldMkLst>
      </pc:sldChg>
      <pc:sldChg chg="modSp">
        <pc:chgData name="PAULA ANGELICA POSADA RUIZ" userId="c1bc0e1e-d004-4b21-9d74-8a35d69a1bab" providerId="ADAL" clId="{BE7DF274-E1D6-4340-8CB2-CB245B8E86DA}" dt="2025-09-22T03:56:13.695" v="2" actId="13926"/>
        <pc:sldMkLst>
          <pc:docMk/>
          <pc:sldMk cId="3291104514" sldId="326"/>
        </pc:sldMkLst>
        <pc:spChg chg="mod">
          <ac:chgData name="PAULA ANGELICA POSADA RUIZ" userId="c1bc0e1e-d004-4b21-9d74-8a35d69a1bab" providerId="ADAL" clId="{BE7DF274-E1D6-4340-8CB2-CB245B8E86DA}" dt="2025-09-22T03:56:13.695" v="2" actId="13926"/>
          <ac:spMkLst>
            <pc:docMk/>
            <pc:sldMk cId="3291104514" sldId="326"/>
            <ac:spMk id="5" creationId="{B88D76AF-A41A-E79C-A4BA-D1604444967A}"/>
          </ac:spMkLst>
        </pc:spChg>
      </pc:sldChg>
      <pc:sldChg chg="modSp">
        <pc:chgData name="PAULA ANGELICA POSADA RUIZ" userId="c1bc0e1e-d004-4b21-9d74-8a35d69a1bab" providerId="ADAL" clId="{BE7DF274-E1D6-4340-8CB2-CB245B8E86DA}" dt="2025-09-22T04:02:49.186" v="3" actId="13926"/>
        <pc:sldMkLst>
          <pc:docMk/>
          <pc:sldMk cId="3116185660" sldId="329"/>
        </pc:sldMkLst>
        <pc:spChg chg="mod">
          <ac:chgData name="PAULA ANGELICA POSADA RUIZ" userId="c1bc0e1e-d004-4b21-9d74-8a35d69a1bab" providerId="ADAL" clId="{BE7DF274-E1D6-4340-8CB2-CB245B8E86DA}" dt="2025-09-22T04:02:49.186" v="3" actId="13926"/>
          <ac:spMkLst>
            <pc:docMk/>
            <pc:sldMk cId="3116185660" sldId="329"/>
            <ac:spMk id="9" creationId="{87850F1A-860F-DECF-2922-4520CB9F9DBF}"/>
          </ac:spMkLst>
        </pc:spChg>
      </pc:sldChg>
    </pc:docChg>
  </pc:docChgLst>
  <pc:docChgLst>
    <pc:chgData name="LINA PAOLA SUAREZ FORERO" userId="S::lina.suarez.f@uniminuto.edu::bc550894-0aa7-4a5d-903c-9027ae179d81" providerId="AD" clId="Web-{A0533584-5056-E4C6-44C6-A5E05048A5FC}"/>
    <pc:docChg chg="modSld">
      <pc:chgData name="LINA PAOLA SUAREZ FORERO" userId="S::lina.suarez.f@uniminuto.edu::bc550894-0aa7-4a5d-903c-9027ae179d81" providerId="AD" clId="Web-{A0533584-5056-E4C6-44C6-A5E05048A5FC}" dt="2025-09-22T14:17:28.305" v="33" actId="14100"/>
      <pc:docMkLst>
        <pc:docMk/>
      </pc:docMkLst>
      <pc:sldChg chg="modSp">
        <pc:chgData name="LINA PAOLA SUAREZ FORERO" userId="S::lina.suarez.f@uniminuto.edu::bc550894-0aa7-4a5d-903c-9027ae179d81" providerId="AD" clId="Web-{A0533584-5056-E4C6-44C6-A5E05048A5FC}" dt="2025-09-22T14:17:28.305" v="33" actId="14100"/>
        <pc:sldMkLst>
          <pc:docMk/>
          <pc:sldMk cId="784857094" sldId="311"/>
        </pc:sldMkLst>
        <pc:spChg chg="mod">
          <ac:chgData name="LINA PAOLA SUAREZ FORERO" userId="S::lina.suarez.f@uniminuto.edu::bc550894-0aa7-4a5d-903c-9027ae179d81" providerId="AD" clId="Web-{A0533584-5056-E4C6-44C6-A5E05048A5FC}" dt="2025-09-22T14:17:28.305" v="33" actId="14100"/>
          <ac:spMkLst>
            <pc:docMk/>
            <pc:sldMk cId="784857094" sldId="311"/>
            <ac:spMk id="4" creationId="{C61D8186-0A50-4EEE-8404-0D31838A0043}"/>
          </ac:spMkLst>
        </pc:spChg>
        <pc:spChg chg="mod">
          <ac:chgData name="LINA PAOLA SUAREZ FORERO" userId="S::lina.suarez.f@uniminuto.edu::bc550894-0aa7-4a5d-903c-9027ae179d81" providerId="AD" clId="Web-{A0533584-5056-E4C6-44C6-A5E05048A5FC}" dt="2025-09-22T14:17:28.180" v="32" actId="14100"/>
          <ac:spMkLst>
            <pc:docMk/>
            <pc:sldMk cId="784857094" sldId="311"/>
            <ac:spMk id="14" creationId="{2DF6E674-346A-4F55-9D00-F10848071CFE}"/>
          </ac:spMkLst>
        </pc:spChg>
        <pc:spChg chg="mod">
          <ac:chgData name="LINA PAOLA SUAREZ FORERO" userId="S::lina.suarez.f@uniminuto.edu::bc550894-0aa7-4a5d-903c-9027ae179d81" providerId="AD" clId="Web-{A0533584-5056-E4C6-44C6-A5E05048A5FC}" dt="2025-09-22T14:17:27.930" v="31" actId="14100"/>
          <ac:spMkLst>
            <pc:docMk/>
            <pc:sldMk cId="784857094" sldId="311"/>
            <ac:spMk id="15" creationId="{416C2011-FC69-4F95-8CA6-F4A4EFA54065}"/>
          </ac:spMkLst>
        </pc:spChg>
        <pc:spChg chg="mod">
          <ac:chgData name="LINA PAOLA SUAREZ FORERO" userId="S::lina.suarez.f@uniminuto.edu::bc550894-0aa7-4a5d-903c-9027ae179d81" providerId="AD" clId="Web-{A0533584-5056-E4C6-44C6-A5E05048A5FC}" dt="2025-09-22T14:17:26.727" v="30" actId="14100"/>
          <ac:spMkLst>
            <pc:docMk/>
            <pc:sldMk cId="784857094" sldId="311"/>
            <ac:spMk id="17" creationId="{8A50B7C7-03ED-4A37-A668-AEEB52FDB22D}"/>
          </ac:spMkLst>
        </pc:spChg>
      </pc:sldChg>
      <pc:sldChg chg="modSp">
        <pc:chgData name="LINA PAOLA SUAREZ FORERO" userId="S::lina.suarez.f@uniminuto.edu::bc550894-0aa7-4a5d-903c-9027ae179d81" providerId="AD" clId="Web-{A0533584-5056-E4C6-44C6-A5E05048A5FC}" dt="2025-09-22T14:15:08.492" v="7"/>
        <pc:sldMkLst>
          <pc:docMk/>
          <pc:sldMk cId="1980579760" sldId="315"/>
        </pc:sldMkLst>
        <pc:graphicFrameChg chg="mod modGraphic">
          <ac:chgData name="LINA PAOLA SUAREZ FORERO" userId="S::lina.suarez.f@uniminuto.edu::bc550894-0aa7-4a5d-903c-9027ae179d81" providerId="AD" clId="Web-{A0533584-5056-E4C6-44C6-A5E05048A5FC}" dt="2025-09-22T14:15:08.492" v="7"/>
          <ac:graphicFrameMkLst>
            <pc:docMk/>
            <pc:sldMk cId="1980579760" sldId="315"/>
            <ac:graphicFrameMk id="2" creationId="{E03D2DDF-3DF9-548D-7B68-74E51B825000}"/>
          </ac:graphicFrameMkLst>
        </pc:graphicFrameChg>
      </pc:sldChg>
      <pc:sldChg chg="addSp delSp modSp">
        <pc:chgData name="LINA PAOLA SUAREZ FORERO" userId="S::lina.suarez.f@uniminuto.edu::bc550894-0aa7-4a5d-903c-9027ae179d81" providerId="AD" clId="Web-{A0533584-5056-E4C6-44C6-A5E05048A5FC}" dt="2025-09-22T14:16:32.664" v="25"/>
        <pc:sldMkLst>
          <pc:docMk/>
          <pc:sldMk cId="1121650978" sldId="324"/>
        </pc:sldMkLst>
        <pc:spChg chg="mod">
          <ac:chgData name="LINA PAOLA SUAREZ FORERO" userId="S::lina.suarez.f@uniminuto.edu::bc550894-0aa7-4a5d-903c-9027ae179d81" providerId="AD" clId="Web-{A0533584-5056-E4C6-44C6-A5E05048A5FC}" dt="2025-09-22T14:01:34.351" v="5" actId="1076"/>
          <ac:spMkLst>
            <pc:docMk/>
            <pc:sldMk cId="1121650978" sldId="324"/>
            <ac:spMk id="2" creationId="{C4E3229F-0F46-EF4F-04D1-E3E85156838C}"/>
          </ac:spMkLst>
        </pc:spChg>
        <pc:spChg chg="del">
          <ac:chgData name="LINA PAOLA SUAREZ FORERO" userId="S::lina.suarez.f@uniminuto.edu::bc550894-0aa7-4a5d-903c-9027ae179d81" providerId="AD" clId="Web-{A0533584-5056-E4C6-44C6-A5E05048A5FC}" dt="2025-09-22T14:01:13.663" v="0"/>
          <ac:spMkLst>
            <pc:docMk/>
            <pc:sldMk cId="1121650978" sldId="324"/>
            <ac:spMk id="3" creationId="{1286F56D-8A36-7DD9-4A43-FDE1E1A7AB08}"/>
          </ac:spMkLst>
        </pc:spChg>
        <pc:spChg chg="add">
          <ac:chgData name="LINA PAOLA SUAREZ FORERO" userId="S::lina.suarez.f@uniminuto.edu::bc550894-0aa7-4a5d-903c-9027ae179d81" providerId="AD" clId="Web-{A0533584-5056-E4C6-44C6-A5E05048A5FC}" dt="2025-09-22T14:01:18.804" v="2"/>
          <ac:spMkLst>
            <pc:docMk/>
            <pc:sldMk cId="1121650978" sldId="324"/>
            <ac:spMk id="5" creationId="{A78559BF-7F96-44E0-8C6A-7550C3F8338F}"/>
          </ac:spMkLst>
        </pc:spChg>
        <pc:spChg chg="add mod">
          <ac:chgData name="LINA PAOLA SUAREZ FORERO" userId="S::lina.suarez.f@uniminuto.edu::bc550894-0aa7-4a5d-903c-9027ae179d81" providerId="AD" clId="Web-{A0533584-5056-E4C6-44C6-A5E05048A5FC}" dt="2025-09-22T14:16:21.305" v="24" actId="20577"/>
          <ac:spMkLst>
            <pc:docMk/>
            <pc:sldMk cId="1121650978" sldId="324"/>
            <ac:spMk id="6" creationId="{45D47F61-1658-4377-850E-6DBD9E3A580F}"/>
          </ac:spMkLst>
        </pc:spChg>
        <pc:spChg chg="del">
          <ac:chgData name="LINA PAOLA SUAREZ FORERO" userId="S::lina.suarez.f@uniminuto.edu::bc550894-0aa7-4a5d-903c-9027ae179d81" providerId="AD" clId="Web-{A0533584-5056-E4C6-44C6-A5E05048A5FC}" dt="2025-09-22T14:01:16.819" v="1"/>
          <ac:spMkLst>
            <pc:docMk/>
            <pc:sldMk cId="1121650978" sldId="324"/>
            <ac:spMk id="7" creationId="{1077D07D-2BCC-0261-0808-0E7D98BECDA9}"/>
          </ac:spMkLst>
        </pc:spChg>
        <pc:grpChg chg="add mod">
          <ac:chgData name="LINA PAOLA SUAREZ FORERO" userId="S::lina.suarez.f@uniminuto.edu::bc550894-0aa7-4a5d-903c-9027ae179d81" providerId="AD" clId="Web-{A0533584-5056-E4C6-44C6-A5E05048A5FC}" dt="2025-09-22T14:16:18.899" v="22" actId="1076"/>
          <ac:grpSpMkLst>
            <pc:docMk/>
            <pc:sldMk cId="1121650978" sldId="324"/>
            <ac:grpSpMk id="4" creationId="{C2D8152E-CDC6-4262-8483-E6168E4812FF}"/>
          </ac:grpSpMkLst>
        </pc:grpChg>
        <pc:graphicFrameChg chg="add mod modGraphic">
          <ac:chgData name="LINA PAOLA SUAREZ FORERO" userId="S::lina.suarez.f@uniminuto.edu::bc550894-0aa7-4a5d-903c-9027ae179d81" providerId="AD" clId="Web-{A0533584-5056-E4C6-44C6-A5E05048A5FC}" dt="2025-09-22T14:16:32.664" v="25"/>
          <ac:graphicFrameMkLst>
            <pc:docMk/>
            <pc:sldMk cId="1121650978" sldId="324"/>
            <ac:graphicFrameMk id="9" creationId="{CEAADD34-E2E4-2EF1-F4ED-0DE19440A72D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2DDF8306-CC66-3CE9-1BB4-7EC7BF991684}"/>
    <pc:docChg chg="modSld">
      <pc:chgData name="GINA CATALINA MALAVER PEREZ" userId="S::gina.malaver@uniminuto.edu::99b04ec6-3d77-4061-a7bd-63e001cc7658" providerId="AD" clId="Web-{2DDF8306-CC66-3CE9-1BB4-7EC7BF991684}" dt="2025-09-16T21:49:06.080" v="2" actId="1076"/>
      <pc:docMkLst>
        <pc:docMk/>
      </pc:docMkLst>
      <pc:sldChg chg="delSp modSp">
        <pc:chgData name="GINA CATALINA MALAVER PEREZ" userId="S::gina.malaver@uniminuto.edu::99b04ec6-3d77-4061-a7bd-63e001cc7658" providerId="AD" clId="Web-{2DDF8306-CC66-3CE9-1BB4-7EC7BF991684}" dt="2025-09-16T21:49:06.080" v="2" actId="1076"/>
        <pc:sldMkLst>
          <pc:docMk/>
          <pc:sldMk cId="168279661" sldId="258"/>
        </pc:sldMkLst>
        <pc:grpChg chg="mod">
          <ac:chgData name="GINA CATALINA MALAVER PEREZ" userId="S::gina.malaver@uniminuto.edu::99b04ec6-3d77-4061-a7bd-63e001cc7658" providerId="AD" clId="Web-{2DDF8306-CC66-3CE9-1BB4-7EC7BF991684}" dt="2025-09-16T21:49:03.611" v="1" actId="1076"/>
          <ac:grpSpMkLst>
            <pc:docMk/>
            <pc:sldMk cId="168279661" sldId="258"/>
            <ac:grpSpMk id="46" creationId="{2750BF53-0864-46E9-9A9D-326E46C5D76F}"/>
          </ac:grpSpMkLst>
        </pc:grpChg>
        <pc:grpChg chg="mod">
          <ac:chgData name="GINA CATALINA MALAVER PEREZ" userId="S::gina.malaver@uniminuto.edu::99b04ec6-3d77-4061-a7bd-63e001cc7658" providerId="AD" clId="Web-{2DDF8306-CC66-3CE9-1BB4-7EC7BF991684}" dt="2025-09-16T21:49:06.080" v="2" actId="1076"/>
          <ac:grpSpMkLst>
            <pc:docMk/>
            <pc:sldMk cId="168279661" sldId="258"/>
            <ac:grpSpMk id="58" creationId="{D41939DC-A5FD-4E48-8BE4-59A144318863}"/>
          </ac:grpSpMkLst>
        </pc:grpChg>
      </pc:sldChg>
    </pc:docChg>
  </pc:docChgLst>
  <pc:docChgLst>
    <pc:chgData name="ANGIE KATERINE" userId="982bb59e-8e0b-4610-af28-be7434494033" providerId="ADAL" clId="{A0D2F62B-14AB-41F1-BA70-6697D303448D}"/>
    <pc:docChg chg="undo custSel addSld modSld">
      <pc:chgData name="ANGIE KATERINE" userId="982bb59e-8e0b-4610-af28-be7434494033" providerId="ADAL" clId="{A0D2F62B-14AB-41F1-BA70-6697D303448D}" dt="2025-09-09T16:02:11.966" v="534" actId="1076"/>
      <pc:docMkLst>
        <pc:docMk/>
      </pc:docMkLst>
      <pc:sldChg chg="addSp delSp modSp add mod">
        <pc:chgData name="ANGIE KATERINE" userId="982bb59e-8e0b-4610-af28-be7434494033" providerId="ADAL" clId="{A0D2F62B-14AB-41F1-BA70-6697D303448D}" dt="2025-09-09T16:02:11.966" v="534" actId="1076"/>
        <pc:sldMkLst>
          <pc:docMk/>
          <pc:sldMk cId="2597951625" sldId="322"/>
        </pc:sldMkLst>
        <pc:spChg chg="add mod">
          <ac:chgData name="ANGIE KATERINE" userId="982bb59e-8e0b-4610-af28-be7434494033" providerId="ADAL" clId="{A0D2F62B-14AB-41F1-BA70-6697D303448D}" dt="2025-09-09T14:20:14.677" v="41" actId="20577"/>
          <ac:spMkLst>
            <pc:docMk/>
            <pc:sldMk cId="2597951625" sldId="322"/>
            <ac:spMk id="4" creationId="{C542FC5A-10EA-4A67-909C-AE7618437EDD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29" creationId="{C374E326-E380-4F7B-AA24-3F3CCA40A43C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30" creationId="{208D7EE2-5827-4150-9E55-BB0DA1396F55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31" creationId="{D1EA0660-AF19-4D50-953D-005C118D3D15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38" creationId="{002F21F7-90FD-4379-94C1-75DB1BABA5BA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39" creationId="{EFB62304-66CE-4672-B639-AE4AE15C896F}"/>
          </ac:spMkLst>
        </pc:spChg>
        <pc:spChg chg="add mod">
          <ac:chgData name="ANGIE KATERINE" userId="982bb59e-8e0b-4610-af28-be7434494033" providerId="ADAL" clId="{A0D2F62B-14AB-41F1-BA70-6697D303448D}" dt="2025-09-09T15:52:35.767" v="365" actId="164"/>
          <ac:spMkLst>
            <pc:docMk/>
            <pc:sldMk cId="2597951625" sldId="322"/>
            <ac:spMk id="40" creationId="{CC2C9E2E-EAE1-46AD-BF8B-1448D6F4A949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CACC5318-8ABC-7BF9-099A-C61A83777C3D}"/>
    <pc:docChg chg="addSld modSld">
      <pc:chgData name="WENDY VANESA FONTALVO PEÑATE" userId="S::wendy.fontalvo.p@uniminuto.edu::f7a3c5d0-b13b-4d33-a676-a293da504660" providerId="AD" clId="Web-{CACC5318-8ABC-7BF9-099A-C61A83777C3D}" dt="2025-09-22T16:23:50.368" v="103"/>
      <pc:docMkLst>
        <pc:docMk/>
      </pc:docMkLst>
      <pc:sldChg chg="modSp add">
        <pc:chgData name="WENDY VANESA FONTALVO PEÑATE" userId="S::wendy.fontalvo.p@uniminuto.edu::f7a3c5d0-b13b-4d33-a676-a293da504660" providerId="AD" clId="Web-{CACC5318-8ABC-7BF9-099A-C61A83777C3D}" dt="2025-09-22T16:05:38.021" v="8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05:38.021" v="8" actId="20577"/>
          <ac:spMkLst>
            <pc:docMk/>
            <pc:sldMk cId="2005725281" sldId="305"/>
            <ac:spMk id="13" creationId="{651813FE-979E-47B7-8395-FC3D54E9AA2D}"/>
          </ac:spMkLst>
        </pc:spChg>
      </pc:sldChg>
      <pc:sldChg chg="modSp">
        <pc:chgData name="WENDY VANESA FONTALVO PEÑATE" userId="S::wendy.fontalvo.p@uniminuto.edu::f7a3c5d0-b13b-4d33-a676-a293da504660" providerId="AD" clId="Web-{CACC5318-8ABC-7BF9-099A-C61A83777C3D}" dt="2025-09-22T16:21:20.298" v="81"/>
        <pc:sldMkLst>
          <pc:docMk/>
          <pc:sldMk cId="1049235793" sldId="306"/>
        </pc:sldMkLst>
        <pc:graphicFrameChg chg="modGraphic">
          <ac:chgData name="WENDY VANESA FONTALVO PEÑATE" userId="S::wendy.fontalvo.p@uniminuto.edu::f7a3c5d0-b13b-4d33-a676-a293da504660" providerId="AD" clId="Web-{CACC5318-8ABC-7BF9-099A-C61A83777C3D}" dt="2025-09-22T16:21:20.298" v="81"/>
          <ac:graphicFrameMkLst>
            <pc:docMk/>
            <pc:sldMk cId="1049235793" sldId="306"/>
            <ac:graphicFrameMk id="2" creationId="{90972EEF-3FB5-4500-9EC9-1FE8DB0274C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21:09.580" v="80"/>
        <pc:sldMkLst>
          <pc:docMk/>
          <pc:sldMk cId="3779762869" sldId="310"/>
        </pc:sldMkLst>
        <pc:graphicFrameChg chg="modGraphic">
          <ac:chgData name="WENDY VANESA FONTALVO PEÑATE" userId="S::wendy.fontalvo.p@uniminuto.edu::f7a3c5d0-b13b-4d33-a676-a293da504660" providerId="AD" clId="Web-{CACC5318-8ABC-7BF9-099A-C61A83777C3D}" dt="2025-09-22T16:21:09.580" v="80"/>
          <ac:graphicFrameMkLst>
            <pc:docMk/>
            <pc:sldMk cId="3779762869" sldId="310"/>
            <ac:graphicFrameMk id="3" creationId="{78CC9788-C727-7DAC-702D-0E9CA165E39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20:47.705" v="76"/>
        <pc:sldMkLst>
          <pc:docMk/>
          <pc:sldMk cId="2756811466" sldId="312"/>
        </pc:sldMkLst>
        <pc:graphicFrameChg chg="modGraphic">
          <ac:chgData name="WENDY VANESA FONTALVO PEÑATE" userId="S::wendy.fontalvo.p@uniminuto.edu::f7a3c5d0-b13b-4d33-a676-a293da504660" providerId="AD" clId="Web-{CACC5318-8ABC-7BF9-099A-C61A83777C3D}" dt="2025-09-22T16:20:47.705" v="76"/>
          <ac:graphicFrameMkLst>
            <pc:docMk/>
            <pc:sldMk cId="2756811466" sldId="312"/>
            <ac:graphicFrameMk id="2" creationId="{92371ECF-B81B-4BFC-80BA-8F184F783033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20:32.564" v="75"/>
        <pc:sldMkLst>
          <pc:docMk/>
          <pc:sldMk cId="1980579760" sldId="315"/>
        </pc:sldMkLst>
        <pc:graphicFrameChg chg="modGraphic">
          <ac:chgData name="WENDY VANESA FONTALVO PEÑATE" userId="S::wendy.fontalvo.p@uniminuto.edu::f7a3c5d0-b13b-4d33-a676-a293da504660" providerId="AD" clId="Web-{CACC5318-8ABC-7BF9-099A-C61A83777C3D}" dt="2025-09-22T16:20:32.564" v="75"/>
          <ac:graphicFrameMkLst>
            <pc:docMk/>
            <pc:sldMk cId="1980579760" sldId="315"/>
            <ac:graphicFrameMk id="2" creationId="{E03D2DDF-3DF9-548D-7B68-74E51B82500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19:48.048" v="74" actId="1076"/>
        <pc:sldMkLst>
          <pc:docMk/>
          <pc:sldMk cId="3551061417" sldId="316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19:48.032" v="71" actId="1076"/>
          <ac:spMkLst>
            <pc:docMk/>
            <pc:sldMk cId="3551061417" sldId="316"/>
            <ac:spMk id="31" creationId="{31DACC1E-D187-4896-8311-5A5D269E8385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9:48.032" v="72" actId="1076"/>
          <ac:spMkLst>
            <pc:docMk/>
            <pc:sldMk cId="3551061417" sldId="316"/>
            <ac:spMk id="32" creationId="{51D7079E-613D-4B8B-971B-29C37BC1D5CB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9:48.032" v="73" actId="1076"/>
          <ac:spMkLst>
            <pc:docMk/>
            <pc:sldMk cId="3551061417" sldId="316"/>
            <ac:spMk id="33" creationId="{E553D26E-E1F1-4E20-A85F-B9AE3962387E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9:48.048" v="74" actId="1076"/>
          <ac:spMkLst>
            <pc:docMk/>
            <pc:sldMk cId="3551061417" sldId="316"/>
            <ac:spMk id="34" creationId="{BFD289BD-077A-45B5-93DC-F3E56867AB1D}"/>
          </ac:spMkLst>
        </pc:spChg>
        <pc:grpChg chg="mod">
          <ac:chgData name="WENDY VANESA FONTALVO PEÑATE" userId="S::wendy.fontalvo.p@uniminuto.edu::f7a3c5d0-b13b-4d33-a676-a293da504660" providerId="AD" clId="Web-{CACC5318-8ABC-7BF9-099A-C61A83777C3D}" dt="2025-09-22T16:19:48.017" v="70" actId="1076"/>
          <ac:grpSpMkLst>
            <pc:docMk/>
            <pc:sldMk cId="3551061417" sldId="316"/>
            <ac:grpSpMk id="11" creationId="{AB5ACBDF-C5DB-4EE3-9F84-AE82DB00EC61}"/>
          </ac:grpSpMkLst>
        </pc:grpChg>
      </pc:sldChg>
      <pc:sldChg chg="modSp">
        <pc:chgData name="WENDY VANESA FONTALVO PEÑATE" userId="S::wendy.fontalvo.p@uniminuto.edu::f7a3c5d0-b13b-4d33-a676-a293da504660" providerId="AD" clId="Web-{CACC5318-8ABC-7BF9-099A-C61A83777C3D}" dt="2025-09-22T16:21:32.517" v="82"/>
        <pc:sldMkLst>
          <pc:docMk/>
          <pc:sldMk cId="2206766461" sldId="318"/>
        </pc:sldMkLst>
        <pc:graphicFrameChg chg="modGraphic">
          <ac:chgData name="WENDY VANESA FONTALVO PEÑATE" userId="S::wendy.fontalvo.p@uniminuto.edu::f7a3c5d0-b13b-4d33-a676-a293da504660" providerId="AD" clId="Web-{CACC5318-8ABC-7BF9-099A-C61A83777C3D}" dt="2025-09-22T16:21:32.517" v="82"/>
          <ac:graphicFrameMkLst>
            <pc:docMk/>
            <pc:sldMk cId="2206766461" sldId="318"/>
            <ac:graphicFrameMk id="2" creationId="{300C45FD-3DFA-46F1-B589-DBF3F4529251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23:26.757" v="101" actId="20577"/>
        <pc:sldMkLst>
          <pc:docMk/>
          <pc:sldMk cId="1002090615" sldId="321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23:26.757" v="101" actId="20577"/>
          <ac:spMkLst>
            <pc:docMk/>
            <pc:sldMk cId="1002090615" sldId="321"/>
            <ac:spMk id="2" creationId="{981A971E-2CD8-F087-B5B6-48FC419F9F90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22:18.002" v="88" actId="20577"/>
          <ac:spMkLst>
            <pc:docMk/>
            <pc:sldMk cId="1002090615" sldId="321"/>
            <ac:spMk id="4" creationId="{F05F0FF2-9862-8B52-7F40-DED3C51AF07A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22:10.377" v="87"/>
          <ac:spMkLst>
            <pc:docMk/>
            <pc:sldMk cId="1002090615" sldId="321"/>
            <ac:spMk id="9" creationId="{88F43456-9D65-F5C1-D9F1-9A52FF2C5CDA}"/>
          </ac:spMkLst>
        </pc:spChg>
      </pc:sldChg>
      <pc:sldChg chg="delSp modSp">
        <pc:chgData name="WENDY VANESA FONTALVO PEÑATE" userId="S::wendy.fontalvo.p@uniminuto.edu::f7a3c5d0-b13b-4d33-a676-a293da504660" providerId="AD" clId="Web-{CACC5318-8ABC-7BF9-099A-C61A83777C3D}" dt="2025-09-22T16:17:40.626" v="45" actId="1076"/>
        <pc:sldMkLst>
          <pc:docMk/>
          <pc:sldMk cId="2597951625" sldId="322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15:00.390" v="19" actId="20577"/>
          <ac:spMkLst>
            <pc:docMk/>
            <pc:sldMk cId="2597951625" sldId="322"/>
            <ac:spMk id="8" creationId="{DF72D266-3DC3-4E83-8BE6-DAD916011802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7:04.610" v="39"/>
          <ac:spMkLst>
            <pc:docMk/>
            <pc:sldMk cId="2597951625" sldId="322"/>
            <ac:spMk id="11" creationId="{FDB6650A-63F2-452A-BE2A-C282F53DF7FA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5:28.672" v="25"/>
          <ac:spMkLst>
            <pc:docMk/>
            <pc:sldMk cId="2597951625" sldId="322"/>
            <ac:spMk id="12" creationId="{78E9E6AF-33A1-4B92-9076-9BCA584AFDA9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6:54.797" v="37"/>
          <ac:spMkLst>
            <pc:docMk/>
            <pc:sldMk cId="2597951625" sldId="322"/>
            <ac:spMk id="14" creationId="{6DBFC728-8DC5-40FF-AC4C-CB119157231D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7:01.938" v="38" actId="1076"/>
          <ac:spMkLst>
            <pc:docMk/>
            <pc:sldMk cId="2597951625" sldId="322"/>
            <ac:spMk id="15" creationId="{17E114F6-C546-4C1A-9A65-8F24A700EB64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7:07.297" v="40"/>
          <ac:spMkLst>
            <pc:docMk/>
            <pc:sldMk cId="2597951625" sldId="322"/>
            <ac:spMk id="29" creationId="{C374E326-E380-4F7B-AA24-3F3CCA40A43C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7:09.735" v="41"/>
          <ac:spMkLst>
            <pc:docMk/>
            <pc:sldMk cId="2597951625" sldId="322"/>
            <ac:spMk id="30" creationId="{208D7EE2-5827-4150-9E55-BB0DA1396F55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7:12.110" v="42"/>
          <ac:spMkLst>
            <pc:docMk/>
            <pc:sldMk cId="2597951625" sldId="322"/>
            <ac:spMk id="31" creationId="{D1EA0660-AF19-4D50-953D-005C118D3D15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6:26.453" v="34"/>
          <ac:spMkLst>
            <pc:docMk/>
            <pc:sldMk cId="2597951625" sldId="322"/>
            <ac:spMk id="38" creationId="{002F21F7-90FD-4379-94C1-75DB1BABA5BA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6:31.172" v="35"/>
          <ac:spMkLst>
            <pc:docMk/>
            <pc:sldMk cId="2597951625" sldId="322"/>
            <ac:spMk id="39" creationId="{EFB62304-66CE-4672-B639-AE4AE15C896F}"/>
          </ac:spMkLst>
        </pc:spChg>
        <pc:spChg chg="mod topLvl">
          <ac:chgData name="WENDY VANESA FONTALVO PEÑATE" userId="S::wendy.fontalvo.p@uniminuto.edu::f7a3c5d0-b13b-4d33-a676-a293da504660" providerId="AD" clId="Web-{CACC5318-8ABC-7BF9-099A-C61A83777C3D}" dt="2025-09-22T16:16:36.469" v="36"/>
          <ac:spMkLst>
            <pc:docMk/>
            <pc:sldMk cId="2597951625" sldId="322"/>
            <ac:spMk id="40" creationId="{CC2C9E2E-EAE1-46AD-BF8B-1448D6F4A949}"/>
          </ac:spMkLst>
        </pc:spChg>
        <pc:grpChg chg="del mod">
          <ac:chgData name="WENDY VANESA FONTALVO PEÑATE" userId="S::wendy.fontalvo.p@uniminuto.edu::f7a3c5d0-b13b-4d33-a676-a293da504660" providerId="AD" clId="Web-{CACC5318-8ABC-7BF9-099A-C61A83777C3D}" dt="2025-09-22T16:16:04.578" v="30"/>
          <ac:grpSpMkLst>
            <pc:docMk/>
            <pc:sldMk cId="2597951625" sldId="322"/>
            <ac:grpSpMk id="41" creationId="{B1F29F4E-0247-464F-93F2-59B4A8BB562C}"/>
          </ac:grpSpMkLst>
        </pc:grpChg>
        <pc:picChg chg="mod">
          <ac:chgData name="WENDY VANESA FONTALVO PEÑATE" userId="S::wendy.fontalvo.p@uniminuto.edu::f7a3c5d0-b13b-4d33-a676-a293da504660" providerId="AD" clId="Web-{CACC5318-8ABC-7BF9-099A-C61A83777C3D}" dt="2025-09-22T16:17:37.844" v="44" actId="1076"/>
          <ac:picMkLst>
            <pc:docMk/>
            <pc:sldMk cId="2597951625" sldId="322"/>
            <ac:picMk id="19" creationId="{396C4CD7-F0F2-E4B2-5B1D-1E88C1169CAA}"/>
          </ac:picMkLst>
        </pc:picChg>
        <pc:picChg chg="mod">
          <ac:chgData name="WENDY VANESA FONTALVO PEÑATE" userId="S::wendy.fontalvo.p@uniminuto.edu::f7a3c5d0-b13b-4d33-a676-a293da504660" providerId="AD" clId="Web-{CACC5318-8ABC-7BF9-099A-C61A83777C3D}" dt="2025-09-22T16:17:40.626" v="45" actId="1076"/>
          <ac:picMkLst>
            <pc:docMk/>
            <pc:sldMk cId="2597951625" sldId="322"/>
            <ac:picMk id="32" creationId="{7F44514A-98B9-1D8B-F6BD-D00A3F443BD1}"/>
          </ac:picMkLst>
        </pc:picChg>
      </pc:sldChg>
      <pc:sldChg chg="modSp">
        <pc:chgData name="WENDY VANESA FONTALVO PEÑATE" userId="S::wendy.fontalvo.p@uniminuto.edu::f7a3c5d0-b13b-4d33-a676-a293da504660" providerId="AD" clId="Web-{CACC5318-8ABC-7BF9-099A-C61A83777C3D}" dt="2025-09-22T16:23:50.368" v="103"/>
        <pc:sldMkLst>
          <pc:docMk/>
          <pc:sldMk cId="1597871500" sldId="323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23:19.350" v="100" actId="20577"/>
          <ac:spMkLst>
            <pc:docMk/>
            <pc:sldMk cId="1597871500" sldId="323"/>
            <ac:spMk id="2" creationId="{7FB2023C-9047-823D-A45E-381F0A9271B2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23:43.961" v="102"/>
          <ac:spMkLst>
            <pc:docMk/>
            <pc:sldMk cId="1597871500" sldId="323"/>
            <ac:spMk id="11" creationId="{937F03FF-E8AB-7AF0-16E2-A62952E73CAA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23:50.368" v="103"/>
          <ac:spMkLst>
            <pc:docMk/>
            <pc:sldMk cId="1597871500" sldId="323"/>
            <ac:spMk id="12" creationId="{03624C78-5500-BDC4-4689-E31A8106EFC1}"/>
          </ac:spMkLst>
        </pc:spChg>
      </pc:sldChg>
      <pc:sldChg chg="modSp">
        <pc:chgData name="WENDY VANESA FONTALVO PEÑATE" userId="S::wendy.fontalvo.p@uniminuto.edu::f7a3c5d0-b13b-4d33-a676-a293da504660" providerId="AD" clId="Web-{CACC5318-8ABC-7BF9-099A-C61A83777C3D}" dt="2025-09-22T16:19:22.954" v="69"/>
        <pc:sldMkLst>
          <pc:docMk/>
          <pc:sldMk cId="996059294" sldId="327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18:35.157" v="53" actId="1076"/>
          <ac:spMkLst>
            <pc:docMk/>
            <pc:sldMk cId="996059294" sldId="327"/>
            <ac:spMk id="10" creationId="{0A5AE307-A857-EAAC-CA83-490F95224004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8:49.548" v="56" actId="14100"/>
          <ac:spMkLst>
            <pc:docMk/>
            <pc:sldMk cId="996059294" sldId="327"/>
            <ac:spMk id="20" creationId="{5D38507B-9EB8-6D47-0D12-0FB67CC3A9F7}"/>
          </ac:spMkLst>
        </pc:spChg>
        <pc:spChg chg="mod">
          <ac:chgData name="WENDY VANESA FONTALVO PEÑATE" userId="S::wendy.fontalvo.p@uniminuto.edu::f7a3c5d0-b13b-4d33-a676-a293da504660" providerId="AD" clId="Web-{CACC5318-8ABC-7BF9-099A-C61A83777C3D}" dt="2025-09-22T16:18:07.735" v="47" actId="20577"/>
          <ac:spMkLst>
            <pc:docMk/>
            <pc:sldMk cId="996059294" sldId="327"/>
            <ac:spMk id="22" creationId="{F7F59EB2-FE49-5EAD-87F7-E8C66E0429F4}"/>
          </ac:spMkLst>
        </pc:spChg>
        <pc:graphicFrameChg chg="mod modGraphic">
          <ac:chgData name="WENDY VANESA FONTALVO PEÑATE" userId="S::wendy.fontalvo.p@uniminuto.edu::f7a3c5d0-b13b-4d33-a676-a293da504660" providerId="AD" clId="Web-{CACC5318-8ABC-7BF9-099A-C61A83777C3D}" dt="2025-09-22T16:19:22.954" v="69"/>
          <ac:graphicFrameMkLst>
            <pc:docMk/>
            <pc:sldMk cId="996059294" sldId="327"/>
            <ac:graphicFrameMk id="18" creationId="{BF05280F-77F1-4F93-ABA7-1011FF5D8F4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CACC5318-8ABC-7BF9-099A-C61A83777C3D}" dt="2025-09-22T16:05:24.817" v="2" actId="20577"/>
        <pc:sldMkLst>
          <pc:docMk/>
          <pc:sldMk cId="3408879960" sldId="331"/>
        </pc:sldMkLst>
        <pc:spChg chg="mod">
          <ac:chgData name="WENDY VANESA FONTALVO PEÑATE" userId="S::wendy.fontalvo.p@uniminuto.edu::f7a3c5d0-b13b-4d33-a676-a293da504660" providerId="AD" clId="Web-{CACC5318-8ABC-7BF9-099A-C61A83777C3D}" dt="2025-09-22T16:05:24.817" v="2" actId="20577"/>
          <ac:spMkLst>
            <pc:docMk/>
            <pc:sldMk cId="3408879960" sldId="331"/>
            <ac:spMk id="7" creationId="{D59E5170-5CD6-3273-A463-3AB2E65FCB05}"/>
          </ac:spMkLst>
        </pc:spChg>
      </pc:sldChg>
    </pc:docChg>
  </pc:docChgLst>
  <pc:docChgLst>
    <pc:chgData name="PAULA ANGELICA POSADA RUIZ" userId="S::paula.posada@uniminuto.edu::c1bc0e1e-d004-4b21-9d74-8a35d69a1bab" providerId="AD" clId="Web-{A6C999E7-8DBF-4116-FC10-00E1CC4435F8}"/>
    <pc:docChg chg="addSld delSld modSld">
      <pc:chgData name="PAULA ANGELICA POSADA RUIZ" userId="S::paula.posada@uniminuto.edu::c1bc0e1e-d004-4b21-9d74-8a35d69a1bab" providerId="AD" clId="Web-{A6C999E7-8DBF-4116-FC10-00E1CC4435F8}" dt="2025-09-02T11:05:54.997" v="27" actId="14100"/>
      <pc:docMkLst>
        <pc:docMk/>
      </pc:docMkLst>
      <pc:sldChg chg="modSp">
        <pc:chgData name="PAULA ANGELICA POSADA RUIZ" userId="S::paula.posada@uniminuto.edu::c1bc0e1e-d004-4b21-9d74-8a35d69a1bab" providerId="AD" clId="Web-{A6C999E7-8DBF-4116-FC10-00E1CC4435F8}" dt="2025-09-02T10:27:44.855" v="1" actId="20577"/>
        <pc:sldMkLst>
          <pc:docMk/>
          <pc:sldMk cId="168279661" sldId="258"/>
        </pc:sldMkLst>
        <pc:spChg chg="mod">
          <ac:chgData name="PAULA ANGELICA POSADA RUIZ" userId="S::paula.posada@uniminuto.edu::c1bc0e1e-d004-4b21-9d74-8a35d69a1bab" providerId="AD" clId="Web-{A6C999E7-8DBF-4116-FC10-00E1CC4435F8}" dt="2025-09-02T10:27:44.855" v="1" actId="20577"/>
          <ac:spMkLst>
            <pc:docMk/>
            <pc:sldMk cId="168279661" sldId="258"/>
            <ac:spMk id="6" creationId="{D378CA93-8553-4A2C-B9B2-B55A9C07B2DB}"/>
          </ac:spMkLst>
        </pc:spChg>
      </pc:sldChg>
      <pc:sldChg chg="modSp">
        <pc:chgData name="PAULA ANGELICA POSADA RUIZ" userId="S::paula.posada@uniminuto.edu::c1bc0e1e-d004-4b21-9d74-8a35d69a1bab" providerId="AD" clId="Web-{A6C999E7-8DBF-4116-FC10-00E1CC4435F8}" dt="2025-09-02T10:28:13.668" v="11"/>
        <pc:sldMkLst>
          <pc:docMk/>
          <pc:sldMk cId="2506485616" sldId="309"/>
        </pc:sldMkLst>
        <pc:graphicFrameChg chg="mod modGraphic">
          <ac:chgData name="PAULA ANGELICA POSADA RUIZ" userId="S::paula.posada@uniminuto.edu::c1bc0e1e-d004-4b21-9d74-8a35d69a1bab" providerId="AD" clId="Web-{A6C999E7-8DBF-4116-FC10-00E1CC4435F8}" dt="2025-09-02T10:28:13.668" v="11"/>
          <ac:graphicFrameMkLst>
            <pc:docMk/>
            <pc:sldMk cId="2506485616" sldId="309"/>
            <ac:graphicFrameMk id="2" creationId="{C11E0564-1AB6-4428-9869-8F575A085B6C}"/>
          </ac:graphicFrameMkLst>
        </pc:graphicFrameChg>
      </pc:sldChg>
      <pc:sldChg chg="modSp add del">
        <pc:chgData name="PAULA ANGELICA POSADA RUIZ" userId="S::paula.posada@uniminuto.edu::c1bc0e1e-d004-4b21-9d74-8a35d69a1bab" providerId="AD" clId="Web-{A6C999E7-8DBF-4116-FC10-00E1CC4435F8}" dt="2025-09-02T10:55:45.806" v="16"/>
        <pc:sldMkLst>
          <pc:docMk/>
          <pc:sldMk cId="4041512998" sldId="317"/>
        </pc:sldMkLst>
      </pc:sldChg>
    </pc:docChg>
  </pc:docChgLst>
  <pc:docChgLst>
    <pc:chgData name="WENDY VANESA FONTALVO PEÑATE" userId="S::wendy.fontalvo.p@uniminuto.edu::f7a3c5d0-b13b-4d33-a676-a293da504660" providerId="AD" clId="Web-{FA7809A2-FA76-D0BF-4022-0BC748454359}"/>
    <pc:docChg chg="modSld">
      <pc:chgData name="WENDY VANESA FONTALVO PEÑATE" userId="S::wendy.fontalvo.p@uniminuto.edu::f7a3c5d0-b13b-4d33-a676-a293da504660" providerId="AD" clId="Web-{FA7809A2-FA76-D0BF-4022-0BC748454359}" dt="2025-09-01T19:43:59.998" v="0" actId="20577"/>
      <pc:docMkLst>
        <pc:docMk/>
      </pc:docMkLst>
    </pc:docChg>
  </pc:docChgLst>
  <pc:docChgLst>
    <pc:chgData name="ANGIE KATERINE BORDA RODRIGUEZ" userId="S::angie.borda@uniminuto.edu::982bb59e-8e0b-4610-af28-be7434494033" providerId="AD" clId="Web-{D40B6CD3-86F9-B6B3-C476-F5DB092AC6B9}"/>
    <pc:docChg chg="modSld">
      <pc:chgData name="ANGIE KATERINE BORDA RODRIGUEZ" userId="S::angie.borda@uniminuto.edu::982bb59e-8e0b-4610-af28-be7434494033" providerId="AD" clId="Web-{D40B6CD3-86F9-B6B3-C476-F5DB092AC6B9}" dt="2025-09-08T16:13:14.641" v="1"/>
      <pc:docMkLst>
        <pc:docMk/>
      </pc:docMkLst>
      <pc:sldChg chg="addSp delSp modSp">
        <pc:chgData name="ANGIE KATERINE BORDA RODRIGUEZ" userId="S::angie.borda@uniminuto.edu::982bb59e-8e0b-4610-af28-be7434494033" providerId="AD" clId="Web-{D40B6CD3-86F9-B6B3-C476-F5DB092AC6B9}" dt="2025-09-08T16:13:14.641" v="1"/>
        <pc:sldMkLst>
          <pc:docMk/>
          <pc:sldMk cId="784857094" sldId="311"/>
        </pc:sldMkLst>
      </pc:sldChg>
    </pc:docChg>
  </pc:docChgLst>
  <pc:docChgLst>
    <pc:chgData name="LINA PAOLA SUAREZ FORERO" userId="S::lina.suarez.f@uniminuto.edu::bc550894-0aa7-4a5d-903c-9027ae179d81" providerId="AD" clId="Web-{B01333B2-44AB-4342-49FD-818E12C225E0}"/>
    <pc:docChg chg="modSld">
      <pc:chgData name="LINA PAOLA SUAREZ FORERO" userId="S::lina.suarez.f@uniminuto.edu::bc550894-0aa7-4a5d-903c-9027ae179d81" providerId="AD" clId="Web-{B01333B2-44AB-4342-49FD-818E12C225E0}" dt="2025-09-22T15:46:34.268" v="11" actId="1076"/>
      <pc:docMkLst>
        <pc:docMk/>
      </pc:docMkLst>
      <pc:sldChg chg="modSp">
        <pc:chgData name="LINA PAOLA SUAREZ FORERO" userId="S::lina.suarez.f@uniminuto.edu::bc550894-0aa7-4a5d-903c-9027ae179d81" providerId="AD" clId="Web-{B01333B2-44AB-4342-49FD-818E12C225E0}" dt="2025-09-22T15:46:34.268" v="11" actId="1076"/>
        <pc:sldMkLst>
          <pc:docMk/>
          <pc:sldMk cId="2597951625" sldId="322"/>
        </pc:sldMkLst>
        <pc:spChg chg="mod">
          <ac:chgData name="LINA PAOLA SUAREZ FORERO" userId="S::lina.suarez.f@uniminuto.edu::bc550894-0aa7-4a5d-903c-9027ae179d81" providerId="AD" clId="Web-{B01333B2-44AB-4342-49FD-818E12C225E0}" dt="2025-09-22T15:46:25.393" v="9" actId="1076"/>
          <ac:spMkLst>
            <pc:docMk/>
            <pc:sldMk cId="2597951625" sldId="322"/>
            <ac:spMk id="11" creationId="{FDB6650A-63F2-452A-BE2A-C282F53DF7FA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21.080" v="8"/>
          <ac:spMkLst>
            <pc:docMk/>
            <pc:sldMk cId="2597951625" sldId="322"/>
            <ac:spMk id="12" creationId="{78E9E6AF-33A1-4B92-9076-9BCA584AFDA9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29.565" v="10" actId="1076"/>
          <ac:spMkLst>
            <pc:docMk/>
            <pc:sldMk cId="2597951625" sldId="322"/>
            <ac:spMk id="14" creationId="{6DBFC728-8DC5-40FF-AC4C-CB119157231D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07.002" v="1"/>
          <ac:spMkLst>
            <pc:docMk/>
            <pc:sldMk cId="2597951625" sldId="322"/>
            <ac:spMk id="15" creationId="{17E114F6-C546-4C1A-9A65-8F24A700EB64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68" v="2"/>
          <ac:spMkLst>
            <pc:docMk/>
            <pc:sldMk cId="2597951625" sldId="322"/>
            <ac:spMk id="29" creationId="{C374E326-E380-4F7B-AA24-3F3CCA40A43C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68" v="3"/>
          <ac:spMkLst>
            <pc:docMk/>
            <pc:sldMk cId="2597951625" sldId="322"/>
            <ac:spMk id="30" creationId="{208D7EE2-5827-4150-9E55-BB0DA1396F55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68" v="4"/>
          <ac:spMkLst>
            <pc:docMk/>
            <pc:sldMk cId="2597951625" sldId="322"/>
            <ac:spMk id="31" creationId="{D1EA0660-AF19-4D50-953D-005C118D3D15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68" v="5"/>
          <ac:spMkLst>
            <pc:docMk/>
            <pc:sldMk cId="2597951625" sldId="322"/>
            <ac:spMk id="38" creationId="{002F21F7-90FD-4379-94C1-75DB1BABA5BA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68" v="6"/>
          <ac:spMkLst>
            <pc:docMk/>
            <pc:sldMk cId="2597951625" sldId="322"/>
            <ac:spMk id="39" creationId="{EFB62304-66CE-4672-B639-AE4AE15C896F}"/>
          </ac:spMkLst>
        </pc:spChg>
        <pc:spChg chg="mod">
          <ac:chgData name="LINA PAOLA SUAREZ FORERO" userId="S::lina.suarez.f@uniminuto.edu::bc550894-0aa7-4a5d-903c-9027ae179d81" providerId="AD" clId="Web-{B01333B2-44AB-4342-49FD-818E12C225E0}" dt="2025-09-22T15:46:15.283" v="7"/>
          <ac:spMkLst>
            <pc:docMk/>
            <pc:sldMk cId="2597951625" sldId="322"/>
            <ac:spMk id="40" creationId="{CC2C9E2E-EAE1-46AD-BF8B-1448D6F4A949}"/>
          </ac:spMkLst>
        </pc:spChg>
        <pc:grpChg chg="mod">
          <ac:chgData name="LINA PAOLA SUAREZ FORERO" userId="S::lina.suarez.f@uniminuto.edu::bc550894-0aa7-4a5d-903c-9027ae179d81" providerId="AD" clId="Web-{B01333B2-44AB-4342-49FD-818E12C225E0}" dt="2025-09-22T15:46:34.268" v="11" actId="1076"/>
          <ac:grpSpMkLst>
            <pc:docMk/>
            <pc:sldMk cId="2597951625" sldId="322"/>
            <ac:grpSpMk id="41" creationId="{B1F29F4E-0247-464F-93F2-59B4A8BB562C}"/>
          </ac:grpSpMkLst>
        </pc:grpChg>
      </pc:sldChg>
      <pc:sldChg chg="modSp">
        <pc:chgData name="LINA PAOLA SUAREZ FORERO" userId="S::lina.suarez.f@uniminuto.edu::bc550894-0aa7-4a5d-903c-9027ae179d81" providerId="AD" clId="Web-{B01333B2-44AB-4342-49FD-818E12C225E0}" dt="2025-09-22T15:43:28.214" v="0"/>
        <pc:sldMkLst>
          <pc:docMk/>
          <pc:sldMk cId="996059294" sldId="327"/>
        </pc:sldMkLst>
        <pc:graphicFrameChg chg="modGraphic">
          <ac:chgData name="LINA PAOLA SUAREZ FORERO" userId="S::lina.suarez.f@uniminuto.edu::bc550894-0aa7-4a5d-903c-9027ae179d81" providerId="AD" clId="Web-{B01333B2-44AB-4342-49FD-818E12C225E0}" dt="2025-09-22T15:43:28.214" v="0"/>
          <ac:graphicFrameMkLst>
            <pc:docMk/>
            <pc:sldMk cId="996059294" sldId="327"/>
            <ac:graphicFrameMk id="18" creationId="{BF05280F-77F1-4F93-ABA7-1011FF5D8F48}"/>
          </ac:graphicFrameMkLst>
        </pc:graphicFrameChg>
      </pc:sldChg>
    </pc:docChg>
  </pc:docChgLst>
  <pc:docChgLst>
    <pc:chgData name="ANGIE KATERINE BORDA RODRIGUEZ" userId="S::angie.borda@uniminuto.edu::982bb59e-8e0b-4610-af28-be7434494033" providerId="AD" clId="Web-{35E1B2A5-3087-B82D-963A-68F6B2754211}"/>
    <pc:docChg chg="addSld modSld">
      <pc:chgData name="ANGIE KATERINE BORDA RODRIGUEZ" userId="S::angie.borda@uniminuto.edu::982bb59e-8e0b-4610-af28-be7434494033" providerId="AD" clId="Web-{35E1B2A5-3087-B82D-963A-68F6B2754211}" dt="2025-09-01T16:09:02.235" v="6"/>
      <pc:docMkLst>
        <pc:docMk/>
      </pc:docMkLst>
    </pc:docChg>
  </pc:docChgLst>
  <pc:docChgLst>
    <pc:chgData name="IVONE GINETTE CARVAJAL CASTAÑO" userId="S::ivone.carvajal@uniminuto.edu::6f0b0386-3d0d-4c09-920c-550840778887" providerId="AD" clId="Web-{3A5CAC80-7415-C3C1-A5E0-2C18439AFAD3}"/>
    <pc:docChg chg="modSld">
      <pc:chgData name="IVONE GINETTE CARVAJAL CASTAÑO" userId="S::ivone.carvajal@uniminuto.edu::6f0b0386-3d0d-4c09-920c-550840778887" providerId="AD" clId="Web-{3A5CAC80-7415-C3C1-A5E0-2C18439AFAD3}" dt="2025-09-22T17:46:43.252" v="8" actId="20577"/>
      <pc:docMkLst>
        <pc:docMk/>
      </pc:docMkLst>
      <pc:sldChg chg="modSp">
        <pc:chgData name="IVONE GINETTE CARVAJAL CASTAÑO" userId="S::ivone.carvajal@uniminuto.edu::6f0b0386-3d0d-4c09-920c-550840778887" providerId="AD" clId="Web-{3A5CAC80-7415-C3C1-A5E0-2C18439AFAD3}" dt="2025-09-22T17:46:43.252" v="8" actId="20577"/>
        <pc:sldMkLst>
          <pc:docMk/>
          <pc:sldMk cId="2005725281" sldId="305"/>
        </pc:sldMkLst>
        <pc:spChg chg="mod">
          <ac:chgData name="IVONE GINETTE CARVAJAL CASTAÑO" userId="S::ivone.carvajal@uniminuto.edu::6f0b0386-3d0d-4c09-920c-550840778887" providerId="AD" clId="Web-{3A5CAC80-7415-C3C1-A5E0-2C18439AFAD3}" dt="2025-09-22T17:46:43.252" v="8" actId="20577"/>
          <ac:spMkLst>
            <pc:docMk/>
            <pc:sldMk cId="2005725281" sldId="305"/>
            <ac:spMk id="13" creationId="{651813FE-979E-47B7-8395-FC3D54E9AA2D}"/>
          </ac:spMkLst>
        </pc:spChg>
      </pc:sldChg>
    </pc:docChg>
  </pc:docChgLst>
  <pc:docChgLst>
    <pc:chgData name="ANGIE KATERINE BORDA RODRIGUEZ" userId="982bb59e-8e0b-4610-af28-be7434494033" providerId="ADAL" clId="{3ACD0027-2188-4376-8121-ECA5766425BE}"/>
    <pc:docChg chg="undo custSel modSld">
      <pc:chgData name="ANGIE KATERINE BORDA RODRIGUEZ" userId="982bb59e-8e0b-4610-af28-be7434494033" providerId="ADAL" clId="{3ACD0027-2188-4376-8121-ECA5766425BE}" dt="2025-09-01T17:30:29.931" v="358" actId="113"/>
      <pc:docMkLst>
        <pc:docMk/>
      </pc:docMkLst>
      <pc:sldChg chg="modSp mod">
        <pc:chgData name="ANGIE KATERINE BORDA RODRIGUEZ" userId="982bb59e-8e0b-4610-af28-be7434494033" providerId="ADAL" clId="{3ACD0027-2188-4376-8121-ECA5766425BE}" dt="2025-09-01T17:01:43.643" v="83" actId="20577"/>
        <pc:sldMkLst>
          <pc:docMk/>
          <pc:sldMk cId="3454822049" sldId="272"/>
        </pc:sldMkLst>
      </pc:sldChg>
      <pc:sldChg chg="modSp mod">
        <pc:chgData name="ANGIE KATERINE BORDA RODRIGUEZ" userId="982bb59e-8e0b-4610-af28-be7434494033" providerId="ADAL" clId="{3ACD0027-2188-4376-8121-ECA5766425BE}" dt="2025-09-01T17:30:29.931" v="358" actId="113"/>
        <pc:sldMkLst>
          <pc:docMk/>
          <pc:sldMk cId="2506485616" sldId="309"/>
        </pc:sldMkLst>
        <pc:graphicFrameChg chg="mod modGraphic">
          <ac:chgData name="ANGIE KATERINE BORDA RODRIGUEZ" userId="982bb59e-8e0b-4610-af28-be7434494033" providerId="ADAL" clId="{3ACD0027-2188-4376-8121-ECA5766425BE}" dt="2025-09-01T17:30:29.931" v="358" actId="113"/>
          <ac:graphicFrameMkLst>
            <pc:docMk/>
            <pc:sldMk cId="2506485616" sldId="309"/>
            <ac:graphicFrameMk id="2" creationId="{C11E0564-1AB6-4428-9869-8F575A085B6C}"/>
          </ac:graphicFrameMkLst>
        </pc:graphicFrameChg>
      </pc:sldChg>
      <pc:sldChg chg="addSp modSp mod">
        <pc:chgData name="ANGIE KATERINE BORDA RODRIGUEZ" userId="982bb59e-8e0b-4610-af28-be7434494033" providerId="ADAL" clId="{3ACD0027-2188-4376-8121-ECA5766425BE}" dt="2025-09-01T17:08:55.052" v="290" actId="1076"/>
        <pc:sldMkLst>
          <pc:docMk/>
          <pc:sldMk cId="3779762869" sldId="310"/>
        </pc:sldMkLst>
        <pc:spChg chg="add mod">
          <ac:chgData name="ANGIE KATERINE BORDA RODRIGUEZ" userId="982bb59e-8e0b-4610-af28-be7434494033" providerId="ADAL" clId="{3ACD0027-2188-4376-8121-ECA5766425BE}" dt="2025-09-01T17:08:55.052" v="290" actId="1076"/>
          <ac:spMkLst>
            <pc:docMk/>
            <pc:sldMk cId="3779762869" sldId="310"/>
            <ac:spMk id="7" creationId="{FD608D49-DCDB-4C12-9FE0-D129B97FB0BB}"/>
          </ac:spMkLst>
        </pc:spChg>
      </pc:sldChg>
      <pc:sldChg chg="addSp delSp modSp mod">
        <pc:chgData name="ANGIE KATERINE BORDA RODRIGUEZ" userId="982bb59e-8e0b-4610-af28-be7434494033" providerId="ADAL" clId="{3ACD0027-2188-4376-8121-ECA5766425BE}" dt="2025-09-01T17:27:27.482" v="348" actId="1076"/>
        <pc:sldMkLst>
          <pc:docMk/>
          <pc:sldMk cId="784857094" sldId="311"/>
        </pc:sldMkLst>
        <pc:spChg chg="mod">
          <ac:chgData name="ANGIE KATERINE BORDA RODRIGUEZ" userId="982bb59e-8e0b-4610-af28-be7434494033" providerId="ADAL" clId="{3ACD0027-2188-4376-8121-ECA5766425BE}" dt="2025-09-01T17:27:27.482" v="348" actId="1076"/>
          <ac:spMkLst>
            <pc:docMk/>
            <pc:sldMk cId="784857094" sldId="311"/>
            <ac:spMk id="2" creationId="{C32045F7-3A6A-482E-99BD-D447F8B73264}"/>
          </ac:spMkLst>
        </pc:spChg>
        <pc:spChg chg="mod">
          <ac:chgData name="ANGIE KATERINE BORDA RODRIGUEZ" userId="982bb59e-8e0b-4610-af28-be7434494033" providerId="ADAL" clId="{3ACD0027-2188-4376-8121-ECA5766425BE}" dt="2025-09-01T17:25:22.036" v="293" actId="14100"/>
          <ac:spMkLst>
            <pc:docMk/>
            <pc:sldMk cId="784857094" sldId="311"/>
            <ac:spMk id="4" creationId="{C61D8186-0A50-4EEE-8404-0D31838A0043}"/>
          </ac:spMkLst>
        </pc:spChg>
        <pc:spChg chg="add mod">
          <ac:chgData name="ANGIE KATERINE BORDA RODRIGUEZ" userId="982bb59e-8e0b-4610-af28-be7434494033" providerId="ADAL" clId="{3ACD0027-2188-4376-8121-ECA5766425BE}" dt="2025-09-01T17:26:43.456" v="325" actId="20577"/>
          <ac:spMkLst>
            <pc:docMk/>
            <pc:sldMk cId="784857094" sldId="311"/>
            <ac:spMk id="12" creationId="{1D24A5F1-5CD0-40E8-B992-1997F440939D}"/>
          </ac:spMkLst>
        </pc:spChg>
        <pc:spChg chg="add mod">
          <ac:chgData name="ANGIE KATERINE BORDA RODRIGUEZ" userId="982bb59e-8e0b-4610-af28-be7434494033" providerId="ADAL" clId="{3ACD0027-2188-4376-8121-ECA5766425BE}" dt="2025-09-01T17:27:22.924" v="347" actId="20577"/>
          <ac:spMkLst>
            <pc:docMk/>
            <pc:sldMk cId="784857094" sldId="311"/>
            <ac:spMk id="13" creationId="{289DEEA5-E76B-4AE1-A2B2-7D87F6EF9F08}"/>
          </ac:spMkLst>
        </pc:spChg>
        <pc:spChg chg="mod">
          <ac:chgData name="ANGIE KATERINE BORDA RODRIGUEZ" userId="982bb59e-8e0b-4610-af28-be7434494033" providerId="ADAL" clId="{3ACD0027-2188-4376-8121-ECA5766425BE}" dt="2025-09-01T17:25:29.854" v="295" actId="14100"/>
          <ac:spMkLst>
            <pc:docMk/>
            <pc:sldMk cId="784857094" sldId="311"/>
            <ac:spMk id="14" creationId="{2DF6E674-346A-4F55-9D00-F10848071CFE}"/>
          </ac:spMkLst>
        </pc:spChg>
        <pc:spChg chg="mod">
          <ac:chgData name="ANGIE KATERINE BORDA RODRIGUEZ" userId="982bb59e-8e0b-4610-af28-be7434494033" providerId="ADAL" clId="{3ACD0027-2188-4376-8121-ECA5766425BE}" dt="2025-09-01T17:25:32.421" v="296" actId="14100"/>
          <ac:spMkLst>
            <pc:docMk/>
            <pc:sldMk cId="784857094" sldId="311"/>
            <ac:spMk id="15" creationId="{416C2011-FC69-4F95-8CA6-F4A4EFA54065}"/>
          </ac:spMkLst>
        </pc:spChg>
        <pc:spChg chg="mod">
          <ac:chgData name="ANGIE KATERINE BORDA RODRIGUEZ" userId="982bb59e-8e0b-4610-af28-be7434494033" providerId="ADAL" clId="{3ACD0027-2188-4376-8121-ECA5766425BE}" dt="2025-09-01T17:27:11.538" v="329" actId="14100"/>
          <ac:spMkLst>
            <pc:docMk/>
            <pc:sldMk cId="784857094" sldId="311"/>
            <ac:spMk id="17" creationId="{8A50B7C7-03ED-4A37-A668-AEEB52FDB22D}"/>
          </ac:spMkLst>
        </pc:spChg>
        <pc:spChg chg="mod">
          <ac:chgData name="ANGIE KATERINE BORDA RODRIGUEZ" userId="982bb59e-8e0b-4610-af28-be7434494033" providerId="ADAL" clId="{3ACD0027-2188-4376-8121-ECA5766425BE}" dt="2025-09-01T17:25:37.073" v="298" actId="1076"/>
          <ac:spMkLst>
            <pc:docMk/>
            <pc:sldMk cId="784857094" sldId="311"/>
            <ac:spMk id="18" creationId="{BEB27BEB-E76B-4613-BCD8-A27CFFA48DA7}"/>
          </ac:spMkLst>
        </pc:spChg>
        <pc:spChg chg="mod">
          <ac:chgData name="ANGIE KATERINE BORDA RODRIGUEZ" userId="982bb59e-8e0b-4610-af28-be7434494033" providerId="ADAL" clId="{3ACD0027-2188-4376-8121-ECA5766425BE}" dt="2025-09-01T17:26:26.246" v="305" actId="1076"/>
          <ac:spMkLst>
            <pc:docMk/>
            <pc:sldMk cId="784857094" sldId="311"/>
            <ac:spMk id="19" creationId="{7C0BE1CB-F8B5-4DA5-8BC2-DF310D9AF573}"/>
          </ac:spMkLst>
        </pc:spChg>
      </pc:sldChg>
      <pc:sldChg chg="addSp modSp mod">
        <pc:chgData name="ANGIE KATERINE BORDA RODRIGUEZ" userId="982bb59e-8e0b-4610-af28-be7434494033" providerId="ADAL" clId="{3ACD0027-2188-4376-8121-ECA5766425BE}" dt="2025-09-01T17:08:32.055" v="267" actId="1076"/>
        <pc:sldMkLst>
          <pc:docMk/>
          <pc:sldMk cId="2756811466" sldId="312"/>
        </pc:sldMkLst>
        <pc:spChg chg="add mod">
          <ac:chgData name="ANGIE KATERINE BORDA RODRIGUEZ" userId="982bb59e-8e0b-4610-af28-be7434494033" providerId="ADAL" clId="{3ACD0027-2188-4376-8121-ECA5766425BE}" dt="2025-09-01T17:04:11.136" v="84" actId="767"/>
          <ac:spMkLst>
            <pc:docMk/>
            <pc:sldMk cId="2756811466" sldId="312"/>
            <ac:spMk id="6" creationId="{D451925D-61A7-4EC4-8BA9-B1BA5F5BE59E}"/>
          </ac:spMkLst>
        </pc:spChg>
        <pc:spChg chg="add mod">
          <ac:chgData name="ANGIE KATERINE BORDA RODRIGUEZ" userId="982bb59e-8e0b-4610-af28-be7434494033" providerId="ADAL" clId="{3ACD0027-2188-4376-8121-ECA5766425BE}" dt="2025-09-01T17:08:32.055" v="267" actId="1076"/>
          <ac:spMkLst>
            <pc:docMk/>
            <pc:sldMk cId="2756811466" sldId="312"/>
            <ac:spMk id="7" creationId="{5822A247-C54C-4B0F-8394-C2AB9D1C7290}"/>
          </ac:spMkLst>
        </pc:spChg>
      </pc:sldChg>
      <pc:sldChg chg="modSp mod">
        <pc:chgData name="ANGIE KATERINE BORDA RODRIGUEZ" userId="982bb59e-8e0b-4610-af28-be7434494033" providerId="ADAL" clId="{3ACD0027-2188-4376-8121-ECA5766425BE}" dt="2025-09-01T17:29:35.489" v="353" actId="14734"/>
        <pc:sldMkLst>
          <pc:docMk/>
          <pc:sldMk cId="1980579760" sldId="315"/>
        </pc:sldMkLst>
        <pc:graphicFrameChg chg="modGraphic">
          <ac:chgData name="ANGIE KATERINE BORDA RODRIGUEZ" userId="982bb59e-8e0b-4610-af28-be7434494033" providerId="ADAL" clId="{3ACD0027-2188-4376-8121-ECA5766425BE}" dt="2025-09-01T17:29:35.489" v="353" actId="14734"/>
          <ac:graphicFrameMkLst>
            <pc:docMk/>
            <pc:sldMk cId="1980579760" sldId="315"/>
            <ac:graphicFrameMk id="2" creationId="{E03D2DDF-3DF9-548D-7B68-74E51B825000}"/>
          </ac:graphicFrameMkLst>
        </pc:graphicFrameChg>
      </pc:sldChg>
    </pc:docChg>
  </pc:docChgLst>
  <pc:docChgLst>
    <pc:chgData name="ANGIE KATERINE BORDA RODRIGUEZ" userId="S::angie.borda@uniminuto.edu::982bb59e-8e0b-4610-af28-be7434494033" providerId="AD" clId="Web-{270873FC-F761-0827-49AD-D9A821C9DE34}"/>
    <pc:docChg chg="addSld modSld">
      <pc:chgData name="ANGIE KATERINE BORDA RODRIGUEZ" userId="S::angie.borda@uniminuto.edu::982bb59e-8e0b-4610-af28-be7434494033" providerId="AD" clId="Web-{270873FC-F761-0827-49AD-D9A821C9DE34}" dt="2025-09-18T16:01:31.168" v="85" actId="20577"/>
      <pc:docMkLst>
        <pc:docMk/>
      </pc:docMkLst>
      <pc:sldChg chg="addSp modSp">
        <pc:chgData name="ANGIE KATERINE BORDA RODRIGUEZ" userId="S::angie.borda@uniminuto.edu::982bb59e-8e0b-4610-af28-be7434494033" providerId="AD" clId="Web-{270873FC-F761-0827-49AD-D9A821C9DE34}" dt="2025-09-18T16:01:31.168" v="85" actId="20577"/>
        <pc:sldMkLst>
          <pc:docMk/>
          <pc:sldMk cId="3291104514" sldId="326"/>
        </pc:sldMkLst>
      </pc:sldChg>
      <pc:sldChg chg="add replId">
        <pc:chgData name="ANGIE KATERINE BORDA RODRIGUEZ" userId="S::angie.borda@uniminuto.edu::982bb59e-8e0b-4610-af28-be7434494033" providerId="AD" clId="Web-{270873FC-F761-0827-49AD-D9A821C9DE34}" dt="2025-09-18T15:59:14.035" v="0"/>
        <pc:sldMkLst>
          <pc:docMk/>
          <pc:sldMk cId="734064219" sldId="330"/>
        </pc:sldMkLst>
      </pc:sldChg>
    </pc:docChg>
  </pc:docChgLst>
  <pc:docChgLst>
    <pc:chgData name="Usuario invitado" userId="S::urn:spo:tenantanon#b1ba85eb-a253-4467-9ee8-d4f8ed4df300::" providerId="AD" clId="Web-{2E03FFFD-0879-4023-0B4E-1F6186AAD477}"/>
    <pc:docChg chg="mod">
      <pc:chgData name="Usuario invitado" userId="S::urn:spo:tenantanon#b1ba85eb-a253-4467-9ee8-d4f8ed4df300::" providerId="AD" clId="Web-{2E03FFFD-0879-4023-0B4E-1F6186AAD477}" dt="2025-09-11T22:11:21.560" v="0"/>
      <pc:docMkLst>
        <pc:docMk/>
      </pc:docMkLst>
    </pc:docChg>
  </pc:docChgLst>
  <pc:docChgLst>
    <pc:chgData name="LINA PAOLA SUAREZ FORERO" userId="S::lina.suarez.f@uniminuto.edu::bc550894-0aa7-4a5d-903c-9027ae179d81" providerId="AD" clId="Web-{A8743BE0-AAE3-EF19-C688-58CB25E470A8}"/>
    <pc:docChg chg="addSld modSld">
      <pc:chgData name="LINA PAOLA SUAREZ FORERO" userId="S::lina.suarez.f@uniminuto.edu::bc550894-0aa7-4a5d-903c-9027ae179d81" providerId="AD" clId="Web-{A8743BE0-AAE3-EF19-C688-58CB25E470A8}" dt="2025-09-08T21:43:20.504" v="179" actId="20577"/>
      <pc:docMkLst>
        <pc:docMk/>
      </pc:docMkLst>
      <pc:sldChg chg="modSp">
        <pc:chgData name="LINA PAOLA SUAREZ FORERO" userId="S::lina.suarez.f@uniminuto.edu::bc550894-0aa7-4a5d-903c-9027ae179d81" providerId="AD" clId="Web-{A8743BE0-AAE3-EF19-C688-58CB25E470A8}" dt="2025-09-08T20:32:24.157" v="65"/>
        <pc:sldMkLst>
          <pc:docMk/>
          <pc:sldMk cId="2506485616" sldId="309"/>
        </pc:sldMkLst>
        <pc:graphicFrameChg chg="mod modGraphic">
          <ac:chgData name="LINA PAOLA SUAREZ FORERO" userId="S::lina.suarez.f@uniminuto.edu::bc550894-0aa7-4a5d-903c-9027ae179d81" providerId="AD" clId="Web-{A8743BE0-AAE3-EF19-C688-58CB25E470A8}" dt="2025-09-08T20:32:24.157" v="65"/>
          <ac:graphicFrameMkLst>
            <pc:docMk/>
            <pc:sldMk cId="2506485616" sldId="309"/>
            <ac:graphicFrameMk id="2" creationId="{C11E0564-1AB6-4428-9869-8F575A085B6C}"/>
          </ac:graphicFrameMkLst>
        </pc:graphicFrameChg>
      </pc:sldChg>
      <pc:sldChg chg="delSp">
        <pc:chgData name="LINA PAOLA SUAREZ FORERO" userId="S::lina.suarez.f@uniminuto.edu::bc550894-0aa7-4a5d-903c-9027ae179d81" providerId="AD" clId="Web-{A8743BE0-AAE3-EF19-C688-58CB25E470A8}" dt="2025-09-08T21:32:36.635" v="69"/>
        <pc:sldMkLst>
          <pc:docMk/>
          <pc:sldMk cId="4041512998" sldId="317"/>
        </pc:sldMkLst>
      </pc:sldChg>
      <pc:sldChg chg="addSp delSp modSp add replId">
        <pc:chgData name="LINA PAOLA SUAREZ FORERO" userId="S::lina.suarez.f@uniminuto.edu::bc550894-0aa7-4a5d-903c-9027ae179d81" providerId="AD" clId="Web-{A8743BE0-AAE3-EF19-C688-58CB25E470A8}" dt="2025-09-08T21:43:20.504" v="179" actId="20577"/>
        <pc:sldMkLst>
          <pc:docMk/>
          <pc:sldMk cId="1002090615" sldId="321"/>
        </pc:sldMkLst>
        <pc:spChg chg="add mod">
          <ac:chgData name="LINA PAOLA SUAREZ FORERO" userId="S::lina.suarez.f@uniminuto.edu::bc550894-0aa7-4a5d-903c-9027ae179d81" providerId="AD" clId="Web-{A8743BE0-AAE3-EF19-C688-58CB25E470A8}" dt="2025-09-08T21:43:20.504" v="179" actId="20577"/>
          <ac:spMkLst>
            <pc:docMk/>
            <pc:sldMk cId="1002090615" sldId="321"/>
            <ac:spMk id="8" creationId="{75B111E3-DFCF-49F6-187F-2D0F5CBC607C}"/>
          </ac:spMkLst>
        </pc:spChg>
        <pc:spChg chg="mod">
          <ac:chgData name="LINA PAOLA SUAREZ FORERO" userId="S::lina.suarez.f@uniminuto.edu::bc550894-0aa7-4a5d-903c-9027ae179d81" providerId="AD" clId="Web-{A8743BE0-AAE3-EF19-C688-58CB25E470A8}" dt="2025-09-08T21:41:49.157" v="112" actId="20577"/>
          <ac:spMkLst>
            <pc:docMk/>
            <pc:sldMk cId="1002090615" sldId="321"/>
            <ac:spMk id="41" creationId="{EAA4F053-A48E-3372-EF42-8972C5DABF68}"/>
          </ac:spMkLst>
        </pc:spChg>
      </pc:sldChg>
    </pc:docChg>
  </pc:docChgLst>
  <pc:docChgLst>
    <pc:chgData name="GINA CATALINA MALAVER PEREZ" userId="S::gina.malaver@uniminuto.edu::99b04ec6-3d77-4061-a7bd-63e001cc7658" providerId="AD" clId="Web-{F1473A60-5CE2-99E9-58FE-F7044790D221}"/>
    <pc:docChg chg="modSld">
      <pc:chgData name="GINA CATALINA MALAVER PEREZ" userId="S::gina.malaver@uniminuto.edu::99b04ec6-3d77-4061-a7bd-63e001cc7658" providerId="AD" clId="Web-{F1473A60-5CE2-99E9-58FE-F7044790D221}" dt="2025-09-09T17:36:59.455" v="83" actId="1076"/>
      <pc:docMkLst>
        <pc:docMk/>
      </pc:docMkLst>
      <pc:sldChg chg="addSp modSp">
        <pc:chgData name="GINA CATALINA MALAVER PEREZ" userId="S::gina.malaver@uniminuto.edu::99b04ec6-3d77-4061-a7bd-63e001cc7658" providerId="AD" clId="Web-{F1473A60-5CE2-99E9-58FE-F7044790D221}" dt="2025-09-09T17:36:59.455" v="83" actId="1076"/>
        <pc:sldMkLst>
          <pc:docMk/>
          <pc:sldMk cId="2597951625" sldId="322"/>
        </pc:sldMkLst>
        <pc:spChg chg="add mod">
          <ac:chgData name="GINA CATALINA MALAVER PEREZ" userId="S::gina.malaver@uniminuto.edu::99b04ec6-3d77-4061-a7bd-63e001cc7658" providerId="AD" clId="Web-{F1473A60-5CE2-99E9-58FE-F7044790D221}" dt="2025-09-09T17:36:59.455" v="83" actId="1076"/>
          <ac:spMkLst>
            <pc:docMk/>
            <pc:sldMk cId="2597951625" sldId="322"/>
            <ac:spMk id="2" creationId="{22EE1AEA-58DE-8EBE-759C-E9A935211847}"/>
          </ac:spMkLst>
        </pc:spChg>
      </pc:sldChg>
    </pc:docChg>
  </pc:docChgLst>
  <pc:docChgLst>
    <pc:chgData name="IVONE GINETTE CARVAJAL CASTAÑO" userId="6f0b0386-3d0d-4c09-920c-550840778887" providerId="ADAL" clId="{EAFDDF03-D376-4D31-AF60-55A318C8159E}"/>
    <pc:docChg chg="modSld">
      <pc:chgData name="IVONE GINETTE CARVAJAL CASTAÑO" userId="6f0b0386-3d0d-4c09-920c-550840778887" providerId="ADAL" clId="{EAFDDF03-D376-4D31-AF60-55A318C8159E}" dt="2025-09-09T19:59:07.806" v="13" actId="1076"/>
      <pc:docMkLst>
        <pc:docMk/>
      </pc:docMkLst>
    </pc:docChg>
  </pc:docChgLst>
  <pc:docChgLst>
    <pc:chgData name="WENDY VANESA FONTALVO PEÑATE" userId="S::wendy.fontalvo.p@uniminuto.edu::f7a3c5d0-b13b-4d33-a676-a293da504660" providerId="AD" clId="Web-{2BC9B611-5226-1F1C-DC23-84EA6035A93E}"/>
    <pc:docChg chg="addSld delSld modSld">
      <pc:chgData name="WENDY VANESA FONTALVO PEÑATE" userId="S::wendy.fontalvo.p@uniminuto.edu::f7a3c5d0-b13b-4d33-a676-a293da504660" providerId="AD" clId="Web-{2BC9B611-5226-1F1C-DC23-84EA6035A93E}" dt="2025-09-22T14:19:30.070" v="51"/>
      <pc:docMkLst>
        <pc:docMk/>
      </pc:docMkLst>
      <pc:sldChg chg="modSp">
        <pc:chgData name="WENDY VANESA FONTALVO PEÑATE" userId="S::wendy.fontalvo.p@uniminuto.edu::f7a3c5d0-b13b-4d33-a676-a293da504660" providerId="AD" clId="Web-{2BC9B611-5226-1F1C-DC23-84EA6035A93E}" dt="2025-09-22T13:53:53.501" v="23" actId="20577"/>
        <pc:sldMkLst>
          <pc:docMk/>
          <pc:sldMk cId="3454822049" sldId="272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53:53.501" v="23" actId="20577"/>
          <ac:spMkLst>
            <pc:docMk/>
            <pc:sldMk cId="3454822049" sldId="272"/>
            <ac:spMk id="11" creationId="{6DB3A08E-BCF4-3587-F4C9-B1E353806290}"/>
          </ac:spMkLst>
        </pc:spChg>
      </pc:sldChg>
      <pc:sldChg chg="modSp">
        <pc:chgData name="WENDY VANESA FONTALVO PEÑATE" userId="S::wendy.fontalvo.p@uniminuto.edu::f7a3c5d0-b13b-4d33-a676-a293da504660" providerId="AD" clId="Web-{2BC9B611-5226-1F1C-DC23-84EA6035A93E}" dt="2025-09-22T14:00:03.371" v="45"/>
        <pc:sldMkLst>
          <pc:docMk/>
          <pc:sldMk cId="1049235793" sldId="306"/>
        </pc:sldMkLst>
        <pc:graphicFrameChg chg="mod modGraphic">
          <ac:chgData name="WENDY VANESA FONTALVO PEÑATE" userId="S::wendy.fontalvo.p@uniminuto.edu::f7a3c5d0-b13b-4d33-a676-a293da504660" providerId="AD" clId="Web-{2BC9B611-5226-1F1C-DC23-84EA6035A93E}" dt="2025-09-22T14:00:03.371" v="45"/>
          <ac:graphicFrameMkLst>
            <pc:docMk/>
            <pc:sldMk cId="1049235793" sldId="306"/>
            <ac:graphicFrameMk id="2" creationId="{90972EEF-3FB5-4500-9EC9-1FE8DB0274C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2BC9B611-5226-1F1C-DC23-84EA6035A93E}" dt="2025-09-22T14:00:20.043" v="47" actId="20577"/>
        <pc:sldMkLst>
          <pc:docMk/>
          <pc:sldMk cId="3779762869" sldId="310"/>
        </pc:sldMkLst>
        <pc:spChg chg="mod">
          <ac:chgData name="WENDY VANESA FONTALVO PEÑATE" userId="S::wendy.fontalvo.p@uniminuto.edu::f7a3c5d0-b13b-4d33-a676-a293da504660" providerId="AD" clId="Web-{2BC9B611-5226-1F1C-DC23-84EA6035A93E}" dt="2025-09-22T14:00:20.043" v="47" actId="20577"/>
          <ac:spMkLst>
            <pc:docMk/>
            <pc:sldMk cId="3779762869" sldId="310"/>
            <ac:spMk id="5" creationId="{7A7205E3-AB74-495D-88C5-6CA0FDB8E2D5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4:00:16.496" v="46" actId="20577"/>
          <ac:spMkLst>
            <pc:docMk/>
            <pc:sldMk cId="3779762869" sldId="310"/>
            <ac:spMk id="7" creationId="{FD608D49-DCDB-4C12-9FE0-D129B97FB0BB}"/>
          </ac:spMkLst>
        </pc:spChg>
      </pc:sldChg>
      <pc:sldChg chg="modSp">
        <pc:chgData name="WENDY VANESA FONTALVO PEÑATE" userId="S::wendy.fontalvo.p@uniminuto.edu::f7a3c5d0-b13b-4d33-a676-a293da504660" providerId="AD" clId="Web-{2BC9B611-5226-1F1C-DC23-84EA6035A93E}" dt="2025-09-22T13:59:52.557" v="38"/>
        <pc:sldMkLst>
          <pc:docMk/>
          <pc:sldMk cId="784857094" sldId="311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59:43.025" v="35" actId="20577"/>
          <ac:spMkLst>
            <pc:docMk/>
            <pc:sldMk cId="784857094" sldId="311"/>
            <ac:spMk id="4" creationId="{C61D8186-0A50-4EEE-8404-0D31838A0043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59:48.745" v="36"/>
          <ac:spMkLst>
            <pc:docMk/>
            <pc:sldMk cId="784857094" sldId="311"/>
            <ac:spMk id="14" creationId="{2DF6E674-346A-4F55-9D00-F10848071CFE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59:50.870" v="37"/>
          <ac:spMkLst>
            <pc:docMk/>
            <pc:sldMk cId="784857094" sldId="311"/>
            <ac:spMk id="15" creationId="{416C2011-FC69-4F95-8CA6-F4A4EFA54065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59:52.557" v="38"/>
          <ac:spMkLst>
            <pc:docMk/>
            <pc:sldMk cId="784857094" sldId="311"/>
            <ac:spMk id="17" creationId="{8A50B7C7-03ED-4A37-A668-AEEB52FDB22D}"/>
          </ac:spMkLst>
        </pc:spChg>
      </pc:sldChg>
      <pc:sldChg chg="modSp">
        <pc:chgData name="WENDY VANESA FONTALVO PEÑATE" userId="S::wendy.fontalvo.p@uniminuto.edu::f7a3c5d0-b13b-4d33-a676-a293da504660" providerId="AD" clId="Web-{2BC9B611-5226-1F1C-DC23-84EA6035A93E}" dt="2025-09-22T14:00:32.435" v="49" actId="20577"/>
        <pc:sldMkLst>
          <pc:docMk/>
          <pc:sldMk cId="2756811466" sldId="312"/>
        </pc:sldMkLst>
        <pc:spChg chg="mod">
          <ac:chgData name="WENDY VANESA FONTALVO PEÑATE" userId="S::wendy.fontalvo.p@uniminuto.edu::f7a3c5d0-b13b-4d33-a676-a293da504660" providerId="AD" clId="Web-{2BC9B611-5226-1F1C-DC23-84EA6035A93E}" dt="2025-09-22T14:00:32.435" v="49" actId="20577"/>
          <ac:spMkLst>
            <pc:docMk/>
            <pc:sldMk cId="2756811466" sldId="312"/>
            <ac:spMk id="3" creationId="{4A6E2259-DDD0-425F-86E3-067FE208948D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4:00:29.169" v="48" actId="20577"/>
          <ac:spMkLst>
            <pc:docMk/>
            <pc:sldMk cId="2756811466" sldId="312"/>
            <ac:spMk id="7" creationId="{5822A247-C54C-4B0F-8394-C2AB9D1C7290}"/>
          </ac:spMkLst>
        </pc:spChg>
      </pc:sldChg>
      <pc:sldChg chg="del">
        <pc:chgData name="WENDY VANESA FONTALVO PEÑATE" userId="S::wendy.fontalvo.p@uniminuto.edu::f7a3c5d0-b13b-4d33-a676-a293da504660" providerId="AD" clId="Web-{2BC9B611-5226-1F1C-DC23-84EA6035A93E}" dt="2025-09-22T13:36:57.973" v="0"/>
        <pc:sldMkLst>
          <pc:docMk/>
          <pc:sldMk cId="3851447730" sldId="320"/>
        </pc:sldMkLst>
      </pc:sldChg>
      <pc:sldChg chg="modSp">
        <pc:chgData name="WENDY VANESA FONTALVO PEÑATE" userId="S::wendy.fontalvo.p@uniminuto.edu::f7a3c5d0-b13b-4d33-a676-a293da504660" providerId="AD" clId="Web-{2BC9B611-5226-1F1C-DC23-84EA6035A93E}" dt="2025-09-22T13:42:19.756" v="22"/>
        <pc:sldMkLst>
          <pc:docMk/>
          <pc:sldMk cId="2597951625" sldId="322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42:09.552" v="16"/>
          <ac:spMkLst>
            <pc:docMk/>
            <pc:sldMk cId="2597951625" sldId="322"/>
            <ac:spMk id="29" creationId="{C374E326-E380-4F7B-AA24-3F3CCA40A43C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42:09.552" v="17"/>
          <ac:spMkLst>
            <pc:docMk/>
            <pc:sldMk cId="2597951625" sldId="322"/>
            <ac:spMk id="30" creationId="{208D7EE2-5827-4150-9E55-BB0DA1396F55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42:19.756" v="22"/>
          <ac:spMkLst>
            <pc:docMk/>
            <pc:sldMk cId="2597951625" sldId="322"/>
            <ac:spMk id="31" creationId="{D1EA0660-AF19-4D50-953D-005C118D3D15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42:09.552" v="19"/>
          <ac:spMkLst>
            <pc:docMk/>
            <pc:sldMk cId="2597951625" sldId="322"/>
            <ac:spMk id="38" creationId="{002F21F7-90FD-4379-94C1-75DB1BABA5BA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42:09.552" v="20"/>
          <ac:spMkLst>
            <pc:docMk/>
            <pc:sldMk cId="2597951625" sldId="322"/>
            <ac:spMk id="39" creationId="{EFB62304-66CE-4672-B639-AE4AE15C896F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42:09.568" v="21"/>
          <ac:spMkLst>
            <pc:docMk/>
            <pc:sldMk cId="2597951625" sldId="322"/>
            <ac:spMk id="40" creationId="{CC2C9E2E-EAE1-46AD-BF8B-1448D6F4A949}"/>
          </ac:spMkLst>
        </pc:spChg>
      </pc:sldChg>
      <pc:sldChg chg="modSp">
        <pc:chgData name="WENDY VANESA FONTALVO PEÑATE" userId="S::wendy.fontalvo.p@uniminuto.edu::f7a3c5d0-b13b-4d33-a676-a293da504660" providerId="AD" clId="Web-{2BC9B611-5226-1F1C-DC23-84EA6035A93E}" dt="2025-09-22T13:58:52.256" v="30" actId="1076"/>
        <pc:sldMkLst>
          <pc:docMk/>
          <pc:sldMk cId="1121650978" sldId="324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58:52.256" v="30" actId="1076"/>
          <ac:spMkLst>
            <pc:docMk/>
            <pc:sldMk cId="1121650978" sldId="324"/>
            <ac:spMk id="7" creationId="{1077D07D-2BCC-0261-0808-0E7D98BECDA9}"/>
          </ac:spMkLst>
        </pc:spChg>
      </pc:sldChg>
      <pc:sldChg chg="modSp">
        <pc:chgData name="WENDY VANESA FONTALVO PEÑATE" userId="S::wendy.fontalvo.p@uniminuto.edu::f7a3c5d0-b13b-4d33-a676-a293da504660" providerId="AD" clId="Web-{2BC9B611-5226-1F1C-DC23-84EA6035A93E}" dt="2025-09-22T13:58:38.443" v="26" actId="1076"/>
        <pc:sldMkLst>
          <pc:docMk/>
          <pc:sldMk cId="2044575081" sldId="325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58:38.443" v="26" actId="1076"/>
          <ac:spMkLst>
            <pc:docMk/>
            <pc:sldMk cId="2044575081" sldId="325"/>
            <ac:spMk id="7" creationId="{6534B6A9-3FE7-94CF-59A2-A7C85D98589C}"/>
          </ac:spMkLst>
        </pc:spChg>
      </pc:sldChg>
      <pc:sldChg chg="addSp delSp modSp">
        <pc:chgData name="WENDY VANESA FONTALVO PEÑATE" userId="S::wendy.fontalvo.p@uniminuto.edu::f7a3c5d0-b13b-4d33-a676-a293da504660" providerId="AD" clId="Web-{2BC9B611-5226-1F1C-DC23-84EA6035A93E}" dt="2025-09-22T14:19:30.070" v="51"/>
        <pc:sldMkLst>
          <pc:docMk/>
          <pc:sldMk cId="3291104514" sldId="326"/>
        </pc:sldMkLst>
        <pc:spChg chg="del mod">
          <ac:chgData name="WENDY VANESA FONTALVO PEÑATE" userId="S::wendy.fontalvo.p@uniminuto.edu::f7a3c5d0-b13b-4d33-a676-a293da504660" providerId="AD" clId="Web-{2BC9B611-5226-1F1C-DC23-84EA6035A93E}" dt="2025-09-22T13:41:17.501" v="8"/>
          <ac:spMkLst>
            <pc:docMk/>
            <pc:sldMk cId="3291104514" sldId="326"/>
            <ac:spMk id="2" creationId="{28321575-A27E-65DF-A6C3-C4A3A6B4E7A8}"/>
          </ac:spMkLst>
        </pc:spChg>
        <pc:spChg chg="add">
          <ac:chgData name="WENDY VANESA FONTALVO PEÑATE" userId="S::wendy.fontalvo.p@uniminuto.edu::f7a3c5d0-b13b-4d33-a676-a293da504660" providerId="AD" clId="Web-{2BC9B611-5226-1F1C-DC23-84EA6035A93E}" dt="2025-09-22T14:19:30.070" v="51"/>
          <ac:spMkLst>
            <pc:docMk/>
            <pc:sldMk cId="3291104514" sldId="326"/>
            <ac:spMk id="2" creationId="{2F154A89-49AD-45DE-4F45-73B768240795}"/>
          </ac:spMkLst>
        </pc:spChg>
        <pc:spChg chg="add mod">
          <ac:chgData name="WENDY VANESA FONTALVO PEÑATE" userId="S::wendy.fontalvo.p@uniminuto.edu::f7a3c5d0-b13b-4d33-a676-a293da504660" providerId="AD" clId="Web-{2BC9B611-5226-1F1C-DC23-84EA6035A93E}" dt="2025-09-22T14:18:54.867" v="50" actId="20577"/>
          <ac:spMkLst>
            <pc:docMk/>
            <pc:sldMk cId="3291104514" sldId="326"/>
            <ac:spMk id="4" creationId="{14E8CE32-FE0A-DAB0-7A9E-468C11A0E8D0}"/>
          </ac:spMkLst>
        </pc:spChg>
      </pc:sldChg>
      <pc:sldChg chg="modSp add">
        <pc:chgData name="WENDY VANESA FONTALVO PEÑATE" userId="S::wendy.fontalvo.p@uniminuto.edu::f7a3c5d0-b13b-4d33-a676-a293da504660" providerId="AD" clId="Web-{2BC9B611-5226-1F1C-DC23-84EA6035A93E}" dt="2025-09-22T13:38:02.738" v="4" actId="20577"/>
        <pc:sldMkLst>
          <pc:docMk/>
          <pc:sldMk cId="3408879960" sldId="331"/>
        </pc:sldMkLst>
        <pc:spChg chg="mod">
          <ac:chgData name="WENDY VANESA FONTALVO PEÑATE" userId="S::wendy.fontalvo.p@uniminuto.edu::f7a3c5d0-b13b-4d33-a676-a293da504660" providerId="AD" clId="Web-{2BC9B611-5226-1F1C-DC23-84EA6035A93E}" dt="2025-09-22T13:38:02.738" v="4" actId="20577"/>
          <ac:spMkLst>
            <pc:docMk/>
            <pc:sldMk cId="3408879960" sldId="331"/>
            <ac:spMk id="7" creationId="{D59E5170-5CD6-3273-A463-3AB2E65FCB05}"/>
          </ac:spMkLst>
        </pc:spChg>
        <pc:spChg chg="mod">
          <ac:chgData name="WENDY VANESA FONTALVO PEÑATE" userId="S::wendy.fontalvo.p@uniminuto.edu::f7a3c5d0-b13b-4d33-a676-a293da504660" providerId="AD" clId="Web-{2BC9B611-5226-1F1C-DC23-84EA6035A93E}" dt="2025-09-22T13:38:00.503" v="3" actId="20577"/>
          <ac:spMkLst>
            <pc:docMk/>
            <pc:sldMk cId="3408879960" sldId="331"/>
            <ac:spMk id="12" creationId="{3FD46F21-D0C0-062C-4006-9560F52BDB41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0DA9514B-8BD7-9C84-450A-2B58B82C9A59}"/>
    <pc:docChg chg="addSld delSld modSld sldOrd">
      <pc:chgData name="DIANA DEL PILAR RAMIREZ ACOSTA" userId="S::diana.ramirez.ac@uniminuto.edu::7c8ee35b-8153-4181-8741-18f2e2a668b2" providerId="AD" clId="Web-{0DA9514B-8BD7-9C84-450A-2B58B82C9A59}" dt="2025-09-16T22:46:24.397" v="42"/>
      <pc:docMkLst>
        <pc:docMk/>
      </pc:docMkLst>
      <pc:sldChg chg="modSp">
        <pc:chgData name="DIANA DEL PILAR RAMIREZ ACOSTA" userId="S::diana.ramirez.ac@uniminuto.edu::7c8ee35b-8153-4181-8741-18f2e2a668b2" providerId="AD" clId="Web-{0DA9514B-8BD7-9C84-450A-2B58B82C9A59}" dt="2025-09-16T22:39:31.823" v="40" actId="1076"/>
        <pc:sldMkLst>
          <pc:docMk/>
          <pc:sldMk cId="2506485616" sldId="309"/>
        </pc:sldMkLst>
        <pc:spChg chg="mod">
          <ac:chgData name="DIANA DEL PILAR RAMIREZ ACOSTA" userId="S::diana.ramirez.ac@uniminuto.edu::7c8ee35b-8153-4181-8741-18f2e2a668b2" providerId="AD" clId="Web-{0DA9514B-8BD7-9C84-450A-2B58B82C9A59}" dt="2025-09-16T22:38:16.100" v="37" actId="14100"/>
          <ac:spMkLst>
            <pc:docMk/>
            <pc:sldMk cId="2506485616" sldId="309"/>
            <ac:spMk id="3" creationId="{D6EC7E7A-B92B-4373-B57D-B1DB91ED6FB1}"/>
          </ac:spMkLst>
        </pc:spChg>
        <pc:spChg chg="mod">
          <ac:chgData name="DIANA DEL PILAR RAMIREZ ACOSTA" userId="S::diana.ramirez.ac@uniminuto.edu::7c8ee35b-8153-4181-8741-18f2e2a668b2" providerId="AD" clId="Web-{0DA9514B-8BD7-9C84-450A-2B58B82C9A59}" dt="2025-09-16T22:39:31.823" v="40" actId="1076"/>
          <ac:spMkLst>
            <pc:docMk/>
            <pc:sldMk cId="2506485616" sldId="309"/>
            <ac:spMk id="4" creationId="{4C81E219-FCD6-B746-F617-573CF863292A}"/>
          </ac:spMkLst>
        </pc:spChg>
        <pc:spChg chg="mod">
          <ac:chgData name="DIANA DEL PILAR RAMIREZ ACOSTA" userId="S::diana.ramirez.ac@uniminuto.edu::7c8ee35b-8153-4181-8741-18f2e2a668b2" providerId="AD" clId="Web-{0DA9514B-8BD7-9C84-450A-2B58B82C9A59}" dt="2025-09-16T22:38:22.413" v="38" actId="1076"/>
          <ac:spMkLst>
            <pc:docMk/>
            <pc:sldMk cId="2506485616" sldId="309"/>
            <ac:spMk id="6" creationId="{DBDCDF78-3082-46DC-BBF8-57E6E5BFD935}"/>
          </ac:spMkLst>
        </pc:spChg>
        <pc:graphicFrameChg chg="mod modGraphic">
          <ac:chgData name="DIANA DEL PILAR RAMIREZ ACOSTA" userId="S::diana.ramirez.ac@uniminuto.edu::7c8ee35b-8153-4181-8741-18f2e2a668b2" providerId="AD" clId="Web-{0DA9514B-8BD7-9C84-450A-2B58B82C9A59}" dt="2025-09-16T22:38:07.678" v="35"/>
          <ac:graphicFrameMkLst>
            <pc:docMk/>
            <pc:sldMk cId="2506485616" sldId="309"/>
            <ac:graphicFrameMk id="2" creationId="{C11E0564-1AB6-4428-9869-8F575A085B6C}"/>
          </ac:graphicFrameMkLst>
        </pc:graphicFrameChg>
      </pc:sldChg>
      <pc:sldChg chg="ord">
        <pc:chgData name="DIANA DEL PILAR RAMIREZ ACOSTA" userId="S::diana.ramirez.ac@uniminuto.edu::7c8ee35b-8153-4181-8741-18f2e2a668b2" providerId="AD" clId="Web-{0DA9514B-8BD7-9C84-450A-2B58B82C9A59}" dt="2025-09-16T22:46:24.397" v="42"/>
        <pc:sldMkLst>
          <pc:docMk/>
          <pc:sldMk cId="3551061417" sldId="316"/>
        </pc:sldMkLst>
      </pc:sldChg>
      <pc:sldChg chg="add">
        <pc:chgData name="DIANA DEL PILAR RAMIREZ ACOSTA" userId="S::diana.ramirez.ac@uniminuto.edu::7c8ee35b-8153-4181-8741-18f2e2a668b2" providerId="AD" clId="Web-{0DA9514B-8BD7-9C84-450A-2B58B82C9A59}" dt="2025-09-16T22:19:09.787" v="0"/>
        <pc:sldMkLst>
          <pc:docMk/>
          <pc:sldMk cId="996059294" sldId="327"/>
        </pc:sldMkLst>
      </pc:sldChg>
      <pc:sldChg chg="add">
        <pc:chgData name="DIANA DEL PILAR RAMIREZ ACOSTA" userId="S::diana.ramirez.ac@uniminuto.edu::7c8ee35b-8153-4181-8741-18f2e2a668b2" providerId="AD" clId="Web-{0DA9514B-8BD7-9C84-450A-2B58B82C9A59}" dt="2025-09-16T22:19:48.131" v="2"/>
        <pc:sldMkLst>
          <pc:docMk/>
          <pc:sldMk cId="1794724281" sldId="328"/>
        </pc:sldMkLst>
      </pc:sldChg>
    </pc:docChg>
  </pc:docChgLst>
  <pc:docChgLst>
    <pc:chgData name="ANGIE KATERINE BORDA RODRIGUEZ" userId="982bb59e-8e0b-4610-af28-be7434494033" providerId="ADAL" clId="{A0D2F62B-14AB-41F1-BA70-6697D303448D}"/>
    <pc:docChg chg="undo custSel addSld delSld modSld">
      <pc:chgData name="ANGIE KATERINE BORDA RODRIGUEZ" userId="982bb59e-8e0b-4610-af28-be7434494033" providerId="ADAL" clId="{A0D2F62B-14AB-41F1-BA70-6697D303448D}" dt="2025-09-08T19:18:08.791" v="1001" actId="1076"/>
      <pc:docMkLst>
        <pc:docMk/>
      </pc:docMkLst>
      <pc:sldChg chg="add setBg">
        <pc:chgData name="ANGIE KATERINE BORDA RODRIGUEZ" userId="982bb59e-8e0b-4610-af28-be7434494033" providerId="ADAL" clId="{A0D2F62B-14AB-41F1-BA70-6697D303448D}" dt="2025-09-08T16:17:34.212" v="8"/>
        <pc:sldMkLst>
          <pc:docMk/>
          <pc:sldMk cId="4041512998" sldId="317"/>
        </pc:sldMkLst>
      </pc:sldChg>
    </pc:docChg>
  </pc:docChgLst>
  <pc:docChgLst>
    <pc:chgData name="GINA CATALINA MALAVER PEREZ" userId="99b04ec6-3d77-4061-a7bd-63e001cc7658" providerId="ADAL" clId="{88880B5C-24B2-444E-857B-E24E2522D707}"/>
    <pc:docChg chg="undo redo custSel addSld delSld modSld sldOrd">
      <pc:chgData name="GINA CATALINA MALAVER PEREZ" userId="99b04ec6-3d77-4061-a7bd-63e001cc7658" providerId="ADAL" clId="{88880B5C-24B2-444E-857B-E24E2522D707}" dt="2025-09-17T16:38:08.202" v="1765" actId="14100"/>
      <pc:docMkLst>
        <pc:docMk/>
      </pc:docMkLst>
      <pc:sldChg chg="modSp mod">
        <pc:chgData name="GINA CATALINA MALAVER PEREZ" userId="99b04ec6-3d77-4061-a7bd-63e001cc7658" providerId="ADAL" clId="{88880B5C-24B2-444E-857B-E24E2522D707}" dt="2025-09-15T16:42:42.588" v="1282" actId="20577"/>
        <pc:sldMkLst>
          <pc:docMk/>
          <pc:sldMk cId="168279661" sldId="258"/>
        </pc:sldMkLst>
        <pc:spChg chg="mod">
          <ac:chgData name="GINA CATALINA MALAVER PEREZ" userId="99b04ec6-3d77-4061-a7bd-63e001cc7658" providerId="ADAL" clId="{88880B5C-24B2-444E-857B-E24E2522D707}" dt="2025-09-15T16:42:38.336" v="1280" actId="14100"/>
          <ac:spMkLst>
            <pc:docMk/>
            <pc:sldMk cId="168279661" sldId="258"/>
            <ac:spMk id="18" creationId="{E107942C-4DF5-4E1F-AAB9-FA9D5F1551B1}"/>
          </ac:spMkLst>
        </pc:spChg>
        <pc:spChg chg="mod">
          <ac:chgData name="GINA CATALINA MALAVER PEREZ" userId="99b04ec6-3d77-4061-a7bd-63e001cc7658" providerId="ADAL" clId="{88880B5C-24B2-444E-857B-E24E2522D707}" dt="2025-09-15T16:42:42.588" v="1282" actId="20577"/>
          <ac:spMkLst>
            <pc:docMk/>
            <pc:sldMk cId="168279661" sldId="258"/>
            <ac:spMk id="20" creationId="{39E1B08E-8ED2-412C-9C29-67B61E24CA17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7:11:03.783" v="1327" actId="1076"/>
        <pc:sldMkLst>
          <pc:docMk/>
          <pc:sldMk cId="3598949089" sldId="259"/>
        </pc:sldMkLst>
        <pc:spChg chg="mod">
          <ac:chgData name="GINA CATALINA MALAVER PEREZ" userId="99b04ec6-3d77-4061-a7bd-63e001cc7658" providerId="ADAL" clId="{88880B5C-24B2-444E-857B-E24E2522D707}" dt="2025-09-15T14:53:54.063" v="1108" actId="1035"/>
          <ac:spMkLst>
            <pc:docMk/>
            <pc:sldMk cId="3598949089" sldId="259"/>
            <ac:spMk id="12" creationId="{6730445C-CF35-413E-A732-75BADE9FB40A}"/>
          </ac:spMkLst>
        </pc:spChg>
        <pc:picChg chg="mod">
          <ac:chgData name="GINA CATALINA MALAVER PEREZ" userId="99b04ec6-3d77-4061-a7bd-63e001cc7658" providerId="ADAL" clId="{88880B5C-24B2-444E-857B-E24E2522D707}" dt="2025-09-15T17:11:03.783" v="1327" actId="1076"/>
          <ac:picMkLst>
            <pc:docMk/>
            <pc:sldMk cId="3598949089" sldId="259"/>
            <ac:picMk id="10" creationId="{2A29259C-CA87-4BF8-827D-26B61D85F14C}"/>
          </ac:picMkLst>
        </pc:picChg>
      </pc:sldChg>
      <pc:sldChg chg="addSp delSp modSp mod ord">
        <pc:chgData name="GINA CATALINA MALAVER PEREZ" userId="99b04ec6-3d77-4061-a7bd-63e001cc7658" providerId="ADAL" clId="{88880B5C-24B2-444E-857B-E24E2522D707}" dt="2025-09-15T17:33:52.070" v="1556" actId="20577"/>
        <pc:sldMkLst>
          <pc:docMk/>
          <pc:sldMk cId="3454822049" sldId="272"/>
        </pc:sldMkLst>
        <pc:spChg chg="add mod">
          <ac:chgData name="GINA CATALINA MALAVER PEREZ" userId="99b04ec6-3d77-4061-a7bd-63e001cc7658" providerId="ADAL" clId="{88880B5C-24B2-444E-857B-E24E2522D707}" dt="2025-09-15T17:33:52.070" v="1556" actId="20577"/>
          <ac:spMkLst>
            <pc:docMk/>
            <pc:sldMk cId="3454822049" sldId="272"/>
            <ac:spMk id="3" creationId="{F7C4D04C-1BC2-DCAC-1908-66DAADCC62C4}"/>
          </ac:spMkLst>
        </pc:spChg>
        <pc:spChg chg="mod">
          <ac:chgData name="GINA CATALINA MALAVER PEREZ" userId="99b04ec6-3d77-4061-a7bd-63e001cc7658" providerId="ADAL" clId="{88880B5C-24B2-444E-857B-E24E2522D707}" dt="2025-09-15T17:23:04.491" v="1419" actId="20577"/>
          <ac:spMkLst>
            <pc:docMk/>
            <pc:sldMk cId="3454822049" sldId="272"/>
            <ac:spMk id="4" creationId="{5BE14D6C-0A02-344D-298D-D86C83D4D810}"/>
          </ac:spMkLst>
        </pc:spChg>
        <pc:spChg chg="mod">
          <ac:chgData name="GINA CATALINA MALAVER PEREZ" userId="99b04ec6-3d77-4061-a7bd-63e001cc7658" providerId="ADAL" clId="{88880B5C-24B2-444E-857B-E24E2522D707}" dt="2025-09-15T17:30:48.858" v="1545" actId="21"/>
          <ac:spMkLst>
            <pc:docMk/>
            <pc:sldMk cId="3454822049" sldId="272"/>
            <ac:spMk id="5" creationId="{EEE46326-22A3-4B37-A7D1-1A4EA2AE3582}"/>
          </ac:spMkLst>
        </pc:spChg>
        <pc:spChg chg="mod">
          <ac:chgData name="GINA CATALINA MALAVER PEREZ" userId="99b04ec6-3d77-4061-a7bd-63e001cc7658" providerId="ADAL" clId="{88880B5C-24B2-444E-857B-E24E2522D707}" dt="2025-09-15T17:30:22.072" v="1514" actId="1076"/>
          <ac:spMkLst>
            <pc:docMk/>
            <pc:sldMk cId="3454822049" sldId="272"/>
            <ac:spMk id="9" creationId="{115B66C0-3C38-44C6-B126-DB1974B4B300}"/>
          </ac:spMkLst>
        </pc:spChg>
        <pc:spChg chg="add mod">
          <ac:chgData name="GINA CATALINA MALAVER PEREZ" userId="99b04ec6-3d77-4061-a7bd-63e001cc7658" providerId="ADAL" clId="{88880B5C-24B2-444E-857B-E24E2522D707}" dt="2025-09-15T17:31:04.097" v="1549" actId="14100"/>
          <ac:spMkLst>
            <pc:docMk/>
            <pc:sldMk cId="3454822049" sldId="272"/>
            <ac:spMk id="11" creationId="{6DB3A08E-BCF4-3587-F4C9-B1E353806290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6:47:05.659" v="1283" actId="20577"/>
        <pc:sldMkLst>
          <pc:docMk/>
          <pc:sldMk cId="2506485616" sldId="309"/>
        </pc:sldMkLst>
        <pc:spChg chg="mod">
          <ac:chgData name="GINA CATALINA MALAVER PEREZ" userId="99b04ec6-3d77-4061-a7bd-63e001cc7658" providerId="ADAL" clId="{88880B5C-24B2-444E-857B-E24E2522D707}" dt="2025-09-15T16:47:05.659" v="1283" actId="20577"/>
          <ac:spMkLst>
            <pc:docMk/>
            <pc:sldMk cId="2506485616" sldId="309"/>
            <ac:spMk id="6" creationId="{DBDCDF78-3082-46DC-BBF8-57E6E5BFD935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7:22:59.257" v="1417" actId="20577"/>
        <pc:sldMkLst>
          <pc:docMk/>
          <pc:sldMk cId="3779762869" sldId="310"/>
        </pc:sldMkLst>
        <pc:spChg chg="mod">
          <ac:chgData name="GINA CATALINA MALAVER PEREZ" userId="99b04ec6-3d77-4061-a7bd-63e001cc7658" providerId="ADAL" clId="{88880B5C-24B2-444E-857B-E24E2522D707}" dt="2025-09-15T17:22:59.257" v="1417" actId="20577"/>
          <ac:spMkLst>
            <pc:docMk/>
            <pc:sldMk cId="3779762869" sldId="310"/>
            <ac:spMk id="4" creationId="{464BA3F0-4710-EACF-2693-EC22604C1D51}"/>
          </ac:spMkLst>
        </pc:spChg>
        <pc:spChg chg="mod">
          <ac:chgData name="GINA CATALINA MALAVER PEREZ" userId="99b04ec6-3d77-4061-a7bd-63e001cc7658" providerId="ADAL" clId="{88880B5C-24B2-444E-857B-E24E2522D707}" dt="2025-09-15T16:50:56.965" v="1300" actId="403"/>
          <ac:spMkLst>
            <pc:docMk/>
            <pc:sldMk cId="3779762869" sldId="310"/>
            <ac:spMk id="5" creationId="{7A7205E3-AB74-495D-88C5-6CA0FDB8E2D5}"/>
          </ac:spMkLst>
        </pc:spChg>
        <pc:spChg chg="mod">
          <ac:chgData name="GINA CATALINA MALAVER PEREZ" userId="99b04ec6-3d77-4061-a7bd-63e001cc7658" providerId="ADAL" clId="{88880B5C-24B2-444E-857B-E24E2522D707}" dt="2025-09-15T16:50:49.010" v="1293" actId="1076"/>
          <ac:spMkLst>
            <pc:docMk/>
            <pc:sldMk cId="3779762869" sldId="310"/>
            <ac:spMk id="7" creationId="{FD608D49-DCDB-4C12-9FE0-D129B97FB0BB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7:22:54.354" v="1415" actId="20577"/>
        <pc:sldMkLst>
          <pc:docMk/>
          <pc:sldMk cId="2756811466" sldId="312"/>
        </pc:sldMkLst>
        <pc:spChg chg="mod">
          <ac:chgData name="GINA CATALINA MALAVER PEREZ" userId="99b04ec6-3d77-4061-a7bd-63e001cc7658" providerId="ADAL" clId="{88880B5C-24B2-444E-857B-E24E2522D707}" dt="2025-09-15T16:50:42.458" v="1292" actId="207"/>
          <ac:spMkLst>
            <pc:docMk/>
            <pc:sldMk cId="2756811466" sldId="312"/>
            <ac:spMk id="3" creationId="{4A6E2259-DDD0-425F-86E3-067FE208948D}"/>
          </ac:spMkLst>
        </pc:spChg>
        <pc:spChg chg="mod">
          <ac:chgData name="GINA CATALINA MALAVER PEREZ" userId="99b04ec6-3d77-4061-a7bd-63e001cc7658" providerId="ADAL" clId="{88880B5C-24B2-444E-857B-E24E2522D707}" dt="2025-09-15T17:22:54.354" v="1415" actId="20577"/>
          <ac:spMkLst>
            <pc:docMk/>
            <pc:sldMk cId="2756811466" sldId="312"/>
            <ac:spMk id="4" creationId="{4C81E219-FCD6-B746-F617-573CF863292A}"/>
          </ac:spMkLst>
        </pc:spChg>
        <pc:spChg chg="mod">
          <ac:chgData name="GINA CATALINA MALAVER PEREZ" userId="99b04ec6-3d77-4061-a7bd-63e001cc7658" providerId="ADAL" clId="{88880B5C-24B2-444E-857B-E24E2522D707}" dt="2025-09-15T16:49:55.309" v="1284" actId="1076"/>
          <ac:spMkLst>
            <pc:docMk/>
            <pc:sldMk cId="2756811466" sldId="312"/>
            <ac:spMk id="7" creationId="{5822A247-C54C-4B0F-8394-C2AB9D1C7290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5:01:27.975" v="1160" actId="20577"/>
        <pc:sldMkLst>
          <pc:docMk/>
          <pc:sldMk cId="1980579760" sldId="315"/>
        </pc:sldMkLst>
        <pc:spChg chg="mod">
          <ac:chgData name="GINA CATALINA MALAVER PEREZ" userId="99b04ec6-3d77-4061-a7bd-63e001cc7658" providerId="ADAL" clId="{88880B5C-24B2-444E-857B-E24E2522D707}" dt="2025-09-15T15:01:18.894" v="1127" actId="20577"/>
          <ac:spMkLst>
            <pc:docMk/>
            <pc:sldMk cId="1980579760" sldId="315"/>
            <ac:spMk id="4" creationId="{6D94C731-0F56-1967-46BF-F071838D34CB}"/>
          </ac:spMkLst>
        </pc:spChg>
        <pc:graphicFrameChg chg="modGraphic">
          <ac:chgData name="GINA CATALINA MALAVER PEREZ" userId="99b04ec6-3d77-4061-a7bd-63e001cc7658" providerId="ADAL" clId="{88880B5C-24B2-444E-857B-E24E2522D707}" dt="2025-09-15T15:01:27.975" v="1160" actId="20577"/>
          <ac:graphicFrameMkLst>
            <pc:docMk/>
            <pc:sldMk cId="1980579760" sldId="315"/>
            <ac:graphicFrameMk id="2" creationId="{E03D2DDF-3DF9-548D-7B68-74E51B825000}"/>
          </ac:graphicFrameMkLst>
        </pc:graphicFrameChg>
      </pc:sldChg>
      <pc:sldChg chg="addSp modSp mod">
        <pc:chgData name="GINA CATALINA MALAVER PEREZ" userId="99b04ec6-3d77-4061-a7bd-63e001cc7658" providerId="ADAL" clId="{88880B5C-24B2-444E-857B-E24E2522D707}" dt="2025-09-15T17:35:09.241" v="1571" actId="207"/>
        <pc:sldMkLst>
          <pc:docMk/>
          <pc:sldMk cId="1002090615" sldId="321"/>
        </pc:sldMkLst>
        <pc:spChg chg="add mod">
          <ac:chgData name="GINA CATALINA MALAVER PEREZ" userId="99b04ec6-3d77-4061-a7bd-63e001cc7658" providerId="ADAL" clId="{88880B5C-24B2-444E-857B-E24E2522D707}" dt="2025-09-15T17:35:05.659" v="1570" actId="207"/>
          <ac:spMkLst>
            <pc:docMk/>
            <pc:sldMk cId="1002090615" sldId="321"/>
            <ac:spMk id="4" creationId="{F05F0FF2-9862-8B52-7F40-DED3C51AF07A}"/>
          </ac:spMkLst>
        </pc:spChg>
        <pc:spChg chg="mod">
          <ac:chgData name="GINA CATALINA MALAVER PEREZ" userId="99b04ec6-3d77-4061-a7bd-63e001cc7658" providerId="ADAL" clId="{88880B5C-24B2-444E-857B-E24E2522D707}" dt="2025-09-15T17:34:31.563" v="1563" actId="207"/>
          <ac:spMkLst>
            <pc:docMk/>
            <pc:sldMk cId="1002090615" sldId="321"/>
            <ac:spMk id="6" creationId="{9A74BC20-3E81-5C14-F207-9B5B9DE0FE9B}"/>
          </ac:spMkLst>
        </pc:spChg>
        <pc:spChg chg="mod">
          <ac:chgData name="GINA CATALINA MALAVER PEREZ" userId="99b04ec6-3d77-4061-a7bd-63e001cc7658" providerId="ADAL" clId="{88880B5C-24B2-444E-857B-E24E2522D707}" dt="2025-09-15T17:34:36.776" v="1564" actId="207"/>
          <ac:spMkLst>
            <pc:docMk/>
            <pc:sldMk cId="1002090615" sldId="321"/>
            <ac:spMk id="7" creationId="{0713B9D3-0D94-EDBA-53D7-BA2DEF242BAC}"/>
          </ac:spMkLst>
        </pc:spChg>
        <pc:spChg chg="mod">
          <ac:chgData name="GINA CATALINA MALAVER PEREZ" userId="99b04ec6-3d77-4061-a7bd-63e001cc7658" providerId="ADAL" clId="{88880B5C-24B2-444E-857B-E24E2522D707}" dt="2025-09-15T17:34:26.141" v="1562" actId="207"/>
          <ac:spMkLst>
            <pc:docMk/>
            <pc:sldMk cId="1002090615" sldId="321"/>
            <ac:spMk id="8" creationId="{75B111E3-DFCF-49F6-187F-2D0F5CBC607C}"/>
          </ac:spMkLst>
        </pc:spChg>
        <pc:spChg chg="add mod">
          <ac:chgData name="GINA CATALINA MALAVER PEREZ" userId="99b04ec6-3d77-4061-a7bd-63e001cc7658" providerId="ADAL" clId="{88880B5C-24B2-444E-857B-E24E2522D707}" dt="2025-09-15T17:35:09.241" v="1571" actId="207"/>
          <ac:spMkLst>
            <pc:docMk/>
            <pc:sldMk cId="1002090615" sldId="321"/>
            <ac:spMk id="9" creationId="{88F43456-9D65-F5C1-D9F1-9A52FF2C5CDA}"/>
          </ac:spMkLst>
        </pc:spChg>
        <pc:spChg chg="mod">
          <ac:chgData name="GINA CATALINA MALAVER PEREZ" userId="99b04ec6-3d77-4061-a7bd-63e001cc7658" providerId="ADAL" clId="{88880B5C-24B2-444E-857B-E24E2522D707}" dt="2025-09-15T17:08:59.969" v="1310" actId="20577"/>
          <ac:spMkLst>
            <pc:docMk/>
            <pc:sldMk cId="1002090615" sldId="321"/>
            <ac:spMk id="41" creationId="{EAA4F053-A48E-3372-EF42-8972C5DABF68}"/>
          </ac:spMkLst>
        </pc:spChg>
      </pc:sldChg>
      <pc:sldChg chg="addSp delSp modSp mod modCm">
        <pc:chgData name="GINA CATALINA MALAVER PEREZ" userId="99b04ec6-3d77-4061-a7bd-63e001cc7658" providerId="ADAL" clId="{88880B5C-24B2-444E-857B-E24E2522D707}" dt="2025-09-17T16:38:08.202" v="1765" actId="14100"/>
        <pc:sldMkLst>
          <pc:docMk/>
          <pc:sldMk cId="2597951625" sldId="322"/>
        </pc:sldMkLst>
        <pc:spChg chg="mod">
          <ac:chgData name="GINA CATALINA MALAVER PEREZ" userId="99b04ec6-3d77-4061-a7bd-63e001cc7658" providerId="ADAL" clId="{88880B5C-24B2-444E-857B-E24E2522D707}" dt="2025-09-17T16:28:17.454" v="1689" actId="21"/>
          <ac:spMkLst>
            <pc:docMk/>
            <pc:sldMk cId="2597951625" sldId="322"/>
            <ac:spMk id="2" creationId="{22EE1AEA-58DE-8EBE-759C-E9A935211847}"/>
          </ac:spMkLst>
        </pc:spChg>
        <pc:spChg chg="mod">
          <ac:chgData name="GINA CATALINA MALAVER PEREZ" userId="99b04ec6-3d77-4061-a7bd-63e001cc7658" providerId="ADAL" clId="{88880B5C-24B2-444E-857B-E24E2522D707}" dt="2025-09-17T14:18:17.904" v="1615" actId="20577"/>
          <ac:spMkLst>
            <pc:docMk/>
            <pc:sldMk cId="2597951625" sldId="322"/>
            <ac:spMk id="4" creationId="{C542FC5A-10EA-4A67-909C-AE7618437EDD}"/>
          </ac:spMkLst>
        </pc:spChg>
        <pc:spChg chg="add mod">
          <ac:chgData name="GINA CATALINA MALAVER PEREZ" userId="99b04ec6-3d77-4061-a7bd-63e001cc7658" providerId="ADAL" clId="{88880B5C-24B2-444E-857B-E24E2522D707}" dt="2025-09-17T16:33:01.504" v="1724" actId="14100"/>
          <ac:spMkLst>
            <pc:docMk/>
            <pc:sldMk cId="2597951625" sldId="322"/>
            <ac:spMk id="8" creationId="{DF72D266-3DC3-4E83-8BE6-DAD916011802}"/>
          </ac:spMkLst>
        </pc:spChg>
        <pc:spChg chg="add mod">
          <ac:chgData name="GINA CATALINA MALAVER PEREZ" userId="99b04ec6-3d77-4061-a7bd-63e001cc7658" providerId="ADAL" clId="{88880B5C-24B2-444E-857B-E24E2522D707}" dt="2025-09-17T16:34:26.212" v="1738" actId="1076"/>
          <ac:spMkLst>
            <pc:docMk/>
            <pc:sldMk cId="2597951625" sldId="322"/>
            <ac:spMk id="11" creationId="{FDB6650A-63F2-452A-BE2A-C282F53DF7FA}"/>
          </ac:spMkLst>
        </pc:spChg>
        <pc:spChg chg="add mod">
          <ac:chgData name="GINA CATALINA MALAVER PEREZ" userId="99b04ec6-3d77-4061-a7bd-63e001cc7658" providerId="ADAL" clId="{88880B5C-24B2-444E-857B-E24E2522D707}" dt="2025-09-17T16:34:26.212" v="1738" actId="1076"/>
          <ac:spMkLst>
            <pc:docMk/>
            <pc:sldMk cId="2597951625" sldId="322"/>
            <ac:spMk id="12" creationId="{78E9E6AF-33A1-4B92-9076-9BCA584AFDA9}"/>
          </ac:spMkLst>
        </pc:spChg>
        <pc:spChg chg="add mod">
          <ac:chgData name="GINA CATALINA MALAVER PEREZ" userId="99b04ec6-3d77-4061-a7bd-63e001cc7658" providerId="ADAL" clId="{88880B5C-24B2-444E-857B-E24E2522D707}" dt="2025-09-17T16:34:32.114" v="1739" actId="1076"/>
          <ac:spMkLst>
            <pc:docMk/>
            <pc:sldMk cId="2597951625" sldId="322"/>
            <ac:spMk id="14" creationId="{6DBFC728-8DC5-40FF-AC4C-CB119157231D}"/>
          </ac:spMkLst>
        </pc:spChg>
        <pc:spChg chg="add mod">
          <ac:chgData name="GINA CATALINA MALAVER PEREZ" userId="99b04ec6-3d77-4061-a7bd-63e001cc7658" providerId="ADAL" clId="{88880B5C-24B2-444E-857B-E24E2522D707}" dt="2025-09-17T16:34:32.114" v="1739" actId="1076"/>
          <ac:spMkLst>
            <pc:docMk/>
            <pc:sldMk cId="2597951625" sldId="322"/>
            <ac:spMk id="15" creationId="{17E114F6-C546-4C1A-9A65-8F24A700EB64}"/>
          </ac:spMkLst>
        </pc:spChg>
        <pc:spChg chg="mod">
          <ac:chgData name="GINA CATALINA MALAVER PEREZ" userId="99b04ec6-3d77-4061-a7bd-63e001cc7658" providerId="ADAL" clId="{88880B5C-24B2-444E-857B-E24E2522D707}" dt="2025-09-17T16:34:41.926" v="1740" actId="1076"/>
          <ac:spMkLst>
            <pc:docMk/>
            <pc:sldMk cId="2597951625" sldId="322"/>
            <ac:spMk id="29" creationId="{C374E326-E380-4F7B-AA24-3F3CCA40A43C}"/>
          </ac:spMkLst>
        </pc:spChg>
        <pc:spChg chg="mod">
          <ac:chgData name="GINA CATALINA MALAVER PEREZ" userId="99b04ec6-3d77-4061-a7bd-63e001cc7658" providerId="ADAL" clId="{88880B5C-24B2-444E-857B-E24E2522D707}" dt="2025-09-17T16:34:48.391" v="1741" actId="1076"/>
          <ac:spMkLst>
            <pc:docMk/>
            <pc:sldMk cId="2597951625" sldId="322"/>
            <ac:spMk id="30" creationId="{208D7EE2-5827-4150-9E55-BB0DA1396F55}"/>
          </ac:spMkLst>
        </pc:spChg>
        <pc:spChg chg="mod">
          <ac:chgData name="GINA CATALINA MALAVER PEREZ" userId="99b04ec6-3d77-4061-a7bd-63e001cc7658" providerId="ADAL" clId="{88880B5C-24B2-444E-857B-E24E2522D707}" dt="2025-09-17T16:35:00.159" v="1742" actId="1076"/>
          <ac:spMkLst>
            <pc:docMk/>
            <pc:sldMk cId="2597951625" sldId="322"/>
            <ac:spMk id="31" creationId="{D1EA0660-AF19-4D50-953D-005C118D3D15}"/>
          </ac:spMkLst>
        </pc:spChg>
        <pc:spChg chg="mod">
          <ac:chgData name="GINA CATALINA MALAVER PEREZ" userId="99b04ec6-3d77-4061-a7bd-63e001cc7658" providerId="ADAL" clId="{88880B5C-24B2-444E-857B-E24E2522D707}" dt="2025-09-17T16:34:41.926" v="1740" actId="1076"/>
          <ac:spMkLst>
            <pc:docMk/>
            <pc:sldMk cId="2597951625" sldId="322"/>
            <ac:spMk id="38" creationId="{002F21F7-90FD-4379-94C1-75DB1BABA5BA}"/>
          </ac:spMkLst>
        </pc:spChg>
        <pc:spChg chg="mod">
          <ac:chgData name="GINA CATALINA MALAVER PEREZ" userId="99b04ec6-3d77-4061-a7bd-63e001cc7658" providerId="ADAL" clId="{88880B5C-24B2-444E-857B-E24E2522D707}" dt="2025-09-17T16:34:48.391" v="1741" actId="1076"/>
          <ac:spMkLst>
            <pc:docMk/>
            <pc:sldMk cId="2597951625" sldId="322"/>
            <ac:spMk id="39" creationId="{EFB62304-66CE-4672-B639-AE4AE15C896F}"/>
          </ac:spMkLst>
        </pc:spChg>
        <pc:spChg chg="mod">
          <ac:chgData name="GINA CATALINA MALAVER PEREZ" userId="99b04ec6-3d77-4061-a7bd-63e001cc7658" providerId="ADAL" clId="{88880B5C-24B2-444E-857B-E24E2522D707}" dt="2025-09-17T16:35:00.159" v="1742" actId="1076"/>
          <ac:spMkLst>
            <pc:docMk/>
            <pc:sldMk cId="2597951625" sldId="322"/>
            <ac:spMk id="40" creationId="{CC2C9E2E-EAE1-46AD-BF8B-1448D6F4A949}"/>
          </ac:spMkLst>
        </pc:spChg>
        <pc:picChg chg="add mod">
          <ac:chgData name="GINA CATALINA MALAVER PEREZ" userId="99b04ec6-3d77-4061-a7bd-63e001cc7658" providerId="ADAL" clId="{88880B5C-24B2-444E-857B-E24E2522D707}" dt="2025-09-17T16:38:08.202" v="1765" actId="14100"/>
          <ac:picMkLst>
            <pc:docMk/>
            <pc:sldMk cId="2597951625" sldId="322"/>
            <ac:picMk id="10" creationId="{867F6B0C-8608-7D51-870E-AE25196E81D6}"/>
          </ac:picMkLst>
        </pc:picChg>
        <pc:picChg chg="add mod">
          <ac:chgData name="GINA CATALINA MALAVER PEREZ" userId="99b04ec6-3d77-4061-a7bd-63e001cc7658" providerId="ADAL" clId="{88880B5C-24B2-444E-857B-E24E2522D707}" dt="2025-09-17T16:36:21.599" v="1761" actId="1076"/>
          <ac:picMkLst>
            <pc:docMk/>
            <pc:sldMk cId="2597951625" sldId="322"/>
            <ac:picMk id="17" creationId="{20658BBC-0B05-BD6D-C396-0BFBCBF93349}"/>
          </ac:picMkLst>
        </pc:picChg>
        <pc:picChg chg="add mod">
          <ac:chgData name="GINA CATALINA MALAVER PEREZ" userId="99b04ec6-3d77-4061-a7bd-63e001cc7658" providerId="ADAL" clId="{88880B5C-24B2-444E-857B-E24E2522D707}" dt="2025-09-17T16:36:07.556" v="1755" actId="1076"/>
          <ac:picMkLst>
            <pc:docMk/>
            <pc:sldMk cId="2597951625" sldId="322"/>
            <ac:picMk id="19" creationId="{396C4CD7-F0F2-E4B2-5B1D-1E88C1169CAA}"/>
          </ac:picMkLst>
        </pc:picChg>
        <pc:picChg chg="add mod">
          <ac:chgData name="GINA CATALINA MALAVER PEREZ" userId="99b04ec6-3d77-4061-a7bd-63e001cc7658" providerId="ADAL" clId="{88880B5C-24B2-444E-857B-E24E2522D707}" dt="2025-09-17T16:36:09.356" v="1756" actId="1076"/>
          <ac:picMkLst>
            <pc:docMk/>
            <pc:sldMk cId="2597951625" sldId="322"/>
            <ac:picMk id="23" creationId="{53C2D078-A97E-0867-3042-57CE9BD4338D}"/>
          </ac:picMkLst>
        </pc:picChg>
        <pc:picChg chg="add mod">
          <ac:chgData name="GINA CATALINA MALAVER PEREZ" userId="99b04ec6-3d77-4061-a7bd-63e001cc7658" providerId="ADAL" clId="{88880B5C-24B2-444E-857B-E24E2522D707}" dt="2025-09-17T16:36:19.784" v="1760" actId="1076"/>
          <ac:picMkLst>
            <pc:docMk/>
            <pc:sldMk cId="2597951625" sldId="322"/>
            <ac:picMk id="32" creationId="{7F44514A-98B9-1D8B-F6BD-D00A3F443BD1}"/>
          </ac:picMkLst>
        </pc:picChg>
        <pc:picChg chg="add mod">
          <ac:chgData name="GINA CATALINA MALAVER PEREZ" userId="99b04ec6-3d77-4061-a7bd-63e001cc7658" providerId="ADAL" clId="{88880B5C-24B2-444E-857B-E24E2522D707}" dt="2025-09-17T16:36:18.077" v="1759" actId="1076"/>
          <ac:picMkLst>
            <pc:docMk/>
            <pc:sldMk cId="2597951625" sldId="322"/>
            <ac:picMk id="33" creationId="{D4DB25E8-86FE-1F2C-B4B9-778E376D071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NA CATALINA MALAVER PEREZ" userId="99b04ec6-3d77-4061-a7bd-63e001cc7658" providerId="ADAL" clId="{88880B5C-24B2-444E-857B-E24E2522D707}" dt="2025-09-17T16:28:17.454" v="1689" actId="21"/>
              <pc2:cmMkLst xmlns:pc2="http://schemas.microsoft.com/office/powerpoint/2019/9/main/command">
                <pc:docMk/>
                <pc:sldMk cId="2597951625" sldId="322"/>
                <pc2:cmMk id="{FA3CA364-91AC-4F4F-96E0-8B7A0FB0C464}"/>
              </pc2:cmMkLst>
            </pc226:cmChg>
          </p:ext>
        </pc:extLst>
      </pc:sldChg>
      <pc:sldChg chg="addSp delSp modSp mod">
        <pc:chgData name="GINA CATALINA MALAVER PEREZ" userId="99b04ec6-3d77-4061-a7bd-63e001cc7658" providerId="ADAL" clId="{88880B5C-24B2-444E-857B-E24E2522D707}" dt="2025-09-15T17:35:56.974" v="1579" actId="1076"/>
        <pc:sldMkLst>
          <pc:docMk/>
          <pc:sldMk cId="1597871500" sldId="323"/>
        </pc:sldMkLst>
        <pc:spChg chg="mod">
          <ac:chgData name="GINA CATALINA MALAVER PEREZ" userId="99b04ec6-3d77-4061-a7bd-63e001cc7658" providerId="ADAL" clId="{88880B5C-24B2-444E-857B-E24E2522D707}" dt="2025-09-15T17:35:47.045" v="1577" actId="207"/>
          <ac:spMkLst>
            <pc:docMk/>
            <pc:sldMk cId="1597871500" sldId="323"/>
            <ac:spMk id="6" creationId="{D2B1DE37-6A2E-85D5-5899-4BC25F3B6815}"/>
          </ac:spMkLst>
        </pc:spChg>
        <pc:spChg chg="mod">
          <ac:chgData name="GINA CATALINA MALAVER PEREZ" userId="99b04ec6-3d77-4061-a7bd-63e001cc7658" providerId="ADAL" clId="{88880B5C-24B2-444E-857B-E24E2522D707}" dt="2025-09-15T17:35:42.664" v="1576" actId="207"/>
          <ac:spMkLst>
            <pc:docMk/>
            <pc:sldMk cId="1597871500" sldId="323"/>
            <ac:spMk id="7" creationId="{A5FE7ED9-3C49-368D-0C26-9BB75E7661D5}"/>
          </ac:spMkLst>
        </pc:spChg>
        <pc:spChg chg="mod">
          <ac:chgData name="GINA CATALINA MALAVER PEREZ" userId="99b04ec6-3d77-4061-a7bd-63e001cc7658" providerId="ADAL" clId="{88880B5C-24B2-444E-857B-E24E2522D707}" dt="2025-09-15T17:35:49.825" v="1578" actId="207"/>
          <ac:spMkLst>
            <pc:docMk/>
            <pc:sldMk cId="1597871500" sldId="323"/>
            <ac:spMk id="8" creationId="{DAD7CBB4-B79A-C654-61C4-9CC758B957CF}"/>
          </ac:spMkLst>
        </pc:spChg>
        <pc:spChg chg="add mod">
          <ac:chgData name="GINA CATALINA MALAVER PEREZ" userId="99b04ec6-3d77-4061-a7bd-63e001cc7658" providerId="ADAL" clId="{88880B5C-24B2-444E-857B-E24E2522D707}" dt="2025-09-15T17:35:34.024" v="1573"/>
          <ac:spMkLst>
            <pc:docMk/>
            <pc:sldMk cId="1597871500" sldId="323"/>
            <ac:spMk id="11" creationId="{937F03FF-E8AB-7AF0-16E2-A62952E73CAA}"/>
          </ac:spMkLst>
        </pc:spChg>
        <pc:spChg chg="add mod">
          <ac:chgData name="GINA CATALINA MALAVER PEREZ" userId="99b04ec6-3d77-4061-a7bd-63e001cc7658" providerId="ADAL" clId="{88880B5C-24B2-444E-857B-E24E2522D707}" dt="2025-09-15T17:35:38.365" v="1575" actId="1076"/>
          <ac:spMkLst>
            <pc:docMk/>
            <pc:sldMk cId="1597871500" sldId="323"/>
            <ac:spMk id="12" creationId="{03624C78-5500-BDC4-4689-E31A8106EFC1}"/>
          </ac:spMkLst>
        </pc:spChg>
        <pc:spChg chg="mod">
          <ac:chgData name="GINA CATALINA MALAVER PEREZ" userId="99b04ec6-3d77-4061-a7bd-63e001cc7658" providerId="ADAL" clId="{88880B5C-24B2-444E-857B-E24E2522D707}" dt="2025-09-15T17:35:56.974" v="1579" actId="1076"/>
          <ac:spMkLst>
            <pc:docMk/>
            <pc:sldMk cId="1597871500" sldId="323"/>
            <ac:spMk id="41" creationId="{A7473B05-04EA-3DB1-11AD-3C3BC193DEC7}"/>
          </ac:spMkLst>
        </pc:spChg>
      </pc:sldChg>
      <pc:sldChg chg="addSp delSp modSp add mod ord">
        <pc:chgData name="GINA CATALINA MALAVER PEREZ" userId="99b04ec6-3d77-4061-a7bd-63e001cc7658" providerId="ADAL" clId="{88880B5C-24B2-444E-857B-E24E2522D707}" dt="2025-09-15T17:18:46.575" v="1413" actId="2711"/>
        <pc:sldMkLst>
          <pc:docMk/>
          <pc:sldMk cId="3291104514" sldId="326"/>
        </pc:sldMkLst>
        <pc:spChg chg="add mod">
          <ac:chgData name="GINA CATALINA MALAVER PEREZ" userId="99b04ec6-3d77-4061-a7bd-63e001cc7658" providerId="ADAL" clId="{88880B5C-24B2-444E-857B-E24E2522D707}" dt="2025-09-15T17:18:46.575" v="1413" actId="2711"/>
          <ac:spMkLst>
            <pc:docMk/>
            <pc:sldMk cId="3291104514" sldId="326"/>
            <ac:spMk id="5" creationId="{B88D76AF-A41A-E79C-A4BA-D1604444967A}"/>
          </ac:spMkLst>
        </pc:spChg>
        <pc:spChg chg="add del mod">
          <ac:chgData name="GINA CATALINA MALAVER PEREZ" userId="99b04ec6-3d77-4061-a7bd-63e001cc7658" providerId="ADAL" clId="{88880B5C-24B2-444E-857B-E24E2522D707}" dt="2025-09-15T17:17:01.650" v="1386" actId="478"/>
          <ac:spMkLst>
            <pc:docMk/>
            <pc:sldMk cId="3291104514" sldId="326"/>
            <ac:spMk id="10" creationId="{A1C8FCF2-FB7F-04BB-DC56-45DB335857BE}"/>
          </ac:spMkLst>
        </pc:spChg>
        <pc:spChg chg="add del mod">
          <ac:chgData name="GINA CATALINA MALAVER PEREZ" userId="99b04ec6-3d77-4061-a7bd-63e001cc7658" providerId="ADAL" clId="{88880B5C-24B2-444E-857B-E24E2522D707}" dt="2025-09-15T17:17:01.650" v="1386" actId="478"/>
          <ac:spMkLst>
            <pc:docMk/>
            <pc:sldMk cId="3291104514" sldId="326"/>
            <ac:spMk id="11" creationId="{0369A121-C450-448E-E9A5-5E6648F05E24}"/>
          </ac:spMkLst>
        </pc:spChg>
        <pc:spChg chg="add del mod">
          <ac:chgData name="GINA CATALINA MALAVER PEREZ" userId="99b04ec6-3d77-4061-a7bd-63e001cc7658" providerId="ADAL" clId="{88880B5C-24B2-444E-857B-E24E2522D707}" dt="2025-09-15T17:17:46.431" v="1399" actId="14100"/>
          <ac:spMkLst>
            <pc:docMk/>
            <pc:sldMk cId="3291104514" sldId="326"/>
            <ac:spMk id="13" creationId="{C25F7593-202E-CF71-F24A-DD143D86EB41}"/>
          </ac:spMkLst>
        </pc:spChg>
        <pc:spChg chg="add del mod">
          <ac:chgData name="GINA CATALINA MALAVER PEREZ" userId="99b04ec6-3d77-4061-a7bd-63e001cc7658" providerId="ADAL" clId="{88880B5C-24B2-444E-857B-E24E2522D707}" dt="2025-09-15T17:18:20.226" v="1410" actId="20577"/>
          <ac:spMkLst>
            <pc:docMk/>
            <pc:sldMk cId="3291104514" sldId="326"/>
            <ac:spMk id="15" creationId="{5060F504-1E66-578F-D40D-16342824CE75}"/>
          </ac:spMkLst>
        </pc:spChg>
        <pc:picChg chg="add del mod">
          <ac:chgData name="GINA CATALINA MALAVER PEREZ" userId="99b04ec6-3d77-4061-a7bd-63e001cc7658" providerId="ADAL" clId="{88880B5C-24B2-444E-857B-E24E2522D707}" dt="2025-09-15T17:17:01.650" v="1386" actId="478"/>
          <ac:picMkLst>
            <pc:docMk/>
            <pc:sldMk cId="3291104514" sldId="326"/>
            <ac:picMk id="9" creationId="{5AD3DDF0-C026-6286-41E6-4557A87F0C5C}"/>
          </ac:picMkLst>
        </pc:picChg>
      </pc:sldChg>
      <pc:sldChg chg="addSp delSp modSp add mod">
        <pc:chgData name="GINA CATALINA MALAVER PEREZ" userId="99b04ec6-3d77-4061-a7bd-63e001cc7658" providerId="ADAL" clId="{88880B5C-24B2-444E-857B-E24E2522D707}" dt="2025-09-17T16:29:06.135" v="1693" actId="1076"/>
        <pc:sldMkLst>
          <pc:docMk/>
          <pc:sldMk cId="3116185660" sldId="329"/>
        </pc:sldMkLst>
        <pc:spChg chg="mod">
          <ac:chgData name="GINA CATALINA MALAVER PEREZ" userId="99b04ec6-3d77-4061-a7bd-63e001cc7658" providerId="ADAL" clId="{88880B5C-24B2-444E-857B-E24E2522D707}" dt="2025-09-17T16:28:31.440" v="1691"/>
          <ac:spMkLst>
            <pc:docMk/>
            <pc:sldMk cId="3116185660" sldId="329"/>
            <ac:spMk id="2" creationId="{10B975D4-27D5-D5EC-82E5-ED7FCBC1F3B6}"/>
          </ac:spMkLst>
        </pc:spChg>
        <pc:spChg chg="mod">
          <ac:chgData name="GINA CATALINA MALAVER PEREZ" userId="99b04ec6-3d77-4061-a7bd-63e001cc7658" providerId="ADAL" clId="{88880B5C-24B2-444E-857B-E24E2522D707}" dt="2025-09-17T16:27:31.827" v="1685" actId="1076"/>
          <ac:spMkLst>
            <pc:docMk/>
            <pc:sldMk cId="3116185660" sldId="329"/>
            <ac:spMk id="3" creationId="{17BA43AB-F8D7-7357-78F8-998120857568}"/>
          </ac:spMkLst>
        </pc:spChg>
        <pc:spChg chg="mod">
          <ac:chgData name="GINA CATALINA MALAVER PEREZ" userId="99b04ec6-3d77-4061-a7bd-63e001cc7658" providerId="ADAL" clId="{88880B5C-24B2-444E-857B-E24E2522D707}" dt="2025-09-17T16:27:39.490" v="1687" actId="1076"/>
          <ac:spMkLst>
            <pc:docMk/>
            <pc:sldMk cId="3116185660" sldId="329"/>
            <ac:spMk id="4" creationId="{349FEE13-C09C-4413-3A89-CE204758AB60}"/>
          </ac:spMkLst>
        </pc:spChg>
        <pc:spChg chg="add mod">
          <ac:chgData name="GINA CATALINA MALAVER PEREZ" userId="99b04ec6-3d77-4061-a7bd-63e001cc7658" providerId="ADAL" clId="{88880B5C-24B2-444E-857B-E24E2522D707}" dt="2025-09-17T16:28:59.291" v="1692" actId="13926"/>
          <ac:spMkLst>
            <pc:docMk/>
            <pc:sldMk cId="3116185660" sldId="329"/>
            <ac:spMk id="9" creationId="{87850F1A-860F-DECF-2922-4520CB9F9DBF}"/>
          </ac:spMkLst>
        </pc:spChg>
        <pc:spChg chg="add mod">
          <ac:chgData name="GINA CATALINA MALAVER PEREZ" userId="99b04ec6-3d77-4061-a7bd-63e001cc7658" providerId="ADAL" clId="{88880B5C-24B2-444E-857B-E24E2522D707}" dt="2025-09-17T16:29:06.135" v="1693" actId="1076"/>
          <ac:spMkLst>
            <pc:docMk/>
            <pc:sldMk cId="3116185660" sldId="329"/>
            <ac:spMk id="10" creationId="{BDD1B15D-4A9E-58B1-1797-67CA6B963015}"/>
          </ac:spMkLst>
        </pc:spChg>
        <pc:spChg chg="mod">
          <ac:chgData name="GINA CATALINA MALAVER PEREZ" userId="99b04ec6-3d77-4061-a7bd-63e001cc7658" providerId="ADAL" clId="{88880B5C-24B2-444E-857B-E24E2522D707}" dt="2025-09-17T16:26:40.545" v="1674" actId="403"/>
          <ac:spMkLst>
            <pc:docMk/>
            <pc:sldMk cId="3116185660" sldId="329"/>
            <ac:spMk id="13" creationId="{FC8980F2-0EBB-D4E9-9A88-66E0E7709B2D}"/>
          </ac:spMkLst>
        </pc:spChg>
        <pc:spChg chg="mod">
          <ac:chgData name="GINA CATALINA MALAVER PEREZ" userId="99b04ec6-3d77-4061-a7bd-63e001cc7658" providerId="ADAL" clId="{88880B5C-24B2-444E-857B-E24E2522D707}" dt="2025-09-17T16:26:34.856" v="1673" actId="403"/>
          <ac:spMkLst>
            <pc:docMk/>
            <pc:sldMk cId="3116185660" sldId="329"/>
            <ac:spMk id="20" creationId="{1A5E09F8-0818-EA52-B949-11F3D36C1F31}"/>
          </ac:spMkLst>
        </pc:spChg>
        <pc:spChg chg="mod">
          <ac:chgData name="GINA CATALINA MALAVER PEREZ" userId="99b04ec6-3d77-4061-a7bd-63e001cc7658" providerId="ADAL" clId="{88880B5C-24B2-444E-857B-E24E2522D707}" dt="2025-09-17T16:26:53.437" v="1676" actId="255"/>
          <ac:spMkLst>
            <pc:docMk/>
            <pc:sldMk cId="3116185660" sldId="329"/>
            <ac:spMk id="21" creationId="{C93DCC12-E8BD-77AF-196C-9DE4AB75D5D8}"/>
          </ac:spMkLst>
        </pc:spChg>
        <pc:spChg chg="mod">
          <ac:chgData name="GINA CATALINA MALAVER PEREZ" userId="99b04ec6-3d77-4061-a7bd-63e001cc7658" providerId="ADAL" clId="{88880B5C-24B2-444E-857B-E24E2522D707}" dt="2025-09-17T16:25:18.933" v="1657" actId="14100"/>
          <ac:spMkLst>
            <pc:docMk/>
            <pc:sldMk cId="3116185660" sldId="329"/>
            <ac:spMk id="24" creationId="{C0022A8E-D167-FBD2-D6FF-27B4F1E8008C}"/>
          </ac:spMkLst>
        </pc:spChg>
        <pc:spChg chg="mod">
          <ac:chgData name="GINA CATALINA MALAVER PEREZ" userId="99b04ec6-3d77-4061-a7bd-63e001cc7658" providerId="ADAL" clId="{88880B5C-24B2-444E-857B-E24E2522D707}" dt="2025-09-17T16:27:20.421" v="1683" actId="14100"/>
          <ac:spMkLst>
            <pc:docMk/>
            <pc:sldMk cId="3116185660" sldId="329"/>
            <ac:spMk id="25" creationId="{0E4698A4-BFDC-E095-9A2E-BD9328BB9654}"/>
          </ac:spMkLst>
        </pc:spChg>
        <pc:spChg chg="mod">
          <ac:chgData name="GINA CATALINA MALAVER PEREZ" userId="99b04ec6-3d77-4061-a7bd-63e001cc7658" providerId="ADAL" clId="{88880B5C-24B2-444E-857B-E24E2522D707}" dt="2025-09-17T16:25:23.289" v="1659" actId="1076"/>
          <ac:spMkLst>
            <pc:docMk/>
            <pc:sldMk cId="3116185660" sldId="329"/>
            <ac:spMk id="26" creationId="{B6F34435-1DA5-923F-550B-7903124C8922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61DBAE3A-2B7A-189F-9EA3-8F4EBAD59113}"/>
    <pc:docChg chg="delSld modSld">
      <pc:chgData name="DIANA DEL PILAR RAMIREZ ACOSTA" userId="S::diana.ramirez.ac@uniminuto.edu::7c8ee35b-8153-4181-8741-18f2e2a668b2" providerId="AD" clId="Web-{61DBAE3A-2B7A-189F-9EA3-8F4EBAD59113}" dt="2025-09-17T16:47:19.990" v="6" actId="1076"/>
      <pc:docMkLst>
        <pc:docMk/>
      </pc:docMkLst>
      <pc:sldChg chg="modSp">
        <pc:chgData name="DIANA DEL PILAR RAMIREZ ACOSTA" userId="S::diana.ramirez.ac@uniminuto.edu::7c8ee35b-8153-4181-8741-18f2e2a668b2" providerId="AD" clId="Web-{61DBAE3A-2B7A-189F-9EA3-8F4EBAD59113}" dt="2025-09-17T16:47:12.724" v="5" actId="1076"/>
        <pc:sldMkLst>
          <pc:docMk/>
          <pc:sldMk cId="2597951625" sldId="322"/>
        </pc:sldMkLst>
        <pc:spChg chg="mod">
          <ac:chgData name="DIANA DEL PILAR RAMIREZ ACOSTA" userId="S::diana.ramirez.ac@uniminuto.edu::7c8ee35b-8153-4181-8741-18f2e2a668b2" providerId="AD" clId="Web-{61DBAE3A-2B7A-189F-9EA3-8F4EBAD59113}" dt="2025-09-17T16:47:12.724" v="5" actId="1076"/>
          <ac:spMkLst>
            <pc:docMk/>
            <pc:sldMk cId="2597951625" sldId="322"/>
            <ac:spMk id="4" creationId="{C542FC5A-10EA-4A67-909C-AE7618437EDD}"/>
          </ac:spMkLst>
        </pc:spChg>
      </pc:sldChg>
      <pc:sldChg chg="modSp">
        <pc:chgData name="DIANA DEL PILAR RAMIREZ ACOSTA" userId="S::diana.ramirez.ac@uniminuto.edu::7c8ee35b-8153-4181-8741-18f2e2a668b2" providerId="AD" clId="Web-{61DBAE3A-2B7A-189F-9EA3-8F4EBAD59113}" dt="2025-09-17T16:47:19.990" v="6" actId="1076"/>
        <pc:sldMkLst>
          <pc:docMk/>
          <pc:sldMk cId="3116185660" sldId="329"/>
        </pc:sldMkLst>
        <pc:spChg chg="mod">
          <ac:chgData name="DIANA DEL PILAR RAMIREZ ACOSTA" userId="S::diana.ramirez.ac@uniminuto.edu::7c8ee35b-8153-4181-8741-18f2e2a668b2" providerId="AD" clId="Web-{61DBAE3A-2B7A-189F-9EA3-8F4EBAD59113}" dt="2025-09-17T16:46:30.380" v="3" actId="1076"/>
          <ac:spMkLst>
            <pc:docMk/>
            <pc:sldMk cId="3116185660" sldId="329"/>
            <ac:spMk id="2" creationId="{10B975D4-27D5-D5EC-82E5-ED7FCBC1F3B6}"/>
          </ac:spMkLst>
        </pc:spChg>
        <pc:spChg chg="mod">
          <ac:chgData name="DIANA DEL PILAR RAMIREZ ACOSTA" userId="S::diana.ramirez.ac@uniminuto.edu::7c8ee35b-8153-4181-8741-18f2e2a668b2" providerId="AD" clId="Web-{61DBAE3A-2B7A-189F-9EA3-8F4EBAD59113}" dt="2025-09-17T16:47:19.990" v="6" actId="1076"/>
          <ac:spMkLst>
            <pc:docMk/>
            <pc:sldMk cId="3116185660" sldId="329"/>
            <ac:spMk id="4" creationId="{349FEE13-C09C-4413-3A89-CE204758AB60}"/>
          </ac:spMkLst>
        </pc:spChg>
        <pc:spChg chg="mod">
          <ac:chgData name="DIANA DEL PILAR RAMIREZ ACOSTA" userId="S::diana.ramirez.ac@uniminuto.edu::7c8ee35b-8153-4181-8741-18f2e2a668b2" providerId="AD" clId="Web-{61DBAE3A-2B7A-189F-9EA3-8F4EBAD59113}" dt="2025-09-17T16:45:43.785" v="1" actId="1076"/>
          <ac:spMkLst>
            <pc:docMk/>
            <pc:sldMk cId="3116185660" sldId="329"/>
            <ac:spMk id="13" creationId="{FC8980F2-0EBB-D4E9-9A88-66E0E7709B2D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10E75E76-2561-7F37-7B6F-CDAC0F610CDD}"/>
    <pc:docChg chg="modSld">
      <pc:chgData name="IVONE GINETTE CARVAJAL CASTAÑO" userId="S::ivone.carvajal@uniminuto.edu::6f0b0386-3d0d-4c09-920c-550840778887" providerId="AD" clId="Web-{10E75E76-2561-7F37-7B6F-CDAC0F610CDD}" dt="2025-09-22T17:22:41.327" v="5"/>
      <pc:docMkLst>
        <pc:docMk/>
      </pc:docMkLst>
      <pc:sldChg chg="modSp">
        <pc:chgData name="IVONE GINETTE CARVAJAL CASTAÑO" userId="S::ivone.carvajal@uniminuto.edu::6f0b0386-3d0d-4c09-920c-550840778887" providerId="AD" clId="Web-{10E75E76-2561-7F37-7B6F-CDAC0F610CDD}" dt="2025-09-22T17:22:41.327" v="5"/>
        <pc:sldMkLst>
          <pc:docMk/>
          <pc:sldMk cId="1121650978" sldId="324"/>
        </pc:sldMkLst>
        <pc:graphicFrameChg chg="mod modGraphic">
          <ac:chgData name="IVONE GINETTE CARVAJAL CASTAÑO" userId="S::ivone.carvajal@uniminuto.edu::6f0b0386-3d0d-4c09-920c-550840778887" providerId="AD" clId="Web-{10E75E76-2561-7F37-7B6F-CDAC0F610CDD}" dt="2025-09-22T17:22:41.327" v="5"/>
          <ac:graphicFrameMkLst>
            <pc:docMk/>
            <pc:sldMk cId="1121650978" sldId="324"/>
            <ac:graphicFrameMk id="9" creationId="{CEAADD34-E2E4-2EF1-F4ED-0DE19440A72D}"/>
          </ac:graphicFrameMkLst>
        </pc:graphicFrameChg>
      </pc:sldChg>
    </pc:docChg>
  </pc:docChgLst>
  <pc:docChgLst>
    <pc:chgData name="PAULA ANGELICA POSADA RUIZ" userId="S::paula.posada@uniminuto.edu::c1bc0e1e-d004-4b21-9d74-8a35d69a1bab" providerId="AD" clId="Web-{87C7C381-B040-5D1F-6C2D-B68153E7424F}"/>
    <pc:docChg chg="mod modSld sldOrd">
      <pc:chgData name="PAULA ANGELICA POSADA RUIZ" userId="S::paula.posada@uniminuto.edu::c1bc0e1e-d004-4b21-9d74-8a35d69a1bab" providerId="AD" clId="Web-{87C7C381-B040-5D1F-6C2D-B68153E7424F}" dt="2025-09-14T16:08:26.373" v="8"/>
      <pc:docMkLst>
        <pc:docMk/>
      </pc:docMkLst>
      <pc:sldChg chg="modSp modCm">
        <pc:chgData name="PAULA ANGELICA POSADA RUIZ" userId="S::paula.posada@uniminuto.edu::c1bc0e1e-d004-4b21-9d74-8a35d69a1bab" providerId="AD" clId="Web-{87C7C381-B040-5D1F-6C2D-B68153E7424F}" dt="2025-09-14T16:08:12.560" v="7" actId="1076"/>
        <pc:sldMkLst>
          <pc:docMk/>
          <pc:sldMk cId="2597951625" sldId="322"/>
        </pc:sldMkLst>
        <pc:spChg chg="mod">
          <ac:chgData name="PAULA ANGELICA POSADA RUIZ" userId="S::paula.posada@uniminuto.edu::c1bc0e1e-d004-4b21-9d74-8a35d69a1bab" providerId="AD" clId="Web-{87C7C381-B040-5D1F-6C2D-B68153E7424F}" dt="2025-09-14T16:08:04.654" v="5" actId="14100"/>
          <ac:spMkLst>
            <pc:docMk/>
            <pc:sldMk cId="2597951625" sldId="322"/>
            <ac:spMk id="2" creationId="{22EE1AEA-58DE-8EBE-759C-E9A9352118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87C7C381-B040-5D1F-6C2D-B68153E7424F}" dt="2025-09-14T16:07:45.700" v="1" actId="20577"/>
              <pc2:cmMkLst xmlns:pc2="http://schemas.microsoft.com/office/powerpoint/2019/9/main/command">
                <pc:docMk/>
                <pc:sldMk cId="2597951625" sldId="322"/>
                <pc2:cmMk id="{FA3CA364-91AC-4F4F-96E0-8B7A0FB0C464}"/>
              </pc2:cmMkLst>
            </pc226:cmChg>
          </p:ext>
        </pc:extLst>
      </pc:sldChg>
    </pc:docChg>
  </pc:docChgLst>
  <pc:docChgLst>
    <pc:chgData name="WENDY VANESA FONTALVO PEÑATE" userId="S::wendy.fontalvo.p@uniminuto.edu::f7a3c5d0-b13b-4d33-a676-a293da504660" providerId="AD" clId="Web-{2BFB0991-B711-5297-D58B-DD89D5737D75}"/>
    <pc:docChg chg="modSld">
      <pc:chgData name="WENDY VANESA FONTALVO PEÑATE" userId="S::wendy.fontalvo.p@uniminuto.edu::f7a3c5d0-b13b-4d33-a676-a293da504660" providerId="AD" clId="Web-{2BFB0991-B711-5297-D58B-DD89D5737D75}" dt="2025-09-22T16:33:59.250" v="2" actId="20577"/>
      <pc:docMkLst>
        <pc:docMk/>
      </pc:docMkLst>
      <pc:sldChg chg="addSp">
        <pc:chgData name="WENDY VANESA FONTALVO PEÑATE" userId="S::wendy.fontalvo.p@uniminuto.edu::f7a3c5d0-b13b-4d33-a676-a293da504660" providerId="AD" clId="Web-{2BFB0991-B711-5297-D58B-DD89D5737D75}" dt="2025-09-22T16:33:01.101" v="0"/>
        <pc:sldMkLst>
          <pc:docMk/>
          <pc:sldMk cId="2005725281" sldId="305"/>
        </pc:sldMkLst>
        <pc:spChg chg="add">
          <ac:chgData name="WENDY VANESA FONTALVO PEÑATE" userId="S::wendy.fontalvo.p@uniminuto.edu::f7a3c5d0-b13b-4d33-a676-a293da504660" providerId="AD" clId="Web-{2BFB0991-B711-5297-D58B-DD89D5737D75}" dt="2025-09-22T16:33:01.101" v="0"/>
          <ac:spMkLst>
            <pc:docMk/>
            <pc:sldMk cId="2005725281" sldId="305"/>
            <ac:spMk id="16" creationId="{FCEF79AB-681A-B326-7E34-4752A7251364}"/>
          </ac:spMkLst>
        </pc:spChg>
      </pc:sldChg>
      <pc:sldChg chg="modSp">
        <pc:chgData name="WENDY VANESA FONTALVO PEÑATE" userId="S::wendy.fontalvo.p@uniminuto.edu::f7a3c5d0-b13b-4d33-a676-a293da504660" providerId="AD" clId="Web-{2BFB0991-B711-5297-D58B-DD89D5737D75}" dt="2025-09-22T16:33:59.250" v="2" actId="20577"/>
        <pc:sldMkLst>
          <pc:docMk/>
          <pc:sldMk cId="3291104514" sldId="326"/>
        </pc:sldMkLst>
        <pc:spChg chg="mod">
          <ac:chgData name="WENDY VANESA FONTALVO PEÑATE" userId="S::wendy.fontalvo.p@uniminuto.edu::f7a3c5d0-b13b-4d33-a676-a293da504660" providerId="AD" clId="Web-{2BFB0991-B711-5297-D58B-DD89D5737D75}" dt="2025-09-22T16:33:59.250" v="2" actId="20577"/>
          <ac:spMkLst>
            <pc:docMk/>
            <pc:sldMk cId="3291104514" sldId="326"/>
            <ac:spMk id="4" creationId="{14E8CE32-FE0A-DAB0-7A9E-468C11A0E8D0}"/>
          </ac:spMkLst>
        </pc:spChg>
      </pc:sldChg>
    </pc:docChg>
  </pc:docChgLst>
  <pc:docChgLst>
    <pc:chgData name="GINA CATALINA MALAVER PEREZ" userId="99b04ec6-3d77-4061-a7bd-63e001cc7658" providerId="ADAL" clId="{0DE07C7A-D152-428D-9AA3-CC8ABCA8715D}"/>
    <pc:docChg chg="addSld delSld modSld">
      <pc:chgData name="GINA CATALINA MALAVER PEREZ" userId="99b04ec6-3d77-4061-a7bd-63e001cc7658" providerId="ADAL" clId="{0DE07C7A-D152-428D-9AA3-CC8ABCA8715D}" dt="2025-09-16T22:52:22.770" v="27" actId="1076"/>
      <pc:docMkLst>
        <pc:docMk/>
      </pc:docMkLst>
      <pc:sldChg chg="modSp mod">
        <pc:chgData name="GINA CATALINA MALAVER PEREZ" userId="99b04ec6-3d77-4061-a7bd-63e001cc7658" providerId="ADAL" clId="{0DE07C7A-D152-428D-9AA3-CC8ABCA8715D}" dt="2025-09-16T22:43:36.863" v="20" actId="14100"/>
        <pc:sldMkLst>
          <pc:docMk/>
          <pc:sldMk cId="3454822049" sldId="272"/>
        </pc:sldMkLst>
        <pc:spChg chg="mod">
          <ac:chgData name="GINA CATALINA MALAVER PEREZ" userId="99b04ec6-3d77-4061-a7bd-63e001cc7658" providerId="ADAL" clId="{0DE07C7A-D152-428D-9AA3-CC8ABCA8715D}" dt="2025-09-16T22:43:36.863" v="20" actId="14100"/>
          <ac:spMkLst>
            <pc:docMk/>
            <pc:sldMk cId="3454822049" sldId="272"/>
            <ac:spMk id="11" creationId="{6DB3A08E-BCF4-3587-F4C9-B1E353806290}"/>
          </ac:spMkLst>
        </pc:spChg>
      </pc:sldChg>
      <pc:sldChg chg="modSp mod">
        <pc:chgData name="GINA CATALINA MALAVER PEREZ" userId="99b04ec6-3d77-4061-a7bd-63e001cc7658" providerId="ADAL" clId="{0DE07C7A-D152-428D-9AA3-CC8ABCA8715D}" dt="2025-09-16T22:38:27.063" v="18" actId="1076"/>
        <pc:sldMkLst>
          <pc:docMk/>
          <pc:sldMk cId="2506485616" sldId="309"/>
        </pc:sldMkLst>
        <pc:spChg chg="mod">
          <ac:chgData name="GINA CATALINA MALAVER PEREZ" userId="99b04ec6-3d77-4061-a7bd-63e001cc7658" providerId="ADAL" clId="{0DE07C7A-D152-428D-9AA3-CC8ABCA8715D}" dt="2025-09-16T22:38:14.171" v="17" actId="14100"/>
          <ac:spMkLst>
            <pc:docMk/>
            <pc:sldMk cId="2506485616" sldId="309"/>
            <ac:spMk id="3" creationId="{D6EC7E7A-B92B-4373-B57D-B1DB91ED6FB1}"/>
          </ac:spMkLst>
        </pc:spChg>
        <pc:spChg chg="mod">
          <ac:chgData name="GINA CATALINA MALAVER PEREZ" userId="99b04ec6-3d77-4061-a7bd-63e001cc7658" providerId="ADAL" clId="{0DE07C7A-D152-428D-9AA3-CC8ABCA8715D}" dt="2025-09-16T22:37:48.961" v="11" actId="1076"/>
          <ac:spMkLst>
            <pc:docMk/>
            <pc:sldMk cId="2506485616" sldId="309"/>
            <ac:spMk id="5" creationId="{0B4A130D-F1EC-424F-8F18-E96042B872AF}"/>
          </ac:spMkLst>
        </pc:spChg>
        <pc:spChg chg="mod">
          <ac:chgData name="GINA CATALINA MALAVER PEREZ" userId="99b04ec6-3d77-4061-a7bd-63e001cc7658" providerId="ADAL" clId="{0DE07C7A-D152-428D-9AA3-CC8ABCA8715D}" dt="2025-09-16T22:38:09.046" v="16" actId="1076"/>
          <ac:spMkLst>
            <pc:docMk/>
            <pc:sldMk cId="2506485616" sldId="309"/>
            <ac:spMk id="6" creationId="{DBDCDF78-3082-46DC-BBF8-57E6E5BFD935}"/>
          </ac:spMkLst>
        </pc:spChg>
        <pc:graphicFrameChg chg="mod modGraphic">
          <ac:chgData name="GINA CATALINA MALAVER PEREZ" userId="99b04ec6-3d77-4061-a7bd-63e001cc7658" providerId="ADAL" clId="{0DE07C7A-D152-428D-9AA3-CC8ABCA8715D}" dt="2025-09-16T22:38:27.063" v="18" actId="1076"/>
          <ac:graphicFrameMkLst>
            <pc:docMk/>
            <pc:sldMk cId="2506485616" sldId="309"/>
            <ac:graphicFrameMk id="2" creationId="{C11E0564-1AB6-4428-9869-8F575A085B6C}"/>
          </ac:graphicFrameMkLst>
        </pc:graphicFrameChg>
      </pc:sldChg>
      <pc:sldChg chg="modSp mod">
        <pc:chgData name="GINA CATALINA MALAVER PEREZ" userId="99b04ec6-3d77-4061-a7bd-63e001cc7658" providerId="ADAL" clId="{0DE07C7A-D152-428D-9AA3-CC8ABCA8715D}" dt="2025-09-16T22:52:22.770" v="27" actId="1076"/>
        <pc:sldMkLst>
          <pc:docMk/>
          <pc:sldMk cId="2756811466" sldId="312"/>
        </pc:sldMkLst>
        <pc:spChg chg="mod">
          <ac:chgData name="GINA CATALINA MALAVER PEREZ" userId="99b04ec6-3d77-4061-a7bd-63e001cc7658" providerId="ADAL" clId="{0DE07C7A-D152-428D-9AA3-CC8ABCA8715D}" dt="2025-09-16T22:52:11.978" v="26" actId="403"/>
          <ac:spMkLst>
            <pc:docMk/>
            <pc:sldMk cId="2756811466" sldId="312"/>
            <ac:spMk id="3" creationId="{4A6E2259-DDD0-425F-86E3-067FE208948D}"/>
          </ac:spMkLst>
        </pc:spChg>
        <pc:spChg chg="mod">
          <ac:chgData name="GINA CATALINA MALAVER PEREZ" userId="99b04ec6-3d77-4061-a7bd-63e001cc7658" providerId="ADAL" clId="{0DE07C7A-D152-428D-9AA3-CC8ABCA8715D}" dt="2025-09-16T22:52:22.770" v="27" actId="1076"/>
          <ac:spMkLst>
            <pc:docMk/>
            <pc:sldMk cId="2756811466" sldId="312"/>
            <ac:spMk id="7" creationId="{5822A247-C54C-4B0F-8394-C2AB9D1C7290}"/>
          </ac:spMkLst>
        </pc:spChg>
      </pc:sldChg>
      <pc:sldChg chg="modSp mod">
        <pc:chgData name="GINA CATALINA MALAVER PEREZ" userId="99b04ec6-3d77-4061-a7bd-63e001cc7658" providerId="ADAL" clId="{0DE07C7A-D152-428D-9AA3-CC8ABCA8715D}" dt="2025-09-16T22:50:49.324" v="23" actId="123"/>
        <pc:sldMkLst>
          <pc:docMk/>
          <pc:sldMk cId="3291104514" sldId="326"/>
        </pc:sldMkLst>
        <pc:spChg chg="mod">
          <ac:chgData name="GINA CATALINA MALAVER PEREZ" userId="99b04ec6-3d77-4061-a7bd-63e001cc7658" providerId="ADAL" clId="{0DE07C7A-D152-428D-9AA3-CC8ABCA8715D}" dt="2025-09-16T22:50:42.344" v="21" actId="123"/>
          <ac:spMkLst>
            <pc:docMk/>
            <pc:sldMk cId="3291104514" sldId="326"/>
            <ac:spMk id="13" creationId="{C25F7593-202E-CF71-F24A-DD143D86EB41}"/>
          </ac:spMkLst>
        </pc:spChg>
        <pc:spChg chg="mod">
          <ac:chgData name="GINA CATALINA MALAVER PEREZ" userId="99b04ec6-3d77-4061-a7bd-63e001cc7658" providerId="ADAL" clId="{0DE07C7A-D152-428D-9AA3-CC8ABCA8715D}" dt="2025-09-16T22:50:49.324" v="23" actId="123"/>
          <ac:spMkLst>
            <pc:docMk/>
            <pc:sldMk cId="3291104514" sldId="326"/>
            <ac:spMk id="15" creationId="{5060F504-1E66-578F-D40D-16342824CE75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3E2B6D0F-AF3B-28F2-C474-67993AFB4B74}"/>
    <pc:docChg chg="modSld">
      <pc:chgData name="WENDY VANESA FONTALVO PEÑATE" userId="S::wendy.fontalvo.p@uniminuto.edu::f7a3c5d0-b13b-4d33-a676-a293da504660" providerId="AD" clId="Web-{3E2B6D0F-AF3B-28F2-C474-67993AFB4B74}" dt="2025-09-22T15:47:23.167" v="4" actId="20577"/>
      <pc:docMkLst>
        <pc:docMk/>
      </pc:docMkLst>
      <pc:sldChg chg="modSp">
        <pc:chgData name="WENDY VANESA FONTALVO PEÑATE" userId="S::wendy.fontalvo.p@uniminuto.edu::f7a3c5d0-b13b-4d33-a676-a293da504660" providerId="AD" clId="Web-{3E2B6D0F-AF3B-28F2-C474-67993AFB4B74}" dt="2025-09-22T15:47:23.167" v="4" actId="20577"/>
        <pc:sldMkLst>
          <pc:docMk/>
          <pc:sldMk cId="3408879960" sldId="331"/>
        </pc:sldMkLst>
        <pc:spChg chg="mod">
          <ac:chgData name="WENDY VANESA FONTALVO PEÑATE" userId="S::wendy.fontalvo.p@uniminuto.edu::f7a3c5d0-b13b-4d33-a676-a293da504660" providerId="AD" clId="Web-{3E2B6D0F-AF3B-28F2-C474-67993AFB4B74}" dt="2025-09-22T15:47:23.167" v="4" actId="20577"/>
          <ac:spMkLst>
            <pc:docMk/>
            <pc:sldMk cId="3408879960" sldId="331"/>
            <ac:spMk id="12" creationId="{3FD46F21-D0C0-062C-4006-9560F52BDB41}"/>
          </ac:spMkLst>
        </pc:spChg>
      </pc:sldChg>
    </pc:docChg>
  </pc:docChgLst>
  <pc:docChgLst>
    <pc:chgData name="ANGIE KATERINE BORDA RODRIGUEZ" userId="S::angie.borda@uniminuto.edu::982bb59e-8e0b-4610-af28-be7434494033" providerId="AD" clId="Web-{31257AB1-1D0F-B8BA-8EC5-43D103C9F41C}"/>
    <pc:docChg chg="modSld">
      <pc:chgData name="ANGIE KATERINE BORDA RODRIGUEZ" userId="S::angie.borda@uniminuto.edu::982bb59e-8e0b-4610-af28-be7434494033" providerId="AD" clId="Web-{31257AB1-1D0F-B8BA-8EC5-43D103C9F41C}" dt="2025-09-09T17:54:51.679" v="32"/>
      <pc:docMkLst>
        <pc:docMk/>
      </pc:docMkLst>
      <pc:sldChg chg="addSp delSp modSp">
        <pc:chgData name="ANGIE KATERINE BORDA RODRIGUEZ" userId="S::angie.borda@uniminuto.edu::982bb59e-8e0b-4610-af28-be7434494033" providerId="AD" clId="Web-{31257AB1-1D0F-B8BA-8EC5-43D103C9F41C}" dt="2025-09-09T17:54:51.679" v="32"/>
        <pc:sldMkLst>
          <pc:docMk/>
          <pc:sldMk cId="2597951625" sldId="322"/>
        </pc:sldMkLst>
        <pc:spChg chg="mod">
          <ac:chgData name="ANGIE KATERINE BORDA RODRIGUEZ" userId="S::angie.borda@uniminuto.edu::982bb59e-8e0b-4610-af28-be7434494033" providerId="AD" clId="Web-{31257AB1-1D0F-B8BA-8EC5-43D103C9F41C}" dt="2025-09-09T17:51:32.958" v="27" actId="1076"/>
          <ac:spMkLst>
            <pc:docMk/>
            <pc:sldMk cId="2597951625" sldId="322"/>
            <ac:spMk id="2" creationId="{22EE1AEA-58DE-8EBE-759C-E9A935211847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509A0E9C-D61C-1836-D083-E57E5EE95DDA}"/>
    <pc:docChg chg="modSld">
      <pc:chgData name="IVONE GINETTE CARVAJAL CASTAÑO" userId="S::ivone.carvajal@uniminuto.edu::6f0b0386-3d0d-4c09-920c-550840778887" providerId="AD" clId="Web-{509A0E9C-D61C-1836-D083-E57E5EE95DDA}" dt="2025-09-22T17:26:33.389" v="9"/>
      <pc:docMkLst>
        <pc:docMk/>
      </pc:docMkLst>
      <pc:sldChg chg="addSp delSp modSp">
        <pc:chgData name="IVONE GINETTE CARVAJAL CASTAÑO" userId="S::ivone.carvajal@uniminuto.edu::6f0b0386-3d0d-4c09-920c-550840778887" providerId="AD" clId="Web-{509A0E9C-D61C-1836-D083-E57E5EE95DDA}" dt="2025-09-22T17:25:50.092" v="7"/>
        <pc:sldMkLst>
          <pc:docMk/>
          <pc:sldMk cId="1121650978" sldId="324"/>
        </pc:sldMkLst>
        <pc:spChg chg="add">
          <ac:chgData name="IVONE GINETTE CARVAJAL CASTAÑO" userId="S::ivone.carvajal@uniminuto.edu::6f0b0386-3d0d-4c09-920c-550840778887" providerId="AD" clId="Web-{509A0E9C-D61C-1836-D083-E57E5EE95DDA}" dt="2025-09-22T17:25:50.092" v="7"/>
          <ac:spMkLst>
            <pc:docMk/>
            <pc:sldMk cId="1121650978" sldId="324"/>
            <ac:spMk id="3" creationId="{45D47F61-1658-4377-850E-6DBD9E3A580F}"/>
          </ac:spMkLst>
        </pc:spChg>
        <pc:spChg chg="topLvl">
          <ac:chgData name="IVONE GINETTE CARVAJAL CASTAÑO" userId="S::ivone.carvajal@uniminuto.edu::6f0b0386-3d0d-4c09-920c-550840778887" providerId="AD" clId="Web-{509A0E9C-D61C-1836-D083-E57E5EE95DDA}" dt="2025-09-22T17:25:49.201" v="6"/>
          <ac:spMkLst>
            <pc:docMk/>
            <pc:sldMk cId="1121650978" sldId="324"/>
            <ac:spMk id="5" creationId="{A78559BF-7F96-44E0-8C6A-7550C3F8338F}"/>
          </ac:spMkLst>
        </pc:spChg>
        <pc:spChg chg="del mod topLvl">
          <ac:chgData name="IVONE GINETTE CARVAJAL CASTAÑO" userId="S::ivone.carvajal@uniminuto.edu::6f0b0386-3d0d-4c09-920c-550840778887" providerId="AD" clId="Web-{509A0E9C-D61C-1836-D083-E57E5EE95DDA}" dt="2025-09-22T17:25:49.201" v="6"/>
          <ac:spMkLst>
            <pc:docMk/>
            <pc:sldMk cId="1121650978" sldId="324"/>
            <ac:spMk id="6" creationId="{45D47F61-1658-4377-850E-6DBD9E3A580F}"/>
          </ac:spMkLst>
        </pc:spChg>
        <pc:grpChg chg="del">
          <ac:chgData name="IVONE GINETTE CARVAJAL CASTAÑO" userId="S::ivone.carvajal@uniminuto.edu::6f0b0386-3d0d-4c09-920c-550840778887" providerId="AD" clId="Web-{509A0E9C-D61C-1836-D083-E57E5EE95DDA}" dt="2025-09-22T17:25:49.201" v="6"/>
          <ac:grpSpMkLst>
            <pc:docMk/>
            <pc:sldMk cId="1121650978" sldId="324"/>
            <ac:grpSpMk id="4" creationId="{C2D8152E-CDC6-4262-8483-E6168E4812FF}"/>
          </ac:grpSpMkLst>
        </pc:grpChg>
      </pc:sldChg>
      <pc:sldChg chg="addSp delSp modSp">
        <pc:chgData name="IVONE GINETTE CARVAJAL CASTAÑO" userId="S::ivone.carvajal@uniminuto.edu::6f0b0386-3d0d-4c09-920c-550840778887" providerId="AD" clId="Web-{509A0E9C-D61C-1836-D083-E57E5EE95DDA}" dt="2025-09-22T17:26:33.389" v="9"/>
        <pc:sldMkLst>
          <pc:docMk/>
          <pc:sldMk cId="2044575081" sldId="325"/>
        </pc:sldMkLst>
        <pc:spChg chg="add">
          <ac:chgData name="IVONE GINETTE CARVAJAL CASTAÑO" userId="S::ivone.carvajal@uniminuto.edu::6f0b0386-3d0d-4c09-920c-550840778887" providerId="AD" clId="Web-{509A0E9C-D61C-1836-D083-E57E5EE95DDA}" dt="2025-09-22T17:26:33.389" v="9"/>
          <ac:spMkLst>
            <pc:docMk/>
            <pc:sldMk cId="2044575081" sldId="325"/>
            <ac:spMk id="4" creationId="{6534B6A9-3FE7-94CF-59A2-A7C85D98589C}"/>
          </ac:spMkLst>
        </pc:spChg>
        <pc:spChg chg="del mod">
          <ac:chgData name="IVONE GINETTE CARVAJAL CASTAÑO" userId="S::ivone.carvajal@uniminuto.edu::6f0b0386-3d0d-4c09-920c-550840778887" providerId="AD" clId="Web-{509A0E9C-D61C-1836-D083-E57E5EE95DDA}" dt="2025-09-22T17:26:32.467" v="8"/>
          <ac:spMkLst>
            <pc:docMk/>
            <pc:sldMk cId="2044575081" sldId="325"/>
            <ac:spMk id="7" creationId="{6534B6A9-3FE7-94CF-59A2-A7C85D98589C}"/>
          </ac:spMkLst>
        </pc:spChg>
      </pc:sldChg>
    </pc:docChg>
  </pc:docChgLst>
  <pc:docChgLst>
    <pc:chgData name="PAULA ANGELICA POSADA RUIZ" userId="S::paula.posada@uniminuto.edu::c1bc0e1e-d004-4b21-9d74-8a35d69a1bab" providerId="AD" clId="Web-{8A9D6CC7-0B68-9C48-341B-0B419C72D716}"/>
    <pc:docChg chg="addSld modSld sldOrd">
      <pc:chgData name="PAULA ANGELICA POSADA RUIZ" userId="S::paula.posada@uniminuto.edu::c1bc0e1e-d004-4b21-9d74-8a35d69a1bab" providerId="AD" clId="Web-{8A9D6CC7-0B68-9C48-341B-0B419C72D716}" dt="2025-09-14T17:56:15.265" v="109" actId="20577"/>
      <pc:docMkLst>
        <pc:docMk/>
      </pc:docMkLst>
      <pc:sldChg chg="addSp delSp modSp">
        <pc:chgData name="PAULA ANGELICA POSADA RUIZ" userId="S::paula.posada@uniminuto.edu::c1bc0e1e-d004-4b21-9d74-8a35d69a1bab" providerId="AD" clId="Web-{8A9D6CC7-0B68-9C48-341B-0B419C72D716}" dt="2025-09-14T17:53:55.431" v="105" actId="20577"/>
        <pc:sldMkLst>
          <pc:docMk/>
          <pc:sldMk cId="1002090615" sldId="321"/>
        </pc:sldMkLst>
        <pc:spChg chg="add mod">
          <ac:chgData name="PAULA ANGELICA POSADA RUIZ" userId="S::paula.posada@uniminuto.edu::c1bc0e1e-d004-4b21-9d74-8a35d69a1bab" providerId="AD" clId="Web-{8A9D6CC7-0B68-9C48-341B-0B419C72D716}" dt="2025-09-14T17:51:04.982" v="41" actId="14100"/>
          <ac:spMkLst>
            <pc:docMk/>
            <pc:sldMk cId="1002090615" sldId="321"/>
            <ac:spMk id="2" creationId="{981A971E-2CD8-F087-B5B6-48FC419F9F90}"/>
          </ac:spMkLst>
        </pc:spChg>
        <pc:spChg chg="add mod">
          <ac:chgData name="PAULA ANGELICA POSADA RUIZ" userId="S::paula.posada@uniminuto.edu::c1bc0e1e-d004-4b21-9d74-8a35d69a1bab" providerId="AD" clId="Web-{8A9D6CC7-0B68-9C48-341B-0B419C72D716}" dt="2025-09-14T17:52:49.537" v="82" actId="1076"/>
          <ac:spMkLst>
            <pc:docMk/>
            <pc:sldMk cId="1002090615" sldId="321"/>
            <ac:spMk id="3" creationId="{42201195-0219-4603-79E4-3B2F3A00F6AB}"/>
          </ac:spMkLst>
        </pc:spChg>
        <pc:spChg chg="add mod">
          <ac:chgData name="PAULA ANGELICA POSADA RUIZ" userId="S::paula.posada@uniminuto.edu::c1bc0e1e-d004-4b21-9d74-8a35d69a1bab" providerId="AD" clId="Web-{8A9D6CC7-0B68-9C48-341B-0B419C72D716}" dt="2025-09-14T17:51:45.298" v="49" actId="1076"/>
          <ac:spMkLst>
            <pc:docMk/>
            <pc:sldMk cId="1002090615" sldId="321"/>
            <ac:spMk id="5" creationId="{2F5B1818-6EB5-34B2-7A3C-49A11D6EA10D}"/>
          </ac:spMkLst>
        </pc:spChg>
        <pc:spChg chg="add mod">
          <ac:chgData name="PAULA ANGELICA POSADA RUIZ" userId="S::paula.posada@uniminuto.edu::c1bc0e1e-d004-4b21-9d74-8a35d69a1bab" providerId="AD" clId="Web-{8A9D6CC7-0B68-9C48-341B-0B419C72D716}" dt="2025-09-14T17:53:51.009" v="102" actId="20577"/>
          <ac:spMkLst>
            <pc:docMk/>
            <pc:sldMk cId="1002090615" sldId="321"/>
            <ac:spMk id="6" creationId="{9A74BC20-3E81-5C14-F207-9B5B9DE0FE9B}"/>
          </ac:spMkLst>
        </pc:spChg>
        <pc:spChg chg="add mod">
          <ac:chgData name="PAULA ANGELICA POSADA RUIZ" userId="S::paula.posada@uniminuto.edu::c1bc0e1e-d004-4b21-9d74-8a35d69a1bab" providerId="AD" clId="Web-{8A9D6CC7-0B68-9C48-341B-0B419C72D716}" dt="2025-09-14T17:53:55.431" v="105" actId="20577"/>
          <ac:spMkLst>
            <pc:docMk/>
            <pc:sldMk cId="1002090615" sldId="321"/>
            <ac:spMk id="7" creationId="{0713B9D3-0D94-EDBA-53D7-BA2DEF242BAC}"/>
          </ac:spMkLst>
        </pc:spChg>
        <pc:spChg chg="mod">
          <ac:chgData name="PAULA ANGELICA POSADA RUIZ" userId="S::paula.posada@uniminuto.edu::c1bc0e1e-d004-4b21-9d74-8a35d69a1bab" providerId="AD" clId="Web-{8A9D6CC7-0B68-9C48-341B-0B419C72D716}" dt="2025-09-14T17:53:28.773" v="97" actId="20577"/>
          <ac:spMkLst>
            <pc:docMk/>
            <pc:sldMk cId="1002090615" sldId="321"/>
            <ac:spMk id="8" creationId="{75B111E3-DFCF-49F6-187F-2D0F5CBC607C}"/>
          </ac:spMkLst>
        </pc:spChg>
      </pc:sldChg>
      <pc:sldChg chg="modSp add ord replId">
        <pc:chgData name="PAULA ANGELICA POSADA RUIZ" userId="S::paula.posada@uniminuto.edu::c1bc0e1e-d004-4b21-9d74-8a35d69a1bab" providerId="AD" clId="Web-{8A9D6CC7-0B68-9C48-341B-0B419C72D716}" dt="2025-09-14T17:56:15.265" v="109" actId="20577"/>
        <pc:sldMkLst>
          <pc:docMk/>
          <pc:sldMk cId="1597871500" sldId="323"/>
        </pc:sldMkLst>
        <pc:spChg chg="mod">
          <ac:chgData name="PAULA ANGELICA POSADA RUIZ" userId="S::paula.posada@uniminuto.edu::c1bc0e1e-d004-4b21-9d74-8a35d69a1bab" providerId="AD" clId="Web-{8A9D6CC7-0B68-9C48-341B-0B419C72D716}" dt="2025-09-14T17:56:15.265" v="109" actId="20577"/>
          <ac:spMkLst>
            <pc:docMk/>
            <pc:sldMk cId="1597871500" sldId="323"/>
            <ac:spMk id="41" creationId="{A7473B05-04EA-3DB1-11AD-3C3BC193DE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4B92-D890-4747-92A0-0433784BEA83}" type="datetimeFigureOut">
              <a:t>9/22/2025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5C157-9E13-4698-8128-1E2D42C3C5E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9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7CC8-946A-9FC2-97EB-DD1209991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17963B-B123-3B60-07DE-3B5BA57AF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B89F27-1CB9-615B-16DF-CA03E9654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2C892-2B84-C215-6220-94E9C1C5E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68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56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15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CC4B-37AB-4A64-83B1-88542BAC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C6BB4C-818A-5E3D-541A-E3D7F776A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ECC184-240F-69D3-3490-94B8187C0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136E40-BC24-1B15-9722-EB7FD90B2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33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01BB-FDCF-4E4A-4E18-16C32FF20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389B706-4D9B-1ADC-62D2-4E18FAC5D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E56C81-5AC2-754F-5E60-D4D75CEDB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8578B4-4F31-DD5A-A9DB-A2DD2EA68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317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32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0875-2F49-C710-17F6-334D6AB86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053853-804D-3BEF-FDB3-7CD536F5C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77C332-5F4C-9DDE-A75C-B5340EACA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F1D1C-15D5-F4EB-EDAE-297DA8CF8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80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F203-8A00-7832-F58E-8437DC06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80AB1A-579F-E072-6DB9-96A95E3C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A8510-325F-A3DD-4C98-096EABCC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F9938B-17C0-3294-C8FD-0DBF8394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1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neducacion.gov.co/1780/articles-424680_recurso_0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b="1">
                <a:solidFill>
                  <a:schemeClr val="bg1"/>
                </a:solidFill>
                <a:latin typeface="Trebuchet MS"/>
              </a:rPr>
              <a:t>B</a:t>
            </a:r>
            <a:r>
              <a:rPr lang="es-CO" sz="5400" b="1">
                <a:solidFill>
                  <a:schemeClr val="bg1"/>
                </a:solidFill>
                <a:latin typeface="Trebuchet MS"/>
              </a:rPr>
              <a:t>itácora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675263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Categoría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A Senior</a:t>
            </a:r>
            <a:r>
              <a:rPr lang="en-US" sz="36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Desafío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3</a:t>
            </a:r>
            <a:endParaRPr lang="es-CO" sz="3600" b="0" i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D5BD9-3851-D830-13DF-472432BD2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A8BA11E-3BF5-5AC1-E7FA-7DDDA249700E}"/>
              </a:ext>
            </a:extLst>
          </p:cNvPr>
          <p:cNvSpPr txBox="1">
            <a:spLocks/>
          </p:cNvSpPr>
          <p:nvPr/>
        </p:nvSpPr>
        <p:spPr>
          <a:xfrm>
            <a:off x="59703" y="-70455"/>
            <a:ext cx="1185892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PRUEBA DE RESISTENCIA, USABILIDAD  Y FUNCIÓN PRINCIPAL</a:t>
            </a:r>
            <a:endParaRPr lang="es-ES">
              <a:solidFill>
                <a:srgbClr val="4D24A4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972EEF-3FB5-4500-9EC9-1FE8DB027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75764"/>
              </p:ext>
            </p:extLst>
          </p:nvPr>
        </p:nvGraphicFramePr>
        <p:xfrm>
          <a:off x="131975" y="542561"/>
          <a:ext cx="11786647" cy="5200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020">
                  <a:extLst>
                    <a:ext uri="{9D8B030D-6E8A-4147-A177-3AD203B41FA5}">
                      <a16:colId xmlns:a16="http://schemas.microsoft.com/office/drawing/2014/main" val="2599920505"/>
                    </a:ext>
                  </a:extLst>
                </a:gridCol>
                <a:gridCol w="2763747">
                  <a:extLst>
                    <a:ext uri="{9D8B030D-6E8A-4147-A177-3AD203B41FA5}">
                      <a16:colId xmlns:a16="http://schemas.microsoft.com/office/drawing/2014/main" val="4059254269"/>
                    </a:ext>
                  </a:extLst>
                </a:gridCol>
                <a:gridCol w="2917289">
                  <a:extLst>
                    <a:ext uri="{9D8B030D-6E8A-4147-A177-3AD203B41FA5}">
                      <a16:colId xmlns:a16="http://schemas.microsoft.com/office/drawing/2014/main" val="1827857488"/>
                    </a:ext>
                  </a:extLst>
                </a:gridCol>
                <a:gridCol w="1054504">
                  <a:extLst>
                    <a:ext uri="{9D8B030D-6E8A-4147-A177-3AD203B41FA5}">
                      <a16:colId xmlns:a16="http://schemas.microsoft.com/office/drawing/2014/main" val="3579087082"/>
                    </a:ext>
                  </a:extLst>
                </a:gridCol>
                <a:gridCol w="2824087">
                  <a:extLst>
                    <a:ext uri="{9D8B030D-6E8A-4147-A177-3AD203B41FA5}">
                      <a16:colId xmlns:a16="http://schemas.microsoft.com/office/drawing/2014/main" val="935043649"/>
                    </a:ext>
                  </a:extLst>
                </a:gridCol>
              </a:tblGrid>
              <a:tr h="593499"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Criterio de prueba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Prototipo físico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Prototipo digital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Cumple Sí / No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Observaciones y ajustes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42964"/>
                  </a:ext>
                </a:extLst>
              </a:tr>
              <a:tr h="19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Resistencia 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Usar el prototipo durante 10 minutos seguidos y revisar si todas sus partes siguen firmes.</a:t>
                      </a:r>
                      <a:br>
                        <a:rPr lang="es-CO" sz="1400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Revisar si las piezas se sueltan al moverlo suavemente de un lugar a otro.</a:t>
                      </a:r>
                      <a:br>
                        <a:rPr lang="es-CO" sz="1400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Observar si mantiene su forma y no se desarma con el uso normal</a:t>
                      </a: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Abrir y cerrar la aplicación 3 veces seguidas sin que se bloquee.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E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Usar el prototipo digital por 10 minutos seguidos sin que falle.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71478"/>
                  </a:ext>
                </a:extLst>
              </a:tr>
              <a:tr h="1552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Usabilidad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Solicitar a un compañero que no haya armado el prototipo que intente usarlo y observar si entiende cómo funciona.</a:t>
                      </a:r>
                    </a:p>
                    <a:p>
                      <a:br>
                        <a:rPr lang="es-CO" sz="1400" kern="1200">
                          <a:solidFill>
                            <a:srgbClr val="595959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</a:b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Revisar si es fácil de agarrar, mover o activar sin ayuda.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Pedir a un compañero que use la aplicación o juego sin explicaciones y observar si logra hacer lo que debe.</a:t>
                      </a:r>
                    </a:p>
                    <a:p>
                      <a:endParaRPr lang="es-CO" sz="140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Contar cuántos pasos o clics necesita para realizar la tarea.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02250"/>
                  </a:ext>
                </a:extLst>
              </a:tr>
              <a:tr h="1102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Trebuchet MS"/>
                        </a:rPr>
                        <a:t>Función principal</a:t>
                      </a: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Probar 3 veces si realiza la acción principal (ej. encender, mover, sujetar, iluminar, etc.).</a:t>
                      </a:r>
                    </a:p>
                    <a:p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Verificar que siempre haga la misma acción correctamente.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Realicen la acción principal (ej. jugar, enviar, mostrar información) y comprobar que se logra sin errores.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8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2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23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045F7-3A6A-482E-99BD-D447F8B73264}"/>
              </a:ext>
            </a:extLst>
          </p:cNvPr>
          <p:cNvSpPr txBox="1">
            <a:spLocks/>
          </p:cNvSpPr>
          <p:nvPr/>
        </p:nvSpPr>
        <p:spPr>
          <a:xfrm>
            <a:off x="1209850" y="190248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PROTOTIPO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61D8186-0A50-4EEE-8404-0D31838A0043}"/>
              </a:ext>
            </a:extLst>
          </p:cNvPr>
          <p:cNvSpPr/>
          <p:nvPr/>
        </p:nvSpPr>
        <p:spPr>
          <a:xfrm>
            <a:off x="143563" y="1425744"/>
            <a:ext cx="2863588" cy="4418876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Insertar foto</a:t>
            </a:r>
            <a:endParaRPr lang="es-CO">
              <a:latin typeface="Trebuchet M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DF6E674-346A-4F55-9D00-F10848071CFE}"/>
              </a:ext>
            </a:extLst>
          </p:cNvPr>
          <p:cNvSpPr/>
          <p:nvPr/>
        </p:nvSpPr>
        <p:spPr>
          <a:xfrm>
            <a:off x="3123416" y="1425744"/>
            <a:ext cx="2863588" cy="4418876"/>
          </a:xfrm>
          <a:prstGeom prst="roundRect">
            <a:avLst>
              <a:gd name="adj" fmla="val 4745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aseline="0">
                <a:solidFill>
                  <a:srgbClr val="C5B4EE"/>
                </a:solidFill>
                <a:latin typeface="Trebuchet MS"/>
              </a:rPr>
              <a:t>Insertar foto</a:t>
            </a:r>
            <a:endParaRPr lang="es-CO">
              <a:latin typeface="Trebuchet MS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16C2011-FC69-4F95-8CA6-F4A4EFA54065}"/>
              </a:ext>
            </a:extLst>
          </p:cNvPr>
          <p:cNvSpPr/>
          <p:nvPr/>
        </p:nvSpPr>
        <p:spPr>
          <a:xfrm>
            <a:off x="6103269" y="1425744"/>
            <a:ext cx="2863588" cy="4418876"/>
          </a:xfrm>
          <a:prstGeom prst="roundRect">
            <a:avLst>
              <a:gd name="adj" fmla="val 2770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aseline="0">
                <a:solidFill>
                  <a:srgbClr val="C5B4EE"/>
                </a:solidFill>
                <a:latin typeface="Trebuchet MS"/>
              </a:rPr>
              <a:t>Insertar foto</a:t>
            </a:r>
            <a:endParaRPr lang="es-CO">
              <a:latin typeface="Trebuchet M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A50B7C7-03ED-4A37-A668-AEEB52FDB22D}"/>
              </a:ext>
            </a:extLst>
          </p:cNvPr>
          <p:cNvSpPr/>
          <p:nvPr/>
        </p:nvSpPr>
        <p:spPr>
          <a:xfrm>
            <a:off x="9083122" y="1425743"/>
            <a:ext cx="2863588" cy="4418876"/>
          </a:xfrm>
          <a:prstGeom prst="roundRect">
            <a:avLst>
              <a:gd name="adj" fmla="val 5404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aseline="0">
                <a:solidFill>
                  <a:srgbClr val="C5B4EE"/>
                </a:solidFill>
                <a:latin typeface="Trebuchet MS"/>
              </a:rPr>
              <a:t>Insertar foto</a:t>
            </a:r>
            <a:endParaRPr lang="es-CO">
              <a:latin typeface="Trebuchet M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EB27BEB-E76B-4613-BCD8-A27CFFA48DA7}"/>
              </a:ext>
            </a:extLst>
          </p:cNvPr>
          <p:cNvSpPr/>
          <p:nvPr/>
        </p:nvSpPr>
        <p:spPr>
          <a:xfrm>
            <a:off x="571402" y="967863"/>
            <a:ext cx="2007909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Resistencia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C0BE1CB-F8B5-4DA5-8BC2-DF310D9AF573}"/>
              </a:ext>
            </a:extLst>
          </p:cNvPr>
          <p:cNvSpPr/>
          <p:nvPr/>
        </p:nvSpPr>
        <p:spPr>
          <a:xfrm>
            <a:off x="3551255" y="984526"/>
            <a:ext cx="2007909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Usabilidad 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D24A5F1-5CD0-40E8-B992-1997F440939D}"/>
              </a:ext>
            </a:extLst>
          </p:cNvPr>
          <p:cNvSpPr/>
          <p:nvPr/>
        </p:nvSpPr>
        <p:spPr>
          <a:xfrm>
            <a:off x="6531108" y="974891"/>
            <a:ext cx="2007909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Función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89DEEA5-E76B-4AE1-A2B2-7D87F6EF9F08}"/>
              </a:ext>
            </a:extLst>
          </p:cNvPr>
          <p:cNvSpPr/>
          <p:nvPr/>
        </p:nvSpPr>
        <p:spPr>
          <a:xfrm>
            <a:off x="9510961" y="976842"/>
            <a:ext cx="2007909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Prototipo </a:t>
            </a:r>
          </a:p>
        </p:txBody>
      </p:sp>
    </p:spTree>
    <p:extLst>
      <p:ext uri="{BB962C8B-B14F-4D97-AF65-F5344CB8AC3E}">
        <p14:creationId xmlns:p14="http://schemas.microsoft.com/office/powerpoint/2010/main" val="78485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C5938-A5E6-6015-AB5A-1BAE261F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3229F-0F46-EF4F-04D1-E3E85156838C}"/>
              </a:ext>
            </a:extLst>
          </p:cNvPr>
          <p:cNvSpPr txBox="1">
            <a:spLocks/>
          </p:cNvSpPr>
          <p:nvPr/>
        </p:nvSpPr>
        <p:spPr>
          <a:xfrm>
            <a:off x="1316108" y="96774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CONSTRUCCIÓN – PROTOTIPO PARTE 1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78559BF-7F96-44E0-8C6A-7550C3F8338F}"/>
              </a:ext>
            </a:extLst>
          </p:cNvPr>
          <p:cNvSpPr/>
          <p:nvPr/>
        </p:nvSpPr>
        <p:spPr>
          <a:xfrm>
            <a:off x="5959590" y="873628"/>
            <a:ext cx="5783089" cy="4747655"/>
          </a:xfrm>
          <a:prstGeom prst="roundRect">
            <a:avLst>
              <a:gd name="adj" fmla="val 5957"/>
            </a:avLst>
          </a:prstGeom>
          <a:solidFill>
            <a:srgbClr val="FFFFFF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latin typeface="Trebuchet MS"/>
              <a:cs typeface="Arial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EAADD34-E2E4-2EF1-F4ED-0DE19440A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57644"/>
              </p:ext>
            </p:extLst>
          </p:nvPr>
        </p:nvGraphicFramePr>
        <p:xfrm>
          <a:off x="414337" y="898190"/>
          <a:ext cx="5403004" cy="4714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3990">
                  <a:extLst>
                    <a:ext uri="{9D8B030D-6E8A-4147-A177-3AD203B41FA5}">
                      <a16:colId xmlns:a16="http://schemas.microsoft.com/office/drawing/2014/main" val="526459704"/>
                    </a:ext>
                  </a:extLst>
                </a:gridCol>
                <a:gridCol w="2919014">
                  <a:extLst>
                    <a:ext uri="{9D8B030D-6E8A-4147-A177-3AD203B41FA5}">
                      <a16:colId xmlns:a16="http://schemas.microsoft.com/office/drawing/2014/main" val="1658568213"/>
                    </a:ext>
                  </a:extLst>
                </a:gridCol>
              </a:tblGrid>
              <a:tr h="41910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CARACTERIZACIÓN DEL PROTOTIPO</a:t>
                      </a:r>
                      <a:endParaRPr lang="es-CO" b="1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9676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Descripción del 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prototipo (funcionamiento)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1699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Tipo de Prototipo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(físico/digital)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4579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Tamaño real con unidades de medida (alto, ancho y largo), escala de fabricación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7851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Mecanismos (Función)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1303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Lista de materiales y/o componentes (Forma)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24203"/>
                  </a:ext>
                </a:extLst>
              </a:tr>
            </a:tbl>
          </a:graphicData>
        </a:graphic>
      </p:graphicFrame>
      <p:sp>
        <p:nvSpPr>
          <p:cNvPr id="3" name="CuadroTexto 11">
            <a:extLst>
              <a:ext uri="{FF2B5EF4-FFF2-40B4-BE49-F238E27FC236}">
                <a16:creationId xmlns:a16="http://schemas.microsoft.com/office/drawing/2014/main" id="{45D47F61-1658-4377-850E-6DBD9E3A580F}"/>
              </a:ext>
            </a:extLst>
          </p:cNvPr>
          <p:cNvSpPr txBox="1"/>
          <p:nvPr/>
        </p:nvSpPr>
        <p:spPr>
          <a:xfrm>
            <a:off x="6236106" y="3135565"/>
            <a:ext cx="513530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Agregar fotos del proceso de construcción del prototipo</a:t>
            </a:r>
          </a:p>
        </p:txBody>
      </p:sp>
    </p:spTree>
    <p:extLst>
      <p:ext uri="{BB962C8B-B14F-4D97-AF65-F5344CB8AC3E}">
        <p14:creationId xmlns:p14="http://schemas.microsoft.com/office/powerpoint/2010/main" val="112165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503B3-CFA0-DDE3-47AC-65E9FD1F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597C-F0C2-811F-76E0-8F2D21BBE2D6}"/>
              </a:ext>
            </a:extLst>
          </p:cNvPr>
          <p:cNvSpPr txBox="1">
            <a:spLocks/>
          </p:cNvSpPr>
          <p:nvPr/>
        </p:nvSpPr>
        <p:spPr>
          <a:xfrm>
            <a:off x="1238616" y="238842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CONSTRUCCIÓN – PROTOTIPO PARTE 2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AE767F9-030D-070E-C056-4560A7EA9C56}"/>
              </a:ext>
            </a:extLst>
          </p:cNvPr>
          <p:cNvSpPr/>
          <p:nvPr/>
        </p:nvSpPr>
        <p:spPr>
          <a:xfrm>
            <a:off x="284813" y="1009814"/>
            <a:ext cx="11647357" cy="475213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latin typeface="Trebuchet MS"/>
              <a:cs typeface="Arial"/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6534B6A9-3FE7-94CF-59A2-A7C85D98589C}"/>
              </a:ext>
            </a:extLst>
          </p:cNvPr>
          <p:cNvSpPr txBox="1"/>
          <p:nvPr/>
        </p:nvSpPr>
        <p:spPr>
          <a:xfrm>
            <a:off x="474840" y="3167393"/>
            <a:ext cx="1126467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fotos del proceso de construcción que incluya el prototipo de baja fidelidad, donde se muestren los integrantes del equipo en las distintas etapas.</a:t>
            </a:r>
          </a:p>
        </p:txBody>
      </p:sp>
    </p:spTree>
    <p:extLst>
      <p:ext uri="{BB962C8B-B14F-4D97-AF65-F5344CB8AC3E}">
        <p14:creationId xmlns:p14="http://schemas.microsoft.com/office/powerpoint/2010/main" val="204457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24602D6-5D91-3D02-BCC9-24157F9F5B8F}"/>
              </a:ext>
            </a:extLst>
          </p:cNvPr>
          <p:cNvSpPr txBox="1">
            <a:spLocks/>
          </p:cNvSpPr>
          <p:nvPr/>
        </p:nvSpPr>
        <p:spPr>
          <a:xfrm>
            <a:off x="3048365" y="179311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VALIDACIÓN DEL PROTOTIPO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F16F39-0407-467F-B334-7C133CCF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807" y="1975117"/>
            <a:ext cx="1425033" cy="1425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17683E-D413-438C-A870-2CAA1055F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676"/>
          <a:stretch/>
        </p:blipFill>
        <p:spPr>
          <a:xfrm rot="16200000">
            <a:off x="1247286" y="582407"/>
            <a:ext cx="1030195" cy="14443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C1BC9A-3E40-4200-88B0-34FECEDD2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676"/>
          <a:stretch/>
        </p:blipFill>
        <p:spPr>
          <a:xfrm rot="16200000">
            <a:off x="1247285" y="1834412"/>
            <a:ext cx="1030195" cy="14443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4D16A4-D353-498C-832F-DFCD790714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676"/>
          <a:stretch/>
        </p:blipFill>
        <p:spPr>
          <a:xfrm rot="16200000">
            <a:off x="1247285" y="3086417"/>
            <a:ext cx="1030195" cy="14443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2CC8FF-B5D3-4E43-A273-4EF413D4FA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676"/>
          <a:stretch/>
        </p:blipFill>
        <p:spPr>
          <a:xfrm rot="16200000">
            <a:off x="1247286" y="4338421"/>
            <a:ext cx="1030195" cy="144438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A73B6651-9772-4A7A-BBC0-6F0601A77B23}"/>
              </a:ext>
            </a:extLst>
          </p:cNvPr>
          <p:cNvSpPr/>
          <p:nvPr/>
        </p:nvSpPr>
        <p:spPr>
          <a:xfrm>
            <a:off x="9073850" y="2212353"/>
            <a:ext cx="296945" cy="2969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8B1D5B9-BEE3-470D-B01C-4A194588F91A}"/>
              </a:ext>
            </a:extLst>
          </p:cNvPr>
          <p:cNvSpPr/>
          <p:nvPr/>
        </p:nvSpPr>
        <p:spPr>
          <a:xfrm>
            <a:off x="9091610" y="2620366"/>
            <a:ext cx="296945" cy="296945"/>
          </a:xfrm>
          <a:prstGeom prst="ellipse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A88F6AA-0246-4010-9DD3-F504ED7D1998}"/>
              </a:ext>
            </a:extLst>
          </p:cNvPr>
          <p:cNvSpPr/>
          <p:nvPr/>
        </p:nvSpPr>
        <p:spPr>
          <a:xfrm>
            <a:off x="9073849" y="3004225"/>
            <a:ext cx="296945" cy="296945"/>
          </a:xfrm>
          <a:prstGeom prst="ellipse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67D576-48BD-4F9C-AB0F-32ABB481634A}"/>
              </a:ext>
            </a:extLst>
          </p:cNvPr>
          <p:cNvSpPr txBox="1"/>
          <p:nvPr/>
        </p:nvSpPr>
        <p:spPr>
          <a:xfrm>
            <a:off x="9782994" y="3307816"/>
            <a:ext cx="20273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Cumple muy bien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58CB1F-BBE8-400F-9E3C-BA47A452142F}"/>
              </a:ext>
            </a:extLst>
          </p:cNvPr>
          <p:cNvSpPr txBox="1"/>
          <p:nvPr/>
        </p:nvSpPr>
        <p:spPr>
          <a:xfrm>
            <a:off x="9918971" y="2462793"/>
            <a:ext cx="247083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Cumple a medias, necesita ajustes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A90C20E1-9D14-4874-9EFE-8FF13CA1F88A}"/>
              </a:ext>
            </a:extLst>
          </p:cNvPr>
          <p:cNvCxnSpPr>
            <a:stCxn id="6" idx="2"/>
            <a:endCxn id="16" idx="1"/>
          </p:cNvCxnSpPr>
          <p:nvPr/>
        </p:nvCxnSpPr>
        <p:spPr>
          <a:xfrm rot="16200000" flipH="1">
            <a:off x="9456493" y="3165981"/>
            <a:ext cx="92332" cy="560670"/>
          </a:xfrm>
          <a:prstGeom prst="bentConnector2">
            <a:avLst/>
          </a:prstGeom>
          <a:ln>
            <a:solidFill>
              <a:srgbClr val="01FD8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64241DB-951E-46F9-A133-63F2B05566A9}"/>
              </a:ext>
            </a:extLst>
          </p:cNvPr>
          <p:cNvCxnSpPr>
            <a:cxnSpLocks/>
            <a:stCxn id="14" idx="6"/>
            <a:endCxn id="17" idx="1"/>
          </p:cNvCxnSpPr>
          <p:nvPr/>
        </p:nvCxnSpPr>
        <p:spPr>
          <a:xfrm>
            <a:off x="9388555" y="2768839"/>
            <a:ext cx="530416" cy="17120"/>
          </a:xfrm>
          <a:prstGeom prst="straightConnector1">
            <a:avLst/>
          </a:prstGeom>
          <a:ln>
            <a:solidFill>
              <a:srgbClr val="F9CE3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FAB043-7C11-48E7-8889-1D1F06FB9CB5}"/>
              </a:ext>
            </a:extLst>
          </p:cNvPr>
          <p:cNvSpPr txBox="1"/>
          <p:nvPr/>
        </p:nvSpPr>
        <p:spPr>
          <a:xfrm>
            <a:off x="9918970" y="1699997"/>
            <a:ext cx="247083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 cumple</a:t>
            </a:r>
          </a:p>
        </p:txBody>
      </p: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00AD8C30-B9EC-4318-BFDC-3D088BB1C778}"/>
              </a:ext>
            </a:extLst>
          </p:cNvPr>
          <p:cNvCxnSpPr>
            <a:stCxn id="12" idx="0"/>
            <a:endCxn id="28" idx="1"/>
          </p:cNvCxnSpPr>
          <p:nvPr/>
        </p:nvCxnSpPr>
        <p:spPr>
          <a:xfrm rot="5400000" flipH="1" flipV="1">
            <a:off x="9406801" y="1700185"/>
            <a:ext cx="327690" cy="69664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EDEA9500-91CE-4664-A96D-25314B8B7414}"/>
              </a:ext>
            </a:extLst>
          </p:cNvPr>
          <p:cNvSpPr/>
          <p:nvPr/>
        </p:nvSpPr>
        <p:spPr>
          <a:xfrm>
            <a:off x="2651917" y="985334"/>
            <a:ext cx="5842021" cy="68558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El prototipo soluciona la problemática identificada en el desafío 1 del territorio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EC948E1A-4E1C-46BD-96B0-1ED800A6A686}"/>
              </a:ext>
            </a:extLst>
          </p:cNvPr>
          <p:cNvSpPr/>
          <p:nvPr/>
        </p:nvSpPr>
        <p:spPr>
          <a:xfrm>
            <a:off x="2640026" y="2240871"/>
            <a:ext cx="5842021" cy="68558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 puede identificar claramente la integración de disciplinas STEM+ en el prototipo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1BD594F-C7EE-44CE-9B3A-41C98F141206}"/>
              </a:ext>
            </a:extLst>
          </p:cNvPr>
          <p:cNvSpPr/>
          <p:nvPr/>
        </p:nvSpPr>
        <p:spPr>
          <a:xfrm>
            <a:off x="2633265" y="3487653"/>
            <a:ext cx="5842021" cy="68558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El prototipo desarrolla de manera efectiva la función principal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7D19CC26-F55E-41E7-AC71-78D97B74DF3D}"/>
              </a:ext>
            </a:extLst>
          </p:cNvPr>
          <p:cNvSpPr/>
          <p:nvPr/>
        </p:nvSpPr>
        <p:spPr>
          <a:xfrm>
            <a:off x="2633264" y="4717819"/>
            <a:ext cx="5842021" cy="68558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 posible mejorar el prototipo hacia una versión más avanzada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0C45FD-3DFA-46F1-B589-DBF3F4529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84147"/>
              </p:ext>
            </p:extLst>
          </p:nvPr>
        </p:nvGraphicFramePr>
        <p:xfrm>
          <a:off x="1385740" y="930079"/>
          <a:ext cx="10361628" cy="4639310"/>
        </p:xfrm>
        <a:graphic>
          <a:graphicData uri="http://schemas.openxmlformats.org/drawingml/2006/table">
            <a:tbl>
              <a:tblPr/>
              <a:tblGrid>
                <a:gridCol w="3453876">
                  <a:extLst>
                    <a:ext uri="{9D8B030D-6E8A-4147-A177-3AD203B41FA5}">
                      <a16:colId xmlns:a16="http://schemas.microsoft.com/office/drawing/2014/main" val="2648231485"/>
                    </a:ext>
                  </a:extLst>
                </a:gridCol>
                <a:gridCol w="3453876">
                  <a:extLst>
                    <a:ext uri="{9D8B030D-6E8A-4147-A177-3AD203B41FA5}">
                      <a16:colId xmlns:a16="http://schemas.microsoft.com/office/drawing/2014/main" val="3191596017"/>
                    </a:ext>
                  </a:extLst>
                </a:gridCol>
                <a:gridCol w="3453876">
                  <a:extLst>
                    <a:ext uri="{9D8B030D-6E8A-4147-A177-3AD203B41FA5}">
                      <a16:colId xmlns:a16="http://schemas.microsoft.com/office/drawing/2014/main" val="1414476150"/>
                    </a:ext>
                  </a:extLst>
                </a:gridCol>
              </a:tblGrid>
              <a:tr h="232071"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Resultado del semáforo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Diagnóstico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debe hacer el equipo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93951"/>
                  </a:ext>
                </a:extLst>
              </a:tr>
              <a:tr h="928285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 Rojos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tiene </a:t>
                      </a:r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fallas graves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 No responde al problema, no integra STEM+, no cumple su función o no es viable.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Replantear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el diseño desde la base. Revisar el problema, ajustar la idea y construir una versión funcional.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69124"/>
                  </a:ext>
                </a:extLst>
              </a:tr>
              <a:tr h="928285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 o más Rojos (pero no 4)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tiene </a:t>
                      </a:r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debilidades críticas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en algunos criterios.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Mejorar urgentemente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los puntos débiles antes de llevarlo a la comunidad. Revisar con el equipo qué ajustes lo harían más sólido.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478755"/>
                  </a:ext>
                </a:extLst>
              </a:tr>
              <a:tr h="754232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 Amarillos 🟡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es </a:t>
                      </a:r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funcional, pero básico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 Cumple a medias en todos los criterios.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Refinar y fortalecer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cada aspecto. Avanzar con mejoras concretas para que los indicadores pasen a verde.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98283"/>
                  </a:ext>
                </a:extLst>
              </a:tr>
              <a:tr h="754232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Mezcla de Amarillos y Verdes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🟢🟡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es </a:t>
                      </a:r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prometedor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 Tiene puntos fuertes y otros que requieren ajustes menores.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Optimizar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lo que quedó en amarillo para asegurar claridad y facilidad de uso antes de probarlo con la comunidad.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66268"/>
                  </a:ext>
                </a:extLst>
              </a:tr>
              <a:tr h="754232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 Verdes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está </a:t>
                      </a:r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listo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: responde al problema, integra STEM+, cumple su función y es viable.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Avanzar a la fase de prueba con la comunidad</a:t>
                      </a:r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 Documentar resultados y preparar mejoras para desarrollar un prototipo de mediana fidelidad.</a:t>
                      </a:r>
                    </a:p>
                  </a:txBody>
                  <a:tcPr marL="58018" marR="58018" marT="29009" marB="29009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16789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9446FBEC-8FB9-4B7A-9B62-B39F8E5F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3332"/>
            <a:ext cx="1425033" cy="1425033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A46E31E6-D507-468D-BC54-A66A406F02D5}"/>
              </a:ext>
            </a:extLst>
          </p:cNvPr>
          <p:cNvSpPr/>
          <p:nvPr/>
        </p:nvSpPr>
        <p:spPr>
          <a:xfrm>
            <a:off x="2201708" y="5002707"/>
            <a:ext cx="202127" cy="210315"/>
          </a:xfrm>
          <a:prstGeom prst="ellipse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2F7B56A-4B70-4216-9293-81C2FD0C4645}"/>
              </a:ext>
            </a:extLst>
          </p:cNvPr>
          <p:cNvSpPr/>
          <p:nvPr/>
        </p:nvSpPr>
        <p:spPr>
          <a:xfrm>
            <a:off x="2100644" y="1644978"/>
            <a:ext cx="202127" cy="2103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5BC3AF9E-3A36-4A08-9E65-03A2E1C60ADD}"/>
              </a:ext>
            </a:extLst>
          </p:cNvPr>
          <p:cNvSpPr/>
          <p:nvPr/>
        </p:nvSpPr>
        <p:spPr>
          <a:xfrm>
            <a:off x="3944576" y="2548810"/>
            <a:ext cx="202127" cy="195795"/>
          </a:xfrm>
          <a:prstGeom prst="ellipse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7E44A87-0BF8-4455-8C35-DE0A861F794D}"/>
              </a:ext>
            </a:extLst>
          </p:cNvPr>
          <p:cNvSpPr/>
          <p:nvPr/>
        </p:nvSpPr>
        <p:spPr>
          <a:xfrm>
            <a:off x="3676462" y="2563332"/>
            <a:ext cx="202127" cy="1812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ED7C08B-949A-45D0-AF06-3992FFCEAB33}"/>
              </a:ext>
            </a:extLst>
          </p:cNvPr>
          <p:cNvSpPr txBox="1"/>
          <p:nvPr/>
        </p:nvSpPr>
        <p:spPr>
          <a:xfrm>
            <a:off x="2100644" y="220109"/>
            <a:ext cx="8425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RESULTADOS DE LA VALIDACIÓN</a:t>
            </a:r>
          </a:p>
        </p:txBody>
      </p:sp>
    </p:spTree>
    <p:extLst>
      <p:ext uri="{BB962C8B-B14F-4D97-AF65-F5344CB8AC3E}">
        <p14:creationId xmlns:p14="http://schemas.microsoft.com/office/powerpoint/2010/main" val="220676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09A41-8A22-0689-AEE7-30040BD7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>
            <a:extLst>
              <a:ext uri="{FF2B5EF4-FFF2-40B4-BE49-F238E27FC236}">
                <a16:creationId xmlns:a16="http://schemas.microsoft.com/office/drawing/2014/main" id="{EAA4F053-A48E-3372-EF42-8972C5DABF68}"/>
              </a:ext>
            </a:extLst>
          </p:cNvPr>
          <p:cNvSpPr txBox="1"/>
          <p:nvPr/>
        </p:nvSpPr>
        <p:spPr>
          <a:xfrm>
            <a:off x="1711520" y="168669"/>
            <a:ext cx="842520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PLAN DE ACCIÓN 1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B111E3-DFCF-49F6-187F-2D0F5CBC607C}"/>
              </a:ext>
            </a:extLst>
          </p:cNvPr>
          <p:cNvSpPr txBox="1"/>
          <p:nvPr/>
        </p:nvSpPr>
        <p:spPr>
          <a:xfrm>
            <a:off x="345011" y="811225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identificadas con el semáforo. Mínimo 4.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981A971E-2CD8-F087-B5B6-48FC419F9F90}"/>
              </a:ext>
            </a:extLst>
          </p:cNvPr>
          <p:cNvSpPr/>
          <p:nvPr/>
        </p:nvSpPr>
        <p:spPr>
          <a:xfrm>
            <a:off x="344395" y="1450004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200">
                <a:solidFill>
                  <a:srgbClr val="C5B4EE"/>
                </a:solidFill>
                <a:latin typeface="Trebuchet MS"/>
              </a:rPr>
              <a:t>Escribir lista</a:t>
            </a:r>
            <a:endParaRPr lang="es-MX" sz="1200">
              <a:solidFill>
                <a:srgbClr val="C5B4EE"/>
              </a:solidFill>
              <a:latin typeface="Trebuchet MS"/>
              <a:cs typeface="Arial"/>
            </a:endParaRP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42201195-0219-4603-79E4-3B2F3A00F6AB}"/>
              </a:ext>
            </a:extLst>
          </p:cNvPr>
          <p:cNvSpPr/>
          <p:nvPr/>
        </p:nvSpPr>
        <p:spPr>
          <a:xfrm>
            <a:off x="4298168" y="1450003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3">
            <a:extLst>
              <a:ext uri="{FF2B5EF4-FFF2-40B4-BE49-F238E27FC236}">
                <a16:creationId xmlns:a16="http://schemas.microsoft.com/office/drawing/2014/main" id="{2F5B1818-6EB5-34B2-7A3C-49A11D6EA10D}"/>
              </a:ext>
            </a:extLst>
          </p:cNvPr>
          <p:cNvSpPr/>
          <p:nvPr/>
        </p:nvSpPr>
        <p:spPr>
          <a:xfrm>
            <a:off x="8237564" y="1450002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9A74BC20-3E81-5C14-F207-9B5B9DE0FE9B}"/>
              </a:ext>
            </a:extLst>
          </p:cNvPr>
          <p:cNvSpPr txBox="1"/>
          <p:nvPr/>
        </p:nvSpPr>
        <p:spPr>
          <a:xfrm>
            <a:off x="4399426" y="811224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que tendrán en cuenta y justificación. Mínimo 1.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0713B9D3-0D94-EDBA-53D7-BA2DEF242BAC}"/>
              </a:ext>
            </a:extLst>
          </p:cNvPr>
          <p:cNvSpPr txBox="1"/>
          <p:nvPr/>
        </p:nvSpPr>
        <p:spPr>
          <a:xfrm>
            <a:off x="8338822" y="811223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que NO tendrán en cuenta y justificación. Mínimo 1.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5F0FF2-9862-8B52-7F40-DED3C51AF07A}"/>
              </a:ext>
            </a:extLst>
          </p:cNvPr>
          <p:cNvSpPr txBox="1"/>
          <p:nvPr/>
        </p:nvSpPr>
        <p:spPr>
          <a:xfrm>
            <a:off x="4348797" y="1477005"/>
            <a:ext cx="325992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>
                <a:solidFill>
                  <a:srgbClr val="C5B4EE"/>
                </a:solidFill>
                <a:latin typeface="Arial"/>
              </a:rPr>
              <a:t>Justificación:</a:t>
            </a:r>
            <a:endParaRPr lang="es-ES"/>
          </a:p>
          <a:p>
            <a:pPr fontAlgn="t"/>
            <a:r>
              <a:rPr lang="es-MX" sz="1200">
                <a:solidFill>
                  <a:srgbClr val="C5B4EE"/>
                </a:solidFill>
                <a:latin typeface="Arial"/>
              </a:rPr>
              <a:t>Porque (necesidad/problema) → elegimos (decisión) → para (objetivo) → lo que permitirá (impacto/beneficio).</a:t>
            </a:r>
            <a:endParaRPr lang="es-419" sz="1200">
              <a:solidFill>
                <a:srgbClr val="C5B4EE"/>
              </a:solidFill>
              <a:latin typeface="Arial"/>
            </a:endParaRPr>
          </a:p>
          <a:p>
            <a:endParaRPr lang="es-419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F43456-9D65-F5C1-D9F1-9A52FF2C5CDA}"/>
              </a:ext>
            </a:extLst>
          </p:cNvPr>
          <p:cNvSpPr txBox="1"/>
          <p:nvPr/>
        </p:nvSpPr>
        <p:spPr>
          <a:xfrm>
            <a:off x="8288193" y="1477005"/>
            <a:ext cx="3259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200">
                <a:solidFill>
                  <a:srgbClr val="C5B4EE"/>
                </a:solidFill>
                <a:latin typeface="Arial"/>
              </a:rPr>
              <a:t>Justificación:</a:t>
            </a:r>
            <a:endParaRPr lang="es-419" sz="1200">
              <a:solidFill>
                <a:srgbClr val="C5B4EE"/>
              </a:solidFill>
              <a:latin typeface="Arial"/>
            </a:endParaRPr>
          </a:p>
          <a:p>
            <a:pPr fontAlgn="t"/>
            <a:r>
              <a:rPr lang="es-MX" sz="1200">
                <a:solidFill>
                  <a:srgbClr val="C5B4EE"/>
                </a:solidFill>
                <a:latin typeface="Arial"/>
              </a:rPr>
              <a:t>Porque (necesidad/problema) → elegimos (decisión) → para (objetivo) → lo que permitirá (impacto/beneficio).</a:t>
            </a:r>
            <a:endParaRPr lang="es-419" sz="1200">
              <a:solidFill>
                <a:srgbClr val="C5B4EE"/>
              </a:solidFill>
              <a:latin typeface="Arial"/>
            </a:endParaRPr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209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9F375-57EA-C8CD-AE24-B305E0C0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46AF731-0BEF-457C-A5D4-8431960CEBBC}"/>
              </a:ext>
            </a:extLst>
          </p:cNvPr>
          <p:cNvSpPr txBox="1">
            <a:spLocks/>
          </p:cNvSpPr>
          <p:nvPr/>
        </p:nvSpPr>
        <p:spPr>
          <a:xfrm>
            <a:off x="1318846" y="-78101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EXPERIENCIAS DE USUARIO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B88D76AF-A41A-E79C-A4BA-D1604444967A}"/>
              </a:ext>
            </a:extLst>
          </p:cNvPr>
          <p:cNvSpPr txBox="1"/>
          <p:nvPr/>
        </p:nvSpPr>
        <p:spPr>
          <a:xfrm>
            <a:off x="106493" y="1071499"/>
            <a:ext cx="5194850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Objetivo de la  experiencia de usuario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: Explorar la experiencia de usuario, para </a:t>
            </a:r>
            <a:r>
              <a:rPr lang="es-MX"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identificar necesidades y oportunidades de mejora. </a:t>
            </a:r>
          </a:p>
          <a:p>
            <a:pPr algn="just"/>
            <a:r>
              <a:rPr lang="es-MX"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_tradnl" sz="1600" b="1">
                <a:solidFill>
                  <a:srgbClr val="595959"/>
                </a:solidFill>
                <a:latin typeface="Trebuchet MS" panose="020B0603020202020204" pitchFamily="34" charset="0"/>
              </a:rPr>
              <a:t>Presenten </a:t>
            </a:r>
            <a:r>
              <a:rPr lang="es-ES_tradnl" sz="1600">
                <a:solidFill>
                  <a:srgbClr val="595959"/>
                </a:solidFill>
                <a:latin typeface="Trebuchet MS" panose="020B0603020202020204" pitchFamily="34" charset="0"/>
              </a:rPr>
              <a:t>el prototipo, expliquen brevemente su propósito y el problema que busca resolver, permitan que las personas prueben o interactúen con él.</a:t>
            </a:r>
          </a:p>
          <a:p>
            <a:pPr marL="342900" indent="-342900" algn="just">
              <a:buAutoNum type="arabicPeriod"/>
            </a:pPr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Escriban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  el nombre y papel que desempeña el usuario que tendrá la experiencia con el prototipo.</a:t>
            </a:r>
          </a:p>
          <a:p>
            <a:pPr marL="342900" indent="-342900" algn="just">
              <a:buAutoNum type="arabicPeriod"/>
            </a:pPr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Definan 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y escriban las tareas que debe realizar el usuario .</a:t>
            </a:r>
          </a:p>
          <a:p>
            <a:pPr marL="342900" indent="-342900" algn="just">
              <a:buAutoNum type="arabicPeriod"/>
            </a:pPr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Observen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 la experiencia y describan el relato de la prueba.</a:t>
            </a:r>
          </a:p>
          <a:p>
            <a:pPr marL="342900" indent="-342900" algn="just">
              <a:buAutoNum type="arabicPeriod"/>
            </a:pPr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Propongan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 las ideas de mejora que consideren teniendo en cuenta la experiencia observada.</a:t>
            </a:r>
          </a:p>
          <a:p>
            <a:pPr marL="342900" indent="-342900" algn="just">
              <a:buAutoNum type="arabicPeriod"/>
            </a:pPr>
            <a:r>
              <a:rPr lang="es-MX" sz="1600" b="1">
                <a:solidFill>
                  <a:srgbClr val="595959"/>
                </a:solidFill>
                <a:latin typeface="Trebuchet MS" panose="020B0603020202020204" pitchFamily="34" charset="0"/>
              </a:rPr>
              <a:t>Agradezcan</a:t>
            </a:r>
            <a:r>
              <a:rPr lang="es-MX" sz="1600">
                <a:solidFill>
                  <a:srgbClr val="595959"/>
                </a:solidFill>
                <a:latin typeface="Trebuchet MS" panose="020B0603020202020204" pitchFamily="34" charset="0"/>
              </a:rPr>
              <a:t> la participación de la comunidad en la experiencia.</a:t>
            </a:r>
          </a:p>
          <a:p>
            <a:pPr marL="342900" indent="-342900" algn="just">
              <a:buAutoNum type="arabicPeriod"/>
            </a:pPr>
            <a:endParaRPr lang="es-MX" sz="1400">
              <a:solidFill>
                <a:srgbClr val="595959"/>
              </a:solidFill>
            </a:endParaRPr>
          </a:p>
          <a:p>
            <a:pPr marL="342900" indent="-342900" algn="just">
              <a:buAutoNum type="arabicPeriod"/>
            </a:pPr>
            <a:endParaRPr lang="es-MX" sz="1400">
              <a:solidFill>
                <a:srgbClr val="595959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D3DDF0-C026-6286-41E6-4557A87F0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4"/>
          <a:stretch/>
        </p:blipFill>
        <p:spPr>
          <a:xfrm>
            <a:off x="5766773" y="695171"/>
            <a:ext cx="5311067" cy="481324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1C8FCF2-FB7F-04BB-DC56-45DB335857BE}"/>
              </a:ext>
            </a:extLst>
          </p:cNvPr>
          <p:cNvSpPr/>
          <p:nvPr/>
        </p:nvSpPr>
        <p:spPr>
          <a:xfrm>
            <a:off x="6018470" y="1785257"/>
            <a:ext cx="5059370" cy="359214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10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  <a:p>
            <a:endParaRPr lang="es-MX" sz="11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Don José, agricultor de la comunidad que tiene una huerta de hortalizas</a:t>
            </a:r>
            <a:r>
              <a:rPr lang="es-MX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369A121-C450-448E-E9A5-5E6648F05E24}"/>
              </a:ext>
            </a:extLst>
          </p:cNvPr>
          <p:cNvSpPr/>
          <p:nvPr/>
        </p:nvSpPr>
        <p:spPr>
          <a:xfrm>
            <a:off x="6044891" y="2469710"/>
            <a:ext cx="5032949" cy="743009"/>
          </a:xfrm>
          <a:prstGeom prst="roundRect">
            <a:avLst>
              <a:gd name="adj" fmla="val 5248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CO" altLang="es-CO" sz="12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Encender el sistema de riego automático.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Verificar si los sensores detectan la humedad en la tierra.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Probar el botón manual de activación</a:t>
            </a:r>
          </a:p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25F7593-202E-CF71-F24A-DD143D86EB41}"/>
              </a:ext>
            </a:extLst>
          </p:cNvPr>
          <p:cNvSpPr/>
          <p:nvPr/>
        </p:nvSpPr>
        <p:spPr>
          <a:xfrm>
            <a:off x="6044891" y="3593771"/>
            <a:ext cx="5032949" cy="836714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Don José encendió el prototipo y el sistema comenzó a regar la huerta. Observó que cuando la tierra estaba seca, la bomba de agua se activa. Sin embargo, al intentar usar el botón manual, se demoró unos segundos en responder y eso lo confundió un poco. Comentó que le parecía muy útil porque ahorraba tiempo y agua, pero que el sistema debería ser más rápido al responder.</a:t>
            </a:r>
            <a:endParaRPr lang="es-CO" sz="10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060F504-1E66-578F-D40D-16342824CE75}"/>
              </a:ext>
            </a:extLst>
          </p:cNvPr>
          <p:cNvSpPr/>
          <p:nvPr/>
        </p:nvSpPr>
        <p:spPr>
          <a:xfrm>
            <a:off x="6065483" y="4662019"/>
            <a:ext cx="5012357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s-CO" sz="11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fontAlgn="base"/>
            <a:endParaRPr lang="es-CO" sz="11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es-CO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Mejorar la rapidez del botón manual de activación.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​</a:t>
            </a:r>
          </a:p>
          <a:p>
            <a:pPr algn="just" fontAlgn="base"/>
            <a:r>
              <a:rPr lang="es-CO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Colocar una luz o señal que indique cuando el sistema está funcionando</a:t>
            </a: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​</a:t>
            </a:r>
          </a:p>
          <a:p>
            <a:pPr fontAlgn="base"/>
            <a:r>
              <a:rPr lang="es-CO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Hacer más claro el instructivo para que cualquier persona de la comunidad lo use fácilmente.</a:t>
            </a:r>
            <a:endParaRPr lang="en-US" sz="11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es-CO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14E8CE32-FE0A-DAB0-7A9E-468C11A0E8D0}"/>
              </a:ext>
            </a:extLst>
          </p:cNvPr>
          <p:cNvSpPr txBox="1"/>
          <p:nvPr/>
        </p:nvSpPr>
        <p:spPr>
          <a:xfrm>
            <a:off x="1562637" y="5504156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2F154A89-49AD-45DE-4F45-73B768240795}"/>
              </a:ext>
            </a:extLst>
          </p:cNvPr>
          <p:cNvSpPr txBox="1"/>
          <p:nvPr/>
        </p:nvSpPr>
        <p:spPr>
          <a:xfrm>
            <a:off x="208885" y="468201"/>
            <a:ext cx="16105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</a:rPr>
              <a:t>Ejemplo</a:t>
            </a:r>
            <a:endParaRPr lang="es-CO" sz="24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1104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1539F47-5D7B-9262-3598-EA1970D7397B}"/>
              </a:ext>
            </a:extLst>
          </p:cNvPr>
          <p:cNvSpPr txBox="1">
            <a:spLocks/>
          </p:cNvSpPr>
          <p:nvPr/>
        </p:nvSpPr>
        <p:spPr>
          <a:xfrm>
            <a:off x="1318846" y="0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EXPERIENCIAS DE USUARIO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29259C-CA87-4BF8-827D-26B61D85F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4"/>
          <a:stretch/>
        </p:blipFill>
        <p:spPr>
          <a:xfrm>
            <a:off x="411002" y="942819"/>
            <a:ext cx="5311067" cy="48132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91D6F1-376A-44CF-9751-3DD9623C1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5"/>
          <a:stretch/>
        </p:blipFill>
        <p:spPr>
          <a:xfrm>
            <a:off x="5993243" y="942820"/>
            <a:ext cx="5311067" cy="4813243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730445C-CF35-413E-A732-75BADE9FB40A}"/>
              </a:ext>
            </a:extLst>
          </p:cNvPr>
          <p:cNvSpPr/>
          <p:nvPr/>
        </p:nvSpPr>
        <p:spPr>
          <a:xfrm>
            <a:off x="650449" y="2036190"/>
            <a:ext cx="4807671" cy="38649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B65C0B4-B353-4ADA-9FAD-613DE4C000FC}"/>
              </a:ext>
            </a:extLst>
          </p:cNvPr>
          <p:cNvSpPr/>
          <p:nvPr/>
        </p:nvSpPr>
        <p:spPr>
          <a:xfrm>
            <a:off x="6244940" y="1995340"/>
            <a:ext cx="4807671" cy="38649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459AE9E-79B4-4AB2-8674-1E92B86D966D}"/>
              </a:ext>
            </a:extLst>
          </p:cNvPr>
          <p:cNvSpPr/>
          <p:nvPr/>
        </p:nvSpPr>
        <p:spPr>
          <a:xfrm>
            <a:off x="662699" y="2763624"/>
            <a:ext cx="4807671" cy="743009"/>
          </a:xfrm>
          <a:prstGeom prst="roundRect">
            <a:avLst>
              <a:gd name="adj" fmla="val 5248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E2524E4-01B3-4137-AAFF-12FF543A1953}"/>
              </a:ext>
            </a:extLst>
          </p:cNvPr>
          <p:cNvSpPr/>
          <p:nvPr/>
        </p:nvSpPr>
        <p:spPr>
          <a:xfrm>
            <a:off x="6244940" y="2733126"/>
            <a:ext cx="4807671" cy="74300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8FA20B8-6F4C-48DD-899D-1D68031C9F6F}"/>
              </a:ext>
            </a:extLst>
          </p:cNvPr>
          <p:cNvSpPr/>
          <p:nvPr/>
        </p:nvSpPr>
        <p:spPr>
          <a:xfrm>
            <a:off x="662699" y="3860057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4CE53A9-910B-4D48-BD80-0FD528C4AD5B}"/>
              </a:ext>
            </a:extLst>
          </p:cNvPr>
          <p:cNvSpPr/>
          <p:nvPr/>
        </p:nvSpPr>
        <p:spPr>
          <a:xfrm>
            <a:off x="6239124" y="3844808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2E4A0B9-95E9-46D5-9CC2-F564E87F6135}"/>
              </a:ext>
            </a:extLst>
          </p:cNvPr>
          <p:cNvSpPr/>
          <p:nvPr/>
        </p:nvSpPr>
        <p:spPr>
          <a:xfrm>
            <a:off x="683291" y="4955933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DED1881-CB74-454E-AFD2-EA25915CC745}"/>
              </a:ext>
            </a:extLst>
          </p:cNvPr>
          <p:cNvSpPr/>
          <p:nvPr/>
        </p:nvSpPr>
        <p:spPr>
          <a:xfrm>
            <a:off x="6239124" y="4958065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94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A2F01-AB1A-335D-DE87-ECC5328A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CF50999-4D1E-8BB7-72B6-3F2FAF414B22}"/>
              </a:ext>
            </a:extLst>
          </p:cNvPr>
          <p:cNvSpPr txBox="1">
            <a:spLocks/>
          </p:cNvSpPr>
          <p:nvPr/>
        </p:nvSpPr>
        <p:spPr>
          <a:xfrm>
            <a:off x="1318846" y="0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EXPERIENCIAS DE USUARIO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D63140-76DE-2C9D-B9A1-AEF2373B9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4"/>
          <a:stretch/>
        </p:blipFill>
        <p:spPr>
          <a:xfrm>
            <a:off x="411002" y="942819"/>
            <a:ext cx="5311067" cy="48132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41C4D7D-95A2-983D-25C4-750C7254E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25"/>
          <a:stretch/>
        </p:blipFill>
        <p:spPr>
          <a:xfrm>
            <a:off x="5993243" y="942820"/>
            <a:ext cx="5311067" cy="4813243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76AC2C-7292-DB30-2518-7E27FE7B122B}"/>
              </a:ext>
            </a:extLst>
          </p:cNvPr>
          <p:cNvSpPr/>
          <p:nvPr/>
        </p:nvSpPr>
        <p:spPr>
          <a:xfrm>
            <a:off x="650449" y="2036190"/>
            <a:ext cx="4807671" cy="38649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D98DCB5-1C38-0037-8351-358A6F473719}"/>
              </a:ext>
            </a:extLst>
          </p:cNvPr>
          <p:cNvSpPr/>
          <p:nvPr/>
        </p:nvSpPr>
        <p:spPr>
          <a:xfrm>
            <a:off x="6244940" y="1995340"/>
            <a:ext cx="4807671" cy="38649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206144E-E6F0-E141-2CBF-0CC7E851D13B}"/>
              </a:ext>
            </a:extLst>
          </p:cNvPr>
          <p:cNvSpPr/>
          <p:nvPr/>
        </p:nvSpPr>
        <p:spPr>
          <a:xfrm>
            <a:off x="662699" y="2763624"/>
            <a:ext cx="4807671" cy="743009"/>
          </a:xfrm>
          <a:prstGeom prst="roundRect">
            <a:avLst>
              <a:gd name="adj" fmla="val 5248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7024E33-503B-B50B-61FD-854204D7E3F3}"/>
              </a:ext>
            </a:extLst>
          </p:cNvPr>
          <p:cNvSpPr/>
          <p:nvPr/>
        </p:nvSpPr>
        <p:spPr>
          <a:xfrm>
            <a:off x="6244940" y="2733126"/>
            <a:ext cx="4807671" cy="743009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5A959B8-0487-5036-1433-3055BDAD44C1}"/>
              </a:ext>
            </a:extLst>
          </p:cNvPr>
          <p:cNvSpPr/>
          <p:nvPr/>
        </p:nvSpPr>
        <p:spPr>
          <a:xfrm>
            <a:off x="662699" y="3860057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69C1EC7-2EF2-96C0-032C-71F99C351785}"/>
              </a:ext>
            </a:extLst>
          </p:cNvPr>
          <p:cNvSpPr/>
          <p:nvPr/>
        </p:nvSpPr>
        <p:spPr>
          <a:xfrm>
            <a:off x="6239124" y="3844808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C1F9313-7770-865A-7061-6226C1238E8B}"/>
              </a:ext>
            </a:extLst>
          </p:cNvPr>
          <p:cNvSpPr/>
          <p:nvPr/>
        </p:nvSpPr>
        <p:spPr>
          <a:xfrm>
            <a:off x="683291" y="4955933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B1306F9-A888-7EB9-EDE5-2D1048EF4F58}"/>
              </a:ext>
            </a:extLst>
          </p:cNvPr>
          <p:cNvSpPr/>
          <p:nvPr/>
        </p:nvSpPr>
        <p:spPr>
          <a:xfrm>
            <a:off x="6239124" y="4958065"/>
            <a:ext cx="4807671" cy="743009"/>
          </a:xfrm>
          <a:prstGeom prst="roundRect">
            <a:avLst>
              <a:gd name="adj" fmla="val 7786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06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>
            <a:extLst>
              <a:ext uri="{FF2B5EF4-FFF2-40B4-BE49-F238E27FC236}">
                <a16:creationId xmlns:a16="http://schemas.microsoft.com/office/drawing/2014/main" id="{E9F8E6DA-3D38-4EB4-8B04-5C91C3AE7FE5}"/>
              </a:ext>
            </a:extLst>
          </p:cNvPr>
          <p:cNvSpPr/>
          <p:nvPr/>
        </p:nvSpPr>
        <p:spPr>
          <a:xfrm>
            <a:off x="0" y="0"/>
            <a:ext cx="3422400" cy="626715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78CA93-8553-4A2C-B9B2-B55A9C07B2DB}"/>
              </a:ext>
            </a:extLst>
          </p:cNvPr>
          <p:cNvSpPr txBox="1">
            <a:spLocks/>
          </p:cNvSpPr>
          <p:nvPr/>
        </p:nvSpPr>
        <p:spPr>
          <a:xfrm>
            <a:off x="-5620" y="0"/>
            <a:ext cx="3440512" cy="649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¡</a:t>
            </a:r>
            <a:r>
              <a:rPr lang="es-CO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IDENTIFÍCATE</a:t>
            </a: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!</a:t>
            </a:r>
          </a:p>
        </p:txBody>
      </p:sp>
      <p:grpSp>
        <p:nvGrpSpPr>
          <p:cNvPr id="11" name="Grupo 91">
            <a:extLst>
              <a:ext uri="{FF2B5EF4-FFF2-40B4-BE49-F238E27FC236}">
                <a16:creationId xmlns:a16="http://schemas.microsoft.com/office/drawing/2014/main" id="{648CD8B5-0227-454E-BF1D-82F42E3A8638}"/>
              </a:ext>
            </a:extLst>
          </p:cNvPr>
          <p:cNvGrpSpPr/>
          <p:nvPr/>
        </p:nvGrpSpPr>
        <p:grpSpPr>
          <a:xfrm>
            <a:off x="7561872" y="221261"/>
            <a:ext cx="4193858" cy="740068"/>
            <a:chOff x="7326548" y="198849"/>
            <a:chExt cx="4193858" cy="740068"/>
          </a:xfrm>
        </p:grpSpPr>
        <p:grpSp>
          <p:nvGrpSpPr>
            <p:cNvPr id="12" name="Grupo 90">
              <a:extLst>
                <a:ext uri="{FF2B5EF4-FFF2-40B4-BE49-F238E27FC236}">
                  <a16:creationId xmlns:a16="http://schemas.microsoft.com/office/drawing/2014/main" id="{215EB6F4-7E7B-4E07-96C4-E2B0BF1FB50C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14" name="Rectángulo: esquinas redondeadas 40">
                <a:extLst>
                  <a:ext uri="{FF2B5EF4-FFF2-40B4-BE49-F238E27FC236}">
                    <a16:creationId xmlns:a16="http://schemas.microsoft.com/office/drawing/2014/main" id="{69E4DD1A-DFFE-4298-B924-D9512B7B1080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15" name="CuadroTexto 8">
                <a:extLst>
                  <a:ext uri="{FF2B5EF4-FFF2-40B4-BE49-F238E27FC236}">
                    <a16:creationId xmlns:a16="http://schemas.microsoft.com/office/drawing/2014/main" id="{8E411508-0A7B-49DA-BFF2-FC93724C8069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13" name="CuadroTexto 71">
              <a:extLst>
                <a:ext uri="{FF2B5EF4-FFF2-40B4-BE49-F238E27FC236}">
                  <a16:creationId xmlns:a16="http://schemas.microsoft.com/office/drawing/2014/main" id="{3D8591AC-C102-48D8-852D-0DD292135129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16" name="Grupo 81">
            <a:extLst>
              <a:ext uri="{FF2B5EF4-FFF2-40B4-BE49-F238E27FC236}">
                <a16:creationId xmlns:a16="http://schemas.microsoft.com/office/drawing/2014/main" id="{D8D71115-589B-4C69-AE7E-B0051D44C976}"/>
              </a:ext>
            </a:extLst>
          </p:cNvPr>
          <p:cNvGrpSpPr/>
          <p:nvPr/>
        </p:nvGrpSpPr>
        <p:grpSpPr>
          <a:xfrm>
            <a:off x="261229" y="1274535"/>
            <a:ext cx="11383661" cy="693984"/>
            <a:chOff x="143694" y="1139582"/>
            <a:chExt cx="11376712" cy="693984"/>
          </a:xfrm>
          <a:solidFill>
            <a:srgbClr val="E1E1F0"/>
          </a:solidFill>
        </p:grpSpPr>
        <p:grpSp>
          <p:nvGrpSpPr>
            <p:cNvPr id="17" name="Grupo 59">
              <a:extLst>
                <a:ext uri="{FF2B5EF4-FFF2-40B4-BE49-F238E27FC236}">
                  <a16:creationId xmlns:a16="http://schemas.microsoft.com/office/drawing/2014/main" id="{74CBFA15-54BA-431C-887A-E58FFDB236C5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  <a:grpFill/>
          </p:grpSpPr>
          <p:sp>
            <p:nvSpPr>
              <p:cNvPr id="19" name="Rectángulo: esquinas redondeadas 24">
                <a:extLst>
                  <a:ext uri="{FF2B5EF4-FFF2-40B4-BE49-F238E27FC236}">
                    <a16:creationId xmlns:a16="http://schemas.microsoft.com/office/drawing/2014/main" id="{FDDC2C81-6581-4144-B35F-2F03A2CAB3C9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0" name="CuadroTexto 8">
                <a:extLst>
                  <a:ext uri="{FF2B5EF4-FFF2-40B4-BE49-F238E27FC236}">
                    <a16:creationId xmlns:a16="http://schemas.microsoft.com/office/drawing/2014/main" id="{39E1B08E-8ED2-412C-9C29-67B61E24CA17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4942875" cy="400110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Educativo:</a:t>
                </a:r>
              </a:p>
            </p:txBody>
          </p:sp>
          <p:pic>
            <p:nvPicPr>
              <p:cNvPr id="21" name="Imagen 9">
                <a:extLst>
                  <a:ext uri="{FF2B5EF4-FFF2-40B4-BE49-F238E27FC236}">
                    <a16:creationId xmlns:a16="http://schemas.microsoft.com/office/drawing/2014/main" id="{2425AC82-B255-40B6-AD2F-2E91116B5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  <a:grpFill/>
            </p:spPr>
          </p:pic>
        </p:grpSp>
        <p:sp>
          <p:nvSpPr>
            <p:cNvPr id="18" name="CuadroTexto 80">
              <a:extLst>
                <a:ext uri="{FF2B5EF4-FFF2-40B4-BE49-F238E27FC236}">
                  <a16:creationId xmlns:a16="http://schemas.microsoft.com/office/drawing/2014/main" id="{E107942C-4DF5-4E1F-AAB9-FA9D5F1551B1}"/>
                </a:ext>
              </a:extLst>
            </p:cNvPr>
            <p:cNvSpPr txBox="1"/>
            <p:nvPr/>
          </p:nvSpPr>
          <p:spPr>
            <a:xfrm>
              <a:off x="4081945" y="1328178"/>
              <a:ext cx="7438461" cy="3522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2" name="Grupo 79">
            <a:extLst>
              <a:ext uri="{FF2B5EF4-FFF2-40B4-BE49-F238E27FC236}">
                <a16:creationId xmlns:a16="http://schemas.microsoft.com/office/drawing/2014/main" id="{7884EE7E-05BA-4FA9-AC11-23D61641EDAA}"/>
              </a:ext>
            </a:extLst>
          </p:cNvPr>
          <p:cNvGrpSpPr/>
          <p:nvPr/>
        </p:nvGrpSpPr>
        <p:grpSpPr>
          <a:xfrm>
            <a:off x="292820" y="2167681"/>
            <a:ext cx="11352071" cy="728863"/>
            <a:chOff x="143694" y="2030940"/>
            <a:chExt cx="11376712" cy="740068"/>
          </a:xfrm>
        </p:grpSpPr>
        <p:grpSp>
          <p:nvGrpSpPr>
            <p:cNvPr id="23" name="Grupo 60">
              <a:extLst>
                <a:ext uri="{FF2B5EF4-FFF2-40B4-BE49-F238E27FC236}">
                  <a16:creationId xmlns:a16="http://schemas.microsoft.com/office/drawing/2014/main" id="{9CF66BFF-056C-4A55-ADDB-4DDE6D3563DD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25" name="Rectángulo: esquinas redondeadas 33">
                <a:extLst>
                  <a:ext uri="{FF2B5EF4-FFF2-40B4-BE49-F238E27FC236}">
                    <a16:creationId xmlns:a16="http://schemas.microsoft.com/office/drawing/2014/main" id="{F4AF052D-1513-4FDF-8FCD-2F04008F5353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D1CF12C7-D70F-4F7F-BEBE-FE3B26D3239D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62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27" name="Imagen 13">
                <a:extLst>
                  <a:ext uri="{FF2B5EF4-FFF2-40B4-BE49-F238E27FC236}">
                    <a16:creationId xmlns:a16="http://schemas.microsoft.com/office/drawing/2014/main" id="{19F819C0-3F42-493A-98A4-0C8A4DD6E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24" name="CuadroTexto 78">
              <a:extLst>
                <a:ext uri="{FF2B5EF4-FFF2-40B4-BE49-F238E27FC236}">
                  <a16:creationId xmlns:a16="http://schemas.microsoft.com/office/drawing/2014/main" id="{C75BEF11-A83E-48D2-A354-2ECAEC0AE09B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8" name="Grupo 77">
            <a:extLst>
              <a:ext uri="{FF2B5EF4-FFF2-40B4-BE49-F238E27FC236}">
                <a16:creationId xmlns:a16="http://schemas.microsoft.com/office/drawing/2014/main" id="{69EB82AA-385F-4F40-93A0-3030C92A87BF}"/>
              </a:ext>
            </a:extLst>
          </p:cNvPr>
          <p:cNvGrpSpPr/>
          <p:nvPr/>
        </p:nvGrpSpPr>
        <p:grpSpPr>
          <a:xfrm>
            <a:off x="261229" y="3189928"/>
            <a:ext cx="4324520" cy="740068"/>
            <a:chOff x="183268" y="2904537"/>
            <a:chExt cx="4305758" cy="740068"/>
          </a:xfrm>
        </p:grpSpPr>
        <p:grpSp>
          <p:nvGrpSpPr>
            <p:cNvPr id="29" name="Grupo 61">
              <a:extLst>
                <a:ext uri="{FF2B5EF4-FFF2-40B4-BE49-F238E27FC236}">
                  <a16:creationId xmlns:a16="http://schemas.microsoft.com/office/drawing/2014/main" id="{0E7172CC-7E0B-4152-8668-2023C2AA0D8B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31" name="Rectángulo: esquinas redondeadas 27">
                <a:extLst>
                  <a:ext uri="{FF2B5EF4-FFF2-40B4-BE49-F238E27FC236}">
                    <a16:creationId xmlns:a16="http://schemas.microsoft.com/office/drawing/2014/main" id="{3EECED9C-0138-4FED-91B1-E8E03706DB46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2" name="CuadroTexto 8">
                <a:extLst>
                  <a:ext uri="{FF2B5EF4-FFF2-40B4-BE49-F238E27FC236}">
                    <a16:creationId xmlns:a16="http://schemas.microsoft.com/office/drawing/2014/main" id="{459F7509-F4DE-417B-8E08-D2FB07CB9AFF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33" name="Imagen 16">
                <a:extLst>
                  <a:ext uri="{FF2B5EF4-FFF2-40B4-BE49-F238E27FC236}">
                    <a16:creationId xmlns:a16="http://schemas.microsoft.com/office/drawing/2014/main" id="{31B1AF6F-F343-459B-9D80-0B155C60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30" name="CuadroTexto 76">
              <a:extLst>
                <a:ext uri="{FF2B5EF4-FFF2-40B4-BE49-F238E27FC236}">
                  <a16:creationId xmlns:a16="http://schemas.microsoft.com/office/drawing/2014/main" id="{5A1871A2-2B94-41B6-B8F4-B816F853B9F1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0" name="Grupo 86">
            <a:extLst>
              <a:ext uri="{FF2B5EF4-FFF2-40B4-BE49-F238E27FC236}">
                <a16:creationId xmlns:a16="http://schemas.microsoft.com/office/drawing/2014/main" id="{6FE4766B-74DC-4428-95A6-D4E3FC59A210}"/>
              </a:ext>
            </a:extLst>
          </p:cNvPr>
          <p:cNvGrpSpPr/>
          <p:nvPr/>
        </p:nvGrpSpPr>
        <p:grpSpPr>
          <a:xfrm>
            <a:off x="261229" y="5009834"/>
            <a:ext cx="5468323" cy="740067"/>
            <a:chOff x="158296" y="4803468"/>
            <a:chExt cx="5468323" cy="740067"/>
          </a:xfrm>
        </p:grpSpPr>
        <p:grpSp>
          <p:nvGrpSpPr>
            <p:cNvPr id="41" name="Grupo 65">
              <a:extLst>
                <a:ext uri="{FF2B5EF4-FFF2-40B4-BE49-F238E27FC236}">
                  <a16:creationId xmlns:a16="http://schemas.microsoft.com/office/drawing/2014/main" id="{BF37C622-2707-4707-88C7-900E706EA0C2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43" name="Rectángulo: esquinas redondeadas 37">
                <a:extLst>
                  <a:ext uri="{FF2B5EF4-FFF2-40B4-BE49-F238E27FC236}">
                    <a16:creationId xmlns:a16="http://schemas.microsoft.com/office/drawing/2014/main" id="{B533C7F3-D9B9-4D74-B9A5-C7346F780E58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44" name="CuadroTexto 8">
                <a:extLst>
                  <a:ext uri="{FF2B5EF4-FFF2-40B4-BE49-F238E27FC236}">
                    <a16:creationId xmlns:a16="http://schemas.microsoft.com/office/drawing/2014/main" id="{416BDD70-86E2-468F-BE81-B6BF722F7CCD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45" name="Imagen 52">
                <a:extLst>
                  <a:ext uri="{FF2B5EF4-FFF2-40B4-BE49-F238E27FC236}">
                    <a16:creationId xmlns:a16="http://schemas.microsoft.com/office/drawing/2014/main" id="{8DD894C0-D9E3-4CE9-ABD0-03CA7667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D35BDA70-142E-43DA-838C-ACDB96684AF5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6" name="Grupo 85">
            <a:extLst>
              <a:ext uri="{FF2B5EF4-FFF2-40B4-BE49-F238E27FC236}">
                <a16:creationId xmlns:a16="http://schemas.microsoft.com/office/drawing/2014/main" id="{2750BF53-0864-46E9-9A9D-326E46C5D76F}"/>
              </a:ext>
            </a:extLst>
          </p:cNvPr>
          <p:cNvGrpSpPr/>
          <p:nvPr/>
        </p:nvGrpSpPr>
        <p:grpSpPr>
          <a:xfrm>
            <a:off x="6216625" y="3341418"/>
            <a:ext cx="5338598" cy="740067"/>
            <a:chOff x="6174374" y="3834680"/>
            <a:chExt cx="5439450" cy="740067"/>
          </a:xfrm>
        </p:grpSpPr>
        <p:grpSp>
          <p:nvGrpSpPr>
            <p:cNvPr id="47" name="Grupo 64">
              <a:extLst>
                <a:ext uri="{FF2B5EF4-FFF2-40B4-BE49-F238E27FC236}">
                  <a16:creationId xmlns:a16="http://schemas.microsoft.com/office/drawing/2014/main" id="{38FFFE0B-9DE0-4FCD-B1C7-3C24C1246834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49" name="Rectángulo: esquinas redondeadas 30">
                <a:extLst>
                  <a:ext uri="{FF2B5EF4-FFF2-40B4-BE49-F238E27FC236}">
                    <a16:creationId xmlns:a16="http://schemas.microsoft.com/office/drawing/2014/main" id="{A1F85BEF-D501-4F0B-9671-DA3B9D91B46F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50" name="CuadroTexto 8">
                <a:extLst>
                  <a:ext uri="{FF2B5EF4-FFF2-40B4-BE49-F238E27FC236}">
                    <a16:creationId xmlns:a16="http://schemas.microsoft.com/office/drawing/2014/main" id="{9AF0C015-A142-4758-B5D4-0C5CD3C072B5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7E15B2FA-2B80-4B50-B170-5968FFA2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48" name="CuadroTexto 74">
              <a:extLst>
                <a:ext uri="{FF2B5EF4-FFF2-40B4-BE49-F238E27FC236}">
                  <a16:creationId xmlns:a16="http://schemas.microsoft.com/office/drawing/2014/main" id="{80B9F94C-FBB2-4236-997B-C525B910A2A8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2" name="Grupo 84">
            <a:extLst>
              <a:ext uri="{FF2B5EF4-FFF2-40B4-BE49-F238E27FC236}">
                <a16:creationId xmlns:a16="http://schemas.microsoft.com/office/drawing/2014/main" id="{9F34B885-748C-4CD1-B1AC-CC04F28A3F39}"/>
              </a:ext>
            </a:extLst>
          </p:cNvPr>
          <p:cNvGrpSpPr/>
          <p:nvPr/>
        </p:nvGrpSpPr>
        <p:grpSpPr>
          <a:xfrm>
            <a:off x="261229" y="4084750"/>
            <a:ext cx="5468324" cy="740067"/>
            <a:chOff x="120199" y="3878384"/>
            <a:chExt cx="5506421" cy="740067"/>
          </a:xfrm>
        </p:grpSpPr>
        <p:grpSp>
          <p:nvGrpSpPr>
            <p:cNvPr id="53" name="Grupo 63">
              <a:extLst>
                <a:ext uri="{FF2B5EF4-FFF2-40B4-BE49-F238E27FC236}">
                  <a16:creationId xmlns:a16="http://schemas.microsoft.com/office/drawing/2014/main" id="{AF619B87-3CA1-4445-9F9B-705116A7EADB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55" name="Rectángulo: esquinas redondeadas 20">
                <a:extLst>
                  <a:ext uri="{FF2B5EF4-FFF2-40B4-BE49-F238E27FC236}">
                    <a16:creationId xmlns:a16="http://schemas.microsoft.com/office/drawing/2014/main" id="{B9D53916-C3BD-4BF9-8515-555299AB889C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</a:rPr>
                  <a:t>  </a:t>
                </a:r>
              </a:p>
            </p:txBody>
          </p:sp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0AA2B92E-0B79-474A-A751-F05FB7FA27E5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57" name="Imagen 48">
                <a:extLst>
                  <a:ext uri="{FF2B5EF4-FFF2-40B4-BE49-F238E27FC236}">
                    <a16:creationId xmlns:a16="http://schemas.microsoft.com/office/drawing/2014/main" id="{7FCBAE3E-D1EE-415E-B52B-DD5AF4A5B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54" name="CuadroTexto 83">
              <a:extLst>
                <a:ext uri="{FF2B5EF4-FFF2-40B4-BE49-F238E27FC236}">
                  <a16:creationId xmlns:a16="http://schemas.microsoft.com/office/drawing/2014/main" id="{C40173EF-D1D6-44F4-B387-DF7CFEAB78E1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8" name="Grupo 88">
            <a:extLst>
              <a:ext uri="{FF2B5EF4-FFF2-40B4-BE49-F238E27FC236}">
                <a16:creationId xmlns:a16="http://schemas.microsoft.com/office/drawing/2014/main" id="{D41939DC-A5FD-4E48-8BE4-59A144318863}"/>
              </a:ext>
            </a:extLst>
          </p:cNvPr>
          <p:cNvGrpSpPr/>
          <p:nvPr/>
        </p:nvGrpSpPr>
        <p:grpSpPr>
          <a:xfrm>
            <a:off x="6178260" y="4463493"/>
            <a:ext cx="5423500" cy="740067"/>
            <a:chOff x="6185695" y="4803467"/>
            <a:chExt cx="5468323" cy="740067"/>
          </a:xfrm>
        </p:grpSpPr>
        <p:grpSp>
          <p:nvGrpSpPr>
            <p:cNvPr id="59" name="Grupo 66">
              <a:extLst>
                <a:ext uri="{FF2B5EF4-FFF2-40B4-BE49-F238E27FC236}">
                  <a16:creationId xmlns:a16="http://schemas.microsoft.com/office/drawing/2014/main" id="{EA2C4FF4-1BDD-45F6-8E4D-A5857F9C8454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61" name="Rectángulo: esquinas redondeadas 53">
                <a:extLst>
                  <a:ext uri="{FF2B5EF4-FFF2-40B4-BE49-F238E27FC236}">
                    <a16:creationId xmlns:a16="http://schemas.microsoft.com/office/drawing/2014/main" id="{C28B81B1-F98B-4649-A583-B497035FAF96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pic>
            <p:nvPicPr>
              <p:cNvPr id="62" name="Imagen 54">
                <a:extLst>
                  <a:ext uri="{FF2B5EF4-FFF2-40B4-BE49-F238E27FC236}">
                    <a16:creationId xmlns:a16="http://schemas.microsoft.com/office/drawing/2014/main" id="{21C49D8A-D010-4B3D-BA1A-A0F581A30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63" name="CuadroTexto 8">
                <a:extLst>
                  <a:ext uri="{FF2B5EF4-FFF2-40B4-BE49-F238E27FC236}">
                    <a16:creationId xmlns:a16="http://schemas.microsoft.com/office/drawing/2014/main" id="{27A3C9EE-8E81-40E4-B708-3015B4850D44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</p:grpSp>
        <p:sp>
          <p:nvSpPr>
            <p:cNvPr id="60" name="CuadroTexto 87">
              <a:extLst>
                <a:ext uri="{FF2B5EF4-FFF2-40B4-BE49-F238E27FC236}">
                  <a16:creationId xmlns:a16="http://schemas.microsoft.com/office/drawing/2014/main" id="{AF51EF2F-EC2B-4BC7-A2DF-6DD275386408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51DE0-91E4-511C-2C7F-4FD864F4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>
            <a:extLst>
              <a:ext uri="{FF2B5EF4-FFF2-40B4-BE49-F238E27FC236}">
                <a16:creationId xmlns:a16="http://schemas.microsoft.com/office/drawing/2014/main" id="{A7473B05-04EA-3DB1-11AD-3C3BC193DEC7}"/>
              </a:ext>
            </a:extLst>
          </p:cNvPr>
          <p:cNvSpPr txBox="1"/>
          <p:nvPr/>
        </p:nvSpPr>
        <p:spPr>
          <a:xfrm>
            <a:off x="1643444" y="168668"/>
            <a:ext cx="842520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PLAN DE ACCIÓN 2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D7CBB4-B79A-C654-61C4-9CC758B957CF}"/>
              </a:ext>
            </a:extLst>
          </p:cNvPr>
          <p:cNvSpPr txBox="1"/>
          <p:nvPr/>
        </p:nvSpPr>
        <p:spPr>
          <a:xfrm>
            <a:off x="345011" y="811225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identificadas con el semáforo, escriba mínimo 4.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7FB2023C-9047-823D-A45E-381F0A9271B2}"/>
              </a:ext>
            </a:extLst>
          </p:cNvPr>
          <p:cNvSpPr/>
          <p:nvPr/>
        </p:nvSpPr>
        <p:spPr>
          <a:xfrm>
            <a:off x="344395" y="1450004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200" baseline="0">
                <a:solidFill>
                  <a:srgbClr val="C5B4EE"/>
                </a:solidFill>
                <a:latin typeface="Trebuchet MS"/>
              </a:rPr>
              <a:t>Escribir lista</a:t>
            </a:r>
            <a:endParaRPr lang="es-CO">
              <a:latin typeface="Trebuchet MS"/>
            </a:endParaRP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8817B614-1B0B-50C9-7B75-D75C40AE8C8B}"/>
              </a:ext>
            </a:extLst>
          </p:cNvPr>
          <p:cNvSpPr/>
          <p:nvPr/>
        </p:nvSpPr>
        <p:spPr>
          <a:xfrm>
            <a:off x="4298168" y="1450003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3">
            <a:extLst>
              <a:ext uri="{FF2B5EF4-FFF2-40B4-BE49-F238E27FC236}">
                <a16:creationId xmlns:a16="http://schemas.microsoft.com/office/drawing/2014/main" id="{F0D292B7-ABB4-194A-E0D4-BDEF4653A8B4}"/>
              </a:ext>
            </a:extLst>
          </p:cNvPr>
          <p:cNvSpPr/>
          <p:nvPr/>
        </p:nvSpPr>
        <p:spPr>
          <a:xfrm>
            <a:off x="8237564" y="1450002"/>
            <a:ext cx="3361180" cy="4346990"/>
          </a:xfrm>
          <a:prstGeom prst="roundRect">
            <a:avLst>
              <a:gd name="adj" fmla="val 4087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D2B1DE37-6A2E-85D5-5899-4BC25F3B6815}"/>
              </a:ext>
            </a:extLst>
          </p:cNvPr>
          <p:cNvSpPr txBox="1"/>
          <p:nvPr/>
        </p:nvSpPr>
        <p:spPr>
          <a:xfrm>
            <a:off x="4399426" y="811224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que tendrán en cuenta y justificación. Mínimo 1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A5FE7ED9-3C49-368D-0C26-9BB75E7661D5}"/>
              </a:ext>
            </a:extLst>
          </p:cNvPr>
          <p:cNvSpPr txBox="1"/>
          <p:nvPr/>
        </p:nvSpPr>
        <p:spPr>
          <a:xfrm>
            <a:off x="8338822" y="811223"/>
            <a:ext cx="31644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Lista de mejoras que NO tendrán en cuenta y justificación. Mínimo 1.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7F03FF-E8AB-7AF0-16E2-A62952E73CAA}"/>
              </a:ext>
            </a:extLst>
          </p:cNvPr>
          <p:cNvSpPr txBox="1"/>
          <p:nvPr/>
        </p:nvSpPr>
        <p:spPr>
          <a:xfrm>
            <a:off x="4348797" y="1477005"/>
            <a:ext cx="3259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200">
                <a:solidFill>
                  <a:srgbClr val="C5B4EE"/>
                </a:solidFill>
                <a:latin typeface="Trebuchet MS"/>
              </a:rPr>
              <a:t>Justificación:</a:t>
            </a:r>
            <a:endParaRPr lang="es-419" sz="1200">
              <a:solidFill>
                <a:srgbClr val="C5B4EE"/>
              </a:solidFill>
              <a:latin typeface="Trebuchet MS"/>
            </a:endParaRPr>
          </a:p>
          <a:p>
            <a:pPr fontAlgn="t"/>
            <a:r>
              <a:rPr lang="es-MX" sz="1200">
                <a:solidFill>
                  <a:srgbClr val="C5B4EE"/>
                </a:solidFill>
                <a:latin typeface="Trebuchet MS"/>
              </a:rPr>
              <a:t>Porque (necesidad/problema) → elegimos (decisión) → para (objetivo) → lo que permitirá (impacto/beneficio).</a:t>
            </a:r>
            <a:endParaRPr lang="es-419" sz="1200">
              <a:solidFill>
                <a:srgbClr val="C5B4EE"/>
              </a:solidFill>
              <a:latin typeface="Trebuchet MS"/>
            </a:endParaRPr>
          </a:p>
          <a:p>
            <a:endParaRPr lang="es-419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624C78-5500-BDC4-4689-E31A8106EFC1}"/>
              </a:ext>
            </a:extLst>
          </p:cNvPr>
          <p:cNvSpPr txBox="1"/>
          <p:nvPr/>
        </p:nvSpPr>
        <p:spPr>
          <a:xfrm>
            <a:off x="8338822" y="1477005"/>
            <a:ext cx="3259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sz="1200">
                <a:solidFill>
                  <a:srgbClr val="C5B4EE"/>
                </a:solidFill>
                <a:latin typeface="Trebuchet MS"/>
              </a:rPr>
              <a:t>Justificación:</a:t>
            </a:r>
            <a:endParaRPr lang="es-419" sz="1200">
              <a:solidFill>
                <a:srgbClr val="C5B4EE"/>
              </a:solidFill>
              <a:latin typeface="Trebuchet MS"/>
            </a:endParaRPr>
          </a:p>
          <a:p>
            <a:pPr fontAlgn="t"/>
            <a:r>
              <a:rPr lang="es-MX" sz="1200">
                <a:solidFill>
                  <a:srgbClr val="C5B4EE"/>
                </a:solidFill>
                <a:latin typeface="Trebuchet MS"/>
              </a:rPr>
              <a:t>Porque (necesidad/problema) → elegimos (decisión) → para (objetivo) → lo que permitirá (impacto/beneficio).</a:t>
            </a:r>
            <a:endParaRPr lang="es-419" sz="1200">
              <a:solidFill>
                <a:srgbClr val="C5B4EE"/>
              </a:solidFill>
              <a:latin typeface="Trebuchet MS"/>
            </a:endParaRPr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787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A5AE307-A857-EAAC-CA83-490F95224004}"/>
              </a:ext>
            </a:extLst>
          </p:cNvPr>
          <p:cNvSpPr txBox="1">
            <a:spLocks/>
          </p:cNvSpPr>
          <p:nvPr/>
        </p:nvSpPr>
        <p:spPr>
          <a:xfrm>
            <a:off x="2914564" y="-448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FORMULARIO INSUMOS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45B5F9-8FB9-5123-D02A-CD63E09C262B}"/>
              </a:ext>
            </a:extLst>
          </p:cNvPr>
          <p:cNvSpPr txBox="1"/>
          <p:nvPr/>
        </p:nvSpPr>
        <p:spPr>
          <a:xfrm>
            <a:off x="6577421" y="2937383"/>
            <a:ext cx="47672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>
                <a:solidFill>
                  <a:srgbClr val="C5B4EE"/>
                </a:solidFill>
                <a:latin typeface="Arial"/>
              </a:rPr>
              <a:t>Insertar captura de pantalla del formulario diligenciado</a:t>
            </a:r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878D580-828D-8CE8-FBE8-AD302431B236}"/>
              </a:ext>
            </a:extLst>
          </p:cNvPr>
          <p:cNvSpPr/>
          <p:nvPr/>
        </p:nvSpPr>
        <p:spPr>
          <a:xfrm>
            <a:off x="6103976" y="1174812"/>
            <a:ext cx="5714151" cy="4305209"/>
          </a:xfrm>
          <a:prstGeom prst="roundRect">
            <a:avLst/>
          </a:prstGeom>
          <a:noFill/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F05280F-77F1-4F93-ABA7-1011FF5D8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25425"/>
              </p:ext>
            </p:extLst>
          </p:nvPr>
        </p:nvGraphicFramePr>
        <p:xfrm>
          <a:off x="559005" y="3057919"/>
          <a:ext cx="5033432" cy="11833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15444">
                  <a:extLst>
                    <a:ext uri="{9D8B030D-6E8A-4147-A177-3AD203B41FA5}">
                      <a16:colId xmlns:a16="http://schemas.microsoft.com/office/drawing/2014/main" val="373126436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4100608814"/>
                    </a:ext>
                  </a:extLst>
                </a:gridCol>
                <a:gridCol w="1408828">
                  <a:extLst>
                    <a:ext uri="{9D8B030D-6E8A-4147-A177-3AD203B41FA5}">
                      <a16:colId xmlns:a16="http://schemas.microsoft.com/office/drawing/2014/main" val="862946000"/>
                    </a:ext>
                  </a:extLst>
                </a:gridCol>
                <a:gridCol w="869615">
                  <a:extLst>
                    <a:ext uri="{9D8B030D-6E8A-4147-A177-3AD203B41FA5}">
                      <a16:colId xmlns:a16="http://schemas.microsoft.com/office/drawing/2014/main" val="17731135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Electrónicos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Laboratorio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Materiales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Servicios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65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 Un Arduino UNO</a:t>
                      </a:r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 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Un Estereoscopio Leica</a:t>
                      </a:r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2 Rollos de filamentos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para impresora 3D PLA</a:t>
                      </a:r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 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Servicio de corte láser.</a:t>
                      </a:r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42157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5D38507B-9EB8-6D47-0D12-0FB67CC3A9F7}"/>
              </a:ext>
            </a:extLst>
          </p:cNvPr>
          <p:cNvSpPr txBox="1"/>
          <p:nvPr/>
        </p:nvSpPr>
        <p:spPr>
          <a:xfrm>
            <a:off x="408075" y="756376"/>
            <a:ext cx="543188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rgbClr val="595959"/>
                </a:solidFill>
                <a:latin typeface="Trebuchet MS"/>
              </a:rPr>
              <a:t>Tengan en cuenta lo siguiente:</a:t>
            </a:r>
          </a:p>
          <a:p>
            <a:endParaRPr lang="es-ES" sz="1600">
              <a:solidFill>
                <a:srgbClr val="595959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rgbClr val="595959"/>
                </a:solidFill>
                <a:latin typeface="Trebuchet MS"/>
              </a:rPr>
              <a:t>Los productos se comprarán de acuerdo con la información que usted proporcione.</a:t>
            </a:r>
          </a:p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rgbClr val="595959"/>
                </a:solidFill>
                <a:latin typeface="Trebuchet MS"/>
              </a:rPr>
              <a:t>No tienen cambio ni devolución, por lo que le pedimos revisar cuidadosamente.</a:t>
            </a:r>
          </a:p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rgbClr val="595959"/>
                </a:solidFill>
                <a:latin typeface="Trebuchet MS"/>
              </a:rPr>
              <a:t>Verifique que sea exactamente lo que necesita antes de enviar su solicitud.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7F59EB2-FE49-5EAD-87F7-E8C66E0429F4}"/>
              </a:ext>
            </a:extLst>
          </p:cNvPr>
          <p:cNvSpPr txBox="1"/>
          <p:nvPr/>
        </p:nvSpPr>
        <p:spPr>
          <a:xfrm>
            <a:off x="410159" y="4472030"/>
            <a:ext cx="53311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1600">
                <a:solidFill>
                  <a:srgbClr val="595959"/>
                </a:solidFill>
                <a:latin typeface="Trebuchet MS"/>
              </a:rPr>
              <a:t>Estos recursos serán un </a:t>
            </a:r>
            <a:r>
              <a:rPr lang="es-MX" sz="1600" b="1">
                <a:solidFill>
                  <a:srgbClr val="595959"/>
                </a:solidFill>
                <a:latin typeface="Trebuchet MS"/>
              </a:rPr>
              <a:t>incentivo exclusivo </a:t>
            </a:r>
            <a:r>
              <a:rPr lang="es-MX" sz="1600">
                <a:solidFill>
                  <a:srgbClr val="595959"/>
                </a:solidFill>
                <a:latin typeface="Trebuchet MS"/>
              </a:rPr>
              <a:t>para los 48 equipos clasificados al Circuito Nacional, y son destinados a apoyar la construcción del prototipo final.</a:t>
            </a:r>
          </a:p>
          <a:p>
            <a:pPr algn="just"/>
            <a:endParaRPr lang="es-MX" sz="1600">
              <a:solidFill>
                <a:srgbClr val="595959"/>
              </a:solidFill>
              <a:latin typeface="Trebuchet MS"/>
            </a:endParaRPr>
          </a:p>
          <a:p>
            <a:pPr algn="just"/>
            <a:r>
              <a:rPr lang="es-MX" sz="1600">
                <a:solidFill>
                  <a:srgbClr val="595959"/>
                </a:solidFill>
                <a:latin typeface="Trebuchet MS"/>
              </a:rPr>
              <a:t>Revisar los </a:t>
            </a:r>
            <a:r>
              <a:rPr lang="es-MX" sz="1600">
                <a:solidFill>
                  <a:srgbClr val="5026AD"/>
                </a:solidFill>
                <a:latin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términos de participación de los Olimpiadas</a:t>
            </a:r>
            <a:r>
              <a:rPr lang="es-MX" sz="1600">
                <a:solidFill>
                  <a:srgbClr val="5026AD"/>
                </a:solidFill>
                <a:latin typeface="Trebuchet MS"/>
              </a:rPr>
              <a:t>.</a:t>
            </a:r>
          </a:p>
          <a:p>
            <a:pPr algn="just"/>
            <a:endParaRPr lang="es-MX" sz="1600">
              <a:solidFill>
                <a:srgbClr val="59595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96059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42FC5A-10EA-4A67-909C-AE7618437EDD}"/>
              </a:ext>
            </a:extLst>
          </p:cNvPr>
          <p:cNvSpPr txBox="1">
            <a:spLocks/>
          </p:cNvSpPr>
          <p:nvPr/>
        </p:nvSpPr>
        <p:spPr>
          <a:xfrm>
            <a:off x="2714722" y="3655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3200" b="1">
              <a:solidFill>
                <a:srgbClr val="4D24A4"/>
              </a:solidFill>
              <a:latin typeface="Trebuchet MS"/>
              <a:cs typeface="Arial"/>
            </a:endParaRPr>
          </a:p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EMOCIONES</a:t>
            </a:r>
          </a:p>
        </p:txBody>
      </p:sp>
      <p:sp>
        <p:nvSpPr>
          <p:cNvPr id="29" name="Corazón 28">
            <a:extLst>
              <a:ext uri="{FF2B5EF4-FFF2-40B4-BE49-F238E27FC236}">
                <a16:creationId xmlns:a16="http://schemas.microsoft.com/office/drawing/2014/main" id="{C374E326-E380-4F7B-AA24-3F3CCA40A43C}"/>
              </a:ext>
            </a:extLst>
          </p:cNvPr>
          <p:cNvSpPr/>
          <p:nvPr/>
        </p:nvSpPr>
        <p:spPr>
          <a:xfrm>
            <a:off x="5537683" y="5339670"/>
            <a:ext cx="320511" cy="320511"/>
          </a:xfrm>
          <a:prstGeom prst="heart">
            <a:avLst/>
          </a:prstGeom>
          <a:solidFill>
            <a:srgbClr val="F9CE3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orazón 29">
            <a:extLst>
              <a:ext uri="{FF2B5EF4-FFF2-40B4-BE49-F238E27FC236}">
                <a16:creationId xmlns:a16="http://schemas.microsoft.com/office/drawing/2014/main" id="{208D7EE2-5827-4150-9E55-BB0DA1396F55}"/>
              </a:ext>
            </a:extLst>
          </p:cNvPr>
          <p:cNvSpPr/>
          <p:nvPr/>
        </p:nvSpPr>
        <p:spPr>
          <a:xfrm>
            <a:off x="7646022" y="5349197"/>
            <a:ext cx="320511" cy="320511"/>
          </a:xfrm>
          <a:prstGeom prst="heart">
            <a:avLst/>
          </a:prstGeom>
          <a:solidFill>
            <a:srgbClr val="01FD8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orazón 30">
            <a:extLst>
              <a:ext uri="{FF2B5EF4-FFF2-40B4-BE49-F238E27FC236}">
                <a16:creationId xmlns:a16="http://schemas.microsoft.com/office/drawing/2014/main" id="{D1EA0660-AF19-4D50-953D-005C118D3D15}"/>
              </a:ext>
            </a:extLst>
          </p:cNvPr>
          <p:cNvSpPr/>
          <p:nvPr/>
        </p:nvSpPr>
        <p:spPr>
          <a:xfrm>
            <a:off x="9661349" y="5304800"/>
            <a:ext cx="320511" cy="320511"/>
          </a:xfrm>
          <a:prstGeom prst="hear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O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02F21F7-90FD-4379-94C1-75DB1BABA5BA}"/>
              </a:ext>
            </a:extLst>
          </p:cNvPr>
          <p:cNvSpPr txBox="1"/>
          <p:nvPr/>
        </p:nvSpPr>
        <p:spPr>
          <a:xfrm>
            <a:off x="5910811" y="5290849"/>
            <a:ext cx="115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Alegría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FB62304-66CE-4672-B639-AE4AE15C896F}"/>
              </a:ext>
            </a:extLst>
          </p:cNvPr>
          <p:cNvSpPr txBox="1"/>
          <p:nvPr/>
        </p:nvSpPr>
        <p:spPr>
          <a:xfrm>
            <a:off x="8062079" y="5280389"/>
            <a:ext cx="115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Calma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C2C9E2E-EAE1-46AD-BF8B-1448D6F4A949}"/>
              </a:ext>
            </a:extLst>
          </p:cNvPr>
          <p:cNvSpPr txBox="1"/>
          <p:nvPr/>
        </p:nvSpPr>
        <p:spPr>
          <a:xfrm>
            <a:off x="10078452" y="5280389"/>
            <a:ext cx="11594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Miedo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EE1AEA-58DE-8EBE-759C-E9A935211847}"/>
              </a:ext>
            </a:extLst>
          </p:cNvPr>
          <p:cNvSpPr txBox="1"/>
          <p:nvPr/>
        </p:nvSpPr>
        <p:spPr>
          <a:xfrm>
            <a:off x="3342241" y="4330264"/>
            <a:ext cx="5061530" cy="2923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30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F72D266-3DC3-4E83-8BE6-DAD916011802}"/>
              </a:ext>
            </a:extLst>
          </p:cNvPr>
          <p:cNvSpPr/>
          <p:nvPr/>
        </p:nvSpPr>
        <p:spPr>
          <a:xfrm>
            <a:off x="3170671" y="1382486"/>
            <a:ext cx="5472585" cy="3385457"/>
          </a:xfrm>
          <a:prstGeom prst="roundRect">
            <a:avLst/>
          </a:prstGeom>
          <a:solidFill>
            <a:srgbClr val="E1E1F0"/>
          </a:solidFill>
          <a:ln w="5715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Personalicen su propio monstruo de las emociones recordando lo que sintieron en el tercer desafío. No hay un monstruo correcto o incorrecto: cada uno es especial porque refleja su experiencia y su manera de transformar las dificultades en oportunidades.</a:t>
            </a:r>
            <a:endParaRPr lang="es-CO" sz="2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7F6B0C-8608-7D51-870E-AE25196E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6" y="152902"/>
            <a:ext cx="1362075" cy="1562100"/>
          </a:xfrm>
          <a:prstGeom prst="rect">
            <a:avLst/>
          </a:prstGeom>
        </p:spPr>
      </p:pic>
      <p:sp>
        <p:nvSpPr>
          <p:cNvPr id="11" name="Corazón 10">
            <a:extLst>
              <a:ext uri="{FF2B5EF4-FFF2-40B4-BE49-F238E27FC236}">
                <a16:creationId xmlns:a16="http://schemas.microsoft.com/office/drawing/2014/main" id="{FDB6650A-63F2-452A-BE2A-C282F53DF7FA}"/>
              </a:ext>
            </a:extLst>
          </p:cNvPr>
          <p:cNvSpPr/>
          <p:nvPr/>
        </p:nvSpPr>
        <p:spPr>
          <a:xfrm>
            <a:off x="1218394" y="5360557"/>
            <a:ext cx="320511" cy="320511"/>
          </a:xfrm>
          <a:prstGeom prst="heart">
            <a:avLst/>
          </a:prstGeom>
          <a:solidFill>
            <a:srgbClr val="FF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9E6AF-33A1-4B92-9076-9BCA584AFDA9}"/>
              </a:ext>
            </a:extLst>
          </p:cNvPr>
          <p:cNvSpPr txBox="1"/>
          <p:nvPr/>
        </p:nvSpPr>
        <p:spPr>
          <a:xfrm>
            <a:off x="1584347" y="5295342"/>
            <a:ext cx="144470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Frustración</a:t>
            </a:r>
          </a:p>
        </p:txBody>
      </p:sp>
      <p:sp>
        <p:nvSpPr>
          <p:cNvPr id="14" name="Corazón 13">
            <a:extLst>
              <a:ext uri="{FF2B5EF4-FFF2-40B4-BE49-F238E27FC236}">
                <a16:creationId xmlns:a16="http://schemas.microsoft.com/office/drawing/2014/main" id="{6DBFC728-8DC5-40FF-AC4C-CB119157231D}"/>
              </a:ext>
            </a:extLst>
          </p:cNvPr>
          <p:cNvSpPr/>
          <p:nvPr/>
        </p:nvSpPr>
        <p:spPr>
          <a:xfrm>
            <a:off x="3510449" y="5350472"/>
            <a:ext cx="320511" cy="320511"/>
          </a:xfrm>
          <a:prstGeom prst="hear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E114F6-C546-4C1A-9A65-8F24A700EB64}"/>
              </a:ext>
            </a:extLst>
          </p:cNvPr>
          <p:cNvSpPr txBox="1"/>
          <p:nvPr/>
        </p:nvSpPr>
        <p:spPr>
          <a:xfrm>
            <a:off x="3939587" y="5326061"/>
            <a:ext cx="115949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Tristeza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658BBC-0B05-BD6D-C396-0BFBCBF9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53" y="286252"/>
            <a:ext cx="1724025" cy="12954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96C4CD7-F0F2-E4B2-5B1D-1E88C1169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416" y="1855344"/>
            <a:ext cx="1304925" cy="14763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3C2D078-A97E-0867-3042-57CE9BD43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18" y="3475736"/>
            <a:ext cx="1323975" cy="12573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F44514A-98B9-1D8B-F6BD-D00A3F443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54" y="2030351"/>
            <a:ext cx="1724025" cy="1295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DB25E8-86FE-1F2C-B4B9-778E376D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784" y="3595936"/>
            <a:ext cx="17240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5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408AF-1C11-D5C6-EA56-A158C0EB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49FEE13-C09C-4413-3A89-CE204758AB60}"/>
              </a:ext>
            </a:extLst>
          </p:cNvPr>
          <p:cNvSpPr txBox="1">
            <a:spLocks/>
          </p:cNvSpPr>
          <p:nvPr/>
        </p:nvSpPr>
        <p:spPr>
          <a:xfrm>
            <a:off x="2626716" y="-181579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3200" b="1">
              <a:solidFill>
                <a:srgbClr val="4D24A4"/>
              </a:solidFill>
              <a:latin typeface="Trebuchet MS"/>
              <a:cs typeface="Arial"/>
            </a:endParaRPr>
          </a:p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EMOCIONES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C8980F2-0EBB-D4E9-9A88-66E0E7709B2D}"/>
              </a:ext>
            </a:extLst>
          </p:cNvPr>
          <p:cNvSpPr/>
          <p:nvPr/>
        </p:nvSpPr>
        <p:spPr>
          <a:xfrm>
            <a:off x="2803347" y="636695"/>
            <a:ext cx="6567431" cy="6761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  <a:latin typeface="Trebuchet MS"/>
              </a:rPr>
              <a:t>¿Qué fue lo más difícil de manejar durante el desafío?</a:t>
            </a:r>
            <a:r>
              <a:rPr lang="es-ES" sz="1600"/>
              <a:t>?</a:t>
            </a:r>
            <a:endParaRPr lang="es-CO" sz="160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A5E09F8-0818-EA52-B949-11F3D36C1F31}"/>
              </a:ext>
            </a:extLst>
          </p:cNvPr>
          <p:cNvSpPr/>
          <p:nvPr/>
        </p:nvSpPr>
        <p:spPr>
          <a:xfrm>
            <a:off x="746443" y="2197695"/>
            <a:ext cx="4753843" cy="509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  <a:latin typeface="Trebuchet MS"/>
              </a:rPr>
              <a:t>¿Qué hicieron como equipo para regular las emociones</a:t>
            </a:r>
            <a:r>
              <a:rPr lang="es-ES" sz="1400">
                <a:solidFill>
                  <a:schemeClr val="tx1"/>
                </a:solidFill>
                <a:latin typeface="Trebuchet MS"/>
              </a:rPr>
              <a:t>?</a:t>
            </a:r>
            <a:endParaRPr lang="es-CO" sz="140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93DCC12-E8BD-77AF-196C-9DE4AB75D5D8}"/>
              </a:ext>
            </a:extLst>
          </p:cNvPr>
          <p:cNvSpPr/>
          <p:nvPr/>
        </p:nvSpPr>
        <p:spPr>
          <a:xfrm>
            <a:off x="6096000" y="2197695"/>
            <a:ext cx="5203013" cy="534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  <a:latin typeface="Trebuchet MS"/>
              </a:rPr>
              <a:t>¿Qué aprendieron sobre sus emociones en el desafío?</a:t>
            </a:r>
            <a:endParaRPr lang="es-CO" sz="160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0022A8E-D167-FBD2-D6FF-27B4F1E8008C}"/>
              </a:ext>
            </a:extLst>
          </p:cNvPr>
          <p:cNvSpPr/>
          <p:nvPr/>
        </p:nvSpPr>
        <p:spPr>
          <a:xfrm>
            <a:off x="438298" y="2870061"/>
            <a:ext cx="5370135" cy="73336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E4698A4-BFDC-E095-9A2E-BD9328BB9654}"/>
              </a:ext>
            </a:extLst>
          </p:cNvPr>
          <p:cNvSpPr/>
          <p:nvPr/>
        </p:nvSpPr>
        <p:spPr>
          <a:xfrm>
            <a:off x="746443" y="1306942"/>
            <a:ext cx="10084843" cy="73336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6F34435-1DA5-923F-550B-7903124C8922}"/>
              </a:ext>
            </a:extLst>
          </p:cNvPr>
          <p:cNvSpPr/>
          <p:nvPr/>
        </p:nvSpPr>
        <p:spPr>
          <a:xfrm>
            <a:off x="6210300" y="2870060"/>
            <a:ext cx="4974411" cy="73336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975D4-27D5-D5EC-82E5-ED7FCBC1F3B6}"/>
              </a:ext>
            </a:extLst>
          </p:cNvPr>
          <p:cNvSpPr txBox="1"/>
          <p:nvPr/>
        </p:nvSpPr>
        <p:spPr>
          <a:xfrm>
            <a:off x="592447" y="3826730"/>
            <a:ext cx="5061530" cy="107721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1600">
                <a:latin typeface="Trebuchet MS" panose="020B0603020202020204" pitchFamily="34" charset="0"/>
                <a:ea typeface="+mn-lt"/>
                <a:cs typeface="+mn-lt"/>
              </a:rPr>
              <a:t>Si avanzamos o no al Circuito Nacional, ¿qué emociones podríamos experimentar en cada caso y qué estrategias podemos usar para gestionarlas y mantener nuestro esfuerzo como equipo?</a:t>
            </a:r>
            <a:endParaRPr lang="en-US" sz="160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3" name="Rectángulo: esquinas redondeadas 25">
            <a:extLst>
              <a:ext uri="{FF2B5EF4-FFF2-40B4-BE49-F238E27FC236}">
                <a16:creationId xmlns:a16="http://schemas.microsoft.com/office/drawing/2014/main" id="{17BA43AB-F8D7-7357-78F8-998120857568}"/>
              </a:ext>
            </a:extLst>
          </p:cNvPr>
          <p:cNvSpPr/>
          <p:nvPr/>
        </p:nvSpPr>
        <p:spPr>
          <a:xfrm>
            <a:off x="150446" y="5019361"/>
            <a:ext cx="5657987" cy="73336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850F1A-860F-DECF-2922-4520CB9F9DBF}"/>
              </a:ext>
            </a:extLst>
          </p:cNvPr>
          <p:cNvSpPr txBox="1"/>
          <p:nvPr/>
        </p:nvSpPr>
        <p:spPr>
          <a:xfrm>
            <a:off x="5706062" y="395612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>
                <a:latin typeface="Trebuchet MS" panose="020B0603020202020204" pitchFamily="34" charset="0"/>
              </a:rPr>
              <a:t> ¿Qué pensamientos y acciones debo determinar para mantenerme, mejorar y llegar hasta el final?</a:t>
            </a:r>
            <a:endParaRPr lang="es-419" sz="1600">
              <a:latin typeface="Trebuchet MS" panose="020B0603020202020204" pitchFamily="34" charset="0"/>
            </a:endParaRPr>
          </a:p>
        </p:txBody>
      </p:sp>
      <p:sp>
        <p:nvSpPr>
          <p:cNvPr id="10" name="Rectángulo: esquinas redondeadas 25">
            <a:extLst>
              <a:ext uri="{FF2B5EF4-FFF2-40B4-BE49-F238E27FC236}">
                <a16:creationId xmlns:a16="http://schemas.microsoft.com/office/drawing/2014/main" id="{BDD1B15D-4A9E-58B1-1797-67CA6B963015}"/>
              </a:ext>
            </a:extLst>
          </p:cNvPr>
          <p:cNvSpPr/>
          <p:nvPr/>
        </p:nvSpPr>
        <p:spPr>
          <a:xfrm>
            <a:off x="6085340" y="5019360"/>
            <a:ext cx="5657987" cy="73336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18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547E8-2976-2EE9-5BC7-CEBE5705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B3A5B-A73C-5C71-C295-AF5F529D4767}"/>
              </a:ext>
            </a:extLst>
          </p:cNvPr>
          <p:cNvSpPr/>
          <p:nvPr/>
        </p:nvSpPr>
        <p:spPr>
          <a:xfrm>
            <a:off x="252976" y="2104209"/>
            <a:ext cx="11704799" cy="172589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80C464-06C2-184C-C2A3-156A9BEDD5D7}"/>
              </a:ext>
            </a:extLst>
          </p:cNvPr>
          <p:cNvSpPr txBox="1">
            <a:spLocks/>
          </p:cNvSpPr>
          <p:nvPr/>
        </p:nvSpPr>
        <p:spPr>
          <a:xfrm>
            <a:off x="-8675" y="194389"/>
            <a:ext cx="1221105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VIDEO DE YOUTUBE Y FICHA TÉCNICA DEL PROTOTIPO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0E31AC-F5F7-6C05-F869-4BDCFD0DC3E6}"/>
              </a:ext>
            </a:extLst>
          </p:cNvPr>
          <p:cNvSpPr/>
          <p:nvPr/>
        </p:nvSpPr>
        <p:spPr>
          <a:xfrm>
            <a:off x="241771" y="1198468"/>
            <a:ext cx="11704799" cy="733506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Incluyan el enlace del video de YouTube</a:t>
            </a:r>
            <a:endParaRPr lang="es-E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9E5170-5CD6-3273-A463-3AB2E65F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254" y="2151548"/>
            <a:ext cx="108456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Grabación formato horizontal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. 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Duración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máxima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3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minutos.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Audio claro, comprensible y buena iluminación que garantice la visibilidad del prototipo.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Subir a YouTube – “No listado”.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Enlace verificado por otra persona.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7ADBE-7A8F-12B9-323D-64899581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8" y="2526820"/>
            <a:ext cx="972606" cy="972606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3D862B-8E24-27AB-5CE6-9FFB5C393586}"/>
              </a:ext>
            </a:extLst>
          </p:cNvPr>
          <p:cNvSpPr/>
          <p:nvPr/>
        </p:nvSpPr>
        <p:spPr>
          <a:xfrm>
            <a:off x="496657" y="1193759"/>
            <a:ext cx="2552798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Enlace de YouTube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DFE8BAE-12F3-091F-E7CD-446091E62971}"/>
              </a:ext>
            </a:extLst>
          </p:cNvPr>
          <p:cNvSpPr/>
          <p:nvPr/>
        </p:nvSpPr>
        <p:spPr>
          <a:xfrm>
            <a:off x="252977" y="4106664"/>
            <a:ext cx="11704799" cy="164884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E2BAAE-A866-4BD0-383F-A3C8C74E1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" y="4439621"/>
            <a:ext cx="862213" cy="8622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FD46F21-D0C0-062C-4006-9560F52B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52" y="4271574"/>
            <a:ext cx="10497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Complete todos los campos solicitados en la Ficha Técnica del Prototipo.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Pegue el enlace del video de YouTube, previamente comprobado por otra persona.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Guardar en formato PDF. Ejemplo FT_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AS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_ID_Nombre_del_equipo.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(FT = Ficha Técnica, 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AS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= A 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Senior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, ID = Identificador del equipo y Nombre del Equipo).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8879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A_Senior_A00004S_TeamColombia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6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68CC-C6EC-975A-E602-DB43EE25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81E219-FCD6-B746-F617-573CF863292A}"/>
              </a:ext>
            </a:extLst>
          </p:cNvPr>
          <p:cNvSpPr txBox="1"/>
          <p:nvPr/>
        </p:nvSpPr>
        <p:spPr>
          <a:xfrm>
            <a:off x="4456834" y="45357"/>
            <a:ext cx="31674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200" b="1" i="1">
                <a:solidFill>
                  <a:srgbClr val="5026AD"/>
                </a:solidFill>
                <a:latin typeface="Trebuchet MS"/>
              </a:rPr>
              <a:t> </a:t>
            </a:r>
            <a:r>
              <a:rPr lang="es-CO" sz="3200" b="1">
                <a:solidFill>
                  <a:srgbClr val="5026AD"/>
                </a:solidFill>
                <a:latin typeface="Trebuchet MS"/>
              </a:rPr>
              <a:t>VISIÓN STEM+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1E0564-1AB6-4428-9869-8F575A085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85088"/>
              </p:ext>
            </p:extLst>
          </p:nvPr>
        </p:nvGraphicFramePr>
        <p:xfrm>
          <a:off x="476407" y="668729"/>
          <a:ext cx="11239186" cy="3852200"/>
        </p:xfrm>
        <a:graphic>
          <a:graphicData uri="http://schemas.openxmlformats.org/drawingml/2006/table">
            <a:tbl>
              <a:tblPr/>
              <a:tblGrid>
                <a:gridCol w="1475438">
                  <a:extLst>
                    <a:ext uri="{9D8B030D-6E8A-4147-A177-3AD203B41FA5}">
                      <a16:colId xmlns:a16="http://schemas.microsoft.com/office/drawing/2014/main" val="2780277961"/>
                    </a:ext>
                  </a:extLst>
                </a:gridCol>
                <a:gridCol w="5540714">
                  <a:extLst>
                    <a:ext uri="{9D8B030D-6E8A-4147-A177-3AD203B41FA5}">
                      <a16:colId xmlns:a16="http://schemas.microsoft.com/office/drawing/2014/main" val="2887445216"/>
                    </a:ext>
                  </a:extLst>
                </a:gridCol>
                <a:gridCol w="1494311">
                  <a:extLst>
                    <a:ext uri="{9D8B030D-6E8A-4147-A177-3AD203B41FA5}">
                      <a16:colId xmlns:a16="http://schemas.microsoft.com/office/drawing/2014/main" val="936565399"/>
                    </a:ext>
                  </a:extLst>
                </a:gridCol>
                <a:gridCol w="2728723">
                  <a:extLst>
                    <a:ext uri="{9D8B030D-6E8A-4147-A177-3AD203B41FA5}">
                      <a16:colId xmlns:a16="http://schemas.microsoft.com/office/drawing/2014/main" val="2138481503"/>
                    </a:ext>
                  </a:extLst>
                </a:gridCol>
              </a:tblGrid>
              <a:tr h="371456">
                <a:tc>
                  <a:txBody>
                    <a:bodyPr/>
                    <a:lstStyle/>
                    <a:p>
                      <a:pPr algn="ctr"/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Principio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Explicación breve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Cumplimiento </a:t>
                      </a:r>
                    </a:p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Sí / No </a:t>
                      </a:r>
                      <a:endParaRPr lang="es-ES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¿Por qué?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01634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Activo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equipo se apropia del proceso, indaga y experimenta con problemas reales.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018117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Integrado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Fusiona y articula distintas disciplinas, eliminando barreras entre áreas del conocimiento.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28423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Colaborativo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Fomenta la construcción colectiva mediante el trabajo en equipo e interacción con otros actores.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52103"/>
                  </a:ext>
                </a:extLst>
              </a:tr>
              <a:tr h="573974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Contextual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Aborda problemáticas reales del entorno del equipo, aplicando conocimientos con impacto ético y social.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23218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Incluyente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Reconoce y valora la diversidad, asegurando participación equitativa y superación de brechas.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39765"/>
                  </a:ext>
                </a:extLst>
              </a:tr>
              <a:tr h="530651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Expandido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Promueve experiencias fuera del aula formal, en espacios informales y cotidianos.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0324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6EC7E7A-B92B-4373-B57D-B1DB91ED6FB1}"/>
              </a:ext>
            </a:extLst>
          </p:cNvPr>
          <p:cNvSpPr/>
          <p:nvPr/>
        </p:nvSpPr>
        <p:spPr>
          <a:xfrm>
            <a:off x="362857" y="4975971"/>
            <a:ext cx="11493501" cy="73458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A130D-F1EC-424F-8F18-E96042B872AF}"/>
              </a:ext>
            </a:extLst>
          </p:cNvPr>
          <p:cNvSpPr/>
          <p:nvPr/>
        </p:nvSpPr>
        <p:spPr>
          <a:xfrm>
            <a:off x="4994333" y="4621040"/>
            <a:ext cx="1762633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Reflexión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CDF78-3082-46DC-BBF8-57E6E5BFD935}"/>
              </a:ext>
            </a:extLst>
          </p:cNvPr>
          <p:cNvSpPr txBox="1"/>
          <p:nvPr/>
        </p:nvSpPr>
        <p:spPr>
          <a:xfrm>
            <a:off x="362857" y="4978510"/>
            <a:ext cx="1175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 caso de no cumplir con alguno de los principios de la Visión STEM+ se deberá diseñar una estrategia para su integración.</a:t>
            </a:r>
            <a:endParaRPr lang="es-CO" sz="12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8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F9105-A395-B5A9-7F9A-89475F57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94C731-0F56-1967-46BF-F071838D34CB}"/>
              </a:ext>
            </a:extLst>
          </p:cNvPr>
          <p:cNvSpPr txBox="1"/>
          <p:nvPr/>
        </p:nvSpPr>
        <p:spPr>
          <a:xfrm>
            <a:off x="4666362" y="84633"/>
            <a:ext cx="50179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MATERIALES</a:t>
            </a:r>
            <a:r>
              <a:rPr lang="es-CO" sz="3200" b="1" i="1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E03D2DDF-3DF9-548D-7B68-74E51B82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08786"/>
              </p:ext>
            </p:extLst>
          </p:nvPr>
        </p:nvGraphicFramePr>
        <p:xfrm>
          <a:off x="373930" y="669408"/>
          <a:ext cx="1144414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035">
                  <a:extLst>
                    <a:ext uri="{9D8B030D-6E8A-4147-A177-3AD203B41FA5}">
                      <a16:colId xmlns:a16="http://schemas.microsoft.com/office/drawing/2014/main" val="3138894105"/>
                    </a:ext>
                  </a:extLst>
                </a:gridCol>
                <a:gridCol w="2861035">
                  <a:extLst>
                    <a:ext uri="{9D8B030D-6E8A-4147-A177-3AD203B41FA5}">
                      <a16:colId xmlns:a16="http://schemas.microsoft.com/office/drawing/2014/main" val="2268233395"/>
                    </a:ext>
                  </a:extLst>
                </a:gridCol>
                <a:gridCol w="2861035">
                  <a:extLst>
                    <a:ext uri="{9D8B030D-6E8A-4147-A177-3AD203B41FA5}">
                      <a16:colId xmlns:a16="http://schemas.microsoft.com/office/drawing/2014/main" val="3105609714"/>
                    </a:ext>
                  </a:extLst>
                </a:gridCol>
                <a:gridCol w="2861035">
                  <a:extLst>
                    <a:ext uri="{9D8B030D-6E8A-4147-A177-3AD203B41FA5}">
                      <a16:colId xmlns:a16="http://schemas.microsoft.com/office/drawing/2014/main" val="32418090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Trebuchet MS"/>
                        </a:rPr>
                        <a:t>Materiales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Trebuchet MS"/>
                        </a:rPr>
                        <a:t>Cantidad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>
                          <a:latin typeface="Trebuchet MS"/>
                        </a:rPr>
                        <a:t>Precio unitario </a:t>
                      </a:r>
                    </a:p>
                    <a:p>
                      <a:pPr algn="ctr"/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>
                          <a:latin typeface="Trebuchet MS"/>
                        </a:rPr>
                        <a:t>Subtotal</a:t>
                      </a:r>
                    </a:p>
                    <a:p>
                      <a:pPr algn="ctr"/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3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6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0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1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6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4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9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7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9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1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12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Total: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4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57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96C3913-8E0B-81EF-DF1F-A75D29A1494D}"/>
              </a:ext>
            </a:extLst>
          </p:cNvPr>
          <p:cNvSpPr txBox="1">
            <a:spLocks/>
          </p:cNvSpPr>
          <p:nvPr/>
        </p:nvSpPr>
        <p:spPr>
          <a:xfrm>
            <a:off x="62806" y="1720770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CO" sz="2800" b="1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" sz="28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9250BD-0311-AB89-5877-5DE19075E33F}"/>
              </a:ext>
            </a:extLst>
          </p:cNvPr>
          <p:cNvGrpSpPr/>
          <p:nvPr/>
        </p:nvGrpSpPr>
        <p:grpSpPr>
          <a:xfrm>
            <a:off x="124391" y="524747"/>
            <a:ext cx="11679811" cy="1204245"/>
            <a:chOff x="179109" y="612742"/>
            <a:chExt cx="11679811" cy="120424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547212-AB02-28CF-FD96-8269B2B5E1D1}"/>
                </a:ext>
              </a:extLst>
            </p:cNvPr>
            <p:cNvSpPr/>
            <p:nvPr/>
          </p:nvSpPr>
          <p:spPr>
            <a:xfrm>
              <a:off x="179109" y="612742"/>
              <a:ext cx="11679811" cy="1204245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A81FC71B-E545-88B8-A50F-8292277A25A4}"/>
                </a:ext>
              </a:extLst>
            </p:cNvPr>
            <p:cNvSpPr/>
            <p:nvPr/>
          </p:nvSpPr>
          <p:spPr>
            <a:xfrm>
              <a:off x="263951" y="995311"/>
              <a:ext cx="11432060" cy="74003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A79E8F3-95E4-8D32-015E-19279E7BE9DB}"/>
                </a:ext>
              </a:extLst>
            </p:cNvPr>
            <p:cNvSpPr/>
            <p:nvPr/>
          </p:nvSpPr>
          <p:spPr>
            <a:xfrm>
              <a:off x="179109" y="690847"/>
              <a:ext cx="1762633" cy="306707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>
                  <a:latin typeface="Trebuchet MS" panose="020B0603020202020204" pitchFamily="34" charset="0"/>
                </a:rPr>
                <a:t>Recurso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BD9B934-CCFB-A34D-67DD-80F665A812A3}"/>
              </a:ext>
            </a:extLst>
          </p:cNvPr>
          <p:cNvGrpSpPr/>
          <p:nvPr/>
        </p:nvGrpSpPr>
        <p:grpSpPr>
          <a:xfrm>
            <a:off x="142534" y="3175835"/>
            <a:ext cx="11679811" cy="1247302"/>
            <a:chOff x="179109" y="612742"/>
            <a:chExt cx="11679811" cy="1396274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7E82227-D0E6-7C68-B862-E132F1D7D136}"/>
                </a:ext>
              </a:extLst>
            </p:cNvPr>
            <p:cNvSpPr/>
            <p:nvPr/>
          </p:nvSpPr>
          <p:spPr>
            <a:xfrm>
              <a:off x="179109" y="612742"/>
              <a:ext cx="11679811" cy="1396274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95B8797-FF09-862A-B3BE-F8B2F8E67070}"/>
                </a:ext>
              </a:extLst>
            </p:cNvPr>
            <p:cNvSpPr/>
            <p:nvPr/>
          </p:nvSpPr>
          <p:spPr>
            <a:xfrm>
              <a:off x="330365" y="1222509"/>
              <a:ext cx="11377632" cy="724618"/>
            </a:xfrm>
            <a:prstGeom prst="roundRect">
              <a:avLst/>
            </a:prstGeom>
            <a:solidFill>
              <a:srgbClr val="E1E1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935CC54-B21B-5122-4389-957B1B532AB0}"/>
                </a:ext>
              </a:extLst>
            </p:cNvPr>
            <p:cNvSpPr/>
            <p:nvPr/>
          </p:nvSpPr>
          <p:spPr>
            <a:xfrm>
              <a:off x="248344" y="698267"/>
              <a:ext cx="1364846" cy="259868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>
                  <a:latin typeface="Trebuchet MS" panose="020B0603020202020204" pitchFamily="34" charset="0"/>
                </a:rPr>
                <a:t>Impacto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6E0D0AF-4212-D451-C5DE-517E37A55BD2}"/>
              </a:ext>
            </a:extLst>
          </p:cNvPr>
          <p:cNvGrpSpPr/>
          <p:nvPr/>
        </p:nvGrpSpPr>
        <p:grpSpPr>
          <a:xfrm>
            <a:off x="124391" y="1836270"/>
            <a:ext cx="11679811" cy="1204246"/>
            <a:chOff x="140075" y="2095955"/>
            <a:chExt cx="11679811" cy="120424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5A58BA0-C914-7EB7-5428-64A846D1B926}"/>
                </a:ext>
              </a:extLst>
            </p:cNvPr>
            <p:cNvGrpSpPr/>
            <p:nvPr/>
          </p:nvGrpSpPr>
          <p:grpSpPr>
            <a:xfrm>
              <a:off x="140075" y="2095955"/>
              <a:ext cx="11679811" cy="1204246"/>
              <a:chOff x="179109" y="509046"/>
              <a:chExt cx="11679811" cy="1204246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6AA9312C-2D71-6C51-0C74-069CAF4D4623}"/>
                  </a:ext>
                </a:extLst>
              </p:cNvPr>
              <p:cNvSpPr/>
              <p:nvPr/>
            </p:nvSpPr>
            <p:spPr>
              <a:xfrm>
                <a:off x="179109" y="509046"/>
                <a:ext cx="11679811" cy="1204246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64D80169-CE13-07B7-28C0-69CE8EAC3ECC}"/>
                  </a:ext>
                </a:extLst>
              </p:cNvPr>
              <p:cNvSpPr/>
              <p:nvPr/>
            </p:nvSpPr>
            <p:spPr>
              <a:xfrm>
                <a:off x="201350" y="592827"/>
                <a:ext cx="1806558" cy="306707"/>
              </a:xfrm>
              <a:prstGeom prst="roundRect">
                <a:avLst/>
              </a:prstGeom>
              <a:solidFill>
                <a:srgbClr val="5026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b="1">
                    <a:latin typeface="Trebuchet MS" panose="020B0603020202020204" pitchFamily="34" charset="0"/>
                  </a:rPr>
                  <a:t>Optimización </a:t>
                </a:r>
              </a:p>
            </p:txBody>
          </p:sp>
        </p:grp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D8F0C7D-8F2D-B606-109A-EB23CE1E7067}"/>
                </a:ext>
              </a:extLst>
            </p:cNvPr>
            <p:cNvSpPr/>
            <p:nvPr/>
          </p:nvSpPr>
          <p:spPr>
            <a:xfrm>
              <a:off x="249382" y="2501450"/>
              <a:ext cx="11432060" cy="71668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8EFD967-1DFE-7AFC-D853-1AE22522122A}"/>
              </a:ext>
            </a:extLst>
          </p:cNvPr>
          <p:cNvGrpSpPr/>
          <p:nvPr/>
        </p:nvGrpSpPr>
        <p:grpSpPr>
          <a:xfrm>
            <a:off x="62806" y="4630810"/>
            <a:ext cx="11757587" cy="1247302"/>
            <a:chOff x="29005" y="2192994"/>
            <a:chExt cx="11757587" cy="136378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5578E56-6ED2-91DB-13D4-64BD6570C2CC}"/>
                </a:ext>
              </a:extLst>
            </p:cNvPr>
            <p:cNvGrpSpPr/>
            <p:nvPr/>
          </p:nvGrpSpPr>
          <p:grpSpPr>
            <a:xfrm>
              <a:off x="29005" y="2192994"/>
              <a:ext cx="11757587" cy="1363787"/>
              <a:chOff x="68039" y="606085"/>
              <a:chExt cx="11757587" cy="1363787"/>
            </a:xfrm>
          </p:grpSpPr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F3E8AF84-3E3C-AFE9-D5B3-E191FE0BA794}"/>
                  </a:ext>
                </a:extLst>
              </p:cNvPr>
              <p:cNvSpPr/>
              <p:nvPr/>
            </p:nvSpPr>
            <p:spPr>
              <a:xfrm>
                <a:off x="145815" y="606085"/>
                <a:ext cx="11679811" cy="1363787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9DA0FF2A-31A4-E4BA-3F05-DA31A18B2C7C}"/>
                  </a:ext>
                </a:extLst>
              </p:cNvPr>
              <p:cNvSpPr/>
              <p:nvPr/>
            </p:nvSpPr>
            <p:spPr>
              <a:xfrm>
                <a:off x="68039" y="741189"/>
                <a:ext cx="1979565" cy="28533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b="1">
                    <a:latin typeface="Trebuchet MS" panose="020B0603020202020204" pitchFamily="34" charset="0"/>
                  </a:rPr>
                  <a:t>Responsabilidad </a:t>
                </a:r>
              </a:p>
            </p:txBody>
          </p:sp>
        </p:grp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672ACB1-9B4D-E953-8C67-BFDF32BE7AC9}"/>
                </a:ext>
              </a:extLst>
            </p:cNvPr>
            <p:cNvSpPr/>
            <p:nvPr/>
          </p:nvSpPr>
          <p:spPr>
            <a:xfrm>
              <a:off x="224916" y="2687215"/>
              <a:ext cx="11432060" cy="802438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0" name="Título 1">
            <a:extLst>
              <a:ext uri="{FF2B5EF4-FFF2-40B4-BE49-F238E27FC236}">
                <a16:creationId xmlns:a16="http://schemas.microsoft.com/office/drawing/2014/main" id="{7EDE0875-4D72-7149-B881-6F08ED196E9C}"/>
              </a:ext>
            </a:extLst>
          </p:cNvPr>
          <p:cNvSpPr txBox="1">
            <a:spLocks/>
          </p:cNvSpPr>
          <p:nvPr/>
        </p:nvSpPr>
        <p:spPr>
          <a:xfrm>
            <a:off x="1097976" y="-47645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CO" sz="2800" b="1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" sz="28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EE44E-31FE-8F86-A07D-0E060FC2D29A}"/>
              </a:ext>
            </a:extLst>
          </p:cNvPr>
          <p:cNvSpPr txBox="1"/>
          <p:nvPr/>
        </p:nvSpPr>
        <p:spPr>
          <a:xfrm>
            <a:off x="1558472" y="3173187"/>
            <a:ext cx="100184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FFFFFF"/>
                </a:solidFill>
                <a:latin typeface="Trebuchet MS"/>
              </a:rPr>
              <a:t>¿El prototipo aporta soluciones que contribuyen a la sostenibilidad, de acuerdo con el eje temático de la Misión Nacional de Ciencia, Tecnología e Innovación al que pertenece?</a:t>
            </a:r>
            <a:endParaRPr lang="es-ES" sz="1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369F8C-3E07-131D-8D19-97986DB218F5}"/>
              </a:ext>
            </a:extLst>
          </p:cNvPr>
          <p:cNvSpPr txBox="1"/>
          <p:nvPr/>
        </p:nvSpPr>
        <p:spPr>
          <a:xfrm>
            <a:off x="1767115" y="1903188"/>
            <a:ext cx="9192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chemeClr val="bg1"/>
                </a:solidFill>
                <a:latin typeface="Trebuchet MS"/>
              </a:rPr>
              <a:t>¿Aprovechamos al máximo los recursos o generamos desperdicio innecesario?​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E8E7E8-FA8E-F597-DAD8-366AC011D89F}"/>
              </a:ext>
            </a:extLst>
          </p:cNvPr>
          <p:cNvSpPr txBox="1"/>
          <p:nvPr/>
        </p:nvSpPr>
        <p:spPr>
          <a:xfrm>
            <a:off x="1558471" y="578756"/>
            <a:ext cx="970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chemeClr val="bg1"/>
                </a:solidFill>
              </a:rPr>
              <a:t>¿</a:t>
            </a:r>
            <a:r>
              <a:rPr lang="es-ES" sz="1600">
                <a:solidFill>
                  <a:schemeClr val="bg1"/>
                </a:solidFill>
                <a:latin typeface="Trebuchet MS"/>
              </a:rPr>
              <a:t>Qué tipo de recurso usamos? ¿Podrían reutilizarse o reemplazarse por alternativas más sostenibles?​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C73DC-B6E0-4901-F2F4-C418ED7EA7F8}"/>
              </a:ext>
            </a:extLst>
          </p:cNvPr>
          <p:cNvSpPr txBox="1"/>
          <p:nvPr/>
        </p:nvSpPr>
        <p:spPr>
          <a:xfrm>
            <a:off x="2102757" y="4688115"/>
            <a:ext cx="8557985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chemeClr val="bg1"/>
                </a:solidFill>
                <a:latin typeface="Trebuchet MS"/>
              </a:rPr>
              <a:t>¿Nuestro trabajo refleja un compromiso real con el cuidado del ambiente y el futuro del país?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68CC-C6EC-975A-E602-DB43EE25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81E219-FCD6-B746-F617-573CF863292A}"/>
              </a:ext>
            </a:extLst>
          </p:cNvPr>
          <p:cNvSpPr txBox="1"/>
          <p:nvPr/>
        </p:nvSpPr>
        <p:spPr>
          <a:xfrm>
            <a:off x="3408105" y="76800"/>
            <a:ext cx="50179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200" b="1" i="1">
                <a:solidFill>
                  <a:srgbClr val="5026AD"/>
                </a:solidFill>
                <a:latin typeface="Trebuchet MS"/>
              </a:rPr>
              <a:t>BENCHMARKING-</a:t>
            </a:r>
            <a:r>
              <a:rPr lang="es-CO" sz="3200" b="1">
                <a:solidFill>
                  <a:srgbClr val="5026AD"/>
                </a:solidFill>
                <a:latin typeface="Trebuchet MS"/>
              </a:rPr>
              <a:t>PARTE 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371ECF-B81B-4BFC-80BA-8F184F783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4678"/>
              </p:ext>
            </p:extLst>
          </p:nvPr>
        </p:nvGraphicFramePr>
        <p:xfrm>
          <a:off x="320511" y="2256873"/>
          <a:ext cx="11736369" cy="3520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131">
                  <a:extLst>
                    <a:ext uri="{9D8B030D-6E8A-4147-A177-3AD203B41FA5}">
                      <a16:colId xmlns:a16="http://schemas.microsoft.com/office/drawing/2014/main" val="1393739130"/>
                    </a:ext>
                  </a:extLst>
                </a:gridCol>
                <a:gridCol w="4491061">
                  <a:extLst>
                    <a:ext uri="{9D8B030D-6E8A-4147-A177-3AD203B41FA5}">
                      <a16:colId xmlns:a16="http://schemas.microsoft.com/office/drawing/2014/main" val="1316089917"/>
                    </a:ext>
                  </a:extLst>
                </a:gridCol>
                <a:gridCol w="1642241">
                  <a:extLst>
                    <a:ext uri="{9D8B030D-6E8A-4147-A177-3AD203B41FA5}">
                      <a16:colId xmlns:a16="http://schemas.microsoft.com/office/drawing/2014/main" val="99254528"/>
                    </a:ext>
                  </a:extLst>
                </a:gridCol>
                <a:gridCol w="4020936">
                  <a:extLst>
                    <a:ext uri="{9D8B030D-6E8A-4147-A177-3AD203B41FA5}">
                      <a16:colId xmlns:a16="http://schemas.microsoft.com/office/drawing/2014/main" val="4173491517"/>
                    </a:ext>
                  </a:extLst>
                </a:gridCol>
              </a:tblGrid>
              <a:tr h="3079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Prototipo físico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5443"/>
                  </a:ext>
                </a:extLst>
              </a:tr>
              <a:tr h="334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Material – plataforma – código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Material – plataforma – código 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01725"/>
                  </a:ext>
                </a:extLst>
              </a:tr>
              <a:tr h="39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Descripción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2000">
                        <a:effectLst/>
                        <a:latin typeface="Trebuchet MS"/>
                      </a:endParaRPr>
                    </a:p>
                    <a:p>
                      <a:pPr lvl="0" algn="just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es-CO" sz="2000"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Descripción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30964"/>
                  </a:ext>
                </a:extLst>
              </a:tr>
              <a:tr h="492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Ventajas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Ventajas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3237"/>
                  </a:ext>
                </a:extLst>
              </a:tr>
              <a:tr h="451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Desventajas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Desventajas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67975"/>
                  </a:ext>
                </a:extLst>
              </a:tr>
              <a:tr h="39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Costo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Costo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07594"/>
                  </a:ext>
                </a:extLst>
              </a:tr>
              <a:tr h="756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>
                          <a:effectLst/>
                          <a:latin typeface="Trebuchet MS"/>
                        </a:rPr>
                        <a:t>Sostenible  </a:t>
                      </a: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Sostenible</a:t>
                      </a:r>
                      <a:endParaRPr lang="es-CO" sz="20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82378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A6E2259-DDD0-425F-86E3-067FE208948D}"/>
              </a:ext>
            </a:extLst>
          </p:cNvPr>
          <p:cNvSpPr/>
          <p:nvPr/>
        </p:nvSpPr>
        <p:spPr>
          <a:xfrm>
            <a:off x="317898" y="971759"/>
            <a:ext cx="11738982" cy="843322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Al redactar su hipótesis incluyan: la variable independiente, la variable dependiente, la pertinencia con la función y asegúrense de que la redacción sea clara.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9EB082-AAA2-45F2-BBEF-8B98FB9D3290}"/>
              </a:ext>
            </a:extLst>
          </p:cNvPr>
          <p:cNvSpPr/>
          <p:nvPr/>
        </p:nvSpPr>
        <p:spPr>
          <a:xfrm>
            <a:off x="541510" y="592659"/>
            <a:ext cx="2007909" cy="373046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Hipótesis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51925D-61A7-4EC4-8BA9-B1BA5F5BE59E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64F0D2-E488-0B5B-7E2F-847A4AFB9D8E}"/>
              </a:ext>
            </a:extLst>
          </p:cNvPr>
          <p:cNvSpPr txBox="1"/>
          <p:nvPr/>
        </p:nvSpPr>
        <p:spPr>
          <a:xfrm>
            <a:off x="323497" y="1869132"/>
            <a:ext cx="11170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Desarrollar esta actividad si su prototipo es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físico</a:t>
            </a: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, de lo contrario pueden eliminar esta diapositiva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9432EC-C1CF-9ED2-394F-F49C0311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CC9788-C727-7DAC-702D-0E9CA165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3159"/>
              </p:ext>
            </p:extLst>
          </p:nvPr>
        </p:nvGraphicFramePr>
        <p:xfrm>
          <a:off x="326060" y="2039962"/>
          <a:ext cx="11539880" cy="36897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0168">
                  <a:extLst>
                    <a:ext uri="{9D8B030D-6E8A-4147-A177-3AD203B41FA5}">
                      <a16:colId xmlns:a16="http://schemas.microsoft.com/office/drawing/2014/main" val="432820131"/>
                    </a:ext>
                  </a:extLst>
                </a:gridCol>
                <a:gridCol w="3939772">
                  <a:extLst>
                    <a:ext uri="{9D8B030D-6E8A-4147-A177-3AD203B41FA5}">
                      <a16:colId xmlns:a16="http://schemas.microsoft.com/office/drawing/2014/main" val="327220141"/>
                    </a:ext>
                  </a:extLst>
                </a:gridCol>
                <a:gridCol w="1913701">
                  <a:extLst>
                    <a:ext uri="{9D8B030D-6E8A-4147-A177-3AD203B41FA5}">
                      <a16:colId xmlns:a16="http://schemas.microsoft.com/office/drawing/2014/main" val="3829973255"/>
                    </a:ext>
                  </a:extLst>
                </a:gridCol>
                <a:gridCol w="3856239">
                  <a:extLst>
                    <a:ext uri="{9D8B030D-6E8A-4147-A177-3AD203B41FA5}">
                      <a16:colId xmlns:a16="http://schemas.microsoft.com/office/drawing/2014/main" val="3882831639"/>
                    </a:ext>
                  </a:extLst>
                </a:gridCol>
              </a:tblGrid>
              <a:tr h="125285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Prototipo Digital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6023"/>
                  </a:ext>
                </a:extLst>
              </a:tr>
              <a:tr h="36787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1800" b="1" kern="120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Plataforma o herramienta o código</a:t>
                      </a:r>
                      <a:endParaRPr lang="es-CO" b="1" i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Plataforma o herramienta o código</a:t>
                      </a:r>
                      <a:endParaRPr lang="es-CO" b="1" i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endParaRPr lang="es-CO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90421"/>
                  </a:ext>
                </a:extLst>
              </a:tr>
              <a:tr h="615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Descripción</a:t>
                      </a:r>
                      <a:endParaRPr lang="es-CO" sz="18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endParaRPr lang="es-CO" b="1" i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Descripción</a:t>
                      </a:r>
                      <a:endParaRPr lang="es-CO" sz="1800" b="1">
                        <a:solidFill>
                          <a:schemeClr val="bg1"/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1223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Ventajas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Ventajas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9986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Desventajas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Desventajas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63785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Costo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Costo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91689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Accesibilidad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buNone/>
                      </a:pPr>
                      <a:r>
                        <a:rPr lang="es-CO" sz="2000" b="1" i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Accesibilidad </a:t>
                      </a:r>
                      <a:endParaRPr lang="es-CO" b="1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07425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464BA3F0-4710-EACF-2693-EC22604C1D51}"/>
              </a:ext>
            </a:extLst>
          </p:cNvPr>
          <p:cNvSpPr txBox="1"/>
          <p:nvPr/>
        </p:nvSpPr>
        <p:spPr>
          <a:xfrm>
            <a:off x="2861672" y="-24236"/>
            <a:ext cx="588084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i="1">
                <a:solidFill>
                  <a:srgbClr val="5026AD"/>
                </a:solidFill>
                <a:latin typeface="Trebuchet MS"/>
              </a:rPr>
              <a:t>BENCHMARKING- </a:t>
            </a:r>
            <a:r>
              <a:rPr lang="es-CO" sz="3200" b="1">
                <a:solidFill>
                  <a:srgbClr val="5026AD"/>
                </a:solidFill>
                <a:latin typeface="Trebuchet MS"/>
              </a:rPr>
              <a:t>PARTE 1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4B6C908-8A06-6FF5-C600-60CB11EF3AC2}"/>
              </a:ext>
            </a:extLst>
          </p:cNvPr>
          <p:cNvSpPr/>
          <p:nvPr/>
        </p:nvSpPr>
        <p:spPr>
          <a:xfrm>
            <a:off x="307166" y="746379"/>
            <a:ext cx="11738982" cy="843322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Al redactar su hipótesis incluyan: la variable independiente, la variable dependiente, la pertinencia con la función y asegúrense de que la redacción sea clara.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C913E5E-B8C2-0FE2-EB1A-C6AEA49490E9}"/>
              </a:ext>
            </a:extLst>
          </p:cNvPr>
          <p:cNvSpPr/>
          <p:nvPr/>
        </p:nvSpPr>
        <p:spPr>
          <a:xfrm>
            <a:off x="444918" y="367280"/>
            <a:ext cx="2007909" cy="373046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Hipótesis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C90C29-8057-8F0A-8B97-E6F2472D6057}"/>
              </a:ext>
            </a:extLst>
          </p:cNvPr>
          <p:cNvSpPr txBox="1"/>
          <p:nvPr/>
        </p:nvSpPr>
        <p:spPr>
          <a:xfrm>
            <a:off x="312765" y="1643752"/>
            <a:ext cx="11170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Desarrollar esta actividad si su prototipo es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digital</a:t>
            </a: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, de lo contrario pueden eliminar esta diapositiva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6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E14D6C-0A02-344D-298D-D86C83D4D810}"/>
              </a:ext>
            </a:extLst>
          </p:cNvPr>
          <p:cNvSpPr txBox="1"/>
          <p:nvPr/>
        </p:nvSpPr>
        <p:spPr>
          <a:xfrm>
            <a:off x="3368490" y="197224"/>
            <a:ext cx="49731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200" b="1" i="1">
                <a:solidFill>
                  <a:srgbClr val="5026AD"/>
                </a:solidFill>
                <a:latin typeface="Trebuchet MS"/>
              </a:rPr>
              <a:t>BENCHMARKING-PARTE 2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EE46326-22A3-4B37-A7D1-1A4EA2AE3582}"/>
              </a:ext>
            </a:extLst>
          </p:cNvPr>
          <p:cNvSpPr/>
          <p:nvPr/>
        </p:nvSpPr>
        <p:spPr>
          <a:xfrm>
            <a:off x="527132" y="2892862"/>
            <a:ext cx="11022273" cy="283028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s-41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15B66C0-3C38-44C6-B126-DB1974B4B300}"/>
              </a:ext>
            </a:extLst>
          </p:cNvPr>
          <p:cNvSpPr/>
          <p:nvPr/>
        </p:nvSpPr>
        <p:spPr>
          <a:xfrm>
            <a:off x="642594" y="885871"/>
            <a:ext cx="10906812" cy="492489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SELECCIÓN FINAL Y JUSTIFICACIÓN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7C4D04C-1BC2-DCAC-1908-66DAADCC62C4}"/>
              </a:ext>
            </a:extLst>
          </p:cNvPr>
          <p:cNvSpPr/>
          <p:nvPr/>
        </p:nvSpPr>
        <p:spPr>
          <a:xfrm>
            <a:off x="527132" y="1723963"/>
            <a:ext cx="11022273" cy="82603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s-MX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Justificación:</a:t>
            </a:r>
            <a:endParaRPr lang="es-419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t"/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Porque (necesidad/problema) → elegimos (decisión) → para (objetivo) → lo que permitirá (impacto/beneficio).</a:t>
            </a:r>
            <a:endParaRPr lang="es-419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t"/>
            <a:endParaRPr lang="es-419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B3A08E-BCF4-3587-F4C9-B1E353806290}"/>
              </a:ext>
            </a:extLst>
          </p:cNvPr>
          <p:cNvSpPr txBox="1"/>
          <p:nvPr/>
        </p:nvSpPr>
        <p:spPr>
          <a:xfrm>
            <a:off x="740229" y="2892862"/>
            <a:ext cx="1080917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</a:rPr>
              <a:t>Ejemplo:</a:t>
            </a:r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 Necesitamos un material que facilite dar forma, recortar y ensamblar, elegimos cartón reciclado como material principal, lo que permitirá construir el prototipo de manera económica y sostenible, favoreciendo además el trabajo colaborativo del equipo.</a:t>
            </a:r>
            <a:endParaRPr lang="es-419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1539F47-5D7B-9262-3598-EA1970D7397B}"/>
              </a:ext>
            </a:extLst>
          </p:cNvPr>
          <p:cNvSpPr txBox="1">
            <a:spLocks/>
          </p:cNvSpPr>
          <p:nvPr/>
        </p:nvSpPr>
        <p:spPr>
          <a:xfrm>
            <a:off x="1238616" y="238842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ÁREAS STEM+ EN EL PROTOTIPO</a:t>
            </a:r>
            <a:endParaRPr lang="es-ES" sz="32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11" name="Gráfico 9">
            <a:extLst>
              <a:ext uri="{FF2B5EF4-FFF2-40B4-BE49-F238E27FC236}">
                <a16:creationId xmlns:a16="http://schemas.microsoft.com/office/drawing/2014/main" id="{AB5ACBDF-C5DB-4EE3-9F84-AE82DB00EC61}"/>
              </a:ext>
            </a:extLst>
          </p:cNvPr>
          <p:cNvGrpSpPr/>
          <p:nvPr/>
        </p:nvGrpSpPr>
        <p:grpSpPr>
          <a:xfrm>
            <a:off x="5013031" y="1004463"/>
            <a:ext cx="7550158" cy="5423149"/>
            <a:chOff x="4680327" y="1004463"/>
            <a:chExt cx="7550158" cy="5423149"/>
          </a:xfrm>
        </p:grpSpPr>
        <p:grpSp>
          <p:nvGrpSpPr>
            <p:cNvPr id="12" name="Gráfico 9">
              <a:extLst>
                <a:ext uri="{FF2B5EF4-FFF2-40B4-BE49-F238E27FC236}">
                  <a16:creationId xmlns:a16="http://schemas.microsoft.com/office/drawing/2014/main" id="{AB5ACBDF-C5DB-4EE3-9F84-AE82DB00EC61}"/>
                </a:ext>
              </a:extLst>
            </p:cNvPr>
            <p:cNvGrpSpPr/>
            <p:nvPr/>
          </p:nvGrpSpPr>
          <p:grpSpPr>
            <a:xfrm>
              <a:off x="4680327" y="1004463"/>
              <a:ext cx="6497052" cy="4648290"/>
              <a:chOff x="4680327" y="1004463"/>
              <a:chExt cx="6497052" cy="4648290"/>
            </a:xfrm>
          </p:grpSpPr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0425B755-7D40-468C-8D4B-0B7DA225E7C4}"/>
                  </a:ext>
                </a:extLst>
              </p:cNvPr>
              <p:cNvSpPr/>
              <p:nvPr/>
            </p:nvSpPr>
            <p:spPr>
              <a:xfrm>
                <a:off x="4715070" y="3336424"/>
                <a:ext cx="2609543" cy="1057522"/>
              </a:xfrm>
              <a:custGeom>
                <a:avLst/>
                <a:gdLst>
                  <a:gd name="connsiteX0" fmla="*/ 242 w 2609543"/>
                  <a:gd name="connsiteY0" fmla="*/ 1057918 h 1057522"/>
                  <a:gd name="connsiteX1" fmla="*/ 273153 w 2609543"/>
                  <a:gd name="connsiteY1" fmla="*/ 635346 h 1057522"/>
                  <a:gd name="connsiteX2" fmla="*/ 242 w 2609543"/>
                  <a:gd name="connsiteY2" fmla="*/ 212773 h 1057522"/>
                  <a:gd name="connsiteX3" fmla="*/ 1431029 w 2609543"/>
                  <a:gd name="connsiteY3" fmla="*/ 212773 h 1057522"/>
                  <a:gd name="connsiteX4" fmla="*/ 1759702 w 2609543"/>
                  <a:gd name="connsiteY4" fmla="*/ 73641 h 1057522"/>
                  <a:gd name="connsiteX5" fmla="*/ 1830721 w 2609543"/>
                  <a:gd name="connsiteY5" fmla="*/ 395 h 1057522"/>
                  <a:gd name="connsiteX6" fmla="*/ 1857800 w 2609543"/>
                  <a:gd name="connsiteY6" fmla="*/ 27889 h 1057522"/>
                  <a:gd name="connsiteX7" fmla="*/ 2609786 w 2609543"/>
                  <a:gd name="connsiteY7" fmla="*/ 410995 h 1057522"/>
                  <a:gd name="connsiteX8" fmla="*/ 2366472 w 2609543"/>
                  <a:gd name="connsiteY8" fmla="*/ 661950 h 1057522"/>
                  <a:gd name="connsiteX9" fmla="*/ 1431029 w 2609543"/>
                  <a:gd name="connsiteY9" fmla="*/ 1057909 h 1057522"/>
                  <a:gd name="connsiteX10" fmla="*/ 242 w 2609543"/>
                  <a:gd name="connsiteY10" fmla="*/ 1057909 h 1057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9543" h="1057522">
                    <a:moveTo>
                      <a:pt x="242" y="1057918"/>
                    </a:moveTo>
                    <a:lnTo>
                      <a:pt x="273153" y="635346"/>
                    </a:lnTo>
                    <a:lnTo>
                      <a:pt x="242" y="212773"/>
                    </a:lnTo>
                    <a:lnTo>
                      <a:pt x="1431029" y="212773"/>
                    </a:lnTo>
                    <a:cubicBezTo>
                      <a:pt x="1554895" y="212764"/>
                      <a:pt x="1673480" y="162575"/>
                      <a:pt x="1759702" y="73641"/>
                    </a:cubicBezTo>
                    <a:lnTo>
                      <a:pt x="1830721" y="395"/>
                    </a:lnTo>
                    <a:lnTo>
                      <a:pt x="1857800" y="27889"/>
                    </a:lnTo>
                    <a:cubicBezTo>
                      <a:pt x="2060204" y="236710"/>
                      <a:pt x="2325280" y="370507"/>
                      <a:pt x="2609786" y="410995"/>
                    </a:cubicBezTo>
                    <a:lnTo>
                      <a:pt x="2366472" y="661950"/>
                    </a:lnTo>
                    <a:cubicBezTo>
                      <a:pt x="2121072" y="915053"/>
                      <a:pt x="1783577" y="1057909"/>
                      <a:pt x="1431029" y="1057909"/>
                    </a:cubicBezTo>
                    <a:lnTo>
                      <a:pt x="242" y="1057909"/>
                    </a:lnTo>
                  </a:path>
                </a:pathLst>
              </a:custGeom>
              <a:solidFill>
                <a:srgbClr val="9869FF"/>
              </a:solidFill>
              <a:ln w="880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2B4A553C-B38D-4D3E-86E0-D19787B48A70}"/>
                  </a:ext>
                </a:extLst>
              </p:cNvPr>
              <p:cNvSpPr/>
              <p:nvPr/>
            </p:nvSpPr>
            <p:spPr>
              <a:xfrm>
                <a:off x="4680327" y="2272181"/>
                <a:ext cx="3559909" cy="1478933"/>
              </a:xfrm>
              <a:custGeom>
                <a:avLst/>
                <a:gdLst>
                  <a:gd name="connsiteX0" fmla="*/ 3159465 w 3559909"/>
                  <a:gd name="connsiteY0" fmla="*/ 1479209 h 1478933"/>
                  <a:gd name="connsiteX1" fmla="*/ 2793367 w 3559909"/>
                  <a:gd name="connsiteY1" fmla="*/ 1479209 h 1478933"/>
                  <a:gd name="connsiteX2" fmla="*/ 1857800 w 3559909"/>
                  <a:gd name="connsiteY2" fmla="*/ 1083109 h 1478933"/>
                  <a:gd name="connsiteX3" fmla="*/ 1760767 w 3559909"/>
                  <a:gd name="connsiteY3" fmla="*/ 984588 h 1478933"/>
                  <a:gd name="connsiteX4" fmla="*/ 1432059 w 3559909"/>
                  <a:gd name="connsiteY4" fmla="*/ 845420 h 1478933"/>
                  <a:gd name="connsiteX5" fmla="*/ 242 w 3559909"/>
                  <a:gd name="connsiteY5" fmla="*/ 845420 h 1478933"/>
                  <a:gd name="connsiteX6" fmla="*/ 273153 w 3559909"/>
                  <a:gd name="connsiteY6" fmla="*/ 422848 h 1478933"/>
                  <a:gd name="connsiteX7" fmla="*/ 242 w 3559909"/>
                  <a:gd name="connsiteY7" fmla="*/ 275 h 1478933"/>
                  <a:gd name="connsiteX8" fmla="*/ 1432059 w 3559909"/>
                  <a:gd name="connsiteY8" fmla="*/ 275 h 1478933"/>
                  <a:gd name="connsiteX9" fmla="*/ 2367617 w 3559909"/>
                  <a:gd name="connsiteY9" fmla="*/ 396367 h 1478933"/>
                  <a:gd name="connsiteX10" fmla="*/ 2464650 w 3559909"/>
                  <a:gd name="connsiteY10" fmla="*/ 494896 h 1478933"/>
                  <a:gd name="connsiteX11" fmla="*/ 2793367 w 3559909"/>
                  <a:gd name="connsiteY11" fmla="*/ 634064 h 1478933"/>
                  <a:gd name="connsiteX12" fmla="*/ 3149129 w 3559909"/>
                  <a:gd name="connsiteY12" fmla="*/ 634064 h 1478933"/>
                  <a:gd name="connsiteX13" fmla="*/ 3560152 w 3559909"/>
                  <a:gd name="connsiteY13" fmla="*/ 1065862 h 1478933"/>
                  <a:gd name="connsiteX14" fmla="*/ 3159465 w 3559909"/>
                  <a:gd name="connsiteY14" fmla="*/ 1479209 h 147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9909" h="1478933">
                    <a:moveTo>
                      <a:pt x="3159465" y="1479209"/>
                    </a:moveTo>
                    <a:lnTo>
                      <a:pt x="2793367" y="1479209"/>
                    </a:lnTo>
                    <a:cubicBezTo>
                      <a:pt x="2440757" y="1479209"/>
                      <a:pt x="2103210" y="1336300"/>
                      <a:pt x="1857800" y="1083109"/>
                    </a:cubicBezTo>
                    <a:lnTo>
                      <a:pt x="1760767" y="984588"/>
                    </a:lnTo>
                    <a:cubicBezTo>
                      <a:pt x="1674545" y="895627"/>
                      <a:pt x="1555943" y="845420"/>
                      <a:pt x="1432059" y="845420"/>
                    </a:cubicBezTo>
                    <a:lnTo>
                      <a:pt x="242" y="845420"/>
                    </a:lnTo>
                    <a:lnTo>
                      <a:pt x="273153" y="422848"/>
                    </a:lnTo>
                    <a:lnTo>
                      <a:pt x="242" y="275"/>
                    </a:lnTo>
                    <a:lnTo>
                      <a:pt x="1432059" y="275"/>
                    </a:lnTo>
                    <a:cubicBezTo>
                      <a:pt x="1784660" y="275"/>
                      <a:pt x="2122208" y="143184"/>
                      <a:pt x="2367617" y="396367"/>
                    </a:cubicBezTo>
                    <a:lnTo>
                      <a:pt x="2464650" y="494896"/>
                    </a:lnTo>
                    <a:cubicBezTo>
                      <a:pt x="2550881" y="583848"/>
                      <a:pt x="2669474" y="634064"/>
                      <a:pt x="2793367" y="634064"/>
                    </a:cubicBezTo>
                    <a:lnTo>
                      <a:pt x="3149129" y="634064"/>
                    </a:lnTo>
                    <a:lnTo>
                      <a:pt x="3560152" y="1065862"/>
                    </a:lnTo>
                    <a:lnTo>
                      <a:pt x="3159465" y="1479209"/>
                    </a:lnTo>
                  </a:path>
                </a:pathLst>
              </a:custGeom>
              <a:solidFill>
                <a:srgbClr val="8B5FEC"/>
              </a:solidFill>
              <a:ln w="880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7CC0CC7E-26A0-4B3B-8270-AB0686EF2D69}"/>
                  </a:ext>
                </a:extLst>
              </p:cNvPr>
              <p:cNvSpPr/>
              <p:nvPr/>
            </p:nvSpPr>
            <p:spPr>
              <a:xfrm>
                <a:off x="4680327" y="3337760"/>
                <a:ext cx="4338208" cy="2314993"/>
              </a:xfrm>
              <a:custGeom>
                <a:avLst/>
                <a:gdLst>
                  <a:gd name="connsiteX0" fmla="*/ 242 w 4338208"/>
                  <a:gd name="connsiteY0" fmla="*/ 2315389 h 2314993"/>
                  <a:gd name="connsiteX1" fmla="*/ 273153 w 4338208"/>
                  <a:gd name="connsiteY1" fmla="*/ 1892817 h 2314993"/>
                  <a:gd name="connsiteX2" fmla="*/ 242 w 4338208"/>
                  <a:gd name="connsiteY2" fmla="*/ 1470245 h 2314993"/>
                  <a:gd name="connsiteX3" fmla="*/ 1475628 w 4338208"/>
                  <a:gd name="connsiteY3" fmla="*/ 1470245 h 2314993"/>
                  <a:gd name="connsiteX4" fmla="*/ 2594459 w 4338208"/>
                  <a:gd name="connsiteY4" fmla="*/ 996585 h 2314993"/>
                  <a:gd name="connsiteX5" fmla="*/ 3560152 w 4338208"/>
                  <a:gd name="connsiteY5" fmla="*/ 396 h 2314993"/>
                  <a:gd name="connsiteX6" fmla="*/ 3649622 w 4338208"/>
                  <a:gd name="connsiteY6" fmla="*/ 94392 h 2314993"/>
                  <a:gd name="connsiteX7" fmla="*/ 4338451 w 4338208"/>
                  <a:gd name="connsiteY7" fmla="*/ 411753 h 2314993"/>
                  <a:gd name="connsiteX8" fmla="*/ 3201282 w 4338208"/>
                  <a:gd name="connsiteY8" fmla="*/ 1584832 h 2314993"/>
                  <a:gd name="connsiteX9" fmla="*/ 1475628 w 4338208"/>
                  <a:gd name="connsiteY9" fmla="*/ 2315389 h 2314993"/>
                  <a:gd name="connsiteX10" fmla="*/ 242 w 4338208"/>
                  <a:gd name="connsiteY10" fmla="*/ 2315389 h 231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8208" h="2314993">
                    <a:moveTo>
                      <a:pt x="242" y="2315389"/>
                    </a:moveTo>
                    <a:lnTo>
                      <a:pt x="273153" y="1892817"/>
                    </a:lnTo>
                    <a:lnTo>
                      <a:pt x="242" y="1470245"/>
                    </a:lnTo>
                    <a:lnTo>
                      <a:pt x="1475628" y="1470245"/>
                    </a:lnTo>
                    <a:cubicBezTo>
                      <a:pt x="1897293" y="1470245"/>
                      <a:pt x="2300965" y="1299349"/>
                      <a:pt x="2594459" y="996585"/>
                    </a:cubicBezTo>
                    <a:lnTo>
                      <a:pt x="3560152" y="396"/>
                    </a:lnTo>
                    <a:lnTo>
                      <a:pt x="3649622" y="94392"/>
                    </a:lnTo>
                    <a:cubicBezTo>
                      <a:pt x="3832253" y="282789"/>
                      <a:pt x="4078138" y="395466"/>
                      <a:pt x="4338451" y="411753"/>
                    </a:cubicBezTo>
                    <a:lnTo>
                      <a:pt x="3201282" y="1584832"/>
                    </a:lnTo>
                    <a:cubicBezTo>
                      <a:pt x="2748601" y="2051810"/>
                      <a:pt x="2125993" y="2315389"/>
                      <a:pt x="1475628" y="2315389"/>
                    </a:cubicBezTo>
                    <a:lnTo>
                      <a:pt x="242" y="2315389"/>
                    </a:lnTo>
                  </a:path>
                </a:pathLst>
              </a:custGeom>
              <a:solidFill>
                <a:srgbClr val="5026AD"/>
              </a:solidFill>
              <a:ln w="880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23C80298-FCF1-465F-AB7F-707A6A3FFE32}"/>
                  </a:ext>
                </a:extLst>
              </p:cNvPr>
              <p:cNvSpPr/>
              <p:nvPr/>
            </p:nvSpPr>
            <p:spPr>
              <a:xfrm>
                <a:off x="4680327" y="1004463"/>
                <a:ext cx="6497052" cy="2746721"/>
              </a:xfrm>
              <a:custGeom>
                <a:avLst/>
                <a:gdLst>
                  <a:gd name="connsiteX0" fmla="*/ 273153 w 6497052"/>
                  <a:gd name="connsiteY0" fmla="*/ 422704 h 2746721"/>
                  <a:gd name="connsiteX1" fmla="*/ 242 w 6497052"/>
                  <a:gd name="connsiteY1" fmla="*/ 131 h 2746721"/>
                  <a:gd name="connsiteX2" fmla="*/ 1475628 w 6497052"/>
                  <a:gd name="connsiteY2" fmla="*/ 131 h 2746721"/>
                  <a:gd name="connsiteX3" fmla="*/ 3201282 w 6497052"/>
                  <a:gd name="connsiteY3" fmla="*/ 730680 h 2746721"/>
                  <a:gd name="connsiteX4" fmla="*/ 4256446 w 6497052"/>
                  <a:gd name="connsiteY4" fmla="*/ 1839184 h 2746721"/>
                  <a:gd name="connsiteX5" fmla="*/ 4404135 w 6497052"/>
                  <a:gd name="connsiteY5" fmla="*/ 1901708 h 2746721"/>
                  <a:gd name="connsiteX6" fmla="*/ 6224383 w 6497052"/>
                  <a:gd name="connsiteY6" fmla="*/ 1897306 h 2746721"/>
                  <a:gd name="connsiteX7" fmla="*/ 6497295 w 6497052"/>
                  <a:gd name="connsiteY7" fmla="*/ 2324280 h 2746721"/>
                  <a:gd name="connsiteX8" fmla="*/ 6224383 w 6497052"/>
                  <a:gd name="connsiteY8" fmla="*/ 2742451 h 2746721"/>
                  <a:gd name="connsiteX9" fmla="*/ 4404135 w 6497052"/>
                  <a:gd name="connsiteY9" fmla="*/ 2746853 h 2746721"/>
                  <a:gd name="connsiteX10" fmla="*/ 3649622 w 6497052"/>
                  <a:gd name="connsiteY10" fmla="*/ 2427432 h 2746721"/>
                  <a:gd name="connsiteX11" fmla="*/ 2594459 w 6497052"/>
                  <a:gd name="connsiteY11" fmla="*/ 1318927 h 2746721"/>
                  <a:gd name="connsiteX12" fmla="*/ 1475628 w 6497052"/>
                  <a:gd name="connsiteY12" fmla="*/ 845276 h 2746721"/>
                  <a:gd name="connsiteX13" fmla="*/ 242 w 6497052"/>
                  <a:gd name="connsiteY13" fmla="*/ 845276 h 2746721"/>
                  <a:gd name="connsiteX14" fmla="*/ 273153 w 6497052"/>
                  <a:gd name="connsiteY14" fmla="*/ 422704 h 274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97052" h="2746721">
                    <a:moveTo>
                      <a:pt x="273153" y="422704"/>
                    </a:moveTo>
                    <a:lnTo>
                      <a:pt x="242" y="131"/>
                    </a:lnTo>
                    <a:lnTo>
                      <a:pt x="1475628" y="131"/>
                    </a:lnTo>
                    <a:cubicBezTo>
                      <a:pt x="2125993" y="131"/>
                      <a:pt x="2748601" y="263711"/>
                      <a:pt x="3201282" y="730680"/>
                    </a:cubicBezTo>
                    <a:lnTo>
                      <a:pt x="4256446" y="1839184"/>
                    </a:lnTo>
                    <a:cubicBezTo>
                      <a:pt x="4295190" y="1879153"/>
                      <a:pt x="4348470" y="1901708"/>
                      <a:pt x="4404135" y="1901708"/>
                    </a:cubicBezTo>
                    <a:lnTo>
                      <a:pt x="6224383" y="1897306"/>
                    </a:lnTo>
                    <a:lnTo>
                      <a:pt x="6497295" y="2324280"/>
                    </a:lnTo>
                    <a:lnTo>
                      <a:pt x="6224383" y="2742451"/>
                    </a:lnTo>
                    <a:lnTo>
                      <a:pt x="4404135" y="2746853"/>
                    </a:lnTo>
                    <a:cubicBezTo>
                      <a:pt x="4119770" y="2746853"/>
                      <a:pt x="3847554" y="2631605"/>
                      <a:pt x="3649622" y="2427432"/>
                    </a:cubicBezTo>
                    <a:lnTo>
                      <a:pt x="2594459" y="1318927"/>
                    </a:lnTo>
                    <a:cubicBezTo>
                      <a:pt x="2300965" y="1016163"/>
                      <a:pt x="1897293" y="845276"/>
                      <a:pt x="1475628" y="845276"/>
                    </a:cubicBezTo>
                    <a:lnTo>
                      <a:pt x="242" y="845276"/>
                    </a:lnTo>
                    <a:lnTo>
                      <a:pt x="273153" y="422704"/>
                    </a:lnTo>
                  </a:path>
                </a:pathLst>
              </a:custGeom>
              <a:solidFill>
                <a:srgbClr val="6F2FFF"/>
              </a:solidFill>
              <a:ln w="880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B6F3A2D-FB75-4B4E-9474-EB2D9F8652B1}"/>
                  </a:ext>
                </a:extLst>
              </p:cNvPr>
              <p:cNvSpPr txBox="1"/>
              <p:nvPr/>
            </p:nvSpPr>
            <p:spPr>
              <a:xfrm>
                <a:off x="5029067" y="1270634"/>
                <a:ext cx="851515" cy="30008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s-CO" sz="1350" b="1">
                    <a:solidFill>
                      <a:srgbClr val="FFFFFF"/>
                    </a:solidFill>
                    <a:latin typeface="Trebuchet MS"/>
                    <a:ea typeface="Roboto"/>
                    <a:sym typeface="Roboto"/>
                  </a:rPr>
                  <a:t>Ciencias</a:t>
                </a:r>
                <a:endParaRPr lang="es-CO" sz="1386" b="1" spc="0" baseline="0">
                  <a:solidFill>
                    <a:srgbClr val="FFFFFF"/>
                  </a:solidFill>
                  <a:latin typeface="Trebuchet MS" panose="020B0603020202020204" pitchFamily="34" charset="0"/>
                  <a:ea typeface="Roboto"/>
                  <a:sym typeface="Roboto"/>
                  <a:rtl val="0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1D2CBEDF-8E9F-4C67-A5AD-DA70371F8C17}"/>
                  </a:ext>
                </a:extLst>
              </p:cNvPr>
              <p:cNvSpPr txBox="1"/>
              <p:nvPr/>
            </p:nvSpPr>
            <p:spPr>
              <a:xfrm>
                <a:off x="5001629" y="2554929"/>
                <a:ext cx="1064266" cy="30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CO" sz="1386" b="1" spc="0" baseline="0">
                    <a:solidFill>
                      <a:srgbClr val="FFFFFF"/>
                    </a:solidFill>
                    <a:latin typeface="Trebuchet MS" panose="020B0603020202020204" pitchFamily="34" charset="0"/>
                    <a:ea typeface="Roboto"/>
                    <a:sym typeface="Roboto"/>
                    <a:rtl val="0"/>
                  </a:rPr>
                  <a:t>Tecnología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2B7120C-8B4D-42A0-A7C2-E8A918F41426}"/>
                  </a:ext>
                </a:extLst>
              </p:cNvPr>
              <p:cNvSpPr txBox="1"/>
              <p:nvPr/>
            </p:nvSpPr>
            <p:spPr>
              <a:xfrm>
                <a:off x="9494295" y="3126274"/>
                <a:ext cx="992810" cy="30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CO" sz="1386" b="1" spc="0" baseline="0">
                    <a:solidFill>
                      <a:srgbClr val="FFFFFF"/>
                    </a:solidFill>
                    <a:latin typeface="Trebuchet MS" panose="020B0603020202020204" pitchFamily="34" charset="0"/>
                    <a:ea typeface="Roboto"/>
                    <a:sym typeface="Roboto"/>
                    <a:rtl val="0"/>
                  </a:rPr>
                  <a:t>Prototipo</a:t>
                </a: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2664C2-20D2-4AED-A8F0-B99160ABDD8A}"/>
                  </a:ext>
                </a:extLst>
              </p:cNvPr>
              <p:cNvSpPr txBox="1"/>
              <p:nvPr/>
            </p:nvSpPr>
            <p:spPr>
              <a:xfrm>
                <a:off x="5029067" y="3761249"/>
                <a:ext cx="1036828" cy="30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CO" sz="1386" b="1" spc="0" baseline="0">
                    <a:solidFill>
                      <a:srgbClr val="FFFFFF"/>
                    </a:solidFill>
                    <a:latin typeface="Trebuchet MS" panose="020B0603020202020204" pitchFamily="34" charset="0"/>
                    <a:ea typeface="Roboto"/>
                    <a:sym typeface="Roboto"/>
                    <a:rtl val="0"/>
                  </a:rPr>
                  <a:t>Ingeniería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EEC73E1D-B00B-4E40-82B3-98A7D428B5A4}"/>
                  </a:ext>
                </a:extLst>
              </p:cNvPr>
              <p:cNvSpPr txBox="1"/>
              <p:nvPr/>
            </p:nvSpPr>
            <p:spPr>
              <a:xfrm>
                <a:off x="5001629" y="5049490"/>
                <a:ext cx="1218603" cy="30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CO" sz="1386" b="1" spc="0" baseline="0">
                    <a:solidFill>
                      <a:srgbClr val="FFFFFF"/>
                    </a:solidFill>
                    <a:latin typeface="Trebuchet MS" panose="020B0603020202020204" pitchFamily="34" charset="0"/>
                    <a:ea typeface="Roboto"/>
                    <a:sym typeface="Roboto"/>
                    <a:rtl val="0"/>
                  </a:rPr>
                  <a:t>Matemáticas</a:t>
                </a: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76FFD76E-755B-4156-B4F3-1FB18C075C29}"/>
                  </a:ext>
                </a:extLst>
              </p:cNvPr>
              <p:cNvSpPr/>
              <p:nvPr/>
            </p:nvSpPr>
            <p:spPr>
              <a:xfrm>
                <a:off x="4680327" y="2272181"/>
                <a:ext cx="3559911" cy="1478932"/>
              </a:xfrm>
              <a:custGeom>
                <a:avLst/>
                <a:gdLst>
                  <a:gd name="connsiteX0" fmla="*/ 3159461 w 3559911"/>
                  <a:gd name="connsiteY0" fmla="*/ 1479208 h 1478932"/>
                  <a:gd name="connsiteX1" fmla="*/ 2793363 w 3559911"/>
                  <a:gd name="connsiteY1" fmla="*/ 1479208 h 1478932"/>
                  <a:gd name="connsiteX2" fmla="*/ 1857800 w 3559911"/>
                  <a:gd name="connsiteY2" fmla="*/ 1083113 h 1478932"/>
                  <a:gd name="connsiteX3" fmla="*/ 1760767 w 3559911"/>
                  <a:gd name="connsiteY3" fmla="*/ 984588 h 1478932"/>
                  <a:gd name="connsiteX4" fmla="*/ 1432056 w 3559911"/>
                  <a:gd name="connsiteY4" fmla="*/ 845420 h 1478932"/>
                  <a:gd name="connsiteX5" fmla="*/ 242 w 3559911"/>
                  <a:gd name="connsiteY5" fmla="*/ 845419 h 1478932"/>
                  <a:gd name="connsiteX6" fmla="*/ 273155 w 3559911"/>
                  <a:gd name="connsiteY6" fmla="*/ 422847 h 1478932"/>
                  <a:gd name="connsiteX7" fmla="*/ 243 w 3559911"/>
                  <a:gd name="connsiteY7" fmla="*/ 275 h 1478932"/>
                  <a:gd name="connsiteX8" fmla="*/ 1432056 w 3559911"/>
                  <a:gd name="connsiteY8" fmla="*/ 275 h 1478932"/>
                  <a:gd name="connsiteX9" fmla="*/ 2367619 w 3559911"/>
                  <a:gd name="connsiteY9" fmla="*/ 396370 h 1478932"/>
                  <a:gd name="connsiteX10" fmla="*/ 2464653 w 3559911"/>
                  <a:gd name="connsiteY10" fmla="*/ 494895 h 1478932"/>
                  <a:gd name="connsiteX11" fmla="*/ 2793363 w 3559911"/>
                  <a:gd name="connsiteY11" fmla="*/ 634063 h 1478932"/>
                  <a:gd name="connsiteX12" fmla="*/ 3149128 w 3559911"/>
                  <a:gd name="connsiteY12" fmla="*/ 634063 h 1478932"/>
                  <a:gd name="connsiteX13" fmla="*/ 3560153 w 3559911"/>
                  <a:gd name="connsiteY13" fmla="*/ 1065863 h 1478932"/>
                  <a:gd name="connsiteX14" fmla="*/ 3159461 w 3559911"/>
                  <a:gd name="connsiteY14" fmla="*/ 1479208 h 147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9911" h="1478932">
                    <a:moveTo>
                      <a:pt x="3159461" y="1479208"/>
                    </a:moveTo>
                    <a:lnTo>
                      <a:pt x="2793363" y="1479208"/>
                    </a:lnTo>
                    <a:cubicBezTo>
                      <a:pt x="2440761" y="1479208"/>
                      <a:pt x="2103212" y="1336298"/>
                      <a:pt x="1857800" y="1083113"/>
                    </a:cubicBezTo>
                    <a:lnTo>
                      <a:pt x="1760767" y="984588"/>
                    </a:lnTo>
                    <a:cubicBezTo>
                      <a:pt x="1674542" y="895632"/>
                      <a:pt x="1555944" y="845420"/>
                      <a:pt x="1432056" y="845420"/>
                    </a:cubicBezTo>
                    <a:lnTo>
                      <a:pt x="242" y="845419"/>
                    </a:lnTo>
                    <a:lnTo>
                      <a:pt x="273155" y="422847"/>
                    </a:lnTo>
                    <a:lnTo>
                      <a:pt x="243" y="275"/>
                    </a:lnTo>
                    <a:lnTo>
                      <a:pt x="1432056" y="275"/>
                    </a:lnTo>
                    <a:cubicBezTo>
                      <a:pt x="1784659" y="275"/>
                      <a:pt x="2122208" y="143185"/>
                      <a:pt x="2367619" y="396370"/>
                    </a:cubicBezTo>
                    <a:lnTo>
                      <a:pt x="2464653" y="494895"/>
                    </a:lnTo>
                    <a:cubicBezTo>
                      <a:pt x="2550878" y="583851"/>
                      <a:pt x="2669475" y="634063"/>
                      <a:pt x="2793363" y="634063"/>
                    </a:cubicBezTo>
                    <a:lnTo>
                      <a:pt x="3149128" y="634063"/>
                    </a:lnTo>
                    <a:lnTo>
                      <a:pt x="3560153" y="1065863"/>
                    </a:lnTo>
                    <a:lnTo>
                      <a:pt x="3159461" y="1479208"/>
                    </a:lnTo>
                    <a:close/>
                  </a:path>
                </a:pathLst>
              </a:custGeom>
              <a:noFill/>
              <a:ln w="17605" cap="rnd">
                <a:solidFill>
                  <a:srgbClr val="9062F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4A7870B2-C608-4300-AD84-9A0BA1B85F61}"/>
                </a:ext>
              </a:extLst>
            </p:cNvPr>
            <p:cNvSpPr/>
            <p:nvPr/>
          </p:nvSpPr>
          <p:spPr>
            <a:xfrm>
              <a:off x="11283023" y="6321938"/>
              <a:ext cx="947462" cy="105674"/>
            </a:xfrm>
            <a:custGeom>
              <a:avLst/>
              <a:gdLst>
                <a:gd name="connsiteX0" fmla="*/ 540509 w 947462"/>
                <a:gd name="connsiteY0" fmla="*/ 104145 h 105674"/>
                <a:gd name="connsiteX1" fmla="*/ 544290 w 947462"/>
                <a:gd name="connsiteY1" fmla="*/ 106311 h 105674"/>
                <a:gd name="connsiteX2" fmla="*/ 545650 w 947462"/>
                <a:gd name="connsiteY2" fmla="*/ 105527 h 105674"/>
                <a:gd name="connsiteX3" fmla="*/ 591455 w 947462"/>
                <a:gd name="connsiteY3" fmla="*/ 60267 h 105674"/>
                <a:gd name="connsiteX4" fmla="*/ 537022 w 947462"/>
                <a:gd name="connsiteY4" fmla="*/ 91283 h 105674"/>
                <a:gd name="connsiteX5" fmla="*/ 540509 w 947462"/>
                <a:gd name="connsiteY5" fmla="*/ 104145 h 105674"/>
                <a:gd name="connsiteX6" fmla="*/ 521000 w 947462"/>
                <a:gd name="connsiteY6" fmla="*/ 1143 h 105674"/>
                <a:gd name="connsiteX7" fmla="*/ 516802 w 947462"/>
                <a:gd name="connsiteY7" fmla="*/ 2312 h 105674"/>
                <a:gd name="connsiteX8" fmla="*/ 516404 w 947462"/>
                <a:gd name="connsiteY8" fmla="*/ 3828 h 105674"/>
                <a:gd name="connsiteX9" fmla="*/ 516404 w 947462"/>
                <a:gd name="connsiteY9" fmla="*/ 31216 h 105674"/>
                <a:gd name="connsiteX10" fmla="*/ 545245 w 947462"/>
                <a:gd name="connsiteY10" fmla="*/ 14770 h 105674"/>
                <a:gd name="connsiteX11" fmla="*/ 521000 w 947462"/>
                <a:gd name="connsiteY11" fmla="*/ 1143 h 105674"/>
                <a:gd name="connsiteX12" fmla="*/ 553820 w 947462"/>
                <a:gd name="connsiteY12" fmla="*/ 19674 h 105674"/>
                <a:gd name="connsiteX13" fmla="*/ 516404 w 947462"/>
                <a:gd name="connsiteY13" fmla="*/ 40988 h 105674"/>
                <a:gd name="connsiteX14" fmla="*/ 516404 w 947462"/>
                <a:gd name="connsiteY14" fmla="*/ 62512 h 105674"/>
                <a:gd name="connsiteX15" fmla="*/ 572668 w 947462"/>
                <a:gd name="connsiteY15" fmla="*/ 30432 h 105674"/>
                <a:gd name="connsiteX16" fmla="*/ 553820 w 947462"/>
                <a:gd name="connsiteY16" fmla="*/ 19674 h 105674"/>
                <a:gd name="connsiteX17" fmla="*/ 595267 w 947462"/>
                <a:gd name="connsiteY17" fmla="*/ 48752 h 105674"/>
                <a:gd name="connsiteX18" fmla="*/ 596429 w 947462"/>
                <a:gd name="connsiteY18" fmla="*/ 44552 h 105674"/>
                <a:gd name="connsiteX19" fmla="*/ 595267 w 947462"/>
                <a:gd name="connsiteY19" fmla="*/ 43391 h 105674"/>
                <a:gd name="connsiteX20" fmla="*/ 581252 w 947462"/>
                <a:gd name="connsiteY20" fmla="*/ 35468 h 105674"/>
                <a:gd name="connsiteX21" fmla="*/ 516413 w 947462"/>
                <a:gd name="connsiteY21" fmla="*/ 72434 h 105674"/>
                <a:gd name="connsiteX22" fmla="*/ 516413 w 947462"/>
                <a:gd name="connsiteY22" fmla="*/ 88122 h 105674"/>
                <a:gd name="connsiteX23" fmla="*/ 519488 w 947462"/>
                <a:gd name="connsiteY23" fmla="*/ 91210 h 105674"/>
                <a:gd name="connsiteX24" fmla="*/ 521018 w 947462"/>
                <a:gd name="connsiteY24" fmla="*/ 90807 h 105674"/>
                <a:gd name="connsiteX25" fmla="*/ 595276 w 947462"/>
                <a:gd name="connsiteY25" fmla="*/ 48752 h 105674"/>
                <a:gd name="connsiteX26" fmla="*/ 357913 w 947462"/>
                <a:gd name="connsiteY26" fmla="*/ 13961 h 105674"/>
                <a:gd name="connsiteX27" fmla="*/ 364886 w 947462"/>
                <a:gd name="connsiteY27" fmla="*/ 7067 h 105674"/>
                <a:gd name="connsiteX28" fmla="*/ 371858 w 947462"/>
                <a:gd name="connsiteY28" fmla="*/ 13961 h 105674"/>
                <a:gd name="connsiteX29" fmla="*/ 364886 w 947462"/>
                <a:gd name="connsiteY29" fmla="*/ 20854 h 105674"/>
                <a:gd name="connsiteX30" fmla="*/ 357913 w 947462"/>
                <a:gd name="connsiteY30" fmla="*/ 13961 h 105674"/>
                <a:gd name="connsiteX31" fmla="*/ 878831 w 947462"/>
                <a:gd name="connsiteY31" fmla="*/ 13961 h 105674"/>
                <a:gd name="connsiteX32" fmla="*/ 885803 w 947462"/>
                <a:gd name="connsiteY32" fmla="*/ 7067 h 105674"/>
                <a:gd name="connsiteX33" fmla="*/ 892776 w 947462"/>
                <a:gd name="connsiteY33" fmla="*/ 13961 h 105674"/>
                <a:gd name="connsiteX34" fmla="*/ 885803 w 947462"/>
                <a:gd name="connsiteY34" fmla="*/ 20854 h 105674"/>
                <a:gd name="connsiteX35" fmla="*/ 878831 w 947462"/>
                <a:gd name="connsiteY35" fmla="*/ 13961 h 105674"/>
                <a:gd name="connsiteX36" fmla="*/ 122153 w 947462"/>
                <a:gd name="connsiteY36" fmla="*/ 81185 h 105674"/>
                <a:gd name="connsiteX37" fmla="*/ 110973 w 947462"/>
                <a:gd name="connsiteY37" fmla="*/ 81185 h 105674"/>
                <a:gd name="connsiteX38" fmla="*/ 110973 w 947462"/>
                <a:gd name="connsiteY38" fmla="*/ 76897 h 105674"/>
                <a:gd name="connsiteX39" fmla="*/ 94413 w 947462"/>
                <a:gd name="connsiteY39" fmla="*/ 82259 h 105674"/>
                <a:gd name="connsiteX40" fmla="*/ 75600 w 947462"/>
                <a:gd name="connsiteY40" fmla="*/ 63965 h 105674"/>
                <a:gd name="connsiteX41" fmla="*/ 91869 w 947462"/>
                <a:gd name="connsiteY41" fmla="*/ 48761 h 105674"/>
                <a:gd name="connsiteX42" fmla="*/ 110973 w 947462"/>
                <a:gd name="connsiteY42" fmla="*/ 45724 h 105674"/>
                <a:gd name="connsiteX43" fmla="*/ 101605 w 947462"/>
                <a:gd name="connsiteY43" fmla="*/ 36867 h 105674"/>
                <a:gd name="connsiteX44" fmla="*/ 87775 w 947462"/>
                <a:gd name="connsiteY44" fmla="*/ 45821 h 105674"/>
                <a:gd name="connsiteX45" fmla="*/ 77880 w 947462"/>
                <a:gd name="connsiteY45" fmla="*/ 40495 h 105674"/>
                <a:gd name="connsiteX46" fmla="*/ 122153 w 947462"/>
                <a:gd name="connsiteY46" fmla="*/ 44139 h 105674"/>
                <a:gd name="connsiteX47" fmla="*/ 122153 w 947462"/>
                <a:gd name="connsiteY47" fmla="*/ 81176 h 105674"/>
                <a:gd name="connsiteX48" fmla="*/ 110973 w 947462"/>
                <a:gd name="connsiteY48" fmla="*/ 56007 h 105674"/>
                <a:gd name="connsiteX49" fmla="*/ 103762 w 947462"/>
                <a:gd name="connsiteY49" fmla="*/ 70004 h 105674"/>
                <a:gd name="connsiteX50" fmla="*/ 87009 w 947462"/>
                <a:gd name="connsiteY50" fmla="*/ 66527 h 105674"/>
                <a:gd name="connsiteX51" fmla="*/ 94985 w 947462"/>
                <a:gd name="connsiteY51" fmla="*/ 58621 h 105674"/>
                <a:gd name="connsiteX52" fmla="*/ 110973 w 947462"/>
                <a:gd name="connsiteY52" fmla="*/ 56007 h 105674"/>
                <a:gd name="connsiteX53" fmla="*/ 750659 w 947462"/>
                <a:gd name="connsiteY53" fmla="*/ 81185 h 105674"/>
                <a:gd name="connsiteX54" fmla="*/ 739479 w 947462"/>
                <a:gd name="connsiteY54" fmla="*/ 81185 h 105674"/>
                <a:gd name="connsiteX55" fmla="*/ 739479 w 947462"/>
                <a:gd name="connsiteY55" fmla="*/ 76897 h 105674"/>
                <a:gd name="connsiteX56" fmla="*/ 722919 w 947462"/>
                <a:gd name="connsiteY56" fmla="*/ 82259 h 105674"/>
                <a:gd name="connsiteX57" fmla="*/ 704106 w 947462"/>
                <a:gd name="connsiteY57" fmla="*/ 63965 h 105674"/>
                <a:gd name="connsiteX58" fmla="*/ 720375 w 947462"/>
                <a:gd name="connsiteY58" fmla="*/ 48761 h 105674"/>
                <a:gd name="connsiteX59" fmla="*/ 739479 w 947462"/>
                <a:gd name="connsiteY59" fmla="*/ 45724 h 105674"/>
                <a:gd name="connsiteX60" fmla="*/ 730112 w 947462"/>
                <a:gd name="connsiteY60" fmla="*/ 36867 h 105674"/>
                <a:gd name="connsiteX61" fmla="*/ 716281 w 947462"/>
                <a:gd name="connsiteY61" fmla="*/ 45821 h 105674"/>
                <a:gd name="connsiteX62" fmla="*/ 706386 w 947462"/>
                <a:gd name="connsiteY62" fmla="*/ 40495 h 105674"/>
                <a:gd name="connsiteX63" fmla="*/ 750659 w 947462"/>
                <a:gd name="connsiteY63" fmla="*/ 44139 h 105674"/>
                <a:gd name="connsiteX64" fmla="*/ 750659 w 947462"/>
                <a:gd name="connsiteY64" fmla="*/ 81176 h 105674"/>
                <a:gd name="connsiteX65" fmla="*/ 739479 w 947462"/>
                <a:gd name="connsiteY65" fmla="*/ 56007 h 105674"/>
                <a:gd name="connsiteX66" fmla="*/ 732260 w 947462"/>
                <a:gd name="connsiteY66" fmla="*/ 70004 h 105674"/>
                <a:gd name="connsiteX67" fmla="*/ 715507 w 947462"/>
                <a:gd name="connsiteY67" fmla="*/ 66527 h 105674"/>
                <a:gd name="connsiteX68" fmla="*/ 723483 w 947462"/>
                <a:gd name="connsiteY68" fmla="*/ 58621 h 105674"/>
                <a:gd name="connsiteX69" fmla="*/ 739470 w 947462"/>
                <a:gd name="connsiteY69" fmla="*/ 56007 h 105674"/>
                <a:gd name="connsiteX70" fmla="*/ 838185 w 947462"/>
                <a:gd name="connsiteY70" fmla="*/ 81185 h 105674"/>
                <a:gd name="connsiteX71" fmla="*/ 827215 w 947462"/>
                <a:gd name="connsiteY71" fmla="*/ 81185 h 105674"/>
                <a:gd name="connsiteX72" fmla="*/ 827215 w 947462"/>
                <a:gd name="connsiteY72" fmla="*/ 6794 h 105674"/>
                <a:gd name="connsiteX73" fmla="*/ 838185 w 947462"/>
                <a:gd name="connsiteY73" fmla="*/ 6794 h 105674"/>
                <a:gd name="connsiteX74" fmla="*/ 838185 w 947462"/>
                <a:gd name="connsiteY74" fmla="*/ 49888 h 105674"/>
                <a:gd name="connsiteX75" fmla="*/ 861778 w 947462"/>
                <a:gd name="connsiteY75" fmla="*/ 27360 h 105674"/>
                <a:gd name="connsiteX76" fmla="*/ 877079 w 947462"/>
                <a:gd name="connsiteY76" fmla="*/ 27360 h 105674"/>
                <a:gd name="connsiteX77" fmla="*/ 853899 w 947462"/>
                <a:gd name="connsiteY77" fmla="*/ 49677 h 105674"/>
                <a:gd name="connsiteX78" fmla="*/ 877801 w 947462"/>
                <a:gd name="connsiteY78" fmla="*/ 81176 h 105674"/>
                <a:gd name="connsiteX79" fmla="*/ 864102 w 947462"/>
                <a:gd name="connsiteY79" fmla="*/ 81176 h 105674"/>
                <a:gd name="connsiteX80" fmla="*/ 845817 w 947462"/>
                <a:gd name="connsiteY80" fmla="*/ 57345 h 105674"/>
                <a:gd name="connsiteX81" fmla="*/ 838185 w 947462"/>
                <a:gd name="connsiteY81" fmla="*/ 64775 h 105674"/>
                <a:gd name="connsiteX82" fmla="*/ 838185 w 947462"/>
                <a:gd name="connsiteY82" fmla="*/ 81176 h 105674"/>
                <a:gd name="connsiteX83" fmla="*/ 891473 w 947462"/>
                <a:gd name="connsiteY83" fmla="*/ 27360 h 105674"/>
                <a:gd name="connsiteX84" fmla="*/ 880424 w 947462"/>
                <a:gd name="connsiteY84" fmla="*/ 27360 h 105674"/>
                <a:gd name="connsiteX85" fmla="*/ 880424 w 947462"/>
                <a:gd name="connsiteY85" fmla="*/ 81176 h 105674"/>
                <a:gd name="connsiteX86" fmla="*/ 891473 w 947462"/>
                <a:gd name="connsiteY86" fmla="*/ 81176 h 105674"/>
                <a:gd name="connsiteX87" fmla="*/ 891473 w 947462"/>
                <a:gd name="connsiteY87" fmla="*/ 27360 h 105674"/>
                <a:gd name="connsiteX88" fmla="*/ 370300 w 947462"/>
                <a:gd name="connsiteY88" fmla="*/ 27360 h 105674"/>
                <a:gd name="connsiteX89" fmla="*/ 359251 w 947462"/>
                <a:gd name="connsiteY89" fmla="*/ 27360 h 105674"/>
                <a:gd name="connsiteX90" fmla="*/ 359251 w 947462"/>
                <a:gd name="connsiteY90" fmla="*/ 81176 h 105674"/>
                <a:gd name="connsiteX91" fmla="*/ 370300 w 947462"/>
                <a:gd name="connsiteY91" fmla="*/ 81176 h 105674"/>
                <a:gd name="connsiteX92" fmla="*/ 370300 w 947462"/>
                <a:gd name="connsiteY92" fmla="*/ 27360 h 105674"/>
                <a:gd name="connsiteX93" fmla="*/ 419459 w 947462"/>
                <a:gd name="connsiteY93" fmla="*/ 81176 h 105674"/>
                <a:gd name="connsiteX94" fmla="*/ 419459 w 947462"/>
                <a:gd name="connsiteY94" fmla="*/ 6777 h 105674"/>
                <a:gd name="connsiteX95" fmla="*/ 430508 w 947462"/>
                <a:gd name="connsiteY95" fmla="*/ 6777 h 105674"/>
                <a:gd name="connsiteX96" fmla="*/ 430508 w 947462"/>
                <a:gd name="connsiteY96" fmla="*/ 30502 h 105674"/>
                <a:gd name="connsiteX97" fmla="*/ 443449 w 947462"/>
                <a:gd name="connsiteY97" fmla="*/ 26233 h 105674"/>
                <a:gd name="connsiteX98" fmla="*/ 465079 w 947462"/>
                <a:gd name="connsiteY98" fmla="*/ 47784 h 105674"/>
                <a:gd name="connsiteX99" fmla="*/ 465079 w 947462"/>
                <a:gd name="connsiteY99" fmla="*/ 81167 h 105674"/>
                <a:gd name="connsiteX100" fmla="*/ 453899 w 947462"/>
                <a:gd name="connsiteY100" fmla="*/ 81167 h 105674"/>
                <a:gd name="connsiteX101" fmla="*/ 453899 w 947462"/>
                <a:gd name="connsiteY101" fmla="*/ 48770 h 105674"/>
                <a:gd name="connsiteX102" fmla="*/ 442322 w 947462"/>
                <a:gd name="connsiteY102" fmla="*/ 36982 h 105674"/>
                <a:gd name="connsiteX103" fmla="*/ 430508 w 947462"/>
                <a:gd name="connsiteY103" fmla="*/ 48770 h 105674"/>
                <a:gd name="connsiteX104" fmla="*/ 430508 w 947462"/>
                <a:gd name="connsiteY104" fmla="*/ 81176 h 105674"/>
                <a:gd name="connsiteX105" fmla="*/ 419459 w 947462"/>
                <a:gd name="connsiteY105" fmla="*/ 81176 h 105674"/>
                <a:gd name="connsiteX106" fmla="*/ 377554 w 947462"/>
                <a:gd name="connsiteY106" fmla="*/ 38091 h 105674"/>
                <a:gd name="connsiteX107" fmla="*/ 377554 w 947462"/>
                <a:gd name="connsiteY107" fmla="*/ 27395 h 105674"/>
                <a:gd name="connsiteX108" fmla="*/ 383021 w 947462"/>
                <a:gd name="connsiteY108" fmla="*/ 27395 h 105674"/>
                <a:gd name="connsiteX109" fmla="*/ 386983 w 947462"/>
                <a:gd name="connsiteY109" fmla="*/ 23433 h 105674"/>
                <a:gd name="connsiteX110" fmla="*/ 386983 w 947462"/>
                <a:gd name="connsiteY110" fmla="*/ 15906 h 105674"/>
                <a:gd name="connsiteX111" fmla="*/ 397996 w 947462"/>
                <a:gd name="connsiteY111" fmla="*/ 15906 h 105674"/>
                <a:gd name="connsiteX112" fmla="*/ 397996 w 947462"/>
                <a:gd name="connsiteY112" fmla="*/ 27395 h 105674"/>
                <a:gd name="connsiteX113" fmla="*/ 409520 w 947462"/>
                <a:gd name="connsiteY113" fmla="*/ 27395 h 105674"/>
                <a:gd name="connsiteX114" fmla="*/ 409520 w 947462"/>
                <a:gd name="connsiteY114" fmla="*/ 38091 h 105674"/>
                <a:gd name="connsiteX115" fmla="*/ 397996 w 947462"/>
                <a:gd name="connsiteY115" fmla="*/ 38091 h 105674"/>
                <a:gd name="connsiteX116" fmla="*/ 397996 w 947462"/>
                <a:gd name="connsiteY116" fmla="*/ 65462 h 105674"/>
                <a:gd name="connsiteX117" fmla="*/ 403701 w 947462"/>
                <a:gd name="connsiteY117" fmla="*/ 71307 h 105674"/>
                <a:gd name="connsiteX118" fmla="*/ 410180 w 947462"/>
                <a:gd name="connsiteY118" fmla="*/ 70691 h 105674"/>
                <a:gd name="connsiteX119" fmla="*/ 410180 w 947462"/>
                <a:gd name="connsiteY119" fmla="*/ 80701 h 105674"/>
                <a:gd name="connsiteX120" fmla="*/ 402636 w 947462"/>
                <a:gd name="connsiteY120" fmla="*/ 81695 h 105674"/>
                <a:gd name="connsiteX121" fmla="*/ 386992 w 947462"/>
                <a:gd name="connsiteY121" fmla="*/ 65955 h 105674"/>
                <a:gd name="connsiteX122" fmla="*/ 386992 w 947462"/>
                <a:gd name="connsiteY122" fmla="*/ 38091 h 105674"/>
                <a:gd name="connsiteX123" fmla="*/ 377563 w 947462"/>
                <a:gd name="connsiteY123" fmla="*/ 38091 h 105674"/>
                <a:gd name="connsiteX124" fmla="*/ 287361 w 947462"/>
                <a:gd name="connsiteY124" fmla="*/ 27395 h 105674"/>
                <a:gd name="connsiteX125" fmla="*/ 275089 w 947462"/>
                <a:gd name="connsiteY125" fmla="*/ 27395 h 105674"/>
                <a:gd name="connsiteX126" fmla="*/ 294378 w 947462"/>
                <a:gd name="connsiteY126" fmla="*/ 81150 h 105674"/>
                <a:gd name="connsiteX127" fmla="*/ 304282 w 947462"/>
                <a:gd name="connsiteY127" fmla="*/ 81150 h 105674"/>
                <a:gd name="connsiteX128" fmla="*/ 315145 w 947462"/>
                <a:gd name="connsiteY128" fmla="*/ 46657 h 105674"/>
                <a:gd name="connsiteX129" fmla="*/ 326044 w 947462"/>
                <a:gd name="connsiteY129" fmla="*/ 81150 h 105674"/>
                <a:gd name="connsiteX130" fmla="*/ 335984 w 947462"/>
                <a:gd name="connsiteY130" fmla="*/ 81150 h 105674"/>
                <a:gd name="connsiteX131" fmla="*/ 355246 w 947462"/>
                <a:gd name="connsiteY131" fmla="*/ 27395 h 105674"/>
                <a:gd name="connsiteX132" fmla="*/ 343070 w 947462"/>
                <a:gd name="connsiteY132" fmla="*/ 27395 h 105674"/>
                <a:gd name="connsiteX133" fmla="*/ 331106 w 947462"/>
                <a:gd name="connsiteY133" fmla="*/ 61993 h 105674"/>
                <a:gd name="connsiteX134" fmla="*/ 320049 w 947462"/>
                <a:gd name="connsiteY134" fmla="*/ 27395 h 105674"/>
                <a:gd name="connsiteX135" fmla="*/ 310154 w 947462"/>
                <a:gd name="connsiteY135" fmla="*/ 27395 h 105674"/>
                <a:gd name="connsiteX136" fmla="*/ 299220 w 947462"/>
                <a:gd name="connsiteY136" fmla="*/ 62231 h 105674"/>
                <a:gd name="connsiteX137" fmla="*/ 287353 w 947462"/>
                <a:gd name="connsiteY137" fmla="*/ 27395 h 105674"/>
                <a:gd name="connsiteX138" fmla="*/ 196543 w 947462"/>
                <a:gd name="connsiteY138" fmla="*/ 54704 h 105674"/>
                <a:gd name="connsiteX139" fmla="*/ 224917 w 947462"/>
                <a:gd name="connsiteY139" fmla="*/ 82250 h 105674"/>
                <a:gd name="connsiteX140" fmla="*/ 248986 w 947462"/>
                <a:gd name="connsiteY140" fmla="*/ 67117 h 105674"/>
                <a:gd name="connsiteX141" fmla="*/ 240209 w 947462"/>
                <a:gd name="connsiteY141" fmla="*/ 62266 h 105674"/>
                <a:gd name="connsiteX142" fmla="*/ 224909 w 947462"/>
                <a:gd name="connsiteY142" fmla="*/ 71897 h 105674"/>
                <a:gd name="connsiteX143" fmla="*/ 208261 w 947462"/>
                <a:gd name="connsiteY143" fmla="*/ 58516 h 105674"/>
                <a:gd name="connsiteX144" fmla="*/ 248978 w 947462"/>
                <a:gd name="connsiteY144" fmla="*/ 58516 h 105674"/>
                <a:gd name="connsiteX145" fmla="*/ 248714 w 947462"/>
                <a:gd name="connsiteY145" fmla="*/ 44791 h 105674"/>
                <a:gd name="connsiteX146" fmla="*/ 223720 w 947462"/>
                <a:gd name="connsiteY146" fmla="*/ 26286 h 105674"/>
                <a:gd name="connsiteX147" fmla="*/ 196535 w 947462"/>
                <a:gd name="connsiteY147" fmla="*/ 54695 h 105674"/>
                <a:gd name="connsiteX148" fmla="*/ 208543 w 947462"/>
                <a:gd name="connsiteY148" fmla="*/ 48101 h 105674"/>
                <a:gd name="connsiteX149" fmla="*/ 238017 w 947462"/>
                <a:gd name="connsiteY149" fmla="*/ 48101 h 105674"/>
                <a:gd name="connsiteX150" fmla="*/ 223729 w 947462"/>
                <a:gd name="connsiteY150" fmla="*/ 36647 h 105674"/>
                <a:gd name="connsiteX151" fmla="*/ 208543 w 947462"/>
                <a:gd name="connsiteY151" fmla="*/ 48101 h 105674"/>
                <a:gd name="connsiteX152" fmla="*/ 131441 w 947462"/>
                <a:gd name="connsiteY152" fmla="*/ 54704 h 105674"/>
                <a:gd name="connsiteX153" fmla="*/ 159128 w 947462"/>
                <a:gd name="connsiteY153" fmla="*/ 82285 h 105674"/>
                <a:gd name="connsiteX154" fmla="*/ 176392 w 947462"/>
                <a:gd name="connsiteY154" fmla="*/ 76369 h 105674"/>
                <a:gd name="connsiteX155" fmla="*/ 176392 w 947462"/>
                <a:gd name="connsiteY155" fmla="*/ 81185 h 105674"/>
                <a:gd name="connsiteX156" fmla="*/ 187326 w 947462"/>
                <a:gd name="connsiteY156" fmla="*/ 81185 h 105674"/>
                <a:gd name="connsiteX157" fmla="*/ 187326 w 947462"/>
                <a:gd name="connsiteY157" fmla="*/ 6830 h 105674"/>
                <a:gd name="connsiteX158" fmla="*/ 176251 w 947462"/>
                <a:gd name="connsiteY158" fmla="*/ 6830 h 105674"/>
                <a:gd name="connsiteX159" fmla="*/ 176251 w 947462"/>
                <a:gd name="connsiteY159" fmla="*/ 32254 h 105674"/>
                <a:gd name="connsiteX160" fmla="*/ 159260 w 947462"/>
                <a:gd name="connsiteY160" fmla="*/ 26268 h 105674"/>
                <a:gd name="connsiteX161" fmla="*/ 131441 w 947462"/>
                <a:gd name="connsiteY161" fmla="*/ 54704 h 105674"/>
                <a:gd name="connsiteX162" fmla="*/ 142965 w 947462"/>
                <a:gd name="connsiteY162" fmla="*/ 53999 h 105674"/>
                <a:gd name="connsiteX163" fmla="*/ 159128 w 947462"/>
                <a:gd name="connsiteY163" fmla="*/ 71413 h 105674"/>
                <a:gd name="connsiteX164" fmla="*/ 176200 w 947462"/>
                <a:gd name="connsiteY164" fmla="*/ 55400 h 105674"/>
                <a:gd name="connsiteX165" fmla="*/ 176207 w 947462"/>
                <a:gd name="connsiteY165" fmla="*/ 54651 h 105674"/>
                <a:gd name="connsiteX166" fmla="*/ 158846 w 947462"/>
                <a:gd name="connsiteY166" fmla="*/ 37132 h 105674"/>
                <a:gd name="connsiteX167" fmla="*/ 142956 w 947462"/>
                <a:gd name="connsiteY167" fmla="*/ 53999 h 105674"/>
                <a:gd name="connsiteX168" fmla="*/ 818051 w 947462"/>
                <a:gd name="connsiteY168" fmla="*/ 53753 h 105674"/>
                <a:gd name="connsiteX169" fmla="*/ 790364 w 947462"/>
                <a:gd name="connsiteY169" fmla="*/ 26171 h 105674"/>
                <a:gd name="connsiteX170" fmla="*/ 773100 w 947462"/>
                <a:gd name="connsiteY170" fmla="*/ 32087 h 105674"/>
                <a:gd name="connsiteX171" fmla="*/ 773100 w 947462"/>
                <a:gd name="connsiteY171" fmla="*/ 27272 h 105674"/>
                <a:gd name="connsiteX172" fmla="*/ 762166 w 947462"/>
                <a:gd name="connsiteY172" fmla="*/ 27272 h 105674"/>
                <a:gd name="connsiteX173" fmla="*/ 762166 w 947462"/>
                <a:gd name="connsiteY173" fmla="*/ 99637 h 105674"/>
                <a:gd name="connsiteX174" fmla="*/ 773241 w 947462"/>
                <a:gd name="connsiteY174" fmla="*/ 99637 h 105674"/>
                <a:gd name="connsiteX175" fmla="*/ 773241 w 947462"/>
                <a:gd name="connsiteY175" fmla="*/ 76202 h 105674"/>
                <a:gd name="connsiteX176" fmla="*/ 790231 w 947462"/>
                <a:gd name="connsiteY176" fmla="*/ 82188 h 105674"/>
                <a:gd name="connsiteX177" fmla="*/ 818051 w 947462"/>
                <a:gd name="connsiteY177" fmla="*/ 53753 h 105674"/>
                <a:gd name="connsiteX178" fmla="*/ 806527 w 947462"/>
                <a:gd name="connsiteY178" fmla="*/ 54457 h 105674"/>
                <a:gd name="connsiteX179" fmla="*/ 790364 w 947462"/>
                <a:gd name="connsiteY179" fmla="*/ 37044 h 105674"/>
                <a:gd name="connsiteX180" fmla="*/ 773292 w 947462"/>
                <a:gd name="connsiteY180" fmla="*/ 53056 h 105674"/>
                <a:gd name="connsiteX181" fmla="*/ 773285 w 947462"/>
                <a:gd name="connsiteY181" fmla="*/ 53806 h 105674"/>
                <a:gd name="connsiteX182" fmla="*/ 790645 w 947462"/>
                <a:gd name="connsiteY182" fmla="*/ 71325 h 105674"/>
                <a:gd name="connsiteX183" fmla="*/ 806527 w 947462"/>
                <a:gd name="connsiteY183" fmla="*/ 54457 h 105674"/>
                <a:gd name="connsiteX184" fmla="*/ 902847 w 947462"/>
                <a:gd name="connsiteY184" fmla="*/ 81396 h 105674"/>
                <a:gd name="connsiteX185" fmla="*/ 902847 w 947462"/>
                <a:gd name="connsiteY185" fmla="*/ 27368 h 105674"/>
                <a:gd name="connsiteX186" fmla="*/ 913887 w 947462"/>
                <a:gd name="connsiteY186" fmla="*/ 27368 h 105674"/>
                <a:gd name="connsiteX187" fmla="*/ 913887 w 947462"/>
                <a:gd name="connsiteY187" fmla="*/ 30731 h 105674"/>
                <a:gd name="connsiteX188" fmla="*/ 926828 w 947462"/>
                <a:gd name="connsiteY188" fmla="*/ 26462 h 105674"/>
                <a:gd name="connsiteX189" fmla="*/ 948458 w 947462"/>
                <a:gd name="connsiteY189" fmla="*/ 48013 h 105674"/>
                <a:gd name="connsiteX190" fmla="*/ 948458 w 947462"/>
                <a:gd name="connsiteY190" fmla="*/ 81396 h 105674"/>
                <a:gd name="connsiteX191" fmla="*/ 937278 w 947462"/>
                <a:gd name="connsiteY191" fmla="*/ 81396 h 105674"/>
                <a:gd name="connsiteX192" fmla="*/ 937278 w 947462"/>
                <a:gd name="connsiteY192" fmla="*/ 48990 h 105674"/>
                <a:gd name="connsiteX193" fmla="*/ 925701 w 947462"/>
                <a:gd name="connsiteY193" fmla="*/ 37202 h 105674"/>
                <a:gd name="connsiteX194" fmla="*/ 913887 w 947462"/>
                <a:gd name="connsiteY194" fmla="*/ 48990 h 105674"/>
                <a:gd name="connsiteX195" fmla="*/ 913887 w 947462"/>
                <a:gd name="connsiteY195" fmla="*/ 81396 h 105674"/>
                <a:gd name="connsiteX196" fmla="*/ 902847 w 947462"/>
                <a:gd name="connsiteY196" fmla="*/ 81396 h 105674"/>
                <a:gd name="connsiteX197" fmla="*/ 635367 w 947462"/>
                <a:gd name="connsiteY197" fmla="*/ 81211 h 105674"/>
                <a:gd name="connsiteX198" fmla="*/ 635367 w 947462"/>
                <a:gd name="connsiteY198" fmla="*/ 7895 h 105674"/>
                <a:gd name="connsiteX199" fmla="*/ 644911 w 947462"/>
                <a:gd name="connsiteY199" fmla="*/ 7895 h 105674"/>
                <a:gd name="connsiteX200" fmla="*/ 682018 w 947462"/>
                <a:gd name="connsiteY200" fmla="*/ 58753 h 105674"/>
                <a:gd name="connsiteX201" fmla="*/ 682018 w 947462"/>
                <a:gd name="connsiteY201" fmla="*/ 7895 h 105674"/>
                <a:gd name="connsiteX202" fmla="*/ 693638 w 947462"/>
                <a:gd name="connsiteY202" fmla="*/ 7895 h 105674"/>
                <a:gd name="connsiteX203" fmla="*/ 693638 w 947462"/>
                <a:gd name="connsiteY203" fmla="*/ 81211 h 105674"/>
                <a:gd name="connsiteX204" fmla="*/ 684007 w 947462"/>
                <a:gd name="connsiteY204" fmla="*/ 81211 h 105674"/>
                <a:gd name="connsiteX205" fmla="*/ 646971 w 947462"/>
                <a:gd name="connsiteY205" fmla="*/ 30186 h 105674"/>
                <a:gd name="connsiteX206" fmla="*/ 646971 w 947462"/>
                <a:gd name="connsiteY206" fmla="*/ 81211 h 105674"/>
                <a:gd name="connsiteX207" fmla="*/ 635359 w 947462"/>
                <a:gd name="connsiteY207" fmla="*/ 81211 h 105674"/>
                <a:gd name="connsiteX208" fmla="*/ 11914 w 947462"/>
                <a:gd name="connsiteY208" fmla="*/ 81185 h 105674"/>
                <a:gd name="connsiteX209" fmla="*/ 998 w 947462"/>
                <a:gd name="connsiteY209" fmla="*/ 81185 h 105674"/>
                <a:gd name="connsiteX210" fmla="*/ 998 w 947462"/>
                <a:gd name="connsiteY210" fmla="*/ 12763 h 105674"/>
                <a:gd name="connsiteX211" fmla="*/ 9925 w 947462"/>
                <a:gd name="connsiteY211" fmla="*/ 12763 h 105674"/>
                <a:gd name="connsiteX212" fmla="*/ 33378 w 947462"/>
                <a:gd name="connsiteY212" fmla="*/ 44430 h 105674"/>
                <a:gd name="connsiteX213" fmla="*/ 56742 w 947462"/>
                <a:gd name="connsiteY213" fmla="*/ 12807 h 105674"/>
                <a:gd name="connsiteX214" fmla="*/ 65810 w 947462"/>
                <a:gd name="connsiteY214" fmla="*/ 12807 h 105674"/>
                <a:gd name="connsiteX215" fmla="*/ 65810 w 947462"/>
                <a:gd name="connsiteY215" fmla="*/ 81176 h 105674"/>
                <a:gd name="connsiteX216" fmla="*/ 54753 w 947462"/>
                <a:gd name="connsiteY216" fmla="*/ 81176 h 105674"/>
                <a:gd name="connsiteX217" fmla="*/ 54753 w 947462"/>
                <a:gd name="connsiteY217" fmla="*/ 33760 h 105674"/>
                <a:gd name="connsiteX218" fmla="*/ 33378 w 947462"/>
                <a:gd name="connsiteY218" fmla="*/ 62865 h 105674"/>
                <a:gd name="connsiteX219" fmla="*/ 11914 w 947462"/>
                <a:gd name="connsiteY219" fmla="*/ 33584 h 105674"/>
                <a:gd name="connsiteX220" fmla="*/ 11914 w 947462"/>
                <a:gd name="connsiteY220" fmla="*/ 81185 h 10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947462" h="105674">
                  <a:moveTo>
                    <a:pt x="540509" y="104145"/>
                  </a:moveTo>
                  <a:cubicBezTo>
                    <a:pt x="540955" y="105787"/>
                    <a:pt x="542648" y="106757"/>
                    <a:pt x="544290" y="106311"/>
                  </a:cubicBezTo>
                  <a:cubicBezTo>
                    <a:pt x="544803" y="106171"/>
                    <a:pt x="545272" y="105901"/>
                    <a:pt x="545650" y="105527"/>
                  </a:cubicBezTo>
                  <a:lnTo>
                    <a:pt x="591455" y="60267"/>
                  </a:lnTo>
                  <a:lnTo>
                    <a:pt x="537022" y="91283"/>
                  </a:lnTo>
                  <a:lnTo>
                    <a:pt x="540509" y="104145"/>
                  </a:lnTo>
                  <a:close/>
                  <a:moveTo>
                    <a:pt x="521000" y="1143"/>
                  </a:moveTo>
                  <a:cubicBezTo>
                    <a:pt x="519518" y="306"/>
                    <a:pt x="517638" y="830"/>
                    <a:pt x="516802" y="2312"/>
                  </a:cubicBezTo>
                  <a:cubicBezTo>
                    <a:pt x="516541" y="2774"/>
                    <a:pt x="516404" y="3297"/>
                    <a:pt x="516404" y="3828"/>
                  </a:cubicBezTo>
                  <a:lnTo>
                    <a:pt x="516404" y="31216"/>
                  </a:lnTo>
                  <a:lnTo>
                    <a:pt x="545245" y="14770"/>
                  </a:lnTo>
                  <a:lnTo>
                    <a:pt x="521000" y="1143"/>
                  </a:lnTo>
                  <a:close/>
                  <a:moveTo>
                    <a:pt x="553820" y="19674"/>
                  </a:moveTo>
                  <a:lnTo>
                    <a:pt x="516404" y="40988"/>
                  </a:lnTo>
                  <a:lnTo>
                    <a:pt x="516404" y="62512"/>
                  </a:lnTo>
                  <a:lnTo>
                    <a:pt x="572668" y="30432"/>
                  </a:lnTo>
                  <a:lnTo>
                    <a:pt x="553820" y="19674"/>
                  </a:lnTo>
                  <a:close/>
                  <a:moveTo>
                    <a:pt x="595267" y="48752"/>
                  </a:moveTo>
                  <a:cubicBezTo>
                    <a:pt x="596748" y="47913"/>
                    <a:pt x="597268" y="46033"/>
                    <a:pt x="596429" y="44552"/>
                  </a:cubicBezTo>
                  <a:cubicBezTo>
                    <a:pt x="596154" y="44067"/>
                    <a:pt x="595752" y="43666"/>
                    <a:pt x="595267" y="43391"/>
                  </a:cubicBezTo>
                  <a:lnTo>
                    <a:pt x="581252" y="35468"/>
                  </a:lnTo>
                  <a:lnTo>
                    <a:pt x="516413" y="72434"/>
                  </a:lnTo>
                  <a:lnTo>
                    <a:pt x="516413" y="88122"/>
                  </a:lnTo>
                  <a:cubicBezTo>
                    <a:pt x="516410" y="89824"/>
                    <a:pt x="517786" y="91206"/>
                    <a:pt x="519488" y="91210"/>
                  </a:cubicBezTo>
                  <a:cubicBezTo>
                    <a:pt x="520024" y="91211"/>
                    <a:pt x="520551" y="91072"/>
                    <a:pt x="521018" y="90807"/>
                  </a:cubicBezTo>
                  <a:lnTo>
                    <a:pt x="595276" y="48752"/>
                  </a:lnTo>
                  <a:close/>
                  <a:moveTo>
                    <a:pt x="357913" y="13961"/>
                  </a:moveTo>
                  <a:cubicBezTo>
                    <a:pt x="357913" y="10149"/>
                    <a:pt x="361039" y="7067"/>
                    <a:pt x="364886" y="7067"/>
                  </a:cubicBezTo>
                  <a:cubicBezTo>
                    <a:pt x="368733" y="7067"/>
                    <a:pt x="371858" y="10149"/>
                    <a:pt x="371858" y="13961"/>
                  </a:cubicBezTo>
                  <a:cubicBezTo>
                    <a:pt x="371858" y="17772"/>
                    <a:pt x="368733" y="20854"/>
                    <a:pt x="364886" y="20854"/>
                  </a:cubicBezTo>
                  <a:cubicBezTo>
                    <a:pt x="361039" y="20854"/>
                    <a:pt x="357913" y="17772"/>
                    <a:pt x="357913" y="13961"/>
                  </a:cubicBezTo>
                  <a:close/>
                  <a:moveTo>
                    <a:pt x="878831" y="13961"/>
                  </a:moveTo>
                  <a:cubicBezTo>
                    <a:pt x="878831" y="10149"/>
                    <a:pt x="881956" y="7067"/>
                    <a:pt x="885803" y="7067"/>
                  </a:cubicBezTo>
                  <a:cubicBezTo>
                    <a:pt x="889650" y="7067"/>
                    <a:pt x="892776" y="10149"/>
                    <a:pt x="892776" y="13961"/>
                  </a:cubicBezTo>
                  <a:cubicBezTo>
                    <a:pt x="892776" y="17772"/>
                    <a:pt x="889650" y="20854"/>
                    <a:pt x="885803" y="20854"/>
                  </a:cubicBezTo>
                  <a:cubicBezTo>
                    <a:pt x="881956" y="20854"/>
                    <a:pt x="878831" y="17772"/>
                    <a:pt x="878831" y="13961"/>
                  </a:cubicBezTo>
                  <a:close/>
                  <a:moveTo>
                    <a:pt x="122153" y="81185"/>
                  </a:moveTo>
                  <a:lnTo>
                    <a:pt x="110973" y="81185"/>
                  </a:lnTo>
                  <a:lnTo>
                    <a:pt x="110973" y="76897"/>
                  </a:lnTo>
                  <a:cubicBezTo>
                    <a:pt x="108543" y="78667"/>
                    <a:pt x="103366" y="82259"/>
                    <a:pt x="94413" y="82259"/>
                  </a:cubicBezTo>
                  <a:cubicBezTo>
                    <a:pt x="83831" y="82259"/>
                    <a:pt x="74394" y="75269"/>
                    <a:pt x="75600" y="63965"/>
                  </a:cubicBezTo>
                  <a:cubicBezTo>
                    <a:pt x="76638" y="54228"/>
                    <a:pt x="85750" y="50020"/>
                    <a:pt x="91869" y="48761"/>
                  </a:cubicBezTo>
                  <a:lnTo>
                    <a:pt x="110973" y="45724"/>
                  </a:lnTo>
                  <a:cubicBezTo>
                    <a:pt x="110973" y="40979"/>
                    <a:pt x="108419" y="37308"/>
                    <a:pt x="101605" y="36867"/>
                  </a:cubicBezTo>
                  <a:cubicBezTo>
                    <a:pt x="94792" y="36427"/>
                    <a:pt x="90953" y="39553"/>
                    <a:pt x="87775" y="45821"/>
                  </a:cubicBezTo>
                  <a:lnTo>
                    <a:pt x="77880" y="40495"/>
                  </a:lnTo>
                  <a:cubicBezTo>
                    <a:pt x="88603" y="17332"/>
                    <a:pt x="122153" y="24965"/>
                    <a:pt x="122153" y="44139"/>
                  </a:cubicBezTo>
                  <a:lnTo>
                    <a:pt x="122153" y="81176"/>
                  </a:lnTo>
                  <a:close/>
                  <a:moveTo>
                    <a:pt x="110973" y="56007"/>
                  </a:moveTo>
                  <a:cubicBezTo>
                    <a:pt x="111025" y="59493"/>
                    <a:pt x="110427" y="65796"/>
                    <a:pt x="103762" y="70004"/>
                  </a:cubicBezTo>
                  <a:cubicBezTo>
                    <a:pt x="98595" y="73262"/>
                    <a:pt x="87555" y="72637"/>
                    <a:pt x="87009" y="66527"/>
                  </a:cubicBezTo>
                  <a:cubicBezTo>
                    <a:pt x="86578" y="61641"/>
                    <a:pt x="91068" y="59563"/>
                    <a:pt x="94985" y="58621"/>
                  </a:cubicBezTo>
                  <a:lnTo>
                    <a:pt x="110973" y="56007"/>
                  </a:lnTo>
                  <a:close/>
                  <a:moveTo>
                    <a:pt x="750659" y="81185"/>
                  </a:moveTo>
                  <a:lnTo>
                    <a:pt x="739479" y="81185"/>
                  </a:lnTo>
                  <a:lnTo>
                    <a:pt x="739479" y="76897"/>
                  </a:lnTo>
                  <a:cubicBezTo>
                    <a:pt x="737049" y="78667"/>
                    <a:pt x="731872" y="82259"/>
                    <a:pt x="722919" y="82259"/>
                  </a:cubicBezTo>
                  <a:cubicBezTo>
                    <a:pt x="712337" y="82259"/>
                    <a:pt x="702900" y="75269"/>
                    <a:pt x="704106" y="63965"/>
                  </a:cubicBezTo>
                  <a:cubicBezTo>
                    <a:pt x="705145" y="54228"/>
                    <a:pt x="714256" y="50020"/>
                    <a:pt x="720375" y="48761"/>
                  </a:cubicBezTo>
                  <a:lnTo>
                    <a:pt x="739479" y="45724"/>
                  </a:lnTo>
                  <a:cubicBezTo>
                    <a:pt x="739479" y="40979"/>
                    <a:pt x="736926" y="37308"/>
                    <a:pt x="730112" y="36867"/>
                  </a:cubicBezTo>
                  <a:cubicBezTo>
                    <a:pt x="723298" y="36427"/>
                    <a:pt x="719459" y="39553"/>
                    <a:pt x="716281" y="45821"/>
                  </a:cubicBezTo>
                  <a:lnTo>
                    <a:pt x="706386" y="40495"/>
                  </a:lnTo>
                  <a:cubicBezTo>
                    <a:pt x="717109" y="17332"/>
                    <a:pt x="750659" y="24965"/>
                    <a:pt x="750659" y="44139"/>
                  </a:cubicBezTo>
                  <a:lnTo>
                    <a:pt x="750659" y="81176"/>
                  </a:lnTo>
                  <a:close/>
                  <a:moveTo>
                    <a:pt x="739479" y="56007"/>
                  </a:moveTo>
                  <a:cubicBezTo>
                    <a:pt x="739532" y="59493"/>
                    <a:pt x="738933" y="65796"/>
                    <a:pt x="732260" y="70004"/>
                  </a:cubicBezTo>
                  <a:cubicBezTo>
                    <a:pt x="727092" y="73262"/>
                    <a:pt x="716052" y="72637"/>
                    <a:pt x="715507" y="66527"/>
                  </a:cubicBezTo>
                  <a:cubicBezTo>
                    <a:pt x="715075" y="61641"/>
                    <a:pt x="719565" y="59563"/>
                    <a:pt x="723483" y="58621"/>
                  </a:cubicBezTo>
                  <a:lnTo>
                    <a:pt x="739470" y="56007"/>
                  </a:lnTo>
                  <a:close/>
                  <a:moveTo>
                    <a:pt x="838185" y="81185"/>
                  </a:moveTo>
                  <a:lnTo>
                    <a:pt x="827215" y="81185"/>
                  </a:lnTo>
                  <a:lnTo>
                    <a:pt x="827215" y="6794"/>
                  </a:lnTo>
                  <a:lnTo>
                    <a:pt x="838185" y="6794"/>
                  </a:lnTo>
                  <a:lnTo>
                    <a:pt x="838185" y="49888"/>
                  </a:lnTo>
                  <a:lnTo>
                    <a:pt x="861778" y="27360"/>
                  </a:lnTo>
                  <a:lnTo>
                    <a:pt x="877079" y="27360"/>
                  </a:lnTo>
                  <a:lnTo>
                    <a:pt x="853899" y="49677"/>
                  </a:lnTo>
                  <a:lnTo>
                    <a:pt x="877801" y="81176"/>
                  </a:lnTo>
                  <a:lnTo>
                    <a:pt x="864102" y="81176"/>
                  </a:lnTo>
                  <a:lnTo>
                    <a:pt x="845817" y="57345"/>
                  </a:lnTo>
                  <a:lnTo>
                    <a:pt x="838185" y="64775"/>
                  </a:lnTo>
                  <a:lnTo>
                    <a:pt x="838185" y="81176"/>
                  </a:lnTo>
                  <a:close/>
                  <a:moveTo>
                    <a:pt x="891473" y="27360"/>
                  </a:moveTo>
                  <a:lnTo>
                    <a:pt x="880424" y="27360"/>
                  </a:lnTo>
                  <a:lnTo>
                    <a:pt x="880424" y="81176"/>
                  </a:lnTo>
                  <a:lnTo>
                    <a:pt x="891473" y="81176"/>
                  </a:lnTo>
                  <a:lnTo>
                    <a:pt x="891473" y="27360"/>
                  </a:lnTo>
                  <a:close/>
                  <a:moveTo>
                    <a:pt x="370300" y="27360"/>
                  </a:moveTo>
                  <a:lnTo>
                    <a:pt x="359251" y="27360"/>
                  </a:lnTo>
                  <a:lnTo>
                    <a:pt x="359251" y="81176"/>
                  </a:lnTo>
                  <a:lnTo>
                    <a:pt x="370300" y="81176"/>
                  </a:lnTo>
                  <a:lnTo>
                    <a:pt x="370300" y="27360"/>
                  </a:lnTo>
                  <a:close/>
                  <a:moveTo>
                    <a:pt x="419459" y="81176"/>
                  </a:moveTo>
                  <a:lnTo>
                    <a:pt x="419459" y="6777"/>
                  </a:lnTo>
                  <a:lnTo>
                    <a:pt x="430508" y="6777"/>
                  </a:lnTo>
                  <a:lnTo>
                    <a:pt x="430508" y="30502"/>
                  </a:lnTo>
                  <a:cubicBezTo>
                    <a:pt x="433686" y="27456"/>
                    <a:pt x="439311" y="26233"/>
                    <a:pt x="443449" y="26233"/>
                  </a:cubicBezTo>
                  <a:cubicBezTo>
                    <a:pt x="456232" y="26233"/>
                    <a:pt x="465256" y="35758"/>
                    <a:pt x="465079" y="47784"/>
                  </a:cubicBezTo>
                  <a:lnTo>
                    <a:pt x="465079" y="81167"/>
                  </a:lnTo>
                  <a:lnTo>
                    <a:pt x="453899" y="81167"/>
                  </a:lnTo>
                  <a:lnTo>
                    <a:pt x="453899" y="48770"/>
                  </a:lnTo>
                  <a:cubicBezTo>
                    <a:pt x="453899" y="45178"/>
                    <a:pt x="452015" y="36982"/>
                    <a:pt x="442322" y="36982"/>
                  </a:cubicBezTo>
                  <a:cubicBezTo>
                    <a:pt x="433800" y="36982"/>
                    <a:pt x="430508" y="43637"/>
                    <a:pt x="430508" y="48770"/>
                  </a:cubicBezTo>
                  <a:lnTo>
                    <a:pt x="430508" y="81176"/>
                  </a:lnTo>
                  <a:lnTo>
                    <a:pt x="419459" y="81176"/>
                  </a:lnTo>
                  <a:close/>
                  <a:moveTo>
                    <a:pt x="377554" y="38091"/>
                  </a:moveTo>
                  <a:lnTo>
                    <a:pt x="377554" y="27395"/>
                  </a:lnTo>
                  <a:lnTo>
                    <a:pt x="383021" y="27395"/>
                  </a:lnTo>
                  <a:cubicBezTo>
                    <a:pt x="385209" y="27395"/>
                    <a:pt x="386983" y="25621"/>
                    <a:pt x="386983" y="23433"/>
                  </a:cubicBezTo>
                  <a:lnTo>
                    <a:pt x="386983" y="15906"/>
                  </a:lnTo>
                  <a:lnTo>
                    <a:pt x="397996" y="15906"/>
                  </a:lnTo>
                  <a:lnTo>
                    <a:pt x="397996" y="27395"/>
                  </a:lnTo>
                  <a:lnTo>
                    <a:pt x="409520" y="27395"/>
                  </a:lnTo>
                  <a:lnTo>
                    <a:pt x="409520" y="38091"/>
                  </a:lnTo>
                  <a:lnTo>
                    <a:pt x="397996" y="38091"/>
                  </a:lnTo>
                  <a:lnTo>
                    <a:pt x="397996" y="65462"/>
                  </a:lnTo>
                  <a:cubicBezTo>
                    <a:pt x="397996" y="68041"/>
                    <a:pt x="398920" y="71307"/>
                    <a:pt x="403701" y="71307"/>
                  </a:cubicBezTo>
                  <a:cubicBezTo>
                    <a:pt x="406914" y="71307"/>
                    <a:pt x="408376" y="70999"/>
                    <a:pt x="410180" y="70691"/>
                  </a:cubicBezTo>
                  <a:lnTo>
                    <a:pt x="410180" y="80701"/>
                  </a:lnTo>
                  <a:cubicBezTo>
                    <a:pt x="410180" y="80701"/>
                    <a:pt x="407002" y="81695"/>
                    <a:pt x="402636" y="81695"/>
                  </a:cubicBezTo>
                  <a:cubicBezTo>
                    <a:pt x="390328" y="81695"/>
                    <a:pt x="386992" y="72443"/>
                    <a:pt x="386992" y="65955"/>
                  </a:cubicBezTo>
                  <a:lnTo>
                    <a:pt x="386992" y="38091"/>
                  </a:lnTo>
                  <a:lnTo>
                    <a:pt x="377563" y="38091"/>
                  </a:lnTo>
                  <a:close/>
                  <a:moveTo>
                    <a:pt x="287361" y="27395"/>
                  </a:moveTo>
                  <a:lnTo>
                    <a:pt x="275089" y="27395"/>
                  </a:lnTo>
                  <a:lnTo>
                    <a:pt x="294378" y="81150"/>
                  </a:lnTo>
                  <a:lnTo>
                    <a:pt x="304282" y="81150"/>
                  </a:lnTo>
                  <a:lnTo>
                    <a:pt x="315145" y="46657"/>
                  </a:lnTo>
                  <a:lnTo>
                    <a:pt x="326044" y="81150"/>
                  </a:lnTo>
                  <a:lnTo>
                    <a:pt x="335984" y="81150"/>
                  </a:lnTo>
                  <a:lnTo>
                    <a:pt x="355246" y="27395"/>
                  </a:lnTo>
                  <a:lnTo>
                    <a:pt x="343070" y="27395"/>
                  </a:lnTo>
                  <a:lnTo>
                    <a:pt x="331106" y="61993"/>
                  </a:lnTo>
                  <a:lnTo>
                    <a:pt x="320049" y="27395"/>
                  </a:lnTo>
                  <a:lnTo>
                    <a:pt x="310154" y="27395"/>
                  </a:lnTo>
                  <a:lnTo>
                    <a:pt x="299220" y="62231"/>
                  </a:lnTo>
                  <a:lnTo>
                    <a:pt x="287353" y="27395"/>
                  </a:lnTo>
                  <a:close/>
                  <a:moveTo>
                    <a:pt x="196543" y="54704"/>
                  </a:moveTo>
                  <a:cubicBezTo>
                    <a:pt x="196367" y="68490"/>
                    <a:pt x="206993" y="82250"/>
                    <a:pt x="224917" y="82250"/>
                  </a:cubicBezTo>
                  <a:cubicBezTo>
                    <a:pt x="238704" y="82250"/>
                    <a:pt x="245896" y="74168"/>
                    <a:pt x="248986" y="67117"/>
                  </a:cubicBezTo>
                  <a:lnTo>
                    <a:pt x="240209" y="62266"/>
                  </a:lnTo>
                  <a:cubicBezTo>
                    <a:pt x="237436" y="65778"/>
                    <a:pt x="233158" y="71897"/>
                    <a:pt x="224909" y="71897"/>
                  </a:cubicBezTo>
                  <a:cubicBezTo>
                    <a:pt x="214829" y="71897"/>
                    <a:pt x="208842" y="65021"/>
                    <a:pt x="208261" y="58516"/>
                  </a:cubicBezTo>
                  <a:lnTo>
                    <a:pt x="248978" y="58516"/>
                  </a:lnTo>
                  <a:cubicBezTo>
                    <a:pt x="249629" y="56015"/>
                    <a:pt x="250281" y="49756"/>
                    <a:pt x="248714" y="44791"/>
                  </a:cubicBezTo>
                  <a:cubicBezTo>
                    <a:pt x="245756" y="35424"/>
                    <a:pt x="237964" y="26286"/>
                    <a:pt x="223720" y="26286"/>
                  </a:cubicBezTo>
                  <a:cubicBezTo>
                    <a:pt x="209476" y="26286"/>
                    <a:pt x="196535" y="36427"/>
                    <a:pt x="196535" y="54695"/>
                  </a:cubicBezTo>
                  <a:close/>
                  <a:moveTo>
                    <a:pt x="208543" y="48101"/>
                  </a:moveTo>
                  <a:lnTo>
                    <a:pt x="238017" y="48101"/>
                  </a:lnTo>
                  <a:cubicBezTo>
                    <a:pt x="237533" y="44315"/>
                    <a:pt x="233034" y="36647"/>
                    <a:pt x="223729" y="36647"/>
                  </a:cubicBezTo>
                  <a:cubicBezTo>
                    <a:pt x="216674" y="36635"/>
                    <a:pt x="210470" y="41314"/>
                    <a:pt x="208543" y="48101"/>
                  </a:cubicBezTo>
                  <a:close/>
                  <a:moveTo>
                    <a:pt x="131441" y="54704"/>
                  </a:moveTo>
                  <a:cubicBezTo>
                    <a:pt x="131775" y="70180"/>
                    <a:pt x="142683" y="82285"/>
                    <a:pt x="159128" y="82285"/>
                  </a:cubicBezTo>
                  <a:cubicBezTo>
                    <a:pt x="168583" y="82285"/>
                    <a:pt x="174297" y="78086"/>
                    <a:pt x="176392" y="76369"/>
                  </a:cubicBezTo>
                  <a:lnTo>
                    <a:pt x="176392" y="81185"/>
                  </a:lnTo>
                  <a:lnTo>
                    <a:pt x="187326" y="81185"/>
                  </a:lnTo>
                  <a:lnTo>
                    <a:pt x="187326" y="6830"/>
                  </a:lnTo>
                  <a:lnTo>
                    <a:pt x="176251" y="6830"/>
                  </a:lnTo>
                  <a:lnTo>
                    <a:pt x="176251" y="32254"/>
                  </a:lnTo>
                  <a:cubicBezTo>
                    <a:pt x="172606" y="29085"/>
                    <a:pt x="166902" y="26268"/>
                    <a:pt x="159260" y="26268"/>
                  </a:cubicBezTo>
                  <a:cubicBezTo>
                    <a:pt x="142445" y="26268"/>
                    <a:pt x="131106" y="39236"/>
                    <a:pt x="131441" y="54704"/>
                  </a:cubicBezTo>
                  <a:close/>
                  <a:moveTo>
                    <a:pt x="142965" y="53999"/>
                  </a:moveTo>
                  <a:cubicBezTo>
                    <a:pt x="142965" y="63851"/>
                    <a:pt x="149330" y="71413"/>
                    <a:pt x="159128" y="71413"/>
                  </a:cubicBezTo>
                  <a:cubicBezTo>
                    <a:pt x="168264" y="71705"/>
                    <a:pt x="175908" y="64536"/>
                    <a:pt x="176200" y="55400"/>
                  </a:cubicBezTo>
                  <a:cubicBezTo>
                    <a:pt x="176208" y="55150"/>
                    <a:pt x="176210" y="54901"/>
                    <a:pt x="176207" y="54651"/>
                  </a:cubicBezTo>
                  <a:cubicBezTo>
                    <a:pt x="176207" y="42581"/>
                    <a:pt x="167307" y="37132"/>
                    <a:pt x="158846" y="37132"/>
                  </a:cubicBezTo>
                  <a:cubicBezTo>
                    <a:pt x="150386" y="37132"/>
                    <a:pt x="142956" y="44157"/>
                    <a:pt x="142956" y="53999"/>
                  </a:cubicBezTo>
                  <a:close/>
                  <a:moveTo>
                    <a:pt x="818051" y="53753"/>
                  </a:moveTo>
                  <a:cubicBezTo>
                    <a:pt x="817716" y="38276"/>
                    <a:pt x="806809" y="26171"/>
                    <a:pt x="790364" y="26171"/>
                  </a:cubicBezTo>
                  <a:cubicBezTo>
                    <a:pt x="780908" y="26171"/>
                    <a:pt x="775195" y="30370"/>
                    <a:pt x="773100" y="32087"/>
                  </a:cubicBezTo>
                  <a:lnTo>
                    <a:pt x="773100" y="27272"/>
                  </a:lnTo>
                  <a:lnTo>
                    <a:pt x="762166" y="27272"/>
                  </a:lnTo>
                  <a:lnTo>
                    <a:pt x="762166" y="99637"/>
                  </a:lnTo>
                  <a:lnTo>
                    <a:pt x="773241" y="99637"/>
                  </a:lnTo>
                  <a:lnTo>
                    <a:pt x="773241" y="76202"/>
                  </a:lnTo>
                  <a:cubicBezTo>
                    <a:pt x="776885" y="79371"/>
                    <a:pt x="782599" y="82188"/>
                    <a:pt x="790231" y="82188"/>
                  </a:cubicBezTo>
                  <a:cubicBezTo>
                    <a:pt x="807046" y="82188"/>
                    <a:pt x="818385" y="69221"/>
                    <a:pt x="818051" y="53753"/>
                  </a:cubicBezTo>
                  <a:close/>
                  <a:moveTo>
                    <a:pt x="806527" y="54457"/>
                  </a:moveTo>
                  <a:cubicBezTo>
                    <a:pt x="806527" y="44606"/>
                    <a:pt x="800162" y="37044"/>
                    <a:pt x="790364" y="37044"/>
                  </a:cubicBezTo>
                  <a:cubicBezTo>
                    <a:pt x="781227" y="36751"/>
                    <a:pt x="773584" y="43920"/>
                    <a:pt x="773292" y="53056"/>
                  </a:cubicBezTo>
                  <a:cubicBezTo>
                    <a:pt x="773284" y="53306"/>
                    <a:pt x="773281" y="53556"/>
                    <a:pt x="773285" y="53806"/>
                  </a:cubicBezTo>
                  <a:cubicBezTo>
                    <a:pt x="773285" y="65875"/>
                    <a:pt x="782185" y="71325"/>
                    <a:pt x="790645" y="71325"/>
                  </a:cubicBezTo>
                  <a:cubicBezTo>
                    <a:pt x="799105" y="71325"/>
                    <a:pt x="806527" y="64299"/>
                    <a:pt x="806527" y="54457"/>
                  </a:cubicBezTo>
                  <a:close/>
                  <a:moveTo>
                    <a:pt x="902847" y="81396"/>
                  </a:moveTo>
                  <a:lnTo>
                    <a:pt x="902847" y="27368"/>
                  </a:lnTo>
                  <a:lnTo>
                    <a:pt x="913887" y="27368"/>
                  </a:lnTo>
                  <a:lnTo>
                    <a:pt x="913887" y="30731"/>
                  </a:lnTo>
                  <a:cubicBezTo>
                    <a:pt x="917065" y="27685"/>
                    <a:pt x="922690" y="26462"/>
                    <a:pt x="926828" y="26462"/>
                  </a:cubicBezTo>
                  <a:cubicBezTo>
                    <a:pt x="939611" y="26462"/>
                    <a:pt x="948635" y="35987"/>
                    <a:pt x="948458" y="48013"/>
                  </a:cubicBezTo>
                  <a:lnTo>
                    <a:pt x="948458" y="81396"/>
                  </a:lnTo>
                  <a:lnTo>
                    <a:pt x="937278" y="81396"/>
                  </a:lnTo>
                  <a:lnTo>
                    <a:pt x="937278" y="48990"/>
                  </a:lnTo>
                  <a:cubicBezTo>
                    <a:pt x="937278" y="45398"/>
                    <a:pt x="935394" y="37202"/>
                    <a:pt x="925701" y="37202"/>
                  </a:cubicBezTo>
                  <a:cubicBezTo>
                    <a:pt x="917170" y="37202"/>
                    <a:pt x="913887" y="43858"/>
                    <a:pt x="913887" y="48990"/>
                  </a:cubicBezTo>
                  <a:lnTo>
                    <a:pt x="913887" y="81396"/>
                  </a:lnTo>
                  <a:lnTo>
                    <a:pt x="902847" y="81396"/>
                  </a:lnTo>
                  <a:close/>
                  <a:moveTo>
                    <a:pt x="635367" y="81211"/>
                  </a:moveTo>
                  <a:lnTo>
                    <a:pt x="635367" y="7895"/>
                  </a:lnTo>
                  <a:lnTo>
                    <a:pt x="644911" y="7895"/>
                  </a:lnTo>
                  <a:lnTo>
                    <a:pt x="682018" y="58753"/>
                  </a:lnTo>
                  <a:lnTo>
                    <a:pt x="682018" y="7895"/>
                  </a:lnTo>
                  <a:lnTo>
                    <a:pt x="693638" y="7895"/>
                  </a:lnTo>
                  <a:lnTo>
                    <a:pt x="693638" y="81211"/>
                  </a:lnTo>
                  <a:lnTo>
                    <a:pt x="684007" y="81211"/>
                  </a:lnTo>
                  <a:lnTo>
                    <a:pt x="646971" y="30186"/>
                  </a:lnTo>
                  <a:lnTo>
                    <a:pt x="646971" y="81211"/>
                  </a:lnTo>
                  <a:lnTo>
                    <a:pt x="635359" y="81211"/>
                  </a:lnTo>
                  <a:close/>
                  <a:moveTo>
                    <a:pt x="11914" y="81185"/>
                  </a:moveTo>
                  <a:lnTo>
                    <a:pt x="998" y="81185"/>
                  </a:lnTo>
                  <a:lnTo>
                    <a:pt x="998" y="12763"/>
                  </a:lnTo>
                  <a:lnTo>
                    <a:pt x="9925" y="12763"/>
                  </a:lnTo>
                  <a:lnTo>
                    <a:pt x="33378" y="44430"/>
                  </a:lnTo>
                  <a:lnTo>
                    <a:pt x="56742" y="12807"/>
                  </a:lnTo>
                  <a:lnTo>
                    <a:pt x="65810" y="12807"/>
                  </a:lnTo>
                  <a:lnTo>
                    <a:pt x="65810" y="81176"/>
                  </a:lnTo>
                  <a:lnTo>
                    <a:pt x="54753" y="81176"/>
                  </a:lnTo>
                  <a:lnTo>
                    <a:pt x="54753" y="33760"/>
                  </a:lnTo>
                  <a:lnTo>
                    <a:pt x="33378" y="62865"/>
                  </a:lnTo>
                  <a:lnTo>
                    <a:pt x="11914" y="33584"/>
                  </a:lnTo>
                  <a:lnTo>
                    <a:pt x="11914" y="81185"/>
                  </a:lnTo>
                  <a:close/>
                </a:path>
              </a:pathLst>
            </a:custGeom>
            <a:noFill/>
            <a:ln w="880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31DACC1E-D187-4896-8311-5A5D269E8385}"/>
              </a:ext>
            </a:extLst>
          </p:cNvPr>
          <p:cNvSpPr/>
          <p:nvPr/>
        </p:nvSpPr>
        <p:spPr>
          <a:xfrm>
            <a:off x="653215" y="1012113"/>
            <a:ext cx="4128941" cy="901527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51D7079E-613D-4B8B-971B-29C37BC1D5CB}"/>
              </a:ext>
            </a:extLst>
          </p:cNvPr>
          <p:cNvSpPr/>
          <p:nvPr/>
        </p:nvSpPr>
        <p:spPr>
          <a:xfrm>
            <a:off x="653215" y="2239764"/>
            <a:ext cx="4128941" cy="901527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E553D26E-E1F1-4E20-A85F-B9AE3962387E}"/>
              </a:ext>
            </a:extLst>
          </p:cNvPr>
          <p:cNvSpPr/>
          <p:nvPr/>
        </p:nvSpPr>
        <p:spPr>
          <a:xfrm>
            <a:off x="623342" y="3471378"/>
            <a:ext cx="4128941" cy="901527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BFD289BD-077A-45B5-93DC-F3E56867AB1D}"/>
              </a:ext>
            </a:extLst>
          </p:cNvPr>
          <p:cNvSpPr/>
          <p:nvPr/>
        </p:nvSpPr>
        <p:spPr>
          <a:xfrm>
            <a:off x="640049" y="4750090"/>
            <a:ext cx="4128941" cy="901527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061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ALEJANDRO FAJARDO SANDOVAL</dc:creator>
  <cp:revision>1</cp:revision>
  <dcterms:created xsi:type="dcterms:W3CDTF">2025-07-01T21:41:39Z</dcterms:created>
  <dcterms:modified xsi:type="dcterms:W3CDTF">2025-09-22T17:47:19Z</dcterms:modified>
</cp:coreProperties>
</file>