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07" r:id="rId4"/>
    <p:sldId id="305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D84"/>
    <a:srgbClr val="5026AD"/>
    <a:srgbClr val="FFC429"/>
    <a:srgbClr val="F9CE34"/>
    <a:srgbClr val="8F5EFA"/>
    <a:srgbClr val="FBC4FF"/>
    <a:srgbClr val="F560FF"/>
    <a:srgbClr val="F5F5F5"/>
    <a:srgbClr val="F55DF7"/>
    <a:srgbClr val="4D2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07B65-C6C1-4D9F-8967-3B5F61982452}" v="4" dt="2025-09-22T17:56:28.038"/>
    <p1510:client id="{A4AB9FB8-6420-52BE-6315-AAAED1D788D8}" v="18" dt="2025-09-22T15:40:45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E GINETTE CARVAJAL CASTAÑO" userId="S::ivone.carvajal@uniminuto.edu::6f0b0386-3d0d-4c09-920c-550840778887" providerId="AD" clId="Web-{D828E509-37D3-06A6-060E-66AA80D5DB8D}"/>
    <pc:docChg chg="modSld">
      <pc:chgData name="IVONE GINETTE CARVAJAL CASTAÑO" userId="S::ivone.carvajal@uniminuto.edu::6f0b0386-3d0d-4c09-920c-550840778887" providerId="AD" clId="Web-{D828E509-37D3-06A6-060E-66AA80D5DB8D}" dt="2025-09-02T16:23:49.290" v="0"/>
      <pc:docMkLst>
        <pc:docMk/>
      </pc:docMkLst>
    </pc:docChg>
  </pc:docChgLst>
  <pc:docChgLst>
    <pc:chgData name="WENDY VANESA FONTALVO PEÑATE" userId="S::wendy.fontalvo.p@uniminuto.edu::f7a3c5d0-b13b-4d33-a676-a293da504660" providerId="AD" clId="Web-{C3E81C17-AA19-EB51-B9D7-AB7CCDFCDD54}"/>
    <pc:docChg chg="modSld">
      <pc:chgData name="WENDY VANESA FONTALVO PEÑATE" userId="S::wendy.fontalvo.p@uniminuto.edu::f7a3c5d0-b13b-4d33-a676-a293da504660" providerId="AD" clId="Web-{C3E81C17-AA19-EB51-B9D7-AB7CCDFCDD54}" dt="2025-09-02T16:37:31.041" v="1"/>
      <pc:docMkLst>
        <pc:docMk/>
      </pc:docMkLst>
    </pc:docChg>
  </pc:docChgLst>
  <pc:docChgLst>
    <pc:chgData name="WENDY VANESA FONTALVO PEÑATE" userId="S::wendy.fontalvo.p@uniminuto.edu::f7a3c5d0-b13b-4d33-a676-a293da504660" providerId="AD" clId="Web-{94007B65-C6C1-4D9F-8967-3B5F61982452}"/>
    <pc:docChg chg="addSld delSld">
      <pc:chgData name="WENDY VANESA FONTALVO PEÑATE" userId="S::wendy.fontalvo.p@uniminuto.edu::f7a3c5d0-b13b-4d33-a676-a293da504660" providerId="AD" clId="Web-{94007B65-C6C1-4D9F-8967-3B5F61982452}" dt="2025-09-22T17:56:28.038" v="3"/>
      <pc:docMkLst>
        <pc:docMk/>
      </pc:docMkLst>
      <pc:sldChg chg="add">
        <pc:chgData name="WENDY VANESA FONTALVO PEÑATE" userId="S::wendy.fontalvo.p@uniminuto.edu::f7a3c5d0-b13b-4d33-a676-a293da504660" providerId="AD" clId="Web-{94007B65-C6C1-4D9F-8967-3B5F61982452}" dt="2025-09-22T17:56:22.085" v="0"/>
        <pc:sldMkLst>
          <pc:docMk/>
          <pc:sldMk cId="168279661" sldId="258"/>
        </pc:sldMkLst>
      </pc:sldChg>
      <pc:sldChg chg="del">
        <pc:chgData name="WENDY VANESA FONTALVO PEÑATE" userId="S::wendy.fontalvo.p@uniminuto.edu::f7a3c5d0-b13b-4d33-a676-a293da504660" providerId="AD" clId="Web-{94007B65-C6C1-4D9F-8967-3B5F61982452}" dt="2025-09-22T17:56:26.601" v="2"/>
        <pc:sldMkLst>
          <pc:docMk/>
          <pc:sldMk cId="2862870214" sldId="278"/>
        </pc:sldMkLst>
      </pc:sldChg>
      <pc:sldChg chg="del">
        <pc:chgData name="WENDY VANESA FONTALVO PEÑATE" userId="S::wendy.fontalvo.p@uniminuto.edu::f7a3c5d0-b13b-4d33-a676-a293da504660" providerId="AD" clId="Web-{94007B65-C6C1-4D9F-8967-3B5F61982452}" dt="2025-09-22T17:56:28.038" v="3"/>
        <pc:sldMkLst>
          <pc:docMk/>
          <pc:sldMk cId="1371126621" sldId="306"/>
        </pc:sldMkLst>
      </pc:sldChg>
      <pc:sldChg chg="add">
        <pc:chgData name="WENDY VANESA FONTALVO PEÑATE" userId="S::wendy.fontalvo.p@uniminuto.edu::f7a3c5d0-b13b-4d33-a676-a293da504660" providerId="AD" clId="Web-{94007B65-C6C1-4D9F-8967-3B5F61982452}" dt="2025-09-22T17:56:22.304" v="1"/>
        <pc:sldMkLst>
          <pc:docMk/>
          <pc:sldMk cId="274512963" sldId="307"/>
        </pc:sldMkLst>
      </pc:sldChg>
    </pc:docChg>
  </pc:docChgLst>
  <pc:docChgLst>
    <pc:chgData name="ANGIE KATERINE BORDA RODRIGUEZ" userId="982bb59e-8e0b-4610-af28-be7434494033" providerId="ADAL" clId="{01D6528E-FAE0-48C4-8550-854CE70BD74B}"/>
    <pc:docChg chg="undo custSel addSld delSld modSld">
      <pc:chgData name="ANGIE KATERINE BORDA RODRIGUEZ" userId="982bb59e-8e0b-4610-af28-be7434494033" providerId="ADAL" clId="{01D6528E-FAE0-48C4-8550-854CE70BD74B}" dt="2025-09-02T17:52:32.921" v="1078" actId="20577"/>
      <pc:docMkLst>
        <pc:docMk/>
      </pc:docMkLst>
      <pc:sldChg chg="addSp delSp modSp mod">
        <pc:chgData name="ANGIE KATERINE BORDA RODRIGUEZ" userId="982bb59e-8e0b-4610-af28-be7434494033" providerId="ADAL" clId="{01D6528E-FAE0-48C4-8550-854CE70BD74B}" dt="2025-09-02T17:51:27.780" v="1077" actId="1076"/>
        <pc:sldMkLst>
          <pc:docMk/>
          <pc:sldMk cId="602413028" sldId="257"/>
        </pc:sldMkLst>
        <pc:spChg chg="mod">
          <ac:chgData name="ANGIE KATERINE BORDA RODRIGUEZ" userId="982bb59e-8e0b-4610-af28-be7434494033" providerId="ADAL" clId="{01D6528E-FAE0-48C4-8550-854CE70BD74B}" dt="2025-09-02T16:14:11.568" v="14" actId="6549"/>
          <ac:spMkLst>
            <pc:docMk/>
            <pc:sldMk cId="602413028" sldId="257"/>
            <ac:spMk id="3" creationId="{5F87AA4F-56D9-84F2-6ABD-895DF706072E}"/>
          </ac:spMkLst>
        </pc:spChg>
        <pc:spChg chg="add mod">
          <ac:chgData name="ANGIE KATERINE BORDA RODRIGUEZ" userId="982bb59e-8e0b-4610-af28-be7434494033" providerId="ADAL" clId="{01D6528E-FAE0-48C4-8550-854CE70BD74B}" dt="2025-09-02T17:51:27.780" v="1077" actId="1076"/>
          <ac:spMkLst>
            <pc:docMk/>
            <pc:sldMk cId="602413028" sldId="257"/>
            <ac:spMk id="7" creationId="{57754931-F53D-4938-A008-8003CC15DE77}"/>
          </ac:spMkLst>
        </pc:spChg>
      </pc:sldChg>
      <pc:sldChg chg="addSp delSp modSp add mod">
        <pc:chgData name="ANGIE KATERINE BORDA RODRIGUEZ" userId="982bb59e-8e0b-4610-af28-be7434494033" providerId="ADAL" clId="{01D6528E-FAE0-48C4-8550-854CE70BD74B}" dt="2025-09-02T17:43:15.625" v="913"/>
        <pc:sldMkLst>
          <pc:docMk/>
          <pc:sldMk cId="2862870214" sldId="278"/>
        </pc:sldMkLst>
        <pc:spChg chg="mod">
          <ac:chgData name="ANGIE KATERINE BORDA RODRIGUEZ" userId="982bb59e-8e0b-4610-af28-be7434494033" providerId="ADAL" clId="{01D6528E-FAE0-48C4-8550-854CE70BD74B}" dt="2025-09-02T16:34:16.319" v="304"/>
          <ac:spMkLst>
            <pc:docMk/>
            <pc:sldMk cId="2862870214" sldId="278"/>
            <ac:spMk id="3" creationId="{246FB699-9E02-47B0-BFB4-D25C9745FA58}"/>
          </ac:spMkLst>
        </pc:spChg>
        <pc:spChg chg="mod">
          <ac:chgData name="ANGIE KATERINE BORDA RODRIGUEZ" userId="982bb59e-8e0b-4610-af28-be7434494033" providerId="ADAL" clId="{01D6528E-FAE0-48C4-8550-854CE70BD74B}" dt="2025-09-02T16:34:16.319" v="304"/>
          <ac:spMkLst>
            <pc:docMk/>
            <pc:sldMk cId="2862870214" sldId="278"/>
            <ac:spMk id="4" creationId="{DD9C18E8-6A28-40B5-BADE-3C3242E7582C}"/>
          </ac:spMkLst>
        </pc:spChg>
        <pc:spChg chg="mod">
          <ac:chgData name="ANGIE KATERINE BORDA RODRIGUEZ" userId="982bb59e-8e0b-4610-af28-be7434494033" providerId="ADAL" clId="{01D6528E-FAE0-48C4-8550-854CE70BD74B}" dt="2025-09-02T17:34:12.965" v="908" actId="14100"/>
          <ac:spMkLst>
            <pc:docMk/>
            <pc:sldMk cId="2862870214" sldId="278"/>
            <ac:spMk id="8" creationId="{6A6C235C-808E-4342-8068-424497119B8E}"/>
          </ac:spMkLst>
        </pc:spChg>
        <pc:spChg chg="mod">
          <ac:chgData name="ANGIE KATERINE BORDA RODRIGUEZ" userId="982bb59e-8e0b-4610-af28-be7434494033" providerId="ADAL" clId="{01D6528E-FAE0-48C4-8550-854CE70BD74B}" dt="2025-09-02T17:31:02.009" v="838" actId="14100"/>
          <ac:spMkLst>
            <pc:docMk/>
            <pc:sldMk cId="2862870214" sldId="278"/>
            <ac:spMk id="10" creationId="{E2CC2F55-72C1-4716-A154-26C01FBF8FF0}"/>
          </ac:spMkLst>
        </pc:spChg>
        <pc:spChg chg="mod">
          <ac:chgData name="ANGIE KATERINE BORDA RODRIGUEZ" userId="982bb59e-8e0b-4610-af28-be7434494033" providerId="ADAL" clId="{01D6528E-FAE0-48C4-8550-854CE70BD74B}" dt="2025-09-02T17:31:28.316" v="842" actId="1076"/>
          <ac:spMkLst>
            <pc:docMk/>
            <pc:sldMk cId="2862870214" sldId="278"/>
            <ac:spMk id="51" creationId="{CFA01FC9-3862-788B-D760-D91E0DE8AE8C}"/>
          </ac:spMkLst>
        </pc:spChg>
        <pc:spChg chg="mod">
          <ac:chgData name="ANGIE KATERINE BORDA RODRIGUEZ" userId="982bb59e-8e0b-4610-af28-be7434494033" providerId="ADAL" clId="{01D6528E-FAE0-48C4-8550-854CE70BD74B}" dt="2025-09-02T17:31:31.778" v="843" actId="1076"/>
          <ac:spMkLst>
            <pc:docMk/>
            <pc:sldMk cId="2862870214" sldId="278"/>
            <ac:spMk id="53" creationId="{A897C988-B18E-0BCB-DEF5-D9343D21F4FC}"/>
          </ac:spMkLst>
        </pc:spChg>
        <pc:spChg chg="mod">
          <ac:chgData name="ANGIE KATERINE BORDA RODRIGUEZ" userId="982bb59e-8e0b-4610-af28-be7434494033" providerId="ADAL" clId="{01D6528E-FAE0-48C4-8550-854CE70BD74B}" dt="2025-09-02T17:31:11.333" v="840" actId="1076"/>
          <ac:spMkLst>
            <pc:docMk/>
            <pc:sldMk cId="2862870214" sldId="278"/>
            <ac:spMk id="56" creationId="{DFDF5B1A-471D-D79E-33EF-0F6E1CF03BA2}"/>
          </ac:spMkLst>
        </pc:spChg>
        <pc:spChg chg="mod">
          <ac:chgData name="ANGIE KATERINE BORDA RODRIGUEZ" userId="982bb59e-8e0b-4610-af28-be7434494033" providerId="ADAL" clId="{01D6528E-FAE0-48C4-8550-854CE70BD74B}" dt="2025-09-02T17:31:41.672" v="844" actId="1076"/>
          <ac:spMkLst>
            <pc:docMk/>
            <pc:sldMk cId="2862870214" sldId="278"/>
            <ac:spMk id="57" creationId="{103FCF56-5054-06A8-B63C-31823FFDC127}"/>
          </ac:spMkLst>
        </pc:spChg>
        <pc:spChg chg="del mod">
          <ac:chgData name="ANGIE KATERINE BORDA RODRIGUEZ" userId="982bb59e-8e0b-4610-af28-be7434494033" providerId="ADAL" clId="{01D6528E-FAE0-48C4-8550-854CE70BD74B}" dt="2025-09-02T17:31:52.706" v="845" actId="478"/>
          <ac:spMkLst>
            <pc:docMk/>
            <pc:sldMk cId="2862870214" sldId="278"/>
            <ac:spMk id="154" creationId="{576309FB-BAB1-5907-3707-0DBFE6C3DD48}"/>
          </ac:spMkLst>
        </pc:spChg>
        <pc:grpChg chg="add mod">
          <ac:chgData name="ANGIE KATERINE BORDA RODRIGUEZ" userId="982bb59e-8e0b-4610-af28-be7434494033" providerId="ADAL" clId="{01D6528E-FAE0-48C4-8550-854CE70BD74B}" dt="2025-09-02T16:34:16.319" v="304"/>
          <ac:grpSpMkLst>
            <pc:docMk/>
            <pc:sldMk cId="2862870214" sldId="278"/>
            <ac:grpSpMk id="2" creationId="{E38B918A-6E37-4C00-859F-447281525051}"/>
          </ac:grpSpMkLst>
        </pc:grpChg>
        <pc:graphicFrameChg chg="mod modGraphic">
          <ac:chgData name="ANGIE KATERINE BORDA RODRIGUEZ" userId="982bb59e-8e0b-4610-af28-be7434494033" providerId="ADAL" clId="{01D6528E-FAE0-48C4-8550-854CE70BD74B}" dt="2025-09-02T17:30:53.317" v="836" actId="14100"/>
          <ac:graphicFrameMkLst>
            <pc:docMk/>
            <pc:sldMk cId="2862870214" sldId="278"/>
            <ac:graphicFrameMk id="12" creationId="{E8A17556-22E9-0799-6CE5-B4DF14E3B266}"/>
          </ac:graphicFrameMkLst>
        </pc:graphicFrameChg>
        <pc:picChg chg="add mod">
          <ac:chgData name="ANGIE KATERINE BORDA RODRIGUEZ" userId="982bb59e-8e0b-4610-af28-be7434494033" providerId="ADAL" clId="{01D6528E-FAE0-48C4-8550-854CE70BD74B}" dt="2025-09-02T17:13:13.934" v="744" actId="1076"/>
          <ac:picMkLst>
            <pc:docMk/>
            <pc:sldMk cId="2862870214" sldId="278"/>
            <ac:picMk id="6" creationId="{E83E6156-5904-47EB-A877-E598E40A42AA}"/>
          </ac:picMkLst>
        </pc:picChg>
        <pc:picChg chg="mod">
          <ac:chgData name="ANGIE KATERINE BORDA RODRIGUEZ" userId="982bb59e-8e0b-4610-af28-be7434494033" providerId="ADAL" clId="{01D6528E-FAE0-48C4-8550-854CE70BD74B}" dt="2025-09-02T17:12:26.523" v="733" actId="1076"/>
          <ac:picMkLst>
            <pc:docMk/>
            <pc:sldMk cId="2862870214" sldId="278"/>
            <ac:picMk id="9" creationId="{5B6D4761-60DF-4D78-86A3-7029A7F80645}"/>
          </ac:picMkLst>
        </pc:picChg>
      </pc:sldChg>
      <pc:sldChg chg="modSp add mod setBg">
        <pc:chgData name="ANGIE KATERINE BORDA RODRIGUEZ" userId="982bb59e-8e0b-4610-af28-be7434494033" providerId="ADAL" clId="{01D6528E-FAE0-48C4-8550-854CE70BD74B}" dt="2025-09-02T17:49:05.501" v="1038" actId="207"/>
        <pc:sldMkLst>
          <pc:docMk/>
          <pc:sldMk cId="2005725281" sldId="305"/>
        </pc:sldMkLst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3" creationId="{95B21014-6EBA-8A36-FC45-0B53E9E251F1}"/>
          </ac:spMkLst>
        </pc:spChg>
        <pc:spChg chg="mod">
          <ac:chgData name="ANGIE KATERINE BORDA RODRIGUEZ" userId="982bb59e-8e0b-4610-af28-be7434494033" providerId="ADAL" clId="{01D6528E-FAE0-48C4-8550-854CE70BD74B}" dt="2025-09-02T17:45:06.435" v="1018" actId="27636"/>
          <ac:spMkLst>
            <pc:docMk/>
            <pc:sldMk cId="2005725281" sldId="305"/>
            <ac:spMk id="4" creationId="{CA2D8882-B3E8-A412-CB91-9240B24842BE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5" creationId="{365852F0-5670-9417-CF04-599B60D32E85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6" creationId="{D5C676B0-345A-384C-AA25-255119D33C28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7" creationId="{39786492-5961-3CC2-7344-70BBB5544FCC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8" creationId="{3F784C39-190F-3769-F29B-63DA5CAD028B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9" creationId="{3C26624A-4DA8-D5B9-B5B4-8D3076EDDAC8}"/>
          </ac:spMkLst>
        </pc:spChg>
        <pc:spChg chg="mod">
          <ac:chgData name="ANGIE KATERINE BORDA RODRIGUEZ" userId="982bb59e-8e0b-4610-af28-be7434494033" providerId="ADAL" clId="{01D6528E-FAE0-48C4-8550-854CE70BD74B}" dt="2025-09-02T17:48:00.841" v="1036" actId="113"/>
          <ac:spMkLst>
            <pc:docMk/>
            <pc:sldMk cId="2005725281" sldId="305"/>
            <ac:spMk id="13" creationId="{651813FE-979E-47B7-8395-FC3D54E9AA2D}"/>
          </ac:spMkLst>
        </pc:spChg>
        <pc:spChg chg="mod">
          <ac:chgData name="ANGIE KATERINE BORDA RODRIGUEZ" userId="982bb59e-8e0b-4610-af28-be7434494033" providerId="ADAL" clId="{01D6528E-FAE0-48C4-8550-854CE70BD74B}" dt="2025-09-02T17:45:44.124" v="1023" actId="20577"/>
          <ac:spMkLst>
            <pc:docMk/>
            <pc:sldMk cId="2005725281" sldId="305"/>
            <ac:spMk id="17" creationId="{5CDEB798-C74E-2CC3-0A3F-4F91704B17D6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A63FF580-BBCB-2B8C-0EAE-FD8B8C24BB3E}"/>
    <pc:docChg chg="modSld">
      <pc:chgData name="IVONE GINETTE CARVAJAL CASTAÑO" userId="S::ivone.carvajal@uniminuto.edu::6f0b0386-3d0d-4c09-920c-550840778887" providerId="AD" clId="Web-{A63FF580-BBCB-2B8C-0EAE-FD8B8C24BB3E}" dt="2025-09-02T16:39:05.645" v="1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DE6BC550-476E-11FB-F73D-AEEF76E197D7}"/>
    <pc:docChg chg="modSld">
      <pc:chgData name="IVONE GINETTE CARVAJAL CASTAÑO" userId="S::ivone.carvajal@uniminuto.edu::6f0b0386-3d0d-4c09-920c-550840778887" providerId="AD" clId="Web-{DE6BC550-476E-11FB-F73D-AEEF76E197D7}" dt="2025-09-02T17:18:36.601" v="41" actId="20577"/>
      <pc:docMkLst>
        <pc:docMk/>
      </pc:docMkLst>
    </pc:docChg>
  </pc:docChgLst>
  <pc:docChgLst>
    <pc:chgData name="IVONE GINETTE CARVAJAL CASTAÑO" userId="S::ivone.carvajal@uniminuto.edu::6f0b0386-3d0d-4c09-920c-550840778887" providerId="AD" clId="Web-{6E4B0D7E-B80F-156B-6EB8-3F9D9F420A20}"/>
    <pc:docChg chg="modSld">
      <pc:chgData name="IVONE GINETTE CARVAJAL CASTAÑO" userId="S::ivone.carvajal@uniminuto.edu::6f0b0386-3d0d-4c09-920c-550840778887" providerId="AD" clId="Web-{6E4B0D7E-B80F-156B-6EB8-3F9D9F420A20}" dt="2025-09-02T17:55:55.916" v="44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5AB51890-0C4B-3148-7144-3046D21AEE76}"/>
    <pc:docChg chg="modSld">
      <pc:chgData name="IVONE GINETTE CARVAJAL CASTAÑO" userId="S::ivone.carvajal@uniminuto.edu::6f0b0386-3d0d-4c09-920c-550840778887" providerId="AD" clId="Web-{5AB51890-0C4B-3148-7144-3046D21AEE76}" dt="2025-09-02T16:23:24.875" v="11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E9EA16C0-B96D-2723-2244-537F48B98E30}"/>
    <pc:docChg chg="modSld">
      <pc:chgData name="IVONE GINETTE CARVAJAL CASTAÑO" userId="S::ivone.carvajal@uniminuto.edu::6f0b0386-3d0d-4c09-920c-550840778887" providerId="AD" clId="Web-{E9EA16C0-B96D-2723-2244-537F48B98E30}" dt="2025-09-02T16:48:45.745" v="2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589F049C-6A9B-423B-AF59-9F43B86E5DCE}"/>
    <pc:docChg chg="modSld">
      <pc:chgData name="IVONE GINETTE CARVAJAL CASTAÑO" userId="S::ivone.carvajal@uniminuto.edu::6f0b0386-3d0d-4c09-920c-550840778887" providerId="AD" clId="Web-{589F049C-6A9B-423B-AF59-9F43B86E5DCE}" dt="2025-09-02T17:25:13.338" v="27" actId="20577"/>
      <pc:docMkLst>
        <pc:docMk/>
      </pc:docMkLst>
    </pc:docChg>
  </pc:docChgLst>
  <pc:docChgLst>
    <pc:chgData name="IVONE GINETTE CARVAJAL CASTAÑO" userId="S::ivone.carvajal@uniminuto.edu::6f0b0386-3d0d-4c09-920c-550840778887" providerId="AD" clId="Web-{00D474CE-9174-521F-D2C7-22B7F50823E1}"/>
    <pc:docChg chg="modSld">
      <pc:chgData name="IVONE GINETTE CARVAJAL CASTAÑO" userId="S::ivone.carvajal@uniminuto.edu::6f0b0386-3d0d-4c09-920c-550840778887" providerId="AD" clId="Web-{00D474CE-9174-521F-D2C7-22B7F50823E1}" dt="2025-09-02T16:53:24.418" v="0"/>
      <pc:docMkLst>
        <pc:docMk/>
      </pc:docMkLst>
      <pc:sldChg chg="delSp">
        <pc:chgData name="IVONE GINETTE CARVAJAL CASTAÑO" userId="S::ivone.carvajal@uniminuto.edu::6f0b0386-3d0d-4c09-920c-550840778887" providerId="AD" clId="Web-{00D474CE-9174-521F-D2C7-22B7F50823E1}" dt="2025-09-02T16:53:24.418" v="0"/>
        <pc:sldMkLst>
          <pc:docMk/>
          <pc:sldMk cId="2862870214" sldId="278"/>
        </pc:sldMkLst>
        <pc:picChg chg="del">
          <ac:chgData name="IVONE GINETTE CARVAJAL CASTAÑO" userId="S::ivone.carvajal@uniminuto.edu::6f0b0386-3d0d-4c09-920c-550840778887" providerId="AD" clId="Web-{00D474CE-9174-521F-D2C7-22B7F50823E1}" dt="2025-09-02T16:53:24.418" v="0"/>
          <ac:picMkLst>
            <pc:docMk/>
            <pc:sldMk cId="2862870214" sldId="278"/>
            <ac:picMk id="6" creationId="{E83E6156-5904-47EB-A877-E598E40A42AA}"/>
          </ac:picMkLst>
        </pc:picChg>
      </pc:sldChg>
    </pc:docChg>
  </pc:docChgLst>
  <pc:docChgLst>
    <pc:chgData name="IVONE GINETTE CARVAJAL CASTAÑO" userId="S::ivone.carvajal@uniminuto.edu::6f0b0386-3d0d-4c09-920c-550840778887" providerId="AD" clId="Web-{6BD53CF3-0656-F941-EE2E-5731629976FD}"/>
    <pc:docChg chg="modSld">
      <pc:chgData name="IVONE GINETTE CARVAJAL CASTAÑO" userId="S::ivone.carvajal@uniminuto.edu::6f0b0386-3d0d-4c09-920c-550840778887" providerId="AD" clId="Web-{6BD53CF3-0656-F941-EE2E-5731629976FD}" dt="2025-09-02T16:22:19.103" v="2" actId="20577"/>
      <pc:docMkLst>
        <pc:docMk/>
      </pc:docMkLst>
    </pc:docChg>
  </pc:docChgLst>
  <pc:docChgLst>
    <pc:chgData name="WENDY VANESA FONTALVO PEÑATE" userId="S::wendy.fontalvo.p@uniminuto.edu::f7a3c5d0-b13b-4d33-a676-a293da504660" providerId="AD" clId="Web-{552906F9-50B0-EC58-843A-D30F358CC6DC}"/>
    <pc:docChg chg="modSld">
      <pc:chgData name="WENDY VANESA FONTALVO PEÑATE" userId="S::wendy.fontalvo.p@uniminuto.edu::f7a3c5d0-b13b-4d33-a676-a293da504660" providerId="AD" clId="Web-{552906F9-50B0-EC58-843A-D30F358CC6DC}" dt="2025-09-02T16:11:54.907" v="28" actId="20577"/>
      <pc:docMkLst>
        <pc:docMk/>
      </pc:docMkLst>
      <pc:sldChg chg="modSp">
        <pc:chgData name="WENDY VANESA FONTALVO PEÑATE" userId="S::wendy.fontalvo.p@uniminuto.edu::f7a3c5d0-b13b-4d33-a676-a293da504660" providerId="AD" clId="Web-{552906F9-50B0-EC58-843A-D30F358CC6DC}" dt="2025-09-02T16:11:54.907" v="28" actId="20577"/>
        <pc:sldMkLst>
          <pc:docMk/>
          <pc:sldMk cId="602413028" sldId="257"/>
        </pc:sldMkLst>
        <pc:spChg chg="mod">
          <ac:chgData name="WENDY VANESA FONTALVO PEÑATE" userId="S::wendy.fontalvo.p@uniminuto.edu::f7a3c5d0-b13b-4d33-a676-a293da504660" providerId="AD" clId="Web-{552906F9-50B0-EC58-843A-D30F358CC6DC}" dt="2025-09-02T16:11:54.907" v="28" actId="20577"/>
          <ac:spMkLst>
            <pc:docMk/>
            <pc:sldMk cId="602413028" sldId="257"/>
            <ac:spMk id="3" creationId="{5F87AA4F-56D9-84F2-6ABD-895DF706072E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EEE60405-3CCB-628E-9EE7-709AE54FDF4C}"/>
    <pc:docChg chg="modSld">
      <pc:chgData name="IVONE GINETTE CARVAJAL CASTAÑO" userId="S::ivone.carvajal@uniminuto.edu::6f0b0386-3d0d-4c09-920c-550840778887" providerId="AD" clId="Web-{EEE60405-3CCB-628E-9EE7-709AE54FDF4C}" dt="2025-09-02T17:13:16.158" v="98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014DCD4B-F996-B65D-7091-DAF573C7335B}"/>
    <pc:docChg chg="modSld">
      <pc:chgData name="IVONE GINETTE CARVAJAL CASTAÑO" userId="S::ivone.carvajal@uniminuto.edu::6f0b0386-3d0d-4c09-920c-550840778887" providerId="AD" clId="Web-{014DCD4B-F996-B65D-7091-DAF573C7335B}" dt="2025-09-02T16:28:29.837" v="8" actId="14100"/>
      <pc:docMkLst>
        <pc:docMk/>
      </pc:docMkLst>
    </pc:docChg>
  </pc:docChgLst>
  <pc:docChgLst>
    <pc:chgData name="WENDY VANESA FONTALVO PEÑATE" userId="S::wendy.fontalvo.p@uniminuto.edu::f7a3c5d0-b13b-4d33-a676-a293da504660" providerId="AD" clId="Web-{A4AB9FB8-6420-52BE-6315-AAAED1D788D8}"/>
    <pc:docChg chg="addSld delSld modSld">
      <pc:chgData name="WENDY VANESA FONTALVO PEÑATE" userId="S::wendy.fontalvo.p@uniminuto.edu::f7a3c5d0-b13b-4d33-a676-a293da504660" providerId="AD" clId="Web-{A4AB9FB8-6420-52BE-6315-AAAED1D788D8}" dt="2025-09-22T15:40:45.959" v="8" actId="20577"/>
      <pc:docMkLst>
        <pc:docMk/>
      </pc:docMkLst>
      <pc:sldChg chg="del">
        <pc:chgData name="WENDY VANESA FONTALVO PEÑATE" userId="S::wendy.fontalvo.p@uniminuto.edu::f7a3c5d0-b13b-4d33-a676-a293da504660" providerId="AD" clId="Web-{A4AB9FB8-6420-52BE-6315-AAAED1D788D8}" dt="2025-09-22T15:03:06.777" v="3"/>
        <pc:sldMkLst>
          <pc:docMk/>
          <pc:sldMk cId="168279661" sldId="258"/>
        </pc:sldMkLst>
      </pc:sldChg>
      <pc:sldChg chg="modSp">
        <pc:chgData name="WENDY VANESA FONTALVO PEÑATE" userId="S::wendy.fontalvo.p@uniminuto.edu::f7a3c5d0-b13b-4d33-a676-a293da504660" providerId="AD" clId="Web-{A4AB9FB8-6420-52BE-6315-AAAED1D788D8}" dt="2025-09-22T15:40:45.959" v="8" actId="20577"/>
        <pc:sldMkLst>
          <pc:docMk/>
          <pc:sldMk cId="2005725281" sldId="305"/>
        </pc:sldMkLst>
        <pc:spChg chg="mod">
          <ac:chgData name="WENDY VANESA FONTALVO PEÑATE" userId="S::wendy.fontalvo.p@uniminuto.edu::f7a3c5d0-b13b-4d33-a676-a293da504660" providerId="AD" clId="Web-{A4AB9FB8-6420-52BE-6315-AAAED1D788D8}" dt="2025-09-22T15:40:45.959" v="8" actId="20577"/>
          <ac:spMkLst>
            <pc:docMk/>
            <pc:sldMk cId="2005725281" sldId="305"/>
            <ac:spMk id="13" creationId="{651813FE-979E-47B7-8395-FC3D54E9AA2D}"/>
          </ac:spMkLst>
        </pc:spChg>
      </pc:sldChg>
      <pc:sldChg chg="add del">
        <pc:chgData name="WENDY VANESA FONTALVO PEÑATE" userId="S::wendy.fontalvo.p@uniminuto.edu::f7a3c5d0-b13b-4d33-a676-a293da504660" providerId="AD" clId="Web-{A4AB9FB8-6420-52BE-6315-AAAED1D788D8}" dt="2025-09-22T15:03:04.793" v="2"/>
        <pc:sldMkLst>
          <pc:docMk/>
          <pc:sldMk cId="1371126621" sldId="306"/>
        </pc:sldMkLst>
      </pc:sldChg>
    </pc:docChg>
  </pc:docChgLst>
  <pc:docChgLst>
    <pc:chgData name="IVONE GINETTE CARVAJAL CASTAÑO" userId="S::ivone.carvajal@uniminuto.edu::6f0b0386-3d0d-4c09-920c-550840778887" providerId="AD" clId="Web-{DFB254E5-1B67-5290-ECEC-89CF1F271900}"/>
    <pc:docChg chg="modSld">
      <pc:chgData name="IVONE GINETTE CARVAJAL CASTAÑO" userId="S::ivone.carvajal@uniminuto.edu::6f0b0386-3d0d-4c09-920c-550840778887" providerId="AD" clId="Web-{DFB254E5-1B67-5290-ECEC-89CF1F271900}" dt="2025-09-02T16:30:15.117" v="0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C1B84169-D5E8-2021-2FB3-C28F123FE478}"/>
    <pc:docChg chg="modSld">
      <pc:chgData name="IVONE GINETTE CARVAJAL CASTAÑO" userId="S::ivone.carvajal@uniminuto.edu::6f0b0386-3d0d-4c09-920c-550840778887" providerId="AD" clId="Web-{C1B84169-D5E8-2021-2FB3-C28F123FE478}" dt="2025-09-02T16:47:24.984" v="13" actId="20577"/>
      <pc:docMkLst>
        <pc:docMk/>
      </pc:docMkLst>
    </pc:docChg>
  </pc:docChgLst>
  <pc:docChgLst>
    <pc:chgData name="WENDY VANESA FONTALVO PEÑATE" userId="S::wendy.fontalvo.p@uniminuto.edu::f7a3c5d0-b13b-4d33-a676-a293da504660" providerId="AD" clId="Web-{4B5EB016-4D08-69B6-744B-F5C93616076C}"/>
    <pc:docChg chg="modSld">
      <pc:chgData name="WENDY VANESA FONTALVO PEÑATE" userId="S::wendy.fontalvo.p@uniminuto.edu::f7a3c5d0-b13b-4d33-a676-a293da504660" providerId="AD" clId="Web-{4B5EB016-4D08-69B6-744B-F5C93616076C}" dt="2025-09-02T17:38:06.337" v="114" actId="688"/>
      <pc:docMkLst>
        <pc:docMk/>
      </pc:docMkLst>
      <pc:sldChg chg="addSp delSp modSp">
        <pc:chgData name="WENDY VANESA FONTALVO PEÑATE" userId="S::wendy.fontalvo.p@uniminuto.edu::f7a3c5d0-b13b-4d33-a676-a293da504660" providerId="AD" clId="Web-{4B5EB016-4D08-69B6-744B-F5C93616076C}" dt="2025-09-02T17:38:06.337" v="114" actId="688"/>
        <pc:sldMkLst>
          <pc:docMk/>
          <pc:sldMk cId="2862870214" sldId="278"/>
        </pc:sldMkLst>
        <pc:spChg chg="mod">
          <ac:chgData name="WENDY VANESA FONTALVO PEÑATE" userId="S::wendy.fontalvo.p@uniminuto.edu::f7a3c5d0-b13b-4d33-a676-a293da504660" providerId="AD" clId="Web-{4B5EB016-4D08-69B6-744B-F5C93616076C}" dt="2025-09-02T17:20:30.697" v="5" actId="14100"/>
          <ac:spMkLst>
            <pc:docMk/>
            <pc:sldMk cId="2862870214" sldId="278"/>
            <ac:spMk id="8" creationId="{6A6C235C-808E-4342-8068-424497119B8E}"/>
          </ac:spMkLst>
        </pc:spChg>
        <pc:spChg chg="add mod">
          <ac:chgData name="WENDY VANESA FONTALVO PEÑATE" userId="S::wendy.fontalvo.p@uniminuto.edu::f7a3c5d0-b13b-4d33-a676-a293da504660" providerId="AD" clId="Web-{4B5EB016-4D08-69B6-744B-F5C93616076C}" dt="2025-09-02T17:37:03.911" v="108" actId="14100"/>
          <ac:spMkLst>
            <pc:docMk/>
            <pc:sldMk cId="2862870214" sldId="278"/>
            <ac:spMk id="33" creationId="{F4D74997-672E-BB86-EE0E-DC16469CF842}"/>
          </ac:spMkLst>
        </pc:spChg>
        <pc:spChg chg="mod">
          <ac:chgData name="WENDY VANESA FONTALVO PEÑATE" userId="S::wendy.fontalvo.p@uniminuto.edu::f7a3c5d0-b13b-4d33-a676-a293da504660" providerId="AD" clId="Web-{4B5EB016-4D08-69B6-744B-F5C93616076C}" dt="2025-09-02T17:36:12.954" v="96" actId="20577"/>
          <ac:spMkLst>
            <pc:docMk/>
            <pc:sldMk cId="2862870214" sldId="278"/>
            <ac:spMk id="58" creationId="{89991442-34DA-1EF5-B545-164B07F96E0E}"/>
          </ac:spMkLst>
        </pc:spChg>
        <pc:graphicFrameChg chg="mod modGraphic">
          <ac:chgData name="WENDY VANESA FONTALVO PEÑATE" userId="S::wendy.fontalvo.p@uniminuto.edu::f7a3c5d0-b13b-4d33-a676-a293da504660" providerId="AD" clId="Web-{4B5EB016-4D08-69B6-744B-F5C93616076C}" dt="2025-09-02T17:24:20.105" v="23" actId="1076"/>
          <ac:graphicFrameMkLst>
            <pc:docMk/>
            <pc:sldMk cId="2862870214" sldId="278"/>
            <ac:graphicFrameMk id="12" creationId="{E8A17556-22E9-0799-6CE5-B4DF14E3B266}"/>
          </ac:graphicFrameMkLst>
        </pc:graphicFrameChg>
        <pc:picChg chg="mod modCrop">
          <ac:chgData name="WENDY VANESA FONTALVO PEÑATE" userId="S::wendy.fontalvo.p@uniminuto.edu::f7a3c5d0-b13b-4d33-a676-a293da504660" providerId="AD" clId="Web-{4B5EB016-4D08-69B6-744B-F5C93616076C}" dt="2025-09-02T17:38:06.337" v="114" actId="688"/>
          <ac:picMkLst>
            <pc:docMk/>
            <pc:sldMk cId="2862870214" sldId="278"/>
            <ac:picMk id="9" creationId="{5B6D4761-60DF-4D78-86A3-7029A7F80645}"/>
          </ac:picMkLst>
        </pc:picChg>
      </pc:sldChg>
    </pc:docChg>
  </pc:docChgLst>
  <pc:docChgLst>
    <pc:chgData name="IVONE GINETTE CARVAJAL CASTAÑO" userId="S::ivone.carvajal@uniminuto.edu::6f0b0386-3d0d-4c09-920c-550840778887" providerId="AD" clId="Web-{483ADDE6-5499-F3EE-0BED-AF93DD57200F}"/>
    <pc:docChg chg="modSld">
      <pc:chgData name="IVONE GINETTE CARVAJAL CASTAÑO" userId="S::ivone.carvajal@uniminuto.edu::6f0b0386-3d0d-4c09-920c-550840778887" providerId="AD" clId="Web-{483ADDE6-5499-F3EE-0BED-AF93DD57200F}" dt="2025-09-02T17:20:49.534" v="22" actId="20577"/>
      <pc:docMkLst>
        <pc:docMk/>
      </pc:docMkLst>
    </pc:docChg>
  </pc:docChgLst>
  <pc:docChgLst>
    <pc:chgData name="IVONE GINETTE CARVAJAL CASTAÑO" userId="6f0b0386-3d0d-4c09-920c-550840778887" providerId="ADAL" clId="{EAFDDF03-D376-4D31-AF60-55A318C8159E}"/>
    <pc:docChg chg="undo custSel modSld sldOrd">
      <pc:chgData name="IVONE GINETTE CARVAJAL CASTAÑO" userId="6f0b0386-3d0d-4c09-920c-550840778887" providerId="ADAL" clId="{EAFDDF03-D376-4D31-AF60-55A318C8159E}" dt="2025-09-08T19:32:50.137" v="11" actId="207"/>
      <pc:docMkLst>
        <pc:docMk/>
      </pc:docMkLst>
      <pc:sldChg chg="delSp modSp mod">
        <pc:chgData name="IVONE GINETTE CARVAJAL CASTAÑO" userId="6f0b0386-3d0d-4c09-920c-550840778887" providerId="ADAL" clId="{EAFDDF03-D376-4D31-AF60-55A318C8159E}" dt="2025-09-08T19:32:50.137" v="11" actId="207"/>
        <pc:sldMkLst>
          <pc:docMk/>
          <pc:sldMk cId="602413028" sldId="257"/>
        </pc:sldMkLst>
        <pc:spChg chg="mod">
          <ac:chgData name="IVONE GINETTE CARVAJAL CASTAÑO" userId="6f0b0386-3d0d-4c09-920c-550840778887" providerId="ADAL" clId="{EAFDDF03-D376-4D31-AF60-55A318C8159E}" dt="2025-09-08T19:32:50.137" v="11" actId="207"/>
          <ac:spMkLst>
            <pc:docMk/>
            <pc:sldMk cId="602413028" sldId="257"/>
            <ac:spMk id="3" creationId="{5F87AA4F-56D9-84F2-6ABD-895DF706072E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6149464C-BD20-4ABE-0AFF-FA4B451B4963}"/>
    <pc:docChg chg="modSld">
      <pc:chgData name="WENDY VANESA FONTALVO PEÑATE" userId="S::wendy.fontalvo.p@uniminuto.edu::f7a3c5d0-b13b-4d33-a676-a293da504660" providerId="AD" clId="Web-{6149464C-BD20-4ABE-0AFF-FA4B451B4963}" dt="2025-09-02T16:51:03.762" v="6" actId="20577"/>
      <pc:docMkLst>
        <pc:docMk/>
      </pc:docMkLst>
    </pc:docChg>
  </pc:docChgLst>
  <pc:docChgLst>
    <pc:chgData name="WENDY VANESA FONTALVO PEÑATE" userId="S::wendy.fontalvo.p@uniminuto.edu::f7a3c5d0-b13b-4d33-a676-a293da504660" providerId="AD" clId="Web-{B23AE7DC-8A6F-8915-3F2C-31BF6E3154DF}"/>
    <pc:docChg chg="modSld">
      <pc:chgData name="WENDY VANESA FONTALVO PEÑATE" userId="S::wendy.fontalvo.p@uniminuto.edu::f7a3c5d0-b13b-4d33-a676-a293da504660" providerId="AD" clId="Web-{B23AE7DC-8A6F-8915-3F2C-31BF6E3154DF}" dt="2025-09-02T16:31:38.770" v="141" actId="14100"/>
      <pc:docMkLst>
        <pc:docMk/>
      </pc:docMkLst>
    </pc:docChg>
  </pc:docChgLst>
  <pc:docChgLst>
    <pc:chgData name="WENDY VANESA FONTALVO PEÑATE" userId="S::wendy.fontalvo.p@uniminuto.edu::f7a3c5d0-b13b-4d33-a676-a293da504660" providerId="AD" clId="Web-{B4E0BBC5-9250-C12D-777F-248588AE701A}"/>
    <pc:docChg chg="modSld">
      <pc:chgData name="WENDY VANESA FONTALVO PEÑATE" userId="S::wendy.fontalvo.p@uniminuto.edu::f7a3c5d0-b13b-4d33-a676-a293da504660" providerId="AD" clId="Web-{B4E0BBC5-9250-C12D-777F-248588AE701A}" dt="2025-09-02T16:53:46.305" v="19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EE82D329-001B-4227-DB40-61AE151DE5A8}"/>
    <pc:docChg chg="modSld">
      <pc:chgData name="IVONE GINETTE CARVAJAL CASTAÑO" userId="S::ivone.carvajal@uniminuto.edu::6f0b0386-3d0d-4c09-920c-550840778887" providerId="AD" clId="Web-{EE82D329-001B-4227-DB40-61AE151DE5A8}" dt="2025-09-02T17:13:59.934" v="0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527B1435-3FEB-9AB2-27B5-55417D00580A}"/>
    <pc:docChg chg="modSld">
      <pc:chgData name="IVONE GINETTE CARVAJAL CASTAÑO" userId="S::ivone.carvajal@uniminuto.edu::6f0b0386-3d0d-4c09-920c-550840778887" providerId="AD" clId="Web-{527B1435-3FEB-9AB2-27B5-55417D00580A}" dt="2025-09-02T16:46:57.318" v="186" actId="1076"/>
      <pc:docMkLst>
        <pc:docMk/>
      </pc:docMkLst>
    </pc:docChg>
  </pc:docChgLst>
  <pc:docChgLst>
    <pc:chgData name="GINA CATALINA MALAVER PEREZ" userId="99b04ec6-3d77-4061-a7bd-63e001cc7658" providerId="ADAL" clId="{88880B5C-24B2-444E-857B-E24E2522D707}"/>
    <pc:docChg chg="undo custSel modSld">
      <pc:chgData name="GINA CATALINA MALAVER PEREZ" userId="99b04ec6-3d77-4061-a7bd-63e001cc7658" providerId="ADAL" clId="{88880B5C-24B2-444E-857B-E24E2522D707}" dt="2025-09-02T19:42:04.491" v="1216" actId="207"/>
      <pc:docMkLst>
        <pc:docMk/>
      </pc:docMkLst>
      <pc:sldChg chg="addSp delSp modSp mod">
        <pc:chgData name="GINA CATALINA MALAVER PEREZ" userId="99b04ec6-3d77-4061-a7bd-63e001cc7658" providerId="ADAL" clId="{88880B5C-24B2-444E-857B-E24E2522D707}" dt="2025-09-02T18:08:06.123" v="1210"/>
        <pc:sldMkLst>
          <pc:docMk/>
          <pc:sldMk cId="2862870214" sldId="278"/>
        </pc:sldMkLst>
        <pc:spChg chg="mod">
          <ac:chgData name="GINA CATALINA MALAVER PEREZ" userId="99b04ec6-3d77-4061-a7bd-63e001cc7658" providerId="ADAL" clId="{88880B5C-24B2-444E-857B-E24E2522D707}" dt="2025-09-02T16:53:32.304" v="91" actId="403"/>
          <ac:spMkLst>
            <pc:docMk/>
            <pc:sldMk cId="2862870214" sldId="278"/>
            <ac:spMk id="4" creationId="{DD9C18E8-6A28-40B5-BADE-3C3242E7582C}"/>
          </ac:spMkLst>
        </pc:spChg>
        <pc:spChg chg="add mod">
          <ac:chgData name="GINA CATALINA MALAVER PEREZ" userId="99b04ec6-3d77-4061-a7bd-63e001cc7658" providerId="ADAL" clId="{88880B5C-24B2-444E-857B-E24E2522D707}" dt="2025-09-02T16:42:42.892" v="35" actId="14100"/>
          <ac:spMkLst>
            <pc:docMk/>
            <pc:sldMk cId="2862870214" sldId="278"/>
            <ac:spMk id="7" creationId="{A3C38021-0E15-4879-B7E8-8A18CFA2E1A1}"/>
          </ac:spMkLst>
        </pc:spChg>
        <pc:spChg chg="add mod">
          <ac:chgData name="GINA CATALINA MALAVER PEREZ" userId="99b04ec6-3d77-4061-a7bd-63e001cc7658" providerId="ADAL" clId="{88880B5C-24B2-444E-857B-E24E2522D707}" dt="2025-09-02T16:42:21.815" v="33" actId="14100"/>
          <ac:spMkLst>
            <pc:docMk/>
            <pc:sldMk cId="2862870214" sldId="278"/>
            <ac:spMk id="8" creationId="{6A6C235C-808E-4342-8068-424497119B8E}"/>
          </ac:spMkLst>
        </pc:spChg>
        <pc:spChg chg="add mod">
          <ac:chgData name="GINA CATALINA MALAVER PEREZ" userId="99b04ec6-3d77-4061-a7bd-63e001cc7658" providerId="ADAL" clId="{88880B5C-24B2-444E-857B-E24E2522D707}" dt="2025-09-02T17:40:57.336" v="471" actId="14100"/>
          <ac:spMkLst>
            <pc:docMk/>
            <pc:sldMk cId="2862870214" sldId="278"/>
            <ac:spMk id="10" creationId="{E2CC2F55-72C1-4716-A154-26C01FBF8FF0}"/>
          </ac:spMkLst>
        </pc:spChg>
        <pc:spChg chg="add">
          <ac:chgData name="GINA CATALINA MALAVER PEREZ" userId="99b04ec6-3d77-4061-a7bd-63e001cc7658" providerId="ADAL" clId="{88880B5C-24B2-444E-857B-E24E2522D707}" dt="2025-09-02T16:48:41.409" v="63"/>
          <ac:spMkLst>
            <pc:docMk/>
            <pc:sldMk cId="2862870214" sldId="278"/>
            <ac:spMk id="19" creationId="{7175ADED-29D3-F7EC-4A7D-6A9E11EF3F09}"/>
          </ac:spMkLst>
        </pc:spChg>
        <pc:spChg chg="add">
          <ac:chgData name="GINA CATALINA MALAVER PEREZ" userId="99b04ec6-3d77-4061-a7bd-63e001cc7658" providerId="ADAL" clId="{88880B5C-24B2-444E-857B-E24E2522D707}" dt="2025-09-02T16:48:41.409" v="63"/>
          <ac:spMkLst>
            <pc:docMk/>
            <pc:sldMk cId="2862870214" sldId="278"/>
            <ac:spMk id="20" creationId="{2A9277CB-9843-E315-5D30-F4A9121513A6}"/>
          </ac:spMkLst>
        </pc:spChg>
        <pc:spChg chg="add mod">
          <ac:chgData name="GINA CATALINA MALAVER PEREZ" userId="99b04ec6-3d77-4061-a7bd-63e001cc7658" providerId="ADAL" clId="{88880B5C-24B2-444E-857B-E24E2522D707}" dt="2025-09-02T16:50:29.802" v="72"/>
          <ac:spMkLst>
            <pc:docMk/>
            <pc:sldMk cId="2862870214" sldId="278"/>
            <ac:spMk id="40" creationId="{3F0D140F-CF51-E908-6A3C-B1CA9EE9B841}"/>
          </ac:spMkLst>
        </pc:spChg>
        <pc:spChg chg="add mod">
          <ac:chgData name="GINA CATALINA MALAVER PEREZ" userId="99b04ec6-3d77-4061-a7bd-63e001cc7658" providerId="ADAL" clId="{88880B5C-24B2-444E-857B-E24E2522D707}" dt="2025-09-02T16:51:07.909" v="78" actId="403"/>
          <ac:spMkLst>
            <pc:docMk/>
            <pc:sldMk cId="2862870214" sldId="278"/>
            <ac:spMk id="41" creationId="{8598F156-29AA-E879-FFAD-E620352F4EDD}"/>
          </ac:spMkLst>
        </pc:spChg>
        <pc:spChg chg="mod">
          <ac:chgData name="GINA CATALINA MALAVER PEREZ" userId="99b04ec6-3d77-4061-a7bd-63e001cc7658" providerId="ADAL" clId="{88880B5C-24B2-444E-857B-E24E2522D707}" dt="2025-09-02T17:03:50.882" v="211" actId="1076"/>
          <ac:spMkLst>
            <pc:docMk/>
            <pc:sldMk cId="2862870214" sldId="278"/>
            <ac:spMk id="44" creationId="{AE5BDA88-5BF9-224B-3494-1F93E04A5A8B}"/>
          </ac:spMkLst>
        </pc:spChg>
        <pc:spChg chg="mod">
          <ac:chgData name="GINA CATALINA MALAVER PEREZ" userId="99b04ec6-3d77-4061-a7bd-63e001cc7658" providerId="ADAL" clId="{88880B5C-24B2-444E-857B-E24E2522D707}" dt="2025-09-02T16:58:56.185" v="149" actId="20577"/>
          <ac:spMkLst>
            <pc:docMk/>
            <pc:sldMk cId="2862870214" sldId="278"/>
            <ac:spMk id="47" creationId="{EED92D0B-8165-27E3-C046-EFB0167B1681}"/>
          </ac:spMkLst>
        </pc:spChg>
        <pc:spChg chg="mod">
          <ac:chgData name="GINA CATALINA MALAVER PEREZ" userId="99b04ec6-3d77-4061-a7bd-63e001cc7658" providerId="ADAL" clId="{88880B5C-24B2-444E-857B-E24E2522D707}" dt="2025-09-02T16:59:03.114" v="166" actId="20577"/>
          <ac:spMkLst>
            <pc:docMk/>
            <pc:sldMk cId="2862870214" sldId="278"/>
            <ac:spMk id="50" creationId="{977533CC-0B01-86F8-5BA9-C223C106437A}"/>
          </ac:spMkLst>
        </pc:spChg>
        <pc:spChg chg="add mod">
          <ac:chgData name="GINA CATALINA MALAVER PEREZ" userId="99b04ec6-3d77-4061-a7bd-63e001cc7658" providerId="ADAL" clId="{88880B5C-24B2-444E-857B-E24E2522D707}" dt="2025-09-02T17:42:32.235" v="478" actId="14100"/>
          <ac:spMkLst>
            <pc:docMk/>
            <pc:sldMk cId="2862870214" sldId="278"/>
            <ac:spMk id="51" creationId="{CFA01FC9-3862-788B-D760-D91E0DE8AE8C}"/>
          </ac:spMkLst>
        </pc:spChg>
        <pc:spChg chg="add mod">
          <ac:chgData name="GINA CATALINA MALAVER PEREZ" userId="99b04ec6-3d77-4061-a7bd-63e001cc7658" providerId="ADAL" clId="{88880B5C-24B2-444E-857B-E24E2522D707}" dt="2025-09-02T17:42:25.882" v="477" actId="1076"/>
          <ac:spMkLst>
            <pc:docMk/>
            <pc:sldMk cId="2862870214" sldId="278"/>
            <ac:spMk id="53" creationId="{A897C988-B18E-0BCB-DEF5-D9343D21F4FC}"/>
          </ac:spMkLst>
        </pc:spChg>
        <pc:spChg chg="add mod">
          <ac:chgData name="GINA CATALINA MALAVER PEREZ" userId="99b04ec6-3d77-4061-a7bd-63e001cc7658" providerId="ADAL" clId="{88880B5C-24B2-444E-857B-E24E2522D707}" dt="2025-09-02T17:20:46.901" v="278" actId="1076"/>
          <ac:spMkLst>
            <pc:docMk/>
            <pc:sldMk cId="2862870214" sldId="278"/>
            <ac:spMk id="54" creationId="{480DEA35-9E6A-F737-A57A-C16C324E3B09}"/>
          </ac:spMkLst>
        </pc:spChg>
        <pc:spChg chg="add mod">
          <ac:chgData name="GINA CATALINA MALAVER PEREZ" userId="99b04ec6-3d77-4061-a7bd-63e001cc7658" providerId="ADAL" clId="{88880B5C-24B2-444E-857B-E24E2522D707}" dt="2025-09-02T18:08:06.123" v="1210"/>
          <ac:spMkLst>
            <pc:docMk/>
            <pc:sldMk cId="2862870214" sldId="278"/>
            <ac:spMk id="55" creationId="{421B18B2-0B5F-C5E6-AB1A-86239AFF7656}"/>
          </ac:spMkLst>
        </pc:spChg>
        <pc:spChg chg="add mod">
          <ac:chgData name="GINA CATALINA MALAVER PEREZ" userId="99b04ec6-3d77-4061-a7bd-63e001cc7658" providerId="ADAL" clId="{88880B5C-24B2-444E-857B-E24E2522D707}" dt="2025-09-02T17:41:30.922" v="473" actId="1076"/>
          <ac:spMkLst>
            <pc:docMk/>
            <pc:sldMk cId="2862870214" sldId="278"/>
            <ac:spMk id="56" creationId="{DFDF5B1A-471D-D79E-33EF-0F6E1CF03BA2}"/>
          </ac:spMkLst>
        </pc:spChg>
        <pc:spChg chg="add mod">
          <ac:chgData name="GINA CATALINA MALAVER PEREZ" userId="99b04ec6-3d77-4061-a7bd-63e001cc7658" providerId="ADAL" clId="{88880B5C-24B2-444E-857B-E24E2522D707}" dt="2025-09-02T17:40:13.566" v="464" actId="20577"/>
          <ac:spMkLst>
            <pc:docMk/>
            <pc:sldMk cId="2862870214" sldId="278"/>
            <ac:spMk id="57" creationId="{103FCF56-5054-06A8-B63C-31823FFDC127}"/>
          </ac:spMkLst>
        </pc:spChg>
        <pc:spChg chg="add mod">
          <ac:chgData name="GINA CATALINA MALAVER PEREZ" userId="99b04ec6-3d77-4061-a7bd-63e001cc7658" providerId="ADAL" clId="{88880B5C-24B2-444E-857B-E24E2522D707}" dt="2025-09-02T17:33:31.465" v="396" actId="1076"/>
          <ac:spMkLst>
            <pc:docMk/>
            <pc:sldMk cId="2862870214" sldId="278"/>
            <ac:spMk id="58" creationId="{89991442-34DA-1EF5-B545-164B07F96E0E}"/>
          </ac:spMkLst>
        </pc:spChg>
        <pc:spChg chg="add mod">
          <ac:chgData name="GINA CATALINA MALAVER PEREZ" userId="99b04ec6-3d77-4061-a7bd-63e001cc7658" providerId="ADAL" clId="{88880B5C-24B2-444E-857B-E24E2522D707}" dt="2025-09-02T17:40:08.209" v="463" actId="20577"/>
          <ac:spMkLst>
            <pc:docMk/>
            <pc:sldMk cId="2862870214" sldId="278"/>
            <ac:spMk id="59" creationId="{513AC769-FB9D-42A6-33DB-6A5670CD0CE9}"/>
          </ac:spMkLst>
        </pc:spChg>
        <pc:spChg chg="add mod">
          <ac:chgData name="GINA CATALINA MALAVER PEREZ" userId="99b04ec6-3d77-4061-a7bd-63e001cc7658" providerId="ADAL" clId="{88880B5C-24B2-444E-857B-E24E2522D707}" dt="2025-09-02T17:41:36.061" v="474" actId="1076"/>
          <ac:spMkLst>
            <pc:docMk/>
            <pc:sldMk cId="2862870214" sldId="278"/>
            <ac:spMk id="154" creationId="{576309FB-BAB1-5907-3707-0DBFE6C3DD48}"/>
          </ac:spMkLst>
        </pc:spChg>
        <pc:grpChg chg="mod">
          <ac:chgData name="GINA CATALINA MALAVER PEREZ" userId="99b04ec6-3d77-4061-a7bd-63e001cc7658" providerId="ADAL" clId="{88880B5C-24B2-444E-857B-E24E2522D707}" dt="2025-09-02T17:40:40.074" v="468" actId="14100"/>
          <ac:grpSpMkLst>
            <pc:docMk/>
            <pc:sldMk cId="2862870214" sldId="278"/>
            <ac:grpSpMk id="2" creationId="{E38B918A-6E37-4C00-859F-447281525051}"/>
          </ac:grpSpMkLst>
        </pc:grpChg>
        <pc:grpChg chg="add mod">
          <ac:chgData name="GINA CATALINA MALAVER PEREZ" userId="99b04ec6-3d77-4061-a7bd-63e001cc7658" providerId="ADAL" clId="{88880B5C-24B2-444E-857B-E24E2522D707}" dt="2025-09-02T17:40:59.856" v="472" actId="14100"/>
          <ac:grpSpMkLst>
            <pc:docMk/>
            <pc:sldMk cId="2862870214" sldId="278"/>
            <ac:grpSpMk id="37" creationId="{46EAC4BA-0240-4908-A0A2-A19FBBF6A5F9}"/>
          </ac:grpSpMkLst>
        </pc:grpChg>
        <pc:grpChg chg="add mod">
          <ac:chgData name="GINA CATALINA MALAVER PEREZ" userId="99b04ec6-3d77-4061-a7bd-63e001cc7658" providerId="ADAL" clId="{88880B5C-24B2-444E-857B-E24E2522D707}" dt="2025-09-02T16:50:29.802" v="72"/>
          <ac:grpSpMkLst>
            <pc:docMk/>
            <pc:sldMk cId="2862870214" sldId="278"/>
            <ac:grpSpMk id="38" creationId="{E0C68C7E-E01B-243B-6246-6C32C1C944AE}"/>
          </ac:grpSpMkLst>
        </pc:grpChg>
        <pc:grpChg chg="add mod">
          <ac:chgData name="GINA CATALINA MALAVER PEREZ" userId="99b04ec6-3d77-4061-a7bd-63e001cc7658" providerId="ADAL" clId="{88880B5C-24B2-444E-857B-E24E2522D707}" dt="2025-09-02T17:03:56.422" v="212" actId="1076"/>
          <ac:grpSpMkLst>
            <pc:docMk/>
            <pc:sldMk cId="2862870214" sldId="278"/>
            <ac:grpSpMk id="42" creationId="{6DE3401C-DAA7-77DE-45A1-F9AAAEA5FB31}"/>
          </ac:grpSpMkLst>
        </pc:grpChg>
        <pc:grpChg chg="add mod">
          <ac:chgData name="GINA CATALINA MALAVER PEREZ" userId="99b04ec6-3d77-4061-a7bd-63e001cc7658" providerId="ADAL" clId="{88880B5C-24B2-444E-857B-E24E2522D707}" dt="2025-09-02T17:03:47.628" v="209" actId="1076"/>
          <ac:grpSpMkLst>
            <pc:docMk/>
            <pc:sldMk cId="2862870214" sldId="278"/>
            <ac:grpSpMk id="45" creationId="{BF44B860-FD92-110E-FB78-D02AD14324FC}"/>
          </ac:grpSpMkLst>
        </pc:grpChg>
        <pc:grpChg chg="add mod">
          <ac:chgData name="GINA CATALINA MALAVER PEREZ" userId="99b04ec6-3d77-4061-a7bd-63e001cc7658" providerId="ADAL" clId="{88880B5C-24B2-444E-857B-E24E2522D707}" dt="2025-09-02T17:03:42.865" v="208" actId="1076"/>
          <ac:grpSpMkLst>
            <pc:docMk/>
            <pc:sldMk cId="2862870214" sldId="278"/>
            <ac:grpSpMk id="48" creationId="{7A95D04D-BE07-5EB5-E7D5-FDFAD18C8CFF}"/>
          </ac:grpSpMkLst>
        </pc:grpChg>
        <pc:graphicFrameChg chg="add mod modGraphic">
          <ac:chgData name="GINA CATALINA MALAVER PEREZ" userId="99b04ec6-3d77-4061-a7bd-63e001cc7658" providerId="ADAL" clId="{88880B5C-24B2-444E-857B-E24E2522D707}" dt="2025-09-02T17:40:53.835" v="470" actId="14100"/>
          <ac:graphicFrameMkLst>
            <pc:docMk/>
            <pc:sldMk cId="2862870214" sldId="278"/>
            <ac:graphicFrameMk id="12" creationId="{E8A17556-22E9-0799-6CE5-B4DF14E3B266}"/>
          </ac:graphicFrameMkLst>
        </pc:graphicFrameChg>
        <pc:picChg chg="mod">
          <ac:chgData name="GINA CATALINA MALAVER PEREZ" userId="99b04ec6-3d77-4061-a7bd-63e001cc7658" providerId="ADAL" clId="{88880B5C-24B2-444E-857B-E24E2522D707}" dt="2025-09-02T16:53:23.469" v="88" actId="1076"/>
          <ac:picMkLst>
            <pc:docMk/>
            <pc:sldMk cId="2862870214" sldId="278"/>
            <ac:picMk id="6" creationId="{E83E6156-5904-47EB-A877-E598E40A42AA}"/>
          </ac:picMkLst>
        </pc:picChg>
        <pc:picChg chg="add mod">
          <ac:chgData name="GINA CATALINA MALAVER PEREZ" userId="99b04ec6-3d77-4061-a7bd-63e001cc7658" providerId="ADAL" clId="{88880B5C-24B2-444E-857B-E24E2522D707}" dt="2025-09-02T16:42:53.697" v="38" actId="1076"/>
          <ac:picMkLst>
            <pc:docMk/>
            <pc:sldMk cId="2862870214" sldId="278"/>
            <ac:picMk id="9" creationId="{5B6D4761-60DF-4D78-86A3-7029A7F80645}"/>
          </ac:picMkLst>
        </pc:picChg>
        <pc:picChg chg="add mod">
          <ac:chgData name="GINA CATALINA MALAVER PEREZ" userId="99b04ec6-3d77-4061-a7bd-63e001cc7658" providerId="ADAL" clId="{88880B5C-24B2-444E-857B-E24E2522D707}" dt="2025-09-02T16:50:29.802" v="72"/>
          <ac:picMkLst>
            <pc:docMk/>
            <pc:sldMk cId="2862870214" sldId="278"/>
            <ac:picMk id="39" creationId="{1BF6C649-170E-D4B2-F873-5BF08533050D}"/>
          </ac:picMkLst>
        </pc:picChg>
        <pc:picChg chg="mod">
          <ac:chgData name="GINA CATALINA MALAVER PEREZ" userId="99b04ec6-3d77-4061-a7bd-63e001cc7658" providerId="ADAL" clId="{88880B5C-24B2-444E-857B-E24E2522D707}" dt="2025-09-02T16:57:30.478" v="96"/>
          <ac:picMkLst>
            <pc:docMk/>
            <pc:sldMk cId="2862870214" sldId="278"/>
            <ac:picMk id="43" creationId="{12B4F797-522A-FD0E-B358-279ACD8C1B60}"/>
          </ac:picMkLst>
        </pc:picChg>
        <pc:picChg chg="mod">
          <ac:chgData name="GINA CATALINA MALAVER PEREZ" userId="99b04ec6-3d77-4061-a7bd-63e001cc7658" providerId="ADAL" clId="{88880B5C-24B2-444E-857B-E24E2522D707}" dt="2025-09-02T16:58:39.488" v="130"/>
          <ac:picMkLst>
            <pc:docMk/>
            <pc:sldMk cId="2862870214" sldId="278"/>
            <ac:picMk id="46" creationId="{EC69944B-5D80-32D0-8459-835143411541}"/>
          </ac:picMkLst>
        </pc:picChg>
        <pc:picChg chg="mod">
          <ac:chgData name="GINA CATALINA MALAVER PEREZ" userId="99b04ec6-3d77-4061-a7bd-63e001cc7658" providerId="ADAL" clId="{88880B5C-24B2-444E-857B-E24E2522D707}" dt="2025-09-02T16:58:46.206" v="132"/>
          <ac:picMkLst>
            <pc:docMk/>
            <pc:sldMk cId="2862870214" sldId="278"/>
            <ac:picMk id="49" creationId="{012E7678-CE2C-A627-9B16-EE5ED29DBA48}"/>
          </ac:picMkLst>
        </pc:picChg>
      </pc:sldChg>
      <pc:sldChg chg="modSp mod">
        <pc:chgData name="GINA CATALINA MALAVER PEREZ" userId="99b04ec6-3d77-4061-a7bd-63e001cc7658" providerId="ADAL" clId="{88880B5C-24B2-444E-857B-E24E2522D707}" dt="2025-09-02T19:38:39.005" v="1214" actId="20577"/>
        <pc:sldMkLst>
          <pc:docMk/>
          <pc:sldMk cId="2005725281" sldId="305"/>
        </pc:sldMkLst>
        <pc:spChg chg="mod">
          <ac:chgData name="GINA CATALINA MALAVER PEREZ" userId="99b04ec6-3d77-4061-a7bd-63e001cc7658" providerId="ADAL" clId="{88880B5C-24B2-444E-857B-E24E2522D707}" dt="2025-09-02T19:38:39.005" v="1214" actId="20577"/>
          <ac:spMkLst>
            <pc:docMk/>
            <pc:sldMk cId="2005725281" sldId="305"/>
            <ac:spMk id="13" creationId="{651813FE-979E-47B7-8395-FC3D54E9AA2D}"/>
          </ac:spMkLst>
        </pc:spChg>
        <pc:spChg chg="mod">
          <ac:chgData name="GINA CATALINA MALAVER PEREZ" userId="99b04ec6-3d77-4061-a7bd-63e001cc7658" providerId="ADAL" clId="{88880B5C-24B2-444E-857B-E24E2522D707}" dt="2025-09-02T17:45:40.202" v="500" actId="20577"/>
          <ac:spMkLst>
            <pc:docMk/>
            <pc:sldMk cId="2005725281" sldId="305"/>
            <ac:spMk id="17" creationId="{5CDEB798-C74E-2CC3-0A3F-4F91704B17D6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A7E64E3A-6685-4EA7-91F4-BD2D16F40F29}"/>
    <pc:docChg chg="modSld">
      <pc:chgData name="IVONE GINETTE CARVAJAL CASTAÑO" userId="S::ivone.carvajal@uniminuto.edu::6f0b0386-3d0d-4c09-920c-550840778887" providerId="AD" clId="Web-{A7E64E3A-6685-4EA7-91F4-BD2D16F40F29}" dt="2025-09-02T17:30:10.814" v="14"/>
      <pc:docMkLst>
        <pc:docMk/>
      </pc:docMkLst>
      <pc:sldChg chg="modSp">
        <pc:chgData name="IVONE GINETTE CARVAJAL CASTAÑO" userId="S::ivone.carvajal@uniminuto.edu::6f0b0386-3d0d-4c09-920c-550840778887" providerId="AD" clId="Web-{A7E64E3A-6685-4EA7-91F4-BD2D16F40F29}" dt="2025-09-02T17:30:10.814" v="14"/>
        <pc:sldMkLst>
          <pc:docMk/>
          <pc:sldMk cId="2862870214" sldId="278"/>
        </pc:sldMkLst>
        <pc:spChg chg="mod">
          <ac:chgData name="IVONE GINETTE CARVAJAL CASTAÑO" userId="S::ivone.carvajal@uniminuto.edu::6f0b0386-3d0d-4c09-920c-550840778887" providerId="AD" clId="Web-{A7E64E3A-6685-4EA7-91F4-BD2D16F40F29}" dt="2025-09-02T17:28:31.492" v="3" actId="20577"/>
          <ac:spMkLst>
            <pc:docMk/>
            <pc:sldMk cId="2862870214" sldId="278"/>
            <ac:spMk id="57" creationId="{103FCF56-5054-06A8-B63C-31823FFDC127}"/>
          </ac:spMkLst>
        </pc:spChg>
        <pc:graphicFrameChg chg="mod modGraphic">
          <ac:chgData name="IVONE GINETTE CARVAJAL CASTAÑO" userId="S::ivone.carvajal@uniminuto.edu::6f0b0386-3d0d-4c09-920c-550840778887" providerId="AD" clId="Web-{A7E64E3A-6685-4EA7-91F4-BD2D16F40F29}" dt="2025-09-02T17:30:10.814" v="14"/>
          <ac:graphicFrameMkLst>
            <pc:docMk/>
            <pc:sldMk cId="2862870214" sldId="278"/>
            <ac:graphicFrameMk id="12" creationId="{E8A17556-22E9-0799-6CE5-B4DF14E3B266}"/>
          </ac:graphicFrameMkLst>
        </pc:graphicFrameChg>
      </pc:sldChg>
    </pc:docChg>
  </pc:docChgLst>
  <pc:docChgLst>
    <pc:chgData name="IVONE GINETTE CARVAJAL CASTAÑO" userId="S::ivone.carvajal@uniminuto.edu::6f0b0386-3d0d-4c09-920c-550840778887" providerId="AD" clId="Web-{9F3D681B-5A11-136D-C07A-9E40F5220831}"/>
    <pc:docChg chg="modSld">
      <pc:chgData name="IVONE GINETTE CARVAJAL CASTAÑO" userId="S::ivone.carvajal@uniminuto.edu::6f0b0386-3d0d-4c09-920c-550840778887" providerId="AD" clId="Web-{9F3D681B-5A11-136D-C07A-9E40F5220831}" dt="2025-09-02T17:22:35.024" v="64" actId="1076"/>
      <pc:docMkLst>
        <pc:docMk/>
      </pc:docMkLst>
    </pc:docChg>
  </pc:docChgLst>
  <pc:docChgLst>
    <pc:chgData name="ANGIE KATERINE BORDA RODRIGUEZ" userId="S::angie.borda@uniminuto.edu::982bb59e-8e0b-4610-af28-be7434494033" providerId="AD" clId="Web-{E9B32AC3-29C6-C59E-5C11-67E51A3D1FC5}"/>
    <pc:docChg chg="modSld">
      <pc:chgData name="ANGIE KATERINE BORDA RODRIGUEZ" userId="S::angie.borda@uniminuto.edu::982bb59e-8e0b-4610-af28-be7434494033" providerId="AD" clId="Web-{E9B32AC3-29C6-C59E-5C11-67E51A3D1FC5}" dt="2025-09-02T16:11:15.376" v="23" actId="20577"/>
      <pc:docMkLst>
        <pc:docMk/>
      </pc:docMkLst>
      <pc:sldChg chg="modSp">
        <pc:chgData name="ANGIE KATERINE BORDA RODRIGUEZ" userId="S::angie.borda@uniminuto.edu::982bb59e-8e0b-4610-af28-be7434494033" providerId="AD" clId="Web-{E9B32AC3-29C6-C59E-5C11-67E51A3D1FC5}" dt="2025-09-02T16:11:15.376" v="23" actId="20577"/>
        <pc:sldMkLst>
          <pc:docMk/>
          <pc:sldMk cId="602413028" sldId="257"/>
        </pc:sldMkLst>
        <pc:spChg chg="mod">
          <ac:chgData name="ANGIE KATERINE BORDA RODRIGUEZ" userId="S::angie.borda@uniminuto.edu::982bb59e-8e0b-4610-af28-be7434494033" providerId="AD" clId="Web-{E9B32AC3-29C6-C59E-5C11-67E51A3D1FC5}" dt="2025-09-02T16:11:15.376" v="23" actId="20577"/>
          <ac:spMkLst>
            <pc:docMk/>
            <pc:sldMk cId="602413028" sldId="257"/>
            <ac:spMk id="3" creationId="{5F87AA4F-56D9-84F2-6ABD-895DF70607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91521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CO" sz="3200" b="1">
                <a:solidFill>
                  <a:srgbClr val="01FD84"/>
                </a:solidFill>
                <a:latin typeface="Trebuchet MS"/>
              </a:rPr>
              <a:t>Ficha Prototipo de baja fidelidad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7754931-F53D-4938-A008-8003CC15DE77}"/>
              </a:ext>
            </a:extLst>
          </p:cNvPr>
          <p:cNvSpPr txBox="1">
            <a:spLocks/>
          </p:cNvSpPr>
          <p:nvPr/>
        </p:nvSpPr>
        <p:spPr>
          <a:xfrm>
            <a:off x="957674" y="4722328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CO" sz="3200" b="1">
                <a:solidFill>
                  <a:srgbClr val="01FD84"/>
                </a:solidFill>
                <a:latin typeface="Trebuchet MS"/>
              </a:rPr>
              <a:t>Desafío 3</a:t>
            </a:r>
          </a:p>
        </p:txBody>
      </p:sp>
    </p:spTree>
    <p:extLst>
      <p:ext uri="{BB962C8B-B14F-4D97-AF65-F5344CB8AC3E}">
        <p14:creationId xmlns:p14="http://schemas.microsoft.com/office/powerpoint/2010/main" val="60241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7B4E8D31-7B02-47F6-B906-52325D8CAAAF}"/>
              </a:ext>
            </a:extLst>
          </p:cNvPr>
          <p:cNvGrpSpPr/>
          <p:nvPr/>
        </p:nvGrpSpPr>
        <p:grpSpPr>
          <a:xfrm>
            <a:off x="330041" y="199253"/>
            <a:ext cx="11608194" cy="1091358"/>
            <a:chOff x="6350" y="-17962"/>
            <a:chExt cx="5809631" cy="818062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F7CC966B-4D0C-A492-59A7-E100B9A64CDB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/>
            </a:p>
          </p:txBody>
        </p:sp>
        <p:sp>
          <p:nvSpPr>
            <p:cNvPr id="6" name="Rectángulo: esquinas redondeadas 76">
              <a:extLst>
                <a:ext uri="{FF2B5EF4-FFF2-40B4-BE49-F238E27FC236}">
                  <a16:creationId xmlns:a16="http://schemas.microsoft.com/office/drawing/2014/main" id="{69687F52-EB01-3D5A-0006-8E75E266E936}"/>
                </a:ext>
              </a:extLst>
            </p:cNvPr>
            <p:cNvSpPr/>
            <p:nvPr/>
          </p:nvSpPr>
          <p:spPr>
            <a:xfrm>
              <a:off x="8994" y="-17962"/>
              <a:ext cx="5806987" cy="294333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s-CO" sz="24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Título del proyecto </a:t>
              </a:r>
              <a:endParaRPr lang="es-419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EA1F31-B628-578D-61A6-C3492227A368}"/>
              </a:ext>
            </a:extLst>
          </p:cNvPr>
          <p:cNvSpPr txBox="1"/>
          <p:nvPr/>
        </p:nvSpPr>
        <p:spPr>
          <a:xfrm>
            <a:off x="344905" y="662219"/>
            <a:ext cx="903327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Escriban el título con el </a:t>
            </a:r>
            <a:r>
              <a:rPr lang="es-MX" sz="1200" b="0" i="1" u="none" strike="noStrike">
                <a:solidFill>
                  <a:srgbClr val="C2C2C2"/>
                </a:solidFill>
                <a:effectLst/>
                <a:latin typeface="Trebuchet MS"/>
                <a:ea typeface="+mn-lt"/>
                <a:cs typeface="Arial"/>
              </a:rPr>
              <a:t>que </a:t>
            </a:r>
            <a:r>
              <a:rPr lang="es-MX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se identifica su proyecto.</a:t>
            </a:r>
            <a:endParaRPr lang="es-ES" sz="1200">
              <a:latin typeface="Aptos" panose="02110004020202020204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74ACC70-558F-402F-ADF7-981C9A501F25}"/>
              </a:ext>
            </a:extLst>
          </p:cNvPr>
          <p:cNvGrpSpPr/>
          <p:nvPr/>
        </p:nvGrpSpPr>
        <p:grpSpPr>
          <a:xfrm>
            <a:off x="341905" y="1343663"/>
            <a:ext cx="3341182" cy="775833"/>
            <a:chOff x="-11178" y="12700"/>
            <a:chExt cx="5842095" cy="854076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B5594458-9D78-424B-94F8-A6B51F5C5B63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" name="Rectángulo: esquinas redondeadas 76">
              <a:extLst>
                <a:ext uri="{FF2B5EF4-FFF2-40B4-BE49-F238E27FC236}">
                  <a16:creationId xmlns:a16="http://schemas.microsoft.com/office/drawing/2014/main" id="{210A5EA8-FBDE-4D70-8F4C-050CE3223FA3}"/>
                </a:ext>
              </a:extLst>
            </p:cNvPr>
            <p:cNvSpPr/>
            <p:nvPr/>
          </p:nvSpPr>
          <p:spPr>
            <a:xfrm>
              <a:off x="-11178" y="12700"/>
              <a:ext cx="5842095" cy="297961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42390 w 5813508"/>
                <a:gd name="connsiteY5" fmla="*/ 29210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1 w 5791201"/>
                <a:gd name="connsiteY0" fmla="*/ 49743 h 304800"/>
                <a:gd name="connsiteX1" fmla="*/ 49744 w 5791201"/>
                <a:gd name="connsiteY1" fmla="*/ 0 h 304800"/>
                <a:gd name="connsiteX2" fmla="*/ 5741458 w 5791201"/>
                <a:gd name="connsiteY2" fmla="*/ 0 h 304800"/>
                <a:gd name="connsiteX3" fmla="*/ 5791201 w 5791201"/>
                <a:gd name="connsiteY3" fmla="*/ 49743 h 304800"/>
                <a:gd name="connsiteX4" fmla="*/ 5791201 w 5791201"/>
                <a:gd name="connsiteY4" fmla="*/ 248707 h 304800"/>
                <a:gd name="connsiteX5" fmla="*/ 5720083 w 5791201"/>
                <a:gd name="connsiteY5" fmla="*/ 292100 h 304800"/>
                <a:gd name="connsiteX6" fmla="*/ 68577 w 5791201"/>
                <a:gd name="connsiteY6" fmla="*/ 304800 h 304800"/>
                <a:gd name="connsiteX7" fmla="*/ 1 w 5791201"/>
                <a:gd name="connsiteY7" fmla="*/ 248707 h 304800"/>
                <a:gd name="connsiteX8" fmla="*/ 1 w 5791201"/>
                <a:gd name="connsiteY8" fmla="*/ 4974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01" h="304800">
                  <a:moveTo>
                    <a:pt x="1" y="49743"/>
                  </a:moveTo>
                  <a:cubicBezTo>
                    <a:pt x="1" y="22271"/>
                    <a:pt x="22272" y="0"/>
                    <a:pt x="49744" y="0"/>
                  </a:cubicBezTo>
                  <a:lnTo>
                    <a:pt x="5741458" y="0"/>
                  </a:lnTo>
                  <a:cubicBezTo>
                    <a:pt x="5768930" y="0"/>
                    <a:pt x="5791201" y="22271"/>
                    <a:pt x="5791201" y="49743"/>
                  </a:cubicBezTo>
                  <a:lnTo>
                    <a:pt x="5791201" y="248707"/>
                  </a:lnTo>
                  <a:cubicBezTo>
                    <a:pt x="5791201" y="276179"/>
                    <a:pt x="5747555" y="292100"/>
                    <a:pt x="5720083" y="292100"/>
                  </a:cubicBezTo>
                  <a:lnTo>
                    <a:pt x="68577" y="304800"/>
                  </a:lnTo>
                  <a:cubicBezTo>
                    <a:pt x="41105" y="304800"/>
                    <a:pt x="1" y="276179"/>
                    <a:pt x="1" y="248707"/>
                  </a:cubicBezTo>
                  <a:lnTo>
                    <a:pt x="1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Categoría y nivel</a:t>
              </a:r>
              <a:r>
                <a:rPr lang="es-CO" sz="12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áfico 74">
            <a:extLst>
              <a:ext uri="{FF2B5EF4-FFF2-40B4-BE49-F238E27FC236}">
                <a16:creationId xmlns:a16="http://schemas.microsoft.com/office/drawing/2014/main" id="{231D693E-5334-4D22-BDD7-684E34ACD2AE}"/>
              </a:ext>
            </a:extLst>
          </p:cNvPr>
          <p:cNvGrpSpPr/>
          <p:nvPr/>
        </p:nvGrpSpPr>
        <p:grpSpPr>
          <a:xfrm>
            <a:off x="8803029" y="1968396"/>
            <a:ext cx="3102008" cy="3871041"/>
            <a:chOff x="0" y="0"/>
            <a:chExt cx="2052525" cy="2603493"/>
          </a:xfrm>
        </p:grpSpPr>
        <p:grpSp>
          <p:nvGrpSpPr>
            <p:cNvPr id="25" name="Gráfico 74">
              <a:extLst>
                <a:ext uri="{FF2B5EF4-FFF2-40B4-BE49-F238E27FC236}">
                  <a16:creationId xmlns:a16="http://schemas.microsoft.com/office/drawing/2014/main" id="{EFBDA81E-5497-4543-8EE9-DF92C9B34744}"/>
                </a:ext>
              </a:extLst>
            </p:cNvPr>
            <p:cNvGrpSpPr/>
            <p:nvPr/>
          </p:nvGrpSpPr>
          <p:grpSpPr>
            <a:xfrm>
              <a:off x="192612" y="28125"/>
              <a:ext cx="1859913" cy="2575368"/>
              <a:chOff x="192612" y="28125"/>
              <a:chExt cx="1859913" cy="2575368"/>
            </a:xfrm>
          </p:grpSpPr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935F3E2B-8F8D-42A6-8875-D30226A098BA}"/>
                  </a:ext>
                </a:extLst>
              </p:cNvPr>
              <p:cNvSpPr/>
              <p:nvPr/>
            </p:nvSpPr>
            <p:spPr>
              <a:xfrm>
                <a:off x="446176" y="1296770"/>
                <a:ext cx="64" cy="64"/>
              </a:xfrm>
              <a:custGeom>
                <a:avLst/>
                <a:gdLst>
                  <a:gd name="connsiteX0" fmla="*/ 64 w 64"/>
                  <a:gd name="connsiteY0" fmla="*/ 64 h 64"/>
                  <a:gd name="connsiteX1" fmla="*/ 0 w 64"/>
                  <a:gd name="connsiteY1" fmla="*/ 0 h 64"/>
                  <a:gd name="connsiteX2" fmla="*/ 0 w 64"/>
                  <a:gd name="connsiteY2" fmla="*/ 64 h 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" h="64">
                    <a:moveTo>
                      <a:pt x="64" y="64"/>
                    </a:move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AED8C087-DC38-4EA0-8747-2804C7F79ACE}"/>
                  </a:ext>
                </a:extLst>
              </p:cNvPr>
              <p:cNvSpPr/>
              <p:nvPr/>
            </p:nvSpPr>
            <p:spPr>
              <a:xfrm>
                <a:off x="457030" y="1413315"/>
                <a:ext cx="1027" cy="320"/>
              </a:xfrm>
              <a:custGeom>
                <a:avLst/>
                <a:gdLst>
                  <a:gd name="connsiteX0" fmla="*/ 1028 w 1027"/>
                  <a:gd name="connsiteY0" fmla="*/ 321 h 320"/>
                  <a:gd name="connsiteX1" fmla="*/ 1028 w 1027"/>
                  <a:gd name="connsiteY1" fmla="*/ 321 h 320"/>
                  <a:gd name="connsiteX2" fmla="*/ 128 w 1027"/>
                  <a:gd name="connsiteY2" fmla="*/ 0 h 320"/>
                  <a:gd name="connsiteX3" fmla="*/ 0 w 1027"/>
                  <a:gd name="connsiteY3" fmla="*/ 0 h 320"/>
                  <a:gd name="connsiteX4" fmla="*/ 128 w 1027"/>
                  <a:gd name="connsiteY4" fmla="*/ 64 h 320"/>
                  <a:gd name="connsiteX5" fmla="*/ 1028 w 1027"/>
                  <a:gd name="connsiteY5" fmla="*/ 321 h 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" h="320">
                    <a:moveTo>
                      <a:pt x="1028" y="321"/>
                    </a:moveTo>
                    <a:lnTo>
                      <a:pt x="1028" y="321"/>
                    </a:lnTo>
                    <a:lnTo>
                      <a:pt x="128" y="0"/>
                    </a:lnTo>
                    <a:lnTo>
                      <a:pt x="0" y="0"/>
                    </a:lnTo>
                    <a:cubicBezTo>
                      <a:pt x="64" y="0"/>
                      <a:pt x="128" y="0"/>
                      <a:pt x="128" y="64"/>
                    </a:cubicBezTo>
                    <a:lnTo>
                      <a:pt x="1028" y="321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7911AE8A-E05C-4336-ABE5-738824F809F1}"/>
                  </a:ext>
                </a:extLst>
              </p:cNvPr>
              <p:cNvSpPr/>
              <p:nvPr/>
            </p:nvSpPr>
            <p:spPr>
              <a:xfrm>
                <a:off x="378674" y="1545721"/>
                <a:ext cx="5266" cy="4173"/>
              </a:xfrm>
              <a:custGeom>
                <a:avLst/>
                <a:gdLst>
                  <a:gd name="connsiteX0" fmla="*/ 5267 w 5266"/>
                  <a:gd name="connsiteY0" fmla="*/ 4174 h 4173"/>
                  <a:gd name="connsiteX1" fmla="*/ 4046 w 5266"/>
                  <a:gd name="connsiteY1" fmla="*/ 2440 h 4173"/>
                  <a:gd name="connsiteX2" fmla="*/ 2119 w 5266"/>
                  <a:gd name="connsiteY2" fmla="*/ 642 h 4173"/>
                  <a:gd name="connsiteX3" fmla="*/ 64 w 5266"/>
                  <a:gd name="connsiteY3" fmla="*/ 64 h 4173"/>
                  <a:gd name="connsiteX4" fmla="*/ 0 w 5266"/>
                  <a:gd name="connsiteY4" fmla="*/ 0 h 4173"/>
                  <a:gd name="connsiteX5" fmla="*/ 128 w 5266"/>
                  <a:gd name="connsiteY5" fmla="*/ 257 h 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6" h="4173">
                    <a:moveTo>
                      <a:pt x="5267" y="4174"/>
                    </a:moveTo>
                    <a:lnTo>
                      <a:pt x="4046" y="2440"/>
                    </a:lnTo>
                    <a:lnTo>
                      <a:pt x="2119" y="642"/>
                    </a:lnTo>
                    <a:lnTo>
                      <a:pt x="64" y="64"/>
                    </a:lnTo>
                    <a:lnTo>
                      <a:pt x="0" y="0"/>
                    </a:lnTo>
                    <a:lnTo>
                      <a:pt x="128" y="257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EA8BD7D2-E5B0-4168-9CE0-069446E192B5}"/>
                  </a:ext>
                </a:extLst>
              </p:cNvPr>
              <p:cNvSpPr/>
              <p:nvPr/>
            </p:nvSpPr>
            <p:spPr>
              <a:xfrm>
                <a:off x="453883" y="1416719"/>
                <a:ext cx="3082" cy="3082"/>
              </a:xfrm>
              <a:custGeom>
                <a:avLst/>
                <a:gdLst>
                  <a:gd name="connsiteX0" fmla="*/ 1606 w 3082"/>
                  <a:gd name="connsiteY0" fmla="*/ 2247 h 3082"/>
                  <a:gd name="connsiteX1" fmla="*/ 2954 w 3082"/>
                  <a:gd name="connsiteY1" fmla="*/ 2247 h 3082"/>
                  <a:gd name="connsiteX2" fmla="*/ 2697 w 3082"/>
                  <a:gd name="connsiteY2" fmla="*/ 1605 h 3082"/>
                  <a:gd name="connsiteX3" fmla="*/ 3083 w 3082"/>
                  <a:gd name="connsiteY3" fmla="*/ 706 h 3082"/>
                  <a:gd name="connsiteX4" fmla="*/ 2954 w 3082"/>
                  <a:gd name="connsiteY4" fmla="*/ 642 h 3082"/>
                  <a:gd name="connsiteX5" fmla="*/ 1798 w 3082"/>
                  <a:gd name="connsiteY5" fmla="*/ 642 h 3082"/>
                  <a:gd name="connsiteX6" fmla="*/ 835 w 3082"/>
                  <a:gd name="connsiteY6" fmla="*/ 128 h 3082"/>
                  <a:gd name="connsiteX7" fmla="*/ 771 w 3082"/>
                  <a:gd name="connsiteY7" fmla="*/ 0 h 3082"/>
                  <a:gd name="connsiteX8" fmla="*/ 706 w 3082"/>
                  <a:gd name="connsiteY8" fmla="*/ 128 h 3082"/>
                  <a:gd name="connsiteX9" fmla="*/ 0 w 3082"/>
                  <a:gd name="connsiteY9" fmla="*/ 1220 h 3082"/>
                  <a:gd name="connsiteX10" fmla="*/ 0 w 3082"/>
                  <a:gd name="connsiteY10" fmla="*/ 3082 h 3082"/>
                  <a:gd name="connsiteX11" fmla="*/ 963 w 3082"/>
                  <a:gd name="connsiteY11" fmla="*/ 2440 h 3082"/>
                  <a:gd name="connsiteX12" fmla="*/ 1606 w 3082"/>
                  <a:gd name="connsiteY12" fmla="*/ 2247 h 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2" h="3082">
                    <a:moveTo>
                      <a:pt x="1606" y="2247"/>
                    </a:moveTo>
                    <a:lnTo>
                      <a:pt x="2954" y="2247"/>
                    </a:lnTo>
                    <a:cubicBezTo>
                      <a:pt x="2826" y="2055"/>
                      <a:pt x="2762" y="1862"/>
                      <a:pt x="2697" y="1605"/>
                    </a:cubicBezTo>
                    <a:cubicBezTo>
                      <a:pt x="2697" y="1284"/>
                      <a:pt x="2826" y="899"/>
                      <a:pt x="3083" y="706"/>
                    </a:cubicBezTo>
                    <a:lnTo>
                      <a:pt x="2954" y="642"/>
                    </a:lnTo>
                    <a:lnTo>
                      <a:pt x="1798" y="642"/>
                    </a:lnTo>
                    <a:cubicBezTo>
                      <a:pt x="1413" y="642"/>
                      <a:pt x="1028" y="449"/>
                      <a:pt x="835" y="128"/>
                    </a:cubicBezTo>
                    <a:cubicBezTo>
                      <a:pt x="835" y="64"/>
                      <a:pt x="771" y="64"/>
                      <a:pt x="771" y="0"/>
                    </a:cubicBezTo>
                    <a:cubicBezTo>
                      <a:pt x="771" y="64"/>
                      <a:pt x="706" y="64"/>
                      <a:pt x="706" y="128"/>
                    </a:cubicBezTo>
                    <a:lnTo>
                      <a:pt x="0" y="1220"/>
                    </a:lnTo>
                    <a:lnTo>
                      <a:pt x="0" y="3082"/>
                    </a:lnTo>
                    <a:lnTo>
                      <a:pt x="963" y="2440"/>
                    </a:lnTo>
                    <a:cubicBezTo>
                      <a:pt x="1156" y="2312"/>
                      <a:pt x="1413" y="2247"/>
                      <a:pt x="1606" y="2247"/>
                    </a:cubicBez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A9A12969-2460-4753-9618-74B9EF4877C4}"/>
                  </a:ext>
                </a:extLst>
              </p:cNvPr>
              <p:cNvSpPr/>
              <p:nvPr/>
            </p:nvSpPr>
            <p:spPr>
              <a:xfrm>
                <a:off x="446689" y="1439321"/>
                <a:ext cx="3211" cy="3916"/>
              </a:xfrm>
              <a:custGeom>
                <a:avLst/>
                <a:gdLst>
                  <a:gd name="connsiteX0" fmla="*/ 3211 w 3211"/>
                  <a:gd name="connsiteY0" fmla="*/ 3917 h 3916"/>
                  <a:gd name="connsiteX1" fmla="*/ 0 w 3211"/>
                  <a:gd name="connsiteY1" fmla="*/ 0 h 3916"/>
                  <a:gd name="connsiteX2" fmla="*/ 835 w 3211"/>
                  <a:gd name="connsiteY2" fmla="*/ 1605 h 3916"/>
                  <a:gd name="connsiteX3" fmla="*/ 2826 w 3211"/>
                  <a:gd name="connsiteY3" fmla="*/ 3789 h 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1" h="3916">
                    <a:moveTo>
                      <a:pt x="3211" y="3917"/>
                    </a:moveTo>
                    <a:lnTo>
                      <a:pt x="0" y="0"/>
                    </a:lnTo>
                    <a:lnTo>
                      <a:pt x="835" y="1605"/>
                    </a:lnTo>
                    <a:lnTo>
                      <a:pt x="2826" y="3789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055A9CFE-694F-4631-B22B-DB69E2FA466C}"/>
                  </a:ext>
                </a:extLst>
              </p:cNvPr>
              <p:cNvSpPr/>
              <p:nvPr/>
            </p:nvSpPr>
            <p:spPr>
              <a:xfrm>
                <a:off x="448423" y="1304668"/>
                <a:ext cx="6358" cy="4559"/>
              </a:xfrm>
              <a:custGeom>
                <a:avLst/>
                <a:gdLst>
                  <a:gd name="connsiteX0" fmla="*/ 0 w 6358"/>
                  <a:gd name="connsiteY0" fmla="*/ 706 h 4559"/>
                  <a:gd name="connsiteX1" fmla="*/ 193 w 6358"/>
                  <a:gd name="connsiteY1" fmla="*/ 771 h 4559"/>
                  <a:gd name="connsiteX2" fmla="*/ 1991 w 6358"/>
                  <a:gd name="connsiteY2" fmla="*/ 1477 h 4559"/>
                  <a:gd name="connsiteX3" fmla="*/ 2441 w 6358"/>
                  <a:gd name="connsiteY3" fmla="*/ 1798 h 4559"/>
                  <a:gd name="connsiteX4" fmla="*/ 4688 w 6358"/>
                  <a:gd name="connsiteY4" fmla="*/ 4495 h 4559"/>
                  <a:gd name="connsiteX5" fmla="*/ 4945 w 6358"/>
                  <a:gd name="connsiteY5" fmla="*/ 4559 h 4559"/>
                  <a:gd name="connsiteX6" fmla="*/ 6358 w 6358"/>
                  <a:gd name="connsiteY6" fmla="*/ 4110 h 4559"/>
                  <a:gd name="connsiteX7" fmla="*/ 6037 w 6358"/>
                  <a:gd name="connsiteY7" fmla="*/ 3981 h 4559"/>
                  <a:gd name="connsiteX8" fmla="*/ 4239 w 6358"/>
                  <a:gd name="connsiteY8" fmla="*/ 3082 h 4559"/>
                  <a:gd name="connsiteX9" fmla="*/ 3854 w 6358"/>
                  <a:gd name="connsiteY9" fmla="*/ 2761 h 4559"/>
                  <a:gd name="connsiteX10" fmla="*/ 1670 w 6358"/>
                  <a:gd name="connsiteY10" fmla="*/ 0 h 4559"/>
                  <a:gd name="connsiteX11" fmla="*/ 0 w 6358"/>
                  <a:gd name="connsiteY11" fmla="*/ 706 h 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8" h="4559">
                    <a:moveTo>
                      <a:pt x="0" y="706"/>
                    </a:moveTo>
                    <a:cubicBezTo>
                      <a:pt x="64" y="706"/>
                      <a:pt x="128" y="706"/>
                      <a:pt x="193" y="771"/>
                    </a:cubicBezTo>
                    <a:lnTo>
                      <a:pt x="1991" y="1477"/>
                    </a:lnTo>
                    <a:cubicBezTo>
                      <a:pt x="2184" y="1541"/>
                      <a:pt x="2312" y="1670"/>
                      <a:pt x="2441" y="1798"/>
                    </a:cubicBezTo>
                    <a:lnTo>
                      <a:pt x="4688" y="4495"/>
                    </a:lnTo>
                    <a:lnTo>
                      <a:pt x="4945" y="4559"/>
                    </a:lnTo>
                    <a:lnTo>
                      <a:pt x="6358" y="4110"/>
                    </a:lnTo>
                    <a:cubicBezTo>
                      <a:pt x="6230" y="4110"/>
                      <a:pt x="6166" y="4045"/>
                      <a:pt x="6037" y="3981"/>
                    </a:cubicBezTo>
                    <a:lnTo>
                      <a:pt x="4239" y="3082"/>
                    </a:lnTo>
                    <a:cubicBezTo>
                      <a:pt x="4110" y="3018"/>
                      <a:pt x="3982" y="2890"/>
                      <a:pt x="3854" y="2761"/>
                    </a:cubicBezTo>
                    <a:lnTo>
                      <a:pt x="1670" y="0"/>
                    </a:lnTo>
                    <a:lnTo>
                      <a:pt x="0" y="706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5A458BFD-9445-4606-8681-66C5D076C64D}"/>
                  </a:ext>
                </a:extLst>
              </p:cNvPr>
              <p:cNvSpPr/>
              <p:nvPr/>
            </p:nvSpPr>
            <p:spPr>
              <a:xfrm>
                <a:off x="448102" y="1299274"/>
                <a:ext cx="192" cy="192"/>
              </a:xfrm>
              <a:custGeom>
                <a:avLst/>
                <a:gdLst>
                  <a:gd name="connsiteX0" fmla="*/ 193 w 192"/>
                  <a:gd name="connsiteY0" fmla="*/ 193 h 192"/>
                  <a:gd name="connsiteX1" fmla="*/ 0 w 192"/>
                  <a:gd name="connsiteY1" fmla="*/ 0 h 192"/>
                  <a:gd name="connsiteX2" fmla="*/ 128 w 192"/>
                  <a:gd name="connsiteY2" fmla="*/ 193 h 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" h="192">
                    <a:moveTo>
                      <a:pt x="193" y="193"/>
                    </a:moveTo>
                    <a:lnTo>
                      <a:pt x="0" y="0"/>
                    </a:lnTo>
                    <a:lnTo>
                      <a:pt x="128" y="19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77385314-FC21-4FCC-8075-70AA4B6B60DC}"/>
                  </a:ext>
                </a:extLst>
              </p:cNvPr>
              <p:cNvSpPr/>
              <p:nvPr/>
            </p:nvSpPr>
            <p:spPr>
              <a:xfrm>
                <a:off x="769359" y="295569"/>
                <a:ext cx="3468" cy="5522"/>
              </a:xfrm>
              <a:custGeom>
                <a:avLst/>
                <a:gdLst>
                  <a:gd name="connsiteX0" fmla="*/ 0 w 3468"/>
                  <a:gd name="connsiteY0" fmla="*/ 5073 h 5522"/>
                  <a:gd name="connsiteX1" fmla="*/ 450 w 3468"/>
                  <a:gd name="connsiteY1" fmla="*/ 5522 h 5522"/>
                  <a:gd name="connsiteX2" fmla="*/ 450 w 3468"/>
                  <a:gd name="connsiteY2" fmla="*/ 5522 h 5522"/>
                  <a:gd name="connsiteX3" fmla="*/ 578 w 3468"/>
                  <a:gd name="connsiteY3" fmla="*/ 5394 h 5522"/>
                  <a:gd name="connsiteX4" fmla="*/ 3468 w 3468"/>
                  <a:gd name="connsiteY4" fmla="*/ 2633 h 5522"/>
                  <a:gd name="connsiteX5" fmla="*/ 2697 w 3468"/>
                  <a:gd name="connsiteY5" fmla="*/ 1092 h 5522"/>
                  <a:gd name="connsiteX6" fmla="*/ 2569 w 3468"/>
                  <a:gd name="connsiteY6" fmla="*/ 578 h 5522"/>
                  <a:gd name="connsiteX7" fmla="*/ 2569 w 3468"/>
                  <a:gd name="connsiteY7" fmla="*/ 0 h 5522"/>
                  <a:gd name="connsiteX8" fmla="*/ 2055 w 3468"/>
                  <a:gd name="connsiteY8" fmla="*/ 385 h 5522"/>
                  <a:gd name="connsiteX9" fmla="*/ 1477 w 3468"/>
                  <a:gd name="connsiteY9" fmla="*/ 1348 h 5522"/>
                  <a:gd name="connsiteX10" fmla="*/ 257 w 3468"/>
                  <a:gd name="connsiteY10" fmla="*/ 1862 h 5522"/>
                  <a:gd name="connsiteX11" fmla="*/ 450 w 3468"/>
                  <a:gd name="connsiteY11" fmla="*/ 2312 h 5522"/>
                  <a:gd name="connsiteX12" fmla="*/ 706 w 3468"/>
                  <a:gd name="connsiteY12" fmla="*/ 3211 h 5522"/>
                  <a:gd name="connsiteX13" fmla="*/ 514 w 3468"/>
                  <a:gd name="connsiteY13" fmla="*/ 4174 h 5522"/>
                  <a:gd name="connsiteX14" fmla="*/ 0 w 3468"/>
                  <a:gd name="connsiteY14" fmla="*/ 5073 h 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68" h="5522">
                    <a:moveTo>
                      <a:pt x="0" y="5073"/>
                    </a:moveTo>
                    <a:lnTo>
                      <a:pt x="450" y="5522"/>
                    </a:lnTo>
                    <a:cubicBezTo>
                      <a:pt x="450" y="5522"/>
                      <a:pt x="450" y="5522"/>
                      <a:pt x="450" y="5522"/>
                    </a:cubicBezTo>
                    <a:lnTo>
                      <a:pt x="578" y="5394"/>
                    </a:lnTo>
                    <a:lnTo>
                      <a:pt x="3468" y="2633"/>
                    </a:lnTo>
                    <a:lnTo>
                      <a:pt x="2697" y="1092"/>
                    </a:lnTo>
                    <a:cubicBezTo>
                      <a:pt x="2633" y="963"/>
                      <a:pt x="2569" y="771"/>
                      <a:pt x="2569" y="578"/>
                    </a:cubicBezTo>
                    <a:lnTo>
                      <a:pt x="2569" y="0"/>
                    </a:lnTo>
                    <a:lnTo>
                      <a:pt x="2055" y="385"/>
                    </a:lnTo>
                    <a:lnTo>
                      <a:pt x="1477" y="1348"/>
                    </a:lnTo>
                    <a:cubicBezTo>
                      <a:pt x="1220" y="1798"/>
                      <a:pt x="706" y="1991"/>
                      <a:pt x="257" y="1862"/>
                    </a:cubicBezTo>
                    <a:cubicBezTo>
                      <a:pt x="385" y="1991"/>
                      <a:pt x="450" y="2119"/>
                      <a:pt x="450" y="2312"/>
                    </a:cubicBezTo>
                    <a:lnTo>
                      <a:pt x="706" y="3211"/>
                    </a:lnTo>
                    <a:cubicBezTo>
                      <a:pt x="771" y="3532"/>
                      <a:pt x="706" y="3853"/>
                      <a:pt x="514" y="4174"/>
                    </a:cubicBezTo>
                    <a:lnTo>
                      <a:pt x="0" y="507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3A1523FF-03C0-4792-92EE-D5B8E709AABB}"/>
                  </a:ext>
                </a:extLst>
              </p:cNvPr>
              <p:cNvSpPr/>
              <p:nvPr/>
            </p:nvSpPr>
            <p:spPr>
              <a:xfrm>
                <a:off x="679508" y="503553"/>
                <a:ext cx="2055" cy="1027"/>
              </a:xfrm>
              <a:custGeom>
                <a:avLst/>
                <a:gdLst>
                  <a:gd name="connsiteX0" fmla="*/ 514 w 2055"/>
                  <a:gd name="connsiteY0" fmla="*/ 963 h 1027"/>
                  <a:gd name="connsiteX1" fmla="*/ 1734 w 2055"/>
                  <a:gd name="connsiteY1" fmla="*/ 128 h 1027"/>
                  <a:gd name="connsiteX2" fmla="*/ 2055 w 2055"/>
                  <a:gd name="connsiteY2" fmla="*/ 0 h 1027"/>
                  <a:gd name="connsiteX3" fmla="*/ 1991 w 2055"/>
                  <a:gd name="connsiteY3" fmla="*/ 0 h 1027"/>
                  <a:gd name="connsiteX4" fmla="*/ 450 w 2055"/>
                  <a:gd name="connsiteY4" fmla="*/ 514 h 1027"/>
                  <a:gd name="connsiteX5" fmla="*/ 0 w 2055"/>
                  <a:gd name="connsiteY5" fmla="*/ 899 h 1027"/>
                  <a:gd name="connsiteX6" fmla="*/ 257 w 2055"/>
                  <a:gd name="connsiteY6" fmla="*/ 1027 h 1027"/>
                  <a:gd name="connsiteX7" fmla="*/ 514 w 2055"/>
                  <a:gd name="connsiteY7" fmla="*/ 963 h 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5" h="1027">
                    <a:moveTo>
                      <a:pt x="514" y="963"/>
                    </a:moveTo>
                    <a:lnTo>
                      <a:pt x="1734" y="128"/>
                    </a:lnTo>
                    <a:cubicBezTo>
                      <a:pt x="1863" y="64"/>
                      <a:pt x="1927" y="0"/>
                      <a:pt x="2055" y="0"/>
                    </a:cubicBezTo>
                    <a:lnTo>
                      <a:pt x="1991" y="0"/>
                    </a:lnTo>
                    <a:lnTo>
                      <a:pt x="450" y="514"/>
                    </a:lnTo>
                    <a:lnTo>
                      <a:pt x="0" y="899"/>
                    </a:lnTo>
                    <a:lnTo>
                      <a:pt x="257" y="1027"/>
                    </a:lnTo>
                    <a:lnTo>
                      <a:pt x="514" y="96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EA788248-6BCF-4348-815D-89281E6BF557}"/>
                  </a:ext>
                </a:extLst>
              </p:cNvPr>
              <p:cNvSpPr/>
              <p:nvPr/>
            </p:nvSpPr>
            <p:spPr>
              <a:xfrm>
                <a:off x="682526" y="503810"/>
                <a:ext cx="3532" cy="2054"/>
              </a:xfrm>
              <a:custGeom>
                <a:avLst/>
                <a:gdLst>
                  <a:gd name="connsiteX0" fmla="*/ 0 w 3532"/>
                  <a:gd name="connsiteY0" fmla="*/ 0 h 2054"/>
                  <a:gd name="connsiteX1" fmla="*/ 128 w 3532"/>
                  <a:gd name="connsiteY1" fmla="*/ 64 h 2054"/>
                  <a:gd name="connsiteX2" fmla="*/ 1927 w 3532"/>
                  <a:gd name="connsiteY2" fmla="*/ 1862 h 2054"/>
                  <a:gd name="connsiteX3" fmla="*/ 2055 w 3532"/>
                  <a:gd name="connsiteY3" fmla="*/ 2055 h 2054"/>
                  <a:gd name="connsiteX4" fmla="*/ 3532 w 3532"/>
                  <a:gd name="connsiteY4" fmla="*/ 1092 h 2054"/>
                  <a:gd name="connsiteX5" fmla="*/ 3019 w 3532"/>
                  <a:gd name="connsiteY5" fmla="*/ 1027 h 2054"/>
                  <a:gd name="connsiteX6" fmla="*/ 706 w 3532"/>
                  <a:gd name="connsiteY6" fmla="*/ 128 h 2054"/>
                  <a:gd name="connsiteX7" fmla="*/ 0 w 3532"/>
                  <a:gd name="connsiteY7" fmla="*/ 0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2" h="2054">
                    <a:moveTo>
                      <a:pt x="0" y="0"/>
                    </a:moveTo>
                    <a:cubicBezTo>
                      <a:pt x="64" y="0"/>
                      <a:pt x="64" y="64"/>
                      <a:pt x="128" y="64"/>
                    </a:cubicBezTo>
                    <a:lnTo>
                      <a:pt x="1927" y="1862"/>
                    </a:lnTo>
                    <a:cubicBezTo>
                      <a:pt x="1991" y="1926"/>
                      <a:pt x="2055" y="1991"/>
                      <a:pt x="2055" y="2055"/>
                    </a:cubicBezTo>
                    <a:lnTo>
                      <a:pt x="3532" y="1092"/>
                    </a:lnTo>
                    <a:cubicBezTo>
                      <a:pt x="3340" y="1092"/>
                      <a:pt x="3147" y="1092"/>
                      <a:pt x="3019" y="1027"/>
                    </a:cubicBezTo>
                    <a:lnTo>
                      <a:pt x="706" y="1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76590CC8-8102-4946-9070-BFE0B75F5B91}"/>
                  </a:ext>
                </a:extLst>
              </p:cNvPr>
              <p:cNvSpPr/>
              <p:nvPr/>
            </p:nvSpPr>
            <p:spPr>
              <a:xfrm>
                <a:off x="380730" y="1557151"/>
                <a:ext cx="2890" cy="1733"/>
              </a:xfrm>
              <a:custGeom>
                <a:avLst/>
                <a:gdLst>
                  <a:gd name="connsiteX0" fmla="*/ 1541 w 2890"/>
                  <a:gd name="connsiteY0" fmla="*/ 64 h 1733"/>
                  <a:gd name="connsiteX1" fmla="*/ 1541 w 2890"/>
                  <a:gd name="connsiteY1" fmla="*/ 128 h 1733"/>
                  <a:gd name="connsiteX2" fmla="*/ 1028 w 2890"/>
                  <a:gd name="connsiteY2" fmla="*/ 1027 h 1733"/>
                  <a:gd name="connsiteX3" fmla="*/ 0 w 2890"/>
                  <a:gd name="connsiteY3" fmla="*/ 1734 h 1733"/>
                  <a:gd name="connsiteX4" fmla="*/ 1028 w 2890"/>
                  <a:gd name="connsiteY4" fmla="*/ 1541 h 1733"/>
                  <a:gd name="connsiteX5" fmla="*/ 2890 w 2890"/>
                  <a:gd name="connsiteY5" fmla="*/ 0 h 1733"/>
                  <a:gd name="connsiteX6" fmla="*/ 1863 w 2890"/>
                  <a:gd name="connsiteY6" fmla="*/ 64 h 1733"/>
                  <a:gd name="connsiteX7" fmla="*/ 1541 w 2890"/>
                  <a:gd name="connsiteY7" fmla="*/ 64 h 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0" h="1733">
                    <a:moveTo>
                      <a:pt x="1541" y="64"/>
                    </a:moveTo>
                    <a:cubicBezTo>
                      <a:pt x="1541" y="64"/>
                      <a:pt x="1541" y="128"/>
                      <a:pt x="1541" y="128"/>
                    </a:cubicBezTo>
                    <a:cubicBezTo>
                      <a:pt x="1541" y="514"/>
                      <a:pt x="1349" y="835"/>
                      <a:pt x="1028" y="1027"/>
                    </a:cubicBezTo>
                    <a:lnTo>
                      <a:pt x="0" y="1734"/>
                    </a:lnTo>
                    <a:lnTo>
                      <a:pt x="1028" y="1541"/>
                    </a:lnTo>
                    <a:lnTo>
                      <a:pt x="2890" y="0"/>
                    </a:lnTo>
                    <a:lnTo>
                      <a:pt x="1863" y="64"/>
                    </a:lnTo>
                    <a:cubicBezTo>
                      <a:pt x="1734" y="64"/>
                      <a:pt x="1606" y="64"/>
                      <a:pt x="1541" y="64"/>
                    </a:cubicBez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E8C3225E-27E2-4271-AFBE-7DA4203717EC}"/>
                  </a:ext>
                </a:extLst>
              </p:cNvPr>
              <p:cNvSpPr/>
              <p:nvPr/>
            </p:nvSpPr>
            <p:spPr>
              <a:xfrm>
                <a:off x="456259" y="1301393"/>
                <a:ext cx="6679" cy="6678"/>
              </a:xfrm>
              <a:custGeom>
                <a:avLst/>
                <a:gdLst>
                  <a:gd name="connsiteX0" fmla="*/ 1541 w 6679"/>
                  <a:gd name="connsiteY0" fmla="*/ 5779 h 6678"/>
                  <a:gd name="connsiteX1" fmla="*/ 3918 w 6679"/>
                  <a:gd name="connsiteY1" fmla="*/ 3596 h 6678"/>
                  <a:gd name="connsiteX2" fmla="*/ 5395 w 6679"/>
                  <a:gd name="connsiteY2" fmla="*/ 1669 h 6678"/>
                  <a:gd name="connsiteX3" fmla="*/ 5395 w 6679"/>
                  <a:gd name="connsiteY3" fmla="*/ 1669 h 6678"/>
                  <a:gd name="connsiteX4" fmla="*/ 5395 w 6679"/>
                  <a:gd name="connsiteY4" fmla="*/ 1669 h 6678"/>
                  <a:gd name="connsiteX5" fmla="*/ 6679 w 6679"/>
                  <a:gd name="connsiteY5" fmla="*/ 64 h 6678"/>
                  <a:gd name="connsiteX6" fmla="*/ 4688 w 6679"/>
                  <a:gd name="connsiteY6" fmla="*/ 0 h 6678"/>
                  <a:gd name="connsiteX7" fmla="*/ 4560 w 6679"/>
                  <a:gd name="connsiteY7" fmla="*/ 450 h 6678"/>
                  <a:gd name="connsiteX8" fmla="*/ 1798 w 6679"/>
                  <a:gd name="connsiteY8" fmla="*/ 5009 h 6678"/>
                  <a:gd name="connsiteX9" fmla="*/ 1606 w 6679"/>
                  <a:gd name="connsiteY9" fmla="*/ 5265 h 6678"/>
                  <a:gd name="connsiteX10" fmla="*/ 0 w 6679"/>
                  <a:gd name="connsiteY10" fmla="*/ 6678 h 6678"/>
                  <a:gd name="connsiteX11" fmla="*/ 963 w 6679"/>
                  <a:gd name="connsiteY11" fmla="*/ 6164 h 6678"/>
                  <a:gd name="connsiteX12" fmla="*/ 1541 w 6679"/>
                  <a:gd name="connsiteY12" fmla="*/ 5779 h 6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79" h="6678">
                    <a:moveTo>
                      <a:pt x="1541" y="5779"/>
                    </a:moveTo>
                    <a:lnTo>
                      <a:pt x="3918" y="3596"/>
                    </a:lnTo>
                    <a:lnTo>
                      <a:pt x="5395" y="1669"/>
                    </a:lnTo>
                    <a:lnTo>
                      <a:pt x="5395" y="1669"/>
                    </a:lnTo>
                    <a:cubicBezTo>
                      <a:pt x="5395" y="1669"/>
                      <a:pt x="5395" y="1669"/>
                      <a:pt x="5395" y="1669"/>
                    </a:cubicBezTo>
                    <a:lnTo>
                      <a:pt x="6679" y="64"/>
                    </a:lnTo>
                    <a:lnTo>
                      <a:pt x="4688" y="0"/>
                    </a:lnTo>
                    <a:cubicBezTo>
                      <a:pt x="4688" y="128"/>
                      <a:pt x="4624" y="321"/>
                      <a:pt x="4560" y="450"/>
                    </a:cubicBezTo>
                    <a:lnTo>
                      <a:pt x="1798" y="5009"/>
                    </a:lnTo>
                    <a:cubicBezTo>
                      <a:pt x="1734" y="5137"/>
                      <a:pt x="1670" y="5201"/>
                      <a:pt x="1606" y="5265"/>
                    </a:cubicBezTo>
                    <a:lnTo>
                      <a:pt x="0" y="6678"/>
                    </a:lnTo>
                    <a:lnTo>
                      <a:pt x="963" y="6164"/>
                    </a:lnTo>
                    <a:lnTo>
                      <a:pt x="1541" y="5779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C70199D8-64E0-4F69-A65E-ADB38AD0DF8F}"/>
                  </a:ext>
                </a:extLst>
              </p:cNvPr>
              <p:cNvSpPr/>
              <p:nvPr/>
            </p:nvSpPr>
            <p:spPr>
              <a:xfrm>
                <a:off x="869808" y="275856"/>
                <a:ext cx="16249" cy="18364"/>
              </a:xfrm>
              <a:custGeom>
                <a:avLst/>
                <a:gdLst>
                  <a:gd name="connsiteX0" fmla="*/ 11368 w 16249"/>
                  <a:gd name="connsiteY0" fmla="*/ 899 h 18364"/>
                  <a:gd name="connsiteX1" fmla="*/ 10469 w 16249"/>
                  <a:gd name="connsiteY1" fmla="*/ 1926 h 18364"/>
                  <a:gd name="connsiteX2" fmla="*/ 9570 w 16249"/>
                  <a:gd name="connsiteY2" fmla="*/ 2312 h 18364"/>
                  <a:gd name="connsiteX3" fmla="*/ 8735 w 16249"/>
                  <a:gd name="connsiteY3" fmla="*/ 1926 h 18364"/>
                  <a:gd name="connsiteX4" fmla="*/ 7964 w 16249"/>
                  <a:gd name="connsiteY4" fmla="*/ 963 h 18364"/>
                  <a:gd name="connsiteX5" fmla="*/ 4817 w 16249"/>
                  <a:gd name="connsiteY5" fmla="*/ 963 h 18364"/>
                  <a:gd name="connsiteX6" fmla="*/ 4303 w 16249"/>
                  <a:gd name="connsiteY6" fmla="*/ 835 h 18364"/>
                  <a:gd name="connsiteX7" fmla="*/ 2569 w 16249"/>
                  <a:gd name="connsiteY7" fmla="*/ 0 h 18364"/>
                  <a:gd name="connsiteX8" fmla="*/ 2248 w 16249"/>
                  <a:gd name="connsiteY8" fmla="*/ 193 h 18364"/>
                  <a:gd name="connsiteX9" fmla="*/ 1285 w 16249"/>
                  <a:gd name="connsiteY9" fmla="*/ 2376 h 18364"/>
                  <a:gd name="connsiteX10" fmla="*/ 0 w 16249"/>
                  <a:gd name="connsiteY10" fmla="*/ 7256 h 18364"/>
                  <a:gd name="connsiteX11" fmla="*/ 0 w 16249"/>
                  <a:gd name="connsiteY11" fmla="*/ 11944 h 18364"/>
                  <a:gd name="connsiteX12" fmla="*/ 193 w 16249"/>
                  <a:gd name="connsiteY12" fmla="*/ 13741 h 18364"/>
                  <a:gd name="connsiteX13" fmla="*/ 385 w 16249"/>
                  <a:gd name="connsiteY13" fmla="*/ 13998 h 18364"/>
                  <a:gd name="connsiteX14" fmla="*/ 1156 w 16249"/>
                  <a:gd name="connsiteY14" fmla="*/ 13741 h 18364"/>
                  <a:gd name="connsiteX15" fmla="*/ 1863 w 16249"/>
                  <a:gd name="connsiteY15" fmla="*/ 11751 h 18364"/>
                  <a:gd name="connsiteX16" fmla="*/ 2505 w 16249"/>
                  <a:gd name="connsiteY16" fmla="*/ 9118 h 18364"/>
                  <a:gd name="connsiteX17" fmla="*/ 2762 w 16249"/>
                  <a:gd name="connsiteY17" fmla="*/ 8669 h 18364"/>
                  <a:gd name="connsiteX18" fmla="*/ 4367 w 16249"/>
                  <a:gd name="connsiteY18" fmla="*/ 6871 h 18364"/>
                  <a:gd name="connsiteX19" fmla="*/ 5652 w 16249"/>
                  <a:gd name="connsiteY19" fmla="*/ 6550 h 18364"/>
                  <a:gd name="connsiteX20" fmla="*/ 6423 w 16249"/>
                  <a:gd name="connsiteY20" fmla="*/ 7641 h 18364"/>
                  <a:gd name="connsiteX21" fmla="*/ 6423 w 16249"/>
                  <a:gd name="connsiteY21" fmla="*/ 9182 h 18364"/>
                  <a:gd name="connsiteX22" fmla="*/ 6615 w 16249"/>
                  <a:gd name="connsiteY22" fmla="*/ 9568 h 18364"/>
                  <a:gd name="connsiteX23" fmla="*/ 7193 w 16249"/>
                  <a:gd name="connsiteY23" fmla="*/ 9889 h 18364"/>
                  <a:gd name="connsiteX24" fmla="*/ 8478 w 16249"/>
                  <a:gd name="connsiteY24" fmla="*/ 9889 h 18364"/>
                  <a:gd name="connsiteX25" fmla="*/ 9313 w 16249"/>
                  <a:gd name="connsiteY25" fmla="*/ 10274 h 18364"/>
                  <a:gd name="connsiteX26" fmla="*/ 9570 w 16249"/>
                  <a:gd name="connsiteY26" fmla="*/ 11173 h 18364"/>
                  <a:gd name="connsiteX27" fmla="*/ 9313 w 16249"/>
                  <a:gd name="connsiteY27" fmla="*/ 12778 h 18364"/>
                  <a:gd name="connsiteX28" fmla="*/ 9505 w 16249"/>
                  <a:gd name="connsiteY28" fmla="*/ 17787 h 18364"/>
                  <a:gd name="connsiteX29" fmla="*/ 10918 w 16249"/>
                  <a:gd name="connsiteY29" fmla="*/ 18365 h 18364"/>
                  <a:gd name="connsiteX30" fmla="*/ 12845 w 16249"/>
                  <a:gd name="connsiteY30" fmla="*/ 18365 h 18364"/>
                  <a:gd name="connsiteX31" fmla="*/ 14065 w 16249"/>
                  <a:gd name="connsiteY31" fmla="*/ 17466 h 18364"/>
                  <a:gd name="connsiteX32" fmla="*/ 14001 w 16249"/>
                  <a:gd name="connsiteY32" fmla="*/ 17466 h 18364"/>
                  <a:gd name="connsiteX33" fmla="*/ 12652 w 16249"/>
                  <a:gd name="connsiteY33" fmla="*/ 17209 h 18364"/>
                  <a:gd name="connsiteX34" fmla="*/ 11882 w 16249"/>
                  <a:gd name="connsiteY34" fmla="*/ 16631 h 18364"/>
                  <a:gd name="connsiteX35" fmla="*/ 10983 w 16249"/>
                  <a:gd name="connsiteY35" fmla="*/ 15026 h 18364"/>
                  <a:gd name="connsiteX36" fmla="*/ 10854 w 16249"/>
                  <a:gd name="connsiteY36" fmla="*/ 14705 h 18364"/>
                  <a:gd name="connsiteX37" fmla="*/ 10405 w 16249"/>
                  <a:gd name="connsiteY37" fmla="*/ 12393 h 18364"/>
                  <a:gd name="connsiteX38" fmla="*/ 10469 w 16249"/>
                  <a:gd name="connsiteY38" fmla="*/ 11815 h 18364"/>
                  <a:gd name="connsiteX39" fmla="*/ 11175 w 16249"/>
                  <a:gd name="connsiteY39" fmla="*/ 9760 h 18364"/>
                  <a:gd name="connsiteX40" fmla="*/ 11304 w 16249"/>
                  <a:gd name="connsiteY40" fmla="*/ 9439 h 18364"/>
                  <a:gd name="connsiteX41" fmla="*/ 13038 w 16249"/>
                  <a:gd name="connsiteY41" fmla="*/ 7063 h 18364"/>
                  <a:gd name="connsiteX42" fmla="*/ 12717 w 16249"/>
                  <a:gd name="connsiteY42" fmla="*/ 5779 h 18364"/>
                  <a:gd name="connsiteX43" fmla="*/ 13038 w 16249"/>
                  <a:gd name="connsiteY43" fmla="*/ 4688 h 18364"/>
                  <a:gd name="connsiteX44" fmla="*/ 14130 w 16249"/>
                  <a:gd name="connsiteY44" fmla="*/ 4366 h 18364"/>
                  <a:gd name="connsiteX45" fmla="*/ 16249 w 16249"/>
                  <a:gd name="connsiteY45" fmla="*/ 4880 h 18364"/>
                  <a:gd name="connsiteX46" fmla="*/ 15093 w 16249"/>
                  <a:gd name="connsiteY46" fmla="*/ 4174 h 18364"/>
                  <a:gd name="connsiteX47" fmla="*/ 14900 w 16249"/>
                  <a:gd name="connsiteY47" fmla="*/ 3981 h 18364"/>
                  <a:gd name="connsiteX48" fmla="*/ 12588 w 16249"/>
                  <a:gd name="connsiteY48" fmla="*/ 1670 h 18364"/>
                  <a:gd name="connsiteX49" fmla="*/ 11368 w 16249"/>
                  <a:gd name="connsiteY49" fmla="*/ 899 h 1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249" h="18364">
                    <a:moveTo>
                      <a:pt x="11368" y="899"/>
                    </a:moveTo>
                    <a:lnTo>
                      <a:pt x="10469" y="1926"/>
                    </a:lnTo>
                    <a:cubicBezTo>
                      <a:pt x="10276" y="2183"/>
                      <a:pt x="9891" y="2247"/>
                      <a:pt x="9570" y="2312"/>
                    </a:cubicBezTo>
                    <a:cubicBezTo>
                      <a:pt x="9249" y="2312"/>
                      <a:pt x="8927" y="2183"/>
                      <a:pt x="8735" y="1926"/>
                    </a:cubicBezTo>
                    <a:lnTo>
                      <a:pt x="7964" y="963"/>
                    </a:lnTo>
                    <a:lnTo>
                      <a:pt x="4817" y="963"/>
                    </a:lnTo>
                    <a:cubicBezTo>
                      <a:pt x="4624" y="963"/>
                      <a:pt x="4496" y="899"/>
                      <a:pt x="4303" y="835"/>
                    </a:cubicBezTo>
                    <a:lnTo>
                      <a:pt x="2569" y="0"/>
                    </a:lnTo>
                    <a:lnTo>
                      <a:pt x="2248" y="193"/>
                    </a:lnTo>
                    <a:lnTo>
                      <a:pt x="1285" y="2376"/>
                    </a:lnTo>
                    <a:lnTo>
                      <a:pt x="0" y="7256"/>
                    </a:lnTo>
                    <a:lnTo>
                      <a:pt x="0" y="11944"/>
                    </a:lnTo>
                    <a:lnTo>
                      <a:pt x="193" y="13741"/>
                    </a:lnTo>
                    <a:lnTo>
                      <a:pt x="385" y="13998"/>
                    </a:lnTo>
                    <a:lnTo>
                      <a:pt x="1156" y="13741"/>
                    </a:lnTo>
                    <a:lnTo>
                      <a:pt x="1863" y="11751"/>
                    </a:lnTo>
                    <a:lnTo>
                      <a:pt x="2505" y="9118"/>
                    </a:lnTo>
                    <a:cubicBezTo>
                      <a:pt x="2569" y="8926"/>
                      <a:pt x="2633" y="8797"/>
                      <a:pt x="2762" y="8669"/>
                    </a:cubicBezTo>
                    <a:lnTo>
                      <a:pt x="4367" y="6871"/>
                    </a:lnTo>
                    <a:cubicBezTo>
                      <a:pt x="4689" y="6485"/>
                      <a:pt x="5202" y="6421"/>
                      <a:pt x="5652" y="6550"/>
                    </a:cubicBezTo>
                    <a:cubicBezTo>
                      <a:pt x="6102" y="6742"/>
                      <a:pt x="6423" y="7128"/>
                      <a:pt x="6423" y="7641"/>
                    </a:cubicBezTo>
                    <a:lnTo>
                      <a:pt x="6423" y="9182"/>
                    </a:lnTo>
                    <a:lnTo>
                      <a:pt x="6615" y="9568"/>
                    </a:lnTo>
                    <a:lnTo>
                      <a:pt x="7193" y="9889"/>
                    </a:lnTo>
                    <a:lnTo>
                      <a:pt x="8478" y="9889"/>
                    </a:lnTo>
                    <a:cubicBezTo>
                      <a:pt x="8799" y="9889"/>
                      <a:pt x="9120" y="10017"/>
                      <a:pt x="9313" y="10274"/>
                    </a:cubicBezTo>
                    <a:cubicBezTo>
                      <a:pt x="9505" y="10531"/>
                      <a:pt x="9634" y="10852"/>
                      <a:pt x="9570" y="11173"/>
                    </a:cubicBezTo>
                    <a:lnTo>
                      <a:pt x="9313" y="12778"/>
                    </a:lnTo>
                    <a:lnTo>
                      <a:pt x="9505" y="17787"/>
                    </a:lnTo>
                    <a:lnTo>
                      <a:pt x="10918" y="18365"/>
                    </a:lnTo>
                    <a:lnTo>
                      <a:pt x="12845" y="18365"/>
                    </a:lnTo>
                    <a:lnTo>
                      <a:pt x="14065" y="17466"/>
                    </a:lnTo>
                    <a:cubicBezTo>
                      <a:pt x="14001" y="17466"/>
                      <a:pt x="14001" y="17466"/>
                      <a:pt x="14001" y="17466"/>
                    </a:cubicBezTo>
                    <a:lnTo>
                      <a:pt x="12652" y="17209"/>
                    </a:lnTo>
                    <a:cubicBezTo>
                      <a:pt x="12331" y="17145"/>
                      <a:pt x="12010" y="16952"/>
                      <a:pt x="11882" y="16631"/>
                    </a:cubicBezTo>
                    <a:lnTo>
                      <a:pt x="10983" y="15026"/>
                    </a:lnTo>
                    <a:cubicBezTo>
                      <a:pt x="10918" y="14897"/>
                      <a:pt x="10854" y="14833"/>
                      <a:pt x="10854" y="14705"/>
                    </a:cubicBezTo>
                    <a:lnTo>
                      <a:pt x="10405" y="12393"/>
                    </a:lnTo>
                    <a:cubicBezTo>
                      <a:pt x="10340" y="12200"/>
                      <a:pt x="10405" y="12008"/>
                      <a:pt x="10469" y="11815"/>
                    </a:cubicBezTo>
                    <a:lnTo>
                      <a:pt x="11175" y="9760"/>
                    </a:lnTo>
                    <a:cubicBezTo>
                      <a:pt x="11240" y="9632"/>
                      <a:pt x="11240" y="9568"/>
                      <a:pt x="11304" y="9439"/>
                    </a:cubicBezTo>
                    <a:lnTo>
                      <a:pt x="13038" y="7063"/>
                    </a:lnTo>
                    <a:lnTo>
                      <a:pt x="12717" y="5779"/>
                    </a:lnTo>
                    <a:cubicBezTo>
                      <a:pt x="12652" y="5394"/>
                      <a:pt x="12717" y="5009"/>
                      <a:pt x="13038" y="4688"/>
                    </a:cubicBezTo>
                    <a:cubicBezTo>
                      <a:pt x="13295" y="4431"/>
                      <a:pt x="13744" y="4302"/>
                      <a:pt x="14130" y="4366"/>
                    </a:cubicBezTo>
                    <a:lnTo>
                      <a:pt x="16249" y="4880"/>
                    </a:lnTo>
                    <a:lnTo>
                      <a:pt x="15093" y="4174"/>
                    </a:lnTo>
                    <a:cubicBezTo>
                      <a:pt x="15029" y="4110"/>
                      <a:pt x="14965" y="4045"/>
                      <a:pt x="14900" y="3981"/>
                    </a:cubicBezTo>
                    <a:lnTo>
                      <a:pt x="12588" y="1670"/>
                    </a:lnTo>
                    <a:lnTo>
                      <a:pt x="11368" y="899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F9954D1D-EB29-4087-9C10-04E3C233A881}"/>
                  </a:ext>
                </a:extLst>
              </p:cNvPr>
              <p:cNvSpPr/>
              <p:nvPr/>
            </p:nvSpPr>
            <p:spPr>
              <a:xfrm>
                <a:off x="333203" y="1567297"/>
                <a:ext cx="899" cy="2054"/>
              </a:xfrm>
              <a:custGeom>
                <a:avLst/>
                <a:gdLst>
                  <a:gd name="connsiteX0" fmla="*/ 899 w 899"/>
                  <a:gd name="connsiteY0" fmla="*/ 706 h 2054"/>
                  <a:gd name="connsiteX1" fmla="*/ 771 w 899"/>
                  <a:gd name="connsiteY1" fmla="*/ 0 h 2054"/>
                  <a:gd name="connsiteX2" fmla="*/ 0 w 899"/>
                  <a:gd name="connsiteY2" fmla="*/ 2055 h 2054"/>
                  <a:gd name="connsiteX3" fmla="*/ 771 w 899"/>
                  <a:gd name="connsiteY3" fmla="*/ 1798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" h="2054">
                    <a:moveTo>
                      <a:pt x="899" y="706"/>
                    </a:moveTo>
                    <a:lnTo>
                      <a:pt x="771" y="0"/>
                    </a:lnTo>
                    <a:lnTo>
                      <a:pt x="0" y="2055"/>
                    </a:lnTo>
                    <a:lnTo>
                      <a:pt x="771" y="1798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E99B13D1-A5D1-4C88-8E42-7ACE47ED9C1C}"/>
                  </a:ext>
                </a:extLst>
              </p:cNvPr>
              <p:cNvSpPr/>
              <p:nvPr/>
            </p:nvSpPr>
            <p:spPr>
              <a:xfrm>
                <a:off x="394024" y="1515220"/>
                <a:ext cx="3596" cy="1541"/>
              </a:xfrm>
              <a:custGeom>
                <a:avLst/>
                <a:gdLst>
                  <a:gd name="connsiteX0" fmla="*/ 3597 w 3596"/>
                  <a:gd name="connsiteY0" fmla="*/ 0 h 1541"/>
                  <a:gd name="connsiteX1" fmla="*/ 2312 w 3596"/>
                  <a:gd name="connsiteY1" fmla="*/ 193 h 1541"/>
                  <a:gd name="connsiteX2" fmla="*/ 0 w 3596"/>
                  <a:gd name="connsiteY2" fmla="*/ 1541 h 1541"/>
                  <a:gd name="connsiteX3" fmla="*/ 1092 w 3596"/>
                  <a:gd name="connsiteY3" fmla="*/ 1413 h 1541"/>
                  <a:gd name="connsiteX4" fmla="*/ 2697 w 3596"/>
                  <a:gd name="connsiteY4" fmla="*/ 1027 h 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6" h="1541">
                    <a:moveTo>
                      <a:pt x="3597" y="0"/>
                    </a:moveTo>
                    <a:lnTo>
                      <a:pt x="2312" y="193"/>
                    </a:lnTo>
                    <a:lnTo>
                      <a:pt x="0" y="1541"/>
                    </a:lnTo>
                    <a:lnTo>
                      <a:pt x="1092" y="1413"/>
                    </a:lnTo>
                    <a:lnTo>
                      <a:pt x="2697" y="1027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AAA69739-EE8B-4B71-A846-44B1249AB078}"/>
                  </a:ext>
                </a:extLst>
              </p:cNvPr>
              <p:cNvSpPr/>
              <p:nvPr/>
            </p:nvSpPr>
            <p:spPr>
              <a:xfrm>
                <a:off x="1311489" y="32170"/>
                <a:ext cx="6294" cy="7256"/>
              </a:xfrm>
              <a:custGeom>
                <a:avLst/>
                <a:gdLst>
                  <a:gd name="connsiteX0" fmla="*/ 0 w 6294"/>
                  <a:gd name="connsiteY0" fmla="*/ 2440 h 7256"/>
                  <a:gd name="connsiteX1" fmla="*/ 578 w 6294"/>
                  <a:gd name="connsiteY1" fmla="*/ 2376 h 7256"/>
                  <a:gd name="connsiteX2" fmla="*/ 1606 w 6294"/>
                  <a:gd name="connsiteY2" fmla="*/ 2761 h 7256"/>
                  <a:gd name="connsiteX3" fmla="*/ 1798 w 6294"/>
                  <a:gd name="connsiteY3" fmla="*/ 3853 h 7256"/>
                  <a:gd name="connsiteX4" fmla="*/ 1092 w 6294"/>
                  <a:gd name="connsiteY4" fmla="*/ 6036 h 7256"/>
                  <a:gd name="connsiteX5" fmla="*/ 1606 w 6294"/>
                  <a:gd name="connsiteY5" fmla="*/ 6807 h 7256"/>
                  <a:gd name="connsiteX6" fmla="*/ 2119 w 6294"/>
                  <a:gd name="connsiteY6" fmla="*/ 7256 h 7256"/>
                  <a:gd name="connsiteX7" fmla="*/ 2569 w 6294"/>
                  <a:gd name="connsiteY7" fmla="*/ 6485 h 7256"/>
                  <a:gd name="connsiteX8" fmla="*/ 3468 w 6294"/>
                  <a:gd name="connsiteY8" fmla="*/ 5779 h 7256"/>
                  <a:gd name="connsiteX9" fmla="*/ 6294 w 6294"/>
                  <a:gd name="connsiteY9" fmla="*/ 4174 h 7256"/>
                  <a:gd name="connsiteX10" fmla="*/ 5523 w 6294"/>
                  <a:gd name="connsiteY10" fmla="*/ 3853 h 7256"/>
                  <a:gd name="connsiteX11" fmla="*/ 4881 w 6294"/>
                  <a:gd name="connsiteY11" fmla="*/ 2568 h 7256"/>
                  <a:gd name="connsiteX12" fmla="*/ 5138 w 6294"/>
                  <a:gd name="connsiteY12" fmla="*/ 1477 h 7256"/>
                  <a:gd name="connsiteX13" fmla="*/ 5138 w 6294"/>
                  <a:gd name="connsiteY13" fmla="*/ 1477 h 7256"/>
                  <a:gd name="connsiteX14" fmla="*/ 4560 w 6294"/>
                  <a:gd name="connsiteY14" fmla="*/ 2055 h 7256"/>
                  <a:gd name="connsiteX15" fmla="*/ 3211 w 6294"/>
                  <a:gd name="connsiteY15" fmla="*/ 2247 h 7256"/>
                  <a:gd name="connsiteX16" fmla="*/ 2633 w 6294"/>
                  <a:gd name="connsiteY16" fmla="*/ 1027 h 7256"/>
                  <a:gd name="connsiteX17" fmla="*/ 2826 w 6294"/>
                  <a:gd name="connsiteY17" fmla="*/ 0 h 7256"/>
                  <a:gd name="connsiteX18" fmla="*/ 0 w 6294"/>
                  <a:gd name="connsiteY18" fmla="*/ 2440 h 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94" h="7256">
                    <a:moveTo>
                      <a:pt x="0" y="2440"/>
                    </a:moveTo>
                    <a:lnTo>
                      <a:pt x="578" y="2376"/>
                    </a:lnTo>
                    <a:cubicBezTo>
                      <a:pt x="963" y="2312"/>
                      <a:pt x="1349" y="2440"/>
                      <a:pt x="1606" y="2761"/>
                    </a:cubicBezTo>
                    <a:cubicBezTo>
                      <a:pt x="1863" y="3082"/>
                      <a:pt x="1927" y="3467"/>
                      <a:pt x="1798" y="3853"/>
                    </a:cubicBezTo>
                    <a:lnTo>
                      <a:pt x="1092" y="6036"/>
                    </a:lnTo>
                    <a:lnTo>
                      <a:pt x="1606" y="6807"/>
                    </a:lnTo>
                    <a:lnTo>
                      <a:pt x="2119" y="7256"/>
                    </a:lnTo>
                    <a:cubicBezTo>
                      <a:pt x="2119" y="6935"/>
                      <a:pt x="2312" y="6678"/>
                      <a:pt x="2569" y="6485"/>
                    </a:cubicBezTo>
                    <a:lnTo>
                      <a:pt x="3468" y="5779"/>
                    </a:lnTo>
                    <a:lnTo>
                      <a:pt x="6294" y="4174"/>
                    </a:lnTo>
                    <a:lnTo>
                      <a:pt x="5523" y="3853"/>
                    </a:lnTo>
                    <a:cubicBezTo>
                      <a:pt x="5010" y="3660"/>
                      <a:pt x="4753" y="3082"/>
                      <a:pt x="4881" y="2568"/>
                    </a:cubicBezTo>
                    <a:lnTo>
                      <a:pt x="5138" y="1477"/>
                    </a:lnTo>
                    <a:lnTo>
                      <a:pt x="5138" y="1477"/>
                    </a:lnTo>
                    <a:lnTo>
                      <a:pt x="4560" y="2055"/>
                    </a:lnTo>
                    <a:cubicBezTo>
                      <a:pt x="4175" y="2440"/>
                      <a:pt x="3661" y="2504"/>
                      <a:pt x="3211" y="2247"/>
                    </a:cubicBezTo>
                    <a:cubicBezTo>
                      <a:pt x="2762" y="1991"/>
                      <a:pt x="2505" y="1541"/>
                      <a:pt x="2633" y="1027"/>
                    </a:cubicBezTo>
                    <a:lnTo>
                      <a:pt x="2826" y="0"/>
                    </a:lnTo>
                    <a:lnTo>
                      <a:pt x="0" y="2440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EF1A1AAC-CF01-4562-9DDA-86DE5C2510C8}"/>
                  </a:ext>
                </a:extLst>
              </p:cNvPr>
              <p:cNvSpPr/>
              <p:nvPr/>
            </p:nvSpPr>
            <p:spPr>
              <a:xfrm>
                <a:off x="363710" y="1555417"/>
                <a:ext cx="3532" cy="3981"/>
              </a:xfrm>
              <a:custGeom>
                <a:avLst/>
                <a:gdLst>
                  <a:gd name="connsiteX0" fmla="*/ 2376 w 3532"/>
                  <a:gd name="connsiteY0" fmla="*/ 3853 h 3981"/>
                  <a:gd name="connsiteX1" fmla="*/ 3532 w 3532"/>
                  <a:gd name="connsiteY1" fmla="*/ 3981 h 3981"/>
                  <a:gd name="connsiteX2" fmla="*/ 1092 w 3532"/>
                  <a:gd name="connsiteY2" fmla="*/ 2761 h 3981"/>
                  <a:gd name="connsiteX3" fmla="*/ 450 w 3532"/>
                  <a:gd name="connsiteY3" fmla="*/ 1862 h 3981"/>
                  <a:gd name="connsiteX4" fmla="*/ 899 w 3532"/>
                  <a:gd name="connsiteY4" fmla="*/ 835 h 3981"/>
                  <a:gd name="connsiteX5" fmla="*/ 1028 w 3532"/>
                  <a:gd name="connsiteY5" fmla="*/ 706 h 3981"/>
                  <a:gd name="connsiteX6" fmla="*/ 771 w 3532"/>
                  <a:gd name="connsiteY6" fmla="*/ 450 h 3981"/>
                  <a:gd name="connsiteX7" fmla="*/ 514 w 3532"/>
                  <a:gd name="connsiteY7" fmla="*/ 0 h 3981"/>
                  <a:gd name="connsiteX8" fmla="*/ 0 w 3532"/>
                  <a:gd name="connsiteY8" fmla="*/ 1156 h 3981"/>
                  <a:gd name="connsiteX9" fmla="*/ 128 w 3532"/>
                  <a:gd name="connsiteY9" fmla="*/ 2890 h 3981"/>
                  <a:gd name="connsiteX10" fmla="*/ 2376 w 3532"/>
                  <a:gd name="connsiteY10" fmla="*/ 3853 h 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32" h="3981">
                    <a:moveTo>
                      <a:pt x="2376" y="3853"/>
                    </a:moveTo>
                    <a:lnTo>
                      <a:pt x="3532" y="3981"/>
                    </a:lnTo>
                    <a:lnTo>
                      <a:pt x="1092" y="2761"/>
                    </a:lnTo>
                    <a:cubicBezTo>
                      <a:pt x="771" y="2569"/>
                      <a:pt x="514" y="2247"/>
                      <a:pt x="450" y="1862"/>
                    </a:cubicBezTo>
                    <a:cubicBezTo>
                      <a:pt x="385" y="1477"/>
                      <a:pt x="578" y="1092"/>
                      <a:pt x="899" y="835"/>
                    </a:cubicBezTo>
                    <a:lnTo>
                      <a:pt x="1028" y="706"/>
                    </a:lnTo>
                    <a:lnTo>
                      <a:pt x="771" y="450"/>
                    </a:lnTo>
                    <a:cubicBezTo>
                      <a:pt x="642" y="321"/>
                      <a:pt x="578" y="193"/>
                      <a:pt x="514" y="0"/>
                    </a:cubicBezTo>
                    <a:lnTo>
                      <a:pt x="0" y="1156"/>
                    </a:lnTo>
                    <a:lnTo>
                      <a:pt x="128" y="2890"/>
                    </a:lnTo>
                    <a:lnTo>
                      <a:pt x="2376" y="385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8BA1446B-9F4E-4CB5-AAE2-86AA00AFC1CB}"/>
                  </a:ext>
                </a:extLst>
              </p:cNvPr>
              <p:cNvSpPr/>
              <p:nvPr/>
            </p:nvSpPr>
            <p:spPr>
              <a:xfrm>
                <a:off x="1314764" y="40839"/>
                <a:ext cx="513" cy="706"/>
              </a:xfrm>
              <a:custGeom>
                <a:avLst/>
                <a:gdLst>
                  <a:gd name="connsiteX0" fmla="*/ 257 w 513"/>
                  <a:gd name="connsiteY0" fmla="*/ 706 h 706"/>
                  <a:gd name="connsiteX1" fmla="*/ 514 w 513"/>
                  <a:gd name="connsiteY1" fmla="*/ 257 h 706"/>
                  <a:gd name="connsiteX2" fmla="*/ 0 w 513"/>
                  <a:gd name="connsiteY2" fmla="*/ 0 h 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3" h="706">
                    <a:moveTo>
                      <a:pt x="257" y="706"/>
                    </a:moveTo>
                    <a:lnTo>
                      <a:pt x="514" y="2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A3BED406-07BA-4123-B0BD-4DECF986DFEF}"/>
                  </a:ext>
                </a:extLst>
              </p:cNvPr>
              <p:cNvSpPr/>
              <p:nvPr/>
            </p:nvSpPr>
            <p:spPr>
              <a:xfrm>
                <a:off x="364994" y="1550216"/>
                <a:ext cx="2440" cy="3724"/>
              </a:xfrm>
              <a:custGeom>
                <a:avLst/>
                <a:gdLst>
                  <a:gd name="connsiteX0" fmla="*/ 0 w 2440"/>
                  <a:gd name="connsiteY0" fmla="*/ 3724 h 3724"/>
                  <a:gd name="connsiteX1" fmla="*/ 2441 w 2440"/>
                  <a:gd name="connsiteY1" fmla="*/ 1284 h 3724"/>
                  <a:gd name="connsiteX2" fmla="*/ 2441 w 2440"/>
                  <a:gd name="connsiteY2" fmla="*/ 578 h 3724"/>
                  <a:gd name="connsiteX3" fmla="*/ 1349 w 2440"/>
                  <a:gd name="connsiteY3" fmla="*/ 0 h 3724"/>
                  <a:gd name="connsiteX4" fmla="*/ 1413 w 2440"/>
                  <a:gd name="connsiteY4" fmla="*/ 1156 h 3724"/>
                  <a:gd name="connsiteX5" fmla="*/ 0 w 2440"/>
                  <a:gd name="connsiteY5" fmla="*/ 3724 h 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" h="3724">
                    <a:moveTo>
                      <a:pt x="0" y="3724"/>
                    </a:moveTo>
                    <a:lnTo>
                      <a:pt x="2441" y="1284"/>
                    </a:lnTo>
                    <a:lnTo>
                      <a:pt x="2441" y="578"/>
                    </a:lnTo>
                    <a:lnTo>
                      <a:pt x="1349" y="0"/>
                    </a:lnTo>
                    <a:cubicBezTo>
                      <a:pt x="1606" y="321"/>
                      <a:pt x="1606" y="771"/>
                      <a:pt x="1413" y="1156"/>
                    </a:cubicBezTo>
                    <a:lnTo>
                      <a:pt x="0" y="3724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5701D38-0325-49AF-8725-845A7EEB8F4D}"/>
                  </a:ext>
                </a:extLst>
              </p:cNvPr>
              <p:cNvSpPr/>
              <p:nvPr/>
            </p:nvSpPr>
            <p:spPr>
              <a:xfrm>
                <a:off x="899095" y="1936005"/>
                <a:ext cx="764029" cy="667488"/>
              </a:xfrm>
              <a:custGeom>
                <a:avLst/>
                <a:gdLst>
                  <a:gd name="connsiteX0" fmla="*/ 758634 w 764029"/>
                  <a:gd name="connsiteY0" fmla="*/ 204131 h 667488"/>
                  <a:gd name="connsiteX1" fmla="*/ 758441 w 764029"/>
                  <a:gd name="connsiteY1" fmla="*/ 203746 h 667488"/>
                  <a:gd name="connsiteX2" fmla="*/ 757863 w 764029"/>
                  <a:gd name="connsiteY2" fmla="*/ 201948 h 667488"/>
                  <a:gd name="connsiteX3" fmla="*/ 757285 w 764029"/>
                  <a:gd name="connsiteY3" fmla="*/ 201370 h 667488"/>
                  <a:gd name="connsiteX4" fmla="*/ 755359 w 764029"/>
                  <a:gd name="connsiteY4" fmla="*/ 200600 h 667488"/>
                  <a:gd name="connsiteX5" fmla="*/ 753432 w 764029"/>
                  <a:gd name="connsiteY5" fmla="*/ 200407 h 667488"/>
                  <a:gd name="connsiteX6" fmla="*/ 753046 w 764029"/>
                  <a:gd name="connsiteY6" fmla="*/ 200279 h 667488"/>
                  <a:gd name="connsiteX7" fmla="*/ 742257 w 764029"/>
                  <a:gd name="connsiteY7" fmla="*/ 194885 h 667488"/>
                  <a:gd name="connsiteX8" fmla="*/ 740587 w 764029"/>
                  <a:gd name="connsiteY8" fmla="*/ 194692 h 667488"/>
                  <a:gd name="connsiteX9" fmla="*/ 733137 w 764029"/>
                  <a:gd name="connsiteY9" fmla="*/ 199059 h 667488"/>
                  <a:gd name="connsiteX10" fmla="*/ 732687 w 764029"/>
                  <a:gd name="connsiteY10" fmla="*/ 199187 h 667488"/>
                  <a:gd name="connsiteX11" fmla="*/ 730889 w 764029"/>
                  <a:gd name="connsiteY11" fmla="*/ 199444 h 667488"/>
                  <a:gd name="connsiteX12" fmla="*/ 730054 w 764029"/>
                  <a:gd name="connsiteY12" fmla="*/ 199187 h 667488"/>
                  <a:gd name="connsiteX13" fmla="*/ 728898 w 764029"/>
                  <a:gd name="connsiteY13" fmla="*/ 198288 h 667488"/>
                  <a:gd name="connsiteX14" fmla="*/ 728576 w 764029"/>
                  <a:gd name="connsiteY14" fmla="*/ 197839 h 667488"/>
                  <a:gd name="connsiteX15" fmla="*/ 727420 w 764029"/>
                  <a:gd name="connsiteY15" fmla="*/ 194885 h 667488"/>
                  <a:gd name="connsiteX16" fmla="*/ 727356 w 764029"/>
                  <a:gd name="connsiteY16" fmla="*/ 194628 h 667488"/>
                  <a:gd name="connsiteX17" fmla="*/ 726907 w 764029"/>
                  <a:gd name="connsiteY17" fmla="*/ 191674 h 667488"/>
                  <a:gd name="connsiteX18" fmla="*/ 726907 w 764029"/>
                  <a:gd name="connsiteY18" fmla="*/ 191225 h 667488"/>
                  <a:gd name="connsiteX19" fmla="*/ 727613 w 764029"/>
                  <a:gd name="connsiteY19" fmla="*/ 188720 h 667488"/>
                  <a:gd name="connsiteX20" fmla="*/ 728833 w 764029"/>
                  <a:gd name="connsiteY20" fmla="*/ 186023 h 667488"/>
                  <a:gd name="connsiteX21" fmla="*/ 729411 w 764029"/>
                  <a:gd name="connsiteY21" fmla="*/ 183776 h 667488"/>
                  <a:gd name="connsiteX22" fmla="*/ 728898 w 764029"/>
                  <a:gd name="connsiteY22" fmla="*/ 181785 h 667488"/>
                  <a:gd name="connsiteX23" fmla="*/ 726971 w 764029"/>
                  <a:gd name="connsiteY23" fmla="*/ 179474 h 667488"/>
                  <a:gd name="connsiteX24" fmla="*/ 720934 w 764029"/>
                  <a:gd name="connsiteY24" fmla="*/ 174144 h 667488"/>
                  <a:gd name="connsiteX25" fmla="*/ 719007 w 764029"/>
                  <a:gd name="connsiteY25" fmla="*/ 172988 h 667488"/>
                  <a:gd name="connsiteX26" fmla="*/ 717273 w 764029"/>
                  <a:gd name="connsiteY26" fmla="*/ 172667 h 667488"/>
                  <a:gd name="connsiteX27" fmla="*/ 716245 w 764029"/>
                  <a:gd name="connsiteY27" fmla="*/ 173053 h 667488"/>
                  <a:gd name="connsiteX28" fmla="*/ 715539 w 764029"/>
                  <a:gd name="connsiteY28" fmla="*/ 173309 h 667488"/>
                  <a:gd name="connsiteX29" fmla="*/ 714511 w 764029"/>
                  <a:gd name="connsiteY29" fmla="*/ 174529 h 667488"/>
                  <a:gd name="connsiteX30" fmla="*/ 713419 w 764029"/>
                  <a:gd name="connsiteY30" fmla="*/ 178382 h 667488"/>
                  <a:gd name="connsiteX31" fmla="*/ 713034 w 764029"/>
                  <a:gd name="connsiteY31" fmla="*/ 178960 h 667488"/>
                  <a:gd name="connsiteX32" fmla="*/ 711685 w 764029"/>
                  <a:gd name="connsiteY32" fmla="*/ 179987 h 667488"/>
                  <a:gd name="connsiteX33" fmla="*/ 711236 w 764029"/>
                  <a:gd name="connsiteY33" fmla="*/ 180308 h 667488"/>
                  <a:gd name="connsiteX34" fmla="*/ 710529 w 764029"/>
                  <a:gd name="connsiteY34" fmla="*/ 180565 h 667488"/>
                  <a:gd name="connsiteX35" fmla="*/ 707318 w 764029"/>
                  <a:gd name="connsiteY35" fmla="*/ 180565 h 667488"/>
                  <a:gd name="connsiteX36" fmla="*/ 706868 w 764029"/>
                  <a:gd name="connsiteY36" fmla="*/ 180501 h 667488"/>
                  <a:gd name="connsiteX37" fmla="*/ 700253 w 764029"/>
                  <a:gd name="connsiteY37" fmla="*/ 177869 h 667488"/>
                  <a:gd name="connsiteX38" fmla="*/ 697106 w 764029"/>
                  <a:gd name="connsiteY38" fmla="*/ 177869 h 667488"/>
                  <a:gd name="connsiteX39" fmla="*/ 696143 w 764029"/>
                  <a:gd name="connsiteY39" fmla="*/ 178382 h 667488"/>
                  <a:gd name="connsiteX40" fmla="*/ 694986 w 764029"/>
                  <a:gd name="connsiteY40" fmla="*/ 179024 h 667488"/>
                  <a:gd name="connsiteX41" fmla="*/ 692803 w 764029"/>
                  <a:gd name="connsiteY41" fmla="*/ 181015 h 667488"/>
                  <a:gd name="connsiteX42" fmla="*/ 692610 w 764029"/>
                  <a:gd name="connsiteY42" fmla="*/ 181143 h 667488"/>
                  <a:gd name="connsiteX43" fmla="*/ 690812 w 764029"/>
                  <a:gd name="connsiteY43" fmla="*/ 182106 h 667488"/>
                  <a:gd name="connsiteX44" fmla="*/ 690105 w 764029"/>
                  <a:gd name="connsiteY44" fmla="*/ 182492 h 667488"/>
                  <a:gd name="connsiteX45" fmla="*/ 689977 w 764029"/>
                  <a:gd name="connsiteY45" fmla="*/ 182492 h 667488"/>
                  <a:gd name="connsiteX46" fmla="*/ 689463 w 764029"/>
                  <a:gd name="connsiteY46" fmla="*/ 182620 h 667488"/>
                  <a:gd name="connsiteX47" fmla="*/ 686509 w 764029"/>
                  <a:gd name="connsiteY47" fmla="*/ 182363 h 667488"/>
                  <a:gd name="connsiteX48" fmla="*/ 685866 w 764029"/>
                  <a:gd name="connsiteY48" fmla="*/ 182106 h 667488"/>
                  <a:gd name="connsiteX49" fmla="*/ 683362 w 764029"/>
                  <a:gd name="connsiteY49" fmla="*/ 180052 h 667488"/>
                  <a:gd name="connsiteX50" fmla="*/ 682912 w 764029"/>
                  <a:gd name="connsiteY50" fmla="*/ 179153 h 667488"/>
                  <a:gd name="connsiteX51" fmla="*/ 682912 w 764029"/>
                  <a:gd name="connsiteY51" fmla="*/ 177098 h 667488"/>
                  <a:gd name="connsiteX52" fmla="*/ 682976 w 764029"/>
                  <a:gd name="connsiteY52" fmla="*/ 176648 h 667488"/>
                  <a:gd name="connsiteX53" fmla="*/ 684967 w 764029"/>
                  <a:gd name="connsiteY53" fmla="*/ 172089 h 667488"/>
                  <a:gd name="connsiteX54" fmla="*/ 684967 w 764029"/>
                  <a:gd name="connsiteY54" fmla="*/ 169136 h 667488"/>
                  <a:gd name="connsiteX55" fmla="*/ 685031 w 764029"/>
                  <a:gd name="connsiteY55" fmla="*/ 168750 h 667488"/>
                  <a:gd name="connsiteX56" fmla="*/ 685288 w 764029"/>
                  <a:gd name="connsiteY56" fmla="*/ 168044 h 667488"/>
                  <a:gd name="connsiteX57" fmla="*/ 685481 w 764029"/>
                  <a:gd name="connsiteY57" fmla="*/ 167659 h 667488"/>
                  <a:gd name="connsiteX58" fmla="*/ 686380 w 764029"/>
                  <a:gd name="connsiteY58" fmla="*/ 166503 h 667488"/>
                  <a:gd name="connsiteX59" fmla="*/ 686573 w 764029"/>
                  <a:gd name="connsiteY59" fmla="*/ 166310 h 667488"/>
                  <a:gd name="connsiteX60" fmla="*/ 689142 w 764029"/>
                  <a:gd name="connsiteY60" fmla="*/ 164191 h 667488"/>
                  <a:gd name="connsiteX61" fmla="*/ 690170 w 764029"/>
                  <a:gd name="connsiteY61" fmla="*/ 162329 h 667488"/>
                  <a:gd name="connsiteX62" fmla="*/ 690298 w 764029"/>
                  <a:gd name="connsiteY62" fmla="*/ 161944 h 667488"/>
                  <a:gd name="connsiteX63" fmla="*/ 690555 w 764029"/>
                  <a:gd name="connsiteY63" fmla="*/ 161237 h 667488"/>
                  <a:gd name="connsiteX64" fmla="*/ 690298 w 764029"/>
                  <a:gd name="connsiteY64" fmla="*/ 160916 h 667488"/>
                  <a:gd name="connsiteX65" fmla="*/ 687729 w 764029"/>
                  <a:gd name="connsiteY65" fmla="*/ 161109 h 667488"/>
                  <a:gd name="connsiteX66" fmla="*/ 686252 w 764029"/>
                  <a:gd name="connsiteY66" fmla="*/ 161623 h 667488"/>
                  <a:gd name="connsiteX67" fmla="*/ 685417 w 764029"/>
                  <a:gd name="connsiteY67" fmla="*/ 161944 h 667488"/>
                  <a:gd name="connsiteX68" fmla="*/ 684646 w 764029"/>
                  <a:gd name="connsiteY68" fmla="*/ 162457 h 667488"/>
                  <a:gd name="connsiteX69" fmla="*/ 683362 w 764029"/>
                  <a:gd name="connsiteY69" fmla="*/ 163228 h 667488"/>
                  <a:gd name="connsiteX70" fmla="*/ 682976 w 764029"/>
                  <a:gd name="connsiteY70" fmla="*/ 163356 h 667488"/>
                  <a:gd name="connsiteX71" fmla="*/ 681178 w 764029"/>
                  <a:gd name="connsiteY71" fmla="*/ 163742 h 667488"/>
                  <a:gd name="connsiteX72" fmla="*/ 680728 w 764029"/>
                  <a:gd name="connsiteY72" fmla="*/ 163806 h 667488"/>
                  <a:gd name="connsiteX73" fmla="*/ 680343 w 764029"/>
                  <a:gd name="connsiteY73" fmla="*/ 163806 h 667488"/>
                  <a:gd name="connsiteX74" fmla="*/ 679958 w 764029"/>
                  <a:gd name="connsiteY74" fmla="*/ 163677 h 667488"/>
                  <a:gd name="connsiteX75" fmla="*/ 676040 w 764029"/>
                  <a:gd name="connsiteY75" fmla="*/ 161687 h 667488"/>
                  <a:gd name="connsiteX76" fmla="*/ 675141 w 764029"/>
                  <a:gd name="connsiteY76" fmla="*/ 162329 h 667488"/>
                  <a:gd name="connsiteX77" fmla="*/ 674498 w 764029"/>
                  <a:gd name="connsiteY77" fmla="*/ 163164 h 667488"/>
                  <a:gd name="connsiteX78" fmla="*/ 673856 w 764029"/>
                  <a:gd name="connsiteY78" fmla="*/ 163999 h 667488"/>
                  <a:gd name="connsiteX79" fmla="*/ 673471 w 764029"/>
                  <a:gd name="connsiteY79" fmla="*/ 164320 h 667488"/>
                  <a:gd name="connsiteX80" fmla="*/ 671416 w 764029"/>
                  <a:gd name="connsiteY80" fmla="*/ 165475 h 667488"/>
                  <a:gd name="connsiteX81" fmla="*/ 670838 w 764029"/>
                  <a:gd name="connsiteY81" fmla="*/ 165604 h 667488"/>
                  <a:gd name="connsiteX82" fmla="*/ 669489 w 764029"/>
                  <a:gd name="connsiteY82" fmla="*/ 165604 h 667488"/>
                  <a:gd name="connsiteX83" fmla="*/ 669103 w 764029"/>
                  <a:gd name="connsiteY83" fmla="*/ 165540 h 667488"/>
                  <a:gd name="connsiteX84" fmla="*/ 667755 w 764029"/>
                  <a:gd name="connsiteY84" fmla="*/ 165090 h 667488"/>
                  <a:gd name="connsiteX85" fmla="*/ 664865 w 764029"/>
                  <a:gd name="connsiteY85" fmla="*/ 163549 h 667488"/>
                  <a:gd name="connsiteX86" fmla="*/ 663644 w 764029"/>
                  <a:gd name="connsiteY86" fmla="*/ 163549 h 667488"/>
                  <a:gd name="connsiteX87" fmla="*/ 661589 w 764029"/>
                  <a:gd name="connsiteY87" fmla="*/ 164641 h 667488"/>
                  <a:gd name="connsiteX88" fmla="*/ 659791 w 764029"/>
                  <a:gd name="connsiteY88" fmla="*/ 166824 h 667488"/>
                  <a:gd name="connsiteX89" fmla="*/ 658378 w 764029"/>
                  <a:gd name="connsiteY89" fmla="*/ 168622 h 667488"/>
                  <a:gd name="connsiteX90" fmla="*/ 660112 w 764029"/>
                  <a:gd name="connsiteY90" fmla="*/ 171383 h 667488"/>
                  <a:gd name="connsiteX91" fmla="*/ 663837 w 764029"/>
                  <a:gd name="connsiteY91" fmla="*/ 174208 h 667488"/>
                  <a:gd name="connsiteX92" fmla="*/ 664158 w 764029"/>
                  <a:gd name="connsiteY92" fmla="*/ 174658 h 667488"/>
                  <a:gd name="connsiteX93" fmla="*/ 665956 w 764029"/>
                  <a:gd name="connsiteY93" fmla="*/ 178767 h 667488"/>
                  <a:gd name="connsiteX94" fmla="*/ 666085 w 764029"/>
                  <a:gd name="connsiteY94" fmla="*/ 179217 h 667488"/>
                  <a:gd name="connsiteX95" fmla="*/ 665956 w 764029"/>
                  <a:gd name="connsiteY95" fmla="*/ 179666 h 667488"/>
                  <a:gd name="connsiteX96" fmla="*/ 664800 w 764029"/>
                  <a:gd name="connsiteY96" fmla="*/ 182235 h 667488"/>
                  <a:gd name="connsiteX97" fmla="*/ 664608 w 764029"/>
                  <a:gd name="connsiteY97" fmla="*/ 182684 h 667488"/>
                  <a:gd name="connsiteX98" fmla="*/ 664608 w 764029"/>
                  <a:gd name="connsiteY98" fmla="*/ 182684 h 667488"/>
                  <a:gd name="connsiteX99" fmla="*/ 664608 w 764029"/>
                  <a:gd name="connsiteY99" fmla="*/ 182684 h 667488"/>
                  <a:gd name="connsiteX100" fmla="*/ 664222 w 764029"/>
                  <a:gd name="connsiteY100" fmla="*/ 183134 h 667488"/>
                  <a:gd name="connsiteX101" fmla="*/ 664158 w 764029"/>
                  <a:gd name="connsiteY101" fmla="*/ 183198 h 667488"/>
                  <a:gd name="connsiteX102" fmla="*/ 664158 w 764029"/>
                  <a:gd name="connsiteY102" fmla="*/ 183198 h 667488"/>
                  <a:gd name="connsiteX103" fmla="*/ 664158 w 764029"/>
                  <a:gd name="connsiteY103" fmla="*/ 183198 h 667488"/>
                  <a:gd name="connsiteX104" fmla="*/ 663002 w 764029"/>
                  <a:gd name="connsiteY104" fmla="*/ 183840 h 667488"/>
                  <a:gd name="connsiteX105" fmla="*/ 661396 w 764029"/>
                  <a:gd name="connsiteY105" fmla="*/ 184739 h 667488"/>
                  <a:gd name="connsiteX106" fmla="*/ 661011 w 764029"/>
                  <a:gd name="connsiteY106" fmla="*/ 184868 h 667488"/>
                  <a:gd name="connsiteX107" fmla="*/ 658057 w 764029"/>
                  <a:gd name="connsiteY107" fmla="*/ 185317 h 667488"/>
                  <a:gd name="connsiteX108" fmla="*/ 658057 w 764029"/>
                  <a:gd name="connsiteY108" fmla="*/ 185317 h 667488"/>
                  <a:gd name="connsiteX109" fmla="*/ 658057 w 764029"/>
                  <a:gd name="connsiteY109" fmla="*/ 185317 h 667488"/>
                  <a:gd name="connsiteX110" fmla="*/ 657607 w 764029"/>
                  <a:gd name="connsiteY110" fmla="*/ 185317 h 667488"/>
                  <a:gd name="connsiteX111" fmla="*/ 654653 w 764029"/>
                  <a:gd name="connsiteY111" fmla="*/ 184611 h 667488"/>
                  <a:gd name="connsiteX112" fmla="*/ 654203 w 764029"/>
                  <a:gd name="connsiteY112" fmla="*/ 184418 h 667488"/>
                  <a:gd name="connsiteX113" fmla="*/ 646689 w 764029"/>
                  <a:gd name="connsiteY113" fmla="*/ 178511 h 667488"/>
                  <a:gd name="connsiteX114" fmla="*/ 645147 w 764029"/>
                  <a:gd name="connsiteY114" fmla="*/ 176777 h 667488"/>
                  <a:gd name="connsiteX115" fmla="*/ 644890 w 764029"/>
                  <a:gd name="connsiteY115" fmla="*/ 175878 h 667488"/>
                  <a:gd name="connsiteX116" fmla="*/ 645147 w 764029"/>
                  <a:gd name="connsiteY116" fmla="*/ 173823 h 667488"/>
                  <a:gd name="connsiteX117" fmla="*/ 645212 w 764029"/>
                  <a:gd name="connsiteY117" fmla="*/ 173502 h 667488"/>
                  <a:gd name="connsiteX118" fmla="*/ 647010 w 764029"/>
                  <a:gd name="connsiteY118" fmla="*/ 169392 h 667488"/>
                  <a:gd name="connsiteX119" fmla="*/ 647331 w 764029"/>
                  <a:gd name="connsiteY119" fmla="*/ 167915 h 667488"/>
                  <a:gd name="connsiteX120" fmla="*/ 647010 w 764029"/>
                  <a:gd name="connsiteY120" fmla="*/ 167273 h 667488"/>
                  <a:gd name="connsiteX121" fmla="*/ 646175 w 764029"/>
                  <a:gd name="connsiteY121" fmla="*/ 167659 h 667488"/>
                  <a:gd name="connsiteX122" fmla="*/ 642450 w 764029"/>
                  <a:gd name="connsiteY122" fmla="*/ 170933 h 667488"/>
                  <a:gd name="connsiteX123" fmla="*/ 642000 w 764029"/>
                  <a:gd name="connsiteY123" fmla="*/ 171190 h 667488"/>
                  <a:gd name="connsiteX124" fmla="*/ 641294 w 764029"/>
                  <a:gd name="connsiteY124" fmla="*/ 171383 h 667488"/>
                  <a:gd name="connsiteX125" fmla="*/ 639239 w 764029"/>
                  <a:gd name="connsiteY125" fmla="*/ 171897 h 667488"/>
                  <a:gd name="connsiteX126" fmla="*/ 638211 w 764029"/>
                  <a:gd name="connsiteY126" fmla="*/ 171640 h 667488"/>
                  <a:gd name="connsiteX127" fmla="*/ 635449 w 764029"/>
                  <a:gd name="connsiteY127" fmla="*/ 169328 h 667488"/>
                  <a:gd name="connsiteX128" fmla="*/ 635192 w 764029"/>
                  <a:gd name="connsiteY128" fmla="*/ 169071 h 667488"/>
                  <a:gd name="connsiteX129" fmla="*/ 633137 w 764029"/>
                  <a:gd name="connsiteY129" fmla="*/ 165861 h 667488"/>
                  <a:gd name="connsiteX130" fmla="*/ 633009 w 764029"/>
                  <a:gd name="connsiteY130" fmla="*/ 165604 h 667488"/>
                  <a:gd name="connsiteX131" fmla="*/ 632109 w 764029"/>
                  <a:gd name="connsiteY131" fmla="*/ 162650 h 667488"/>
                  <a:gd name="connsiteX132" fmla="*/ 632045 w 764029"/>
                  <a:gd name="connsiteY132" fmla="*/ 162136 h 667488"/>
                  <a:gd name="connsiteX133" fmla="*/ 632495 w 764029"/>
                  <a:gd name="connsiteY133" fmla="*/ 159632 h 667488"/>
                  <a:gd name="connsiteX134" fmla="*/ 632816 w 764029"/>
                  <a:gd name="connsiteY134" fmla="*/ 159054 h 667488"/>
                  <a:gd name="connsiteX135" fmla="*/ 634614 w 764029"/>
                  <a:gd name="connsiteY135" fmla="*/ 157256 h 667488"/>
                  <a:gd name="connsiteX136" fmla="*/ 634807 w 764029"/>
                  <a:gd name="connsiteY136" fmla="*/ 157128 h 667488"/>
                  <a:gd name="connsiteX137" fmla="*/ 639174 w 764029"/>
                  <a:gd name="connsiteY137" fmla="*/ 154302 h 667488"/>
                  <a:gd name="connsiteX138" fmla="*/ 642065 w 764029"/>
                  <a:gd name="connsiteY138" fmla="*/ 149872 h 667488"/>
                  <a:gd name="connsiteX139" fmla="*/ 639303 w 764029"/>
                  <a:gd name="connsiteY139" fmla="*/ 145698 h 667488"/>
                  <a:gd name="connsiteX140" fmla="*/ 634614 w 764029"/>
                  <a:gd name="connsiteY140" fmla="*/ 140818 h 667488"/>
                  <a:gd name="connsiteX141" fmla="*/ 634357 w 764029"/>
                  <a:gd name="connsiteY141" fmla="*/ 140304 h 667488"/>
                  <a:gd name="connsiteX142" fmla="*/ 633009 w 764029"/>
                  <a:gd name="connsiteY142" fmla="*/ 134846 h 667488"/>
                  <a:gd name="connsiteX143" fmla="*/ 633201 w 764029"/>
                  <a:gd name="connsiteY143" fmla="*/ 133883 h 667488"/>
                  <a:gd name="connsiteX144" fmla="*/ 634807 w 764029"/>
                  <a:gd name="connsiteY144" fmla="*/ 131828 h 667488"/>
                  <a:gd name="connsiteX145" fmla="*/ 635128 w 764029"/>
                  <a:gd name="connsiteY145" fmla="*/ 131571 h 667488"/>
                  <a:gd name="connsiteX146" fmla="*/ 637440 w 764029"/>
                  <a:gd name="connsiteY146" fmla="*/ 130223 h 667488"/>
                  <a:gd name="connsiteX147" fmla="*/ 638982 w 764029"/>
                  <a:gd name="connsiteY147" fmla="*/ 129003 h 667488"/>
                  <a:gd name="connsiteX148" fmla="*/ 639110 w 764029"/>
                  <a:gd name="connsiteY148" fmla="*/ 127462 h 667488"/>
                  <a:gd name="connsiteX149" fmla="*/ 637569 w 764029"/>
                  <a:gd name="connsiteY149" fmla="*/ 122903 h 667488"/>
                  <a:gd name="connsiteX150" fmla="*/ 637055 w 764029"/>
                  <a:gd name="connsiteY150" fmla="*/ 120206 h 667488"/>
                  <a:gd name="connsiteX151" fmla="*/ 637055 w 764029"/>
                  <a:gd name="connsiteY151" fmla="*/ 117252 h 667488"/>
                  <a:gd name="connsiteX152" fmla="*/ 637954 w 764029"/>
                  <a:gd name="connsiteY152" fmla="*/ 111152 h 667488"/>
                  <a:gd name="connsiteX153" fmla="*/ 637954 w 764029"/>
                  <a:gd name="connsiteY153" fmla="*/ 108519 h 667488"/>
                  <a:gd name="connsiteX154" fmla="*/ 637376 w 764029"/>
                  <a:gd name="connsiteY154" fmla="*/ 106272 h 667488"/>
                  <a:gd name="connsiteX155" fmla="*/ 635706 w 764029"/>
                  <a:gd name="connsiteY155" fmla="*/ 104795 h 667488"/>
                  <a:gd name="connsiteX156" fmla="*/ 633779 w 764029"/>
                  <a:gd name="connsiteY156" fmla="*/ 104923 h 667488"/>
                  <a:gd name="connsiteX157" fmla="*/ 633587 w 764029"/>
                  <a:gd name="connsiteY157" fmla="*/ 104923 h 667488"/>
                  <a:gd name="connsiteX158" fmla="*/ 632752 w 764029"/>
                  <a:gd name="connsiteY158" fmla="*/ 105244 h 667488"/>
                  <a:gd name="connsiteX159" fmla="*/ 631467 w 764029"/>
                  <a:gd name="connsiteY159" fmla="*/ 105758 h 667488"/>
                  <a:gd name="connsiteX160" fmla="*/ 630889 w 764029"/>
                  <a:gd name="connsiteY160" fmla="*/ 105822 h 667488"/>
                  <a:gd name="connsiteX161" fmla="*/ 629284 w 764029"/>
                  <a:gd name="connsiteY161" fmla="*/ 105565 h 667488"/>
                  <a:gd name="connsiteX162" fmla="*/ 629091 w 764029"/>
                  <a:gd name="connsiteY162" fmla="*/ 105501 h 667488"/>
                  <a:gd name="connsiteX163" fmla="*/ 628384 w 764029"/>
                  <a:gd name="connsiteY163" fmla="*/ 104923 h 667488"/>
                  <a:gd name="connsiteX164" fmla="*/ 628320 w 764029"/>
                  <a:gd name="connsiteY164" fmla="*/ 104538 h 667488"/>
                  <a:gd name="connsiteX165" fmla="*/ 628063 w 764029"/>
                  <a:gd name="connsiteY165" fmla="*/ 101135 h 667488"/>
                  <a:gd name="connsiteX166" fmla="*/ 628256 w 764029"/>
                  <a:gd name="connsiteY166" fmla="*/ 100364 h 667488"/>
                  <a:gd name="connsiteX167" fmla="*/ 631467 w 764029"/>
                  <a:gd name="connsiteY167" fmla="*/ 96062 h 667488"/>
                  <a:gd name="connsiteX168" fmla="*/ 631467 w 764029"/>
                  <a:gd name="connsiteY168" fmla="*/ 96062 h 667488"/>
                  <a:gd name="connsiteX169" fmla="*/ 631467 w 764029"/>
                  <a:gd name="connsiteY169" fmla="*/ 96062 h 667488"/>
                  <a:gd name="connsiteX170" fmla="*/ 641165 w 764029"/>
                  <a:gd name="connsiteY170" fmla="*/ 87008 h 667488"/>
                  <a:gd name="connsiteX171" fmla="*/ 642000 w 764029"/>
                  <a:gd name="connsiteY171" fmla="*/ 85852 h 667488"/>
                  <a:gd name="connsiteX172" fmla="*/ 641679 w 764029"/>
                  <a:gd name="connsiteY172" fmla="*/ 84953 h 667488"/>
                  <a:gd name="connsiteX173" fmla="*/ 638725 w 764029"/>
                  <a:gd name="connsiteY173" fmla="*/ 83155 h 667488"/>
                  <a:gd name="connsiteX174" fmla="*/ 635578 w 764029"/>
                  <a:gd name="connsiteY174" fmla="*/ 82320 h 667488"/>
                  <a:gd name="connsiteX175" fmla="*/ 632944 w 764029"/>
                  <a:gd name="connsiteY175" fmla="*/ 82320 h 667488"/>
                  <a:gd name="connsiteX176" fmla="*/ 630375 w 764029"/>
                  <a:gd name="connsiteY176" fmla="*/ 83155 h 667488"/>
                  <a:gd name="connsiteX177" fmla="*/ 628962 w 764029"/>
                  <a:gd name="connsiteY177" fmla="*/ 83861 h 667488"/>
                  <a:gd name="connsiteX178" fmla="*/ 627549 w 764029"/>
                  <a:gd name="connsiteY178" fmla="*/ 84568 h 667488"/>
                  <a:gd name="connsiteX179" fmla="*/ 626393 w 764029"/>
                  <a:gd name="connsiteY179" fmla="*/ 86045 h 667488"/>
                  <a:gd name="connsiteX180" fmla="*/ 626779 w 764029"/>
                  <a:gd name="connsiteY180" fmla="*/ 89705 h 667488"/>
                  <a:gd name="connsiteX181" fmla="*/ 626586 w 764029"/>
                  <a:gd name="connsiteY181" fmla="*/ 90475 h 667488"/>
                  <a:gd name="connsiteX182" fmla="*/ 625430 w 764029"/>
                  <a:gd name="connsiteY182" fmla="*/ 92081 h 667488"/>
                  <a:gd name="connsiteX183" fmla="*/ 625430 w 764029"/>
                  <a:gd name="connsiteY183" fmla="*/ 92081 h 667488"/>
                  <a:gd name="connsiteX184" fmla="*/ 625430 w 764029"/>
                  <a:gd name="connsiteY184" fmla="*/ 92081 h 667488"/>
                  <a:gd name="connsiteX185" fmla="*/ 624659 w 764029"/>
                  <a:gd name="connsiteY185" fmla="*/ 92530 h 667488"/>
                  <a:gd name="connsiteX186" fmla="*/ 622154 w 764029"/>
                  <a:gd name="connsiteY186" fmla="*/ 92915 h 667488"/>
                  <a:gd name="connsiteX187" fmla="*/ 621705 w 764029"/>
                  <a:gd name="connsiteY187" fmla="*/ 92980 h 667488"/>
                  <a:gd name="connsiteX188" fmla="*/ 621705 w 764029"/>
                  <a:gd name="connsiteY188" fmla="*/ 92980 h 667488"/>
                  <a:gd name="connsiteX189" fmla="*/ 621705 w 764029"/>
                  <a:gd name="connsiteY189" fmla="*/ 92980 h 667488"/>
                  <a:gd name="connsiteX190" fmla="*/ 621320 w 764029"/>
                  <a:gd name="connsiteY190" fmla="*/ 92980 h 667488"/>
                  <a:gd name="connsiteX191" fmla="*/ 613484 w 764029"/>
                  <a:gd name="connsiteY191" fmla="*/ 91438 h 667488"/>
                  <a:gd name="connsiteX192" fmla="*/ 606997 w 764029"/>
                  <a:gd name="connsiteY192" fmla="*/ 91631 h 667488"/>
                  <a:gd name="connsiteX193" fmla="*/ 605905 w 764029"/>
                  <a:gd name="connsiteY193" fmla="*/ 90989 h 667488"/>
                  <a:gd name="connsiteX194" fmla="*/ 605199 w 764029"/>
                  <a:gd name="connsiteY194" fmla="*/ 89641 h 667488"/>
                  <a:gd name="connsiteX195" fmla="*/ 605070 w 764029"/>
                  <a:gd name="connsiteY195" fmla="*/ 88934 h 667488"/>
                  <a:gd name="connsiteX196" fmla="*/ 605520 w 764029"/>
                  <a:gd name="connsiteY196" fmla="*/ 86623 h 667488"/>
                  <a:gd name="connsiteX197" fmla="*/ 605520 w 764029"/>
                  <a:gd name="connsiteY197" fmla="*/ 84568 h 667488"/>
                  <a:gd name="connsiteX198" fmla="*/ 604492 w 764029"/>
                  <a:gd name="connsiteY198" fmla="*/ 82063 h 667488"/>
                  <a:gd name="connsiteX199" fmla="*/ 602758 w 764029"/>
                  <a:gd name="connsiteY199" fmla="*/ 79238 h 667488"/>
                  <a:gd name="connsiteX200" fmla="*/ 600703 w 764029"/>
                  <a:gd name="connsiteY200" fmla="*/ 76798 h 667488"/>
                  <a:gd name="connsiteX201" fmla="*/ 598455 w 764029"/>
                  <a:gd name="connsiteY201" fmla="*/ 75385 h 667488"/>
                  <a:gd name="connsiteX202" fmla="*/ 596336 w 764029"/>
                  <a:gd name="connsiteY202" fmla="*/ 74807 h 667488"/>
                  <a:gd name="connsiteX203" fmla="*/ 595694 w 764029"/>
                  <a:gd name="connsiteY203" fmla="*/ 74872 h 667488"/>
                  <a:gd name="connsiteX204" fmla="*/ 588821 w 764029"/>
                  <a:gd name="connsiteY204" fmla="*/ 75450 h 667488"/>
                  <a:gd name="connsiteX205" fmla="*/ 588243 w 764029"/>
                  <a:gd name="connsiteY205" fmla="*/ 75385 h 667488"/>
                  <a:gd name="connsiteX206" fmla="*/ 586188 w 764029"/>
                  <a:gd name="connsiteY206" fmla="*/ 74486 h 667488"/>
                  <a:gd name="connsiteX207" fmla="*/ 585803 w 764029"/>
                  <a:gd name="connsiteY207" fmla="*/ 74165 h 667488"/>
                  <a:gd name="connsiteX208" fmla="*/ 582720 w 764029"/>
                  <a:gd name="connsiteY208" fmla="*/ 70441 h 667488"/>
                  <a:gd name="connsiteX209" fmla="*/ 581114 w 764029"/>
                  <a:gd name="connsiteY209" fmla="*/ 69542 h 667488"/>
                  <a:gd name="connsiteX210" fmla="*/ 579573 w 764029"/>
                  <a:gd name="connsiteY210" fmla="*/ 69542 h 667488"/>
                  <a:gd name="connsiteX211" fmla="*/ 576362 w 764029"/>
                  <a:gd name="connsiteY211" fmla="*/ 70184 h 667488"/>
                  <a:gd name="connsiteX212" fmla="*/ 575976 w 764029"/>
                  <a:gd name="connsiteY212" fmla="*/ 70184 h 667488"/>
                  <a:gd name="connsiteX213" fmla="*/ 574178 w 764029"/>
                  <a:gd name="connsiteY213" fmla="*/ 69927 h 667488"/>
                  <a:gd name="connsiteX214" fmla="*/ 573857 w 764029"/>
                  <a:gd name="connsiteY214" fmla="*/ 69863 h 667488"/>
                  <a:gd name="connsiteX215" fmla="*/ 572251 w 764029"/>
                  <a:gd name="connsiteY215" fmla="*/ 69157 h 667488"/>
                  <a:gd name="connsiteX216" fmla="*/ 571994 w 764029"/>
                  <a:gd name="connsiteY216" fmla="*/ 68964 h 667488"/>
                  <a:gd name="connsiteX217" fmla="*/ 567755 w 764029"/>
                  <a:gd name="connsiteY217" fmla="*/ 65368 h 667488"/>
                  <a:gd name="connsiteX218" fmla="*/ 565122 w 764029"/>
                  <a:gd name="connsiteY218" fmla="*/ 64084 h 667488"/>
                  <a:gd name="connsiteX219" fmla="*/ 562039 w 764029"/>
                  <a:gd name="connsiteY219" fmla="*/ 63057 h 667488"/>
                  <a:gd name="connsiteX220" fmla="*/ 560048 w 764029"/>
                  <a:gd name="connsiteY220" fmla="*/ 63185 h 667488"/>
                  <a:gd name="connsiteX221" fmla="*/ 559856 w 764029"/>
                  <a:gd name="connsiteY221" fmla="*/ 63185 h 667488"/>
                  <a:gd name="connsiteX222" fmla="*/ 558635 w 764029"/>
                  <a:gd name="connsiteY222" fmla="*/ 65047 h 667488"/>
                  <a:gd name="connsiteX223" fmla="*/ 557993 w 764029"/>
                  <a:gd name="connsiteY223" fmla="*/ 67423 h 667488"/>
                  <a:gd name="connsiteX224" fmla="*/ 557608 w 764029"/>
                  <a:gd name="connsiteY224" fmla="*/ 68065 h 667488"/>
                  <a:gd name="connsiteX225" fmla="*/ 555809 w 764029"/>
                  <a:gd name="connsiteY225" fmla="*/ 69414 h 667488"/>
                  <a:gd name="connsiteX226" fmla="*/ 555360 w 764029"/>
                  <a:gd name="connsiteY226" fmla="*/ 69606 h 667488"/>
                  <a:gd name="connsiteX227" fmla="*/ 552855 w 764029"/>
                  <a:gd name="connsiteY227" fmla="*/ 70056 h 667488"/>
                  <a:gd name="connsiteX228" fmla="*/ 552598 w 764029"/>
                  <a:gd name="connsiteY228" fmla="*/ 70056 h 667488"/>
                  <a:gd name="connsiteX229" fmla="*/ 552598 w 764029"/>
                  <a:gd name="connsiteY229" fmla="*/ 70056 h 667488"/>
                  <a:gd name="connsiteX230" fmla="*/ 552598 w 764029"/>
                  <a:gd name="connsiteY230" fmla="*/ 70056 h 667488"/>
                  <a:gd name="connsiteX231" fmla="*/ 547139 w 764029"/>
                  <a:gd name="connsiteY231" fmla="*/ 69799 h 667488"/>
                  <a:gd name="connsiteX232" fmla="*/ 546818 w 764029"/>
                  <a:gd name="connsiteY232" fmla="*/ 69735 h 667488"/>
                  <a:gd name="connsiteX233" fmla="*/ 545469 w 764029"/>
                  <a:gd name="connsiteY233" fmla="*/ 69285 h 667488"/>
                  <a:gd name="connsiteX234" fmla="*/ 544891 w 764029"/>
                  <a:gd name="connsiteY234" fmla="*/ 68836 h 667488"/>
                  <a:gd name="connsiteX235" fmla="*/ 543992 w 764029"/>
                  <a:gd name="connsiteY235" fmla="*/ 67487 h 667488"/>
                  <a:gd name="connsiteX236" fmla="*/ 540267 w 764029"/>
                  <a:gd name="connsiteY236" fmla="*/ 59332 h 667488"/>
                  <a:gd name="connsiteX237" fmla="*/ 536670 w 764029"/>
                  <a:gd name="connsiteY237" fmla="*/ 49122 h 667488"/>
                  <a:gd name="connsiteX238" fmla="*/ 531082 w 764029"/>
                  <a:gd name="connsiteY238" fmla="*/ 41995 h 667488"/>
                  <a:gd name="connsiteX239" fmla="*/ 530826 w 764029"/>
                  <a:gd name="connsiteY239" fmla="*/ 41417 h 667488"/>
                  <a:gd name="connsiteX240" fmla="*/ 530569 w 764029"/>
                  <a:gd name="connsiteY240" fmla="*/ 39619 h 667488"/>
                  <a:gd name="connsiteX241" fmla="*/ 530697 w 764029"/>
                  <a:gd name="connsiteY241" fmla="*/ 38977 h 667488"/>
                  <a:gd name="connsiteX242" fmla="*/ 531532 w 764029"/>
                  <a:gd name="connsiteY242" fmla="*/ 37243 h 667488"/>
                  <a:gd name="connsiteX243" fmla="*/ 532174 w 764029"/>
                  <a:gd name="connsiteY243" fmla="*/ 34739 h 667488"/>
                  <a:gd name="connsiteX244" fmla="*/ 532174 w 764029"/>
                  <a:gd name="connsiteY244" fmla="*/ 32299 h 667488"/>
                  <a:gd name="connsiteX245" fmla="*/ 531532 w 764029"/>
                  <a:gd name="connsiteY245" fmla="*/ 30180 h 667488"/>
                  <a:gd name="connsiteX246" fmla="*/ 530440 w 764029"/>
                  <a:gd name="connsiteY246" fmla="*/ 28061 h 667488"/>
                  <a:gd name="connsiteX247" fmla="*/ 525944 w 764029"/>
                  <a:gd name="connsiteY247" fmla="*/ 21575 h 667488"/>
                  <a:gd name="connsiteX248" fmla="*/ 524082 w 764029"/>
                  <a:gd name="connsiteY248" fmla="*/ 19521 h 667488"/>
                  <a:gd name="connsiteX249" fmla="*/ 523568 w 764029"/>
                  <a:gd name="connsiteY249" fmla="*/ 19199 h 667488"/>
                  <a:gd name="connsiteX250" fmla="*/ 522669 w 764029"/>
                  <a:gd name="connsiteY250" fmla="*/ 18622 h 667488"/>
                  <a:gd name="connsiteX251" fmla="*/ 521192 w 764029"/>
                  <a:gd name="connsiteY251" fmla="*/ 18622 h 667488"/>
                  <a:gd name="connsiteX252" fmla="*/ 518237 w 764029"/>
                  <a:gd name="connsiteY252" fmla="*/ 20099 h 667488"/>
                  <a:gd name="connsiteX253" fmla="*/ 517852 w 764029"/>
                  <a:gd name="connsiteY253" fmla="*/ 20227 h 667488"/>
                  <a:gd name="connsiteX254" fmla="*/ 516054 w 764029"/>
                  <a:gd name="connsiteY254" fmla="*/ 20484 h 667488"/>
                  <a:gd name="connsiteX255" fmla="*/ 516054 w 764029"/>
                  <a:gd name="connsiteY255" fmla="*/ 20484 h 667488"/>
                  <a:gd name="connsiteX256" fmla="*/ 516054 w 764029"/>
                  <a:gd name="connsiteY256" fmla="*/ 20484 h 667488"/>
                  <a:gd name="connsiteX257" fmla="*/ 515540 w 764029"/>
                  <a:gd name="connsiteY257" fmla="*/ 20420 h 667488"/>
                  <a:gd name="connsiteX258" fmla="*/ 512778 w 764029"/>
                  <a:gd name="connsiteY258" fmla="*/ 19521 h 667488"/>
                  <a:gd name="connsiteX259" fmla="*/ 506677 w 764029"/>
                  <a:gd name="connsiteY259" fmla="*/ 16503 h 667488"/>
                  <a:gd name="connsiteX260" fmla="*/ 503915 w 764029"/>
                  <a:gd name="connsiteY260" fmla="*/ 15668 h 667488"/>
                  <a:gd name="connsiteX261" fmla="*/ 500382 w 764029"/>
                  <a:gd name="connsiteY261" fmla="*/ 14255 h 667488"/>
                  <a:gd name="connsiteX262" fmla="*/ 499804 w 764029"/>
                  <a:gd name="connsiteY262" fmla="*/ 13742 h 667488"/>
                  <a:gd name="connsiteX263" fmla="*/ 498456 w 764029"/>
                  <a:gd name="connsiteY263" fmla="*/ 11237 h 667488"/>
                  <a:gd name="connsiteX264" fmla="*/ 498327 w 764029"/>
                  <a:gd name="connsiteY264" fmla="*/ 10916 h 667488"/>
                  <a:gd name="connsiteX265" fmla="*/ 496979 w 764029"/>
                  <a:gd name="connsiteY265" fmla="*/ 4752 h 667488"/>
                  <a:gd name="connsiteX266" fmla="*/ 495180 w 764029"/>
                  <a:gd name="connsiteY266" fmla="*/ 2247 h 667488"/>
                  <a:gd name="connsiteX267" fmla="*/ 492804 w 764029"/>
                  <a:gd name="connsiteY267" fmla="*/ 2247 h 667488"/>
                  <a:gd name="connsiteX268" fmla="*/ 489914 w 764029"/>
                  <a:gd name="connsiteY268" fmla="*/ 3596 h 667488"/>
                  <a:gd name="connsiteX269" fmla="*/ 486638 w 764029"/>
                  <a:gd name="connsiteY269" fmla="*/ 5137 h 667488"/>
                  <a:gd name="connsiteX270" fmla="*/ 486189 w 764029"/>
                  <a:gd name="connsiteY270" fmla="*/ 5265 h 667488"/>
                  <a:gd name="connsiteX271" fmla="*/ 483684 w 764029"/>
                  <a:gd name="connsiteY271" fmla="*/ 5265 h 667488"/>
                  <a:gd name="connsiteX272" fmla="*/ 481051 w 764029"/>
                  <a:gd name="connsiteY272" fmla="*/ 5009 h 667488"/>
                  <a:gd name="connsiteX273" fmla="*/ 480794 w 764029"/>
                  <a:gd name="connsiteY273" fmla="*/ 4944 h 667488"/>
                  <a:gd name="connsiteX274" fmla="*/ 478289 w 764029"/>
                  <a:gd name="connsiteY274" fmla="*/ 4045 h 667488"/>
                  <a:gd name="connsiteX275" fmla="*/ 475912 w 764029"/>
                  <a:gd name="connsiteY275" fmla="*/ 2825 h 667488"/>
                  <a:gd name="connsiteX276" fmla="*/ 475591 w 764029"/>
                  <a:gd name="connsiteY276" fmla="*/ 2633 h 667488"/>
                  <a:gd name="connsiteX277" fmla="*/ 472958 w 764029"/>
                  <a:gd name="connsiteY277" fmla="*/ 0 h 667488"/>
                  <a:gd name="connsiteX278" fmla="*/ 463517 w 764029"/>
                  <a:gd name="connsiteY278" fmla="*/ 9439 h 667488"/>
                  <a:gd name="connsiteX279" fmla="*/ 463260 w 764029"/>
                  <a:gd name="connsiteY279" fmla="*/ 9632 h 667488"/>
                  <a:gd name="connsiteX280" fmla="*/ 455296 w 764029"/>
                  <a:gd name="connsiteY280" fmla="*/ 13934 h 667488"/>
                  <a:gd name="connsiteX281" fmla="*/ 426908 w 764029"/>
                  <a:gd name="connsiteY281" fmla="*/ 26520 h 667488"/>
                  <a:gd name="connsiteX282" fmla="*/ 420486 w 764029"/>
                  <a:gd name="connsiteY282" fmla="*/ 30886 h 667488"/>
                  <a:gd name="connsiteX283" fmla="*/ 417403 w 764029"/>
                  <a:gd name="connsiteY283" fmla="*/ 32941 h 667488"/>
                  <a:gd name="connsiteX284" fmla="*/ 411944 w 764029"/>
                  <a:gd name="connsiteY284" fmla="*/ 39234 h 667488"/>
                  <a:gd name="connsiteX285" fmla="*/ 410210 w 764029"/>
                  <a:gd name="connsiteY285" fmla="*/ 45591 h 667488"/>
                  <a:gd name="connsiteX286" fmla="*/ 407833 w 764029"/>
                  <a:gd name="connsiteY286" fmla="*/ 50599 h 667488"/>
                  <a:gd name="connsiteX287" fmla="*/ 407641 w 764029"/>
                  <a:gd name="connsiteY287" fmla="*/ 50920 h 667488"/>
                  <a:gd name="connsiteX288" fmla="*/ 406035 w 764029"/>
                  <a:gd name="connsiteY288" fmla="*/ 52526 h 667488"/>
                  <a:gd name="connsiteX289" fmla="*/ 404429 w 764029"/>
                  <a:gd name="connsiteY289" fmla="*/ 54131 h 667488"/>
                  <a:gd name="connsiteX290" fmla="*/ 404044 w 764029"/>
                  <a:gd name="connsiteY290" fmla="*/ 54388 h 667488"/>
                  <a:gd name="connsiteX291" fmla="*/ 402631 w 764029"/>
                  <a:gd name="connsiteY291" fmla="*/ 55030 h 667488"/>
                  <a:gd name="connsiteX292" fmla="*/ 399291 w 764029"/>
                  <a:gd name="connsiteY292" fmla="*/ 56443 h 667488"/>
                  <a:gd name="connsiteX293" fmla="*/ 399034 w 764029"/>
                  <a:gd name="connsiteY293" fmla="*/ 56507 h 667488"/>
                  <a:gd name="connsiteX294" fmla="*/ 393126 w 764029"/>
                  <a:gd name="connsiteY294" fmla="*/ 57663 h 667488"/>
                  <a:gd name="connsiteX295" fmla="*/ 392869 w 764029"/>
                  <a:gd name="connsiteY295" fmla="*/ 57663 h 667488"/>
                  <a:gd name="connsiteX296" fmla="*/ 371867 w 764029"/>
                  <a:gd name="connsiteY296" fmla="*/ 57406 h 667488"/>
                  <a:gd name="connsiteX297" fmla="*/ 367435 w 764029"/>
                  <a:gd name="connsiteY297" fmla="*/ 58048 h 667488"/>
                  <a:gd name="connsiteX298" fmla="*/ 364096 w 764029"/>
                  <a:gd name="connsiteY298" fmla="*/ 59717 h 667488"/>
                  <a:gd name="connsiteX299" fmla="*/ 358315 w 764029"/>
                  <a:gd name="connsiteY299" fmla="*/ 65304 h 667488"/>
                  <a:gd name="connsiteX300" fmla="*/ 358058 w 764029"/>
                  <a:gd name="connsiteY300" fmla="*/ 65497 h 667488"/>
                  <a:gd name="connsiteX301" fmla="*/ 354269 w 764029"/>
                  <a:gd name="connsiteY301" fmla="*/ 67487 h 667488"/>
                  <a:gd name="connsiteX302" fmla="*/ 350030 w 764029"/>
                  <a:gd name="connsiteY302" fmla="*/ 69735 h 667488"/>
                  <a:gd name="connsiteX303" fmla="*/ 347911 w 764029"/>
                  <a:gd name="connsiteY303" fmla="*/ 72111 h 667488"/>
                  <a:gd name="connsiteX304" fmla="*/ 346048 w 764029"/>
                  <a:gd name="connsiteY304" fmla="*/ 75257 h 667488"/>
                  <a:gd name="connsiteX305" fmla="*/ 343286 w 764029"/>
                  <a:gd name="connsiteY305" fmla="*/ 79945 h 667488"/>
                  <a:gd name="connsiteX306" fmla="*/ 342066 w 764029"/>
                  <a:gd name="connsiteY306" fmla="*/ 81550 h 667488"/>
                  <a:gd name="connsiteX307" fmla="*/ 340460 w 764029"/>
                  <a:gd name="connsiteY307" fmla="*/ 83669 h 667488"/>
                  <a:gd name="connsiteX308" fmla="*/ 336928 w 764029"/>
                  <a:gd name="connsiteY308" fmla="*/ 87200 h 667488"/>
                  <a:gd name="connsiteX309" fmla="*/ 334488 w 764029"/>
                  <a:gd name="connsiteY309" fmla="*/ 90925 h 667488"/>
                  <a:gd name="connsiteX310" fmla="*/ 333588 w 764029"/>
                  <a:gd name="connsiteY310" fmla="*/ 95484 h 667488"/>
                  <a:gd name="connsiteX311" fmla="*/ 333588 w 764029"/>
                  <a:gd name="connsiteY311" fmla="*/ 100749 h 667488"/>
                  <a:gd name="connsiteX312" fmla="*/ 333845 w 764029"/>
                  <a:gd name="connsiteY312" fmla="*/ 105051 h 667488"/>
                  <a:gd name="connsiteX313" fmla="*/ 333845 w 764029"/>
                  <a:gd name="connsiteY313" fmla="*/ 105308 h 667488"/>
                  <a:gd name="connsiteX314" fmla="*/ 333267 w 764029"/>
                  <a:gd name="connsiteY314" fmla="*/ 108519 h 667488"/>
                  <a:gd name="connsiteX315" fmla="*/ 333139 w 764029"/>
                  <a:gd name="connsiteY315" fmla="*/ 109225 h 667488"/>
                  <a:gd name="connsiteX316" fmla="*/ 332818 w 764029"/>
                  <a:gd name="connsiteY316" fmla="*/ 109803 h 667488"/>
                  <a:gd name="connsiteX317" fmla="*/ 331019 w 764029"/>
                  <a:gd name="connsiteY317" fmla="*/ 111601 h 667488"/>
                  <a:gd name="connsiteX318" fmla="*/ 326845 w 764029"/>
                  <a:gd name="connsiteY318" fmla="*/ 115069 h 667488"/>
                  <a:gd name="connsiteX319" fmla="*/ 326331 w 764029"/>
                  <a:gd name="connsiteY319" fmla="*/ 115325 h 667488"/>
                  <a:gd name="connsiteX320" fmla="*/ 319459 w 764029"/>
                  <a:gd name="connsiteY320" fmla="*/ 116481 h 667488"/>
                  <a:gd name="connsiteX321" fmla="*/ 318624 w 764029"/>
                  <a:gd name="connsiteY321" fmla="*/ 116289 h 667488"/>
                  <a:gd name="connsiteX322" fmla="*/ 313357 w 764029"/>
                  <a:gd name="connsiteY322" fmla="*/ 112885 h 667488"/>
                  <a:gd name="connsiteX323" fmla="*/ 313165 w 764029"/>
                  <a:gd name="connsiteY323" fmla="*/ 112757 h 667488"/>
                  <a:gd name="connsiteX324" fmla="*/ 308476 w 764029"/>
                  <a:gd name="connsiteY324" fmla="*/ 108069 h 667488"/>
                  <a:gd name="connsiteX325" fmla="*/ 304301 w 764029"/>
                  <a:gd name="connsiteY325" fmla="*/ 105501 h 667488"/>
                  <a:gd name="connsiteX326" fmla="*/ 301154 w 764029"/>
                  <a:gd name="connsiteY326" fmla="*/ 106785 h 667488"/>
                  <a:gd name="connsiteX327" fmla="*/ 296530 w 764029"/>
                  <a:gd name="connsiteY327" fmla="*/ 110959 h 667488"/>
                  <a:gd name="connsiteX328" fmla="*/ 293126 w 764029"/>
                  <a:gd name="connsiteY328" fmla="*/ 114748 h 667488"/>
                  <a:gd name="connsiteX329" fmla="*/ 289337 w 764029"/>
                  <a:gd name="connsiteY329" fmla="*/ 119050 h 667488"/>
                  <a:gd name="connsiteX330" fmla="*/ 287410 w 764029"/>
                  <a:gd name="connsiteY330" fmla="*/ 122325 h 667488"/>
                  <a:gd name="connsiteX331" fmla="*/ 285740 w 764029"/>
                  <a:gd name="connsiteY331" fmla="*/ 124508 h 667488"/>
                  <a:gd name="connsiteX332" fmla="*/ 285740 w 764029"/>
                  <a:gd name="connsiteY332" fmla="*/ 124508 h 667488"/>
                  <a:gd name="connsiteX333" fmla="*/ 285740 w 764029"/>
                  <a:gd name="connsiteY333" fmla="*/ 124508 h 667488"/>
                  <a:gd name="connsiteX334" fmla="*/ 284969 w 764029"/>
                  <a:gd name="connsiteY334" fmla="*/ 124957 h 667488"/>
                  <a:gd name="connsiteX335" fmla="*/ 282914 w 764029"/>
                  <a:gd name="connsiteY335" fmla="*/ 125150 h 667488"/>
                  <a:gd name="connsiteX336" fmla="*/ 282657 w 764029"/>
                  <a:gd name="connsiteY336" fmla="*/ 125150 h 667488"/>
                  <a:gd name="connsiteX337" fmla="*/ 282529 w 764029"/>
                  <a:gd name="connsiteY337" fmla="*/ 125150 h 667488"/>
                  <a:gd name="connsiteX338" fmla="*/ 282079 w 764029"/>
                  <a:gd name="connsiteY338" fmla="*/ 125022 h 667488"/>
                  <a:gd name="connsiteX339" fmla="*/ 282079 w 764029"/>
                  <a:gd name="connsiteY339" fmla="*/ 125022 h 667488"/>
                  <a:gd name="connsiteX340" fmla="*/ 278226 w 764029"/>
                  <a:gd name="connsiteY340" fmla="*/ 123224 h 667488"/>
                  <a:gd name="connsiteX341" fmla="*/ 274244 w 764029"/>
                  <a:gd name="connsiteY341" fmla="*/ 120655 h 667488"/>
                  <a:gd name="connsiteX342" fmla="*/ 258059 w 764029"/>
                  <a:gd name="connsiteY342" fmla="*/ 107492 h 667488"/>
                  <a:gd name="connsiteX343" fmla="*/ 253948 w 764029"/>
                  <a:gd name="connsiteY343" fmla="*/ 105886 h 667488"/>
                  <a:gd name="connsiteX344" fmla="*/ 253178 w 764029"/>
                  <a:gd name="connsiteY344" fmla="*/ 106079 h 667488"/>
                  <a:gd name="connsiteX345" fmla="*/ 250159 w 764029"/>
                  <a:gd name="connsiteY345" fmla="*/ 106721 h 667488"/>
                  <a:gd name="connsiteX346" fmla="*/ 248168 w 764029"/>
                  <a:gd name="connsiteY346" fmla="*/ 108005 h 667488"/>
                  <a:gd name="connsiteX347" fmla="*/ 244636 w 764029"/>
                  <a:gd name="connsiteY347" fmla="*/ 110253 h 667488"/>
                  <a:gd name="connsiteX348" fmla="*/ 244250 w 764029"/>
                  <a:gd name="connsiteY348" fmla="*/ 110381 h 667488"/>
                  <a:gd name="connsiteX349" fmla="*/ 233782 w 764029"/>
                  <a:gd name="connsiteY349" fmla="*/ 112436 h 667488"/>
                  <a:gd name="connsiteX350" fmla="*/ 233782 w 764029"/>
                  <a:gd name="connsiteY350" fmla="*/ 112436 h 667488"/>
                  <a:gd name="connsiteX351" fmla="*/ 233782 w 764029"/>
                  <a:gd name="connsiteY351" fmla="*/ 112436 h 667488"/>
                  <a:gd name="connsiteX352" fmla="*/ 232947 w 764029"/>
                  <a:gd name="connsiteY352" fmla="*/ 112243 h 667488"/>
                  <a:gd name="connsiteX353" fmla="*/ 216248 w 764029"/>
                  <a:gd name="connsiteY353" fmla="*/ 101070 h 667488"/>
                  <a:gd name="connsiteX354" fmla="*/ 211174 w 764029"/>
                  <a:gd name="connsiteY354" fmla="*/ 104666 h 667488"/>
                  <a:gd name="connsiteX355" fmla="*/ 207577 w 764029"/>
                  <a:gd name="connsiteY355" fmla="*/ 107171 h 667488"/>
                  <a:gd name="connsiteX356" fmla="*/ 205843 w 764029"/>
                  <a:gd name="connsiteY356" fmla="*/ 109033 h 667488"/>
                  <a:gd name="connsiteX357" fmla="*/ 204238 w 764029"/>
                  <a:gd name="connsiteY357" fmla="*/ 110766 h 667488"/>
                  <a:gd name="connsiteX358" fmla="*/ 203724 w 764029"/>
                  <a:gd name="connsiteY358" fmla="*/ 111087 h 667488"/>
                  <a:gd name="connsiteX359" fmla="*/ 200063 w 764029"/>
                  <a:gd name="connsiteY359" fmla="*/ 112243 h 667488"/>
                  <a:gd name="connsiteX360" fmla="*/ 199742 w 764029"/>
                  <a:gd name="connsiteY360" fmla="*/ 112307 h 667488"/>
                  <a:gd name="connsiteX361" fmla="*/ 195760 w 764029"/>
                  <a:gd name="connsiteY361" fmla="*/ 112307 h 667488"/>
                  <a:gd name="connsiteX362" fmla="*/ 190622 w 764029"/>
                  <a:gd name="connsiteY362" fmla="*/ 113399 h 667488"/>
                  <a:gd name="connsiteX363" fmla="*/ 190301 w 764029"/>
                  <a:gd name="connsiteY363" fmla="*/ 113399 h 667488"/>
                  <a:gd name="connsiteX364" fmla="*/ 184135 w 764029"/>
                  <a:gd name="connsiteY364" fmla="*/ 112950 h 667488"/>
                  <a:gd name="connsiteX365" fmla="*/ 183493 w 764029"/>
                  <a:gd name="connsiteY365" fmla="*/ 112693 h 667488"/>
                  <a:gd name="connsiteX366" fmla="*/ 177584 w 764029"/>
                  <a:gd name="connsiteY366" fmla="*/ 108134 h 667488"/>
                  <a:gd name="connsiteX367" fmla="*/ 171740 w 764029"/>
                  <a:gd name="connsiteY367" fmla="*/ 102355 h 667488"/>
                  <a:gd name="connsiteX368" fmla="*/ 166987 w 764029"/>
                  <a:gd name="connsiteY368" fmla="*/ 98694 h 667488"/>
                  <a:gd name="connsiteX369" fmla="*/ 164803 w 764029"/>
                  <a:gd name="connsiteY369" fmla="*/ 97988 h 667488"/>
                  <a:gd name="connsiteX370" fmla="*/ 164032 w 764029"/>
                  <a:gd name="connsiteY370" fmla="*/ 98245 h 667488"/>
                  <a:gd name="connsiteX371" fmla="*/ 162812 w 764029"/>
                  <a:gd name="connsiteY371" fmla="*/ 99272 h 667488"/>
                  <a:gd name="connsiteX372" fmla="*/ 161142 w 764029"/>
                  <a:gd name="connsiteY372" fmla="*/ 100364 h 667488"/>
                  <a:gd name="connsiteX373" fmla="*/ 160179 w 764029"/>
                  <a:gd name="connsiteY373" fmla="*/ 100942 h 667488"/>
                  <a:gd name="connsiteX374" fmla="*/ 159729 w 764029"/>
                  <a:gd name="connsiteY374" fmla="*/ 101135 h 667488"/>
                  <a:gd name="connsiteX375" fmla="*/ 156325 w 764029"/>
                  <a:gd name="connsiteY375" fmla="*/ 101584 h 667488"/>
                  <a:gd name="connsiteX376" fmla="*/ 149068 w 764029"/>
                  <a:gd name="connsiteY376" fmla="*/ 101391 h 667488"/>
                  <a:gd name="connsiteX377" fmla="*/ 142324 w 764029"/>
                  <a:gd name="connsiteY377" fmla="*/ 101841 h 667488"/>
                  <a:gd name="connsiteX378" fmla="*/ 142324 w 764029"/>
                  <a:gd name="connsiteY378" fmla="*/ 101841 h 667488"/>
                  <a:gd name="connsiteX379" fmla="*/ 142324 w 764029"/>
                  <a:gd name="connsiteY379" fmla="*/ 101841 h 667488"/>
                  <a:gd name="connsiteX380" fmla="*/ 142067 w 764029"/>
                  <a:gd name="connsiteY380" fmla="*/ 101841 h 667488"/>
                  <a:gd name="connsiteX381" fmla="*/ 130635 w 764029"/>
                  <a:gd name="connsiteY381" fmla="*/ 100043 h 667488"/>
                  <a:gd name="connsiteX382" fmla="*/ 130250 w 764029"/>
                  <a:gd name="connsiteY382" fmla="*/ 99915 h 667488"/>
                  <a:gd name="connsiteX383" fmla="*/ 128194 w 764029"/>
                  <a:gd name="connsiteY383" fmla="*/ 98759 h 667488"/>
                  <a:gd name="connsiteX384" fmla="*/ 127745 w 764029"/>
                  <a:gd name="connsiteY384" fmla="*/ 98309 h 667488"/>
                  <a:gd name="connsiteX385" fmla="*/ 126589 w 764029"/>
                  <a:gd name="connsiteY385" fmla="*/ 96254 h 667488"/>
                  <a:gd name="connsiteX386" fmla="*/ 124791 w 764029"/>
                  <a:gd name="connsiteY386" fmla="*/ 91824 h 667488"/>
                  <a:gd name="connsiteX387" fmla="*/ 123891 w 764029"/>
                  <a:gd name="connsiteY387" fmla="*/ 91053 h 667488"/>
                  <a:gd name="connsiteX388" fmla="*/ 122735 w 764029"/>
                  <a:gd name="connsiteY388" fmla="*/ 90861 h 667488"/>
                  <a:gd name="connsiteX389" fmla="*/ 119203 w 764029"/>
                  <a:gd name="connsiteY389" fmla="*/ 91053 h 667488"/>
                  <a:gd name="connsiteX390" fmla="*/ 118882 w 764029"/>
                  <a:gd name="connsiteY390" fmla="*/ 91053 h 667488"/>
                  <a:gd name="connsiteX391" fmla="*/ 118625 w 764029"/>
                  <a:gd name="connsiteY391" fmla="*/ 90989 h 667488"/>
                  <a:gd name="connsiteX392" fmla="*/ 117726 w 764029"/>
                  <a:gd name="connsiteY392" fmla="*/ 90796 h 667488"/>
                  <a:gd name="connsiteX393" fmla="*/ 117212 w 764029"/>
                  <a:gd name="connsiteY393" fmla="*/ 90540 h 667488"/>
                  <a:gd name="connsiteX394" fmla="*/ 116056 w 764029"/>
                  <a:gd name="connsiteY394" fmla="*/ 89641 h 667488"/>
                  <a:gd name="connsiteX395" fmla="*/ 115799 w 764029"/>
                  <a:gd name="connsiteY395" fmla="*/ 89320 h 667488"/>
                  <a:gd name="connsiteX396" fmla="*/ 115735 w 764029"/>
                  <a:gd name="connsiteY396" fmla="*/ 89191 h 667488"/>
                  <a:gd name="connsiteX397" fmla="*/ 115606 w 764029"/>
                  <a:gd name="connsiteY397" fmla="*/ 88934 h 667488"/>
                  <a:gd name="connsiteX398" fmla="*/ 115349 w 764029"/>
                  <a:gd name="connsiteY398" fmla="*/ 87778 h 667488"/>
                  <a:gd name="connsiteX399" fmla="*/ 115349 w 764029"/>
                  <a:gd name="connsiteY399" fmla="*/ 87265 h 667488"/>
                  <a:gd name="connsiteX400" fmla="*/ 115992 w 764029"/>
                  <a:gd name="connsiteY400" fmla="*/ 84568 h 667488"/>
                  <a:gd name="connsiteX401" fmla="*/ 115927 w 764029"/>
                  <a:gd name="connsiteY401" fmla="*/ 84247 h 667488"/>
                  <a:gd name="connsiteX402" fmla="*/ 115542 w 764029"/>
                  <a:gd name="connsiteY402" fmla="*/ 83861 h 667488"/>
                  <a:gd name="connsiteX403" fmla="*/ 114129 w 764029"/>
                  <a:gd name="connsiteY403" fmla="*/ 83669 h 667488"/>
                  <a:gd name="connsiteX404" fmla="*/ 113744 w 764029"/>
                  <a:gd name="connsiteY404" fmla="*/ 83540 h 667488"/>
                  <a:gd name="connsiteX405" fmla="*/ 112845 w 764029"/>
                  <a:gd name="connsiteY405" fmla="*/ 83091 h 667488"/>
                  <a:gd name="connsiteX406" fmla="*/ 108413 w 764029"/>
                  <a:gd name="connsiteY406" fmla="*/ 80330 h 667488"/>
                  <a:gd name="connsiteX407" fmla="*/ 106037 w 764029"/>
                  <a:gd name="connsiteY407" fmla="*/ 79366 h 667488"/>
                  <a:gd name="connsiteX408" fmla="*/ 104238 w 764029"/>
                  <a:gd name="connsiteY408" fmla="*/ 79366 h 667488"/>
                  <a:gd name="connsiteX409" fmla="*/ 100128 w 764029"/>
                  <a:gd name="connsiteY409" fmla="*/ 81486 h 667488"/>
                  <a:gd name="connsiteX410" fmla="*/ 98008 w 764029"/>
                  <a:gd name="connsiteY410" fmla="*/ 82449 h 667488"/>
                  <a:gd name="connsiteX411" fmla="*/ 97559 w 764029"/>
                  <a:gd name="connsiteY411" fmla="*/ 82577 h 667488"/>
                  <a:gd name="connsiteX412" fmla="*/ 94797 w 764029"/>
                  <a:gd name="connsiteY412" fmla="*/ 82577 h 667488"/>
                  <a:gd name="connsiteX413" fmla="*/ 83236 w 764029"/>
                  <a:gd name="connsiteY413" fmla="*/ 80330 h 667488"/>
                  <a:gd name="connsiteX414" fmla="*/ 0 w 764029"/>
                  <a:gd name="connsiteY414" fmla="*/ 106143 h 667488"/>
                  <a:gd name="connsiteX415" fmla="*/ 64 w 764029"/>
                  <a:gd name="connsiteY415" fmla="*/ 106400 h 667488"/>
                  <a:gd name="connsiteX416" fmla="*/ 7322 w 764029"/>
                  <a:gd name="connsiteY416" fmla="*/ 122261 h 667488"/>
                  <a:gd name="connsiteX417" fmla="*/ 7322 w 764029"/>
                  <a:gd name="connsiteY417" fmla="*/ 123159 h 667488"/>
                  <a:gd name="connsiteX418" fmla="*/ 6872 w 764029"/>
                  <a:gd name="connsiteY418" fmla="*/ 124315 h 667488"/>
                  <a:gd name="connsiteX419" fmla="*/ 6551 w 764029"/>
                  <a:gd name="connsiteY419" fmla="*/ 124765 h 667488"/>
                  <a:gd name="connsiteX420" fmla="*/ 4881 w 764029"/>
                  <a:gd name="connsiteY420" fmla="*/ 126242 h 667488"/>
                  <a:gd name="connsiteX421" fmla="*/ 4367 w 764029"/>
                  <a:gd name="connsiteY421" fmla="*/ 127205 h 667488"/>
                  <a:gd name="connsiteX422" fmla="*/ 4175 w 764029"/>
                  <a:gd name="connsiteY422" fmla="*/ 129581 h 667488"/>
                  <a:gd name="connsiteX423" fmla="*/ 5074 w 764029"/>
                  <a:gd name="connsiteY423" fmla="*/ 131250 h 667488"/>
                  <a:gd name="connsiteX424" fmla="*/ 10148 w 764029"/>
                  <a:gd name="connsiteY424" fmla="*/ 137029 h 667488"/>
                  <a:gd name="connsiteX425" fmla="*/ 10790 w 764029"/>
                  <a:gd name="connsiteY425" fmla="*/ 137543 h 667488"/>
                  <a:gd name="connsiteX426" fmla="*/ 12010 w 764029"/>
                  <a:gd name="connsiteY426" fmla="*/ 137864 h 667488"/>
                  <a:gd name="connsiteX427" fmla="*/ 14386 w 764029"/>
                  <a:gd name="connsiteY427" fmla="*/ 137864 h 667488"/>
                  <a:gd name="connsiteX428" fmla="*/ 14772 w 764029"/>
                  <a:gd name="connsiteY428" fmla="*/ 137928 h 667488"/>
                  <a:gd name="connsiteX429" fmla="*/ 16121 w 764029"/>
                  <a:gd name="connsiteY429" fmla="*/ 138378 h 667488"/>
                  <a:gd name="connsiteX430" fmla="*/ 16827 w 764029"/>
                  <a:gd name="connsiteY430" fmla="*/ 139020 h 667488"/>
                  <a:gd name="connsiteX431" fmla="*/ 16763 w 764029"/>
                  <a:gd name="connsiteY431" fmla="*/ 139983 h 667488"/>
                  <a:gd name="connsiteX432" fmla="*/ 15671 w 764029"/>
                  <a:gd name="connsiteY432" fmla="*/ 141974 h 667488"/>
                  <a:gd name="connsiteX433" fmla="*/ 16249 w 764029"/>
                  <a:gd name="connsiteY433" fmla="*/ 143130 h 667488"/>
                  <a:gd name="connsiteX434" fmla="*/ 17726 w 764029"/>
                  <a:gd name="connsiteY434" fmla="*/ 144606 h 667488"/>
                  <a:gd name="connsiteX435" fmla="*/ 17919 w 764029"/>
                  <a:gd name="connsiteY435" fmla="*/ 144928 h 667488"/>
                  <a:gd name="connsiteX436" fmla="*/ 18818 w 764029"/>
                  <a:gd name="connsiteY436" fmla="*/ 146725 h 667488"/>
                  <a:gd name="connsiteX437" fmla="*/ 18818 w 764029"/>
                  <a:gd name="connsiteY437" fmla="*/ 147753 h 667488"/>
                  <a:gd name="connsiteX438" fmla="*/ 17919 w 764029"/>
                  <a:gd name="connsiteY438" fmla="*/ 149551 h 667488"/>
                  <a:gd name="connsiteX439" fmla="*/ 16891 w 764029"/>
                  <a:gd name="connsiteY439" fmla="*/ 150193 h 667488"/>
                  <a:gd name="connsiteX440" fmla="*/ 14836 w 764029"/>
                  <a:gd name="connsiteY440" fmla="*/ 150193 h 667488"/>
                  <a:gd name="connsiteX441" fmla="*/ 12331 w 764029"/>
                  <a:gd name="connsiteY441" fmla="*/ 149743 h 667488"/>
                  <a:gd name="connsiteX442" fmla="*/ 10983 w 764029"/>
                  <a:gd name="connsiteY442" fmla="*/ 150064 h 667488"/>
                  <a:gd name="connsiteX443" fmla="*/ 10661 w 764029"/>
                  <a:gd name="connsiteY443" fmla="*/ 150642 h 667488"/>
                  <a:gd name="connsiteX444" fmla="*/ 11111 w 764029"/>
                  <a:gd name="connsiteY444" fmla="*/ 151413 h 667488"/>
                  <a:gd name="connsiteX445" fmla="*/ 14772 w 764029"/>
                  <a:gd name="connsiteY445" fmla="*/ 153789 h 667488"/>
                  <a:gd name="connsiteX446" fmla="*/ 15093 w 764029"/>
                  <a:gd name="connsiteY446" fmla="*/ 154110 h 667488"/>
                  <a:gd name="connsiteX447" fmla="*/ 16442 w 764029"/>
                  <a:gd name="connsiteY447" fmla="*/ 156165 h 667488"/>
                  <a:gd name="connsiteX448" fmla="*/ 16570 w 764029"/>
                  <a:gd name="connsiteY448" fmla="*/ 156421 h 667488"/>
                  <a:gd name="connsiteX449" fmla="*/ 18818 w 764029"/>
                  <a:gd name="connsiteY449" fmla="*/ 163100 h 667488"/>
                  <a:gd name="connsiteX450" fmla="*/ 21965 w 764029"/>
                  <a:gd name="connsiteY450" fmla="*/ 167338 h 667488"/>
                  <a:gd name="connsiteX451" fmla="*/ 25690 w 764029"/>
                  <a:gd name="connsiteY451" fmla="*/ 169392 h 667488"/>
                  <a:gd name="connsiteX452" fmla="*/ 34618 w 764029"/>
                  <a:gd name="connsiteY452" fmla="*/ 170933 h 667488"/>
                  <a:gd name="connsiteX453" fmla="*/ 43930 w 764029"/>
                  <a:gd name="connsiteY453" fmla="*/ 174529 h 667488"/>
                  <a:gd name="connsiteX454" fmla="*/ 47142 w 764029"/>
                  <a:gd name="connsiteY454" fmla="*/ 174337 h 667488"/>
                  <a:gd name="connsiteX455" fmla="*/ 49325 w 764029"/>
                  <a:gd name="connsiteY455" fmla="*/ 170356 h 667488"/>
                  <a:gd name="connsiteX456" fmla="*/ 50224 w 764029"/>
                  <a:gd name="connsiteY456" fmla="*/ 169778 h 667488"/>
                  <a:gd name="connsiteX457" fmla="*/ 51188 w 764029"/>
                  <a:gd name="connsiteY457" fmla="*/ 170163 h 667488"/>
                  <a:gd name="connsiteX458" fmla="*/ 52794 w 764029"/>
                  <a:gd name="connsiteY458" fmla="*/ 171961 h 667488"/>
                  <a:gd name="connsiteX459" fmla="*/ 52986 w 764029"/>
                  <a:gd name="connsiteY459" fmla="*/ 172346 h 667488"/>
                  <a:gd name="connsiteX460" fmla="*/ 56647 w 764029"/>
                  <a:gd name="connsiteY460" fmla="*/ 182813 h 667488"/>
                  <a:gd name="connsiteX461" fmla="*/ 57161 w 764029"/>
                  <a:gd name="connsiteY461" fmla="*/ 183840 h 667488"/>
                  <a:gd name="connsiteX462" fmla="*/ 58188 w 764029"/>
                  <a:gd name="connsiteY462" fmla="*/ 184675 h 667488"/>
                  <a:gd name="connsiteX463" fmla="*/ 59473 w 764029"/>
                  <a:gd name="connsiteY463" fmla="*/ 185189 h 667488"/>
                  <a:gd name="connsiteX464" fmla="*/ 59730 w 764029"/>
                  <a:gd name="connsiteY464" fmla="*/ 185124 h 667488"/>
                  <a:gd name="connsiteX465" fmla="*/ 60179 w 764029"/>
                  <a:gd name="connsiteY465" fmla="*/ 184675 h 667488"/>
                  <a:gd name="connsiteX466" fmla="*/ 60501 w 764029"/>
                  <a:gd name="connsiteY466" fmla="*/ 184482 h 667488"/>
                  <a:gd name="connsiteX467" fmla="*/ 62042 w 764029"/>
                  <a:gd name="connsiteY467" fmla="*/ 183712 h 667488"/>
                  <a:gd name="connsiteX468" fmla="*/ 62813 w 764029"/>
                  <a:gd name="connsiteY468" fmla="*/ 182428 h 667488"/>
                  <a:gd name="connsiteX469" fmla="*/ 63327 w 764029"/>
                  <a:gd name="connsiteY469" fmla="*/ 181978 h 667488"/>
                  <a:gd name="connsiteX470" fmla="*/ 64226 w 764029"/>
                  <a:gd name="connsiteY470" fmla="*/ 181529 h 667488"/>
                  <a:gd name="connsiteX471" fmla="*/ 65510 w 764029"/>
                  <a:gd name="connsiteY471" fmla="*/ 181721 h 667488"/>
                  <a:gd name="connsiteX472" fmla="*/ 66666 w 764029"/>
                  <a:gd name="connsiteY472" fmla="*/ 182877 h 667488"/>
                  <a:gd name="connsiteX473" fmla="*/ 66987 w 764029"/>
                  <a:gd name="connsiteY473" fmla="*/ 183519 h 667488"/>
                  <a:gd name="connsiteX474" fmla="*/ 67244 w 764029"/>
                  <a:gd name="connsiteY474" fmla="*/ 184868 h 667488"/>
                  <a:gd name="connsiteX475" fmla="*/ 67116 w 764029"/>
                  <a:gd name="connsiteY475" fmla="*/ 185574 h 667488"/>
                  <a:gd name="connsiteX476" fmla="*/ 65960 w 764029"/>
                  <a:gd name="connsiteY476" fmla="*/ 187757 h 667488"/>
                  <a:gd name="connsiteX477" fmla="*/ 66024 w 764029"/>
                  <a:gd name="connsiteY477" fmla="*/ 188207 h 667488"/>
                  <a:gd name="connsiteX478" fmla="*/ 67180 w 764029"/>
                  <a:gd name="connsiteY478" fmla="*/ 188849 h 667488"/>
                  <a:gd name="connsiteX479" fmla="*/ 71547 w 764029"/>
                  <a:gd name="connsiteY479" fmla="*/ 187821 h 667488"/>
                  <a:gd name="connsiteX480" fmla="*/ 72190 w 764029"/>
                  <a:gd name="connsiteY480" fmla="*/ 187886 h 667488"/>
                  <a:gd name="connsiteX481" fmla="*/ 74694 w 764029"/>
                  <a:gd name="connsiteY481" fmla="*/ 188785 h 667488"/>
                  <a:gd name="connsiteX482" fmla="*/ 75273 w 764029"/>
                  <a:gd name="connsiteY482" fmla="*/ 189234 h 667488"/>
                  <a:gd name="connsiteX483" fmla="*/ 76172 w 764029"/>
                  <a:gd name="connsiteY483" fmla="*/ 190582 h 667488"/>
                  <a:gd name="connsiteX484" fmla="*/ 76300 w 764029"/>
                  <a:gd name="connsiteY484" fmla="*/ 190839 h 667488"/>
                  <a:gd name="connsiteX485" fmla="*/ 78548 w 764029"/>
                  <a:gd name="connsiteY485" fmla="*/ 196875 h 667488"/>
                  <a:gd name="connsiteX486" fmla="*/ 81181 w 764029"/>
                  <a:gd name="connsiteY486" fmla="*/ 200985 h 667488"/>
                  <a:gd name="connsiteX487" fmla="*/ 82723 w 764029"/>
                  <a:gd name="connsiteY487" fmla="*/ 202462 h 667488"/>
                  <a:gd name="connsiteX488" fmla="*/ 84521 w 764029"/>
                  <a:gd name="connsiteY488" fmla="*/ 203618 h 667488"/>
                  <a:gd name="connsiteX489" fmla="*/ 88503 w 764029"/>
                  <a:gd name="connsiteY489" fmla="*/ 205159 h 667488"/>
                  <a:gd name="connsiteX490" fmla="*/ 90815 w 764029"/>
                  <a:gd name="connsiteY490" fmla="*/ 205544 h 667488"/>
                  <a:gd name="connsiteX491" fmla="*/ 92164 w 764029"/>
                  <a:gd name="connsiteY491" fmla="*/ 205544 h 667488"/>
                  <a:gd name="connsiteX492" fmla="*/ 94155 w 764029"/>
                  <a:gd name="connsiteY492" fmla="*/ 204452 h 667488"/>
                  <a:gd name="connsiteX493" fmla="*/ 96531 w 764029"/>
                  <a:gd name="connsiteY493" fmla="*/ 200792 h 667488"/>
                  <a:gd name="connsiteX494" fmla="*/ 97045 w 764029"/>
                  <a:gd name="connsiteY494" fmla="*/ 200343 h 667488"/>
                  <a:gd name="connsiteX495" fmla="*/ 99357 w 764029"/>
                  <a:gd name="connsiteY495" fmla="*/ 199444 h 667488"/>
                  <a:gd name="connsiteX496" fmla="*/ 100770 w 764029"/>
                  <a:gd name="connsiteY496" fmla="*/ 200022 h 667488"/>
                  <a:gd name="connsiteX497" fmla="*/ 102055 w 764029"/>
                  <a:gd name="connsiteY497" fmla="*/ 202590 h 667488"/>
                  <a:gd name="connsiteX498" fmla="*/ 103853 w 764029"/>
                  <a:gd name="connsiteY498" fmla="*/ 204581 h 667488"/>
                  <a:gd name="connsiteX499" fmla="*/ 106486 w 764029"/>
                  <a:gd name="connsiteY499" fmla="*/ 205993 h 667488"/>
                  <a:gd name="connsiteX500" fmla="*/ 111624 w 764029"/>
                  <a:gd name="connsiteY500" fmla="*/ 207085 h 667488"/>
                  <a:gd name="connsiteX501" fmla="*/ 112074 w 764029"/>
                  <a:gd name="connsiteY501" fmla="*/ 207278 h 667488"/>
                  <a:gd name="connsiteX502" fmla="*/ 114836 w 764029"/>
                  <a:gd name="connsiteY502" fmla="*/ 209397 h 667488"/>
                  <a:gd name="connsiteX503" fmla="*/ 118047 w 764029"/>
                  <a:gd name="connsiteY503" fmla="*/ 210231 h 667488"/>
                  <a:gd name="connsiteX504" fmla="*/ 118689 w 764029"/>
                  <a:gd name="connsiteY504" fmla="*/ 210681 h 667488"/>
                  <a:gd name="connsiteX505" fmla="*/ 119588 w 764029"/>
                  <a:gd name="connsiteY505" fmla="*/ 212029 h 667488"/>
                  <a:gd name="connsiteX506" fmla="*/ 119717 w 764029"/>
                  <a:gd name="connsiteY506" fmla="*/ 212415 h 667488"/>
                  <a:gd name="connsiteX507" fmla="*/ 120166 w 764029"/>
                  <a:gd name="connsiteY507" fmla="*/ 214149 h 667488"/>
                  <a:gd name="connsiteX508" fmla="*/ 121258 w 764029"/>
                  <a:gd name="connsiteY508" fmla="*/ 216332 h 667488"/>
                  <a:gd name="connsiteX509" fmla="*/ 121387 w 764029"/>
                  <a:gd name="connsiteY509" fmla="*/ 216653 h 667488"/>
                  <a:gd name="connsiteX510" fmla="*/ 121643 w 764029"/>
                  <a:gd name="connsiteY510" fmla="*/ 218194 h 667488"/>
                  <a:gd name="connsiteX511" fmla="*/ 123056 w 764029"/>
                  <a:gd name="connsiteY511" fmla="*/ 218001 h 667488"/>
                  <a:gd name="connsiteX512" fmla="*/ 123570 w 764029"/>
                  <a:gd name="connsiteY512" fmla="*/ 218065 h 667488"/>
                  <a:gd name="connsiteX513" fmla="*/ 124277 w 764029"/>
                  <a:gd name="connsiteY513" fmla="*/ 218322 h 667488"/>
                  <a:gd name="connsiteX514" fmla="*/ 124983 w 764029"/>
                  <a:gd name="connsiteY514" fmla="*/ 219093 h 667488"/>
                  <a:gd name="connsiteX515" fmla="*/ 125690 w 764029"/>
                  <a:gd name="connsiteY515" fmla="*/ 221405 h 667488"/>
                  <a:gd name="connsiteX516" fmla="*/ 125754 w 764029"/>
                  <a:gd name="connsiteY516" fmla="*/ 221661 h 667488"/>
                  <a:gd name="connsiteX517" fmla="*/ 126139 w 764029"/>
                  <a:gd name="connsiteY517" fmla="*/ 225578 h 667488"/>
                  <a:gd name="connsiteX518" fmla="*/ 127424 w 764029"/>
                  <a:gd name="connsiteY518" fmla="*/ 227441 h 667488"/>
                  <a:gd name="connsiteX519" fmla="*/ 129672 w 764029"/>
                  <a:gd name="connsiteY519" fmla="*/ 228468 h 667488"/>
                  <a:gd name="connsiteX520" fmla="*/ 130250 w 764029"/>
                  <a:gd name="connsiteY520" fmla="*/ 229945 h 667488"/>
                  <a:gd name="connsiteX521" fmla="*/ 129543 w 764029"/>
                  <a:gd name="connsiteY521" fmla="*/ 231550 h 667488"/>
                  <a:gd name="connsiteX522" fmla="*/ 129351 w 764029"/>
                  <a:gd name="connsiteY522" fmla="*/ 231807 h 667488"/>
                  <a:gd name="connsiteX523" fmla="*/ 127360 w 764029"/>
                  <a:gd name="connsiteY523" fmla="*/ 234119 h 667488"/>
                  <a:gd name="connsiteX524" fmla="*/ 128130 w 764029"/>
                  <a:gd name="connsiteY524" fmla="*/ 235403 h 667488"/>
                  <a:gd name="connsiteX525" fmla="*/ 133525 w 764029"/>
                  <a:gd name="connsiteY525" fmla="*/ 237971 h 667488"/>
                  <a:gd name="connsiteX526" fmla="*/ 133975 w 764029"/>
                  <a:gd name="connsiteY526" fmla="*/ 238357 h 667488"/>
                  <a:gd name="connsiteX527" fmla="*/ 135709 w 764029"/>
                  <a:gd name="connsiteY527" fmla="*/ 240925 h 667488"/>
                  <a:gd name="connsiteX528" fmla="*/ 138727 w 764029"/>
                  <a:gd name="connsiteY528" fmla="*/ 243108 h 667488"/>
                  <a:gd name="connsiteX529" fmla="*/ 138984 w 764029"/>
                  <a:gd name="connsiteY529" fmla="*/ 243365 h 667488"/>
                  <a:gd name="connsiteX530" fmla="*/ 140140 w 764029"/>
                  <a:gd name="connsiteY530" fmla="*/ 244970 h 667488"/>
                  <a:gd name="connsiteX531" fmla="*/ 140333 w 764029"/>
                  <a:gd name="connsiteY531" fmla="*/ 245484 h 667488"/>
                  <a:gd name="connsiteX532" fmla="*/ 140590 w 764029"/>
                  <a:gd name="connsiteY532" fmla="*/ 247090 h 667488"/>
                  <a:gd name="connsiteX533" fmla="*/ 140847 w 764029"/>
                  <a:gd name="connsiteY533" fmla="*/ 250814 h 667488"/>
                  <a:gd name="connsiteX534" fmla="*/ 142388 w 764029"/>
                  <a:gd name="connsiteY534" fmla="*/ 256978 h 667488"/>
                  <a:gd name="connsiteX535" fmla="*/ 142453 w 764029"/>
                  <a:gd name="connsiteY535" fmla="*/ 257235 h 667488"/>
                  <a:gd name="connsiteX536" fmla="*/ 142453 w 764029"/>
                  <a:gd name="connsiteY536" fmla="*/ 260189 h 667488"/>
                  <a:gd name="connsiteX537" fmla="*/ 141875 w 764029"/>
                  <a:gd name="connsiteY537" fmla="*/ 261216 h 667488"/>
                  <a:gd name="connsiteX538" fmla="*/ 138342 w 764029"/>
                  <a:gd name="connsiteY538" fmla="*/ 263078 h 667488"/>
                  <a:gd name="connsiteX539" fmla="*/ 137379 w 764029"/>
                  <a:gd name="connsiteY539" fmla="*/ 265262 h 667488"/>
                  <a:gd name="connsiteX540" fmla="*/ 135645 w 764029"/>
                  <a:gd name="connsiteY540" fmla="*/ 270078 h 667488"/>
                  <a:gd name="connsiteX541" fmla="*/ 135259 w 764029"/>
                  <a:gd name="connsiteY541" fmla="*/ 275407 h 667488"/>
                  <a:gd name="connsiteX542" fmla="*/ 138021 w 764029"/>
                  <a:gd name="connsiteY542" fmla="*/ 278811 h 667488"/>
                  <a:gd name="connsiteX543" fmla="*/ 147655 w 764029"/>
                  <a:gd name="connsiteY543" fmla="*/ 284654 h 667488"/>
                  <a:gd name="connsiteX544" fmla="*/ 148169 w 764029"/>
                  <a:gd name="connsiteY544" fmla="*/ 285232 h 667488"/>
                  <a:gd name="connsiteX545" fmla="*/ 149068 w 764029"/>
                  <a:gd name="connsiteY545" fmla="*/ 287672 h 667488"/>
                  <a:gd name="connsiteX546" fmla="*/ 150545 w 764029"/>
                  <a:gd name="connsiteY546" fmla="*/ 287672 h 667488"/>
                  <a:gd name="connsiteX547" fmla="*/ 152793 w 764029"/>
                  <a:gd name="connsiteY547" fmla="*/ 287864 h 667488"/>
                  <a:gd name="connsiteX548" fmla="*/ 154270 w 764029"/>
                  <a:gd name="connsiteY548" fmla="*/ 287672 h 667488"/>
                  <a:gd name="connsiteX549" fmla="*/ 154720 w 764029"/>
                  <a:gd name="connsiteY549" fmla="*/ 287672 h 667488"/>
                  <a:gd name="connsiteX550" fmla="*/ 156518 w 764029"/>
                  <a:gd name="connsiteY550" fmla="*/ 288121 h 667488"/>
                  <a:gd name="connsiteX551" fmla="*/ 156775 w 764029"/>
                  <a:gd name="connsiteY551" fmla="*/ 288250 h 667488"/>
                  <a:gd name="connsiteX552" fmla="*/ 158830 w 764029"/>
                  <a:gd name="connsiteY552" fmla="*/ 289406 h 667488"/>
                  <a:gd name="connsiteX553" fmla="*/ 159087 w 764029"/>
                  <a:gd name="connsiteY553" fmla="*/ 289598 h 667488"/>
                  <a:gd name="connsiteX554" fmla="*/ 162491 w 764029"/>
                  <a:gd name="connsiteY554" fmla="*/ 292745 h 667488"/>
                  <a:gd name="connsiteX555" fmla="*/ 163005 w 764029"/>
                  <a:gd name="connsiteY555" fmla="*/ 292809 h 667488"/>
                  <a:gd name="connsiteX556" fmla="*/ 163776 w 764029"/>
                  <a:gd name="connsiteY556" fmla="*/ 291589 h 667488"/>
                  <a:gd name="connsiteX557" fmla="*/ 163968 w 764029"/>
                  <a:gd name="connsiteY557" fmla="*/ 291332 h 667488"/>
                  <a:gd name="connsiteX558" fmla="*/ 166473 w 764029"/>
                  <a:gd name="connsiteY558" fmla="*/ 289020 h 667488"/>
                  <a:gd name="connsiteX559" fmla="*/ 166987 w 764029"/>
                  <a:gd name="connsiteY559" fmla="*/ 288763 h 667488"/>
                  <a:gd name="connsiteX560" fmla="*/ 169299 w 764029"/>
                  <a:gd name="connsiteY560" fmla="*/ 288314 h 667488"/>
                  <a:gd name="connsiteX561" fmla="*/ 169813 w 764029"/>
                  <a:gd name="connsiteY561" fmla="*/ 288314 h 667488"/>
                  <a:gd name="connsiteX562" fmla="*/ 174437 w 764029"/>
                  <a:gd name="connsiteY562" fmla="*/ 289598 h 667488"/>
                  <a:gd name="connsiteX563" fmla="*/ 174565 w 764029"/>
                  <a:gd name="connsiteY563" fmla="*/ 289534 h 667488"/>
                  <a:gd name="connsiteX564" fmla="*/ 174951 w 764029"/>
                  <a:gd name="connsiteY564" fmla="*/ 286131 h 667488"/>
                  <a:gd name="connsiteX565" fmla="*/ 176107 w 764029"/>
                  <a:gd name="connsiteY565" fmla="*/ 285103 h 667488"/>
                  <a:gd name="connsiteX566" fmla="*/ 177713 w 764029"/>
                  <a:gd name="connsiteY566" fmla="*/ 285103 h 667488"/>
                  <a:gd name="connsiteX567" fmla="*/ 178547 w 764029"/>
                  <a:gd name="connsiteY567" fmla="*/ 285488 h 667488"/>
                  <a:gd name="connsiteX568" fmla="*/ 182594 w 764029"/>
                  <a:gd name="connsiteY568" fmla="*/ 289983 h 667488"/>
                  <a:gd name="connsiteX569" fmla="*/ 184071 w 764029"/>
                  <a:gd name="connsiteY569" fmla="*/ 291075 h 667488"/>
                  <a:gd name="connsiteX570" fmla="*/ 186640 w 764029"/>
                  <a:gd name="connsiteY570" fmla="*/ 292359 h 667488"/>
                  <a:gd name="connsiteX571" fmla="*/ 187154 w 764029"/>
                  <a:gd name="connsiteY571" fmla="*/ 292873 h 667488"/>
                  <a:gd name="connsiteX572" fmla="*/ 188053 w 764029"/>
                  <a:gd name="connsiteY572" fmla="*/ 294671 h 667488"/>
                  <a:gd name="connsiteX573" fmla="*/ 188181 w 764029"/>
                  <a:gd name="connsiteY573" fmla="*/ 295377 h 667488"/>
                  <a:gd name="connsiteX574" fmla="*/ 187089 w 764029"/>
                  <a:gd name="connsiteY574" fmla="*/ 300707 h 667488"/>
                  <a:gd name="connsiteX575" fmla="*/ 187796 w 764029"/>
                  <a:gd name="connsiteY575" fmla="*/ 302312 h 667488"/>
                  <a:gd name="connsiteX576" fmla="*/ 191328 w 764029"/>
                  <a:gd name="connsiteY576" fmla="*/ 306550 h 667488"/>
                  <a:gd name="connsiteX577" fmla="*/ 191521 w 764029"/>
                  <a:gd name="connsiteY577" fmla="*/ 306871 h 667488"/>
                  <a:gd name="connsiteX578" fmla="*/ 192420 w 764029"/>
                  <a:gd name="connsiteY578" fmla="*/ 309375 h 667488"/>
                  <a:gd name="connsiteX579" fmla="*/ 192420 w 764029"/>
                  <a:gd name="connsiteY579" fmla="*/ 310146 h 667488"/>
                  <a:gd name="connsiteX580" fmla="*/ 191971 w 764029"/>
                  <a:gd name="connsiteY580" fmla="*/ 311495 h 667488"/>
                  <a:gd name="connsiteX581" fmla="*/ 190429 w 764029"/>
                  <a:gd name="connsiteY581" fmla="*/ 315283 h 667488"/>
                  <a:gd name="connsiteX582" fmla="*/ 190237 w 764029"/>
                  <a:gd name="connsiteY582" fmla="*/ 316953 h 667488"/>
                  <a:gd name="connsiteX583" fmla="*/ 190879 w 764029"/>
                  <a:gd name="connsiteY583" fmla="*/ 319264 h 667488"/>
                  <a:gd name="connsiteX584" fmla="*/ 191714 w 764029"/>
                  <a:gd name="connsiteY584" fmla="*/ 321126 h 667488"/>
                  <a:gd name="connsiteX585" fmla="*/ 194347 w 764029"/>
                  <a:gd name="connsiteY585" fmla="*/ 324786 h 667488"/>
                  <a:gd name="connsiteX586" fmla="*/ 194475 w 764029"/>
                  <a:gd name="connsiteY586" fmla="*/ 325043 h 667488"/>
                  <a:gd name="connsiteX587" fmla="*/ 195631 w 764029"/>
                  <a:gd name="connsiteY587" fmla="*/ 327997 h 667488"/>
                  <a:gd name="connsiteX588" fmla="*/ 196338 w 764029"/>
                  <a:gd name="connsiteY588" fmla="*/ 331465 h 667488"/>
                  <a:gd name="connsiteX589" fmla="*/ 197558 w 764029"/>
                  <a:gd name="connsiteY589" fmla="*/ 334354 h 667488"/>
                  <a:gd name="connsiteX590" fmla="*/ 199485 w 764029"/>
                  <a:gd name="connsiteY590" fmla="*/ 336281 h 667488"/>
                  <a:gd name="connsiteX591" fmla="*/ 199678 w 764029"/>
                  <a:gd name="connsiteY591" fmla="*/ 337693 h 667488"/>
                  <a:gd name="connsiteX592" fmla="*/ 195118 w 764029"/>
                  <a:gd name="connsiteY592" fmla="*/ 345014 h 667488"/>
                  <a:gd name="connsiteX593" fmla="*/ 193833 w 764029"/>
                  <a:gd name="connsiteY593" fmla="*/ 348224 h 667488"/>
                  <a:gd name="connsiteX594" fmla="*/ 193512 w 764029"/>
                  <a:gd name="connsiteY594" fmla="*/ 348673 h 667488"/>
                  <a:gd name="connsiteX595" fmla="*/ 187796 w 764029"/>
                  <a:gd name="connsiteY595" fmla="*/ 353682 h 667488"/>
                  <a:gd name="connsiteX596" fmla="*/ 186640 w 764029"/>
                  <a:gd name="connsiteY596" fmla="*/ 355031 h 667488"/>
                  <a:gd name="connsiteX597" fmla="*/ 186319 w 764029"/>
                  <a:gd name="connsiteY597" fmla="*/ 355865 h 667488"/>
                  <a:gd name="connsiteX598" fmla="*/ 186126 w 764029"/>
                  <a:gd name="connsiteY598" fmla="*/ 357150 h 667488"/>
                  <a:gd name="connsiteX599" fmla="*/ 186255 w 764029"/>
                  <a:gd name="connsiteY599" fmla="*/ 358113 h 667488"/>
                  <a:gd name="connsiteX600" fmla="*/ 187732 w 764029"/>
                  <a:gd name="connsiteY600" fmla="*/ 360168 h 667488"/>
                  <a:gd name="connsiteX601" fmla="*/ 187860 w 764029"/>
                  <a:gd name="connsiteY601" fmla="*/ 360424 h 667488"/>
                  <a:gd name="connsiteX602" fmla="*/ 188438 w 764029"/>
                  <a:gd name="connsiteY602" fmla="*/ 361966 h 667488"/>
                  <a:gd name="connsiteX603" fmla="*/ 190237 w 764029"/>
                  <a:gd name="connsiteY603" fmla="*/ 363378 h 667488"/>
                  <a:gd name="connsiteX604" fmla="*/ 191007 w 764029"/>
                  <a:gd name="connsiteY604" fmla="*/ 364149 h 667488"/>
                  <a:gd name="connsiteX605" fmla="*/ 191328 w 764029"/>
                  <a:gd name="connsiteY605" fmla="*/ 364791 h 667488"/>
                  <a:gd name="connsiteX606" fmla="*/ 191971 w 764029"/>
                  <a:gd name="connsiteY606" fmla="*/ 369478 h 667488"/>
                  <a:gd name="connsiteX607" fmla="*/ 192228 w 764029"/>
                  <a:gd name="connsiteY607" fmla="*/ 370121 h 667488"/>
                  <a:gd name="connsiteX608" fmla="*/ 194283 w 764029"/>
                  <a:gd name="connsiteY608" fmla="*/ 371405 h 667488"/>
                  <a:gd name="connsiteX609" fmla="*/ 200705 w 764029"/>
                  <a:gd name="connsiteY609" fmla="*/ 372946 h 667488"/>
                  <a:gd name="connsiteX610" fmla="*/ 201219 w 764029"/>
                  <a:gd name="connsiteY610" fmla="*/ 373267 h 667488"/>
                  <a:gd name="connsiteX611" fmla="*/ 202568 w 764029"/>
                  <a:gd name="connsiteY611" fmla="*/ 374615 h 667488"/>
                  <a:gd name="connsiteX612" fmla="*/ 202889 w 764029"/>
                  <a:gd name="connsiteY612" fmla="*/ 375129 h 667488"/>
                  <a:gd name="connsiteX613" fmla="*/ 203339 w 764029"/>
                  <a:gd name="connsiteY613" fmla="*/ 376734 h 667488"/>
                  <a:gd name="connsiteX614" fmla="*/ 203852 w 764029"/>
                  <a:gd name="connsiteY614" fmla="*/ 376285 h 667488"/>
                  <a:gd name="connsiteX615" fmla="*/ 205522 w 764029"/>
                  <a:gd name="connsiteY615" fmla="*/ 373010 h 667488"/>
                  <a:gd name="connsiteX616" fmla="*/ 205715 w 764029"/>
                  <a:gd name="connsiteY616" fmla="*/ 371597 h 667488"/>
                  <a:gd name="connsiteX617" fmla="*/ 206357 w 764029"/>
                  <a:gd name="connsiteY617" fmla="*/ 370763 h 667488"/>
                  <a:gd name="connsiteX618" fmla="*/ 207449 w 764029"/>
                  <a:gd name="connsiteY618" fmla="*/ 370763 h 667488"/>
                  <a:gd name="connsiteX619" fmla="*/ 218175 w 764029"/>
                  <a:gd name="connsiteY619" fmla="*/ 376670 h 667488"/>
                  <a:gd name="connsiteX620" fmla="*/ 218624 w 764029"/>
                  <a:gd name="connsiteY620" fmla="*/ 377184 h 667488"/>
                  <a:gd name="connsiteX621" fmla="*/ 218945 w 764029"/>
                  <a:gd name="connsiteY621" fmla="*/ 377890 h 667488"/>
                  <a:gd name="connsiteX622" fmla="*/ 221001 w 764029"/>
                  <a:gd name="connsiteY622" fmla="*/ 379560 h 667488"/>
                  <a:gd name="connsiteX623" fmla="*/ 221386 w 764029"/>
                  <a:gd name="connsiteY623" fmla="*/ 380073 h 667488"/>
                  <a:gd name="connsiteX624" fmla="*/ 223891 w 764029"/>
                  <a:gd name="connsiteY624" fmla="*/ 387137 h 667488"/>
                  <a:gd name="connsiteX625" fmla="*/ 225111 w 764029"/>
                  <a:gd name="connsiteY625" fmla="*/ 389256 h 667488"/>
                  <a:gd name="connsiteX626" fmla="*/ 226010 w 764029"/>
                  <a:gd name="connsiteY626" fmla="*/ 390026 h 667488"/>
                  <a:gd name="connsiteX627" fmla="*/ 226845 w 764029"/>
                  <a:gd name="connsiteY627" fmla="*/ 390026 h 667488"/>
                  <a:gd name="connsiteX628" fmla="*/ 233139 w 764029"/>
                  <a:gd name="connsiteY628" fmla="*/ 388678 h 667488"/>
                  <a:gd name="connsiteX629" fmla="*/ 235066 w 764029"/>
                  <a:gd name="connsiteY629" fmla="*/ 388100 h 667488"/>
                  <a:gd name="connsiteX630" fmla="*/ 236672 w 764029"/>
                  <a:gd name="connsiteY630" fmla="*/ 386495 h 667488"/>
                  <a:gd name="connsiteX631" fmla="*/ 237057 w 764029"/>
                  <a:gd name="connsiteY631" fmla="*/ 386238 h 667488"/>
                  <a:gd name="connsiteX632" fmla="*/ 241424 w 764029"/>
                  <a:gd name="connsiteY632" fmla="*/ 384632 h 667488"/>
                  <a:gd name="connsiteX633" fmla="*/ 245214 w 764029"/>
                  <a:gd name="connsiteY633" fmla="*/ 382835 h 667488"/>
                  <a:gd name="connsiteX634" fmla="*/ 246113 w 764029"/>
                  <a:gd name="connsiteY634" fmla="*/ 382770 h 667488"/>
                  <a:gd name="connsiteX635" fmla="*/ 248618 w 764029"/>
                  <a:gd name="connsiteY635" fmla="*/ 383669 h 667488"/>
                  <a:gd name="connsiteX636" fmla="*/ 248875 w 764029"/>
                  <a:gd name="connsiteY636" fmla="*/ 383798 h 667488"/>
                  <a:gd name="connsiteX637" fmla="*/ 251444 w 764029"/>
                  <a:gd name="connsiteY637" fmla="*/ 385532 h 667488"/>
                  <a:gd name="connsiteX638" fmla="*/ 251636 w 764029"/>
                  <a:gd name="connsiteY638" fmla="*/ 385018 h 667488"/>
                  <a:gd name="connsiteX639" fmla="*/ 252535 w 764029"/>
                  <a:gd name="connsiteY639" fmla="*/ 383669 h 667488"/>
                  <a:gd name="connsiteX640" fmla="*/ 253820 w 764029"/>
                  <a:gd name="connsiteY640" fmla="*/ 382385 h 667488"/>
                  <a:gd name="connsiteX641" fmla="*/ 254141 w 764029"/>
                  <a:gd name="connsiteY641" fmla="*/ 382192 h 667488"/>
                  <a:gd name="connsiteX642" fmla="*/ 255939 w 764029"/>
                  <a:gd name="connsiteY642" fmla="*/ 381294 h 667488"/>
                  <a:gd name="connsiteX643" fmla="*/ 257481 w 764029"/>
                  <a:gd name="connsiteY643" fmla="*/ 381743 h 667488"/>
                  <a:gd name="connsiteX644" fmla="*/ 258830 w 764029"/>
                  <a:gd name="connsiteY644" fmla="*/ 384247 h 667488"/>
                  <a:gd name="connsiteX645" fmla="*/ 259343 w 764029"/>
                  <a:gd name="connsiteY645" fmla="*/ 385788 h 667488"/>
                  <a:gd name="connsiteX646" fmla="*/ 259986 w 764029"/>
                  <a:gd name="connsiteY646" fmla="*/ 389448 h 667488"/>
                  <a:gd name="connsiteX647" fmla="*/ 261784 w 764029"/>
                  <a:gd name="connsiteY647" fmla="*/ 388806 h 667488"/>
                  <a:gd name="connsiteX648" fmla="*/ 263325 w 764029"/>
                  <a:gd name="connsiteY648" fmla="*/ 387265 h 667488"/>
                  <a:gd name="connsiteX649" fmla="*/ 267372 w 764029"/>
                  <a:gd name="connsiteY649" fmla="*/ 378982 h 667488"/>
                  <a:gd name="connsiteX650" fmla="*/ 269298 w 764029"/>
                  <a:gd name="connsiteY650" fmla="*/ 376285 h 667488"/>
                  <a:gd name="connsiteX651" fmla="*/ 270390 w 764029"/>
                  <a:gd name="connsiteY651" fmla="*/ 375835 h 667488"/>
                  <a:gd name="connsiteX652" fmla="*/ 273345 w 764029"/>
                  <a:gd name="connsiteY652" fmla="*/ 376285 h 667488"/>
                  <a:gd name="connsiteX653" fmla="*/ 273730 w 764029"/>
                  <a:gd name="connsiteY653" fmla="*/ 376413 h 667488"/>
                  <a:gd name="connsiteX654" fmla="*/ 276492 w 764029"/>
                  <a:gd name="connsiteY654" fmla="*/ 378019 h 667488"/>
                  <a:gd name="connsiteX655" fmla="*/ 283300 w 764029"/>
                  <a:gd name="connsiteY655" fmla="*/ 383477 h 667488"/>
                  <a:gd name="connsiteX656" fmla="*/ 286061 w 764029"/>
                  <a:gd name="connsiteY656" fmla="*/ 384312 h 667488"/>
                  <a:gd name="connsiteX657" fmla="*/ 301668 w 764029"/>
                  <a:gd name="connsiteY657" fmla="*/ 386752 h 667488"/>
                  <a:gd name="connsiteX658" fmla="*/ 302246 w 764029"/>
                  <a:gd name="connsiteY658" fmla="*/ 387008 h 667488"/>
                  <a:gd name="connsiteX659" fmla="*/ 303595 w 764029"/>
                  <a:gd name="connsiteY659" fmla="*/ 388164 h 667488"/>
                  <a:gd name="connsiteX660" fmla="*/ 303916 w 764029"/>
                  <a:gd name="connsiteY660" fmla="*/ 388678 h 667488"/>
                  <a:gd name="connsiteX661" fmla="*/ 304494 w 764029"/>
                  <a:gd name="connsiteY661" fmla="*/ 390412 h 667488"/>
                  <a:gd name="connsiteX662" fmla="*/ 306228 w 764029"/>
                  <a:gd name="connsiteY662" fmla="*/ 391953 h 667488"/>
                  <a:gd name="connsiteX663" fmla="*/ 308733 w 764029"/>
                  <a:gd name="connsiteY663" fmla="*/ 393173 h 667488"/>
                  <a:gd name="connsiteX664" fmla="*/ 311174 w 764029"/>
                  <a:gd name="connsiteY664" fmla="*/ 393815 h 667488"/>
                  <a:gd name="connsiteX665" fmla="*/ 314321 w 764029"/>
                  <a:gd name="connsiteY665" fmla="*/ 393622 h 667488"/>
                  <a:gd name="connsiteX666" fmla="*/ 320358 w 764029"/>
                  <a:gd name="connsiteY666" fmla="*/ 391824 h 667488"/>
                  <a:gd name="connsiteX667" fmla="*/ 320615 w 764029"/>
                  <a:gd name="connsiteY667" fmla="*/ 391760 h 667488"/>
                  <a:gd name="connsiteX668" fmla="*/ 324083 w 764029"/>
                  <a:gd name="connsiteY668" fmla="*/ 391568 h 667488"/>
                  <a:gd name="connsiteX669" fmla="*/ 324789 w 764029"/>
                  <a:gd name="connsiteY669" fmla="*/ 391311 h 667488"/>
                  <a:gd name="connsiteX670" fmla="*/ 324982 w 764029"/>
                  <a:gd name="connsiteY670" fmla="*/ 390925 h 667488"/>
                  <a:gd name="connsiteX671" fmla="*/ 324789 w 764029"/>
                  <a:gd name="connsiteY671" fmla="*/ 388228 h 667488"/>
                  <a:gd name="connsiteX672" fmla="*/ 325111 w 764029"/>
                  <a:gd name="connsiteY672" fmla="*/ 387329 h 667488"/>
                  <a:gd name="connsiteX673" fmla="*/ 325817 w 764029"/>
                  <a:gd name="connsiteY673" fmla="*/ 386623 h 667488"/>
                  <a:gd name="connsiteX674" fmla="*/ 326395 w 764029"/>
                  <a:gd name="connsiteY674" fmla="*/ 386302 h 667488"/>
                  <a:gd name="connsiteX675" fmla="*/ 330505 w 764029"/>
                  <a:gd name="connsiteY675" fmla="*/ 385403 h 667488"/>
                  <a:gd name="connsiteX676" fmla="*/ 330762 w 764029"/>
                  <a:gd name="connsiteY676" fmla="*/ 385403 h 667488"/>
                  <a:gd name="connsiteX677" fmla="*/ 332368 w 764029"/>
                  <a:gd name="connsiteY677" fmla="*/ 385403 h 667488"/>
                  <a:gd name="connsiteX678" fmla="*/ 332625 w 764029"/>
                  <a:gd name="connsiteY678" fmla="*/ 385403 h 667488"/>
                  <a:gd name="connsiteX679" fmla="*/ 342130 w 764029"/>
                  <a:gd name="connsiteY679" fmla="*/ 387586 h 667488"/>
                  <a:gd name="connsiteX680" fmla="*/ 343800 w 764029"/>
                  <a:gd name="connsiteY680" fmla="*/ 387073 h 667488"/>
                  <a:gd name="connsiteX681" fmla="*/ 350415 w 764029"/>
                  <a:gd name="connsiteY681" fmla="*/ 379367 h 667488"/>
                  <a:gd name="connsiteX682" fmla="*/ 354654 w 764029"/>
                  <a:gd name="connsiteY682" fmla="*/ 375579 h 667488"/>
                  <a:gd name="connsiteX683" fmla="*/ 355040 w 764029"/>
                  <a:gd name="connsiteY683" fmla="*/ 375386 h 667488"/>
                  <a:gd name="connsiteX684" fmla="*/ 359407 w 764029"/>
                  <a:gd name="connsiteY684" fmla="*/ 373781 h 667488"/>
                  <a:gd name="connsiteX685" fmla="*/ 359792 w 764029"/>
                  <a:gd name="connsiteY685" fmla="*/ 373716 h 667488"/>
                  <a:gd name="connsiteX686" fmla="*/ 364802 w 764029"/>
                  <a:gd name="connsiteY686" fmla="*/ 373716 h 667488"/>
                  <a:gd name="connsiteX687" fmla="*/ 374307 w 764029"/>
                  <a:gd name="connsiteY687" fmla="*/ 375065 h 667488"/>
                  <a:gd name="connsiteX688" fmla="*/ 376491 w 764029"/>
                  <a:gd name="connsiteY688" fmla="*/ 374551 h 667488"/>
                  <a:gd name="connsiteX689" fmla="*/ 377904 w 764029"/>
                  <a:gd name="connsiteY689" fmla="*/ 373010 h 667488"/>
                  <a:gd name="connsiteX690" fmla="*/ 378546 w 764029"/>
                  <a:gd name="connsiteY690" fmla="*/ 369864 h 667488"/>
                  <a:gd name="connsiteX691" fmla="*/ 378867 w 764029"/>
                  <a:gd name="connsiteY691" fmla="*/ 369286 h 667488"/>
                  <a:gd name="connsiteX692" fmla="*/ 380024 w 764029"/>
                  <a:gd name="connsiteY692" fmla="*/ 368130 h 667488"/>
                  <a:gd name="connsiteX693" fmla="*/ 387281 w 764029"/>
                  <a:gd name="connsiteY693" fmla="*/ 362672 h 667488"/>
                  <a:gd name="connsiteX694" fmla="*/ 393511 w 764029"/>
                  <a:gd name="connsiteY694" fmla="*/ 352655 h 667488"/>
                  <a:gd name="connsiteX695" fmla="*/ 394474 w 764029"/>
                  <a:gd name="connsiteY695" fmla="*/ 352077 h 667488"/>
                  <a:gd name="connsiteX696" fmla="*/ 395502 w 764029"/>
                  <a:gd name="connsiteY696" fmla="*/ 352077 h 667488"/>
                  <a:gd name="connsiteX697" fmla="*/ 404108 w 764029"/>
                  <a:gd name="connsiteY697" fmla="*/ 346555 h 667488"/>
                  <a:gd name="connsiteX698" fmla="*/ 407641 w 764029"/>
                  <a:gd name="connsiteY698" fmla="*/ 344885 h 667488"/>
                  <a:gd name="connsiteX699" fmla="*/ 408861 w 764029"/>
                  <a:gd name="connsiteY699" fmla="*/ 345014 h 667488"/>
                  <a:gd name="connsiteX700" fmla="*/ 410017 w 764029"/>
                  <a:gd name="connsiteY700" fmla="*/ 345912 h 667488"/>
                  <a:gd name="connsiteX701" fmla="*/ 410466 w 764029"/>
                  <a:gd name="connsiteY701" fmla="*/ 346876 h 667488"/>
                  <a:gd name="connsiteX702" fmla="*/ 410274 w 764029"/>
                  <a:gd name="connsiteY702" fmla="*/ 352013 h 667488"/>
                  <a:gd name="connsiteX703" fmla="*/ 411109 w 764029"/>
                  <a:gd name="connsiteY703" fmla="*/ 353554 h 667488"/>
                  <a:gd name="connsiteX704" fmla="*/ 413100 w 764029"/>
                  <a:gd name="connsiteY704" fmla="*/ 353233 h 667488"/>
                  <a:gd name="connsiteX705" fmla="*/ 418174 w 764029"/>
                  <a:gd name="connsiteY705" fmla="*/ 350793 h 667488"/>
                  <a:gd name="connsiteX706" fmla="*/ 418816 w 764029"/>
                  <a:gd name="connsiteY706" fmla="*/ 350664 h 667488"/>
                  <a:gd name="connsiteX707" fmla="*/ 422220 w 764029"/>
                  <a:gd name="connsiteY707" fmla="*/ 351114 h 667488"/>
                  <a:gd name="connsiteX708" fmla="*/ 422605 w 764029"/>
                  <a:gd name="connsiteY708" fmla="*/ 351242 h 667488"/>
                  <a:gd name="connsiteX709" fmla="*/ 425816 w 764029"/>
                  <a:gd name="connsiteY709" fmla="*/ 353040 h 667488"/>
                  <a:gd name="connsiteX710" fmla="*/ 428642 w 764029"/>
                  <a:gd name="connsiteY710" fmla="*/ 355352 h 667488"/>
                  <a:gd name="connsiteX711" fmla="*/ 431597 w 764029"/>
                  <a:gd name="connsiteY711" fmla="*/ 356829 h 667488"/>
                  <a:gd name="connsiteX712" fmla="*/ 440331 w 764029"/>
                  <a:gd name="connsiteY712" fmla="*/ 358627 h 667488"/>
                  <a:gd name="connsiteX713" fmla="*/ 440845 w 764029"/>
                  <a:gd name="connsiteY713" fmla="*/ 358883 h 667488"/>
                  <a:gd name="connsiteX714" fmla="*/ 442451 w 764029"/>
                  <a:gd name="connsiteY714" fmla="*/ 360232 h 667488"/>
                  <a:gd name="connsiteX715" fmla="*/ 442772 w 764029"/>
                  <a:gd name="connsiteY715" fmla="*/ 360745 h 667488"/>
                  <a:gd name="connsiteX716" fmla="*/ 443671 w 764029"/>
                  <a:gd name="connsiteY716" fmla="*/ 363699 h 667488"/>
                  <a:gd name="connsiteX717" fmla="*/ 443735 w 764029"/>
                  <a:gd name="connsiteY717" fmla="*/ 364020 h 667488"/>
                  <a:gd name="connsiteX718" fmla="*/ 443735 w 764029"/>
                  <a:gd name="connsiteY718" fmla="*/ 370121 h 667488"/>
                  <a:gd name="connsiteX719" fmla="*/ 444570 w 764029"/>
                  <a:gd name="connsiteY719" fmla="*/ 371790 h 667488"/>
                  <a:gd name="connsiteX720" fmla="*/ 445855 w 764029"/>
                  <a:gd name="connsiteY720" fmla="*/ 372368 h 667488"/>
                  <a:gd name="connsiteX721" fmla="*/ 446304 w 764029"/>
                  <a:gd name="connsiteY721" fmla="*/ 371726 h 667488"/>
                  <a:gd name="connsiteX722" fmla="*/ 447846 w 764029"/>
                  <a:gd name="connsiteY722" fmla="*/ 366011 h 667488"/>
                  <a:gd name="connsiteX723" fmla="*/ 448167 w 764029"/>
                  <a:gd name="connsiteY723" fmla="*/ 365497 h 667488"/>
                  <a:gd name="connsiteX724" fmla="*/ 450222 w 764029"/>
                  <a:gd name="connsiteY724" fmla="*/ 363442 h 667488"/>
                  <a:gd name="connsiteX725" fmla="*/ 451314 w 764029"/>
                  <a:gd name="connsiteY725" fmla="*/ 363121 h 667488"/>
                  <a:gd name="connsiteX726" fmla="*/ 452920 w 764029"/>
                  <a:gd name="connsiteY726" fmla="*/ 363571 h 667488"/>
                  <a:gd name="connsiteX727" fmla="*/ 453626 w 764029"/>
                  <a:gd name="connsiteY727" fmla="*/ 364085 h 667488"/>
                  <a:gd name="connsiteX728" fmla="*/ 456388 w 764029"/>
                  <a:gd name="connsiteY728" fmla="*/ 368901 h 667488"/>
                  <a:gd name="connsiteX729" fmla="*/ 459728 w 764029"/>
                  <a:gd name="connsiteY729" fmla="*/ 373331 h 667488"/>
                  <a:gd name="connsiteX730" fmla="*/ 459856 w 764029"/>
                  <a:gd name="connsiteY730" fmla="*/ 373588 h 667488"/>
                  <a:gd name="connsiteX731" fmla="*/ 460563 w 764029"/>
                  <a:gd name="connsiteY731" fmla="*/ 375193 h 667488"/>
                  <a:gd name="connsiteX732" fmla="*/ 460627 w 764029"/>
                  <a:gd name="connsiteY732" fmla="*/ 376028 h 667488"/>
                  <a:gd name="connsiteX733" fmla="*/ 460177 w 764029"/>
                  <a:gd name="connsiteY733" fmla="*/ 377376 h 667488"/>
                  <a:gd name="connsiteX734" fmla="*/ 459856 w 764029"/>
                  <a:gd name="connsiteY734" fmla="*/ 377890 h 667488"/>
                  <a:gd name="connsiteX735" fmla="*/ 457929 w 764029"/>
                  <a:gd name="connsiteY735" fmla="*/ 379624 h 667488"/>
                  <a:gd name="connsiteX736" fmla="*/ 457672 w 764029"/>
                  <a:gd name="connsiteY736" fmla="*/ 380073 h 667488"/>
                  <a:gd name="connsiteX737" fmla="*/ 458764 w 764029"/>
                  <a:gd name="connsiteY737" fmla="*/ 382128 h 667488"/>
                  <a:gd name="connsiteX738" fmla="*/ 462810 w 764029"/>
                  <a:gd name="connsiteY738" fmla="*/ 381229 h 667488"/>
                  <a:gd name="connsiteX739" fmla="*/ 473857 w 764029"/>
                  <a:gd name="connsiteY739" fmla="*/ 375835 h 667488"/>
                  <a:gd name="connsiteX740" fmla="*/ 475399 w 764029"/>
                  <a:gd name="connsiteY740" fmla="*/ 376349 h 667488"/>
                  <a:gd name="connsiteX741" fmla="*/ 476105 w 764029"/>
                  <a:gd name="connsiteY741" fmla="*/ 377826 h 667488"/>
                  <a:gd name="connsiteX742" fmla="*/ 477775 w 764029"/>
                  <a:gd name="connsiteY742" fmla="*/ 377376 h 667488"/>
                  <a:gd name="connsiteX743" fmla="*/ 480858 w 764029"/>
                  <a:gd name="connsiteY743" fmla="*/ 375643 h 667488"/>
                  <a:gd name="connsiteX744" fmla="*/ 483299 w 764029"/>
                  <a:gd name="connsiteY744" fmla="*/ 374680 h 667488"/>
                  <a:gd name="connsiteX745" fmla="*/ 484005 w 764029"/>
                  <a:gd name="connsiteY745" fmla="*/ 374615 h 667488"/>
                  <a:gd name="connsiteX746" fmla="*/ 485803 w 764029"/>
                  <a:gd name="connsiteY746" fmla="*/ 375065 h 667488"/>
                  <a:gd name="connsiteX747" fmla="*/ 486189 w 764029"/>
                  <a:gd name="connsiteY747" fmla="*/ 375258 h 667488"/>
                  <a:gd name="connsiteX748" fmla="*/ 487858 w 764029"/>
                  <a:gd name="connsiteY748" fmla="*/ 376478 h 667488"/>
                  <a:gd name="connsiteX749" fmla="*/ 489015 w 764029"/>
                  <a:gd name="connsiteY749" fmla="*/ 376799 h 667488"/>
                  <a:gd name="connsiteX750" fmla="*/ 490042 w 764029"/>
                  <a:gd name="connsiteY750" fmla="*/ 376670 h 667488"/>
                  <a:gd name="connsiteX751" fmla="*/ 492804 w 764029"/>
                  <a:gd name="connsiteY751" fmla="*/ 374551 h 667488"/>
                  <a:gd name="connsiteX752" fmla="*/ 496914 w 764029"/>
                  <a:gd name="connsiteY752" fmla="*/ 372368 h 667488"/>
                  <a:gd name="connsiteX753" fmla="*/ 499740 w 764029"/>
                  <a:gd name="connsiteY753" fmla="*/ 365433 h 667488"/>
                  <a:gd name="connsiteX754" fmla="*/ 500318 w 764029"/>
                  <a:gd name="connsiteY754" fmla="*/ 364855 h 667488"/>
                  <a:gd name="connsiteX755" fmla="*/ 503722 w 764029"/>
                  <a:gd name="connsiteY755" fmla="*/ 363250 h 667488"/>
                  <a:gd name="connsiteX756" fmla="*/ 504043 w 764029"/>
                  <a:gd name="connsiteY756" fmla="*/ 363186 h 667488"/>
                  <a:gd name="connsiteX757" fmla="*/ 508411 w 764029"/>
                  <a:gd name="connsiteY757" fmla="*/ 362479 h 667488"/>
                  <a:gd name="connsiteX758" fmla="*/ 510402 w 764029"/>
                  <a:gd name="connsiteY758" fmla="*/ 362479 h 667488"/>
                  <a:gd name="connsiteX759" fmla="*/ 510980 w 764029"/>
                  <a:gd name="connsiteY759" fmla="*/ 362608 h 667488"/>
                  <a:gd name="connsiteX760" fmla="*/ 514705 w 764029"/>
                  <a:gd name="connsiteY760" fmla="*/ 364791 h 667488"/>
                  <a:gd name="connsiteX761" fmla="*/ 516375 w 764029"/>
                  <a:gd name="connsiteY761" fmla="*/ 365176 h 667488"/>
                  <a:gd name="connsiteX762" fmla="*/ 518109 w 764029"/>
                  <a:gd name="connsiteY762" fmla="*/ 364855 h 667488"/>
                  <a:gd name="connsiteX763" fmla="*/ 517081 w 764029"/>
                  <a:gd name="connsiteY763" fmla="*/ 361901 h 667488"/>
                  <a:gd name="connsiteX764" fmla="*/ 517017 w 764029"/>
                  <a:gd name="connsiteY764" fmla="*/ 361645 h 667488"/>
                  <a:gd name="connsiteX765" fmla="*/ 516567 w 764029"/>
                  <a:gd name="connsiteY765" fmla="*/ 357984 h 667488"/>
                  <a:gd name="connsiteX766" fmla="*/ 516824 w 764029"/>
                  <a:gd name="connsiteY766" fmla="*/ 357150 h 667488"/>
                  <a:gd name="connsiteX767" fmla="*/ 518430 w 764029"/>
                  <a:gd name="connsiteY767" fmla="*/ 355095 h 667488"/>
                  <a:gd name="connsiteX768" fmla="*/ 519329 w 764029"/>
                  <a:gd name="connsiteY768" fmla="*/ 354645 h 667488"/>
                  <a:gd name="connsiteX769" fmla="*/ 523632 w 764029"/>
                  <a:gd name="connsiteY769" fmla="*/ 354645 h 667488"/>
                  <a:gd name="connsiteX770" fmla="*/ 524082 w 764029"/>
                  <a:gd name="connsiteY770" fmla="*/ 354709 h 667488"/>
                  <a:gd name="connsiteX771" fmla="*/ 530697 w 764029"/>
                  <a:gd name="connsiteY771" fmla="*/ 357471 h 667488"/>
                  <a:gd name="connsiteX772" fmla="*/ 533973 w 764029"/>
                  <a:gd name="connsiteY772" fmla="*/ 358241 h 667488"/>
                  <a:gd name="connsiteX773" fmla="*/ 536799 w 764029"/>
                  <a:gd name="connsiteY773" fmla="*/ 356829 h 667488"/>
                  <a:gd name="connsiteX774" fmla="*/ 537955 w 764029"/>
                  <a:gd name="connsiteY774" fmla="*/ 356893 h 667488"/>
                  <a:gd name="connsiteX775" fmla="*/ 542515 w 764029"/>
                  <a:gd name="connsiteY775" fmla="*/ 359847 h 667488"/>
                  <a:gd name="connsiteX776" fmla="*/ 542707 w 764029"/>
                  <a:gd name="connsiteY776" fmla="*/ 360039 h 667488"/>
                  <a:gd name="connsiteX777" fmla="*/ 550607 w 764029"/>
                  <a:gd name="connsiteY777" fmla="*/ 368387 h 667488"/>
                  <a:gd name="connsiteX778" fmla="*/ 555617 w 764029"/>
                  <a:gd name="connsiteY778" fmla="*/ 371662 h 667488"/>
                  <a:gd name="connsiteX779" fmla="*/ 561204 w 764029"/>
                  <a:gd name="connsiteY779" fmla="*/ 373652 h 667488"/>
                  <a:gd name="connsiteX780" fmla="*/ 563838 w 764029"/>
                  <a:gd name="connsiteY780" fmla="*/ 374294 h 667488"/>
                  <a:gd name="connsiteX781" fmla="*/ 567819 w 764029"/>
                  <a:gd name="connsiteY781" fmla="*/ 374744 h 667488"/>
                  <a:gd name="connsiteX782" fmla="*/ 568590 w 764029"/>
                  <a:gd name="connsiteY782" fmla="*/ 375193 h 667488"/>
                  <a:gd name="connsiteX783" fmla="*/ 569297 w 764029"/>
                  <a:gd name="connsiteY783" fmla="*/ 376092 h 667488"/>
                  <a:gd name="connsiteX784" fmla="*/ 569425 w 764029"/>
                  <a:gd name="connsiteY784" fmla="*/ 376349 h 667488"/>
                  <a:gd name="connsiteX785" fmla="*/ 569875 w 764029"/>
                  <a:gd name="connsiteY785" fmla="*/ 377505 h 667488"/>
                  <a:gd name="connsiteX786" fmla="*/ 569939 w 764029"/>
                  <a:gd name="connsiteY786" fmla="*/ 377954 h 667488"/>
                  <a:gd name="connsiteX787" fmla="*/ 569939 w 764029"/>
                  <a:gd name="connsiteY787" fmla="*/ 381871 h 667488"/>
                  <a:gd name="connsiteX788" fmla="*/ 574949 w 764029"/>
                  <a:gd name="connsiteY788" fmla="*/ 385724 h 667488"/>
                  <a:gd name="connsiteX789" fmla="*/ 575270 w 764029"/>
                  <a:gd name="connsiteY789" fmla="*/ 386109 h 667488"/>
                  <a:gd name="connsiteX790" fmla="*/ 576169 w 764029"/>
                  <a:gd name="connsiteY790" fmla="*/ 387907 h 667488"/>
                  <a:gd name="connsiteX791" fmla="*/ 576297 w 764029"/>
                  <a:gd name="connsiteY791" fmla="*/ 388228 h 667488"/>
                  <a:gd name="connsiteX792" fmla="*/ 576554 w 764029"/>
                  <a:gd name="connsiteY792" fmla="*/ 389834 h 667488"/>
                  <a:gd name="connsiteX793" fmla="*/ 576554 w 764029"/>
                  <a:gd name="connsiteY793" fmla="*/ 392081 h 667488"/>
                  <a:gd name="connsiteX794" fmla="*/ 576747 w 764029"/>
                  <a:gd name="connsiteY794" fmla="*/ 393365 h 667488"/>
                  <a:gd name="connsiteX795" fmla="*/ 577068 w 764029"/>
                  <a:gd name="connsiteY795" fmla="*/ 393686 h 667488"/>
                  <a:gd name="connsiteX796" fmla="*/ 582656 w 764029"/>
                  <a:gd name="connsiteY796" fmla="*/ 393686 h 667488"/>
                  <a:gd name="connsiteX797" fmla="*/ 582977 w 764029"/>
                  <a:gd name="connsiteY797" fmla="*/ 393494 h 667488"/>
                  <a:gd name="connsiteX798" fmla="*/ 582977 w 764029"/>
                  <a:gd name="connsiteY798" fmla="*/ 390925 h 667488"/>
                  <a:gd name="connsiteX799" fmla="*/ 583041 w 764029"/>
                  <a:gd name="connsiteY799" fmla="*/ 390540 h 667488"/>
                  <a:gd name="connsiteX800" fmla="*/ 583491 w 764029"/>
                  <a:gd name="connsiteY800" fmla="*/ 389192 h 667488"/>
                  <a:gd name="connsiteX801" fmla="*/ 583940 w 764029"/>
                  <a:gd name="connsiteY801" fmla="*/ 388614 h 667488"/>
                  <a:gd name="connsiteX802" fmla="*/ 586702 w 764029"/>
                  <a:gd name="connsiteY802" fmla="*/ 386816 h 667488"/>
                  <a:gd name="connsiteX803" fmla="*/ 587986 w 764029"/>
                  <a:gd name="connsiteY803" fmla="*/ 386816 h 667488"/>
                  <a:gd name="connsiteX804" fmla="*/ 590042 w 764029"/>
                  <a:gd name="connsiteY804" fmla="*/ 388164 h 667488"/>
                  <a:gd name="connsiteX805" fmla="*/ 590298 w 764029"/>
                  <a:gd name="connsiteY805" fmla="*/ 388421 h 667488"/>
                  <a:gd name="connsiteX806" fmla="*/ 591968 w 764029"/>
                  <a:gd name="connsiteY806" fmla="*/ 390476 h 667488"/>
                  <a:gd name="connsiteX807" fmla="*/ 593831 w 764029"/>
                  <a:gd name="connsiteY807" fmla="*/ 391439 h 667488"/>
                  <a:gd name="connsiteX808" fmla="*/ 596336 w 764029"/>
                  <a:gd name="connsiteY808" fmla="*/ 391632 h 667488"/>
                  <a:gd name="connsiteX809" fmla="*/ 596593 w 764029"/>
                  <a:gd name="connsiteY809" fmla="*/ 391696 h 667488"/>
                  <a:gd name="connsiteX810" fmla="*/ 599354 w 764029"/>
                  <a:gd name="connsiteY810" fmla="*/ 392595 h 667488"/>
                  <a:gd name="connsiteX811" fmla="*/ 602244 w 764029"/>
                  <a:gd name="connsiteY811" fmla="*/ 394007 h 667488"/>
                  <a:gd name="connsiteX812" fmla="*/ 602501 w 764029"/>
                  <a:gd name="connsiteY812" fmla="*/ 394200 h 667488"/>
                  <a:gd name="connsiteX813" fmla="*/ 604300 w 764029"/>
                  <a:gd name="connsiteY813" fmla="*/ 395806 h 667488"/>
                  <a:gd name="connsiteX814" fmla="*/ 604557 w 764029"/>
                  <a:gd name="connsiteY814" fmla="*/ 396127 h 667488"/>
                  <a:gd name="connsiteX815" fmla="*/ 605456 w 764029"/>
                  <a:gd name="connsiteY815" fmla="*/ 397732 h 667488"/>
                  <a:gd name="connsiteX816" fmla="*/ 606227 w 764029"/>
                  <a:gd name="connsiteY816" fmla="*/ 399466 h 667488"/>
                  <a:gd name="connsiteX817" fmla="*/ 606869 w 764029"/>
                  <a:gd name="connsiteY817" fmla="*/ 400429 h 667488"/>
                  <a:gd name="connsiteX818" fmla="*/ 607896 w 764029"/>
                  <a:gd name="connsiteY818" fmla="*/ 401007 h 667488"/>
                  <a:gd name="connsiteX819" fmla="*/ 608988 w 764029"/>
                  <a:gd name="connsiteY819" fmla="*/ 400878 h 667488"/>
                  <a:gd name="connsiteX820" fmla="*/ 612521 w 764029"/>
                  <a:gd name="connsiteY820" fmla="*/ 399530 h 667488"/>
                  <a:gd name="connsiteX821" fmla="*/ 614447 w 764029"/>
                  <a:gd name="connsiteY821" fmla="*/ 399016 h 667488"/>
                  <a:gd name="connsiteX822" fmla="*/ 614704 w 764029"/>
                  <a:gd name="connsiteY822" fmla="*/ 398952 h 667488"/>
                  <a:gd name="connsiteX823" fmla="*/ 617916 w 764029"/>
                  <a:gd name="connsiteY823" fmla="*/ 398952 h 667488"/>
                  <a:gd name="connsiteX824" fmla="*/ 621191 w 764029"/>
                  <a:gd name="connsiteY824" fmla="*/ 399209 h 667488"/>
                  <a:gd name="connsiteX825" fmla="*/ 621833 w 764029"/>
                  <a:gd name="connsiteY825" fmla="*/ 399466 h 667488"/>
                  <a:gd name="connsiteX826" fmla="*/ 623889 w 764029"/>
                  <a:gd name="connsiteY826" fmla="*/ 401071 h 667488"/>
                  <a:gd name="connsiteX827" fmla="*/ 624274 w 764029"/>
                  <a:gd name="connsiteY827" fmla="*/ 402227 h 667488"/>
                  <a:gd name="connsiteX828" fmla="*/ 623567 w 764029"/>
                  <a:gd name="connsiteY828" fmla="*/ 405437 h 667488"/>
                  <a:gd name="connsiteX829" fmla="*/ 622989 w 764029"/>
                  <a:gd name="connsiteY829" fmla="*/ 406208 h 667488"/>
                  <a:gd name="connsiteX830" fmla="*/ 619521 w 764029"/>
                  <a:gd name="connsiteY830" fmla="*/ 407942 h 667488"/>
                  <a:gd name="connsiteX831" fmla="*/ 619521 w 764029"/>
                  <a:gd name="connsiteY831" fmla="*/ 408584 h 667488"/>
                  <a:gd name="connsiteX832" fmla="*/ 619971 w 764029"/>
                  <a:gd name="connsiteY832" fmla="*/ 409483 h 667488"/>
                  <a:gd name="connsiteX833" fmla="*/ 621127 w 764029"/>
                  <a:gd name="connsiteY833" fmla="*/ 410510 h 667488"/>
                  <a:gd name="connsiteX834" fmla="*/ 624081 w 764029"/>
                  <a:gd name="connsiteY834" fmla="*/ 409611 h 667488"/>
                  <a:gd name="connsiteX835" fmla="*/ 627164 w 764029"/>
                  <a:gd name="connsiteY835" fmla="*/ 407877 h 667488"/>
                  <a:gd name="connsiteX836" fmla="*/ 627421 w 764029"/>
                  <a:gd name="connsiteY836" fmla="*/ 407749 h 667488"/>
                  <a:gd name="connsiteX837" fmla="*/ 630375 w 764029"/>
                  <a:gd name="connsiteY837" fmla="*/ 406850 h 667488"/>
                  <a:gd name="connsiteX838" fmla="*/ 631210 w 764029"/>
                  <a:gd name="connsiteY838" fmla="*/ 406914 h 667488"/>
                  <a:gd name="connsiteX839" fmla="*/ 634614 w 764029"/>
                  <a:gd name="connsiteY839" fmla="*/ 408520 h 667488"/>
                  <a:gd name="connsiteX840" fmla="*/ 635128 w 764029"/>
                  <a:gd name="connsiteY840" fmla="*/ 408969 h 667488"/>
                  <a:gd name="connsiteX841" fmla="*/ 636926 w 764029"/>
                  <a:gd name="connsiteY841" fmla="*/ 411923 h 667488"/>
                  <a:gd name="connsiteX842" fmla="*/ 637055 w 764029"/>
                  <a:gd name="connsiteY842" fmla="*/ 412180 h 667488"/>
                  <a:gd name="connsiteX843" fmla="*/ 639046 w 764029"/>
                  <a:gd name="connsiteY843" fmla="*/ 418408 h 667488"/>
                  <a:gd name="connsiteX844" fmla="*/ 640587 w 764029"/>
                  <a:gd name="connsiteY844" fmla="*/ 420720 h 667488"/>
                  <a:gd name="connsiteX845" fmla="*/ 642578 w 764029"/>
                  <a:gd name="connsiteY845" fmla="*/ 421555 h 667488"/>
                  <a:gd name="connsiteX846" fmla="*/ 644890 w 764029"/>
                  <a:gd name="connsiteY846" fmla="*/ 420591 h 667488"/>
                  <a:gd name="connsiteX847" fmla="*/ 647459 w 764029"/>
                  <a:gd name="connsiteY847" fmla="*/ 419692 h 667488"/>
                  <a:gd name="connsiteX848" fmla="*/ 648615 w 764029"/>
                  <a:gd name="connsiteY848" fmla="*/ 419885 h 667488"/>
                  <a:gd name="connsiteX849" fmla="*/ 651570 w 764029"/>
                  <a:gd name="connsiteY849" fmla="*/ 422389 h 667488"/>
                  <a:gd name="connsiteX850" fmla="*/ 651955 w 764029"/>
                  <a:gd name="connsiteY850" fmla="*/ 422967 h 667488"/>
                  <a:gd name="connsiteX851" fmla="*/ 652405 w 764029"/>
                  <a:gd name="connsiteY851" fmla="*/ 424573 h 667488"/>
                  <a:gd name="connsiteX852" fmla="*/ 652469 w 764029"/>
                  <a:gd name="connsiteY852" fmla="*/ 424894 h 667488"/>
                  <a:gd name="connsiteX853" fmla="*/ 652469 w 764029"/>
                  <a:gd name="connsiteY853" fmla="*/ 426242 h 667488"/>
                  <a:gd name="connsiteX854" fmla="*/ 652598 w 764029"/>
                  <a:gd name="connsiteY854" fmla="*/ 426884 h 667488"/>
                  <a:gd name="connsiteX855" fmla="*/ 653240 w 764029"/>
                  <a:gd name="connsiteY855" fmla="*/ 427270 h 667488"/>
                  <a:gd name="connsiteX856" fmla="*/ 653561 w 764029"/>
                  <a:gd name="connsiteY856" fmla="*/ 427141 h 667488"/>
                  <a:gd name="connsiteX857" fmla="*/ 654203 w 764029"/>
                  <a:gd name="connsiteY857" fmla="*/ 426371 h 667488"/>
                  <a:gd name="connsiteX858" fmla="*/ 654845 w 764029"/>
                  <a:gd name="connsiteY858" fmla="*/ 424894 h 667488"/>
                  <a:gd name="connsiteX859" fmla="*/ 655809 w 764029"/>
                  <a:gd name="connsiteY859" fmla="*/ 423160 h 667488"/>
                  <a:gd name="connsiteX860" fmla="*/ 656194 w 764029"/>
                  <a:gd name="connsiteY860" fmla="*/ 422775 h 667488"/>
                  <a:gd name="connsiteX861" fmla="*/ 659405 w 764029"/>
                  <a:gd name="connsiteY861" fmla="*/ 420720 h 667488"/>
                  <a:gd name="connsiteX862" fmla="*/ 660690 w 764029"/>
                  <a:gd name="connsiteY862" fmla="*/ 420784 h 667488"/>
                  <a:gd name="connsiteX863" fmla="*/ 662296 w 764029"/>
                  <a:gd name="connsiteY863" fmla="*/ 421940 h 667488"/>
                  <a:gd name="connsiteX864" fmla="*/ 662745 w 764029"/>
                  <a:gd name="connsiteY864" fmla="*/ 422582 h 667488"/>
                  <a:gd name="connsiteX865" fmla="*/ 664544 w 764029"/>
                  <a:gd name="connsiteY865" fmla="*/ 429324 h 667488"/>
                  <a:gd name="connsiteX866" fmla="*/ 665635 w 764029"/>
                  <a:gd name="connsiteY866" fmla="*/ 431508 h 667488"/>
                  <a:gd name="connsiteX867" fmla="*/ 666599 w 764029"/>
                  <a:gd name="connsiteY867" fmla="*/ 433049 h 667488"/>
                  <a:gd name="connsiteX868" fmla="*/ 669103 w 764029"/>
                  <a:gd name="connsiteY868" fmla="*/ 434718 h 667488"/>
                  <a:gd name="connsiteX869" fmla="*/ 669425 w 764029"/>
                  <a:gd name="connsiteY869" fmla="*/ 436259 h 667488"/>
                  <a:gd name="connsiteX870" fmla="*/ 666021 w 764029"/>
                  <a:gd name="connsiteY870" fmla="*/ 441717 h 667488"/>
                  <a:gd name="connsiteX871" fmla="*/ 629733 w 764029"/>
                  <a:gd name="connsiteY871" fmla="*/ 498096 h 667488"/>
                  <a:gd name="connsiteX872" fmla="*/ 605777 w 764029"/>
                  <a:gd name="connsiteY872" fmla="*/ 535724 h 667488"/>
                  <a:gd name="connsiteX873" fmla="*/ 565251 w 764029"/>
                  <a:gd name="connsiteY873" fmla="*/ 599102 h 667488"/>
                  <a:gd name="connsiteX874" fmla="*/ 570003 w 764029"/>
                  <a:gd name="connsiteY874" fmla="*/ 599616 h 667488"/>
                  <a:gd name="connsiteX875" fmla="*/ 570389 w 764029"/>
                  <a:gd name="connsiteY875" fmla="*/ 599744 h 667488"/>
                  <a:gd name="connsiteX876" fmla="*/ 591390 w 764029"/>
                  <a:gd name="connsiteY876" fmla="*/ 610724 h 667488"/>
                  <a:gd name="connsiteX877" fmla="*/ 592932 w 764029"/>
                  <a:gd name="connsiteY877" fmla="*/ 611816 h 667488"/>
                  <a:gd name="connsiteX878" fmla="*/ 600832 w 764029"/>
                  <a:gd name="connsiteY878" fmla="*/ 613807 h 667488"/>
                  <a:gd name="connsiteX879" fmla="*/ 604557 w 764029"/>
                  <a:gd name="connsiteY879" fmla="*/ 613807 h 667488"/>
                  <a:gd name="connsiteX880" fmla="*/ 608025 w 764029"/>
                  <a:gd name="connsiteY880" fmla="*/ 612137 h 667488"/>
                  <a:gd name="connsiteX881" fmla="*/ 613805 w 764029"/>
                  <a:gd name="connsiteY881" fmla="*/ 606808 h 667488"/>
                  <a:gd name="connsiteX882" fmla="*/ 613998 w 764029"/>
                  <a:gd name="connsiteY882" fmla="*/ 606679 h 667488"/>
                  <a:gd name="connsiteX883" fmla="*/ 617402 w 764029"/>
                  <a:gd name="connsiteY883" fmla="*/ 604624 h 667488"/>
                  <a:gd name="connsiteX884" fmla="*/ 617851 w 764029"/>
                  <a:gd name="connsiteY884" fmla="*/ 604496 h 667488"/>
                  <a:gd name="connsiteX885" fmla="*/ 622219 w 764029"/>
                  <a:gd name="connsiteY885" fmla="*/ 604046 h 667488"/>
                  <a:gd name="connsiteX886" fmla="*/ 622733 w 764029"/>
                  <a:gd name="connsiteY886" fmla="*/ 604111 h 667488"/>
                  <a:gd name="connsiteX887" fmla="*/ 628641 w 764029"/>
                  <a:gd name="connsiteY887" fmla="*/ 606165 h 667488"/>
                  <a:gd name="connsiteX888" fmla="*/ 628962 w 764029"/>
                  <a:gd name="connsiteY888" fmla="*/ 606358 h 667488"/>
                  <a:gd name="connsiteX889" fmla="*/ 634678 w 764029"/>
                  <a:gd name="connsiteY889" fmla="*/ 610660 h 667488"/>
                  <a:gd name="connsiteX890" fmla="*/ 639817 w 764029"/>
                  <a:gd name="connsiteY890" fmla="*/ 616054 h 667488"/>
                  <a:gd name="connsiteX891" fmla="*/ 643606 w 764029"/>
                  <a:gd name="connsiteY891" fmla="*/ 621448 h 667488"/>
                  <a:gd name="connsiteX892" fmla="*/ 643734 w 764029"/>
                  <a:gd name="connsiteY892" fmla="*/ 621769 h 667488"/>
                  <a:gd name="connsiteX893" fmla="*/ 645533 w 764029"/>
                  <a:gd name="connsiteY893" fmla="*/ 627227 h 667488"/>
                  <a:gd name="connsiteX894" fmla="*/ 646496 w 764029"/>
                  <a:gd name="connsiteY894" fmla="*/ 632878 h 667488"/>
                  <a:gd name="connsiteX895" fmla="*/ 647973 w 764029"/>
                  <a:gd name="connsiteY895" fmla="*/ 637501 h 667488"/>
                  <a:gd name="connsiteX896" fmla="*/ 651763 w 764029"/>
                  <a:gd name="connsiteY896" fmla="*/ 641290 h 667488"/>
                  <a:gd name="connsiteX897" fmla="*/ 667112 w 764029"/>
                  <a:gd name="connsiteY897" fmla="*/ 649188 h 667488"/>
                  <a:gd name="connsiteX898" fmla="*/ 671865 w 764029"/>
                  <a:gd name="connsiteY898" fmla="*/ 652976 h 667488"/>
                  <a:gd name="connsiteX899" fmla="*/ 675205 w 764029"/>
                  <a:gd name="connsiteY899" fmla="*/ 656765 h 667488"/>
                  <a:gd name="connsiteX900" fmla="*/ 678031 w 764029"/>
                  <a:gd name="connsiteY900" fmla="*/ 660746 h 667488"/>
                  <a:gd name="connsiteX901" fmla="*/ 681242 w 764029"/>
                  <a:gd name="connsiteY901" fmla="*/ 667488 h 667488"/>
                  <a:gd name="connsiteX902" fmla="*/ 682848 w 764029"/>
                  <a:gd name="connsiteY902" fmla="*/ 664278 h 667488"/>
                  <a:gd name="connsiteX903" fmla="*/ 691968 w 764029"/>
                  <a:gd name="connsiteY903" fmla="*/ 614962 h 667488"/>
                  <a:gd name="connsiteX904" fmla="*/ 709758 w 764029"/>
                  <a:gd name="connsiteY904" fmla="*/ 515754 h 667488"/>
                  <a:gd name="connsiteX905" fmla="*/ 723438 w 764029"/>
                  <a:gd name="connsiteY905" fmla="*/ 441589 h 667488"/>
                  <a:gd name="connsiteX906" fmla="*/ 732366 w 764029"/>
                  <a:gd name="connsiteY906" fmla="*/ 392081 h 667488"/>
                  <a:gd name="connsiteX907" fmla="*/ 741486 w 764029"/>
                  <a:gd name="connsiteY907" fmla="*/ 342573 h 667488"/>
                  <a:gd name="connsiteX908" fmla="*/ 756515 w 764029"/>
                  <a:gd name="connsiteY908" fmla="*/ 258840 h 667488"/>
                  <a:gd name="connsiteX909" fmla="*/ 758763 w 764029"/>
                  <a:gd name="connsiteY909" fmla="*/ 251135 h 667488"/>
                  <a:gd name="connsiteX910" fmla="*/ 758763 w 764029"/>
                  <a:gd name="connsiteY910" fmla="*/ 248310 h 667488"/>
                  <a:gd name="connsiteX911" fmla="*/ 758827 w 764029"/>
                  <a:gd name="connsiteY911" fmla="*/ 248053 h 667488"/>
                  <a:gd name="connsiteX912" fmla="*/ 761524 w 764029"/>
                  <a:gd name="connsiteY912" fmla="*/ 237714 h 667488"/>
                  <a:gd name="connsiteX913" fmla="*/ 761524 w 764029"/>
                  <a:gd name="connsiteY913" fmla="*/ 230780 h 667488"/>
                  <a:gd name="connsiteX914" fmla="*/ 764029 w 764029"/>
                  <a:gd name="connsiteY914" fmla="*/ 216589 h 667488"/>
                  <a:gd name="connsiteX915" fmla="*/ 763580 w 764029"/>
                  <a:gd name="connsiteY915" fmla="*/ 210231 h 667488"/>
                  <a:gd name="connsiteX916" fmla="*/ 758634 w 764029"/>
                  <a:gd name="connsiteY916" fmla="*/ 204131 h 66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</a:cxnLst>
                <a:rect l="l" t="t" r="r" b="b"/>
                <a:pathLst>
                  <a:path w="764029" h="667488">
                    <a:moveTo>
                      <a:pt x="758634" y="204131"/>
                    </a:moveTo>
                    <a:cubicBezTo>
                      <a:pt x="758570" y="204003"/>
                      <a:pt x="758441" y="203875"/>
                      <a:pt x="758441" y="203746"/>
                    </a:cubicBezTo>
                    <a:lnTo>
                      <a:pt x="757863" y="201948"/>
                    </a:lnTo>
                    <a:lnTo>
                      <a:pt x="757285" y="201370"/>
                    </a:lnTo>
                    <a:lnTo>
                      <a:pt x="755359" y="200600"/>
                    </a:lnTo>
                    <a:lnTo>
                      <a:pt x="753432" y="200407"/>
                    </a:lnTo>
                    <a:cubicBezTo>
                      <a:pt x="753303" y="200407"/>
                      <a:pt x="753175" y="200343"/>
                      <a:pt x="753046" y="200279"/>
                    </a:cubicBezTo>
                    <a:lnTo>
                      <a:pt x="742257" y="194885"/>
                    </a:lnTo>
                    <a:lnTo>
                      <a:pt x="740587" y="194692"/>
                    </a:lnTo>
                    <a:lnTo>
                      <a:pt x="733137" y="199059"/>
                    </a:lnTo>
                    <a:cubicBezTo>
                      <a:pt x="733008" y="199123"/>
                      <a:pt x="732880" y="199187"/>
                      <a:pt x="732687" y="199187"/>
                    </a:cubicBezTo>
                    <a:lnTo>
                      <a:pt x="730889" y="199444"/>
                    </a:lnTo>
                    <a:cubicBezTo>
                      <a:pt x="730568" y="199508"/>
                      <a:pt x="730246" y="199380"/>
                      <a:pt x="730054" y="199187"/>
                    </a:cubicBezTo>
                    <a:lnTo>
                      <a:pt x="728898" y="198288"/>
                    </a:lnTo>
                    <a:cubicBezTo>
                      <a:pt x="728769" y="198160"/>
                      <a:pt x="728641" y="197967"/>
                      <a:pt x="728576" y="197839"/>
                    </a:cubicBezTo>
                    <a:lnTo>
                      <a:pt x="727420" y="194885"/>
                    </a:lnTo>
                    <a:cubicBezTo>
                      <a:pt x="727420" y="194821"/>
                      <a:pt x="727356" y="194756"/>
                      <a:pt x="727356" y="194628"/>
                    </a:cubicBezTo>
                    <a:lnTo>
                      <a:pt x="726907" y="191674"/>
                    </a:lnTo>
                    <a:cubicBezTo>
                      <a:pt x="726907" y="191546"/>
                      <a:pt x="726907" y="191353"/>
                      <a:pt x="726907" y="191225"/>
                    </a:cubicBezTo>
                    <a:lnTo>
                      <a:pt x="727613" y="188720"/>
                    </a:lnTo>
                    <a:lnTo>
                      <a:pt x="728833" y="186023"/>
                    </a:lnTo>
                    <a:lnTo>
                      <a:pt x="729411" y="183776"/>
                    </a:lnTo>
                    <a:lnTo>
                      <a:pt x="728898" y="181785"/>
                    </a:lnTo>
                    <a:lnTo>
                      <a:pt x="726971" y="179474"/>
                    </a:lnTo>
                    <a:lnTo>
                      <a:pt x="720934" y="174144"/>
                    </a:lnTo>
                    <a:lnTo>
                      <a:pt x="719007" y="172988"/>
                    </a:lnTo>
                    <a:lnTo>
                      <a:pt x="717273" y="172667"/>
                    </a:lnTo>
                    <a:lnTo>
                      <a:pt x="716245" y="173053"/>
                    </a:lnTo>
                    <a:lnTo>
                      <a:pt x="715539" y="173309"/>
                    </a:lnTo>
                    <a:lnTo>
                      <a:pt x="714511" y="174529"/>
                    </a:lnTo>
                    <a:lnTo>
                      <a:pt x="713419" y="178382"/>
                    </a:lnTo>
                    <a:cubicBezTo>
                      <a:pt x="713355" y="178639"/>
                      <a:pt x="713227" y="178832"/>
                      <a:pt x="713034" y="178960"/>
                    </a:cubicBezTo>
                    <a:lnTo>
                      <a:pt x="711685" y="179987"/>
                    </a:lnTo>
                    <a:lnTo>
                      <a:pt x="711236" y="180308"/>
                    </a:lnTo>
                    <a:cubicBezTo>
                      <a:pt x="711043" y="180437"/>
                      <a:pt x="710786" y="180565"/>
                      <a:pt x="710529" y="180565"/>
                    </a:cubicBezTo>
                    <a:lnTo>
                      <a:pt x="707318" y="180565"/>
                    </a:lnTo>
                    <a:cubicBezTo>
                      <a:pt x="707189" y="180565"/>
                      <a:pt x="706997" y="180565"/>
                      <a:pt x="706868" y="180501"/>
                    </a:cubicBezTo>
                    <a:lnTo>
                      <a:pt x="700253" y="177869"/>
                    </a:lnTo>
                    <a:lnTo>
                      <a:pt x="697106" y="177869"/>
                    </a:lnTo>
                    <a:lnTo>
                      <a:pt x="696143" y="178382"/>
                    </a:lnTo>
                    <a:lnTo>
                      <a:pt x="694986" y="179024"/>
                    </a:lnTo>
                    <a:lnTo>
                      <a:pt x="692803" y="181015"/>
                    </a:lnTo>
                    <a:cubicBezTo>
                      <a:pt x="692739" y="181079"/>
                      <a:pt x="692674" y="181143"/>
                      <a:pt x="692610" y="181143"/>
                    </a:cubicBezTo>
                    <a:lnTo>
                      <a:pt x="690812" y="182106"/>
                    </a:lnTo>
                    <a:lnTo>
                      <a:pt x="690105" y="182492"/>
                    </a:lnTo>
                    <a:cubicBezTo>
                      <a:pt x="690041" y="182492"/>
                      <a:pt x="690041" y="182492"/>
                      <a:pt x="689977" y="182492"/>
                    </a:cubicBezTo>
                    <a:cubicBezTo>
                      <a:pt x="689848" y="182556"/>
                      <a:pt x="689656" y="182620"/>
                      <a:pt x="689463" y="182620"/>
                    </a:cubicBezTo>
                    <a:lnTo>
                      <a:pt x="686509" y="182363"/>
                    </a:lnTo>
                    <a:cubicBezTo>
                      <a:pt x="686252" y="182363"/>
                      <a:pt x="686059" y="182235"/>
                      <a:pt x="685866" y="182106"/>
                    </a:cubicBezTo>
                    <a:lnTo>
                      <a:pt x="683362" y="180052"/>
                    </a:lnTo>
                    <a:cubicBezTo>
                      <a:pt x="683105" y="179859"/>
                      <a:pt x="682912" y="179538"/>
                      <a:pt x="682912" y="179153"/>
                    </a:cubicBezTo>
                    <a:lnTo>
                      <a:pt x="682912" y="177098"/>
                    </a:lnTo>
                    <a:cubicBezTo>
                      <a:pt x="682912" y="176969"/>
                      <a:pt x="682912" y="176777"/>
                      <a:pt x="682976" y="176648"/>
                    </a:cubicBezTo>
                    <a:lnTo>
                      <a:pt x="684967" y="172089"/>
                    </a:lnTo>
                    <a:lnTo>
                      <a:pt x="684967" y="169136"/>
                    </a:lnTo>
                    <a:cubicBezTo>
                      <a:pt x="684967" y="169007"/>
                      <a:pt x="684967" y="168879"/>
                      <a:pt x="685031" y="168750"/>
                    </a:cubicBezTo>
                    <a:lnTo>
                      <a:pt x="685288" y="168044"/>
                    </a:lnTo>
                    <a:cubicBezTo>
                      <a:pt x="685353" y="167915"/>
                      <a:pt x="685417" y="167787"/>
                      <a:pt x="685481" y="167659"/>
                    </a:cubicBezTo>
                    <a:lnTo>
                      <a:pt x="686380" y="166503"/>
                    </a:lnTo>
                    <a:cubicBezTo>
                      <a:pt x="686444" y="166439"/>
                      <a:pt x="686509" y="166374"/>
                      <a:pt x="686573" y="166310"/>
                    </a:cubicBezTo>
                    <a:lnTo>
                      <a:pt x="689142" y="164191"/>
                    </a:lnTo>
                    <a:lnTo>
                      <a:pt x="690170" y="162329"/>
                    </a:lnTo>
                    <a:lnTo>
                      <a:pt x="690298" y="161944"/>
                    </a:lnTo>
                    <a:lnTo>
                      <a:pt x="690555" y="161237"/>
                    </a:lnTo>
                    <a:lnTo>
                      <a:pt x="690298" y="160916"/>
                    </a:lnTo>
                    <a:lnTo>
                      <a:pt x="687729" y="161109"/>
                    </a:lnTo>
                    <a:lnTo>
                      <a:pt x="686252" y="161623"/>
                    </a:lnTo>
                    <a:lnTo>
                      <a:pt x="685417" y="161944"/>
                    </a:lnTo>
                    <a:lnTo>
                      <a:pt x="684646" y="162457"/>
                    </a:lnTo>
                    <a:lnTo>
                      <a:pt x="683362" y="163228"/>
                    </a:lnTo>
                    <a:cubicBezTo>
                      <a:pt x="683233" y="163292"/>
                      <a:pt x="683105" y="163356"/>
                      <a:pt x="682976" y="163356"/>
                    </a:cubicBezTo>
                    <a:lnTo>
                      <a:pt x="681178" y="163742"/>
                    </a:lnTo>
                    <a:lnTo>
                      <a:pt x="680728" y="163806"/>
                    </a:lnTo>
                    <a:cubicBezTo>
                      <a:pt x="680600" y="163806"/>
                      <a:pt x="680471" y="163806"/>
                      <a:pt x="680343" y="163806"/>
                    </a:cubicBezTo>
                    <a:cubicBezTo>
                      <a:pt x="680214" y="163806"/>
                      <a:pt x="680086" y="163742"/>
                      <a:pt x="679958" y="163677"/>
                    </a:cubicBezTo>
                    <a:lnTo>
                      <a:pt x="676040" y="161687"/>
                    </a:lnTo>
                    <a:lnTo>
                      <a:pt x="675141" y="162329"/>
                    </a:lnTo>
                    <a:lnTo>
                      <a:pt x="674498" y="163164"/>
                    </a:lnTo>
                    <a:lnTo>
                      <a:pt x="673856" y="163999"/>
                    </a:lnTo>
                    <a:cubicBezTo>
                      <a:pt x="673792" y="164127"/>
                      <a:pt x="673664" y="164255"/>
                      <a:pt x="673471" y="164320"/>
                    </a:cubicBezTo>
                    <a:lnTo>
                      <a:pt x="671416" y="165475"/>
                    </a:lnTo>
                    <a:cubicBezTo>
                      <a:pt x="671223" y="165540"/>
                      <a:pt x="671030" y="165604"/>
                      <a:pt x="670838" y="165604"/>
                    </a:cubicBezTo>
                    <a:lnTo>
                      <a:pt x="669489" y="165604"/>
                    </a:lnTo>
                    <a:cubicBezTo>
                      <a:pt x="669360" y="165604"/>
                      <a:pt x="669232" y="165604"/>
                      <a:pt x="669103" y="165540"/>
                    </a:cubicBezTo>
                    <a:lnTo>
                      <a:pt x="667755" y="165090"/>
                    </a:lnTo>
                    <a:lnTo>
                      <a:pt x="664865" y="163549"/>
                    </a:lnTo>
                    <a:lnTo>
                      <a:pt x="663644" y="163549"/>
                    </a:lnTo>
                    <a:lnTo>
                      <a:pt x="661589" y="164641"/>
                    </a:lnTo>
                    <a:lnTo>
                      <a:pt x="659791" y="166824"/>
                    </a:lnTo>
                    <a:lnTo>
                      <a:pt x="658378" y="168622"/>
                    </a:lnTo>
                    <a:lnTo>
                      <a:pt x="660112" y="171383"/>
                    </a:lnTo>
                    <a:lnTo>
                      <a:pt x="663837" y="174208"/>
                    </a:lnTo>
                    <a:cubicBezTo>
                      <a:pt x="663965" y="174337"/>
                      <a:pt x="664094" y="174465"/>
                      <a:pt x="664158" y="174658"/>
                    </a:cubicBezTo>
                    <a:lnTo>
                      <a:pt x="665956" y="178767"/>
                    </a:lnTo>
                    <a:cubicBezTo>
                      <a:pt x="666021" y="178896"/>
                      <a:pt x="666085" y="179089"/>
                      <a:pt x="666085" y="179217"/>
                    </a:cubicBezTo>
                    <a:cubicBezTo>
                      <a:pt x="666085" y="179410"/>
                      <a:pt x="666021" y="179538"/>
                      <a:pt x="665956" y="179666"/>
                    </a:cubicBezTo>
                    <a:lnTo>
                      <a:pt x="664800" y="182235"/>
                    </a:lnTo>
                    <a:lnTo>
                      <a:pt x="664608" y="182684"/>
                    </a:lnTo>
                    <a:lnTo>
                      <a:pt x="664608" y="182684"/>
                    </a:lnTo>
                    <a:lnTo>
                      <a:pt x="664608" y="182684"/>
                    </a:lnTo>
                    <a:cubicBezTo>
                      <a:pt x="664544" y="182877"/>
                      <a:pt x="664351" y="183005"/>
                      <a:pt x="664222" y="183134"/>
                    </a:cubicBezTo>
                    <a:cubicBezTo>
                      <a:pt x="664222" y="183134"/>
                      <a:pt x="664222" y="183198"/>
                      <a:pt x="664158" y="183198"/>
                    </a:cubicBezTo>
                    <a:lnTo>
                      <a:pt x="664158" y="183198"/>
                    </a:lnTo>
                    <a:lnTo>
                      <a:pt x="664158" y="183198"/>
                    </a:lnTo>
                    <a:lnTo>
                      <a:pt x="663002" y="183840"/>
                    </a:lnTo>
                    <a:lnTo>
                      <a:pt x="661396" y="184739"/>
                    </a:lnTo>
                    <a:cubicBezTo>
                      <a:pt x="661268" y="184803"/>
                      <a:pt x="661139" y="184868"/>
                      <a:pt x="661011" y="184868"/>
                    </a:cubicBezTo>
                    <a:lnTo>
                      <a:pt x="658057" y="185317"/>
                    </a:lnTo>
                    <a:lnTo>
                      <a:pt x="658057" y="185317"/>
                    </a:lnTo>
                    <a:lnTo>
                      <a:pt x="658057" y="185317"/>
                    </a:lnTo>
                    <a:cubicBezTo>
                      <a:pt x="657928" y="185317"/>
                      <a:pt x="657735" y="185317"/>
                      <a:pt x="657607" y="185317"/>
                    </a:cubicBezTo>
                    <a:lnTo>
                      <a:pt x="654653" y="184611"/>
                    </a:lnTo>
                    <a:cubicBezTo>
                      <a:pt x="654460" y="184546"/>
                      <a:pt x="654332" y="184482"/>
                      <a:pt x="654203" y="184418"/>
                    </a:cubicBezTo>
                    <a:lnTo>
                      <a:pt x="646689" y="178511"/>
                    </a:lnTo>
                    <a:lnTo>
                      <a:pt x="645147" y="176777"/>
                    </a:lnTo>
                    <a:cubicBezTo>
                      <a:pt x="644955" y="176520"/>
                      <a:pt x="644826" y="176199"/>
                      <a:pt x="644890" y="175878"/>
                    </a:cubicBezTo>
                    <a:lnTo>
                      <a:pt x="645147" y="173823"/>
                    </a:lnTo>
                    <a:cubicBezTo>
                      <a:pt x="645147" y="173695"/>
                      <a:pt x="645212" y="173566"/>
                      <a:pt x="645212" y="173502"/>
                    </a:cubicBezTo>
                    <a:lnTo>
                      <a:pt x="647010" y="169392"/>
                    </a:lnTo>
                    <a:lnTo>
                      <a:pt x="647331" y="167915"/>
                    </a:lnTo>
                    <a:lnTo>
                      <a:pt x="647010" y="167273"/>
                    </a:lnTo>
                    <a:lnTo>
                      <a:pt x="646175" y="167659"/>
                    </a:lnTo>
                    <a:lnTo>
                      <a:pt x="642450" y="170933"/>
                    </a:lnTo>
                    <a:cubicBezTo>
                      <a:pt x="642321" y="171062"/>
                      <a:pt x="642129" y="171126"/>
                      <a:pt x="642000" y="171190"/>
                    </a:cubicBezTo>
                    <a:lnTo>
                      <a:pt x="641294" y="171383"/>
                    </a:lnTo>
                    <a:lnTo>
                      <a:pt x="639239" y="171897"/>
                    </a:lnTo>
                    <a:cubicBezTo>
                      <a:pt x="638917" y="171961"/>
                      <a:pt x="638532" y="171897"/>
                      <a:pt x="638211" y="171640"/>
                    </a:cubicBezTo>
                    <a:lnTo>
                      <a:pt x="635449" y="169328"/>
                    </a:lnTo>
                    <a:cubicBezTo>
                      <a:pt x="635385" y="169264"/>
                      <a:pt x="635256" y="169136"/>
                      <a:pt x="635192" y="169071"/>
                    </a:cubicBezTo>
                    <a:lnTo>
                      <a:pt x="633137" y="165861"/>
                    </a:lnTo>
                    <a:cubicBezTo>
                      <a:pt x="633073" y="165797"/>
                      <a:pt x="633009" y="165668"/>
                      <a:pt x="633009" y="165604"/>
                    </a:cubicBezTo>
                    <a:lnTo>
                      <a:pt x="632109" y="162650"/>
                    </a:lnTo>
                    <a:cubicBezTo>
                      <a:pt x="632045" y="162457"/>
                      <a:pt x="632045" y="162265"/>
                      <a:pt x="632045" y="162136"/>
                    </a:cubicBezTo>
                    <a:lnTo>
                      <a:pt x="632495" y="159632"/>
                    </a:lnTo>
                    <a:cubicBezTo>
                      <a:pt x="632559" y="159375"/>
                      <a:pt x="632623" y="159183"/>
                      <a:pt x="632816" y="159054"/>
                    </a:cubicBezTo>
                    <a:lnTo>
                      <a:pt x="634614" y="157256"/>
                    </a:lnTo>
                    <a:cubicBezTo>
                      <a:pt x="634678" y="157192"/>
                      <a:pt x="634743" y="157128"/>
                      <a:pt x="634807" y="157128"/>
                    </a:cubicBezTo>
                    <a:lnTo>
                      <a:pt x="639174" y="154302"/>
                    </a:lnTo>
                    <a:lnTo>
                      <a:pt x="642065" y="149872"/>
                    </a:lnTo>
                    <a:lnTo>
                      <a:pt x="639303" y="145698"/>
                    </a:lnTo>
                    <a:lnTo>
                      <a:pt x="634614" y="140818"/>
                    </a:lnTo>
                    <a:cubicBezTo>
                      <a:pt x="634486" y="140689"/>
                      <a:pt x="634357" y="140497"/>
                      <a:pt x="634357" y="140304"/>
                    </a:cubicBezTo>
                    <a:lnTo>
                      <a:pt x="633009" y="134846"/>
                    </a:lnTo>
                    <a:cubicBezTo>
                      <a:pt x="632944" y="134525"/>
                      <a:pt x="633009" y="134140"/>
                      <a:pt x="633201" y="133883"/>
                    </a:cubicBezTo>
                    <a:lnTo>
                      <a:pt x="634807" y="131828"/>
                    </a:lnTo>
                    <a:cubicBezTo>
                      <a:pt x="634871" y="131700"/>
                      <a:pt x="635000" y="131636"/>
                      <a:pt x="635128" y="131571"/>
                    </a:cubicBezTo>
                    <a:lnTo>
                      <a:pt x="637440" y="130223"/>
                    </a:lnTo>
                    <a:lnTo>
                      <a:pt x="638982" y="129003"/>
                    </a:lnTo>
                    <a:lnTo>
                      <a:pt x="639110" y="127462"/>
                    </a:lnTo>
                    <a:lnTo>
                      <a:pt x="637569" y="122903"/>
                    </a:lnTo>
                    <a:lnTo>
                      <a:pt x="637055" y="120206"/>
                    </a:lnTo>
                    <a:lnTo>
                      <a:pt x="637055" y="117252"/>
                    </a:lnTo>
                    <a:lnTo>
                      <a:pt x="637954" y="111152"/>
                    </a:lnTo>
                    <a:lnTo>
                      <a:pt x="637954" y="108519"/>
                    </a:lnTo>
                    <a:lnTo>
                      <a:pt x="637376" y="106272"/>
                    </a:lnTo>
                    <a:lnTo>
                      <a:pt x="635706" y="104795"/>
                    </a:lnTo>
                    <a:lnTo>
                      <a:pt x="633779" y="104923"/>
                    </a:lnTo>
                    <a:lnTo>
                      <a:pt x="633587" y="104923"/>
                    </a:lnTo>
                    <a:lnTo>
                      <a:pt x="632752" y="105244"/>
                    </a:lnTo>
                    <a:lnTo>
                      <a:pt x="631467" y="105758"/>
                    </a:lnTo>
                    <a:cubicBezTo>
                      <a:pt x="631275" y="105822"/>
                      <a:pt x="631082" y="105822"/>
                      <a:pt x="630889" y="105822"/>
                    </a:cubicBezTo>
                    <a:lnTo>
                      <a:pt x="629284" y="105565"/>
                    </a:lnTo>
                    <a:cubicBezTo>
                      <a:pt x="629219" y="105565"/>
                      <a:pt x="629155" y="105501"/>
                      <a:pt x="629091" y="105501"/>
                    </a:cubicBezTo>
                    <a:cubicBezTo>
                      <a:pt x="628770" y="105373"/>
                      <a:pt x="628513" y="105180"/>
                      <a:pt x="628384" y="104923"/>
                    </a:cubicBezTo>
                    <a:cubicBezTo>
                      <a:pt x="628320" y="104795"/>
                      <a:pt x="628320" y="104666"/>
                      <a:pt x="628320" y="104538"/>
                    </a:cubicBezTo>
                    <a:lnTo>
                      <a:pt x="628063" y="101135"/>
                    </a:lnTo>
                    <a:cubicBezTo>
                      <a:pt x="628063" y="100878"/>
                      <a:pt x="628127" y="100621"/>
                      <a:pt x="628256" y="100364"/>
                    </a:cubicBezTo>
                    <a:lnTo>
                      <a:pt x="631467" y="96062"/>
                    </a:lnTo>
                    <a:lnTo>
                      <a:pt x="631467" y="96062"/>
                    </a:lnTo>
                    <a:lnTo>
                      <a:pt x="631467" y="96062"/>
                    </a:lnTo>
                    <a:lnTo>
                      <a:pt x="641165" y="87008"/>
                    </a:lnTo>
                    <a:lnTo>
                      <a:pt x="642000" y="85852"/>
                    </a:lnTo>
                    <a:lnTo>
                      <a:pt x="641679" y="84953"/>
                    </a:lnTo>
                    <a:lnTo>
                      <a:pt x="638725" y="83155"/>
                    </a:lnTo>
                    <a:lnTo>
                      <a:pt x="635578" y="82320"/>
                    </a:lnTo>
                    <a:lnTo>
                      <a:pt x="632944" y="82320"/>
                    </a:lnTo>
                    <a:lnTo>
                      <a:pt x="630375" y="83155"/>
                    </a:lnTo>
                    <a:lnTo>
                      <a:pt x="628962" y="83861"/>
                    </a:lnTo>
                    <a:lnTo>
                      <a:pt x="627549" y="84568"/>
                    </a:lnTo>
                    <a:lnTo>
                      <a:pt x="626393" y="86045"/>
                    </a:lnTo>
                    <a:lnTo>
                      <a:pt x="626779" y="89705"/>
                    </a:lnTo>
                    <a:cubicBezTo>
                      <a:pt x="626779" y="89962"/>
                      <a:pt x="626715" y="90283"/>
                      <a:pt x="626586" y="90475"/>
                    </a:cubicBezTo>
                    <a:lnTo>
                      <a:pt x="625430" y="92081"/>
                    </a:lnTo>
                    <a:lnTo>
                      <a:pt x="625430" y="92081"/>
                    </a:lnTo>
                    <a:lnTo>
                      <a:pt x="625430" y="92081"/>
                    </a:lnTo>
                    <a:cubicBezTo>
                      <a:pt x="625237" y="92338"/>
                      <a:pt x="624980" y="92466"/>
                      <a:pt x="624659" y="92530"/>
                    </a:cubicBezTo>
                    <a:lnTo>
                      <a:pt x="622154" y="92915"/>
                    </a:lnTo>
                    <a:lnTo>
                      <a:pt x="621705" y="92980"/>
                    </a:lnTo>
                    <a:lnTo>
                      <a:pt x="621705" y="92980"/>
                    </a:lnTo>
                    <a:lnTo>
                      <a:pt x="621705" y="92980"/>
                    </a:lnTo>
                    <a:cubicBezTo>
                      <a:pt x="621576" y="92980"/>
                      <a:pt x="621448" y="92980"/>
                      <a:pt x="621320" y="92980"/>
                    </a:cubicBezTo>
                    <a:lnTo>
                      <a:pt x="613484" y="91438"/>
                    </a:lnTo>
                    <a:lnTo>
                      <a:pt x="606997" y="91631"/>
                    </a:lnTo>
                    <a:cubicBezTo>
                      <a:pt x="606548" y="91695"/>
                      <a:pt x="606162" y="91374"/>
                      <a:pt x="605905" y="90989"/>
                    </a:cubicBezTo>
                    <a:lnTo>
                      <a:pt x="605199" y="89641"/>
                    </a:lnTo>
                    <a:cubicBezTo>
                      <a:pt x="605070" y="89384"/>
                      <a:pt x="605070" y="89127"/>
                      <a:pt x="605070" y="88934"/>
                    </a:cubicBezTo>
                    <a:lnTo>
                      <a:pt x="605520" y="86623"/>
                    </a:lnTo>
                    <a:lnTo>
                      <a:pt x="605520" y="84568"/>
                    </a:lnTo>
                    <a:lnTo>
                      <a:pt x="604492" y="82063"/>
                    </a:lnTo>
                    <a:lnTo>
                      <a:pt x="602758" y="79238"/>
                    </a:lnTo>
                    <a:lnTo>
                      <a:pt x="600703" y="76798"/>
                    </a:lnTo>
                    <a:lnTo>
                      <a:pt x="598455" y="75385"/>
                    </a:lnTo>
                    <a:lnTo>
                      <a:pt x="596336" y="74807"/>
                    </a:lnTo>
                    <a:lnTo>
                      <a:pt x="595694" y="74872"/>
                    </a:lnTo>
                    <a:lnTo>
                      <a:pt x="588821" y="75450"/>
                    </a:lnTo>
                    <a:cubicBezTo>
                      <a:pt x="588629" y="75450"/>
                      <a:pt x="588436" y="75450"/>
                      <a:pt x="588243" y="75385"/>
                    </a:cubicBezTo>
                    <a:lnTo>
                      <a:pt x="586188" y="74486"/>
                    </a:lnTo>
                    <a:cubicBezTo>
                      <a:pt x="585995" y="74422"/>
                      <a:pt x="585867" y="74294"/>
                      <a:pt x="585803" y="74165"/>
                    </a:cubicBezTo>
                    <a:lnTo>
                      <a:pt x="582720" y="70441"/>
                    </a:lnTo>
                    <a:lnTo>
                      <a:pt x="581114" y="69542"/>
                    </a:lnTo>
                    <a:lnTo>
                      <a:pt x="579573" y="69542"/>
                    </a:lnTo>
                    <a:lnTo>
                      <a:pt x="576362" y="70184"/>
                    </a:lnTo>
                    <a:cubicBezTo>
                      <a:pt x="576233" y="70184"/>
                      <a:pt x="576105" y="70184"/>
                      <a:pt x="575976" y="70184"/>
                    </a:cubicBezTo>
                    <a:lnTo>
                      <a:pt x="574178" y="69927"/>
                    </a:lnTo>
                    <a:cubicBezTo>
                      <a:pt x="574049" y="69927"/>
                      <a:pt x="573985" y="69863"/>
                      <a:pt x="573857" y="69863"/>
                    </a:cubicBezTo>
                    <a:lnTo>
                      <a:pt x="572251" y="69157"/>
                    </a:lnTo>
                    <a:cubicBezTo>
                      <a:pt x="572123" y="69093"/>
                      <a:pt x="572058" y="69028"/>
                      <a:pt x="571994" y="68964"/>
                    </a:cubicBezTo>
                    <a:lnTo>
                      <a:pt x="567755" y="65368"/>
                    </a:lnTo>
                    <a:lnTo>
                      <a:pt x="565122" y="64084"/>
                    </a:lnTo>
                    <a:lnTo>
                      <a:pt x="562039" y="63057"/>
                    </a:lnTo>
                    <a:lnTo>
                      <a:pt x="560048" y="63185"/>
                    </a:lnTo>
                    <a:lnTo>
                      <a:pt x="559856" y="63185"/>
                    </a:lnTo>
                    <a:lnTo>
                      <a:pt x="558635" y="65047"/>
                    </a:lnTo>
                    <a:lnTo>
                      <a:pt x="557993" y="67423"/>
                    </a:lnTo>
                    <a:cubicBezTo>
                      <a:pt x="557929" y="67680"/>
                      <a:pt x="557800" y="67873"/>
                      <a:pt x="557608" y="68065"/>
                    </a:cubicBezTo>
                    <a:lnTo>
                      <a:pt x="555809" y="69414"/>
                    </a:lnTo>
                    <a:cubicBezTo>
                      <a:pt x="555681" y="69542"/>
                      <a:pt x="555488" y="69606"/>
                      <a:pt x="555360" y="69606"/>
                    </a:cubicBezTo>
                    <a:lnTo>
                      <a:pt x="552855" y="70056"/>
                    </a:lnTo>
                    <a:cubicBezTo>
                      <a:pt x="552791" y="70056"/>
                      <a:pt x="552662" y="70056"/>
                      <a:pt x="552598" y="70056"/>
                    </a:cubicBezTo>
                    <a:lnTo>
                      <a:pt x="552598" y="70056"/>
                    </a:lnTo>
                    <a:lnTo>
                      <a:pt x="552598" y="70056"/>
                    </a:lnTo>
                    <a:lnTo>
                      <a:pt x="547139" y="69799"/>
                    </a:lnTo>
                    <a:cubicBezTo>
                      <a:pt x="547010" y="69799"/>
                      <a:pt x="546946" y="69799"/>
                      <a:pt x="546818" y="69735"/>
                    </a:cubicBezTo>
                    <a:lnTo>
                      <a:pt x="545469" y="69285"/>
                    </a:lnTo>
                    <a:cubicBezTo>
                      <a:pt x="545212" y="69221"/>
                      <a:pt x="545019" y="69028"/>
                      <a:pt x="544891" y="68836"/>
                    </a:cubicBezTo>
                    <a:lnTo>
                      <a:pt x="543992" y="67487"/>
                    </a:lnTo>
                    <a:lnTo>
                      <a:pt x="540267" y="59332"/>
                    </a:lnTo>
                    <a:lnTo>
                      <a:pt x="536670" y="49122"/>
                    </a:lnTo>
                    <a:lnTo>
                      <a:pt x="531082" y="41995"/>
                    </a:lnTo>
                    <a:cubicBezTo>
                      <a:pt x="530954" y="41802"/>
                      <a:pt x="530890" y="41610"/>
                      <a:pt x="530826" y="41417"/>
                    </a:cubicBezTo>
                    <a:lnTo>
                      <a:pt x="530569" y="39619"/>
                    </a:lnTo>
                    <a:cubicBezTo>
                      <a:pt x="530569" y="39362"/>
                      <a:pt x="530569" y="39170"/>
                      <a:pt x="530697" y="38977"/>
                    </a:cubicBezTo>
                    <a:lnTo>
                      <a:pt x="531532" y="37243"/>
                    </a:lnTo>
                    <a:lnTo>
                      <a:pt x="532174" y="34739"/>
                    </a:lnTo>
                    <a:lnTo>
                      <a:pt x="532174" y="32299"/>
                    </a:lnTo>
                    <a:lnTo>
                      <a:pt x="531532" y="30180"/>
                    </a:lnTo>
                    <a:lnTo>
                      <a:pt x="530440" y="28061"/>
                    </a:lnTo>
                    <a:lnTo>
                      <a:pt x="525944" y="21575"/>
                    </a:lnTo>
                    <a:lnTo>
                      <a:pt x="524082" y="19521"/>
                    </a:lnTo>
                    <a:lnTo>
                      <a:pt x="523568" y="19199"/>
                    </a:lnTo>
                    <a:lnTo>
                      <a:pt x="522669" y="18622"/>
                    </a:lnTo>
                    <a:lnTo>
                      <a:pt x="521192" y="18622"/>
                    </a:lnTo>
                    <a:lnTo>
                      <a:pt x="518237" y="20099"/>
                    </a:lnTo>
                    <a:cubicBezTo>
                      <a:pt x="518109" y="20163"/>
                      <a:pt x="517980" y="20163"/>
                      <a:pt x="517852" y="20227"/>
                    </a:cubicBezTo>
                    <a:lnTo>
                      <a:pt x="516054" y="20484"/>
                    </a:lnTo>
                    <a:lnTo>
                      <a:pt x="516054" y="20484"/>
                    </a:lnTo>
                    <a:lnTo>
                      <a:pt x="516054" y="20484"/>
                    </a:lnTo>
                    <a:cubicBezTo>
                      <a:pt x="515861" y="20484"/>
                      <a:pt x="515732" y="20484"/>
                      <a:pt x="515540" y="20420"/>
                    </a:cubicBezTo>
                    <a:lnTo>
                      <a:pt x="512778" y="19521"/>
                    </a:lnTo>
                    <a:lnTo>
                      <a:pt x="506677" y="16503"/>
                    </a:lnTo>
                    <a:lnTo>
                      <a:pt x="503915" y="15668"/>
                    </a:lnTo>
                    <a:lnTo>
                      <a:pt x="500382" y="14255"/>
                    </a:lnTo>
                    <a:cubicBezTo>
                      <a:pt x="500126" y="14127"/>
                      <a:pt x="499933" y="13998"/>
                      <a:pt x="499804" y="13742"/>
                    </a:cubicBezTo>
                    <a:lnTo>
                      <a:pt x="498456" y="11237"/>
                    </a:lnTo>
                    <a:cubicBezTo>
                      <a:pt x="498391" y="11173"/>
                      <a:pt x="498391" y="11045"/>
                      <a:pt x="498327" y="10916"/>
                    </a:cubicBezTo>
                    <a:lnTo>
                      <a:pt x="496979" y="4752"/>
                    </a:lnTo>
                    <a:lnTo>
                      <a:pt x="495180" y="2247"/>
                    </a:lnTo>
                    <a:lnTo>
                      <a:pt x="492804" y="2247"/>
                    </a:lnTo>
                    <a:lnTo>
                      <a:pt x="489914" y="3596"/>
                    </a:lnTo>
                    <a:lnTo>
                      <a:pt x="486638" y="5137"/>
                    </a:lnTo>
                    <a:cubicBezTo>
                      <a:pt x="486510" y="5201"/>
                      <a:pt x="486317" y="5265"/>
                      <a:pt x="486189" y="5265"/>
                    </a:cubicBezTo>
                    <a:lnTo>
                      <a:pt x="483684" y="5265"/>
                    </a:lnTo>
                    <a:lnTo>
                      <a:pt x="481051" y="5009"/>
                    </a:lnTo>
                    <a:cubicBezTo>
                      <a:pt x="480986" y="5009"/>
                      <a:pt x="480858" y="5009"/>
                      <a:pt x="480794" y="4944"/>
                    </a:cubicBezTo>
                    <a:lnTo>
                      <a:pt x="478289" y="4045"/>
                    </a:lnTo>
                    <a:lnTo>
                      <a:pt x="475912" y="2825"/>
                    </a:lnTo>
                    <a:cubicBezTo>
                      <a:pt x="475784" y="2761"/>
                      <a:pt x="475720" y="2697"/>
                      <a:pt x="475591" y="2633"/>
                    </a:cubicBezTo>
                    <a:lnTo>
                      <a:pt x="472958" y="0"/>
                    </a:lnTo>
                    <a:lnTo>
                      <a:pt x="463517" y="9439"/>
                    </a:lnTo>
                    <a:cubicBezTo>
                      <a:pt x="463453" y="9504"/>
                      <a:pt x="463324" y="9568"/>
                      <a:pt x="463260" y="9632"/>
                    </a:cubicBezTo>
                    <a:lnTo>
                      <a:pt x="455296" y="13934"/>
                    </a:lnTo>
                    <a:lnTo>
                      <a:pt x="426908" y="26520"/>
                    </a:lnTo>
                    <a:lnTo>
                      <a:pt x="420486" y="30886"/>
                    </a:lnTo>
                    <a:lnTo>
                      <a:pt x="417403" y="32941"/>
                    </a:lnTo>
                    <a:lnTo>
                      <a:pt x="411944" y="39234"/>
                    </a:lnTo>
                    <a:lnTo>
                      <a:pt x="410210" y="45591"/>
                    </a:lnTo>
                    <a:lnTo>
                      <a:pt x="407833" y="50599"/>
                    </a:lnTo>
                    <a:cubicBezTo>
                      <a:pt x="407769" y="50728"/>
                      <a:pt x="407705" y="50856"/>
                      <a:pt x="407641" y="50920"/>
                    </a:cubicBezTo>
                    <a:lnTo>
                      <a:pt x="406035" y="52526"/>
                    </a:lnTo>
                    <a:lnTo>
                      <a:pt x="404429" y="54131"/>
                    </a:lnTo>
                    <a:cubicBezTo>
                      <a:pt x="404301" y="54260"/>
                      <a:pt x="404237" y="54324"/>
                      <a:pt x="404044" y="54388"/>
                    </a:cubicBezTo>
                    <a:lnTo>
                      <a:pt x="402631" y="55030"/>
                    </a:lnTo>
                    <a:lnTo>
                      <a:pt x="399291" y="56443"/>
                    </a:lnTo>
                    <a:cubicBezTo>
                      <a:pt x="399227" y="56443"/>
                      <a:pt x="399163" y="56507"/>
                      <a:pt x="399034" y="56507"/>
                    </a:cubicBezTo>
                    <a:lnTo>
                      <a:pt x="393126" y="57663"/>
                    </a:lnTo>
                    <a:cubicBezTo>
                      <a:pt x="393061" y="57663"/>
                      <a:pt x="392997" y="57663"/>
                      <a:pt x="392869" y="57663"/>
                    </a:cubicBezTo>
                    <a:lnTo>
                      <a:pt x="371867" y="57406"/>
                    </a:lnTo>
                    <a:lnTo>
                      <a:pt x="367435" y="58048"/>
                    </a:lnTo>
                    <a:lnTo>
                      <a:pt x="364096" y="59717"/>
                    </a:lnTo>
                    <a:lnTo>
                      <a:pt x="358315" y="65304"/>
                    </a:lnTo>
                    <a:cubicBezTo>
                      <a:pt x="358251" y="65368"/>
                      <a:pt x="358123" y="65432"/>
                      <a:pt x="358058" y="65497"/>
                    </a:cubicBezTo>
                    <a:lnTo>
                      <a:pt x="354269" y="67487"/>
                    </a:lnTo>
                    <a:lnTo>
                      <a:pt x="350030" y="69735"/>
                    </a:lnTo>
                    <a:lnTo>
                      <a:pt x="347911" y="72111"/>
                    </a:lnTo>
                    <a:lnTo>
                      <a:pt x="346048" y="75257"/>
                    </a:lnTo>
                    <a:lnTo>
                      <a:pt x="343286" y="79945"/>
                    </a:lnTo>
                    <a:lnTo>
                      <a:pt x="342066" y="81550"/>
                    </a:lnTo>
                    <a:lnTo>
                      <a:pt x="340460" y="83669"/>
                    </a:lnTo>
                    <a:lnTo>
                      <a:pt x="336928" y="87200"/>
                    </a:lnTo>
                    <a:lnTo>
                      <a:pt x="334488" y="90925"/>
                    </a:lnTo>
                    <a:lnTo>
                      <a:pt x="333588" y="95484"/>
                    </a:lnTo>
                    <a:lnTo>
                      <a:pt x="333588" y="100749"/>
                    </a:lnTo>
                    <a:lnTo>
                      <a:pt x="333845" y="105051"/>
                    </a:lnTo>
                    <a:cubicBezTo>
                      <a:pt x="333845" y="105116"/>
                      <a:pt x="333845" y="105244"/>
                      <a:pt x="333845" y="105308"/>
                    </a:cubicBezTo>
                    <a:lnTo>
                      <a:pt x="333267" y="108519"/>
                    </a:lnTo>
                    <a:lnTo>
                      <a:pt x="333139" y="109225"/>
                    </a:lnTo>
                    <a:cubicBezTo>
                      <a:pt x="333075" y="109482"/>
                      <a:pt x="333010" y="109675"/>
                      <a:pt x="332818" y="109803"/>
                    </a:cubicBezTo>
                    <a:lnTo>
                      <a:pt x="331019" y="111601"/>
                    </a:lnTo>
                    <a:lnTo>
                      <a:pt x="326845" y="115069"/>
                    </a:lnTo>
                    <a:cubicBezTo>
                      <a:pt x="326716" y="115197"/>
                      <a:pt x="326524" y="115261"/>
                      <a:pt x="326331" y="115325"/>
                    </a:cubicBezTo>
                    <a:lnTo>
                      <a:pt x="319459" y="116481"/>
                    </a:lnTo>
                    <a:cubicBezTo>
                      <a:pt x="319202" y="116546"/>
                      <a:pt x="318881" y="116481"/>
                      <a:pt x="318624" y="116289"/>
                    </a:cubicBezTo>
                    <a:lnTo>
                      <a:pt x="313357" y="112885"/>
                    </a:lnTo>
                    <a:cubicBezTo>
                      <a:pt x="313293" y="112821"/>
                      <a:pt x="313229" y="112821"/>
                      <a:pt x="313165" y="112757"/>
                    </a:cubicBezTo>
                    <a:lnTo>
                      <a:pt x="308476" y="108069"/>
                    </a:lnTo>
                    <a:lnTo>
                      <a:pt x="304301" y="105501"/>
                    </a:lnTo>
                    <a:lnTo>
                      <a:pt x="301154" y="106785"/>
                    </a:lnTo>
                    <a:lnTo>
                      <a:pt x="296530" y="110959"/>
                    </a:lnTo>
                    <a:lnTo>
                      <a:pt x="293126" y="114748"/>
                    </a:lnTo>
                    <a:lnTo>
                      <a:pt x="289337" y="119050"/>
                    </a:lnTo>
                    <a:lnTo>
                      <a:pt x="287410" y="122325"/>
                    </a:lnTo>
                    <a:lnTo>
                      <a:pt x="285740" y="124508"/>
                    </a:lnTo>
                    <a:lnTo>
                      <a:pt x="285740" y="124508"/>
                    </a:lnTo>
                    <a:lnTo>
                      <a:pt x="285740" y="124508"/>
                    </a:lnTo>
                    <a:cubicBezTo>
                      <a:pt x="285547" y="124765"/>
                      <a:pt x="285291" y="124893"/>
                      <a:pt x="284969" y="124957"/>
                    </a:cubicBezTo>
                    <a:lnTo>
                      <a:pt x="282914" y="125150"/>
                    </a:lnTo>
                    <a:lnTo>
                      <a:pt x="282657" y="125150"/>
                    </a:lnTo>
                    <a:cubicBezTo>
                      <a:pt x="282593" y="125150"/>
                      <a:pt x="282593" y="125150"/>
                      <a:pt x="282529" y="125150"/>
                    </a:cubicBezTo>
                    <a:cubicBezTo>
                      <a:pt x="282336" y="125150"/>
                      <a:pt x="282208" y="125086"/>
                      <a:pt x="282079" y="125022"/>
                    </a:cubicBezTo>
                    <a:cubicBezTo>
                      <a:pt x="282079" y="125022"/>
                      <a:pt x="282079" y="125022"/>
                      <a:pt x="282079" y="125022"/>
                    </a:cubicBezTo>
                    <a:lnTo>
                      <a:pt x="278226" y="123224"/>
                    </a:lnTo>
                    <a:lnTo>
                      <a:pt x="274244" y="120655"/>
                    </a:lnTo>
                    <a:lnTo>
                      <a:pt x="258059" y="107492"/>
                    </a:lnTo>
                    <a:lnTo>
                      <a:pt x="253948" y="105886"/>
                    </a:lnTo>
                    <a:lnTo>
                      <a:pt x="253178" y="106079"/>
                    </a:lnTo>
                    <a:lnTo>
                      <a:pt x="250159" y="106721"/>
                    </a:lnTo>
                    <a:lnTo>
                      <a:pt x="248168" y="108005"/>
                    </a:lnTo>
                    <a:lnTo>
                      <a:pt x="244636" y="110253"/>
                    </a:lnTo>
                    <a:cubicBezTo>
                      <a:pt x="244507" y="110317"/>
                      <a:pt x="244379" y="110381"/>
                      <a:pt x="244250" y="110381"/>
                    </a:cubicBezTo>
                    <a:lnTo>
                      <a:pt x="233782" y="112436"/>
                    </a:lnTo>
                    <a:lnTo>
                      <a:pt x="233782" y="112436"/>
                    </a:lnTo>
                    <a:lnTo>
                      <a:pt x="233782" y="112436"/>
                    </a:lnTo>
                    <a:cubicBezTo>
                      <a:pt x="233460" y="112500"/>
                      <a:pt x="233204" y="112436"/>
                      <a:pt x="232947" y="112243"/>
                    </a:cubicBezTo>
                    <a:lnTo>
                      <a:pt x="216248" y="101070"/>
                    </a:lnTo>
                    <a:lnTo>
                      <a:pt x="211174" y="104666"/>
                    </a:lnTo>
                    <a:lnTo>
                      <a:pt x="207577" y="107171"/>
                    </a:lnTo>
                    <a:lnTo>
                      <a:pt x="205843" y="109033"/>
                    </a:lnTo>
                    <a:lnTo>
                      <a:pt x="204238" y="110766"/>
                    </a:lnTo>
                    <a:cubicBezTo>
                      <a:pt x="204109" y="110895"/>
                      <a:pt x="203917" y="111023"/>
                      <a:pt x="203724" y="111087"/>
                    </a:cubicBezTo>
                    <a:lnTo>
                      <a:pt x="200063" y="112243"/>
                    </a:lnTo>
                    <a:cubicBezTo>
                      <a:pt x="199935" y="112307"/>
                      <a:pt x="199806" y="112307"/>
                      <a:pt x="199742" y="112307"/>
                    </a:cubicBezTo>
                    <a:lnTo>
                      <a:pt x="195760" y="112307"/>
                    </a:lnTo>
                    <a:lnTo>
                      <a:pt x="190622" y="113399"/>
                    </a:lnTo>
                    <a:cubicBezTo>
                      <a:pt x="190493" y="113399"/>
                      <a:pt x="190429" y="113399"/>
                      <a:pt x="190301" y="113399"/>
                    </a:cubicBezTo>
                    <a:lnTo>
                      <a:pt x="184135" y="112950"/>
                    </a:lnTo>
                    <a:cubicBezTo>
                      <a:pt x="183942" y="112950"/>
                      <a:pt x="183685" y="112821"/>
                      <a:pt x="183493" y="112693"/>
                    </a:cubicBezTo>
                    <a:lnTo>
                      <a:pt x="177584" y="108134"/>
                    </a:lnTo>
                    <a:lnTo>
                      <a:pt x="171740" y="102355"/>
                    </a:lnTo>
                    <a:lnTo>
                      <a:pt x="166987" y="98694"/>
                    </a:lnTo>
                    <a:lnTo>
                      <a:pt x="164803" y="97988"/>
                    </a:lnTo>
                    <a:lnTo>
                      <a:pt x="164032" y="98245"/>
                    </a:lnTo>
                    <a:lnTo>
                      <a:pt x="162812" y="99272"/>
                    </a:lnTo>
                    <a:lnTo>
                      <a:pt x="161142" y="100364"/>
                    </a:lnTo>
                    <a:lnTo>
                      <a:pt x="160179" y="100942"/>
                    </a:lnTo>
                    <a:cubicBezTo>
                      <a:pt x="160050" y="101006"/>
                      <a:pt x="159858" y="101070"/>
                      <a:pt x="159729" y="101135"/>
                    </a:cubicBezTo>
                    <a:lnTo>
                      <a:pt x="156325" y="101584"/>
                    </a:lnTo>
                    <a:lnTo>
                      <a:pt x="149068" y="101391"/>
                    </a:lnTo>
                    <a:lnTo>
                      <a:pt x="142324" y="101841"/>
                    </a:lnTo>
                    <a:lnTo>
                      <a:pt x="142324" y="101841"/>
                    </a:lnTo>
                    <a:lnTo>
                      <a:pt x="142324" y="101841"/>
                    </a:lnTo>
                    <a:cubicBezTo>
                      <a:pt x="142260" y="101841"/>
                      <a:pt x="142131" y="101841"/>
                      <a:pt x="142067" y="101841"/>
                    </a:cubicBezTo>
                    <a:lnTo>
                      <a:pt x="130635" y="100043"/>
                    </a:lnTo>
                    <a:cubicBezTo>
                      <a:pt x="130507" y="100043"/>
                      <a:pt x="130378" y="99979"/>
                      <a:pt x="130250" y="99915"/>
                    </a:cubicBezTo>
                    <a:lnTo>
                      <a:pt x="128194" y="98759"/>
                    </a:lnTo>
                    <a:cubicBezTo>
                      <a:pt x="128002" y="98630"/>
                      <a:pt x="127873" y="98502"/>
                      <a:pt x="127745" y="98309"/>
                    </a:cubicBezTo>
                    <a:lnTo>
                      <a:pt x="126589" y="96254"/>
                    </a:lnTo>
                    <a:lnTo>
                      <a:pt x="124791" y="91824"/>
                    </a:lnTo>
                    <a:lnTo>
                      <a:pt x="123891" y="91053"/>
                    </a:lnTo>
                    <a:lnTo>
                      <a:pt x="122735" y="90861"/>
                    </a:lnTo>
                    <a:lnTo>
                      <a:pt x="119203" y="91053"/>
                    </a:lnTo>
                    <a:cubicBezTo>
                      <a:pt x="119074" y="91053"/>
                      <a:pt x="119010" y="91053"/>
                      <a:pt x="118882" y="91053"/>
                    </a:cubicBezTo>
                    <a:lnTo>
                      <a:pt x="118625" y="90989"/>
                    </a:lnTo>
                    <a:lnTo>
                      <a:pt x="117726" y="90796"/>
                    </a:lnTo>
                    <a:cubicBezTo>
                      <a:pt x="117533" y="90732"/>
                      <a:pt x="117405" y="90668"/>
                      <a:pt x="117212" y="90540"/>
                    </a:cubicBezTo>
                    <a:lnTo>
                      <a:pt x="116056" y="89641"/>
                    </a:lnTo>
                    <a:cubicBezTo>
                      <a:pt x="115927" y="89576"/>
                      <a:pt x="115863" y="89448"/>
                      <a:pt x="115799" y="89320"/>
                    </a:cubicBezTo>
                    <a:cubicBezTo>
                      <a:pt x="115799" y="89255"/>
                      <a:pt x="115799" y="89255"/>
                      <a:pt x="115735" y="89191"/>
                    </a:cubicBezTo>
                    <a:cubicBezTo>
                      <a:pt x="115670" y="89127"/>
                      <a:pt x="115670" y="88998"/>
                      <a:pt x="115606" y="88934"/>
                    </a:cubicBezTo>
                    <a:lnTo>
                      <a:pt x="115349" y="87778"/>
                    </a:lnTo>
                    <a:cubicBezTo>
                      <a:pt x="115349" y="87650"/>
                      <a:pt x="115349" y="87457"/>
                      <a:pt x="115349" y="87265"/>
                    </a:cubicBezTo>
                    <a:lnTo>
                      <a:pt x="115992" y="84568"/>
                    </a:lnTo>
                    <a:lnTo>
                      <a:pt x="115927" y="84247"/>
                    </a:lnTo>
                    <a:lnTo>
                      <a:pt x="115542" y="83861"/>
                    </a:lnTo>
                    <a:lnTo>
                      <a:pt x="114129" y="83669"/>
                    </a:lnTo>
                    <a:cubicBezTo>
                      <a:pt x="114001" y="83669"/>
                      <a:pt x="113872" y="83605"/>
                      <a:pt x="113744" y="83540"/>
                    </a:cubicBezTo>
                    <a:lnTo>
                      <a:pt x="112845" y="83091"/>
                    </a:lnTo>
                    <a:lnTo>
                      <a:pt x="108413" y="80330"/>
                    </a:lnTo>
                    <a:lnTo>
                      <a:pt x="106037" y="79366"/>
                    </a:lnTo>
                    <a:lnTo>
                      <a:pt x="104238" y="79366"/>
                    </a:lnTo>
                    <a:lnTo>
                      <a:pt x="100128" y="81486"/>
                    </a:lnTo>
                    <a:lnTo>
                      <a:pt x="98008" y="82449"/>
                    </a:lnTo>
                    <a:cubicBezTo>
                      <a:pt x="97880" y="82513"/>
                      <a:pt x="97687" y="82577"/>
                      <a:pt x="97559" y="82577"/>
                    </a:cubicBezTo>
                    <a:lnTo>
                      <a:pt x="94797" y="82577"/>
                    </a:lnTo>
                    <a:lnTo>
                      <a:pt x="83236" y="80330"/>
                    </a:lnTo>
                    <a:lnTo>
                      <a:pt x="0" y="106143"/>
                    </a:lnTo>
                    <a:lnTo>
                      <a:pt x="64" y="106400"/>
                    </a:lnTo>
                    <a:lnTo>
                      <a:pt x="7322" y="122261"/>
                    </a:lnTo>
                    <a:cubicBezTo>
                      <a:pt x="7450" y="122517"/>
                      <a:pt x="7450" y="122838"/>
                      <a:pt x="7322" y="123159"/>
                    </a:cubicBezTo>
                    <a:lnTo>
                      <a:pt x="6872" y="124315"/>
                    </a:lnTo>
                    <a:cubicBezTo>
                      <a:pt x="6808" y="124508"/>
                      <a:pt x="6679" y="124636"/>
                      <a:pt x="6551" y="124765"/>
                    </a:cubicBezTo>
                    <a:lnTo>
                      <a:pt x="4881" y="126242"/>
                    </a:lnTo>
                    <a:lnTo>
                      <a:pt x="4367" y="127205"/>
                    </a:lnTo>
                    <a:lnTo>
                      <a:pt x="4175" y="129581"/>
                    </a:lnTo>
                    <a:lnTo>
                      <a:pt x="5074" y="131250"/>
                    </a:lnTo>
                    <a:lnTo>
                      <a:pt x="10148" y="137029"/>
                    </a:lnTo>
                    <a:lnTo>
                      <a:pt x="10790" y="137543"/>
                    </a:lnTo>
                    <a:lnTo>
                      <a:pt x="12010" y="137864"/>
                    </a:lnTo>
                    <a:lnTo>
                      <a:pt x="14386" y="137864"/>
                    </a:lnTo>
                    <a:cubicBezTo>
                      <a:pt x="14515" y="137864"/>
                      <a:pt x="14643" y="137864"/>
                      <a:pt x="14772" y="137928"/>
                    </a:cubicBezTo>
                    <a:lnTo>
                      <a:pt x="16121" y="138378"/>
                    </a:lnTo>
                    <a:cubicBezTo>
                      <a:pt x="16442" y="138506"/>
                      <a:pt x="16699" y="138699"/>
                      <a:pt x="16827" y="139020"/>
                    </a:cubicBezTo>
                    <a:cubicBezTo>
                      <a:pt x="16956" y="139341"/>
                      <a:pt x="16956" y="139662"/>
                      <a:pt x="16763" y="139983"/>
                    </a:cubicBezTo>
                    <a:lnTo>
                      <a:pt x="15671" y="141974"/>
                    </a:lnTo>
                    <a:lnTo>
                      <a:pt x="16249" y="143130"/>
                    </a:lnTo>
                    <a:lnTo>
                      <a:pt x="17726" y="144606"/>
                    </a:lnTo>
                    <a:cubicBezTo>
                      <a:pt x="17790" y="144671"/>
                      <a:pt x="17855" y="144799"/>
                      <a:pt x="17919" y="144928"/>
                    </a:cubicBezTo>
                    <a:lnTo>
                      <a:pt x="18818" y="146725"/>
                    </a:lnTo>
                    <a:cubicBezTo>
                      <a:pt x="19011" y="147046"/>
                      <a:pt x="19011" y="147432"/>
                      <a:pt x="18818" y="147753"/>
                    </a:cubicBezTo>
                    <a:lnTo>
                      <a:pt x="17919" y="149551"/>
                    </a:lnTo>
                    <a:cubicBezTo>
                      <a:pt x="17726" y="149936"/>
                      <a:pt x="17341" y="150193"/>
                      <a:pt x="16891" y="150193"/>
                    </a:cubicBezTo>
                    <a:lnTo>
                      <a:pt x="14836" y="150193"/>
                    </a:lnTo>
                    <a:lnTo>
                      <a:pt x="12331" y="149743"/>
                    </a:lnTo>
                    <a:lnTo>
                      <a:pt x="10983" y="150064"/>
                    </a:lnTo>
                    <a:lnTo>
                      <a:pt x="10661" y="150642"/>
                    </a:lnTo>
                    <a:lnTo>
                      <a:pt x="11111" y="151413"/>
                    </a:lnTo>
                    <a:lnTo>
                      <a:pt x="14772" y="153789"/>
                    </a:lnTo>
                    <a:cubicBezTo>
                      <a:pt x="14900" y="153853"/>
                      <a:pt x="15029" y="153982"/>
                      <a:pt x="15093" y="154110"/>
                    </a:cubicBezTo>
                    <a:lnTo>
                      <a:pt x="16442" y="156165"/>
                    </a:lnTo>
                    <a:cubicBezTo>
                      <a:pt x="16506" y="156229"/>
                      <a:pt x="16570" y="156357"/>
                      <a:pt x="16570" y="156421"/>
                    </a:cubicBezTo>
                    <a:lnTo>
                      <a:pt x="18818" y="163100"/>
                    </a:lnTo>
                    <a:lnTo>
                      <a:pt x="21965" y="167338"/>
                    </a:lnTo>
                    <a:lnTo>
                      <a:pt x="25690" y="169392"/>
                    </a:lnTo>
                    <a:lnTo>
                      <a:pt x="34618" y="170933"/>
                    </a:lnTo>
                    <a:lnTo>
                      <a:pt x="43930" y="174529"/>
                    </a:lnTo>
                    <a:lnTo>
                      <a:pt x="47142" y="174337"/>
                    </a:lnTo>
                    <a:lnTo>
                      <a:pt x="49325" y="170356"/>
                    </a:lnTo>
                    <a:cubicBezTo>
                      <a:pt x="49518" y="170035"/>
                      <a:pt x="49839" y="169842"/>
                      <a:pt x="50224" y="169778"/>
                    </a:cubicBezTo>
                    <a:cubicBezTo>
                      <a:pt x="50610" y="169713"/>
                      <a:pt x="50931" y="169906"/>
                      <a:pt x="51188" y="170163"/>
                    </a:cubicBezTo>
                    <a:lnTo>
                      <a:pt x="52794" y="171961"/>
                    </a:lnTo>
                    <a:cubicBezTo>
                      <a:pt x="52858" y="172089"/>
                      <a:pt x="52986" y="172218"/>
                      <a:pt x="52986" y="172346"/>
                    </a:cubicBezTo>
                    <a:lnTo>
                      <a:pt x="56647" y="182813"/>
                    </a:lnTo>
                    <a:lnTo>
                      <a:pt x="57161" y="183840"/>
                    </a:lnTo>
                    <a:lnTo>
                      <a:pt x="58188" y="184675"/>
                    </a:lnTo>
                    <a:lnTo>
                      <a:pt x="59473" y="185189"/>
                    </a:lnTo>
                    <a:lnTo>
                      <a:pt x="59730" y="185124"/>
                    </a:lnTo>
                    <a:lnTo>
                      <a:pt x="60179" y="184675"/>
                    </a:lnTo>
                    <a:cubicBezTo>
                      <a:pt x="60244" y="184611"/>
                      <a:pt x="60372" y="184546"/>
                      <a:pt x="60501" y="184482"/>
                    </a:cubicBezTo>
                    <a:lnTo>
                      <a:pt x="62042" y="183712"/>
                    </a:lnTo>
                    <a:lnTo>
                      <a:pt x="62813" y="182428"/>
                    </a:lnTo>
                    <a:cubicBezTo>
                      <a:pt x="62941" y="182235"/>
                      <a:pt x="63070" y="182042"/>
                      <a:pt x="63327" y="181978"/>
                    </a:cubicBezTo>
                    <a:lnTo>
                      <a:pt x="64226" y="181529"/>
                    </a:lnTo>
                    <a:cubicBezTo>
                      <a:pt x="64675" y="181336"/>
                      <a:pt x="65189" y="181400"/>
                      <a:pt x="65510" y="181721"/>
                    </a:cubicBezTo>
                    <a:lnTo>
                      <a:pt x="66666" y="182877"/>
                    </a:lnTo>
                    <a:cubicBezTo>
                      <a:pt x="66859" y="183070"/>
                      <a:pt x="66923" y="183262"/>
                      <a:pt x="66987" y="183519"/>
                    </a:cubicBezTo>
                    <a:lnTo>
                      <a:pt x="67244" y="184868"/>
                    </a:lnTo>
                    <a:cubicBezTo>
                      <a:pt x="67309" y="185124"/>
                      <a:pt x="67244" y="185381"/>
                      <a:pt x="67116" y="185574"/>
                    </a:cubicBezTo>
                    <a:lnTo>
                      <a:pt x="65960" y="187757"/>
                    </a:lnTo>
                    <a:lnTo>
                      <a:pt x="66024" y="188207"/>
                    </a:lnTo>
                    <a:lnTo>
                      <a:pt x="67180" y="188849"/>
                    </a:lnTo>
                    <a:lnTo>
                      <a:pt x="71547" y="187821"/>
                    </a:lnTo>
                    <a:cubicBezTo>
                      <a:pt x="71740" y="187757"/>
                      <a:pt x="71997" y="187757"/>
                      <a:pt x="72190" y="187886"/>
                    </a:cubicBezTo>
                    <a:lnTo>
                      <a:pt x="74694" y="188785"/>
                    </a:lnTo>
                    <a:cubicBezTo>
                      <a:pt x="74951" y="188849"/>
                      <a:pt x="75144" y="189041"/>
                      <a:pt x="75273" y="189234"/>
                    </a:cubicBezTo>
                    <a:lnTo>
                      <a:pt x="76172" y="190582"/>
                    </a:lnTo>
                    <a:cubicBezTo>
                      <a:pt x="76236" y="190647"/>
                      <a:pt x="76236" y="190711"/>
                      <a:pt x="76300" y="190839"/>
                    </a:cubicBezTo>
                    <a:lnTo>
                      <a:pt x="78548" y="196875"/>
                    </a:lnTo>
                    <a:lnTo>
                      <a:pt x="81181" y="200985"/>
                    </a:lnTo>
                    <a:lnTo>
                      <a:pt x="82723" y="202462"/>
                    </a:lnTo>
                    <a:lnTo>
                      <a:pt x="84521" y="203618"/>
                    </a:lnTo>
                    <a:lnTo>
                      <a:pt x="88503" y="205159"/>
                    </a:lnTo>
                    <a:lnTo>
                      <a:pt x="90815" y="205544"/>
                    </a:lnTo>
                    <a:lnTo>
                      <a:pt x="92164" y="205544"/>
                    </a:lnTo>
                    <a:lnTo>
                      <a:pt x="94155" y="204452"/>
                    </a:lnTo>
                    <a:lnTo>
                      <a:pt x="96531" y="200792"/>
                    </a:lnTo>
                    <a:cubicBezTo>
                      <a:pt x="96660" y="200600"/>
                      <a:pt x="96852" y="200471"/>
                      <a:pt x="97045" y="200343"/>
                    </a:cubicBezTo>
                    <a:lnTo>
                      <a:pt x="99357" y="199444"/>
                    </a:lnTo>
                    <a:cubicBezTo>
                      <a:pt x="99935" y="199251"/>
                      <a:pt x="100513" y="199444"/>
                      <a:pt x="100770" y="200022"/>
                    </a:cubicBezTo>
                    <a:lnTo>
                      <a:pt x="102055" y="202590"/>
                    </a:lnTo>
                    <a:lnTo>
                      <a:pt x="103853" y="204581"/>
                    </a:lnTo>
                    <a:lnTo>
                      <a:pt x="106486" y="205993"/>
                    </a:lnTo>
                    <a:lnTo>
                      <a:pt x="111624" y="207085"/>
                    </a:lnTo>
                    <a:cubicBezTo>
                      <a:pt x="111753" y="207149"/>
                      <a:pt x="111945" y="207213"/>
                      <a:pt x="112074" y="207278"/>
                    </a:cubicBezTo>
                    <a:lnTo>
                      <a:pt x="114836" y="209397"/>
                    </a:lnTo>
                    <a:lnTo>
                      <a:pt x="118047" y="210231"/>
                    </a:lnTo>
                    <a:cubicBezTo>
                      <a:pt x="118304" y="210296"/>
                      <a:pt x="118561" y="210488"/>
                      <a:pt x="118689" y="210681"/>
                    </a:cubicBezTo>
                    <a:lnTo>
                      <a:pt x="119588" y="212029"/>
                    </a:lnTo>
                    <a:cubicBezTo>
                      <a:pt x="119652" y="212158"/>
                      <a:pt x="119717" y="212286"/>
                      <a:pt x="119717" y="212415"/>
                    </a:cubicBezTo>
                    <a:lnTo>
                      <a:pt x="120166" y="214149"/>
                    </a:lnTo>
                    <a:lnTo>
                      <a:pt x="121258" y="216332"/>
                    </a:lnTo>
                    <a:cubicBezTo>
                      <a:pt x="121322" y="216396"/>
                      <a:pt x="121322" y="216524"/>
                      <a:pt x="121387" y="216653"/>
                    </a:cubicBezTo>
                    <a:lnTo>
                      <a:pt x="121643" y="218194"/>
                    </a:lnTo>
                    <a:lnTo>
                      <a:pt x="123056" y="218001"/>
                    </a:lnTo>
                    <a:cubicBezTo>
                      <a:pt x="123249" y="218001"/>
                      <a:pt x="123378" y="218001"/>
                      <a:pt x="123570" y="218065"/>
                    </a:cubicBezTo>
                    <a:lnTo>
                      <a:pt x="124277" y="218322"/>
                    </a:lnTo>
                    <a:cubicBezTo>
                      <a:pt x="124662" y="218451"/>
                      <a:pt x="124919" y="218708"/>
                      <a:pt x="124983" y="219093"/>
                    </a:cubicBezTo>
                    <a:lnTo>
                      <a:pt x="125690" y="221405"/>
                    </a:lnTo>
                    <a:cubicBezTo>
                      <a:pt x="125690" y="221469"/>
                      <a:pt x="125754" y="221597"/>
                      <a:pt x="125754" y="221661"/>
                    </a:cubicBezTo>
                    <a:lnTo>
                      <a:pt x="126139" y="225578"/>
                    </a:lnTo>
                    <a:lnTo>
                      <a:pt x="127424" y="227441"/>
                    </a:lnTo>
                    <a:lnTo>
                      <a:pt x="129672" y="228468"/>
                    </a:lnTo>
                    <a:cubicBezTo>
                      <a:pt x="130250" y="228725"/>
                      <a:pt x="130507" y="229367"/>
                      <a:pt x="130250" y="229945"/>
                    </a:cubicBezTo>
                    <a:lnTo>
                      <a:pt x="129543" y="231550"/>
                    </a:lnTo>
                    <a:cubicBezTo>
                      <a:pt x="129479" y="231678"/>
                      <a:pt x="129415" y="231743"/>
                      <a:pt x="129351" y="231807"/>
                    </a:cubicBezTo>
                    <a:lnTo>
                      <a:pt x="127360" y="234119"/>
                    </a:lnTo>
                    <a:lnTo>
                      <a:pt x="128130" y="235403"/>
                    </a:lnTo>
                    <a:lnTo>
                      <a:pt x="133525" y="237971"/>
                    </a:lnTo>
                    <a:cubicBezTo>
                      <a:pt x="133718" y="238036"/>
                      <a:pt x="133846" y="238228"/>
                      <a:pt x="133975" y="238357"/>
                    </a:cubicBezTo>
                    <a:lnTo>
                      <a:pt x="135709" y="240925"/>
                    </a:lnTo>
                    <a:lnTo>
                      <a:pt x="138727" y="243108"/>
                    </a:lnTo>
                    <a:cubicBezTo>
                      <a:pt x="138856" y="243172"/>
                      <a:pt x="138920" y="243301"/>
                      <a:pt x="138984" y="243365"/>
                    </a:cubicBezTo>
                    <a:lnTo>
                      <a:pt x="140140" y="244970"/>
                    </a:lnTo>
                    <a:cubicBezTo>
                      <a:pt x="140269" y="245099"/>
                      <a:pt x="140333" y="245292"/>
                      <a:pt x="140333" y="245484"/>
                    </a:cubicBezTo>
                    <a:lnTo>
                      <a:pt x="140590" y="247090"/>
                    </a:lnTo>
                    <a:lnTo>
                      <a:pt x="140847" y="250814"/>
                    </a:lnTo>
                    <a:lnTo>
                      <a:pt x="142388" y="256978"/>
                    </a:lnTo>
                    <a:cubicBezTo>
                      <a:pt x="142388" y="257042"/>
                      <a:pt x="142453" y="257171"/>
                      <a:pt x="142453" y="257235"/>
                    </a:cubicBezTo>
                    <a:lnTo>
                      <a:pt x="142453" y="260189"/>
                    </a:lnTo>
                    <a:cubicBezTo>
                      <a:pt x="142453" y="260638"/>
                      <a:pt x="142196" y="261024"/>
                      <a:pt x="141875" y="261216"/>
                    </a:cubicBezTo>
                    <a:lnTo>
                      <a:pt x="138342" y="263078"/>
                    </a:lnTo>
                    <a:lnTo>
                      <a:pt x="137379" y="265262"/>
                    </a:lnTo>
                    <a:lnTo>
                      <a:pt x="135645" y="270078"/>
                    </a:lnTo>
                    <a:lnTo>
                      <a:pt x="135259" y="275407"/>
                    </a:lnTo>
                    <a:lnTo>
                      <a:pt x="138021" y="278811"/>
                    </a:lnTo>
                    <a:lnTo>
                      <a:pt x="147655" y="284654"/>
                    </a:lnTo>
                    <a:cubicBezTo>
                      <a:pt x="147912" y="284782"/>
                      <a:pt x="148040" y="284975"/>
                      <a:pt x="148169" y="285232"/>
                    </a:cubicBezTo>
                    <a:lnTo>
                      <a:pt x="149068" y="287672"/>
                    </a:lnTo>
                    <a:lnTo>
                      <a:pt x="150545" y="287672"/>
                    </a:lnTo>
                    <a:lnTo>
                      <a:pt x="152793" y="287864"/>
                    </a:lnTo>
                    <a:lnTo>
                      <a:pt x="154270" y="287672"/>
                    </a:lnTo>
                    <a:cubicBezTo>
                      <a:pt x="154399" y="287672"/>
                      <a:pt x="154591" y="287672"/>
                      <a:pt x="154720" y="287672"/>
                    </a:cubicBezTo>
                    <a:lnTo>
                      <a:pt x="156518" y="288121"/>
                    </a:lnTo>
                    <a:cubicBezTo>
                      <a:pt x="156647" y="288121"/>
                      <a:pt x="156711" y="288185"/>
                      <a:pt x="156775" y="288250"/>
                    </a:cubicBezTo>
                    <a:lnTo>
                      <a:pt x="158830" y="289406"/>
                    </a:lnTo>
                    <a:cubicBezTo>
                      <a:pt x="158894" y="289470"/>
                      <a:pt x="158959" y="289534"/>
                      <a:pt x="159087" y="289598"/>
                    </a:cubicBezTo>
                    <a:lnTo>
                      <a:pt x="162491" y="292745"/>
                    </a:lnTo>
                    <a:lnTo>
                      <a:pt x="163005" y="292809"/>
                    </a:lnTo>
                    <a:lnTo>
                      <a:pt x="163776" y="291589"/>
                    </a:lnTo>
                    <a:cubicBezTo>
                      <a:pt x="163840" y="291524"/>
                      <a:pt x="163904" y="291396"/>
                      <a:pt x="163968" y="291332"/>
                    </a:cubicBezTo>
                    <a:lnTo>
                      <a:pt x="166473" y="289020"/>
                    </a:lnTo>
                    <a:cubicBezTo>
                      <a:pt x="166601" y="288892"/>
                      <a:pt x="166794" y="288763"/>
                      <a:pt x="166987" y="288763"/>
                    </a:cubicBezTo>
                    <a:lnTo>
                      <a:pt x="169299" y="288314"/>
                    </a:lnTo>
                    <a:cubicBezTo>
                      <a:pt x="169492" y="288250"/>
                      <a:pt x="169684" y="288314"/>
                      <a:pt x="169813" y="288314"/>
                    </a:cubicBezTo>
                    <a:lnTo>
                      <a:pt x="174437" y="289598"/>
                    </a:lnTo>
                    <a:lnTo>
                      <a:pt x="174565" y="289534"/>
                    </a:lnTo>
                    <a:lnTo>
                      <a:pt x="174951" y="286131"/>
                    </a:lnTo>
                    <a:cubicBezTo>
                      <a:pt x="175015" y="285553"/>
                      <a:pt x="175529" y="285103"/>
                      <a:pt x="176107" y="285103"/>
                    </a:cubicBezTo>
                    <a:lnTo>
                      <a:pt x="177713" y="285103"/>
                    </a:lnTo>
                    <a:cubicBezTo>
                      <a:pt x="178034" y="285103"/>
                      <a:pt x="178355" y="285232"/>
                      <a:pt x="178547" y="285488"/>
                    </a:cubicBezTo>
                    <a:lnTo>
                      <a:pt x="182594" y="289983"/>
                    </a:lnTo>
                    <a:lnTo>
                      <a:pt x="184071" y="291075"/>
                    </a:lnTo>
                    <a:lnTo>
                      <a:pt x="186640" y="292359"/>
                    </a:lnTo>
                    <a:cubicBezTo>
                      <a:pt x="186833" y="292488"/>
                      <a:pt x="187025" y="292616"/>
                      <a:pt x="187154" y="292873"/>
                    </a:cubicBezTo>
                    <a:lnTo>
                      <a:pt x="188053" y="294671"/>
                    </a:lnTo>
                    <a:cubicBezTo>
                      <a:pt x="188181" y="294928"/>
                      <a:pt x="188181" y="295185"/>
                      <a:pt x="188181" y="295377"/>
                    </a:cubicBezTo>
                    <a:lnTo>
                      <a:pt x="187089" y="300707"/>
                    </a:lnTo>
                    <a:lnTo>
                      <a:pt x="187796" y="302312"/>
                    </a:lnTo>
                    <a:lnTo>
                      <a:pt x="191328" y="306550"/>
                    </a:lnTo>
                    <a:cubicBezTo>
                      <a:pt x="191393" y="306679"/>
                      <a:pt x="191457" y="306743"/>
                      <a:pt x="191521" y="306871"/>
                    </a:cubicBezTo>
                    <a:lnTo>
                      <a:pt x="192420" y="309375"/>
                    </a:lnTo>
                    <a:cubicBezTo>
                      <a:pt x="192484" y="309632"/>
                      <a:pt x="192484" y="309889"/>
                      <a:pt x="192420" y="310146"/>
                    </a:cubicBezTo>
                    <a:lnTo>
                      <a:pt x="191971" y="311495"/>
                    </a:lnTo>
                    <a:lnTo>
                      <a:pt x="190429" y="315283"/>
                    </a:lnTo>
                    <a:lnTo>
                      <a:pt x="190237" y="316953"/>
                    </a:lnTo>
                    <a:lnTo>
                      <a:pt x="190879" y="319264"/>
                    </a:lnTo>
                    <a:lnTo>
                      <a:pt x="191714" y="321126"/>
                    </a:lnTo>
                    <a:lnTo>
                      <a:pt x="194347" y="324786"/>
                    </a:lnTo>
                    <a:cubicBezTo>
                      <a:pt x="194411" y="324851"/>
                      <a:pt x="194475" y="324915"/>
                      <a:pt x="194475" y="325043"/>
                    </a:cubicBezTo>
                    <a:lnTo>
                      <a:pt x="195631" y="327997"/>
                    </a:lnTo>
                    <a:lnTo>
                      <a:pt x="196338" y="331465"/>
                    </a:lnTo>
                    <a:lnTo>
                      <a:pt x="197558" y="334354"/>
                    </a:lnTo>
                    <a:lnTo>
                      <a:pt x="199485" y="336281"/>
                    </a:lnTo>
                    <a:cubicBezTo>
                      <a:pt x="199870" y="336666"/>
                      <a:pt x="199935" y="337244"/>
                      <a:pt x="199678" y="337693"/>
                    </a:cubicBezTo>
                    <a:lnTo>
                      <a:pt x="195118" y="345014"/>
                    </a:lnTo>
                    <a:lnTo>
                      <a:pt x="193833" y="348224"/>
                    </a:lnTo>
                    <a:cubicBezTo>
                      <a:pt x="193769" y="348417"/>
                      <a:pt x="193640" y="348545"/>
                      <a:pt x="193512" y="348673"/>
                    </a:cubicBezTo>
                    <a:lnTo>
                      <a:pt x="187796" y="353682"/>
                    </a:lnTo>
                    <a:lnTo>
                      <a:pt x="186640" y="355031"/>
                    </a:lnTo>
                    <a:lnTo>
                      <a:pt x="186319" y="355865"/>
                    </a:lnTo>
                    <a:lnTo>
                      <a:pt x="186126" y="357150"/>
                    </a:lnTo>
                    <a:lnTo>
                      <a:pt x="186255" y="358113"/>
                    </a:lnTo>
                    <a:lnTo>
                      <a:pt x="187732" y="360168"/>
                    </a:lnTo>
                    <a:cubicBezTo>
                      <a:pt x="187796" y="360232"/>
                      <a:pt x="187860" y="360360"/>
                      <a:pt x="187860" y="360424"/>
                    </a:cubicBezTo>
                    <a:lnTo>
                      <a:pt x="188438" y="361966"/>
                    </a:lnTo>
                    <a:lnTo>
                      <a:pt x="190237" y="363378"/>
                    </a:lnTo>
                    <a:lnTo>
                      <a:pt x="191007" y="364149"/>
                    </a:lnTo>
                    <a:cubicBezTo>
                      <a:pt x="191200" y="364341"/>
                      <a:pt x="191264" y="364534"/>
                      <a:pt x="191328" y="364791"/>
                    </a:cubicBezTo>
                    <a:lnTo>
                      <a:pt x="191971" y="369478"/>
                    </a:lnTo>
                    <a:lnTo>
                      <a:pt x="192228" y="370121"/>
                    </a:lnTo>
                    <a:lnTo>
                      <a:pt x="194283" y="371405"/>
                    </a:lnTo>
                    <a:lnTo>
                      <a:pt x="200705" y="372946"/>
                    </a:lnTo>
                    <a:cubicBezTo>
                      <a:pt x="200898" y="373010"/>
                      <a:pt x="201091" y="373074"/>
                      <a:pt x="201219" y="373267"/>
                    </a:cubicBezTo>
                    <a:lnTo>
                      <a:pt x="202568" y="374615"/>
                    </a:lnTo>
                    <a:cubicBezTo>
                      <a:pt x="202696" y="374744"/>
                      <a:pt x="202825" y="374937"/>
                      <a:pt x="202889" y="375129"/>
                    </a:cubicBezTo>
                    <a:lnTo>
                      <a:pt x="203339" y="376734"/>
                    </a:lnTo>
                    <a:lnTo>
                      <a:pt x="203852" y="376285"/>
                    </a:lnTo>
                    <a:lnTo>
                      <a:pt x="205522" y="373010"/>
                    </a:lnTo>
                    <a:lnTo>
                      <a:pt x="205715" y="371597"/>
                    </a:lnTo>
                    <a:cubicBezTo>
                      <a:pt x="205779" y="371212"/>
                      <a:pt x="205972" y="370891"/>
                      <a:pt x="206357" y="370763"/>
                    </a:cubicBezTo>
                    <a:cubicBezTo>
                      <a:pt x="206678" y="370570"/>
                      <a:pt x="207064" y="370634"/>
                      <a:pt x="207449" y="370763"/>
                    </a:cubicBezTo>
                    <a:lnTo>
                      <a:pt x="218175" y="376670"/>
                    </a:lnTo>
                    <a:cubicBezTo>
                      <a:pt x="218367" y="376799"/>
                      <a:pt x="218560" y="376927"/>
                      <a:pt x="218624" y="377184"/>
                    </a:cubicBezTo>
                    <a:lnTo>
                      <a:pt x="218945" y="377890"/>
                    </a:lnTo>
                    <a:lnTo>
                      <a:pt x="221001" y="379560"/>
                    </a:lnTo>
                    <a:cubicBezTo>
                      <a:pt x="221193" y="379688"/>
                      <a:pt x="221322" y="379881"/>
                      <a:pt x="221386" y="380073"/>
                    </a:cubicBezTo>
                    <a:lnTo>
                      <a:pt x="223891" y="387137"/>
                    </a:lnTo>
                    <a:lnTo>
                      <a:pt x="225111" y="389256"/>
                    </a:lnTo>
                    <a:lnTo>
                      <a:pt x="226010" y="390026"/>
                    </a:lnTo>
                    <a:lnTo>
                      <a:pt x="226845" y="390026"/>
                    </a:lnTo>
                    <a:lnTo>
                      <a:pt x="233139" y="388678"/>
                    </a:lnTo>
                    <a:lnTo>
                      <a:pt x="235066" y="388100"/>
                    </a:lnTo>
                    <a:lnTo>
                      <a:pt x="236672" y="386495"/>
                    </a:lnTo>
                    <a:cubicBezTo>
                      <a:pt x="236800" y="386366"/>
                      <a:pt x="236929" y="386302"/>
                      <a:pt x="237057" y="386238"/>
                    </a:cubicBezTo>
                    <a:lnTo>
                      <a:pt x="241424" y="384632"/>
                    </a:lnTo>
                    <a:lnTo>
                      <a:pt x="245214" y="382835"/>
                    </a:lnTo>
                    <a:cubicBezTo>
                      <a:pt x="245471" y="382706"/>
                      <a:pt x="245792" y="382706"/>
                      <a:pt x="246113" y="382770"/>
                    </a:cubicBezTo>
                    <a:lnTo>
                      <a:pt x="248618" y="383669"/>
                    </a:lnTo>
                    <a:cubicBezTo>
                      <a:pt x="248682" y="383669"/>
                      <a:pt x="248810" y="383734"/>
                      <a:pt x="248875" y="383798"/>
                    </a:cubicBezTo>
                    <a:lnTo>
                      <a:pt x="251444" y="385532"/>
                    </a:lnTo>
                    <a:cubicBezTo>
                      <a:pt x="251444" y="385339"/>
                      <a:pt x="251508" y="385210"/>
                      <a:pt x="251636" y="385018"/>
                    </a:cubicBezTo>
                    <a:lnTo>
                      <a:pt x="252535" y="383669"/>
                    </a:lnTo>
                    <a:lnTo>
                      <a:pt x="253820" y="382385"/>
                    </a:lnTo>
                    <a:cubicBezTo>
                      <a:pt x="253884" y="382321"/>
                      <a:pt x="254013" y="382257"/>
                      <a:pt x="254141" y="382192"/>
                    </a:cubicBezTo>
                    <a:lnTo>
                      <a:pt x="255939" y="381294"/>
                    </a:lnTo>
                    <a:cubicBezTo>
                      <a:pt x="256517" y="381037"/>
                      <a:pt x="257160" y="381229"/>
                      <a:pt x="257481" y="381743"/>
                    </a:cubicBezTo>
                    <a:lnTo>
                      <a:pt x="258830" y="384247"/>
                    </a:lnTo>
                    <a:lnTo>
                      <a:pt x="259343" y="385788"/>
                    </a:lnTo>
                    <a:lnTo>
                      <a:pt x="259986" y="389448"/>
                    </a:lnTo>
                    <a:lnTo>
                      <a:pt x="261784" y="388806"/>
                    </a:lnTo>
                    <a:lnTo>
                      <a:pt x="263325" y="387265"/>
                    </a:lnTo>
                    <a:lnTo>
                      <a:pt x="267372" y="378982"/>
                    </a:lnTo>
                    <a:lnTo>
                      <a:pt x="269298" y="376285"/>
                    </a:lnTo>
                    <a:cubicBezTo>
                      <a:pt x="269555" y="375964"/>
                      <a:pt x="270005" y="375771"/>
                      <a:pt x="270390" y="375835"/>
                    </a:cubicBezTo>
                    <a:lnTo>
                      <a:pt x="273345" y="376285"/>
                    </a:lnTo>
                    <a:cubicBezTo>
                      <a:pt x="273473" y="376285"/>
                      <a:pt x="273601" y="376349"/>
                      <a:pt x="273730" y="376413"/>
                    </a:cubicBezTo>
                    <a:lnTo>
                      <a:pt x="276492" y="378019"/>
                    </a:lnTo>
                    <a:lnTo>
                      <a:pt x="283300" y="383477"/>
                    </a:lnTo>
                    <a:lnTo>
                      <a:pt x="286061" y="384312"/>
                    </a:lnTo>
                    <a:lnTo>
                      <a:pt x="301668" y="386752"/>
                    </a:lnTo>
                    <a:cubicBezTo>
                      <a:pt x="301861" y="386816"/>
                      <a:pt x="302054" y="386880"/>
                      <a:pt x="302246" y="387008"/>
                    </a:cubicBezTo>
                    <a:lnTo>
                      <a:pt x="303595" y="388164"/>
                    </a:lnTo>
                    <a:cubicBezTo>
                      <a:pt x="303788" y="388293"/>
                      <a:pt x="303852" y="388485"/>
                      <a:pt x="303916" y="388678"/>
                    </a:cubicBezTo>
                    <a:lnTo>
                      <a:pt x="304494" y="390412"/>
                    </a:lnTo>
                    <a:lnTo>
                      <a:pt x="306228" y="391953"/>
                    </a:lnTo>
                    <a:lnTo>
                      <a:pt x="308733" y="393173"/>
                    </a:lnTo>
                    <a:lnTo>
                      <a:pt x="311174" y="393815"/>
                    </a:lnTo>
                    <a:lnTo>
                      <a:pt x="314321" y="393622"/>
                    </a:lnTo>
                    <a:lnTo>
                      <a:pt x="320358" y="391824"/>
                    </a:lnTo>
                    <a:cubicBezTo>
                      <a:pt x="320422" y="391824"/>
                      <a:pt x="320550" y="391760"/>
                      <a:pt x="320615" y="391760"/>
                    </a:cubicBezTo>
                    <a:lnTo>
                      <a:pt x="324083" y="391568"/>
                    </a:lnTo>
                    <a:lnTo>
                      <a:pt x="324789" y="391311"/>
                    </a:lnTo>
                    <a:lnTo>
                      <a:pt x="324982" y="390925"/>
                    </a:lnTo>
                    <a:lnTo>
                      <a:pt x="324789" y="388228"/>
                    </a:lnTo>
                    <a:cubicBezTo>
                      <a:pt x="324789" y="387907"/>
                      <a:pt x="324854" y="387586"/>
                      <a:pt x="325111" y="387329"/>
                    </a:cubicBezTo>
                    <a:lnTo>
                      <a:pt x="325817" y="386623"/>
                    </a:lnTo>
                    <a:cubicBezTo>
                      <a:pt x="325946" y="386495"/>
                      <a:pt x="326138" y="386366"/>
                      <a:pt x="326395" y="386302"/>
                    </a:cubicBezTo>
                    <a:lnTo>
                      <a:pt x="330505" y="385403"/>
                    </a:lnTo>
                    <a:cubicBezTo>
                      <a:pt x="330570" y="385403"/>
                      <a:pt x="330698" y="385403"/>
                      <a:pt x="330762" y="385403"/>
                    </a:cubicBezTo>
                    <a:lnTo>
                      <a:pt x="332368" y="385403"/>
                    </a:lnTo>
                    <a:cubicBezTo>
                      <a:pt x="332432" y="385403"/>
                      <a:pt x="332561" y="385403"/>
                      <a:pt x="332625" y="385403"/>
                    </a:cubicBezTo>
                    <a:lnTo>
                      <a:pt x="342130" y="387586"/>
                    </a:lnTo>
                    <a:lnTo>
                      <a:pt x="343800" y="387073"/>
                    </a:lnTo>
                    <a:lnTo>
                      <a:pt x="350415" y="379367"/>
                    </a:lnTo>
                    <a:lnTo>
                      <a:pt x="354654" y="375579"/>
                    </a:lnTo>
                    <a:cubicBezTo>
                      <a:pt x="354783" y="375514"/>
                      <a:pt x="354911" y="375386"/>
                      <a:pt x="355040" y="375386"/>
                    </a:cubicBezTo>
                    <a:lnTo>
                      <a:pt x="359407" y="373781"/>
                    </a:lnTo>
                    <a:cubicBezTo>
                      <a:pt x="359536" y="373716"/>
                      <a:pt x="359664" y="373716"/>
                      <a:pt x="359792" y="373716"/>
                    </a:cubicBezTo>
                    <a:lnTo>
                      <a:pt x="364802" y="373716"/>
                    </a:lnTo>
                    <a:lnTo>
                      <a:pt x="374307" y="375065"/>
                    </a:lnTo>
                    <a:lnTo>
                      <a:pt x="376491" y="374551"/>
                    </a:lnTo>
                    <a:lnTo>
                      <a:pt x="377904" y="373010"/>
                    </a:lnTo>
                    <a:lnTo>
                      <a:pt x="378546" y="369864"/>
                    </a:lnTo>
                    <a:cubicBezTo>
                      <a:pt x="378611" y="369671"/>
                      <a:pt x="378675" y="369414"/>
                      <a:pt x="378867" y="369286"/>
                    </a:cubicBezTo>
                    <a:lnTo>
                      <a:pt x="380024" y="368130"/>
                    </a:lnTo>
                    <a:lnTo>
                      <a:pt x="387281" y="362672"/>
                    </a:lnTo>
                    <a:lnTo>
                      <a:pt x="393511" y="352655"/>
                    </a:lnTo>
                    <a:cubicBezTo>
                      <a:pt x="393704" y="352269"/>
                      <a:pt x="394089" y="352077"/>
                      <a:pt x="394474" y="352077"/>
                    </a:cubicBezTo>
                    <a:lnTo>
                      <a:pt x="395502" y="352077"/>
                    </a:lnTo>
                    <a:lnTo>
                      <a:pt x="404108" y="346555"/>
                    </a:lnTo>
                    <a:lnTo>
                      <a:pt x="407641" y="344885"/>
                    </a:lnTo>
                    <a:cubicBezTo>
                      <a:pt x="408026" y="344692"/>
                      <a:pt x="408475" y="344757"/>
                      <a:pt x="408861" y="345014"/>
                    </a:cubicBezTo>
                    <a:lnTo>
                      <a:pt x="410017" y="345912"/>
                    </a:lnTo>
                    <a:cubicBezTo>
                      <a:pt x="410274" y="346169"/>
                      <a:pt x="410466" y="346490"/>
                      <a:pt x="410466" y="346876"/>
                    </a:cubicBezTo>
                    <a:lnTo>
                      <a:pt x="410274" y="352013"/>
                    </a:lnTo>
                    <a:lnTo>
                      <a:pt x="411109" y="353554"/>
                    </a:lnTo>
                    <a:lnTo>
                      <a:pt x="413100" y="353233"/>
                    </a:lnTo>
                    <a:lnTo>
                      <a:pt x="418174" y="350793"/>
                    </a:lnTo>
                    <a:cubicBezTo>
                      <a:pt x="418366" y="350664"/>
                      <a:pt x="418623" y="350664"/>
                      <a:pt x="418816" y="350664"/>
                    </a:cubicBezTo>
                    <a:lnTo>
                      <a:pt x="422220" y="351114"/>
                    </a:lnTo>
                    <a:cubicBezTo>
                      <a:pt x="422348" y="351114"/>
                      <a:pt x="422477" y="351178"/>
                      <a:pt x="422605" y="351242"/>
                    </a:cubicBezTo>
                    <a:lnTo>
                      <a:pt x="425816" y="353040"/>
                    </a:lnTo>
                    <a:lnTo>
                      <a:pt x="428642" y="355352"/>
                    </a:lnTo>
                    <a:lnTo>
                      <a:pt x="431597" y="356829"/>
                    </a:lnTo>
                    <a:lnTo>
                      <a:pt x="440331" y="358627"/>
                    </a:lnTo>
                    <a:cubicBezTo>
                      <a:pt x="440524" y="358691"/>
                      <a:pt x="440717" y="358755"/>
                      <a:pt x="440845" y="358883"/>
                    </a:cubicBezTo>
                    <a:lnTo>
                      <a:pt x="442451" y="360232"/>
                    </a:lnTo>
                    <a:cubicBezTo>
                      <a:pt x="442644" y="360360"/>
                      <a:pt x="442708" y="360553"/>
                      <a:pt x="442772" y="360745"/>
                    </a:cubicBezTo>
                    <a:lnTo>
                      <a:pt x="443671" y="363699"/>
                    </a:lnTo>
                    <a:cubicBezTo>
                      <a:pt x="443735" y="363828"/>
                      <a:pt x="443735" y="363892"/>
                      <a:pt x="443735" y="364020"/>
                    </a:cubicBezTo>
                    <a:lnTo>
                      <a:pt x="443735" y="370121"/>
                    </a:lnTo>
                    <a:lnTo>
                      <a:pt x="444570" y="371790"/>
                    </a:lnTo>
                    <a:lnTo>
                      <a:pt x="445855" y="372368"/>
                    </a:lnTo>
                    <a:lnTo>
                      <a:pt x="446304" y="371726"/>
                    </a:lnTo>
                    <a:lnTo>
                      <a:pt x="447846" y="366011"/>
                    </a:lnTo>
                    <a:cubicBezTo>
                      <a:pt x="447910" y="365818"/>
                      <a:pt x="447974" y="365626"/>
                      <a:pt x="448167" y="365497"/>
                    </a:cubicBezTo>
                    <a:lnTo>
                      <a:pt x="450222" y="363442"/>
                    </a:lnTo>
                    <a:cubicBezTo>
                      <a:pt x="450543" y="363121"/>
                      <a:pt x="450929" y="363057"/>
                      <a:pt x="451314" y="363121"/>
                    </a:cubicBezTo>
                    <a:lnTo>
                      <a:pt x="452920" y="363571"/>
                    </a:lnTo>
                    <a:cubicBezTo>
                      <a:pt x="453177" y="363635"/>
                      <a:pt x="453433" y="363828"/>
                      <a:pt x="453626" y="364085"/>
                    </a:cubicBezTo>
                    <a:lnTo>
                      <a:pt x="456388" y="368901"/>
                    </a:lnTo>
                    <a:lnTo>
                      <a:pt x="459728" y="373331"/>
                    </a:lnTo>
                    <a:cubicBezTo>
                      <a:pt x="459792" y="373395"/>
                      <a:pt x="459856" y="373460"/>
                      <a:pt x="459856" y="373588"/>
                    </a:cubicBezTo>
                    <a:lnTo>
                      <a:pt x="460563" y="375193"/>
                    </a:lnTo>
                    <a:cubicBezTo>
                      <a:pt x="460691" y="375450"/>
                      <a:pt x="460691" y="375707"/>
                      <a:pt x="460627" y="376028"/>
                    </a:cubicBezTo>
                    <a:lnTo>
                      <a:pt x="460177" y="377376"/>
                    </a:lnTo>
                    <a:cubicBezTo>
                      <a:pt x="460113" y="377569"/>
                      <a:pt x="459985" y="377762"/>
                      <a:pt x="459856" y="377890"/>
                    </a:cubicBezTo>
                    <a:lnTo>
                      <a:pt x="457929" y="379624"/>
                    </a:lnTo>
                    <a:lnTo>
                      <a:pt x="457672" y="380073"/>
                    </a:lnTo>
                    <a:lnTo>
                      <a:pt x="458764" y="382128"/>
                    </a:lnTo>
                    <a:lnTo>
                      <a:pt x="462810" y="381229"/>
                    </a:lnTo>
                    <a:lnTo>
                      <a:pt x="473857" y="375835"/>
                    </a:lnTo>
                    <a:cubicBezTo>
                      <a:pt x="474435" y="375579"/>
                      <a:pt x="475078" y="375771"/>
                      <a:pt x="475399" y="376349"/>
                    </a:cubicBezTo>
                    <a:lnTo>
                      <a:pt x="476105" y="377826"/>
                    </a:lnTo>
                    <a:lnTo>
                      <a:pt x="477775" y="377376"/>
                    </a:lnTo>
                    <a:lnTo>
                      <a:pt x="480858" y="375643"/>
                    </a:lnTo>
                    <a:lnTo>
                      <a:pt x="483299" y="374680"/>
                    </a:lnTo>
                    <a:cubicBezTo>
                      <a:pt x="483491" y="374615"/>
                      <a:pt x="483748" y="374551"/>
                      <a:pt x="484005" y="374615"/>
                    </a:cubicBezTo>
                    <a:lnTo>
                      <a:pt x="485803" y="375065"/>
                    </a:lnTo>
                    <a:cubicBezTo>
                      <a:pt x="485932" y="375129"/>
                      <a:pt x="486060" y="375193"/>
                      <a:pt x="486189" y="375258"/>
                    </a:cubicBezTo>
                    <a:lnTo>
                      <a:pt x="487858" y="376478"/>
                    </a:lnTo>
                    <a:lnTo>
                      <a:pt x="489015" y="376799"/>
                    </a:lnTo>
                    <a:lnTo>
                      <a:pt x="490042" y="376670"/>
                    </a:lnTo>
                    <a:lnTo>
                      <a:pt x="492804" y="374551"/>
                    </a:lnTo>
                    <a:lnTo>
                      <a:pt x="496914" y="372368"/>
                    </a:lnTo>
                    <a:lnTo>
                      <a:pt x="499740" y="365433"/>
                    </a:lnTo>
                    <a:cubicBezTo>
                      <a:pt x="499869" y="365176"/>
                      <a:pt x="500061" y="364983"/>
                      <a:pt x="500318" y="364855"/>
                    </a:cubicBezTo>
                    <a:lnTo>
                      <a:pt x="503722" y="363250"/>
                    </a:lnTo>
                    <a:cubicBezTo>
                      <a:pt x="503851" y="363186"/>
                      <a:pt x="503915" y="363186"/>
                      <a:pt x="504043" y="363186"/>
                    </a:cubicBezTo>
                    <a:lnTo>
                      <a:pt x="508411" y="362479"/>
                    </a:lnTo>
                    <a:lnTo>
                      <a:pt x="510402" y="362479"/>
                    </a:lnTo>
                    <a:cubicBezTo>
                      <a:pt x="510594" y="362479"/>
                      <a:pt x="510787" y="362543"/>
                      <a:pt x="510980" y="362608"/>
                    </a:cubicBezTo>
                    <a:lnTo>
                      <a:pt x="514705" y="364791"/>
                    </a:lnTo>
                    <a:lnTo>
                      <a:pt x="516375" y="365176"/>
                    </a:lnTo>
                    <a:lnTo>
                      <a:pt x="518109" y="364855"/>
                    </a:lnTo>
                    <a:lnTo>
                      <a:pt x="517081" y="361901"/>
                    </a:lnTo>
                    <a:cubicBezTo>
                      <a:pt x="517081" y="361837"/>
                      <a:pt x="517017" y="361773"/>
                      <a:pt x="517017" y="361645"/>
                    </a:cubicBezTo>
                    <a:lnTo>
                      <a:pt x="516567" y="357984"/>
                    </a:lnTo>
                    <a:cubicBezTo>
                      <a:pt x="516503" y="357663"/>
                      <a:pt x="516632" y="357406"/>
                      <a:pt x="516824" y="357150"/>
                    </a:cubicBezTo>
                    <a:lnTo>
                      <a:pt x="518430" y="355095"/>
                    </a:lnTo>
                    <a:cubicBezTo>
                      <a:pt x="518623" y="354838"/>
                      <a:pt x="519008" y="354645"/>
                      <a:pt x="519329" y="354645"/>
                    </a:cubicBezTo>
                    <a:lnTo>
                      <a:pt x="523632" y="354645"/>
                    </a:lnTo>
                    <a:cubicBezTo>
                      <a:pt x="523761" y="354645"/>
                      <a:pt x="523953" y="354645"/>
                      <a:pt x="524082" y="354709"/>
                    </a:cubicBezTo>
                    <a:lnTo>
                      <a:pt x="530697" y="357471"/>
                    </a:lnTo>
                    <a:lnTo>
                      <a:pt x="533973" y="358241"/>
                    </a:lnTo>
                    <a:lnTo>
                      <a:pt x="536799" y="356829"/>
                    </a:lnTo>
                    <a:cubicBezTo>
                      <a:pt x="537184" y="356636"/>
                      <a:pt x="537569" y="356700"/>
                      <a:pt x="537955" y="356893"/>
                    </a:cubicBezTo>
                    <a:lnTo>
                      <a:pt x="542515" y="359847"/>
                    </a:lnTo>
                    <a:cubicBezTo>
                      <a:pt x="542579" y="359911"/>
                      <a:pt x="542643" y="359975"/>
                      <a:pt x="542707" y="360039"/>
                    </a:cubicBezTo>
                    <a:lnTo>
                      <a:pt x="550607" y="368387"/>
                    </a:lnTo>
                    <a:lnTo>
                      <a:pt x="555617" y="371662"/>
                    </a:lnTo>
                    <a:lnTo>
                      <a:pt x="561204" y="373652"/>
                    </a:lnTo>
                    <a:lnTo>
                      <a:pt x="563838" y="374294"/>
                    </a:lnTo>
                    <a:lnTo>
                      <a:pt x="567819" y="374744"/>
                    </a:lnTo>
                    <a:cubicBezTo>
                      <a:pt x="568141" y="374808"/>
                      <a:pt x="568398" y="374937"/>
                      <a:pt x="568590" y="375193"/>
                    </a:cubicBezTo>
                    <a:lnTo>
                      <a:pt x="569297" y="376092"/>
                    </a:lnTo>
                    <a:cubicBezTo>
                      <a:pt x="569361" y="376156"/>
                      <a:pt x="569425" y="376285"/>
                      <a:pt x="569425" y="376349"/>
                    </a:cubicBezTo>
                    <a:lnTo>
                      <a:pt x="569875" y="377505"/>
                    </a:lnTo>
                    <a:cubicBezTo>
                      <a:pt x="569939" y="377633"/>
                      <a:pt x="569939" y="377762"/>
                      <a:pt x="569939" y="377954"/>
                    </a:cubicBezTo>
                    <a:lnTo>
                      <a:pt x="569939" y="381871"/>
                    </a:lnTo>
                    <a:lnTo>
                      <a:pt x="574949" y="385724"/>
                    </a:lnTo>
                    <a:cubicBezTo>
                      <a:pt x="575077" y="385853"/>
                      <a:pt x="575206" y="385981"/>
                      <a:pt x="575270" y="386109"/>
                    </a:cubicBezTo>
                    <a:lnTo>
                      <a:pt x="576169" y="387907"/>
                    </a:lnTo>
                    <a:cubicBezTo>
                      <a:pt x="576233" y="388036"/>
                      <a:pt x="576233" y="388164"/>
                      <a:pt x="576297" y="388228"/>
                    </a:cubicBezTo>
                    <a:lnTo>
                      <a:pt x="576554" y="389834"/>
                    </a:lnTo>
                    <a:lnTo>
                      <a:pt x="576554" y="392081"/>
                    </a:lnTo>
                    <a:lnTo>
                      <a:pt x="576747" y="393365"/>
                    </a:lnTo>
                    <a:lnTo>
                      <a:pt x="577068" y="393686"/>
                    </a:lnTo>
                    <a:lnTo>
                      <a:pt x="582656" y="393686"/>
                    </a:lnTo>
                    <a:lnTo>
                      <a:pt x="582977" y="393494"/>
                    </a:lnTo>
                    <a:lnTo>
                      <a:pt x="582977" y="390925"/>
                    </a:lnTo>
                    <a:cubicBezTo>
                      <a:pt x="582977" y="390797"/>
                      <a:pt x="582977" y="390668"/>
                      <a:pt x="583041" y="390540"/>
                    </a:cubicBezTo>
                    <a:lnTo>
                      <a:pt x="583491" y="389192"/>
                    </a:lnTo>
                    <a:cubicBezTo>
                      <a:pt x="583555" y="388935"/>
                      <a:pt x="583748" y="388742"/>
                      <a:pt x="583940" y="388614"/>
                    </a:cubicBezTo>
                    <a:lnTo>
                      <a:pt x="586702" y="386816"/>
                    </a:lnTo>
                    <a:cubicBezTo>
                      <a:pt x="587087" y="386559"/>
                      <a:pt x="587601" y="386559"/>
                      <a:pt x="587986" y="386816"/>
                    </a:cubicBezTo>
                    <a:lnTo>
                      <a:pt x="590042" y="388164"/>
                    </a:lnTo>
                    <a:cubicBezTo>
                      <a:pt x="590170" y="388228"/>
                      <a:pt x="590234" y="388293"/>
                      <a:pt x="590298" y="388421"/>
                    </a:cubicBezTo>
                    <a:lnTo>
                      <a:pt x="591968" y="390476"/>
                    </a:lnTo>
                    <a:lnTo>
                      <a:pt x="593831" y="391439"/>
                    </a:lnTo>
                    <a:lnTo>
                      <a:pt x="596336" y="391632"/>
                    </a:lnTo>
                    <a:cubicBezTo>
                      <a:pt x="596400" y="391632"/>
                      <a:pt x="596528" y="391632"/>
                      <a:pt x="596593" y="391696"/>
                    </a:cubicBezTo>
                    <a:lnTo>
                      <a:pt x="599354" y="392595"/>
                    </a:lnTo>
                    <a:lnTo>
                      <a:pt x="602244" y="394007"/>
                    </a:lnTo>
                    <a:cubicBezTo>
                      <a:pt x="602309" y="394072"/>
                      <a:pt x="602437" y="394136"/>
                      <a:pt x="602501" y="394200"/>
                    </a:cubicBezTo>
                    <a:lnTo>
                      <a:pt x="604300" y="395806"/>
                    </a:lnTo>
                    <a:cubicBezTo>
                      <a:pt x="604364" y="395870"/>
                      <a:pt x="604492" y="395998"/>
                      <a:pt x="604557" y="396127"/>
                    </a:cubicBezTo>
                    <a:lnTo>
                      <a:pt x="605456" y="397732"/>
                    </a:lnTo>
                    <a:lnTo>
                      <a:pt x="606227" y="399466"/>
                    </a:lnTo>
                    <a:lnTo>
                      <a:pt x="606869" y="400429"/>
                    </a:lnTo>
                    <a:lnTo>
                      <a:pt x="607896" y="401007"/>
                    </a:lnTo>
                    <a:lnTo>
                      <a:pt x="608988" y="400878"/>
                    </a:lnTo>
                    <a:lnTo>
                      <a:pt x="612521" y="399530"/>
                    </a:lnTo>
                    <a:lnTo>
                      <a:pt x="614447" y="399016"/>
                    </a:lnTo>
                    <a:cubicBezTo>
                      <a:pt x="614512" y="399016"/>
                      <a:pt x="614640" y="398952"/>
                      <a:pt x="614704" y="398952"/>
                    </a:cubicBezTo>
                    <a:lnTo>
                      <a:pt x="617916" y="398952"/>
                    </a:lnTo>
                    <a:lnTo>
                      <a:pt x="621191" y="399209"/>
                    </a:lnTo>
                    <a:cubicBezTo>
                      <a:pt x="621448" y="399209"/>
                      <a:pt x="621641" y="399337"/>
                      <a:pt x="621833" y="399466"/>
                    </a:cubicBezTo>
                    <a:lnTo>
                      <a:pt x="623889" y="401071"/>
                    </a:lnTo>
                    <a:cubicBezTo>
                      <a:pt x="624210" y="401328"/>
                      <a:pt x="624402" y="401777"/>
                      <a:pt x="624274" y="402227"/>
                    </a:cubicBezTo>
                    <a:lnTo>
                      <a:pt x="623567" y="405437"/>
                    </a:lnTo>
                    <a:cubicBezTo>
                      <a:pt x="623503" y="405758"/>
                      <a:pt x="623246" y="406079"/>
                      <a:pt x="622989" y="406208"/>
                    </a:cubicBezTo>
                    <a:lnTo>
                      <a:pt x="619521" y="407942"/>
                    </a:lnTo>
                    <a:lnTo>
                      <a:pt x="619521" y="408584"/>
                    </a:lnTo>
                    <a:lnTo>
                      <a:pt x="619971" y="409483"/>
                    </a:lnTo>
                    <a:lnTo>
                      <a:pt x="621127" y="410510"/>
                    </a:lnTo>
                    <a:lnTo>
                      <a:pt x="624081" y="409611"/>
                    </a:lnTo>
                    <a:lnTo>
                      <a:pt x="627164" y="407877"/>
                    </a:lnTo>
                    <a:cubicBezTo>
                      <a:pt x="627228" y="407813"/>
                      <a:pt x="627293" y="407813"/>
                      <a:pt x="627421" y="407749"/>
                    </a:cubicBezTo>
                    <a:lnTo>
                      <a:pt x="630375" y="406850"/>
                    </a:lnTo>
                    <a:cubicBezTo>
                      <a:pt x="630632" y="406786"/>
                      <a:pt x="630953" y="406786"/>
                      <a:pt x="631210" y="406914"/>
                    </a:cubicBezTo>
                    <a:lnTo>
                      <a:pt x="634614" y="408520"/>
                    </a:lnTo>
                    <a:cubicBezTo>
                      <a:pt x="634807" y="408584"/>
                      <a:pt x="635000" y="408776"/>
                      <a:pt x="635128" y="408969"/>
                    </a:cubicBezTo>
                    <a:lnTo>
                      <a:pt x="636926" y="411923"/>
                    </a:lnTo>
                    <a:cubicBezTo>
                      <a:pt x="636991" y="411987"/>
                      <a:pt x="636991" y="412115"/>
                      <a:pt x="637055" y="412180"/>
                    </a:cubicBezTo>
                    <a:lnTo>
                      <a:pt x="639046" y="418408"/>
                    </a:lnTo>
                    <a:lnTo>
                      <a:pt x="640587" y="420720"/>
                    </a:lnTo>
                    <a:lnTo>
                      <a:pt x="642578" y="421555"/>
                    </a:lnTo>
                    <a:lnTo>
                      <a:pt x="644890" y="420591"/>
                    </a:lnTo>
                    <a:lnTo>
                      <a:pt x="647459" y="419692"/>
                    </a:lnTo>
                    <a:cubicBezTo>
                      <a:pt x="647845" y="419564"/>
                      <a:pt x="648294" y="419628"/>
                      <a:pt x="648615" y="419885"/>
                    </a:cubicBezTo>
                    <a:lnTo>
                      <a:pt x="651570" y="422389"/>
                    </a:lnTo>
                    <a:cubicBezTo>
                      <a:pt x="651763" y="422518"/>
                      <a:pt x="651891" y="422710"/>
                      <a:pt x="651955" y="422967"/>
                    </a:cubicBezTo>
                    <a:lnTo>
                      <a:pt x="652405" y="424573"/>
                    </a:lnTo>
                    <a:cubicBezTo>
                      <a:pt x="652405" y="424701"/>
                      <a:pt x="652469" y="424765"/>
                      <a:pt x="652469" y="424894"/>
                    </a:cubicBezTo>
                    <a:lnTo>
                      <a:pt x="652469" y="426242"/>
                    </a:lnTo>
                    <a:lnTo>
                      <a:pt x="652598" y="426884"/>
                    </a:lnTo>
                    <a:lnTo>
                      <a:pt x="653240" y="427270"/>
                    </a:lnTo>
                    <a:lnTo>
                      <a:pt x="653561" y="427141"/>
                    </a:lnTo>
                    <a:lnTo>
                      <a:pt x="654203" y="426371"/>
                    </a:lnTo>
                    <a:lnTo>
                      <a:pt x="654845" y="424894"/>
                    </a:lnTo>
                    <a:lnTo>
                      <a:pt x="655809" y="423160"/>
                    </a:lnTo>
                    <a:cubicBezTo>
                      <a:pt x="655873" y="423032"/>
                      <a:pt x="656001" y="422839"/>
                      <a:pt x="656194" y="422775"/>
                    </a:cubicBezTo>
                    <a:lnTo>
                      <a:pt x="659405" y="420720"/>
                    </a:lnTo>
                    <a:cubicBezTo>
                      <a:pt x="659791" y="420463"/>
                      <a:pt x="660305" y="420463"/>
                      <a:pt x="660690" y="420784"/>
                    </a:cubicBezTo>
                    <a:lnTo>
                      <a:pt x="662296" y="421940"/>
                    </a:lnTo>
                    <a:cubicBezTo>
                      <a:pt x="662488" y="422068"/>
                      <a:pt x="662681" y="422325"/>
                      <a:pt x="662745" y="422582"/>
                    </a:cubicBezTo>
                    <a:lnTo>
                      <a:pt x="664544" y="429324"/>
                    </a:lnTo>
                    <a:lnTo>
                      <a:pt x="665635" y="431508"/>
                    </a:lnTo>
                    <a:lnTo>
                      <a:pt x="666599" y="433049"/>
                    </a:lnTo>
                    <a:lnTo>
                      <a:pt x="669103" y="434718"/>
                    </a:lnTo>
                    <a:cubicBezTo>
                      <a:pt x="669617" y="435039"/>
                      <a:pt x="669746" y="435746"/>
                      <a:pt x="669425" y="436259"/>
                    </a:cubicBezTo>
                    <a:lnTo>
                      <a:pt x="666021" y="441717"/>
                    </a:lnTo>
                    <a:lnTo>
                      <a:pt x="629733" y="498096"/>
                    </a:lnTo>
                    <a:lnTo>
                      <a:pt x="605777" y="535724"/>
                    </a:lnTo>
                    <a:lnTo>
                      <a:pt x="565251" y="599102"/>
                    </a:lnTo>
                    <a:lnTo>
                      <a:pt x="570003" y="599616"/>
                    </a:lnTo>
                    <a:cubicBezTo>
                      <a:pt x="570132" y="599616"/>
                      <a:pt x="570260" y="599680"/>
                      <a:pt x="570389" y="599744"/>
                    </a:cubicBezTo>
                    <a:lnTo>
                      <a:pt x="591390" y="610724"/>
                    </a:lnTo>
                    <a:lnTo>
                      <a:pt x="592932" y="611816"/>
                    </a:lnTo>
                    <a:lnTo>
                      <a:pt x="600832" y="613807"/>
                    </a:lnTo>
                    <a:lnTo>
                      <a:pt x="604557" y="613807"/>
                    </a:lnTo>
                    <a:lnTo>
                      <a:pt x="608025" y="612137"/>
                    </a:lnTo>
                    <a:lnTo>
                      <a:pt x="613805" y="606808"/>
                    </a:lnTo>
                    <a:cubicBezTo>
                      <a:pt x="613869" y="606743"/>
                      <a:pt x="613934" y="606679"/>
                      <a:pt x="613998" y="606679"/>
                    </a:cubicBezTo>
                    <a:lnTo>
                      <a:pt x="617402" y="604624"/>
                    </a:lnTo>
                    <a:cubicBezTo>
                      <a:pt x="617530" y="604560"/>
                      <a:pt x="617723" y="604496"/>
                      <a:pt x="617851" y="604496"/>
                    </a:cubicBezTo>
                    <a:lnTo>
                      <a:pt x="622219" y="604046"/>
                    </a:lnTo>
                    <a:cubicBezTo>
                      <a:pt x="622411" y="604046"/>
                      <a:pt x="622540" y="604046"/>
                      <a:pt x="622733" y="604111"/>
                    </a:cubicBezTo>
                    <a:lnTo>
                      <a:pt x="628641" y="606165"/>
                    </a:lnTo>
                    <a:cubicBezTo>
                      <a:pt x="628770" y="606230"/>
                      <a:pt x="628834" y="606294"/>
                      <a:pt x="628962" y="606358"/>
                    </a:cubicBezTo>
                    <a:lnTo>
                      <a:pt x="634678" y="610660"/>
                    </a:lnTo>
                    <a:lnTo>
                      <a:pt x="639817" y="616054"/>
                    </a:lnTo>
                    <a:lnTo>
                      <a:pt x="643606" y="621448"/>
                    </a:lnTo>
                    <a:cubicBezTo>
                      <a:pt x="643670" y="621512"/>
                      <a:pt x="643734" y="621641"/>
                      <a:pt x="643734" y="621769"/>
                    </a:cubicBezTo>
                    <a:lnTo>
                      <a:pt x="645533" y="627227"/>
                    </a:lnTo>
                    <a:lnTo>
                      <a:pt x="646496" y="632878"/>
                    </a:lnTo>
                    <a:lnTo>
                      <a:pt x="647973" y="637501"/>
                    </a:lnTo>
                    <a:lnTo>
                      <a:pt x="651763" y="641290"/>
                    </a:lnTo>
                    <a:lnTo>
                      <a:pt x="667112" y="649188"/>
                    </a:lnTo>
                    <a:lnTo>
                      <a:pt x="671865" y="652976"/>
                    </a:lnTo>
                    <a:lnTo>
                      <a:pt x="675205" y="656765"/>
                    </a:lnTo>
                    <a:lnTo>
                      <a:pt x="678031" y="660746"/>
                    </a:lnTo>
                    <a:lnTo>
                      <a:pt x="681242" y="667488"/>
                    </a:lnTo>
                    <a:lnTo>
                      <a:pt x="682848" y="664278"/>
                    </a:lnTo>
                    <a:lnTo>
                      <a:pt x="691968" y="614962"/>
                    </a:lnTo>
                    <a:lnTo>
                      <a:pt x="709758" y="515754"/>
                    </a:lnTo>
                    <a:lnTo>
                      <a:pt x="723438" y="441589"/>
                    </a:lnTo>
                    <a:lnTo>
                      <a:pt x="732366" y="392081"/>
                    </a:lnTo>
                    <a:lnTo>
                      <a:pt x="741486" y="342573"/>
                    </a:lnTo>
                    <a:lnTo>
                      <a:pt x="756515" y="258840"/>
                    </a:lnTo>
                    <a:lnTo>
                      <a:pt x="758763" y="251135"/>
                    </a:lnTo>
                    <a:lnTo>
                      <a:pt x="758763" y="248310"/>
                    </a:lnTo>
                    <a:cubicBezTo>
                      <a:pt x="758763" y="248181"/>
                      <a:pt x="758763" y="248117"/>
                      <a:pt x="758827" y="248053"/>
                    </a:cubicBezTo>
                    <a:lnTo>
                      <a:pt x="761524" y="237714"/>
                    </a:lnTo>
                    <a:lnTo>
                      <a:pt x="761524" y="230780"/>
                    </a:lnTo>
                    <a:lnTo>
                      <a:pt x="764029" y="216589"/>
                    </a:lnTo>
                    <a:lnTo>
                      <a:pt x="763580" y="210231"/>
                    </a:lnTo>
                    <a:lnTo>
                      <a:pt x="758634" y="204131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F24128A0-D7E7-4286-82FE-759E08854A60}"/>
                  </a:ext>
                </a:extLst>
              </p:cNvPr>
              <p:cNvSpPr/>
              <p:nvPr/>
            </p:nvSpPr>
            <p:spPr>
              <a:xfrm>
                <a:off x="483683" y="590818"/>
                <a:ext cx="493895" cy="528083"/>
              </a:xfrm>
              <a:custGeom>
                <a:avLst/>
                <a:gdLst>
                  <a:gd name="connsiteX0" fmla="*/ 25562 w 493895"/>
                  <a:gd name="connsiteY0" fmla="*/ 113592 h 528083"/>
                  <a:gd name="connsiteX1" fmla="*/ 26011 w 493895"/>
                  <a:gd name="connsiteY1" fmla="*/ 118793 h 528083"/>
                  <a:gd name="connsiteX2" fmla="*/ 26076 w 493895"/>
                  <a:gd name="connsiteY2" fmla="*/ 119564 h 528083"/>
                  <a:gd name="connsiteX3" fmla="*/ 26076 w 493895"/>
                  <a:gd name="connsiteY3" fmla="*/ 119564 h 528083"/>
                  <a:gd name="connsiteX4" fmla="*/ 26076 w 493895"/>
                  <a:gd name="connsiteY4" fmla="*/ 119564 h 528083"/>
                  <a:gd name="connsiteX5" fmla="*/ 26011 w 493895"/>
                  <a:gd name="connsiteY5" fmla="*/ 119949 h 528083"/>
                  <a:gd name="connsiteX6" fmla="*/ 25112 w 493895"/>
                  <a:gd name="connsiteY6" fmla="*/ 123159 h 528083"/>
                  <a:gd name="connsiteX7" fmla="*/ 24920 w 493895"/>
                  <a:gd name="connsiteY7" fmla="*/ 123480 h 528083"/>
                  <a:gd name="connsiteX8" fmla="*/ 23956 w 493895"/>
                  <a:gd name="connsiteY8" fmla="*/ 124829 h 528083"/>
                  <a:gd name="connsiteX9" fmla="*/ 23571 w 493895"/>
                  <a:gd name="connsiteY9" fmla="*/ 127526 h 528083"/>
                  <a:gd name="connsiteX10" fmla="*/ 23057 w 493895"/>
                  <a:gd name="connsiteY10" fmla="*/ 128296 h 528083"/>
                  <a:gd name="connsiteX11" fmla="*/ 20295 w 493895"/>
                  <a:gd name="connsiteY11" fmla="*/ 130030 h 528083"/>
                  <a:gd name="connsiteX12" fmla="*/ 19396 w 493895"/>
                  <a:gd name="connsiteY12" fmla="*/ 131314 h 528083"/>
                  <a:gd name="connsiteX13" fmla="*/ 18561 w 493895"/>
                  <a:gd name="connsiteY13" fmla="*/ 133498 h 528083"/>
                  <a:gd name="connsiteX14" fmla="*/ 15671 w 493895"/>
                  <a:gd name="connsiteY14" fmla="*/ 149037 h 528083"/>
                  <a:gd name="connsiteX15" fmla="*/ 15414 w 493895"/>
                  <a:gd name="connsiteY15" fmla="*/ 149615 h 528083"/>
                  <a:gd name="connsiteX16" fmla="*/ 13359 w 493895"/>
                  <a:gd name="connsiteY16" fmla="*/ 151927 h 528083"/>
                  <a:gd name="connsiteX17" fmla="*/ 13166 w 493895"/>
                  <a:gd name="connsiteY17" fmla="*/ 152119 h 528083"/>
                  <a:gd name="connsiteX18" fmla="*/ 10854 w 493895"/>
                  <a:gd name="connsiteY18" fmla="*/ 153725 h 528083"/>
                  <a:gd name="connsiteX19" fmla="*/ 7836 w 493895"/>
                  <a:gd name="connsiteY19" fmla="*/ 156807 h 528083"/>
                  <a:gd name="connsiteX20" fmla="*/ 4239 w 493895"/>
                  <a:gd name="connsiteY20" fmla="*/ 159247 h 528083"/>
                  <a:gd name="connsiteX21" fmla="*/ 3404 w 493895"/>
                  <a:gd name="connsiteY21" fmla="*/ 159439 h 528083"/>
                  <a:gd name="connsiteX22" fmla="*/ 642 w 493895"/>
                  <a:gd name="connsiteY22" fmla="*/ 158990 h 528083"/>
                  <a:gd name="connsiteX23" fmla="*/ 642 w 493895"/>
                  <a:gd name="connsiteY23" fmla="*/ 163228 h 528083"/>
                  <a:gd name="connsiteX24" fmla="*/ 1285 w 493895"/>
                  <a:gd name="connsiteY24" fmla="*/ 163934 h 528083"/>
                  <a:gd name="connsiteX25" fmla="*/ 1734 w 493895"/>
                  <a:gd name="connsiteY25" fmla="*/ 165540 h 528083"/>
                  <a:gd name="connsiteX26" fmla="*/ 1606 w 493895"/>
                  <a:gd name="connsiteY26" fmla="*/ 166439 h 528083"/>
                  <a:gd name="connsiteX27" fmla="*/ 899 w 493895"/>
                  <a:gd name="connsiteY27" fmla="*/ 166952 h 528083"/>
                  <a:gd name="connsiteX28" fmla="*/ 257 w 493895"/>
                  <a:gd name="connsiteY28" fmla="*/ 167145 h 528083"/>
                  <a:gd name="connsiteX29" fmla="*/ 0 w 493895"/>
                  <a:gd name="connsiteY29" fmla="*/ 167338 h 528083"/>
                  <a:gd name="connsiteX30" fmla="*/ 642 w 493895"/>
                  <a:gd name="connsiteY30" fmla="*/ 168686 h 528083"/>
                  <a:gd name="connsiteX31" fmla="*/ 2119 w 493895"/>
                  <a:gd name="connsiteY31" fmla="*/ 170420 h 528083"/>
                  <a:gd name="connsiteX32" fmla="*/ 21644 w 493895"/>
                  <a:gd name="connsiteY32" fmla="*/ 188335 h 528083"/>
                  <a:gd name="connsiteX33" fmla="*/ 37508 w 493895"/>
                  <a:gd name="connsiteY33" fmla="*/ 199636 h 528083"/>
                  <a:gd name="connsiteX34" fmla="*/ 37701 w 493895"/>
                  <a:gd name="connsiteY34" fmla="*/ 199765 h 528083"/>
                  <a:gd name="connsiteX35" fmla="*/ 53693 w 493895"/>
                  <a:gd name="connsiteY35" fmla="*/ 217102 h 528083"/>
                  <a:gd name="connsiteX36" fmla="*/ 66088 w 493895"/>
                  <a:gd name="connsiteY36" fmla="*/ 232449 h 528083"/>
                  <a:gd name="connsiteX37" fmla="*/ 68914 w 493895"/>
                  <a:gd name="connsiteY37" fmla="*/ 234825 h 528083"/>
                  <a:gd name="connsiteX38" fmla="*/ 72639 w 493895"/>
                  <a:gd name="connsiteY38" fmla="*/ 237072 h 528083"/>
                  <a:gd name="connsiteX39" fmla="*/ 77649 w 493895"/>
                  <a:gd name="connsiteY39" fmla="*/ 237714 h 528083"/>
                  <a:gd name="connsiteX40" fmla="*/ 79897 w 493895"/>
                  <a:gd name="connsiteY40" fmla="*/ 238421 h 528083"/>
                  <a:gd name="connsiteX41" fmla="*/ 80218 w 493895"/>
                  <a:gd name="connsiteY41" fmla="*/ 238613 h 528083"/>
                  <a:gd name="connsiteX42" fmla="*/ 82016 w 493895"/>
                  <a:gd name="connsiteY42" fmla="*/ 239962 h 528083"/>
                  <a:gd name="connsiteX43" fmla="*/ 88696 w 493895"/>
                  <a:gd name="connsiteY43" fmla="*/ 245741 h 528083"/>
                  <a:gd name="connsiteX44" fmla="*/ 88888 w 493895"/>
                  <a:gd name="connsiteY44" fmla="*/ 245934 h 528083"/>
                  <a:gd name="connsiteX45" fmla="*/ 90944 w 493895"/>
                  <a:gd name="connsiteY45" fmla="*/ 248887 h 528083"/>
                  <a:gd name="connsiteX46" fmla="*/ 91072 w 493895"/>
                  <a:gd name="connsiteY46" fmla="*/ 249144 h 528083"/>
                  <a:gd name="connsiteX47" fmla="*/ 94283 w 493895"/>
                  <a:gd name="connsiteY47" fmla="*/ 258712 h 528083"/>
                  <a:gd name="connsiteX48" fmla="*/ 94348 w 493895"/>
                  <a:gd name="connsiteY48" fmla="*/ 259033 h 528083"/>
                  <a:gd name="connsiteX49" fmla="*/ 94797 w 493895"/>
                  <a:gd name="connsiteY49" fmla="*/ 276370 h 528083"/>
                  <a:gd name="connsiteX50" fmla="*/ 94348 w 493895"/>
                  <a:gd name="connsiteY50" fmla="*/ 279517 h 528083"/>
                  <a:gd name="connsiteX51" fmla="*/ 94219 w 493895"/>
                  <a:gd name="connsiteY51" fmla="*/ 279838 h 528083"/>
                  <a:gd name="connsiteX52" fmla="*/ 93513 w 493895"/>
                  <a:gd name="connsiteY52" fmla="*/ 281186 h 528083"/>
                  <a:gd name="connsiteX53" fmla="*/ 88439 w 493895"/>
                  <a:gd name="connsiteY53" fmla="*/ 289727 h 528083"/>
                  <a:gd name="connsiteX54" fmla="*/ 87411 w 493895"/>
                  <a:gd name="connsiteY54" fmla="*/ 290304 h 528083"/>
                  <a:gd name="connsiteX55" fmla="*/ 83750 w 493895"/>
                  <a:gd name="connsiteY55" fmla="*/ 290048 h 528083"/>
                  <a:gd name="connsiteX56" fmla="*/ 83237 w 493895"/>
                  <a:gd name="connsiteY56" fmla="*/ 289919 h 528083"/>
                  <a:gd name="connsiteX57" fmla="*/ 81181 w 493895"/>
                  <a:gd name="connsiteY57" fmla="*/ 288763 h 528083"/>
                  <a:gd name="connsiteX58" fmla="*/ 78612 w 493895"/>
                  <a:gd name="connsiteY58" fmla="*/ 287929 h 528083"/>
                  <a:gd name="connsiteX59" fmla="*/ 66281 w 493895"/>
                  <a:gd name="connsiteY59" fmla="*/ 284782 h 528083"/>
                  <a:gd name="connsiteX60" fmla="*/ 63198 w 493895"/>
                  <a:gd name="connsiteY60" fmla="*/ 284782 h 528083"/>
                  <a:gd name="connsiteX61" fmla="*/ 53500 w 493895"/>
                  <a:gd name="connsiteY61" fmla="*/ 285681 h 528083"/>
                  <a:gd name="connsiteX62" fmla="*/ 49133 w 493895"/>
                  <a:gd name="connsiteY62" fmla="*/ 286323 h 528083"/>
                  <a:gd name="connsiteX63" fmla="*/ 46307 w 493895"/>
                  <a:gd name="connsiteY63" fmla="*/ 287415 h 528083"/>
                  <a:gd name="connsiteX64" fmla="*/ 45664 w 493895"/>
                  <a:gd name="connsiteY64" fmla="*/ 287800 h 528083"/>
                  <a:gd name="connsiteX65" fmla="*/ 44637 w 493895"/>
                  <a:gd name="connsiteY65" fmla="*/ 288442 h 528083"/>
                  <a:gd name="connsiteX66" fmla="*/ 44187 w 493895"/>
                  <a:gd name="connsiteY66" fmla="*/ 289919 h 528083"/>
                  <a:gd name="connsiteX67" fmla="*/ 45536 w 493895"/>
                  <a:gd name="connsiteY67" fmla="*/ 292745 h 528083"/>
                  <a:gd name="connsiteX68" fmla="*/ 47270 w 493895"/>
                  <a:gd name="connsiteY68" fmla="*/ 293836 h 528083"/>
                  <a:gd name="connsiteX69" fmla="*/ 47656 w 493895"/>
                  <a:gd name="connsiteY69" fmla="*/ 294286 h 528083"/>
                  <a:gd name="connsiteX70" fmla="*/ 48555 w 493895"/>
                  <a:gd name="connsiteY70" fmla="*/ 296084 h 528083"/>
                  <a:gd name="connsiteX71" fmla="*/ 49325 w 493895"/>
                  <a:gd name="connsiteY71" fmla="*/ 298780 h 528083"/>
                  <a:gd name="connsiteX72" fmla="*/ 50032 w 493895"/>
                  <a:gd name="connsiteY72" fmla="*/ 304624 h 528083"/>
                  <a:gd name="connsiteX73" fmla="*/ 49968 w 493895"/>
                  <a:gd name="connsiteY73" fmla="*/ 305073 h 528083"/>
                  <a:gd name="connsiteX74" fmla="*/ 49261 w 493895"/>
                  <a:gd name="connsiteY74" fmla="*/ 307385 h 528083"/>
                  <a:gd name="connsiteX75" fmla="*/ 49068 w 493895"/>
                  <a:gd name="connsiteY75" fmla="*/ 307770 h 528083"/>
                  <a:gd name="connsiteX76" fmla="*/ 48490 w 493895"/>
                  <a:gd name="connsiteY76" fmla="*/ 308541 h 528083"/>
                  <a:gd name="connsiteX77" fmla="*/ 47720 w 493895"/>
                  <a:gd name="connsiteY77" fmla="*/ 309568 h 528083"/>
                  <a:gd name="connsiteX78" fmla="*/ 45793 w 493895"/>
                  <a:gd name="connsiteY78" fmla="*/ 311495 h 528083"/>
                  <a:gd name="connsiteX79" fmla="*/ 45215 w 493895"/>
                  <a:gd name="connsiteY79" fmla="*/ 312265 h 528083"/>
                  <a:gd name="connsiteX80" fmla="*/ 44830 w 493895"/>
                  <a:gd name="connsiteY80" fmla="*/ 312586 h 528083"/>
                  <a:gd name="connsiteX81" fmla="*/ 43481 w 493895"/>
                  <a:gd name="connsiteY81" fmla="*/ 313293 h 528083"/>
                  <a:gd name="connsiteX82" fmla="*/ 42839 w 493895"/>
                  <a:gd name="connsiteY82" fmla="*/ 313421 h 528083"/>
                  <a:gd name="connsiteX83" fmla="*/ 35902 w 493895"/>
                  <a:gd name="connsiteY83" fmla="*/ 312779 h 528083"/>
                  <a:gd name="connsiteX84" fmla="*/ 34168 w 493895"/>
                  <a:gd name="connsiteY84" fmla="*/ 313806 h 528083"/>
                  <a:gd name="connsiteX85" fmla="*/ 31406 w 493895"/>
                  <a:gd name="connsiteY85" fmla="*/ 315540 h 528083"/>
                  <a:gd name="connsiteX86" fmla="*/ 30957 w 493895"/>
                  <a:gd name="connsiteY86" fmla="*/ 315733 h 528083"/>
                  <a:gd name="connsiteX87" fmla="*/ 29030 w 493895"/>
                  <a:gd name="connsiteY87" fmla="*/ 315925 h 528083"/>
                  <a:gd name="connsiteX88" fmla="*/ 23378 w 493895"/>
                  <a:gd name="connsiteY88" fmla="*/ 317787 h 528083"/>
                  <a:gd name="connsiteX89" fmla="*/ 23442 w 493895"/>
                  <a:gd name="connsiteY89" fmla="*/ 318044 h 528083"/>
                  <a:gd name="connsiteX90" fmla="*/ 23507 w 493895"/>
                  <a:gd name="connsiteY90" fmla="*/ 318430 h 528083"/>
                  <a:gd name="connsiteX91" fmla="*/ 23507 w 493895"/>
                  <a:gd name="connsiteY91" fmla="*/ 324016 h 528083"/>
                  <a:gd name="connsiteX92" fmla="*/ 23828 w 493895"/>
                  <a:gd name="connsiteY92" fmla="*/ 325300 h 528083"/>
                  <a:gd name="connsiteX93" fmla="*/ 25755 w 493895"/>
                  <a:gd name="connsiteY93" fmla="*/ 326649 h 528083"/>
                  <a:gd name="connsiteX94" fmla="*/ 26204 w 493895"/>
                  <a:gd name="connsiteY94" fmla="*/ 327291 h 528083"/>
                  <a:gd name="connsiteX95" fmla="*/ 26654 w 493895"/>
                  <a:gd name="connsiteY95" fmla="*/ 328896 h 528083"/>
                  <a:gd name="connsiteX96" fmla="*/ 26589 w 493895"/>
                  <a:gd name="connsiteY96" fmla="*/ 329731 h 528083"/>
                  <a:gd name="connsiteX97" fmla="*/ 26140 w 493895"/>
                  <a:gd name="connsiteY97" fmla="*/ 330630 h 528083"/>
                  <a:gd name="connsiteX98" fmla="*/ 26011 w 493895"/>
                  <a:gd name="connsiteY98" fmla="*/ 330887 h 528083"/>
                  <a:gd name="connsiteX99" fmla="*/ 24727 w 493895"/>
                  <a:gd name="connsiteY99" fmla="*/ 332364 h 528083"/>
                  <a:gd name="connsiteX100" fmla="*/ 25241 w 493895"/>
                  <a:gd name="connsiteY100" fmla="*/ 332428 h 528083"/>
                  <a:gd name="connsiteX101" fmla="*/ 26525 w 493895"/>
                  <a:gd name="connsiteY101" fmla="*/ 332685 h 528083"/>
                  <a:gd name="connsiteX102" fmla="*/ 27039 w 493895"/>
                  <a:gd name="connsiteY102" fmla="*/ 332942 h 528083"/>
                  <a:gd name="connsiteX103" fmla="*/ 27039 w 493895"/>
                  <a:gd name="connsiteY103" fmla="*/ 332942 h 528083"/>
                  <a:gd name="connsiteX104" fmla="*/ 27360 w 493895"/>
                  <a:gd name="connsiteY104" fmla="*/ 333391 h 528083"/>
                  <a:gd name="connsiteX105" fmla="*/ 27810 w 493895"/>
                  <a:gd name="connsiteY105" fmla="*/ 334547 h 528083"/>
                  <a:gd name="connsiteX106" fmla="*/ 27874 w 493895"/>
                  <a:gd name="connsiteY106" fmla="*/ 334996 h 528083"/>
                  <a:gd name="connsiteX107" fmla="*/ 27874 w 493895"/>
                  <a:gd name="connsiteY107" fmla="*/ 336345 h 528083"/>
                  <a:gd name="connsiteX108" fmla="*/ 28131 w 493895"/>
                  <a:gd name="connsiteY108" fmla="*/ 336987 h 528083"/>
                  <a:gd name="connsiteX109" fmla="*/ 28645 w 493895"/>
                  <a:gd name="connsiteY109" fmla="*/ 337308 h 528083"/>
                  <a:gd name="connsiteX110" fmla="*/ 28773 w 493895"/>
                  <a:gd name="connsiteY110" fmla="*/ 337051 h 528083"/>
                  <a:gd name="connsiteX111" fmla="*/ 29929 w 493895"/>
                  <a:gd name="connsiteY111" fmla="*/ 335446 h 528083"/>
                  <a:gd name="connsiteX112" fmla="*/ 30250 w 493895"/>
                  <a:gd name="connsiteY112" fmla="*/ 335189 h 528083"/>
                  <a:gd name="connsiteX113" fmla="*/ 31599 w 493895"/>
                  <a:gd name="connsiteY113" fmla="*/ 334290 h 528083"/>
                  <a:gd name="connsiteX114" fmla="*/ 31856 w 493895"/>
                  <a:gd name="connsiteY114" fmla="*/ 334162 h 528083"/>
                  <a:gd name="connsiteX115" fmla="*/ 31984 w 493895"/>
                  <a:gd name="connsiteY115" fmla="*/ 334097 h 528083"/>
                  <a:gd name="connsiteX116" fmla="*/ 32177 w 493895"/>
                  <a:gd name="connsiteY116" fmla="*/ 334097 h 528083"/>
                  <a:gd name="connsiteX117" fmla="*/ 32434 w 493895"/>
                  <a:gd name="connsiteY117" fmla="*/ 334097 h 528083"/>
                  <a:gd name="connsiteX118" fmla="*/ 33140 w 493895"/>
                  <a:gd name="connsiteY118" fmla="*/ 334547 h 528083"/>
                  <a:gd name="connsiteX119" fmla="*/ 33847 w 493895"/>
                  <a:gd name="connsiteY119" fmla="*/ 335446 h 528083"/>
                  <a:gd name="connsiteX120" fmla="*/ 33975 w 493895"/>
                  <a:gd name="connsiteY120" fmla="*/ 335703 h 528083"/>
                  <a:gd name="connsiteX121" fmla="*/ 34040 w 493895"/>
                  <a:gd name="connsiteY121" fmla="*/ 336473 h 528083"/>
                  <a:gd name="connsiteX122" fmla="*/ 33205 w 493895"/>
                  <a:gd name="connsiteY122" fmla="*/ 338785 h 528083"/>
                  <a:gd name="connsiteX123" fmla="*/ 33205 w 493895"/>
                  <a:gd name="connsiteY123" fmla="*/ 339876 h 528083"/>
                  <a:gd name="connsiteX124" fmla="*/ 33783 w 493895"/>
                  <a:gd name="connsiteY124" fmla="*/ 340840 h 528083"/>
                  <a:gd name="connsiteX125" fmla="*/ 34746 w 493895"/>
                  <a:gd name="connsiteY125" fmla="*/ 341161 h 528083"/>
                  <a:gd name="connsiteX126" fmla="*/ 37957 w 493895"/>
                  <a:gd name="connsiteY126" fmla="*/ 341546 h 528083"/>
                  <a:gd name="connsiteX127" fmla="*/ 38600 w 493895"/>
                  <a:gd name="connsiteY127" fmla="*/ 341867 h 528083"/>
                  <a:gd name="connsiteX128" fmla="*/ 39306 w 493895"/>
                  <a:gd name="connsiteY128" fmla="*/ 342573 h 528083"/>
                  <a:gd name="connsiteX129" fmla="*/ 39563 w 493895"/>
                  <a:gd name="connsiteY129" fmla="*/ 343023 h 528083"/>
                  <a:gd name="connsiteX130" fmla="*/ 39563 w 493895"/>
                  <a:gd name="connsiteY130" fmla="*/ 343280 h 528083"/>
                  <a:gd name="connsiteX131" fmla="*/ 39563 w 493895"/>
                  <a:gd name="connsiteY131" fmla="*/ 343537 h 528083"/>
                  <a:gd name="connsiteX132" fmla="*/ 39563 w 493895"/>
                  <a:gd name="connsiteY132" fmla="*/ 343537 h 528083"/>
                  <a:gd name="connsiteX133" fmla="*/ 39563 w 493895"/>
                  <a:gd name="connsiteY133" fmla="*/ 343537 h 528083"/>
                  <a:gd name="connsiteX134" fmla="*/ 39499 w 493895"/>
                  <a:gd name="connsiteY134" fmla="*/ 343986 h 528083"/>
                  <a:gd name="connsiteX135" fmla="*/ 39113 w 493895"/>
                  <a:gd name="connsiteY135" fmla="*/ 345784 h 528083"/>
                  <a:gd name="connsiteX136" fmla="*/ 38728 w 493895"/>
                  <a:gd name="connsiteY136" fmla="*/ 346426 h 528083"/>
                  <a:gd name="connsiteX137" fmla="*/ 38022 w 493895"/>
                  <a:gd name="connsiteY137" fmla="*/ 346683 h 528083"/>
                  <a:gd name="connsiteX138" fmla="*/ 37122 w 493895"/>
                  <a:gd name="connsiteY138" fmla="*/ 346683 h 528083"/>
                  <a:gd name="connsiteX139" fmla="*/ 36416 w 493895"/>
                  <a:gd name="connsiteY139" fmla="*/ 346426 h 528083"/>
                  <a:gd name="connsiteX140" fmla="*/ 35902 w 493895"/>
                  <a:gd name="connsiteY140" fmla="*/ 346041 h 528083"/>
                  <a:gd name="connsiteX141" fmla="*/ 35003 w 493895"/>
                  <a:gd name="connsiteY141" fmla="*/ 347518 h 528083"/>
                  <a:gd name="connsiteX142" fmla="*/ 34939 w 493895"/>
                  <a:gd name="connsiteY142" fmla="*/ 347839 h 528083"/>
                  <a:gd name="connsiteX143" fmla="*/ 34618 w 493895"/>
                  <a:gd name="connsiteY143" fmla="*/ 350150 h 528083"/>
                  <a:gd name="connsiteX144" fmla="*/ 34875 w 493895"/>
                  <a:gd name="connsiteY144" fmla="*/ 350664 h 528083"/>
                  <a:gd name="connsiteX145" fmla="*/ 35710 w 493895"/>
                  <a:gd name="connsiteY145" fmla="*/ 350279 h 528083"/>
                  <a:gd name="connsiteX146" fmla="*/ 36673 w 493895"/>
                  <a:gd name="connsiteY146" fmla="*/ 350215 h 528083"/>
                  <a:gd name="connsiteX147" fmla="*/ 38985 w 493895"/>
                  <a:gd name="connsiteY147" fmla="*/ 351114 h 528083"/>
                  <a:gd name="connsiteX148" fmla="*/ 39435 w 493895"/>
                  <a:gd name="connsiteY148" fmla="*/ 351435 h 528083"/>
                  <a:gd name="connsiteX149" fmla="*/ 40783 w 493895"/>
                  <a:gd name="connsiteY149" fmla="*/ 353040 h 528083"/>
                  <a:gd name="connsiteX150" fmla="*/ 41040 w 493895"/>
                  <a:gd name="connsiteY150" fmla="*/ 353425 h 528083"/>
                  <a:gd name="connsiteX151" fmla="*/ 41747 w 493895"/>
                  <a:gd name="connsiteY151" fmla="*/ 355737 h 528083"/>
                  <a:gd name="connsiteX152" fmla="*/ 41811 w 493895"/>
                  <a:gd name="connsiteY152" fmla="*/ 356058 h 528083"/>
                  <a:gd name="connsiteX153" fmla="*/ 41811 w 493895"/>
                  <a:gd name="connsiteY153" fmla="*/ 358241 h 528083"/>
                  <a:gd name="connsiteX154" fmla="*/ 43031 w 493895"/>
                  <a:gd name="connsiteY154" fmla="*/ 359269 h 528083"/>
                  <a:gd name="connsiteX155" fmla="*/ 43288 w 493895"/>
                  <a:gd name="connsiteY155" fmla="*/ 359590 h 528083"/>
                  <a:gd name="connsiteX156" fmla="*/ 43674 w 493895"/>
                  <a:gd name="connsiteY156" fmla="*/ 360296 h 528083"/>
                  <a:gd name="connsiteX157" fmla="*/ 44380 w 493895"/>
                  <a:gd name="connsiteY157" fmla="*/ 361516 h 528083"/>
                  <a:gd name="connsiteX158" fmla="*/ 45151 w 493895"/>
                  <a:gd name="connsiteY158" fmla="*/ 362287 h 528083"/>
                  <a:gd name="connsiteX159" fmla="*/ 46564 w 493895"/>
                  <a:gd name="connsiteY159" fmla="*/ 361837 h 528083"/>
                  <a:gd name="connsiteX160" fmla="*/ 47784 w 493895"/>
                  <a:gd name="connsiteY160" fmla="*/ 362222 h 528083"/>
                  <a:gd name="connsiteX161" fmla="*/ 51445 w 493895"/>
                  <a:gd name="connsiteY161" fmla="*/ 366781 h 528083"/>
                  <a:gd name="connsiteX162" fmla="*/ 51702 w 493895"/>
                  <a:gd name="connsiteY162" fmla="*/ 367295 h 528083"/>
                  <a:gd name="connsiteX163" fmla="*/ 51959 w 493895"/>
                  <a:gd name="connsiteY163" fmla="*/ 368451 h 528083"/>
                  <a:gd name="connsiteX164" fmla="*/ 51702 w 493895"/>
                  <a:gd name="connsiteY164" fmla="*/ 369414 h 528083"/>
                  <a:gd name="connsiteX165" fmla="*/ 50225 w 493895"/>
                  <a:gd name="connsiteY165" fmla="*/ 371084 h 528083"/>
                  <a:gd name="connsiteX166" fmla="*/ 49582 w 493895"/>
                  <a:gd name="connsiteY166" fmla="*/ 372561 h 528083"/>
                  <a:gd name="connsiteX167" fmla="*/ 49390 w 493895"/>
                  <a:gd name="connsiteY167" fmla="*/ 373010 h 528083"/>
                  <a:gd name="connsiteX168" fmla="*/ 51316 w 493895"/>
                  <a:gd name="connsiteY168" fmla="*/ 373524 h 528083"/>
                  <a:gd name="connsiteX169" fmla="*/ 51894 w 493895"/>
                  <a:gd name="connsiteY169" fmla="*/ 373973 h 528083"/>
                  <a:gd name="connsiteX170" fmla="*/ 52087 w 493895"/>
                  <a:gd name="connsiteY170" fmla="*/ 374230 h 528083"/>
                  <a:gd name="connsiteX171" fmla="*/ 52151 w 493895"/>
                  <a:gd name="connsiteY171" fmla="*/ 374744 h 528083"/>
                  <a:gd name="connsiteX172" fmla="*/ 51959 w 493895"/>
                  <a:gd name="connsiteY172" fmla="*/ 375257 h 528083"/>
                  <a:gd name="connsiteX173" fmla="*/ 50803 w 493895"/>
                  <a:gd name="connsiteY173" fmla="*/ 376863 h 528083"/>
                  <a:gd name="connsiteX174" fmla="*/ 50225 w 493895"/>
                  <a:gd name="connsiteY174" fmla="*/ 377312 h 528083"/>
                  <a:gd name="connsiteX175" fmla="*/ 49390 w 493895"/>
                  <a:gd name="connsiteY175" fmla="*/ 377569 h 528083"/>
                  <a:gd name="connsiteX176" fmla="*/ 49968 w 493895"/>
                  <a:gd name="connsiteY176" fmla="*/ 378789 h 528083"/>
                  <a:gd name="connsiteX177" fmla="*/ 51252 w 493895"/>
                  <a:gd name="connsiteY177" fmla="*/ 380266 h 528083"/>
                  <a:gd name="connsiteX178" fmla="*/ 51252 w 493895"/>
                  <a:gd name="connsiteY178" fmla="*/ 380266 h 528083"/>
                  <a:gd name="connsiteX179" fmla="*/ 51252 w 493895"/>
                  <a:gd name="connsiteY179" fmla="*/ 380266 h 528083"/>
                  <a:gd name="connsiteX180" fmla="*/ 51316 w 493895"/>
                  <a:gd name="connsiteY180" fmla="*/ 380394 h 528083"/>
                  <a:gd name="connsiteX181" fmla="*/ 51509 w 493895"/>
                  <a:gd name="connsiteY181" fmla="*/ 380844 h 528083"/>
                  <a:gd name="connsiteX182" fmla="*/ 51766 w 493895"/>
                  <a:gd name="connsiteY182" fmla="*/ 382642 h 528083"/>
                  <a:gd name="connsiteX183" fmla="*/ 51573 w 493895"/>
                  <a:gd name="connsiteY183" fmla="*/ 383412 h 528083"/>
                  <a:gd name="connsiteX184" fmla="*/ 50674 w 493895"/>
                  <a:gd name="connsiteY184" fmla="*/ 384825 h 528083"/>
                  <a:gd name="connsiteX185" fmla="*/ 51509 w 493895"/>
                  <a:gd name="connsiteY185" fmla="*/ 385210 h 528083"/>
                  <a:gd name="connsiteX186" fmla="*/ 51959 w 493895"/>
                  <a:gd name="connsiteY186" fmla="*/ 385532 h 528083"/>
                  <a:gd name="connsiteX187" fmla="*/ 52216 w 493895"/>
                  <a:gd name="connsiteY187" fmla="*/ 386045 h 528083"/>
                  <a:gd name="connsiteX188" fmla="*/ 51894 w 493895"/>
                  <a:gd name="connsiteY188" fmla="*/ 387073 h 528083"/>
                  <a:gd name="connsiteX189" fmla="*/ 50738 w 493895"/>
                  <a:gd name="connsiteY189" fmla="*/ 388228 h 528083"/>
                  <a:gd name="connsiteX190" fmla="*/ 49903 w 493895"/>
                  <a:gd name="connsiteY190" fmla="*/ 390733 h 528083"/>
                  <a:gd name="connsiteX191" fmla="*/ 49839 w 493895"/>
                  <a:gd name="connsiteY191" fmla="*/ 391118 h 528083"/>
                  <a:gd name="connsiteX192" fmla="*/ 49390 w 493895"/>
                  <a:gd name="connsiteY192" fmla="*/ 393301 h 528083"/>
                  <a:gd name="connsiteX193" fmla="*/ 49903 w 493895"/>
                  <a:gd name="connsiteY193" fmla="*/ 395292 h 528083"/>
                  <a:gd name="connsiteX194" fmla="*/ 50417 w 493895"/>
                  <a:gd name="connsiteY194" fmla="*/ 395805 h 528083"/>
                  <a:gd name="connsiteX195" fmla="*/ 52665 w 493895"/>
                  <a:gd name="connsiteY195" fmla="*/ 396383 h 528083"/>
                  <a:gd name="connsiteX196" fmla="*/ 52858 w 493895"/>
                  <a:gd name="connsiteY196" fmla="*/ 396448 h 528083"/>
                  <a:gd name="connsiteX197" fmla="*/ 53050 w 493895"/>
                  <a:gd name="connsiteY197" fmla="*/ 396512 h 528083"/>
                  <a:gd name="connsiteX198" fmla="*/ 53500 w 493895"/>
                  <a:gd name="connsiteY198" fmla="*/ 396833 h 528083"/>
                  <a:gd name="connsiteX199" fmla="*/ 53757 w 493895"/>
                  <a:gd name="connsiteY199" fmla="*/ 396961 h 528083"/>
                  <a:gd name="connsiteX200" fmla="*/ 54271 w 493895"/>
                  <a:gd name="connsiteY200" fmla="*/ 397668 h 528083"/>
                  <a:gd name="connsiteX201" fmla="*/ 55106 w 493895"/>
                  <a:gd name="connsiteY201" fmla="*/ 401649 h 528083"/>
                  <a:gd name="connsiteX202" fmla="*/ 59216 w 493895"/>
                  <a:gd name="connsiteY202" fmla="*/ 406015 h 528083"/>
                  <a:gd name="connsiteX203" fmla="*/ 59345 w 493895"/>
                  <a:gd name="connsiteY203" fmla="*/ 406208 h 528083"/>
                  <a:gd name="connsiteX204" fmla="*/ 60950 w 493895"/>
                  <a:gd name="connsiteY204" fmla="*/ 408969 h 528083"/>
                  <a:gd name="connsiteX205" fmla="*/ 61079 w 493895"/>
                  <a:gd name="connsiteY205" fmla="*/ 409354 h 528083"/>
                  <a:gd name="connsiteX206" fmla="*/ 61464 w 493895"/>
                  <a:gd name="connsiteY206" fmla="*/ 412244 h 528083"/>
                  <a:gd name="connsiteX207" fmla="*/ 62556 w 493895"/>
                  <a:gd name="connsiteY207" fmla="*/ 413721 h 528083"/>
                  <a:gd name="connsiteX208" fmla="*/ 64290 w 493895"/>
                  <a:gd name="connsiteY208" fmla="*/ 415069 h 528083"/>
                  <a:gd name="connsiteX209" fmla="*/ 68208 w 493895"/>
                  <a:gd name="connsiteY209" fmla="*/ 416161 h 528083"/>
                  <a:gd name="connsiteX210" fmla="*/ 71933 w 493895"/>
                  <a:gd name="connsiteY210" fmla="*/ 416610 h 528083"/>
                  <a:gd name="connsiteX211" fmla="*/ 83879 w 493895"/>
                  <a:gd name="connsiteY211" fmla="*/ 416161 h 528083"/>
                  <a:gd name="connsiteX212" fmla="*/ 90494 w 493895"/>
                  <a:gd name="connsiteY212" fmla="*/ 414620 h 528083"/>
                  <a:gd name="connsiteX213" fmla="*/ 106615 w 493895"/>
                  <a:gd name="connsiteY213" fmla="*/ 413207 h 528083"/>
                  <a:gd name="connsiteX214" fmla="*/ 111496 w 493895"/>
                  <a:gd name="connsiteY214" fmla="*/ 412115 h 528083"/>
                  <a:gd name="connsiteX215" fmla="*/ 117533 w 493895"/>
                  <a:gd name="connsiteY215" fmla="*/ 411409 h 528083"/>
                  <a:gd name="connsiteX216" fmla="*/ 123378 w 493895"/>
                  <a:gd name="connsiteY216" fmla="*/ 411409 h 528083"/>
                  <a:gd name="connsiteX217" fmla="*/ 128965 w 493895"/>
                  <a:gd name="connsiteY217" fmla="*/ 412115 h 528083"/>
                  <a:gd name="connsiteX218" fmla="*/ 129479 w 493895"/>
                  <a:gd name="connsiteY218" fmla="*/ 412308 h 528083"/>
                  <a:gd name="connsiteX219" fmla="*/ 132241 w 493895"/>
                  <a:gd name="connsiteY219" fmla="*/ 414363 h 528083"/>
                  <a:gd name="connsiteX220" fmla="*/ 132498 w 493895"/>
                  <a:gd name="connsiteY220" fmla="*/ 414684 h 528083"/>
                  <a:gd name="connsiteX221" fmla="*/ 134103 w 493895"/>
                  <a:gd name="connsiteY221" fmla="*/ 417188 h 528083"/>
                  <a:gd name="connsiteX222" fmla="*/ 134296 w 493895"/>
                  <a:gd name="connsiteY222" fmla="*/ 417638 h 528083"/>
                  <a:gd name="connsiteX223" fmla="*/ 135452 w 493895"/>
                  <a:gd name="connsiteY223" fmla="*/ 427077 h 528083"/>
                  <a:gd name="connsiteX224" fmla="*/ 138984 w 493895"/>
                  <a:gd name="connsiteY224" fmla="*/ 436388 h 528083"/>
                  <a:gd name="connsiteX225" fmla="*/ 143031 w 493895"/>
                  <a:gd name="connsiteY225" fmla="*/ 441460 h 528083"/>
                  <a:gd name="connsiteX226" fmla="*/ 146435 w 493895"/>
                  <a:gd name="connsiteY226" fmla="*/ 442873 h 528083"/>
                  <a:gd name="connsiteX227" fmla="*/ 150288 w 493895"/>
                  <a:gd name="connsiteY227" fmla="*/ 442873 h 528083"/>
                  <a:gd name="connsiteX228" fmla="*/ 150802 w 493895"/>
                  <a:gd name="connsiteY228" fmla="*/ 443002 h 528083"/>
                  <a:gd name="connsiteX229" fmla="*/ 154656 w 493895"/>
                  <a:gd name="connsiteY229" fmla="*/ 445056 h 528083"/>
                  <a:gd name="connsiteX230" fmla="*/ 155234 w 493895"/>
                  <a:gd name="connsiteY230" fmla="*/ 445891 h 528083"/>
                  <a:gd name="connsiteX231" fmla="*/ 156133 w 493895"/>
                  <a:gd name="connsiteY231" fmla="*/ 452762 h 528083"/>
                  <a:gd name="connsiteX232" fmla="*/ 156133 w 493895"/>
                  <a:gd name="connsiteY232" fmla="*/ 452762 h 528083"/>
                  <a:gd name="connsiteX233" fmla="*/ 156133 w 493895"/>
                  <a:gd name="connsiteY233" fmla="*/ 452762 h 528083"/>
                  <a:gd name="connsiteX234" fmla="*/ 156069 w 493895"/>
                  <a:gd name="connsiteY234" fmla="*/ 453340 h 528083"/>
                  <a:gd name="connsiteX235" fmla="*/ 154977 w 493895"/>
                  <a:gd name="connsiteY235" fmla="*/ 456294 h 528083"/>
                  <a:gd name="connsiteX236" fmla="*/ 152022 w 493895"/>
                  <a:gd name="connsiteY236" fmla="*/ 463935 h 528083"/>
                  <a:gd name="connsiteX237" fmla="*/ 151573 w 493895"/>
                  <a:gd name="connsiteY237" fmla="*/ 467274 h 528083"/>
                  <a:gd name="connsiteX238" fmla="*/ 152215 w 493895"/>
                  <a:gd name="connsiteY238" fmla="*/ 471191 h 528083"/>
                  <a:gd name="connsiteX239" fmla="*/ 153243 w 493895"/>
                  <a:gd name="connsiteY239" fmla="*/ 474337 h 528083"/>
                  <a:gd name="connsiteX240" fmla="*/ 158702 w 493895"/>
                  <a:gd name="connsiteY240" fmla="*/ 483584 h 528083"/>
                  <a:gd name="connsiteX241" fmla="*/ 158830 w 493895"/>
                  <a:gd name="connsiteY241" fmla="*/ 484033 h 528083"/>
                  <a:gd name="connsiteX242" fmla="*/ 159216 w 493895"/>
                  <a:gd name="connsiteY242" fmla="*/ 487437 h 528083"/>
                  <a:gd name="connsiteX243" fmla="*/ 159280 w 493895"/>
                  <a:gd name="connsiteY243" fmla="*/ 487886 h 528083"/>
                  <a:gd name="connsiteX244" fmla="*/ 159280 w 493895"/>
                  <a:gd name="connsiteY244" fmla="*/ 487886 h 528083"/>
                  <a:gd name="connsiteX245" fmla="*/ 159280 w 493895"/>
                  <a:gd name="connsiteY245" fmla="*/ 487886 h 528083"/>
                  <a:gd name="connsiteX246" fmla="*/ 159216 w 493895"/>
                  <a:gd name="connsiteY246" fmla="*/ 488336 h 528083"/>
                  <a:gd name="connsiteX247" fmla="*/ 157417 w 493895"/>
                  <a:gd name="connsiteY247" fmla="*/ 494949 h 528083"/>
                  <a:gd name="connsiteX248" fmla="*/ 157225 w 493895"/>
                  <a:gd name="connsiteY248" fmla="*/ 496940 h 528083"/>
                  <a:gd name="connsiteX249" fmla="*/ 158638 w 493895"/>
                  <a:gd name="connsiteY249" fmla="*/ 499637 h 528083"/>
                  <a:gd name="connsiteX250" fmla="*/ 159408 w 493895"/>
                  <a:gd name="connsiteY250" fmla="*/ 500600 h 528083"/>
                  <a:gd name="connsiteX251" fmla="*/ 165124 w 493895"/>
                  <a:gd name="connsiteY251" fmla="*/ 506508 h 528083"/>
                  <a:gd name="connsiteX252" fmla="*/ 169492 w 493895"/>
                  <a:gd name="connsiteY252" fmla="*/ 508691 h 528083"/>
                  <a:gd name="connsiteX253" fmla="*/ 170005 w 493895"/>
                  <a:gd name="connsiteY253" fmla="*/ 509205 h 528083"/>
                  <a:gd name="connsiteX254" fmla="*/ 171740 w 493895"/>
                  <a:gd name="connsiteY254" fmla="*/ 512672 h 528083"/>
                  <a:gd name="connsiteX255" fmla="*/ 174437 w 493895"/>
                  <a:gd name="connsiteY255" fmla="*/ 515176 h 528083"/>
                  <a:gd name="connsiteX256" fmla="*/ 177777 w 493895"/>
                  <a:gd name="connsiteY256" fmla="*/ 517167 h 528083"/>
                  <a:gd name="connsiteX257" fmla="*/ 182722 w 493895"/>
                  <a:gd name="connsiteY257" fmla="*/ 519093 h 528083"/>
                  <a:gd name="connsiteX258" fmla="*/ 189530 w 493895"/>
                  <a:gd name="connsiteY258" fmla="*/ 520185 h 528083"/>
                  <a:gd name="connsiteX259" fmla="*/ 192613 w 493895"/>
                  <a:gd name="connsiteY259" fmla="*/ 519800 h 528083"/>
                  <a:gd name="connsiteX260" fmla="*/ 200320 w 493895"/>
                  <a:gd name="connsiteY260" fmla="*/ 516461 h 528083"/>
                  <a:gd name="connsiteX261" fmla="*/ 207321 w 493895"/>
                  <a:gd name="connsiteY261" fmla="*/ 511516 h 528083"/>
                  <a:gd name="connsiteX262" fmla="*/ 210275 w 493895"/>
                  <a:gd name="connsiteY262" fmla="*/ 509462 h 528083"/>
                  <a:gd name="connsiteX263" fmla="*/ 210789 w 493895"/>
                  <a:gd name="connsiteY263" fmla="*/ 509269 h 528083"/>
                  <a:gd name="connsiteX264" fmla="*/ 213101 w 493895"/>
                  <a:gd name="connsiteY264" fmla="*/ 509012 h 528083"/>
                  <a:gd name="connsiteX265" fmla="*/ 213872 w 493895"/>
                  <a:gd name="connsiteY265" fmla="*/ 509205 h 528083"/>
                  <a:gd name="connsiteX266" fmla="*/ 217982 w 493895"/>
                  <a:gd name="connsiteY266" fmla="*/ 512158 h 528083"/>
                  <a:gd name="connsiteX267" fmla="*/ 219524 w 493895"/>
                  <a:gd name="connsiteY267" fmla="*/ 513699 h 528083"/>
                  <a:gd name="connsiteX268" fmla="*/ 220423 w 493895"/>
                  <a:gd name="connsiteY268" fmla="*/ 514021 h 528083"/>
                  <a:gd name="connsiteX269" fmla="*/ 220615 w 493895"/>
                  <a:gd name="connsiteY269" fmla="*/ 514021 h 528083"/>
                  <a:gd name="connsiteX270" fmla="*/ 223570 w 493895"/>
                  <a:gd name="connsiteY270" fmla="*/ 513828 h 528083"/>
                  <a:gd name="connsiteX271" fmla="*/ 223827 w 493895"/>
                  <a:gd name="connsiteY271" fmla="*/ 513828 h 528083"/>
                  <a:gd name="connsiteX272" fmla="*/ 226909 w 493895"/>
                  <a:gd name="connsiteY272" fmla="*/ 514277 h 528083"/>
                  <a:gd name="connsiteX273" fmla="*/ 230442 w 493895"/>
                  <a:gd name="connsiteY273" fmla="*/ 514085 h 528083"/>
                  <a:gd name="connsiteX274" fmla="*/ 230442 w 493895"/>
                  <a:gd name="connsiteY274" fmla="*/ 514085 h 528083"/>
                  <a:gd name="connsiteX275" fmla="*/ 230442 w 493895"/>
                  <a:gd name="connsiteY275" fmla="*/ 514085 h 528083"/>
                  <a:gd name="connsiteX276" fmla="*/ 230827 w 493895"/>
                  <a:gd name="connsiteY276" fmla="*/ 514149 h 528083"/>
                  <a:gd name="connsiteX277" fmla="*/ 233525 w 493895"/>
                  <a:gd name="connsiteY277" fmla="*/ 514920 h 528083"/>
                  <a:gd name="connsiteX278" fmla="*/ 233974 w 493895"/>
                  <a:gd name="connsiteY278" fmla="*/ 512480 h 528083"/>
                  <a:gd name="connsiteX279" fmla="*/ 234167 w 493895"/>
                  <a:gd name="connsiteY279" fmla="*/ 509654 h 528083"/>
                  <a:gd name="connsiteX280" fmla="*/ 234167 w 493895"/>
                  <a:gd name="connsiteY280" fmla="*/ 509462 h 528083"/>
                  <a:gd name="connsiteX281" fmla="*/ 233974 w 493895"/>
                  <a:gd name="connsiteY281" fmla="*/ 506765 h 528083"/>
                  <a:gd name="connsiteX282" fmla="*/ 231469 w 493895"/>
                  <a:gd name="connsiteY282" fmla="*/ 498417 h 528083"/>
                  <a:gd name="connsiteX283" fmla="*/ 231405 w 493895"/>
                  <a:gd name="connsiteY283" fmla="*/ 498096 h 528083"/>
                  <a:gd name="connsiteX284" fmla="*/ 231405 w 493895"/>
                  <a:gd name="connsiteY284" fmla="*/ 495784 h 528083"/>
                  <a:gd name="connsiteX285" fmla="*/ 232176 w 493895"/>
                  <a:gd name="connsiteY285" fmla="*/ 491803 h 528083"/>
                  <a:gd name="connsiteX286" fmla="*/ 230891 w 493895"/>
                  <a:gd name="connsiteY286" fmla="*/ 491418 h 528083"/>
                  <a:gd name="connsiteX287" fmla="*/ 230570 w 493895"/>
                  <a:gd name="connsiteY287" fmla="*/ 491225 h 528083"/>
                  <a:gd name="connsiteX288" fmla="*/ 230185 w 493895"/>
                  <a:gd name="connsiteY288" fmla="*/ 490776 h 528083"/>
                  <a:gd name="connsiteX289" fmla="*/ 229286 w 493895"/>
                  <a:gd name="connsiteY289" fmla="*/ 488721 h 528083"/>
                  <a:gd name="connsiteX290" fmla="*/ 229157 w 493895"/>
                  <a:gd name="connsiteY290" fmla="*/ 488271 h 528083"/>
                  <a:gd name="connsiteX291" fmla="*/ 229157 w 493895"/>
                  <a:gd name="connsiteY291" fmla="*/ 483006 h 528083"/>
                  <a:gd name="connsiteX292" fmla="*/ 229479 w 493895"/>
                  <a:gd name="connsiteY292" fmla="*/ 482171 h 528083"/>
                  <a:gd name="connsiteX293" fmla="*/ 230313 w 493895"/>
                  <a:gd name="connsiteY293" fmla="*/ 481850 h 528083"/>
                  <a:gd name="connsiteX294" fmla="*/ 232112 w 493895"/>
                  <a:gd name="connsiteY294" fmla="*/ 481850 h 528083"/>
                  <a:gd name="connsiteX295" fmla="*/ 232497 w 493895"/>
                  <a:gd name="connsiteY295" fmla="*/ 481914 h 528083"/>
                  <a:gd name="connsiteX296" fmla="*/ 237507 w 493895"/>
                  <a:gd name="connsiteY296" fmla="*/ 483712 h 528083"/>
                  <a:gd name="connsiteX297" fmla="*/ 239241 w 493895"/>
                  <a:gd name="connsiteY297" fmla="*/ 484162 h 528083"/>
                  <a:gd name="connsiteX298" fmla="*/ 239626 w 493895"/>
                  <a:gd name="connsiteY298" fmla="*/ 484354 h 528083"/>
                  <a:gd name="connsiteX299" fmla="*/ 241424 w 493895"/>
                  <a:gd name="connsiteY299" fmla="*/ 485703 h 528083"/>
                  <a:gd name="connsiteX300" fmla="*/ 241810 w 493895"/>
                  <a:gd name="connsiteY300" fmla="*/ 486281 h 528083"/>
                  <a:gd name="connsiteX301" fmla="*/ 242388 w 493895"/>
                  <a:gd name="connsiteY301" fmla="*/ 488271 h 528083"/>
                  <a:gd name="connsiteX302" fmla="*/ 243351 w 493895"/>
                  <a:gd name="connsiteY302" fmla="*/ 489235 h 528083"/>
                  <a:gd name="connsiteX303" fmla="*/ 249838 w 493895"/>
                  <a:gd name="connsiteY303" fmla="*/ 491803 h 528083"/>
                  <a:gd name="connsiteX304" fmla="*/ 251829 w 493895"/>
                  <a:gd name="connsiteY304" fmla="*/ 491803 h 528083"/>
                  <a:gd name="connsiteX305" fmla="*/ 254912 w 493895"/>
                  <a:gd name="connsiteY305" fmla="*/ 490134 h 528083"/>
                  <a:gd name="connsiteX306" fmla="*/ 258444 w 493895"/>
                  <a:gd name="connsiteY306" fmla="*/ 488271 h 528083"/>
                  <a:gd name="connsiteX307" fmla="*/ 258958 w 493895"/>
                  <a:gd name="connsiteY307" fmla="*/ 488143 h 528083"/>
                  <a:gd name="connsiteX308" fmla="*/ 259472 w 493895"/>
                  <a:gd name="connsiteY308" fmla="*/ 488207 h 528083"/>
                  <a:gd name="connsiteX309" fmla="*/ 261078 w 493895"/>
                  <a:gd name="connsiteY309" fmla="*/ 488913 h 528083"/>
                  <a:gd name="connsiteX310" fmla="*/ 261334 w 493895"/>
                  <a:gd name="connsiteY310" fmla="*/ 489106 h 528083"/>
                  <a:gd name="connsiteX311" fmla="*/ 262555 w 493895"/>
                  <a:gd name="connsiteY311" fmla="*/ 490134 h 528083"/>
                  <a:gd name="connsiteX312" fmla="*/ 265766 w 493895"/>
                  <a:gd name="connsiteY312" fmla="*/ 491225 h 528083"/>
                  <a:gd name="connsiteX313" fmla="*/ 266344 w 493895"/>
                  <a:gd name="connsiteY313" fmla="*/ 491610 h 528083"/>
                  <a:gd name="connsiteX314" fmla="*/ 267051 w 493895"/>
                  <a:gd name="connsiteY314" fmla="*/ 492509 h 528083"/>
                  <a:gd name="connsiteX315" fmla="*/ 267115 w 493895"/>
                  <a:gd name="connsiteY315" fmla="*/ 492638 h 528083"/>
                  <a:gd name="connsiteX316" fmla="*/ 267243 w 493895"/>
                  <a:gd name="connsiteY316" fmla="*/ 492895 h 528083"/>
                  <a:gd name="connsiteX317" fmla="*/ 267629 w 493895"/>
                  <a:gd name="connsiteY317" fmla="*/ 494115 h 528083"/>
                  <a:gd name="connsiteX318" fmla="*/ 267757 w 493895"/>
                  <a:gd name="connsiteY318" fmla="*/ 494500 h 528083"/>
                  <a:gd name="connsiteX319" fmla="*/ 267821 w 493895"/>
                  <a:gd name="connsiteY319" fmla="*/ 494885 h 528083"/>
                  <a:gd name="connsiteX320" fmla="*/ 267372 w 493895"/>
                  <a:gd name="connsiteY320" fmla="*/ 499316 h 528083"/>
                  <a:gd name="connsiteX321" fmla="*/ 267500 w 493895"/>
                  <a:gd name="connsiteY321" fmla="*/ 500215 h 528083"/>
                  <a:gd name="connsiteX322" fmla="*/ 268785 w 493895"/>
                  <a:gd name="connsiteY322" fmla="*/ 501692 h 528083"/>
                  <a:gd name="connsiteX323" fmla="*/ 269748 w 493895"/>
                  <a:gd name="connsiteY323" fmla="*/ 502270 h 528083"/>
                  <a:gd name="connsiteX324" fmla="*/ 271675 w 493895"/>
                  <a:gd name="connsiteY324" fmla="*/ 503104 h 528083"/>
                  <a:gd name="connsiteX325" fmla="*/ 272189 w 493895"/>
                  <a:gd name="connsiteY325" fmla="*/ 503554 h 528083"/>
                  <a:gd name="connsiteX326" fmla="*/ 273345 w 493895"/>
                  <a:gd name="connsiteY326" fmla="*/ 505352 h 528083"/>
                  <a:gd name="connsiteX327" fmla="*/ 273473 w 493895"/>
                  <a:gd name="connsiteY327" fmla="*/ 505609 h 528083"/>
                  <a:gd name="connsiteX328" fmla="*/ 277134 w 493895"/>
                  <a:gd name="connsiteY328" fmla="*/ 516075 h 528083"/>
                  <a:gd name="connsiteX329" fmla="*/ 277198 w 493895"/>
                  <a:gd name="connsiteY329" fmla="*/ 516332 h 528083"/>
                  <a:gd name="connsiteX330" fmla="*/ 277455 w 493895"/>
                  <a:gd name="connsiteY330" fmla="*/ 519093 h 528083"/>
                  <a:gd name="connsiteX331" fmla="*/ 277455 w 493895"/>
                  <a:gd name="connsiteY331" fmla="*/ 519350 h 528083"/>
                  <a:gd name="connsiteX332" fmla="*/ 277070 w 493895"/>
                  <a:gd name="connsiteY332" fmla="*/ 522689 h 528083"/>
                  <a:gd name="connsiteX333" fmla="*/ 277006 w 493895"/>
                  <a:gd name="connsiteY333" fmla="*/ 523139 h 528083"/>
                  <a:gd name="connsiteX334" fmla="*/ 278675 w 493895"/>
                  <a:gd name="connsiteY334" fmla="*/ 522497 h 528083"/>
                  <a:gd name="connsiteX335" fmla="*/ 279318 w 493895"/>
                  <a:gd name="connsiteY335" fmla="*/ 522240 h 528083"/>
                  <a:gd name="connsiteX336" fmla="*/ 279318 w 493895"/>
                  <a:gd name="connsiteY336" fmla="*/ 522240 h 528083"/>
                  <a:gd name="connsiteX337" fmla="*/ 279703 w 493895"/>
                  <a:gd name="connsiteY337" fmla="*/ 522176 h 528083"/>
                  <a:gd name="connsiteX338" fmla="*/ 279703 w 493895"/>
                  <a:gd name="connsiteY338" fmla="*/ 522176 h 528083"/>
                  <a:gd name="connsiteX339" fmla="*/ 280281 w 493895"/>
                  <a:gd name="connsiteY339" fmla="*/ 522368 h 528083"/>
                  <a:gd name="connsiteX340" fmla="*/ 280410 w 493895"/>
                  <a:gd name="connsiteY340" fmla="*/ 522432 h 528083"/>
                  <a:gd name="connsiteX341" fmla="*/ 280795 w 493895"/>
                  <a:gd name="connsiteY341" fmla="*/ 522882 h 528083"/>
                  <a:gd name="connsiteX342" fmla="*/ 280795 w 493895"/>
                  <a:gd name="connsiteY342" fmla="*/ 522882 h 528083"/>
                  <a:gd name="connsiteX343" fmla="*/ 282914 w 493895"/>
                  <a:gd name="connsiteY343" fmla="*/ 528083 h 528083"/>
                  <a:gd name="connsiteX344" fmla="*/ 283107 w 493895"/>
                  <a:gd name="connsiteY344" fmla="*/ 528019 h 528083"/>
                  <a:gd name="connsiteX345" fmla="*/ 284713 w 493895"/>
                  <a:gd name="connsiteY345" fmla="*/ 525450 h 528083"/>
                  <a:gd name="connsiteX346" fmla="*/ 286190 w 493895"/>
                  <a:gd name="connsiteY346" fmla="*/ 523652 h 528083"/>
                  <a:gd name="connsiteX347" fmla="*/ 286575 w 493895"/>
                  <a:gd name="connsiteY347" fmla="*/ 523203 h 528083"/>
                  <a:gd name="connsiteX348" fmla="*/ 287860 w 493895"/>
                  <a:gd name="connsiteY348" fmla="*/ 520378 h 528083"/>
                  <a:gd name="connsiteX349" fmla="*/ 288181 w 493895"/>
                  <a:gd name="connsiteY349" fmla="*/ 519992 h 528083"/>
                  <a:gd name="connsiteX350" fmla="*/ 290686 w 493895"/>
                  <a:gd name="connsiteY350" fmla="*/ 517938 h 528083"/>
                  <a:gd name="connsiteX351" fmla="*/ 293961 w 493895"/>
                  <a:gd name="connsiteY351" fmla="*/ 515819 h 528083"/>
                  <a:gd name="connsiteX352" fmla="*/ 296337 w 493895"/>
                  <a:gd name="connsiteY352" fmla="*/ 514598 h 528083"/>
                  <a:gd name="connsiteX353" fmla="*/ 296787 w 493895"/>
                  <a:gd name="connsiteY353" fmla="*/ 514470 h 528083"/>
                  <a:gd name="connsiteX354" fmla="*/ 298328 w 493895"/>
                  <a:gd name="connsiteY354" fmla="*/ 513892 h 528083"/>
                  <a:gd name="connsiteX355" fmla="*/ 298650 w 493895"/>
                  <a:gd name="connsiteY355" fmla="*/ 513828 h 528083"/>
                  <a:gd name="connsiteX356" fmla="*/ 302246 w 493895"/>
                  <a:gd name="connsiteY356" fmla="*/ 513635 h 528083"/>
                  <a:gd name="connsiteX357" fmla="*/ 302824 w 493895"/>
                  <a:gd name="connsiteY357" fmla="*/ 513250 h 528083"/>
                  <a:gd name="connsiteX358" fmla="*/ 302824 w 493895"/>
                  <a:gd name="connsiteY358" fmla="*/ 512736 h 528083"/>
                  <a:gd name="connsiteX359" fmla="*/ 302824 w 493895"/>
                  <a:gd name="connsiteY359" fmla="*/ 512736 h 528083"/>
                  <a:gd name="connsiteX360" fmla="*/ 303081 w 493895"/>
                  <a:gd name="connsiteY360" fmla="*/ 511966 h 528083"/>
                  <a:gd name="connsiteX361" fmla="*/ 307898 w 493895"/>
                  <a:gd name="connsiteY361" fmla="*/ 506508 h 528083"/>
                  <a:gd name="connsiteX362" fmla="*/ 308219 w 493895"/>
                  <a:gd name="connsiteY362" fmla="*/ 506122 h 528083"/>
                  <a:gd name="connsiteX363" fmla="*/ 309183 w 493895"/>
                  <a:gd name="connsiteY363" fmla="*/ 504260 h 528083"/>
                  <a:gd name="connsiteX364" fmla="*/ 308990 w 493895"/>
                  <a:gd name="connsiteY364" fmla="*/ 498866 h 528083"/>
                  <a:gd name="connsiteX365" fmla="*/ 308990 w 493895"/>
                  <a:gd name="connsiteY365" fmla="*/ 498866 h 528083"/>
                  <a:gd name="connsiteX366" fmla="*/ 308990 w 493895"/>
                  <a:gd name="connsiteY366" fmla="*/ 498866 h 528083"/>
                  <a:gd name="connsiteX367" fmla="*/ 309054 w 493895"/>
                  <a:gd name="connsiteY367" fmla="*/ 498481 h 528083"/>
                  <a:gd name="connsiteX368" fmla="*/ 309440 w 493895"/>
                  <a:gd name="connsiteY368" fmla="*/ 494628 h 528083"/>
                  <a:gd name="connsiteX369" fmla="*/ 310467 w 493895"/>
                  <a:gd name="connsiteY369" fmla="*/ 493601 h 528083"/>
                  <a:gd name="connsiteX370" fmla="*/ 310917 w 493895"/>
                  <a:gd name="connsiteY370" fmla="*/ 493537 h 528083"/>
                  <a:gd name="connsiteX371" fmla="*/ 315991 w 493895"/>
                  <a:gd name="connsiteY371" fmla="*/ 493152 h 528083"/>
                  <a:gd name="connsiteX372" fmla="*/ 318816 w 493895"/>
                  <a:gd name="connsiteY372" fmla="*/ 492060 h 528083"/>
                  <a:gd name="connsiteX373" fmla="*/ 321450 w 493895"/>
                  <a:gd name="connsiteY373" fmla="*/ 490647 h 528083"/>
                  <a:gd name="connsiteX374" fmla="*/ 322927 w 493895"/>
                  <a:gd name="connsiteY374" fmla="*/ 488978 h 528083"/>
                  <a:gd name="connsiteX375" fmla="*/ 324854 w 493895"/>
                  <a:gd name="connsiteY375" fmla="*/ 485895 h 528083"/>
                  <a:gd name="connsiteX376" fmla="*/ 325496 w 493895"/>
                  <a:gd name="connsiteY376" fmla="*/ 485446 h 528083"/>
                  <a:gd name="connsiteX377" fmla="*/ 333010 w 493895"/>
                  <a:gd name="connsiteY377" fmla="*/ 483199 h 528083"/>
                  <a:gd name="connsiteX378" fmla="*/ 335258 w 493895"/>
                  <a:gd name="connsiteY378" fmla="*/ 482492 h 528083"/>
                  <a:gd name="connsiteX379" fmla="*/ 336800 w 493895"/>
                  <a:gd name="connsiteY379" fmla="*/ 482171 h 528083"/>
                  <a:gd name="connsiteX380" fmla="*/ 344699 w 493895"/>
                  <a:gd name="connsiteY380" fmla="*/ 480630 h 528083"/>
                  <a:gd name="connsiteX381" fmla="*/ 345278 w 493895"/>
                  <a:gd name="connsiteY381" fmla="*/ 480630 h 528083"/>
                  <a:gd name="connsiteX382" fmla="*/ 348232 w 493895"/>
                  <a:gd name="connsiteY382" fmla="*/ 481529 h 528083"/>
                  <a:gd name="connsiteX383" fmla="*/ 348681 w 493895"/>
                  <a:gd name="connsiteY383" fmla="*/ 481786 h 528083"/>
                  <a:gd name="connsiteX384" fmla="*/ 351443 w 493895"/>
                  <a:gd name="connsiteY384" fmla="*/ 484290 h 528083"/>
                  <a:gd name="connsiteX385" fmla="*/ 357673 w 493895"/>
                  <a:gd name="connsiteY385" fmla="*/ 488528 h 528083"/>
                  <a:gd name="connsiteX386" fmla="*/ 358701 w 493895"/>
                  <a:gd name="connsiteY386" fmla="*/ 488913 h 528083"/>
                  <a:gd name="connsiteX387" fmla="*/ 362875 w 493895"/>
                  <a:gd name="connsiteY387" fmla="*/ 487565 h 528083"/>
                  <a:gd name="connsiteX388" fmla="*/ 364609 w 493895"/>
                  <a:gd name="connsiteY388" fmla="*/ 484483 h 528083"/>
                  <a:gd name="connsiteX389" fmla="*/ 364802 w 493895"/>
                  <a:gd name="connsiteY389" fmla="*/ 483648 h 528083"/>
                  <a:gd name="connsiteX390" fmla="*/ 365252 w 493895"/>
                  <a:gd name="connsiteY390" fmla="*/ 481465 h 528083"/>
                  <a:gd name="connsiteX391" fmla="*/ 366472 w 493895"/>
                  <a:gd name="connsiteY391" fmla="*/ 478511 h 528083"/>
                  <a:gd name="connsiteX392" fmla="*/ 366665 w 493895"/>
                  <a:gd name="connsiteY392" fmla="*/ 477612 h 528083"/>
                  <a:gd name="connsiteX393" fmla="*/ 366793 w 493895"/>
                  <a:gd name="connsiteY393" fmla="*/ 477291 h 528083"/>
                  <a:gd name="connsiteX394" fmla="*/ 366922 w 493895"/>
                  <a:gd name="connsiteY394" fmla="*/ 476970 h 528083"/>
                  <a:gd name="connsiteX395" fmla="*/ 367821 w 493895"/>
                  <a:gd name="connsiteY395" fmla="*/ 476071 h 528083"/>
                  <a:gd name="connsiteX396" fmla="*/ 367821 w 493895"/>
                  <a:gd name="connsiteY396" fmla="*/ 476071 h 528083"/>
                  <a:gd name="connsiteX397" fmla="*/ 368527 w 493895"/>
                  <a:gd name="connsiteY397" fmla="*/ 475750 h 528083"/>
                  <a:gd name="connsiteX398" fmla="*/ 370454 w 493895"/>
                  <a:gd name="connsiteY398" fmla="*/ 475557 h 528083"/>
                  <a:gd name="connsiteX399" fmla="*/ 371738 w 493895"/>
                  <a:gd name="connsiteY399" fmla="*/ 475172 h 528083"/>
                  <a:gd name="connsiteX400" fmla="*/ 372188 w 493895"/>
                  <a:gd name="connsiteY400" fmla="*/ 475108 h 528083"/>
                  <a:gd name="connsiteX401" fmla="*/ 372638 w 493895"/>
                  <a:gd name="connsiteY401" fmla="*/ 475236 h 528083"/>
                  <a:gd name="connsiteX402" fmla="*/ 373537 w 493895"/>
                  <a:gd name="connsiteY402" fmla="*/ 475686 h 528083"/>
                  <a:gd name="connsiteX403" fmla="*/ 373794 w 493895"/>
                  <a:gd name="connsiteY403" fmla="*/ 475878 h 528083"/>
                  <a:gd name="connsiteX404" fmla="*/ 374950 w 493895"/>
                  <a:gd name="connsiteY404" fmla="*/ 476906 h 528083"/>
                  <a:gd name="connsiteX405" fmla="*/ 375335 w 493895"/>
                  <a:gd name="connsiteY405" fmla="*/ 476649 h 528083"/>
                  <a:gd name="connsiteX406" fmla="*/ 377198 w 493895"/>
                  <a:gd name="connsiteY406" fmla="*/ 472989 h 528083"/>
                  <a:gd name="connsiteX407" fmla="*/ 378546 w 493895"/>
                  <a:gd name="connsiteY407" fmla="*/ 463614 h 528083"/>
                  <a:gd name="connsiteX408" fmla="*/ 378675 w 493895"/>
                  <a:gd name="connsiteY408" fmla="*/ 463293 h 528083"/>
                  <a:gd name="connsiteX409" fmla="*/ 379831 w 493895"/>
                  <a:gd name="connsiteY409" fmla="*/ 460981 h 528083"/>
                  <a:gd name="connsiteX410" fmla="*/ 381758 w 493895"/>
                  <a:gd name="connsiteY410" fmla="*/ 458284 h 528083"/>
                  <a:gd name="connsiteX411" fmla="*/ 383941 w 493895"/>
                  <a:gd name="connsiteY411" fmla="*/ 456101 h 528083"/>
                  <a:gd name="connsiteX412" fmla="*/ 384327 w 493895"/>
                  <a:gd name="connsiteY412" fmla="*/ 455844 h 528083"/>
                  <a:gd name="connsiteX413" fmla="*/ 385740 w 493895"/>
                  <a:gd name="connsiteY413" fmla="*/ 455330 h 528083"/>
                  <a:gd name="connsiteX414" fmla="*/ 385997 w 493895"/>
                  <a:gd name="connsiteY414" fmla="*/ 454817 h 528083"/>
                  <a:gd name="connsiteX415" fmla="*/ 383877 w 493895"/>
                  <a:gd name="connsiteY415" fmla="*/ 448909 h 528083"/>
                  <a:gd name="connsiteX416" fmla="*/ 383813 w 493895"/>
                  <a:gd name="connsiteY416" fmla="*/ 448460 h 528083"/>
                  <a:gd name="connsiteX417" fmla="*/ 384070 w 493895"/>
                  <a:gd name="connsiteY417" fmla="*/ 445699 h 528083"/>
                  <a:gd name="connsiteX418" fmla="*/ 384391 w 493895"/>
                  <a:gd name="connsiteY418" fmla="*/ 444992 h 528083"/>
                  <a:gd name="connsiteX419" fmla="*/ 385097 w 493895"/>
                  <a:gd name="connsiteY419" fmla="*/ 444286 h 528083"/>
                  <a:gd name="connsiteX420" fmla="*/ 385419 w 493895"/>
                  <a:gd name="connsiteY420" fmla="*/ 444029 h 528083"/>
                  <a:gd name="connsiteX421" fmla="*/ 388373 w 493895"/>
                  <a:gd name="connsiteY421" fmla="*/ 442681 h 528083"/>
                  <a:gd name="connsiteX422" fmla="*/ 388566 w 493895"/>
                  <a:gd name="connsiteY422" fmla="*/ 442038 h 528083"/>
                  <a:gd name="connsiteX423" fmla="*/ 388116 w 493895"/>
                  <a:gd name="connsiteY423" fmla="*/ 439085 h 528083"/>
                  <a:gd name="connsiteX424" fmla="*/ 388309 w 493895"/>
                  <a:gd name="connsiteY424" fmla="*/ 432471 h 528083"/>
                  <a:gd name="connsiteX425" fmla="*/ 388116 w 493895"/>
                  <a:gd name="connsiteY425" fmla="*/ 430544 h 528083"/>
                  <a:gd name="connsiteX426" fmla="*/ 387088 w 493895"/>
                  <a:gd name="connsiteY426" fmla="*/ 428361 h 528083"/>
                  <a:gd name="connsiteX427" fmla="*/ 385097 w 493895"/>
                  <a:gd name="connsiteY427" fmla="*/ 425985 h 528083"/>
                  <a:gd name="connsiteX428" fmla="*/ 384070 w 493895"/>
                  <a:gd name="connsiteY428" fmla="*/ 424252 h 528083"/>
                  <a:gd name="connsiteX429" fmla="*/ 383941 w 493895"/>
                  <a:gd name="connsiteY429" fmla="*/ 423674 h 528083"/>
                  <a:gd name="connsiteX430" fmla="*/ 383941 w 493895"/>
                  <a:gd name="connsiteY430" fmla="*/ 421362 h 528083"/>
                  <a:gd name="connsiteX431" fmla="*/ 383941 w 493895"/>
                  <a:gd name="connsiteY431" fmla="*/ 421105 h 528083"/>
                  <a:gd name="connsiteX432" fmla="*/ 384391 w 493895"/>
                  <a:gd name="connsiteY432" fmla="*/ 419050 h 528083"/>
                  <a:gd name="connsiteX433" fmla="*/ 384519 w 493895"/>
                  <a:gd name="connsiteY433" fmla="*/ 418729 h 528083"/>
                  <a:gd name="connsiteX434" fmla="*/ 386510 w 493895"/>
                  <a:gd name="connsiteY434" fmla="*/ 415262 h 528083"/>
                  <a:gd name="connsiteX435" fmla="*/ 387859 w 493895"/>
                  <a:gd name="connsiteY435" fmla="*/ 408841 h 528083"/>
                  <a:gd name="connsiteX436" fmla="*/ 387923 w 493895"/>
                  <a:gd name="connsiteY436" fmla="*/ 408584 h 528083"/>
                  <a:gd name="connsiteX437" fmla="*/ 389722 w 493895"/>
                  <a:gd name="connsiteY437" fmla="*/ 404731 h 528083"/>
                  <a:gd name="connsiteX438" fmla="*/ 389914 w 493895"/>
                  <a:gd name="connsiteY438" fmla="*/ 404474 h 528083"/>
                  <a:gd name="connsiteX439" fmla="*/ 392869 w 493895"/>
                  <a:gd name="connsiteY439" fmla="*/ 401071 h 528083"/>
                  <a:gd name="connsiteX440" fmla="*/ 393061 w 493895"/>
                  <a:gd name="connsiteY440" fmla="*/ 400878 h 528083"/>
                  <a:gd name="connsiteX441" fmla="*/ 402503 w 493895"/>
                  <a:gd name="connsiteY441" fmla="*/ 394329 h 528083"/>
                  <a:gd name="connsiteX442" fmla="*/ 406292 w 493895"/>
                  <a:gd name="connsiteY442" fmla="*/ 390091 h 528083"/>
                  <a:gd name="connsiteX443" fmla="*/ 413293 w 493895"/>
                  <a:gd name="connsiteY443" fmla="*/ 379496 h 528083"/>
                  <a:gd name="connsiteX444" fmla="*/ 414641 w 493895"/>
                  <a:gd name="connsiteY444" fmla="*/ 379046 h 528083"/>
                  <a:gd name="connsiteX445" fmla="*/ 416118 w 493895"/>
                  <a:gd name="connsiteY445" fmla="*/ 379624 h 528083"/>
                  <a:gd name="connsiteX446" fmla="*/ 417018 w 493895"/>
                  <a:gd name="connsiteY446" fmla="*/ 379367 h 528083"/>
                  <a:gd name="connsiteX447" fmla="*/ 417788 w 493895"/>
                  <a:gd name="connsiteY447" fmla="*/ 378404 h 528083"/>
                  <a:gd name="connsiteX448" fmla="*/ 418302 w 493895"/>
                  <a:gd name="connsiteY448" fmla="*/ 377055 h 528083"/>
                  <a:gd name="connsiteX449" fmla="*/ 418109 w 493895"/>
                  <a:gd name="connsiteY449" fmla="*/ 375707 h 528083"/>
                  <a:gd name="connsiteX450" fmla="*/ 417403 w 493895"/>
                  <a:gd name="connsiteY450" fmla="*/ 374423 h 528083"/>
                  <a:gd name="connsiteX451" fmla="*/ 414962 w 493895"/>
                  <a:gd name="connsiteY451" fmla="*/ 371790 h 528083"/>
                  <a:gd name="connsiteX452" fmla="*/ 414705 w 493895"/>
                  <a:gd name="connsiteY452" fmla="*/ 371276 h 528083"/>
                  <a:gd name="connsiteX453" fmla="*/ 414256 w 493895"/>
                  <a:gd name="connsiteY453" fmla="*/ 369221 h 528083"/>
                  <a:gd name="connsiteX454" fmla="*/ 413806 w 493895"/>
                  <a:gd name="connsiteY454" fmla="*/ 354838 h 528083"/>
                  <a:gd name="connsiteX455" fmla="*/ 413806 w 493895"/>
                  <a:gd name="connsiteY455" fmla="*/ 354838 h 528083"/>
                  <a:gd name="connsiteX456" fmla="*/ 413806 w 493895"/>
                  <a:gd name="connsiteY456" fmla="*/ 354838 h 528083"/>
                  <a:gd name="connsiteX457" fmla="*/ 413871 w 493895"/>
                  <a:gd name="connsiteY457" fmla="*/ 354388 h 528083"/>
                  <a:gd name="connsiteX458" fmla="*/ 416183 w 493895"/>
                  <a:gd name="connsiteY458" fmla="*/ 348674 h 528083"/>
                  <a:gd name="connsiteX459" fmla="*/ 416375 w 493895"/>
                  <a:gd name="connsiteY459" fmla="*/ 347710 h 528083"/>
                  <a:gd name="connsiteX460" fmla="*/ 417339 w 493895"/>
                  <a:gd name="connsiteY460" fmla="*/ 345206 h 528083"/>
                  <a:gd name="connsiteX461" fmla="*/ 418109 w 493895"/>
                  <a:gd name="connsiteY461" fmla="*/ 344500 h 528083"/>
                  <a:gd name="connsiteX462" fmla="*/ 420614 w 493895"/>
                  <a:gd name="connsiteY462" fmla="*/ 343793 h 528083"/>
                  <a:gd name="connsiteX463" fmla="*/ 426716 w 493895"/>
                  <a:gd name="connsiteY463" fmla="*/ 342894 h 528083"/>
                  <a:gd name="connsiteX464" fmla="*/ 432239 w 493895"/>
                  <a:gd name="connsiteY464" fmla="*/ 340262 h 528083"/>
                  <a:gd name="connsiteX465" fmla="*/ 460242 w 493895"/>
                  <a:gd name="connsiteY465" fmla="*/ 319457 h 528083"/>
                  <a:gd name="connsiteX466" fmla="*/ 462168 w 493895"/>
                  <a:gd name="connsiteY466" fmla="*/ 316824 h 528083"/>
                  <a:gd name="connsiteX467" fmla="*/ 466857 w 493895"/>
                  <a:gd name="connsiteY467" fmla="*/ 307642 h 528083"/>
                  <a:gd name="connsiteX468" fmla="*/ 467049 w 493895"/>
                  <a:gd name="connsiteY468" fmla="*/ 307385 h 528083"/>
                  <a:gd name="connsiteX469" fmla="*/ 473279 w 493895"/>
                  <a:gd name="connsiteY469" fmla="*/ 300707 h 528083"/>
                  <a:gd name="connsiteX470" fmla="*/ 474114 w 493895"/>
                  <a:gd name="connsiteY470" fmla="*/ 298652 h 528083"/>
                  <a:gd name="connsiteX471" fmla="*/ 474500 w 493895"/>
                  <a:gd name="connsiteY471" fmla="*/ 298138 h 528083"/>
                  <a:gd name="connsiteX472" fmla="*/ 476105 w 493895"/>
                  <a:gd name="connsiteY472" fmla="*/ 296982 h 528083"/>
                  <a:gd name="connsiteX473" fmla="*/ 488822 w 493895"/>
                  <a:gd name="connsiteY473" fmla="*/ 290754 h 528083"/>
                  <a:gd name="connsiteX474" fmla="*/ 492097 w 493895"/>
                  <a:gd name="connsiteY474" fmla="*/ 288314 h 528083"/>
                  <a:gd name="connsiteX475" fmla="*/ 493896 w 493895"/>
                  <a:gd name="connsiteY475" fmla="*/ 284782 h 528083"/>
                  <a:gd name="connsiteX476" fmla="*/ 493061 w 493895"/>
                  <a:gd name="connsiteY476" fmla="*/ 278939 h 528083"/>
                  <a:gd name="connsiteX477" fmla="*/ 492033 w 493895"/>
                  <a:gd name="connsiteY477" fmla="*/ 276948 h 528083"/>
                  <a:gd name="connsiteX478" fmla="*/ 490299 w 493895"/>
                  <a:gd name="connsiteY478" fmla="*/ 274765 h 528083"/>
                  <a:gd name="connsiteX479" fmla="*/ 488629 w 493895"/>
                  <a:gd name="connsiteY479" fmla="*/ 272453 h 528083"/>
                  <a:gd name="connsiteX480" fmla="*/ 488437 w 493895"/>
                  <a:gd name="connsiteY480" fmla="*/ 272068 h 528083"/>
                  <a:gd name="connsiteX481" fmla="*/ 487730 w 493895"/>
                  <a:gd name="connsiteY481" fmla="*/ 268858 h 528083"/>
                  <a:gd name="connsiteX482" fmla="*/ 486124 w 493895"/>
                  <a:gd name="connsiteY482" fmla="*/ 248887 h 528083"/>
                  <a:gd name="connsiteX483" fmla="*/ 486124 w 493895"/>
                  <a:gd name="connsiteY483" fmla="*/ 248887 h 528083"/>
                  <a:gd name="connsiteX484" fmla="*/ 486124 w 493895"/>
                  <a:gd name="connsiteY484" fmla="*/ 248887 h 528083"/>
                  <a:gd name="connsiteX485" fmla="*/ 486124 w 493895"/>
                  <a:gd name="connsiteY485" fmla="*/ 248631 h 528083"/>
                  <a:gd name="connsiteX486" fmla="*/ 486702 w 493895"/>
                  <a:gd name="connsiteY486" fmla="*/ 244649 h 528083"/>
                  <a:gd name="connsiteX487" fmla="*/ 439625 w 493895"/>
                  <a:gd name="connsiteY487" fmla="*/ 289534 h 528083"/>
                  <a:gd name="connsiteX488" fmla="*/ 439175 w 493895"/>
                  <a:gd name="connsiteY488" fmla="*/ 289791 h 528083"/>
                  <a:gd name="connsiteX489" fmla="*/ 439047 w 493895"/>
                  <a:gd name="connsiteY489" fmla="*/ 289791 h 528083"/>
                  <a:gd name="connsiteX490" fmla="*/ 438854 w 493895"/>
                  <a:gd name="connsiteY490" fmla="*/ 289855 h 528083"/>
                  <a:gd name="connsiteX491" fmla="*/ 438597 w 493895"/>
                  <a:gd name="connsiteY491" fmla="*/ 289791 h 528083"/>
                  <a:gd name="connsiteX492" fmla="*/ 436028 w 493895"/>
                  <a:gd name="connsiteY492" fmla="*/ 289149 h 528083"/>
                  <a:gd name="connsiteX493" fmla="*/ 431661 w 493895"/>
                  <a:gd name="connsiteY493" fmla="*/ 289598 h 528083"/>
                  <a:gd name="connsiteX494" fmla="*/ 431404 w 493895"/>
                  <a:gd name="connsiteY494" fmla="*/ 289598 h 528083"/>
                  <a:gd name="connsiteX495" fmla="*/ 428450 w 493895"/>
                  <a:gd name="connsiteY495" fmla="*/ 289149 h 528083"/>
                  <a:gd name="connsiteX496" fmla="*/ 428193 w 493895"/>
                  <a:gd name="connsiteY496" fmla="*/ 289084 h 528083"/>
                  <a:gd name="connsiteX497" fmla="*/ 424532 w 493895"/>
                  <a:gd name="connsiteY497" fmla="*/ 287479 h 528083"/>
                  <a:gd name="connsiteX498" fmla="*/ 424082 w 493895"/>
                  <a:gd name="connsiteY498" fmla="*/ 287094 h 528083"/>
                  <a:gd name="connsiteX499" fmla="*/ 422477 w 493895"/>
                  <a:gd name="connsiteY499" fmla="*/ 284782 h 528083"/>
                  <a:gd name="connsiteX500" fmla="*/ 422284 w 493895"/>
                  <a:gd name="connsiteY500" fmla="*/ 284333 h 528083"/>
                  <a:gd name="connsiteX501" fmla="*/ 421578 w 493895"/>
                  <a:gd name="connsiteY501" fmla="*/ 280929 h 528083"/>
                  <a:gd name="connsiteX502" fmla="*/ 421128 w 493895"/>
                  <a:gd name="connsiteY502" fmla="*/ 277590 h 528083"/>
                  <a:gd name="connsiteX503" fmla="*/ 419587 w 493895"/>
                  <a:gd name="connsiteY503" fmla="*/ 273352 h 528083"/>
                  <a:gd name="connsiteX504" fmla="*/ 418174 w 493895"/>
                  <a:gd name="connsiteY504" fmla="*/ 268472 h 528083"/>
                  <a:gd name="connsiteX505" fmla="*/ 415733 w 493895"/>
                  <a:gd name="connsiteY505" fmla="*/ 262436 h 528083"/>
                  <a:gd name="connsiteX506" fmla="*/ 414513 w 493895"/>
                  <a:gd name="connsiteY506" fmla="*/ 257492 h 528083"/>
                  <a:gd name="connsiteX507" fmla="*/ 414256 w 493895"/>
                  <a:gd name="connsiteY507" fmla="*/ 253446 h 528083"/>
                  <a:gd name="connsiteX508" fmla="*/ 414320 w 493895"/>
                  <a:gd name="connsiteY508" fmla="*/ 253061 h 528083"/>
                  <a:gd name="connsiteX509" fmla="*/ 415862 w 493895"/>
                  <a:gd name="connsiteY509" fmla="*/ 247988 h 528083"/>
                  <a:gd name="connsiteX510" fmla="*/ 415862 w 493895"/>
                  <a:gd name="connsiteY510" fmla="*/ 242017 h 528083"/>
                  <a:gd name="connsiteX511" fmla="*/ 415219 w 493895"/>
                  <a:gd name="connsiteY511" fmla="*/ 238549 h 528083"/>
                  <a:gd name="connsiteX512" fmla="*/ 415219 w 493895"/>
                  <a:gd name="connsiteY512" fmla="*/ 238100 h 528083"/>
                  <a:gd name="connsiteX513" fmla="*/ 415926 w 493895"/>
                  <a:gd name="connsiteY513" fmla="*/ 234696 h 528083"/>
                  <a:gd name="connsiteX514" fmla="*/ 416054 w 493895"/>
                  <a:gd name="connsiteY514" fmla="*/ 234375 h 528083"/>
                  <a:gd name="connsiteX515" fmla="*/ 417210 w 493895"/>
                  <a:gd name="connsiteY515" fmla="*/ 232321 h 528083"/>
                  <a:gd name="connsiteX516" fmla="*/ 417403 w 493895"/>
                  <a:gd name="connsiteY516" fmla="*/ 232064 h 528083"/>
                  <a:gd name="connsiteX517" fmla="*/ 420614 w 493895"/>
                  <a:gd name="connsiteY517" fmla="*/ 228661 h 528083"/>
                  <a:gd name="connsiteX518" fmla="*/ 421770 w 493895"/>
                  <a:gd name="connsiteY518" fmla="*/ 226863 h 528083"/>
                  <a:gd name="connsiteX519" fmla="*/ 422669 w 493895"/>
                  <a:gd name="connsiteY519" fmla="*/ 224487 h 528083"/>
                  <a:gd name="connsiteX520" fmla="*/ 423440 w 493895"/>
                  <a:gd name="connsiteY520" fmla="*/ 221276 h 528083"/>
                  <a:gd name="connsiteX521" fmla="*/ 421321 w 493895"/>
                  <a:gd name="connsiteY521" fmla="*/ 214470 h 528083"/>
                  <a:gd name="connsiteX522" fmla="*/ 416632 w 493895"/>
                  <a:gd name="connsiteY522" fmla="*/ 218130 h 528083"/>
                  <a:gd name="connsiteX523" fmla="*/ 415155 w 493895"/>
                  <a:gd name="connsiteY523" fmla="*/ 220698 h 528083"/>
                  <a:gd name="connsiteX524" fmla="*/ 412458 w 493895"/>
                  <a:gd name="connsiteY524" fmla="*/ 227184 h 528083"/>
                  <a:gd name="connsiteX525" fmla="*/ 412265 w 493895"/>
                  <a:gd name="connsiteY525" fmla="*/ 227440 h 528083"/>
                  <a:gd name="connsiteX526" fmla="*/ 410210 w 493895"/>
                  <a:gd name="connsiteY526" fmla="*/ 229945 h 528083"/>
                  <a:gd name="connsiteX527" fmla="*/ 406677 w 493895"/>
                  <a:gd name="connsiteY527" fmla="*/ 233027 h 528083"/>
                  <a:gd name="connsiteX528" fmla="*/ 406163 w 493895"/>
                  <a:gd name="connsiteY528" fmla="*/ 233284 h 528083"/>
                  <a:gd name="connsiteX529" fmla="*/ 403209 w 493895"/>
                  <a:gd name="connsiteY529" fmla="*/ 233990 h 528083"/>
                  <a:gd name="connsiteX530" fmla="*/ 402631 w 493895"/>
                  <a:gd name="connsiteY530" fmla="*/ 233990 h 528083"/>
                  <a:gd name="connsiteX531" fmla="*/ 399677 w 493895"/>
                  <a:gd name="connsiteY531" fmla="*/ 233091 h 528083"/>
                  <a:gd name="connsiteX532" fmla="*/ 399227 w 493895"/>
                  <a:gd name="connsiteY532" fmla="*/ 232834 h 528083"/>
                  <a:gd name="connsiteX533" fmla="*/ 396016 w 493895"/>
                  <a:gd name="connsiteY533" fmla="*/ 229881 h 528083"/>
                  <a:gd name="connsiteX534" fmla="*/ 390685 w 493895"/>
                  <a:gd name="connsiteY534" fmla="*/ 223395 h 528083"/>
                  <a:gd name="connsiteX535" fmla="*/ 390557 w 493895"/>
                  <a:gd name="connsiteY535" fmla="*/ 223138 h 528083"/>
                  <a:gd name="connsiteX536" fmla="*/ 387602 w 493895"/>
                  <a:gd name="connsiteY536" fmla="*/ 216524 h 528083"/>
                  <a:gd name="connsiteX537" fmla="*/ 387538 w 493895"/>
                  <a:gd name="connsiteY537" fmla="*/ 216268 h 528083"/>
                  <a:gd name="connsiteX538" fmla="*/ 386831 w 493895"/>
                  <a:gd name="connsiteY538" fmla="*/ 212158 h 528083"/>
                  <a:gd name="connsiteX539" fmla="*/ 386831 w 493895"/>
                  <a:gd name="connsiteY539" fmla="*/ 207149 h 528083"/>
                  <a:gd name="connsiteX540" fmla="*/ 388887 w 493895"/>
                  <a:gd name="connsiteY540" fmla="*/ 194178 h 528083"/>
                  <a:gd name="connsiteX541" fmla="*/ 388951 w 493895"/>
                  <a:gd name="connsiteY541" fmla="*/ 193857 h 528083"/>
                  <a:gd name="connsiteX542" fmla="*/ 390749 w 493895"/>
                  <a:gd name="connsiteY542" fmla="*/ 190005 h 528083"/>
                  <a:gd name="connsiteX543" fmla="*/ 391135 w 493895"/>
                  <a:gd name="connsiteY543" fmla="*/ 189555 h 528083"/>
                  <a:gd name="connsiteX544" fmla="*/ 394539 w 493895"/>
                  <a:gd name="connsiteY544" fmla="*/ 187051 h 528083"/>
                  <a:gd name="connsiteX545" fmla="*/ 397943 w 493895"/>
                  <a:gd name="connsiteY545" fmla="*/ 184996 h 528083"/>
                  <a:gd name="connsiteX546" fmla="*/ 400447 w 493895"/>
                  <a:gd name="connsiteY546" fmla="*/ 182492 h 528083"/>
                  <a:gd name="connsiteX547" fmla="*/ 402567 w 493895"/>
                  <a:gd name="connsiteY547" fmla="*/ 178446 h 528083"/>
                  <a:gd name="connsiteX548" fmla="*/ 402952 w 493895"/>
                  <a:gd name="connsiteY548" fmla="*/ 176199 h 528083"/>
                  <a:gd name="connsiteX549" fmla="*/ 402503 w 493895"/>
                  <a:gd name="connsiteY549" fmla="*/ 174786 h 528083"/>
                  <a:gd name="connsiteX550" fmla="*/ 401025 w 493895"/>
                  <a:gd name="connsiteY550" fmla="*/ 173887 h 528083"/>
                  <a:gd name="connsiteX551" fmla="*/ 399034 w 493895"/>
                  <a:gd name="connsiteY551" fmla="*/ 172796 h 528083"/>
                  <a:gd name="connsiteX552" fmla="*/ 398585 w 493895"/>
                  <a:gd name="connsiteY552" fmla="*/ 172410 h 528083"/>
                  <a:gd name="connsiteX553" fmla="*/ 396786 w 493895"/>
                  <a:gd name="connsiteY553" fmla="*/ 169457 h 528083"/>
                  <a:gd name="connsiteX554" fmla="*/ 396658 w 493895"/>
                  <a:gd name="connsiteY554" fmla="*/ 169200 h 528083"/>
                  <a:gd name="connsiteX555" fmla="*/ 395309 w 493895"/>
                  <a:gd name="connsiteY555" fmla="*/ 164641 h 528083"/>
                  <a:gd name="connsiteX556" fmla="*/ 393704 w 493895"/>
                  <a:gd name="connsiteY556" fmla="*/ 149037 h 528083"/>
                  <a:gd name="connsiteX557" fmla="*/ 392226 w 493895"/>
                  <a:gd name="connsiteY557" fmla="*/ 145056 h 528083"/>
                  <a:gd name="connsiteX558" fmla="*/ 390749 w 493895"/>
                  <a:gd name="connsiteY558" fmla="*/ 143386 h 528083"/>
                  <a:gd name="connsiteX559" fmla="*/ 387731 w 493895"/>
                  <a:gd name="connsiteY559" fmla="*/ 139213 h 528083"/>
                  <a:gd name="connsiteX560" fmla="*/ 385033 w 493895"/>
                  <a:gd name="connsiteY560" fmla="*/ 134525 h 528083"/>
                  <a:gd name="connsiteX561" fmla="*/ 349581 w 493895"/>
                  <a:gd name="connsiteY561" fmla="*/ 105565 h 528083"/>
                  <a:gd name="connsiteX562" fmla="*/ 348746 w 493895"/>
                  <a:gd name="connsiteY562" fmla="*/ 105758 h 528083"/>
                  <a:gd name="connsiteX563" fmla="*/ 347590 w 493895"/>
                  <a:gd name="connsiteY563" fmla="*/ 106015 h 528083"/>
                  <a:gd name="connsiteX564" fmla="*/ 345278 w 493895"/>
                  <a:gd name="connsiteY564" fmla="*/ 107684 h 528083"/>
                  <a:gd name="connsiteX565" fmla="*/ 342965 w 493895"/>
                  <a:gd name="connsiteY565" fmla="*/ 110253 h 528083"/>
                  <a:gd name="connsiteX566" fmla="*/ 341424 w 493895"/>
                  <a:gd name="connsiteY566" fmla="*/ 112693 h 528083"/>
                  <a:gd name="connsiteX567" fmla="*/ 338983 w 493895"/>
                  <a:gd name="connsiteY567" fmla="*/ 116481 h 528083"/>
                  <a:gd name="connsiteX568" fmla="*/ 334359 w 493895"/>
                  <a:gd name="connsiteY568" fmla="*/ 122710 h 528083"/>
                  <a:gd name="connsiteX569" fmla="*/ 333910 w 493895"/>
                  <a:gd name="connsiteY569" fmla="*/ 123095 h 528083"/>
                  <a:gd name="connsiteX570" fmla="*/ 333331 w 493895"/>
                  <a:gd name="connsiteY570" fmla="*/ 123224 h 528083"/>
                  <a:gd name="connsiteX571" fmla="*/ 324918 w 493895"/>
                  <a:gd name="connsiteY571" fmla="*/ 122774 h 528083"/>
                  <a:gd name="connsiteX572" fmla="*/ 321835 w 493895"/>
                  <a:gd name="connsiteY572" fmla="*/ 123031 h 528083"/>
                  <a:gd name="connsiteX573" fmla="*/ 319908 w 493895"/>
                  <a:gd name="connsiteY573" fmla="*/ 123416 h 528083"/>
                  <a:gd name="connsiteX574" fmla="*/ 317789 w 493895"/>
                  <a:gd name="connsiteY574" fmla="*/ 124701 h 528083"/>
                  <a:gd name="connsiteX575" fmla="*/ 317532 w 493895"/>
                  <a:gd name="connsiteY575" fmla="*/ 124829 h 528083"/>
                  <a:gd name="connsiteX576" fmla="*/ 315477 w 493895"/>
                  <a:gd name="connsiteY576" fmla="*/ 125535 h 528083"/>
                  <a:gd name="connsiteX577" fmla="*/ 314899 w 493895"/>
                  <a:gd name="connsiteY577" fmla="*/ 125535 h 528083"/>
                  <a:gd name="connsiteX578" fmla="*/ 310082 w 493895"/>
                  <a:gd name="connsiteY578" fmla="*/ 124379 h 528083"/>
                  <a:gd name="connsiteX579" fmla="*/ 306870 w 493895"/>
                  <a:gd name="connsiteY579" fmla="*/ 124187 h 528083"/>
                  <a:gd name="connsiteX580" fmla="*/ 295631 w 493895"/>
                  <a:gd name="connsiteY580" fmla="*/ 125343 h 528083"/>
                  <a:gd name="connsiteX581" fmla="*/ 291970 w 493895"/>
                  <a:gd name="connsiteY581" fmla="*/ 126434 h 528083"/>
                  <a:gd name="connsiteX582" fmla="*/ 290108 w 493895"/>
                  <a:gd name="connsiteY582" fmla="*/ 127205 h 528083"/>
                  <a:gd name="connsiteX583" fmla="*/ 285034 w 493895"/>
                  <a:gd name="connsiteY583" fmla="*/ 134910 h 528083"/>
                  <a:gd name="connsiteX584" fmla="*/ 275528 w 493895"/>
                  <a:gd name="connsiteY584" fmla="*/ 145120 h 528083"/>
                  <a:gd name="connsiteX585" fmla="*/ 269876 w 493895"/>
                  <a:gd name="connsiteY585" fmla="*/ 152312 h 528083"/>
                  <a:gd name="connsiteX586" fmla="*/ 269684 w 493895"/>
                  <a:gd name="connsiteY586" fmla="*/ 152505 h 528083"/>
                  <a:gd name="connsiteX587" fmla="*/ 265381 w 493895"/>
                  <a:gd name="connsiteY587" fmla="*/ 156165 h 528083"/>
                  <a:gd name="connsiteX588" fmla="*/ 257288 w 493895"/>
                  <a:gd name="connsiteY588" fmla="*/ 161687 h 528083"/>
                  <a:gd name="connsiteX589" fmla="*/ 255105 w 493895"/>
                  <a:gd name="connsiteY589" fmla="*/ 163934 h 528083"/>
                  <a:gd name="connsiteX590" fmla="*/ 250416 w 493895"/>
                  <a:gd name="connsiteY590" fmla="*/ 174465 h 528083"/>
                  <a:gd name="connsiteX591" fmla="*/ 249967 w 493895"/>
                  <a:gd name="connsiteY591" fmla="*/ 174979 h 528083"/>
                  <a:gd name="connsiteX592" fmla="*/ 245856 w 493895"/>
                  <a:gd name="connsiteY592" fmla="*/ 177483 h 528083"/>
                  <a:gd name="connsiteX593" fmla="*/ 243415 w 493895"/>
                  <a:gd name="connsiteY593" fmla="*/ 179795 h 528083"/>
                  <a:gd name="connsiteX594" fmla="*/ 241810 w 493895"/>
                  <a:gd name="connsiteY594" fmla="*/ 182235 h 528083"/>
                  <a:gd name="connsiteX595" fmla="*/ 241103 w 493895"/>
                  <a:gd name="connsiteY595" fmla="*/ 185124 h 528083"/>
                  <a:gd name="connsiteX596" fmla="*/ 238855 w 493895"/>
                  <a:gd name="connsiteY596" fmla="*/ 194756 h 528083"/>
                  <a:gd name="connsiteX597" fmla="*/ 238727 w 493895"/>
                  <a:gd name="connsiteY597" fmla="*/ 195142 h 528083"/>
                  <a:gd name="connsiteX598" fmla="*/ 235066 w 493895"/>
                  <a:gd name="connsiteY598" fmla="*/ 200857 h 528083"/>
                  <a:gd name="connsiteX599" fmla="*/ 235066 w 493895"/>
                  <a:gd name="connsiteY599" fmla="*/ 200857 h 528083"/>
                  <a:gd name="connsiteX600" fmla="*/ 234681 w 493895"/>
                  <a:gd name="connsiteY600" fmla="*/ 201242 h 528083"/>
                  <a:gd name="connsiteX601" fmla="*/ 231726 w 493895"/>
                  <a:gd name="connsiteY601" fmla="*/ 203040 h 528083"/>
                  <a:gd name="connsiteX602" fmla="*/ 225818 w 493895"/>
                  <a:gd name="connsiteY602" fmla="*/ 205416 h 528083"/>
                  <a:gd name="connsiteX603" fmla="*/ 216505 w 493895"/>
                  <a:gd name="connsiteY603" fmla="*/ 207278 h 528083"/>
                  <a:gd name="connsiteX604" fmla="*/ 211367 w 493895"/>
                  <a:gd name="connsiteY604" fmla="*/ 209011 h 528083"/>
                  <a:gd name="connsiteX605" fmla="*/ 207321 w 493895"/>
                  <a:gd name="connsiteY605" fmla="*/ 211965 h 528083"/>
                  <a:gd name="connsiteX606" fmla="*/ 196788 w 493895"/>
                  <a:gd name="connsiteY606" fmla="*/ 226927 h 528083"/>
                  <a:gd name="connsiteX607" fmla="*/ 196145 w 493895"/>
                  <a:gd name="connsiteY607" fmla="*/ 229046 h 528083"/>
                  <a:gd name="connsiteX608" fmla="*/ 195953 w 493895"/>
                  <a:gd name="connsiteY608" fmla="*/ 230458 h 528083"/>
                  <a:gd name="connsiteX609" fmla="*/ 195439 w 493895"/>
                  <a:gd name="connsiteY609" fmla="*/ 231293 h 528083"/>
                  <a:gd name="connsiteX610" fmla="*/ 193641 w 493895"/>
                  <a:gd name="connsiteY610" fmla="*/ 232449 h 528083"/>
                  <a:gd name="connsiteX611" fmla="*/ 193319 w 493895"/>
                  <a:gd name="connsiteY611" fmla="*/ 232577 h 528083"/>
                  <a:gd name="connsiteX612" fmla="*/ 192099 w 493895"/>
                  <a:gd name="connsiteY612" fmla="*/ 232963 h 528083"/>
                  <a:gd name="connsiteX613" fmla="*/ 191714 w 493895"/>
                  <a:gd name="connsiteY613" fmla="*/ 233091 h 528083"/>
                  <a:gd name="connsiteX614" fmla="*/ 191393 w 493895"/>
                  <a:gd name="connsiteY614" fmla="*/ 233155 h 528083"/>
                  <a:gd name="connsiteX615" fmla="*/ 191328 w 493895"/>
                  <a:gd name="connsiteY615" fmla="*/ 233155 h 528083"/>
                  <a:gd name="connsiteX616" fmla="*/ 176300 w 493895"/>
                  <a:gd name="connsiteY616" fmla="*/ 232449 h 528083"/>
                  <a:gd name="connsiteX617" fmla="*/ 166280 w 493895"/>
                  <a:gd name="connsiteY617" fmla="*/ 232192 h 528083"/>
                  <a:gd name="connsiteX618" fmla="*/ 108541 w 493895"/>
                  <a:gd name="connsiteY618" fmla="*/ 230587 h 528083"/>
                  <a:gd name="connsiteX619" fmla="*/ 107514 w 493895"/>
                  <a:gd name="connsiteY619" fmla="*/ 229816 h 528083"/>
                  <a:gd name="connsiteX620" fmla="*/ 103403 w 493895"/>
                  <a:gd name="connsiteY620" fmla="*/ 216781 h 528083"/>
                  <a:gd name="connsiteX621" fmla="*/ 93898 w 493895"/>
                  <a:gd name="connsiteY621" fmla="*/ 195912 h 528083"/>
                  <a:gd name="connsiteX622" fmla="*/ 93834 w 493895"/>
                  <a:gd name="connsiteY622" fmla="*/ 195655 h 528083"/>
                  <a:gd name="connsiteX623" fmla="*/ 92485 w 493895"/>
                  <a:gd name="connsiteY623" fmla="*/ 188785 h 528083"/>
                  <a:gd name="connsiteX624" fmla="*/ 92485 w 493895"/>
                  <a:gd name="connsiteY624" fmla="*/ 173759 h 528083"/>
                  <a:gd name="connsiteX625" fmla="*/ 92485 w 493895"/>
                  <a:gd name="connsiteY625" fmla="*/ 173759 h 528083"/>
                  <a:gd name="connsiteX626" fmla="*/ 92549 w 493895"/>
                  <a:gd name="connsiteY626" fmla="*/ 173438 h 528083"/>
                  <a:gd name="connsiteX627" fmla="*/ 98265 w 493895"/>
                  <a:gd name="connsiteY627" fmla="*/ 152697 h 528083"/>
                  <a:gd name="connsiteX628" fmla="*/ 98394 w 493895"/>
                  <a:gd name="connsiteY628" fmla="*/ 152376 h 528083"/>
                  <a:gd name="connsiteX629" fmla="*/ 103789 w 493895"/>
                  <a:gd name="connsiteY629" fmla="*/ 143643 h 528083"/>
                  <a:gd name="connsiteX630" fmla="*/ 105780 w 493895"/>
                  <a:gd name="connsiteY630" fmla="*/ 136516 h 528083"/>
                  <a:gd name="connsiteX631" fmla="*/ 106229 w 493895"/>
                  <a:gd name="connsiteY631" fmla="*/ 132599 h 528083"/>
                  <a:gd name="connsiteX632" fmla="*/ 105780 w 493895"/>
                  <a:gd name="connsiteY632" fmla="*/ 118408 h 528083"/>
                  <a:gd name="connsiteX633" fmla="*/ 105908 w 493895"/>
                  <a:gd name="connsiteY633" fmla="*/ 117830 h 528083"/>
                  <a:gd name="connsiteX634" fmla="*/ 108863 w 493895"/>
                  <a:gd name="connsiteY634" fmla="*/ 112564 h 528083"/>
                  <a:gd name="connsiteX635" fmla="*/ 113487 w 493895"/>
                  <a:gd name="connsiteY635" fmla="*/ 105437 h 528083"/>
                  <a:gd name="connsiteX636" fmla="*/ 121387 w 493895"/>
                  <a:gd name="connsiteY636" fmla="*/ 89576 h 528083"/>
                  <a:gd name="connsiteX637" fmla="*/ 128773 w 493895"/>
                  <a:gd name="connsiteY637" fmla="*/ 78917 h 528083"/>
                  <a:gd name="connsiteX638" fmla="*/ 136801 w 493895"/>
                  <a:gd name="connsiteY638" fmla="*/ 69542 h 528083"/>
                  <a:gd name="connsiteX639" fmla="*/ 136801 w 493895"/>
                  <a:gd name="connsiteY639" fmla="*/ 69093 h 528083"/>
                  <a:gd name="connsiteX640" fmla="*/ 137186 w 493895"/>
                  <a:gd name="connsiteY640" fmla="*/ 63313 h 528083"/>
                  <a:gd name="connsiteX641" fmla="*/ 136929 w 493895"/>
                  <a:gd name="connsiteY641" fmla="*/ 56828 h 528083"/>
                  <a:gd name="connsiteX642" fmla="*/ 134938 w 493895"/>
                  <a:gd name="connsiteY642" fmla="*/ 44435 h 528083"/>
                  <a:gd name="connsiteX643" fmla="*/ 130121 w 493895"/>
                  <a:gd name="connsiteY643" fmla="*/ 37243 h 528083"/>
                  <a:gd name="connsiteX644" fmla="*/ 127873 w 493895"/>
                  <a:gd name="connsiteY644" fmla="*/ 35188 h 528083"/>
                  <a:gd name="connsiteX645" fmla="*/ 119845 w 493895"/>
                  <a:gd name="connsiteY645" fmla="*/ 32299 h 528083"/>
                  <a:gd name="connsiteX646" fmla="*/ 119396 w 493895"/>
                  <a:gd name="connsiteY646" fmla="*/ 32042 h 528083"/>
                  <a:gd name="connsiteX647" fmla="*/ 117084 w 493895"/>
                  <a:gd name="connsiteY647" fmla="*/ 29730 h 528083"/>
                  <a:gd name="connsiteX648" fmla="*/ 116891 w 493895"/>
                  <a:gd name="connsiteY648" fmla="*/ 29473 h 528083"/>
                  <a:gd name="connsiteX649" fmla="*/ 114129 w 493895"/>
                  <a:gd name="connsiteY649" fmla="*/ 24658 h 528083"/>
                  <a:gd name="connsiteX650" fmla="*/ 110532 w 493895"/>
                  <a:gd name="connsiteY650" fmla="*/ 19521 h 528083"/>
                  <a:gd name="connsiteX651" fmla="*/ 110340 w 493895"/>
                  <a:gd name="connsiteY651" fmla="*/ 19071 h 528083"/>
                  <a:gd name="connsiteX652" fmla="*/ 107835 w 493895"/>
                  <a:gd name="connsiteY652" fmla="*/ 6742 h 528083"/>
                  <a:gd name="connsiteX653" fmla="*/ 106807 w 493895"/>
                  <a:gd name="connsiteY653" fmla="*/ 3917 h 528083"/>
                  <a:gd name="connsiteX654" fmla="*/ 102890 w 493895"/>
                  <a:gd name="connsiteY654" fmla="*/ 0 h 528083"/>
                  <a:gd name="connsiteX655" fmla="*/ 102697 w 493895"/>
                  <a:gd name="connsiteY655" fmla="*/ 193 h 528083"/>
                  <a:gd name="connsiteX656" fmla="*/ 94540 w 493895"/>
                  <a:gd name="connsiteY656" fmla="*/ 5779 h 528083"/>
                  <a:gd name="connsiteX657" fmla="*/ 87861 w 493895"/>
                  <a:gd name="connsiteY657" fmla="*/ 12457 h 528083"/>
                  <a:gd name="connsiteX658" fmla="*/ 85677 w 493895"/>
                  <a:gd name="connsiteY658" fmla="*/ 14127 h 528083"/>
                  <a:gd name="connsiteX659" fmla="*/ 85356 w 493895"/>
                  <a:gd name="connsiteY659" fmla="*/ 14319 h 528083"/>
                  <a:gd name="connsiteX660" fmla="*/ 75080 w 493895"/>
                  <a:gd name="connsiteY660" fmla="*/ 18172 h 528083"/>
                  <a:gd name="connsiteX661" fmla="*/ 74823 w 493895"/>
                  <a:gd name="connsiteY661" fmla="*/ 18236 h 528083"/>
                  <a:gd name="connsiteX662" fmla="*/ 73924 w 493895"/>
                  <a:gd name="connsiteY662" fmla="*/ 18365 h 528083"/>
                  <a:gd name="connsiteX663" fmla="*/ 73988 w 493895"/>
                  <a:gd name="connsiteY663" fmla="*/ 18686 h 528083"/>
                  <a:gd name="connsiteX664" fmla="*/ 73988 w 493895"/>
                  <a:gd name="connsiteY664" fmla="*/ 19585 h 528083"/>
                  <a:gd name="connsiteX665" fmla="*/ 73474 w 493895"/>
                  <a:gd name="connsiteY665" fmla="*/ 20548 h 528083"/>
                  <a:gd name="connsiteX666" fmla="*/ 72382 w 493895"/>
                  <a:gd name="connsiteY666" fmla="*/ 21319 h 528083"/>
                  <a:gd name="connsiteX667" fmla="*/ 71933 w 493895"/>
                  <a:gd name="connsiteY667" fmla="*/ 22217 h 528083"/>
                  <a:gd name="connsiteX668" fmla="*/ 71740 w 493895"/>
                  <a:gd name="connsiteY668" fmla="*/ 25621 h 528083"/>
                  <a:gd name="connsiteX669" fmla="*/ 71483 w 493895"/>
                  <a:gd name="connsiteY669" fmla="*/ 26263 h 528083"/>
                  <a:gd name="connsiteX670" fmla="*/ 70584 w 493895"/>
                  <a:gd name="connsiteY670" fmla="*/ 27419 h 528083"/>
                  <a:gd name="connsiteX671" fmla="*/ 70327 w 493895"/>
                  <a:gd name="connsiteY671" fmla="*/ 27676 h 528083"/>
                  <a:gd name="connsiteX672" fmla="*/ 68529 w 493895"/>
                  <a:gd name="connsiteY672" fmla="*/ 28831 h 528083"/>
                  <a:gd name="connsiteX673" fmla="*/ 68208 w 493895"/>
                  <a:gd name="connsiteY673" fmla="*/ 28960 h 528083"/>
                  <a:gd name="connsiteX674" fmla="*/ 53179 w 493895"/>
                  <a:gd name="connsiteY674" fmla="*/ 33262 h 528083"/>
                  <a:gd name="connsiteX675" fmla="*/ 52922 w 493895"/>
                  <a:gd name="connsiteY675" fmla="*/ 33326 h 528083"/>
                  <a:gd name="connsiteX676" fmla="*/ 49390 w 493895"/>
                  <a:gd name="connsiteY676" fmla="*/ 33519 h 528083"/>
                  <a:gd name="connsiteX677" fmla="*/ 34682 w 493895"/>
                  <a:gd name="connsiteY677" fmla="*/ 38142 h 528083"/>
                  <a:gd name="connsiteX678" fmla="*/ 33076 w 493895"/>
                  <a:gd name="connsiteY678" fmla="*/ 40968 h 528083"/>
                  <a:gd name="connsiteX679" fmla="*/ 29094 w 493895"/>
                  <a:gd name="connsiteY679" fmla="*/ 45719 h 528083"/>
                  <a:gd name="connsiteX680" fmla="*/ 27489 w 493895"/>
                  <a:gd name="connsiteY680" fmla="*/ 48159 h 528083"/>
                  <a:gd name="connsiteX681" fmla="*/ 27681 w 493895"/>
                  <a:gd name="connsiteY681" fmla="*/ 48159 h 528083"/>
                  <a:gd name="connsiteX682" fmla="*/ 32241 w 493895"/>
                  <a:gd name="connsiteY682" fmla="*/ 48866 h 528083"/>
                  <a:gd name="connsiteX683" fmla="*/ 32562 w 493895"/>
                  <a:gd name="connsiteY683" fmla="*/ 48930 h 528083"/>
                  <a:gd name="connsiteX684" fmla="*/ 38022 w 493895"/>
                  <a:gd name="connsiteY684" fmla="*/ 51434 h 528083"/>
                  <a:gd name="connsiteX685" fmla="*/ 43031 w 493895"/>
                  <a:gd name="connsiteY685" fmla="*/ 54966 h 528083"/>
                  <a:gd name="connsiteX686" fmla="*/ 46371 w 493895"/>
                  <a:gd name="connsiteY686" fmla="*/ 58305 h 528083"/>
                  <a:gd name="connsiteX687" fmla="*/ 46628 w 493895"/>
                  <a:gd name="connsiteY687" fmla="*/ 58754 h 528083"/>
                  <a:gd name="connsiteX688" fmla="*/ 47527 w 493895"/>
                  <a:gd name="connsiteY688" fmla="*/ 61515 h 528083"/>
                  <a:gd name="connsiteX689" fmla="*/ 48234 w 493895"/>
                  <a:gd name="connsiteY689" fmla="*/ 64341 h 528083"/>
                  <a:gd name="connsiteX690" fmla="*/ 48876 w 493895"/>
                  <a:gd name="connsiteY690" fmla="*/ 65818 h 528083"/>
                  <a:gd name="connsiteX691" fmla="*/ 50546 w 493895"/>
                  <a:gd name="connsiteY691" fmla="*/ 66524 h 528083"/>
                  <a:gd name="connsiteX692" fmla="*/ 52794 w 493895"/>
                  <a:gd name="connsiteY692" fmla="*/ 68001 h 528083"/>
                  <a:gd name="connsiteX693" fmla="*/ 53243 w 493895"/>
                  <a:gd name="connsiteY693" fmla="*/ 68643 h 528083"/>
                  <a:gd name="connsiteX694" fmla="*/ 53950 w 493895"/>
                  <a:gd name="connsiteY694" fmla="*/ 71404 h 528083"/>
                  <a:gd name="connsiteX695" fmla="*/ 54014 w 493895"/>
                  <a:gd name="connsiteY695" fmla="*/ 71661 h 528083"/>
                  <a:gd name="connsiteX696" fmla="*/ 54014 w 493895"/>
                  <a:gd name="connsiteY696" fmla="*/ 93365 h 528083"/>
                  <a:gd name="connsiteX697" fmla="*/ 54913 w 493895"/>
                  <a:gd name="connsiteY697" fmla="*/ 98181 h 528083"/>
                  <a:gd name="connsiteX698" fmla="*/ 56904 w 493895"/>
                  <a:gd name="connsiteY698" fmla="*/ 103189 h 528083"/>
                  <a:gd name="connsiteX699" fmla="*/ 56968 w 493895"/>
                  <a:gd name="connsiteY699" fmla="*/ 103446 h 528083"/>
                  <a:gd name="connsiteX700" fmla="*/ 57418 w 493895"/>
                  <a:gd name="connsiteY700" fmla="*/ 106657 h 528083"/>
                  <a:gd name="connsiteX701" fmla="*/ 57354 w 493895"/>
                  <a:gd name="connsiteY701" fmla="*/ 107171 h 528083"/>
                  <a:gd name="connsiteX702" fmla="*/ 55812 w 493895"/>
                  <a:gd name="connsiteY702" fmla="*/ 112243 h 528083"/>
                  <a:gd name="connsiteX703" fmla="*/ 55812 w 493895"/>
                  <a:gd name="connsiteY703" fmla="*/ 115711 h 528083"/>
                  <a:gd name="connsiteX704" fmla="*/ 56005 w 493895"/>
                  <a:gd name="connsiteY704" fmla="*/ 116931 h 528083"/>
                  <a:gd name="connsiteX705" fmla="*/ 56904 w 493895"/>
                  <a:gd name="connsiteY705" fmla="*/ 116417 h 528083"/>
                  <a:gd name="connsiteX706" fmla="*/ 57996 w 493895"/>
                  <a:gd name="connsiteY706" fmla="*/ 117059 h 528083"/>
                  <a:gd name="connsiteX707" fmla="*/ 59794 w 493895"/>
                  <a:gd name="connsiteY707" fmla="*/ 120719 h 528083"/>
                  <a:gd name="connsiteX708" fmla="*/ 59923 w 493895"/>
                  <a:gd name="connsiteY708" fmla="*/ 121169 h 528083"/>
                  <a:gd name="connsiteX709" fmla="*/ 60180 w 493895"/>
                  <a:gd name="connsiteY709" fmla="*/ 125535 h 528083"/>
                  <a:gd name="connsiteX710" fmla="*/ 59409 w 493895"/>
                  <a:gd name="connsiteY710" fmla="*/ 134782 h 528083"/>
                  <a:gd name="connsiteX711" fmla="*/ 59345 w 493895"/>
                  <a:gd name="connsiteY711" fmla="*/ 135039 h 528083"/>
                  <a:gd name="connsiteX712" fmla="*/ 58895 w 493895"/>
                  <a:gd name="connsiteY712" fmla="*/ 136387 h 528083"/>
                  <a:gd name="connsiteX713" fmla="*/ 58702 w 493895"/>
                  <a:gd name="connsiteY713" fmla="*/ 136772 h 528083"/>
                  <a:gd name="connsiteX714" fmla="*/ 57546 w 493895"/>
                  <a:gd name="connsiteY714" fmla="*/ 138121 h 528083"/>
                  <a:gd name="connsiteX715" fmla="*/ 57418 w 493895"/>
                  <a:gd name="connsiteY715" fmla="*/ 138763 h 528083"/>
                  <a:gd name="connsiteX716" fmla="*/ 57867 w 493895"/>
                  <a:gd name="connsiteY716" fmla="*/ 141974 h 528083"/>
                  <a:gd name="connsiteX717" fmla="*/ 57803 w 493895"/>
                  <a:gd name="connsiteY717" fmla="*/ 142487 h 528083"/>
                  <a:gd name="connsiteX718" fmla="*/ 57354 w 493895"/>
                  <a:gd name="connsiteY718" fmla="*/ 143836 h 528083"/>
                  <a:gd name="connsiteX719" fmla="*/ 57161 w 493895"/>
                  <a:gd name="connsiteY719" fmla="*/ 144221 h 528083"/>
                  <a:gd name="connsiteX720" fmla="*/ 56005 w 493895"/>
                  <a:gd name="connsiteY720" fmla="*/ 145570 h 528083"/>
                  <a:gd name="connsiteX721" fmla="*/ 55684 w 493895"/>
                  <a:gd name="connsiteY721" fmla="*/ 145826 h 528083"/>
                  <a:gd name="connsiteX722" fmla="*/ 54078 w 493895"/>
                  <a:gd name="connsiteY722" fmla="*/ 146725 h 528083"/>
                  <a:gd name="connsiteX723" fmla="*/ 52087 w 493895"/>
                  <a:gd name="connsiteY723" fmla="*/ 147624 h 528083"/>
                  <a:gd name="connsiteX724" fmla="*/ 51830 w 493895"/>
                  <a:gd name="connsiteY724" fmla="*/ 147689 h 528083"/>
                  <a:gd name="connsiteX725" fmla="*/ 50032 w 493895"/>
                  <a:gd name="connsiteY725" fmla="*/ 147945 h 528083"/>
                  <a:gd name="connsiteX726" fmla="*/ 40270 w 493895"/>
                  <a:gd name="connsiteY726" fmla="*/ 147753 h 528083"/>
                  <a:gd name="connsiteX727" fmla="*/ 39948 w 493895"/>
                  <a:gd name="connsiteY727" fmla="*/ 147689 h 528083"/>
                  <a:gd name="connsiteX728" fmla="*/ 31728 w 493895"/>
                  <a:gd name="connsiteY728" fmla="*/ 145184 h 528083"/>
                  <a:gd name="connsiteX729" fmla="*/ 31150 w 493895"/>
                  <a:gd name="connsiteY729" fmla="*/ 144799 h 528083"/>
                  <a:gd name="connsiteX730" fmla="*/ 27039 w 493895"/>
                  <a:gd name="connsiteY730" fmla="*/ 139341 h 528083"/>
                  <a:gd name="connsiteX731" fmla="*/ 26846 w 493895"/>
                  <a:gd name="connsiteY731" fmla="*/ 138314 h 528083"/>
                  <a:gd name="connsiteX732" fmla="*/ 29415 w 493895"/>
                  <a:gd name="connsiteY732" fmla="*/ 130608 h 528083"/>
                  <a:gd name="connsiteX733" fmla="*/ 28645 w 493895"/>
                  <a:gd name="connsiteY733" fmla="*/ 129516 h 528083"/>
                  <a:gd name="connsiteX734" fmla="*/ 28645 w 493895"/>
                  <a:gd name="connsiteY734" fmla="*/ 128810 h 528083"/>
                  <a:gd name="connsiteX735" fmla="*/ 28966 w 493895"/>
                  <a:gd name="connsiteY735" fmla="*/ 128040 h 528083"/>
                  <a:gd name="connsiteX736" fmla="*/ 31278 w 493895"/>
                  <a:gd name="connsiteY736" fmla="*/ 125535 h 528083"/>
                  <a:gd name="connsiteX737" fmla="*/ 31984 w 493895"/>
                  <a:gd name="connsiteY737" fmla="*/ 125150 h 528083"/>
                  <a:gd name="connsiteX738" fmla="*/ 35645 w 493895"/>
                  <a:gd name="connsiteY738" fmla="*/ 124701 h 528083"/>
                  <a:gd name="connsiteX739" fmla="*/ 36095 w 493895"/>
                  <a:gd name="connsiteY739" fmla="*/ 124701 h 528083"/>
                  <a:gd name="connsiteX740" fmla="*/ 38600 w 493895"/>
                  <a:gd name="connsiteY740" fmla="*/ 125407 h 528083"/>
                  <a:gd name="connsiteX741" fmla="*/ 37636 w 493895"/>
                  <a:gd name="connsiteY741" fmla="*/ 124251 h 528083"/>
                  <a:gd name="connsiteX742" fmla="*/ 37444 w 493895"/>
                  <a:gd name="connsiteY742" fmla="*/ 123095 h 528083"/>
                  <a:gd name="connsiteX743" fmla="*/ 38407 w 493895"/>
                  <a:gd name="connsiteY743" fmla="*/ 122389 h 528083"/>
                  <a:gd name="connsiteX744" fmla="*/ 39049 w 493895"/>
                  <a:gd name="connsiteY744" fmla="*/ 122325 h 528083"/>
                  <a:gd name="connsiteX745" fmla="*/ 38279 w 493895"/>
                  <a:gd name="connsiteY745" fmla="*/ 121233 h 528083"/>
                  <a:gd name="connsiteX746" fmla="*/ 38279 w 493895"/>
                  <a:gd name="connsiteY746" fmla="*/ 120334 h 528083"/>
                  <a:gd name="connsiteX747" fmla="*/ 38985 w 493895"/>
                  <a:gd name="connsiteY747" fmla="*/ 119243 h 528083"/>
                  <a:gd name="connsiteX748" fmla="*/ 40398 w 493895"/>
                  <a:gd name="connsiteY748" fmla="*/ 118665 h 528083"/>
                  <a:gd name="connsiteX749" fmla="*/ 40334 w 493895"/>
                  <a:gd name="connsiteY749" fmla="*/ 118215 h 528083"/>
                  <a:gd name="connsiteX750" fmla="*/ 40334 w 493895"/>
                  <a:gd name="connsiteY750" fmla="*/ 116417 h 528083"/>
                  <a:gd name="connsiteX751" fmla="*/ 40398 w 493895"/>
                  <a:gd name="connsiteY751" fmla="*/ 116096 h 528083"/>
                  <a:gd name="connsiteX752" fmla="*/ 40848 w 493895"/>
                  <a:gd name="connsiteY752" fmla="*/ 114491 h 528083"/>
                  <a:gd name="connsiteX753" fmla="*/ 40976 w 493895"/>
                  <a:gd name="connsiteY753" fmla="*/ 114234 h 528083"/>
                  <a:gd name="connsiteX754" fmla="*/ 41747 w 493895"/>
                  <a:gd name="connsiteY754" fmla="*/ 113014 h 528083"/>
                  <a:gd name="connsiteX755" fmla="*/ 35260 w 493895"/>
                  <a:gd name="connsiteY755" fmla="*/ 113014 h 528083"/>
                  <a:gd name="connsiteX756" fmla="*/ 35131 w 493895"/>
                  <a:gd name="connsiteY756" fmla="*/ 114940 h 528083"/>
                  <a:gd name="connsiteX757" fmla="*/ 34168 w 493895"/>
                  <a:gd name="connsiteY757" fmla="*/ 115968 h 528083"/>
                  <a:gd name="connsiteX758" fmla="*/ 30764 w 493895"/>
                  <a:gd name="connsiteY758" fmla="*/ 116417 h 528083"/>
                  <a:gd name="connsiteX759" fmla="*/ 30058 w 493895"/>
                  <a:gd name="connsiteY759" fmla="*/ 116289 h 528083"/>
                  <a:gd name="connsiteX760" fmla="*/ 26204 w 493895"/>
                  <a:gd name="connsiteY760" fmla="*/ 113977 h 528083"/>
                  <a:gd name="connsiteX761" fmla="*/ 25562 w 493895"/>
                  <a:gd name="connsiteY761" fmla="*/ 113592 h 528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</a:cxnLst>
                <a:rect l="l" t="t" r="r" b="b"/>
                <a:pathLst>
                  <a:path w="493895" h="528083">
                    <a:moveTo>
                      <a:pt x="25562" y="113592"/>
                    </a:moveTo>
                    <a:lnTo>
                      <a:pt x="26011" y="118793"/>
                    </a:lnTo>
                    <a:lnTo>
                      <a:pt x="26076" y="119564"/>
                    </a:lnTo>
                    <a:lnTo>
                      <a:pt x="26076" y="119564"/>
                    </a:lnTo>
                    <a:lnTo>
                      <a:pt x="26076" y="119564"/>
                    </a:lnTo>
                    <a:cubicBezTo>
                      <a:pt x="26076" y="119692"/>
                      <a:pt x="26076" y="119820"/>
                      <a:pt x="26011" y="119949"/>
                    </a:cubicBezTo>
                    <a:lnTo>
                      <a:pt x="25112" y="123159"/>
                    </a:lnTo>
                    <a:cubicBezTo>
                      <a:pt x="25048" y="123288"/>
                      <a:pt x="25048" y="123416"/>
                      <a:pt x="24920" y="123480"/>
                    </a:cubicBezTo>
                    <a:lnTo>
                      <a:pt x="23956" y="124829"/>
                    </a:lnTo>
                    <a:lnTo>
                      <a:pt x="23571" y="127526"/>
                    </a:lnTo>
                    <a:cubicBezTo>
                      <a:pt x="23507" y="127847"/>
                      <a:pt x="23314" y="128168"/>
                      <a:pt x="23057" y="128296"/>
                    </a:cubicBezTo>
                    <a:lnTo>
                      <a:pt x="20295" y="130030"/>
                    </a:lnTo>
                    <a:lnTo>
                      <a:pt x="19396" y="131314"/>
                    </a:lnTo>
                    <a:lnTo>
                      <a:pt x="18561" y="133498"/>
                    </a:lnTo>
                    <a:lnTo>
                      <a:pt x="15671" y="149037"/>
                    </a:lnTo>
                    <a:cubicBezTo>
                      <a:pt x="15607" y="149230"/>
                      <a:pt x="15543" y="149422"/>
                      <a:pt x="15414" y="149615"/>
                    </a:cubicBezTo>
                    <a:lnTo>
                      <a:pt x="13359" y="151927"/>
                    </a:lnTo>
                    <a:cubicBezTo>
                      <a:pt x="13295" y="151991"/>
                      <a:pt x="13231" y="152055"/>
                      <a:pt x="13166" y="152119"/>
                    </a:cubicBezTo>
                    <a:lnTo>
                      <a:pt x="10854" y="153725"/>
                    </a:lnTo>
                    <a:lnTo>
                      <a:pt x="7836" y="156807"/>
                    </a:lnTo>
                    <a:lnTo>
                      <a:pt x="4239" y="159247"/>
                    </a:lnTo>
                    <a:cubicBezTo>
                      <a:pt x="3982" y="159439"/>
                      <a:pt x="3725" y="159439"/>
                      <a:pt x="3404" y="159439"/>
                    </a:cubicBezTo>
                    <a:lnTo>
                      <a:pt x="642" y="158990"/>
                    </a:lnTo>
                    <a:lnTo>
                      <a:pt x="642" y="163228"/>
                    </a:lnTo>
                    <a:cubicBezTo>
                      <a:pt x="963" y="163356"/>
                      <a:pt x="1156" y="163613"/>
                      <a:pt x="1285" y="163934"/>
                    </a:cubicBezTo>
                    <a:lnTo>
                      <a:pt x="1734" y="165540"/>
                    </a:lnTo>
                    <a:cubicBezTo>
                      <a:pt x="1798" y="165861"/>
                      <a:pt x="1798" y="166182"/>
                      <a:pt x="1606" y="166439"/>
                    </a:cubicBezTo>
                    <a:cubicBezTo>
                      <a:pt x="1477" y="166695"/>
                      <a:pt x="1220" y="166888"/>
                      <a:pt x="899" y="166952"/>
                    </a:cubicBezTo>
                    <a:lnTo>
                      <a:pt x="257" y="167145"/>
                    </a:lnTo>
                    <a:lnTo>
                      <a:pt x="0" y="167338"/>
                    </a:lnTo>
                    <a:lnTo>
                      <a:pt x="642" y="168686"/>
                    </a:lnTo>
                    <a:lnTo>
                      <a:pt x="2119" y="170420"/>
                    </a:lnTo>
                    <a:lnTo>
                      <a:pt x="21644" y="188335"/>
                    </a:lnTo>
                    <a:lnTo>
                      <a:pt x="37508" y="199636"/>
                    </a:lnTo>
                    <a:cubicBezTo>
                      <a:pt x="37572" y="199701"/>
                      <a:pt x="37636" y="199765"/>
                      <a:pt x="37701" y="199765"/>
                    </a:cubicBezTo>
                    <a:lnTo>
                      <a:pt x="53693" y="217102"/>
                    </a:lnTo>
                    <a:lnTo>
                      <a:pt x="66088" y="232449"/>
                    </a:lnTo>
                    <a:lnTo>
                      <a:pt x="68914" y="234825"/>
                    </a:lnTo>
                    <a:lnTo>
                      <a:pt x="72639" y="237072"/>
                    </a:lnTo>
                    <a:lnTo>
                      <a:pt x="77649" y="237714"/>
                    </a:lnTo>
                    <a:lnTo>
                      <a:pt x="79897" y="238421"/>
                    </a:lnTo>
                    <a:cubicBezTo>
                      <a:pt x="80025" y="238485"/>
                      <a:pt x="80154" y="238485"/>
                      <a:pt x="80218" y="238613"/>
                    </a:cubicBezTo>
                    <a:lnTo>
                      <a:pt x="82016" y="239962"/>
                    </a:lnTo>
                    <a:lnTo>
                      <a:pt x="88696" y="245741"/>
                    </a:lnTo>
                    <a:cubicBezTo>
                      <a:pt x="88760" y="245805"/>
                      <a:pt x="88824" y="245869"/>
                      <a:pt x="88888" y="245934"/>
                    </a:cubicBezTo>
                    <a:lnTo>
                      <a:pt x="90944" y="248887"/>
                    </a:lnTo>
                    <a:cubicBezTo>
                      <a:pt x="91008" y="248952"/>
                      <a:pt x="91072" y="249080"/>
                      <a:pt x="91072" y="249144"/>
                    </a:cubicBezTo>
                    <a:lnTo>
                      <a:pt x="94283" y="258712"/>
                    </a:lnTo>
                    <a:cubicBezTo>
                      <a:pt x="94348" y="258840"/>
                      <a:pt x="94348" y="258905"/>
                      <a:pt x="94348" y="259033"/>
                    </a:cubicBezTo>
                    <a:lnTo>
                      <a:pt x="94797" y="276370"/>
                    </a:lnTo>
                    <a:lnTo>
                      <a:pt x="94348" y="279517"/>
                    </a:lnTo>
                    <a:cubicBezTo>
                      <a:pt x="94348" y="279645"/>
                      <a:pt x="94283" y="279774"/>
                      <a:pt x="94219" y="279838"/>
                    </a:cubicBezTo>
                    <a:lnTo>
                      <a:pt x="93513" y="281186"/>
                    </a:lnTo>
                    <a:lnTo>
                      <a:pt x="88439" y="289727"/>
                    </a:lnTo>
                    <a:cubicBezTo>
                      <a:pt x="88246" y="290112"/>
                      <a:pt x="87861" y="290304"/>
                      <a:pt x="87411" y="290304"/>
                    </a:cubicBezTo>
                    <a:lnTo>
                      <a:pt x="83750" y="290048"/>
                    </a:lnTo>
                    <a:cubicBezTo>
                      <a:pt x="83558" y="290048"/>
                      <a:pt x="83429" y="289983"/>
                      <a:pt x="83237" y="289919"/>
                    </a:cubicBezTo>
                    <a:lnTo>
                      <a:pt x="81181" y="288763"/>
                    </a:lnTo>
                    <a:lnTo>
                      <a:pt x="78612" y="287929"/>
                    </a:lnTo>
                    <a:lnTo>
                      <a:pt x="66281" y="284782"/>
                    </a:lnTo>
                    <a:lnTo>
                      <a:pt x="63198" y="284782"/>
                    </a:lnTo>
                    <a:lnTo>
                      <a:pt x="53500" y="285681"/>
                    </a:lnTo>
                    <a:lnTo>
                      <a:pt x="49133" y="286323"/>
                    </a:lnTo>
                    <a:lnTo>
                      <a:pt x="46307" y="287415"/>
                    </a:lnTo>
                    <a:lnTo>
                      <a:pt x="45664" y="287800"/>
                    </a:lnTo>
                    <a:lnTo>
                      <a:pt x="44637" y="288442"/>
                    </a:lnTo>
                    <a:lnTo>
                      <a:pt x="44187" y="289919"/>
                    </a:lnTo>
                    <a:lnTo>
                      <a:pt x="45536" y="292745"/>
                    </a:lnTo>
                    <a:lnTo>
                      <a:pt x="47270" y="293836"/>
                    </a:lnTo>
                    <a:cubicBezTo>
                      <a:pt x="47463" y="293965"/>
                      <a:pt x="47591" y="294093"/>
                      <a:pt x="47656" y="294286"/>
                    </a:cubicBezTo>
                    <a:lnTo>
                      <a:pt x="48555" y="296084"/>
                    </a:lnTo>
                    <a:lnTo>
                      <a:pt x="49325" y="298780"/>
                    </a:lnTo>
                    <a:lnTo>
                      <a:pt x="50032" y="304624"/>
                    </a:lnTo>
                    <a:cubicBezTo>
                      <a:pt x="50032" y="304752"/>
                      <a:pt x="50032" y="304945"/>
                      <a:pt x="49968" y="305073"/>
                    </a:cubicBezTo>
                    <a:lnTo>
                      <a:pt x="49261" y="307385"/>
                    </a:lnTo>
                    <a:cubicBezTo>
                      <a:pt x="49197" y="307513"/>
                      <a:pt x="49133" y="307642"/>
                      <a:pt x="49068" y="307770"/>
                    </a:cubicBezTo>
                    <a:lnTo>
                      <a:pt x="48490" y="308541"/>
                    </a:lnTo>
                    <a:lnTo>
                      <a:pt x="47720" y="309568"/>
                    </a:lnTo>
                    <a:lnTo>
                      <a:pt x="45793" y="311495"/>
                    </a:lnTo>
                    <a:lnTo>
                      <a:pt x="45215" y="312265"/>
                    </a:lnTo>
                    <a:cubicBezTo>
                      <a:pt x="45086" y="312394"/>
                      <a:pt x="44958" y="312522"/>
                      <a:pt x="44830" y="312586"/>
                    </a:cubicBezTo>
                    <a:lnTo>
                      <a:pt x="43481" y="313293"/>
                    </a:lnTo>
                    <a:cubicBezTo>
                      <a:pt x="43288" y="313357"/>
                      <a:pt x="43095" y="313421"/>
                      <a:pt x="42839" y="313421"/>
                    </a:cubicBezTo>
                    <a:lnTo>
                      <a:pt x="35902" y="312779"/>
                    </a:lnTo>
                    <a:lnTo>
                      <a:pt x="34168" y="313806"/>
                    </a:lnTo>
                    <a:lnTo>
                      <a:pt x="31406" y="315540"/>
                    </a:lnTo>
                    <a:cubicBezTo>
                      <a:pt x="31278" y="315604"/>
                      <a:pt x="31085" y="315668"/>
                      <a:pt x="30957" y="315733"/>
                    </a:cubicBezTo>
                    <a:lnTo>
                      <a:pt x="29030" y="315925"/>
                    </a:lnTo>
                    <a:lnTo>
                      <a:pt x="23378" y="317787"/>
                    </a:lnTo>
                    <a:lnTo>
                      <a:pt x="23442" y="318044"/>
                    </a:lnTo>
                    <a:cubicBezTo>
                      <a:pt x="23507" y="318173"/>
                      <a:pt x="23507" y="318301"/>
                      <a:pt x="23507" y="318430"/>
                    </a:cubicBezTo>
                    <a:lnTo>
                      <a:pt x="23507" y="324016"/>
                    </a:lnTo>
                    <a:lnTo>
                      <a:pt x="23828" y="325300"/>
                    </a:lnTo>
                    <a:lnTo>
                      <a:pt x="25755" y="326649"/>
                    </a:lnTo>
                    <a:cubicBezTo>
                      <a:pt x="25947" y="326777"/>
                      <a:pt x="26140" y="327034"/>
                      <a:pt x="26204" y="327291"/>
                    </a:cubicBezTo>
                    <a:lnTo>
                      <a:pt x="26654" y="328896"/>
                    </a:lnTo>
                    <a:cubicBezTo>
                      <a:pt x="26718" y="329153"/>
                      <a:pt x="26718" y="329474"/>
                      <a:pt x="26589" y="329731"/>
                    </a:cubicBezTo>
                    <a:lnTo>
                      <a:pt x="26140" y="330630"/>
                    </a:lnTo>
                    <a:cubicBezTo>
                      <a:pt x="26076" y="330694"/>
                      <a:pt x="26076" y="330822"/>
                      <a:pt x="26011" y="330887"/>
                    </a:cubicBezTo>
                    <a:lnTo>
                      <a:pt x="24727" y="332364"/>
                    </a:lnTo>
                    <a:lnTo>
                      <a:pt x="25241" y="332428"/>
                    </a:lnTo>
                    <a:lnTo>
                      <a:pt x="26525" y="332685"/>
                    </a:lnTo>
                    <a:cubicBezTo>
                      <a:pt x="26718" y="332749"/>
                      <a:pt x="26911" y="332813"/>
                      <a:pt x="27039" y="332942"/>
                    </a:cubicBezTo>
                    <a:cubicBezTo>
                      <a:pt x="27039" y="332942"/>
                      <a:pt x="27039" y="332942"/>
                      <a:pt x="27039" y="332942"/>
                    </a:cubicBezTo>
                    <a:cubicBezTo>
                      <a:pt x="27167" y="333070"/>
                      <a:pt x="27296" y="333198"/>
                      <a:pt x="27360" y="333391"/>
                    </a:cubicBezTo>
                    <a:lnTo>
                      <a:pt x="27810" y="334547"/>
                    </a:lnTo>
                    <a:cubicBezTo>
                      <a:pt x="27874" y="334675"/>
                      <a:pt x="27874" y="334804"/>
                      <a:pt x="27874" y="334996"/>
                    </a:cubicBezTo>
                    <a:lnTo>
                      <a:pt x="27874" y="336345"/>
                    </a:lnTo>
                    <a:lnTo>
                      <a:pt x="28131" y="336987"/>
                    </a:lnTo>
                    <a:lnTo>
                      <a:pt x="28645" y="337308"/>
                    </a:lnTo>
                    <a:cubicBezTo>
                      <a:pt x="28709" y="337244"/>
                      <a:pt x="28709" y="337115"/>
                      <a:pt x="28773" y="337051"/>
                    </a:cubicBezTo>
                    <a:lnTo>
                      <a:pt x="29929" y="335446"/>
                    </a:lnTo>
                    <a:cubicBezTo>
                      <a:pt x="29993" y="335317"/>
                      <a:pt x="30122" y="335253"/>
                      <a:pt x="30250" y="335189"/>
                    </a:cubicBezTo>
                    <a:lnTo>
                      <a:pt x="31599" y="334290"/>
                    </a:lnTo>
                    <a:cubicBezTo>
                      <a:pt x="31663" y="334226"/>
                      <a:pt x="31728" y="334226"/>
                      <a:pt x="31856" y="334162"/>
                    </a:cubicBezTo>
                    <a:cubicBezTo>
                      <a:pt x="31920" y="334162"/>
                      <a:pt x="31984" y="334097"/>
                      <a:pt x="31984" y="334097"/>
                    </a:cubicBezTo>
                    <a:cubicBezTo>
                      <a:pt x="32049" y="334097"/>
                      <a:pt x="32113" y="334097"/>
                      <a:pt x="32177" y="334097"/>
                    </a:cubicBezTo>
                    <a:cubicBezTo>
                      <a:pt x="32241" y="334097"/>
                      <a:pt x="32306" y="334097"/>
                      <a:pt x="32434" y="334097"/>
                    </a:cubicBezTo>
                    <a:cubicBezTo>
                      <a:pt x="32691" y="334162"/>
                      <a:pt x="32948" y="334290"/>
                      <a:pt x="33140" y="334547"/>
                    </a:cubicBezTo>
                    <a:lnTo>
                      <a:pt x="33847" y="335446"/>
                    </a:lnTo>
                    <a:cubicBezTo>
                      <a:pt x="33911" y="335510"/>
                      <a:pt x="33911" y="335638"/>
                      <a:pt x="33975" y="335703"/>
                    </a:cubicBezTo>
                    <a:cubicBezTo>
                      <a:pt x="34104" y="335959"/>
                      <a:pt x="34104" y="336216"/>
                      <a:pt x="34040" y="336473"/>
                    </a:cubicBezTo>
                    <a:lnTo>
                      <a:pt x="33205" y="338785"/>
                    </a:lnTo>
                    <a:lnTo>
                      <a:pt x="33205" y="339876"/>
                    </a:lnTo>
                    <a:lnTo>
                      <a:pt x="33783" y="340840"/>
                    </a:lnTo>
                    <a:lnTo>
                      <a:pt x="34746" y="341161"/>
                    </a:lnTo>
                    <a:lnTo>
                      <a:pt x="37957" y="341546"/>
                    </a:lnTo>
                    <a:cubicBezTo>
                      <a:pt x="38214" y="341610"/>
                      <a:pt x="38407" y="341674"/>
                      <a:pt x="38600" y="341867"/>
                    </a:cubicBezTo>
                    <a:lnTo>
                      <a:pt x="39306" y="342573"/>
                    </a:lnTo>
                    <a:cubicBezTo>
                      <a:pt x="39435" y="342702"/>
                      <a:pt x="39563" y="342894"/>
                      <a:pt x="39563" y="343023"/>
                    </a:cubicBezTo>
                    <a:cubicBezTo>
                      <a:pt x="39563" y="343087"/>
                      <a:pt x="39563" y="343216"/>
                      <a:pt x="39563" y="343280"/>
                    </a:cubicBezTo>
                    <a:cubicBezTo>
                      <a:pt x="39563" y="343344"/>
                      <a:pt x="39563" y="343472"/>
                      <a:pt x="39563" y="343537"/>
                    </a:cubicBezTo>
                    <a:lnTo>
                      <a:pt x="39563" y="343537"/>
                    </a:lnTo>
                    <a:lnTo>
                      <a:pt x="39563" y="343537"/>
                    </a:lnTo>
                    <a:lnTo>
                      <a:pt x="39499" y="343986"/>
                    </a:lnTo>
                    <a:lnTo>
                      <a:pt x="39113" y="345784"/>
                    </a:lnTo>
                    <a:cubicBezTo>
                      <a:pt x="39049" y="346041"/>
                      <a:pt x="38921" y="346298"/>
                      <a:pt x="38728" y="346426"/>
                    </a:cubicBezTo>
                    <a:cubicBezTo>
                      <a:pt x="38535" y="346619"/>
                      <a:pt x="38279" y="346683"/>
                      <a:pt x="38022" y="346683"/>
                    </a:cubicBezTo>
                    <a:lnTo>
                      <a:pt x="37122" y="346683"/>
                    </a:lnTo>
                    <a:cubicBezTo>
                      <a:pt x="36866" y="346683"/>
                      <a:pt x="36609" y="346619"/>
                      <a:pt x="36416" y="346426"/>
                    </a:cubicBezTo>
                    <a:lnTo>
                      <a:pt x="35902" y="346041"/>
                    </a:lnTo>
                    <a:lnTo>
                      <a:pt x="35003" y="347518"/>
                    </a:lnTo>
                    <a:lnTo>
                      <a:pt x="34939" y="347839"/>
                    </a:lnTo>
                    <a:lnTo>
                      <a:pt x="34618" y="350150"/>
                    </a:lnTo>
                    <a:lnTo>
                      <a:pt x="34875" y="350664"/>
                    </a:lnTo>
                    <a:lnTo>
                      <a:pt x="35710" y="350279"/>
                    </a:lnTo>
                    <a:cubicBezTo>
                      <a:pt x="36031" y="350150"/>
                      <a:pt x="36352" y="350150"/>
                      <a:pt x="36673" y="350215"/>
                    </a:cubicBezTo>
                    <a:lnTo>
                      <a:pt x="38985" y="351114"/>
                    </a:lnTo>
                    <a:cubicBezTo>
                      <a:pt x="39178" y="351178"/>
                      <a:pt x="39306" y="351306"/>
                      <a:pt x="39435" y="351435"/>
                    </a:cubicBezTo>
                    <a:lnTo>
                      <a:pt x="40783" y="353040"/>
                    </a:lnTo>
                    <a:cubicBezTo>
                      <a:pt x="40912" y="353168"/>
                      <a:pt x="40976" y="353297"/>
                      <a:pt x="41040" y="353425"/>
                    </a:cubicBezTo>
                    <a:lnTo>
                      <a:pt x="41747" y="355737"/>
                    </a:lnTo>
                    <a:cubicBezTo>
                      <a:pt x="41747" y="355865"/>
                      <a:pt x="41811" y="355930"/>
                      <a:pt x="41811" y="356058"/>
                    </a:cubicBezTo>
                    <a:lnTo>
                      <a:pt x="41811" y="358241"/>
                    </a:lnTo>
                    <a:lnTo>
                      <a:pt x="43031" y="359269"/>
                    </a:lnTo>
                    <a:cubicBezTo>
                      <a:pt x="43160" y="359333"/>
                      <a:pt x="43224" y="359461"/>
                      <a:pt x="43288" y="359590"/>
                    </a:cubicBezTo>
                    <a:lnTo>
                      <a:pt x="43674" y="360296"/>
                    </a:lnTo>
                    <a:lnTo>
                      <a:pt x="44380" y="361516"/>
                    </a:lnTo>
                    <a:lnTo>
                      <a:pt x="45151" y="362287"/>
                    </a:lnTo>
                    <a:lnTo>
                      <a:pt x="46564" y="361837"/>
                    </a:lnTo>
                    <a:cubicBezTo>
                      <a:pt x="47013" y="361709"/>
                      <a:pt x="47527" y="361837"/>
                      <a:pt x="47784" y="362222"/>
                    </a:cubicBezTo>
                    <a:lnTo>
                      <a:pt x="51445" y="366781"/>
                    </a:lnTo>
                    <a:cubicBezTo>
                      <a:pt x="51573" y="366910"/>
                      <a:pt x="51637" y="367102"/>
                      <a:pt x="51702" y="367295"/>
                    </a:cubicBezTo>
                    <a:lnTo>
                      <a:pt x="51959" y="368451"/>
                    </a:lnTo>
                    <a:cubicBezTo>
                      <a:pt x="52023" y="368772"/>
                      <a:pt x="51959" y="369157"/>
                      <a:pt x="51702" y="369414"/>
                    </a:cubicBezTo>
                    <a:lnTo>
                      <a:pt x="50225" y="371084"/>
                    </a:lnTo>
                    <a:lnTo>
                      <a:pt x="49582" y="372561"/>
                    </a:lnTo>
                    <a:lnTo>
                      <a:pt x="49390" y="373010"/>
                    </a:lnTo>
                    <a:lnTo>
                      <a:pt x="51316" y="373524"/>
                    </a:lnTo>
                    <a:cubicBezTo>
                      <a:pt x="51573" y="373588"/>
                      <a:pt x="51766" y="373781"/>
                      <a:pt x="51894" y="373973"/>
                    </a:cubicBezTo>
                    <a:cubicBezTo>
                      <a:pt x="51959" y="374037"/>
                      <a:pt x="52023" y="374166"/>
                      <a:pt x="52087" y="374230"/>
                    </a:cubicBezTo>
                    <a:cubicBezTo>
                      <a:pt x="52151" y="374423"/>
                      <a:pt x="52151" y="374615"/>
                      <a:pt x="52151" y="374744"/>
                    </a:cubicBezTo>
                    <a:cubicBezTo>
                      <a:pt x="52151" y="374936"/>
                      <a:pt x="52087" y="375129"/>
                      <a:pt x="51959" y="375257"/>
                    </a:cubicBezTo>
                    <a:lnTo>
                      <a:pt x="50803" y="376863"/>
                    </a:lnTo>
                    <a:cubicBezTo>
                      <a:pt x="50674" y="377055"/>
                      <a:pt x="50481" y="377184"/>
                      <a:pt x="50225" y="377312"/>
                    </a:cubicBezTo>
                    <a:lnTo>
                      <a:pt x="49390" y="377569"/>
                    </a:lnTo>
                    <a:lnTo>
                      <a:pt x="49968" y="378789"/>
                    </a:lnTo>
                    <a:lnTo>
                      <a:pt x="51252" y="380266"/>
                    </a:lnTo>
                    <a:lnTo>
                      <a:pt x="51252" y="380266"/>
                    </a:lnTo>
                    <a:lnTo>
                      <a:pt x="51252" y="380266"/>
                    </a:lnTo>
                    <a:cubicBezTo>
                      <a:pt x="51252" y="380330"/>
                      <a:pt x="51252" y="380330"/>
                      <a:pt x="51316" y="380394"/>
                    </a:cubicBezTo>
                    <a:cubicBezTo>
                      <a:pt x="51445" y="380523"/>
                      <a:pt x="51509" y="380716"/>
                      <a:pt x="51509" y="380844"/>
                    </a:cubicBezTo>
                    <a:lnTo>
                      <a:pt x="51766" y="382642"/>
                    </a:lnTo>
                    <a:cubicBezTo>
                      <a:pt x="51830" y="382899"/>
                      <a:pt x="51766" y="383156"/>
                      <a:pt x="51573" y="383412"/>
                    </a:cubicBezTo>
                    <a:lnTo>
                      <a:pt x="50674" y="384825"/>
                    </a:lnTo>
                    <a:lnTo>
                      <a:pt x="51509" y="385210"/>
                    </a:lnTo>
                    <a:cubicBezTo>
                      <a:pt x="51702" y="385275"/>
                      <a:pt x="51830" y="385403"/>
                      <a:pt x="51959" y="385532"/>
                    </a:cubicBezTo>
                    <a:cubicBezTo>
                      <a:pt x="52087" y="385660"/>
                      <a:pt x="52151" y="385853"/>
                      <a:pt x="52216" y="386045"/>
                    </a:cubicBezTo>
                    <a:cubicBezTo>
                      <a:pt x="52280" y="386430"/>
                      <a:pt x="52151" y="386816"/>
                      <a:pt x="51894" y="387073"/>
                    </a:cubicBezTo>
                    <a:lnTo>
                      <a:pt x="50738" y="388228"/>
                    </a:lnTo>
                    <a:lnTo>
                      <a:pt x="49903" y="390733"/>
                    </a:lnTo>
                    <a:lnTo>
                      <a:pt x="49839" y="391118"/>
                    </a:lnTo>
                    <a:lnTo>
                      <a:pt x="49390" y="393301"/>
                    </a:lnTo>
                    <a:lnTo>
                      <a:pt x="49903" y="395292"/>
                    </a:lnTo>
                    <a:lnTo>
                      <a:pt x="50417" y="395805"/>
                    </a:lnTo>
                    <a:lnTo>
                      <a:pt x="52665" y="396383"/>
                    </a:lnTo>
                    <a:cubicBezTo>
                      <a:pt x="52729" y="396383"/>
                      <a:pt x="52794" y="396448"/>
                      <a:pt x="52858" y="396448"/>
                    </a:cubicBezTo>
                    <a:cubicBezTo>
                      <a:pt x="52922" y="396448"/>
                      <a:pt x="52986" y="396512"/>
                      <a:pt x="53050" y="396512"/>
                    </a:cubicBezTo>
                    <a:lnTo>
                      <a:pt x="53500" y="396833"/>
                    </a:lnTo>
                    <a:lnTo>
                      <a:pt x="53757" y="396961"/>
                    </a:lnTo>
                    <a:cubicBezTo>
                      <a:pt x="54014" y="397154"/>
                      <a:pt x="54207" y="397411"/>
                      <a:pt x="54271" y="397668"/>
                    </a:cubicBezTo>
                    <a:lnTo>
                      <a:pt x="55106" y="401649"/>
                    </a:lnTo>
                    <a:lnTo>
                      <a:pt x="59216" y="406015"/>
                    </a:lnTo>
                    <a:cubicBezTo>
                      <a:pt x="59280" y="406079"/>
                      <a:pt x="59345" y="406144"/>
                      <a:pt x="59345" y="406208"/>
                    </a:cubicBezTo>
                    <a:lnTo>
                      <a:pt x="60950" y="408969"/>
                    </a:lnTo>
                    <a:cubicBezTo>
                      <a:pt x="61014" y="409097"/>
                      <a:pt x="61079" y="409226"/>
                      <a:pt x="61079" y="409354"/>
                    </a:cubicBezTo>
                    <a:lnTo>
                      <a:pt x="61464" y="412244"/>
                    </a:lnTo>
                    <a:lnTo>
                      <a:pt x="62556" y="413721"/>
                    </a:lnTo>
                    <a:lnTo>
                      <a:pt x="64290" y="415069"/>
                    </a:lnTo>
                    <a:lnTo>
                      <a:pt x="68208" y="416161"/>
                    </a:lnTo>
                    <a:lnTo>
                      <a:pt x="71933" y="416610"/>
                    </a:lnTo>
                    <a:lnTo>
                      <a:pt x="83879" y="416161"/>
                    </a:lnTo>
                    <a:lnTo>
                      <a:pt x="90494" y="414620"/>
                    </a:lnTo>
                    <a:lnTo>
                      <a:pt x="106615" y="413207"/>
                    </a:lnTo>
                    <a:lnTo>
                      <a:pt x="111496" y="412115"/>
                    </a:lnTo>
                    <a:lnTo>
                      <a:pt x="117533" y="411409"/>
                    </a:lnTo>
                    <a:lnTo>
                      <a:pt x="123378" y="411409"/>
                    </a:lnTo>
                    <a:lnTo>
                      <a:pt x="128965" y="412115"/>
                    </a:lnTo>
                    <a:cubicBezTo>
                      <a:pt x="129158" y="412115"/>
                      <a:pt x="129351" y="412244"/>
                      <a:pt x="129479" y="412308"/>
                    </a:cubicBezTo>
                    <a:lnTo>
                      <a:pt x="132241" y="414363"/>
                    </a:lnTo>
                    <a:cubicBezTo>
                      <a:pt x="132369" y="414427"/>
                      <a:pt x="132433" y="414556"/>
                      <a:pt x="132498" y="414684"/>
                    </a:cubicBezTo>
                    <a:lnTo>
                      <a:pt x="134103" y="417188"/>
                    </a:lnTo>
                    <a:cubicBezTo>
                      <a:pt x="134168" y="417317"/>
                      <a:pt x="134232" y="417509"/>
                      <a:pt x="134296" y="417638"/>
                    </a:cubicBezTo>
                    <a:lnTo>
                      <a:pt x="135452" y="427077"/>
                    </a:lnTo>
                    <a:lnTo>
                      <a:pt x="138984" y="436388"/>
                    </a:lnTo>
                    <a:lnTo>
                      <a:pt x="143031" y="441460"/>
                    </a:lnTo>
                    <a:lnTo>
                      <a:pt x="146435" y="442873"/>
                    </a:lnTo>
                    <a:lnTo>
                      <a:pt x="150288" y="442873"/>
                    </a:lnTo>
                    <a:cubicBezTo>
                      <a:pt x="150481" y="442873"/>
                      <a:pt x="150674" y="442937"/>
                      <a:pt x="150802" y="443002"/>
                    </a:cubicBezTo>
                    <a:lnTo>
                      <a:pt x="154656" y="445056"/>
                    </a:lnTo>
                    <a:cubicBezTo>
                      <a:pt x="154977" y="445249"/>
                      <a:pt x="155234" y="445570"/>
                      <a:pt x="155234" y="445891"/>
                    </a:cubicBezTo>
                    <a:lnTo>
                      <a:pt x="156133" y="452762"/>
                    </a:lnTo>
                    <a:lnTo>
                      <a:pt x="156133" y="452762"/>
                    </a:lnTo>
                    <a:lnTo>
                      <a:pt x="156133" y="452762"/>
                    </a:lnTo>
                    <a:cubicBezTo>
                      <a:pt x="156133" y="452955"/>
                      <a:pt x="156133" y="453147"/>
                      <a:pt x="156069" y="453340"/>
                    </a:cubicBezTo>
                    <a:lnTo>
                      <a:pt x="154977" y="456294"/>
                    </a:lnTo>
                    <a:lnTo>
                      <a:pt x="152022" y="463935"/>
                    </a:lnTo>
                    <a:lnTo>
                      <a:pt x="151573" y="467274"/>
                    </a:lnTo>
                    <a:lnTo>
                      <a:pt x="152215" y="471191"/>
                    </a:lnTo>
                    <a:lnTo>
                      <a:pt x="153243" y="474337"/>
                    </a:lnTo>
                    <a:lnTo>
                      <a:pt x="158702" y="483584"/>
                    </a:lnTo>
                    <a:cubicBezTo>
                      <a:pt x="158766" y="483712"/>
                      <a:pt x="158830" y="483841"/>
                      <a:pt x="158830" y="484033"/>
                    </a:cubicBezTo>
                    <a:lnTo>
                      <a:pt x="159216" y="487437"/>
                    </a:lnTo>
                    <a:lnTo>
                      <a:pt x="159280" y="487886"/>
                    </a:lnTo>
                    <a:lnTo>
                      <a:pt x="159280" y="487886"/>
                    </a:lnTo>
                    <a:lnTo>
                      <a:pt x="159280" y="487886"/>
                    </a:lnTo>
                    <a:cubicBezTo>
                      <a:pt x="159280" y="488015"/>
                      <a:pt x="159280" y="488207"/>
                      <a:pt x="159216" y="488336"/>
                    </a:cubicBezTo>
                    <a:lnTo>
                      <a:pt x="157417" y="494949"/>
                    </a:lnTo>
                    <a:lnTo>
                      <a:pt x="157225" y="496940"/>
                    </a:lnTo>
                    <a:lnTo>
                      <a:pt x="158638" y="499637"/>
                    </a:lnTo>
                    <a:lnTo>
                      <a:pt x="159408" y="500600"/>
                    </a:lnTo>
                    <a:lnTo>
                      <a:pt x="165124" y="506508"/>
                    </a:lnTo>
                    <a:lnTo>
                      <a:pt x="169492" y="508691"/>
                    </a:lnTo>
                    <a:cubicBezTo>
                      <a:pt x="169684" y="508819"/>
                      <a:pt x="169877" y="509012"/>
                      <a:pt x="170005" y="509205"/>
                    </a:cubicBezTo>
                    <a:lnTo>
                      <a:pt x="171740" y="512672"/>
                    </a:lnTo>
                    <a:lnTo>
                      <a:pt x="174437" y="515176"/>
                    </a:lnTo>
                    <a:lnTo>
                      <a:pt x="177777" y="517167"/>
                    </a:lnTo>
                    <a:lnTo>
                      <a:pt x="182722" y="519093"/>
                    </a:lnTo>
                    <a:lnTo>
                      <a:pt x="189530" y="520185"/>
                    </a:lnTo>
                    <a:lnTo>
                      <a:pt x="192613" y="519800"/>
                    </a:lnTo>
                    <a:lnTo>
                      <a:pt x="200320" y="516461"/>
                    </a:lnTo>
                    <a:lnTo>
                      <a:pt x="207321" y="511516"/>
                    </a:lnTo>
                    <a:lnTo>
                      <a:pt x="210275" y="509462"/>
                    </a:lnTo>
                    <a:cubicBezTo>
                      <a:pt x="210403" y="509333"/>
                      <a:pt x="210596" y="509269"/>
                      <a:pt x="210789" y="509269"/>
                    </a:cubicBezTo>
                    <a:lnTo>
                      <a:pt x="213101" y="509012"/>
                    </a:lnTo>
                    <a:cubicBezTo>
                      <a:pt x="213358" y="509012"/>
                      <a:pt x="213679" y="509076"/>
                      <a:pt x="213872" y="509205"/>
                    </a:cubicBezTo>
                    <a:lnTo>
                      <a:pt x="217982" y="512158"/>
                    </a:lnTo>
                    <a:lnTo>
                      <a:pt x="219524" y="513699"/>
                    </a:lnTo>
                    <a:lnTo>
                      <a:pt x="220423" y="514021"/>
                    </a:lnTo>
                    <a:lnTo>
                      <a:pt x="220615" y="514021"/>
                    </a:lnTo>
                    <a:lnTo>
                      <a:pt x="223570" y="513828"/>
                    </a:lnTo>
                    <a:cubicBezTo>
                      <a:pt x="223634" y="513828"/>
                      <a:pt x="223698" y="513828"/>
                      <a:pt x="223827" y="513828"/>
                    </a:cubicBezTo>
                    <a:lnTo>
                      <a:pt x="226909" y="514277"/>
                    </a:lnTo>
                    <a:lnTo>
                      <a:pt x="230442" y="514085"/>
                    </a:lnTo>
                    <a:lnTo>
                      <a:pt x="230442" y="514085"/>
                    </a:lnTo>
                    <a:lnTo>
                      <a:pt x="230442" y="514085"/>
                    </a:lnTo>
                    <a:cubicBezTo>
                      <a:pt x="230570" y="514085"/>
                      <a:pt x="230699" y="514085"/>
                      <a:pt x="230827" y="514149"/>
                    </a:cubicBezTo>
                    <a:lnTo>
                      <a:pt x="233525" y="514920"/>
                    </a:lnTo>
                    <a:lnTo>
                      <a:pt x="233974" y="512480"/>
                    </a:lnTo>
                    <a:lnTo>
                      <a:pt x="234167" y="509654"/>
                    </a:lnTo>
                    <a:lnTo>
                      <a:pt x="234167" y="509462"/>
                    </a:lnTo>
                    <a:lnTo>
                      <a:pt x="233974" y="506765"/>
                    </a:lnTo>
                    <a:lnTo>
                      <a:pt x="231469" y="498417"/>
                    </a:lnTo>
                    <a:cubicBezTo>
                      <a:pt x="231469" y="498289"/>
                      <a:pt x="231405" y="498224"/>
                      <a:pt x="231405" y="498096"/>
                    </a:cubicBezTo>
                    <a:lnTo>
                      <a:pt x="231405" y="495784"/>
                    </a:lnTo>
                    <a:lnTo>
                      <a:pt x="232176" y="491803"/>
                    </a:lnTo>
                    <a:lnTo>
                      <a:pt x="230891" y="491418"/>
                    </a:lnTo>
                    <a:cubicBezTo>
                      <a:pt x="230763" y="491354"/>
                      <a:pt x="230635" y="491289"/>
                      <a:pt x="230570" y="491225"/>
                    </a:cubicBezTo>
                    <a:cubicBezTo>
                      <a:pt x="230442" y="491097"/>
                      <a:pt x="230249" y="490968"/>
                      <a:pt x="230185" y="490776"/>
                    </a:cubicBezTo>
                    <a:lnTo>
                      <a:pt x="229286" y="488721"/>
                    </a:lnTo>
                    <a:cubicBezTo>
                      <a:pt x="229222" y="488592"/>
                      <a:pt x="229157" y="488400"/>
                      <a:pt x="229157" y="488271"/>
                    </a:cubicBezTo>
                    <a:lnTo>
                      <a:pt x="229157" y="483006"/>
                    </a:lnTo>
                    <a:cubicBezTo>
                      <a:pt x="229157" y="482685"/>
                      <a:pt x="229286" y="482428"/>
                      <a:pt x="229479" y="482171"/>
                    </a:cubicBezTo>
                    <a:cubicBezTo>
                      <a:pt x="229671" y="481979"/>
                      <a:pt x="229992" y="481850"/>
                      <a:pt x="230313" y="481850"/>
                    </a:cubicBezTo>
                    <a:lnTo>
                      <a:pt x="232112" y="481850"/>
                    </a:lnTo>
                    <a:cubicBezTo>
                      <a:pt x="232240" y="481850"/>
                      <a:pt x="232369" y="481850"/>
                      <a:pt x="232497" y="481914"/>
                    </a:cubicBezTo>
                    <a:lnTo>
                      <a:pt x="237507" y="483712"/>
                    </a:lnTo>
                    <a:lnTo>
                      <a:pt x="239241" y="484162"/>
                    </a:lnTo>
                    <a:cubicBezTo>
                      <a:pt x="239369" y="484226"/>
                      <a:pt x="239498" y="484290"/>
                      <a:pt x="239626" y="484354"/>
                    </a:cubicBezTo>
                    <a:lnTo>
                      <a:pt x="241424" y="485703"/>
                    </a:lnTo>
                    <a:cubicBezTo>
                      <a:pt x="241617" y="485831"/>
                      <a:pt x="241746" y="486024"/>
                      <a:pt x="241810" y="486281"/>
                    </a:cubicBezTo>
                    <a:lnTo>
                      <a:pt x="242388" y="488271"/>
                    </a:lnTo>
                    <a:lnTo>
                      <a:pt x="243351" y="489235"/>
                    </a:lnTo>
                    <a:lnTo>
                      <a:pt x="249838" y="491803"/>
                    </a:lnTo>
                    <a:lnTo>
                      <a:pt x="251829" y="491803"/>
                    </a:lnTo>
                    <a:lnTo>
                      <a:pt x="254912" y="490134"/>
                    </a:lnTo>
                    <a:lnTo>
                      <a:pt x="258444" y="488271"/>
                    </a:lnTo>
                    <a:cubicBezTo>
                      <a:pt x="258573" y="488207"/>
                      <a:pt x="258765" y="488143"/>
                      <a:pt x="258958" y="488143"/>
                    </a:cubicBezTo>
                    <a:cubicBezTo>
                      <a:pt x="259151" y="488143"/>
                      <a:pt x="259279" y="488143"/>
                      <a:pt x="259472" y="488207"/>
                    </a:cubicBezTo>
                    <a:lnTo>
                      <a:pt x="261078" y="488913"/>
                    </a:lnTo>
                    <a:cubicBezTo>
                      <a:pt x="261206" y="488978"/>
                      <a:pt x="261270" y="489042"/>
                      <a:pt x="261334" y="489106"/>
                    </a:cubicBezTo>
                    <a:lnTo>
                      <a:pt x="262555" y="490134"/>
                    </a:lnTo>
                    <a:lnTo>
                      <a:pt x="265766" y="491225"/>
                    </a:lnTo>
                    <a:cubicBezTo>
                      <a:pt x="265959" y="491289"/>
                      <a:pt x="266151" y="491418"/>
                      <a:pt x="266344" y="491610"/>
                    </a:cubicBezTo>
                    <a:lnTo>
                      <a:pt x="267051" y="492509"/>
                    </a:lnTo>
                    <a:cubicBezTo>
                      <a:pt x="267051" y="492574"/>
                      <a:pt x="267115" y="492574"/>
                      <a:pt x="267115" y="492638"/>
                    </a:cubicBezTo>
                    <a:cubicBezTo>
                      <a:pt x="267179" y="492702"/>
                      <a:pt x="267243" y="492766"/>
                      <a:pt x="267243" y="492895"/>
                    </a:cubicBezTo>
                    <a:lnTo>
                      <a:pt x="267629" y="494115"/>
                    </a:lnTo>
                    <a:lnTo>
                      <a:pt x="267757" y="494500"/>
                    </a:lnTo>
                    <a:cubicBezTo>
                      <a:pt x="267821" y="494628"/>
                      <a:pt x="267821" y="494757"/>
                      <a:pt x="267821" y="494885"/>
                    </a:cubicBezTo>
                    <a:lnTo>
                      <a:pt x="267372" y="499316"/>
                    </a:lnTo>
                    <a:lnTo>
                      <a:pt x="267500" y="500215"/>
                    </a:lnTo>
                    <a:lnTo>
                      <a:pt x="268785" y="501692"/>
                    </a:lnTo>
                    <a:lnTo>
                      <a:pt x="269748" y="502270"/>
                    </a:lnTo>
                    <a:lnTo>
                      <a:pt x="271675" y="503104"/>
                    </a:lnTo>
                    <a:cubicBezTo>
                      <a:pt x="271867" y="503169"/>
                      <a:pt x="272060" y="503361"/>
                      <a:pt x="272189" y="503554"/>
                    </a:cubicBezTo>
                    <a:lnTo>
                      <a:pt x="273345" y="505352"/>
                    </a:lnTo>
                    <a:cubicBezTo>
                      <a:pt x="273409" y="505416"/>
                      <a:pt x="273409" y="505480"/>
                      <a:pt x="273473" y="505609"/>
                    </a:cubicBezTo>
                    <a:lnTo>
                      <a:pt x="277134" y="516075"/>
                    </a:lnTo>
                    <a:cubicBezTo>
                      <a:pt x="277134" y="516140"/>
                      <a:pt x="277198" y="516268"/>
                      <a:pt x="277198" y="516332"/>
                    </a:cubicBezTo>
                    <a:lnTo>
                      <a:pt x="277455" y="519093"/>
                    </a:lnTo>
                    <a:cubicBezTo>
                      <a:pt x="277455" y="519158"/>
                      <a:pt x="277455" y="519222"/>
                      <a:pt x="277455" y="519350"/>
                    </a:cubicBezTo>
                    <a:lnTo>
                      <a:pt x="277070" y="522689"/>
                    </a:lnTo>
                    <a:lnTo>
                      <a:pt x="277006" y="523139"/>
                    </a:lnTo>
                    <a:lnTo>
                      <a:pt x="278675" y="522497"/>
                    </a:lnTo>
                    <a:lnTo>
                      <a:pt x="279318" y="522240"/>
                    </a:lnTo>
                    <a:cubicBezTo>
                      <a:pt x="279318" y="522240"/>
                      <a:pt x="279318" y="522240"/>
                      <a:pt x="279318" y="522240"/>
                    </a:cubicBezTo>
                    <a:cubicBezTo>
                      <a:pt x="279446" y="522176"/>
                      <a:pt x="279575" y="522176"/>
                      <a:pt x="279703" y="522176"/>
                    </a:cubicBezTo>
                    <a:cubicBezTo>
                      <a:pt x="279703" y="522176"/>
                      <a:pt x="279703" y="522176"/>
                      <a:pt x="279703" y="522176"/>
                    </a:cubicBezTo>
                    <a:cubicBezTo>
                      <a:pt x="279896" y="522176"/>
                      <a:pt x="280088" y="522240"/>
                      <a:pt x="280281" y="522368"/>
                    </a:cubicBezTo>
                    <a:cubicBezTo>
                      <a:pt x="280345" y="522368"/>
                      <a:pt x="280345" y="522432"/>
                      <a:pt x="280410" y="522432"/>
                    </a:cubicBezTo>
                    <a:cubicBezTo>
                      <a:pt x="280538" y="522561"/>
                      <a:pt x="280731" y="522689"/>
                      <a:pt x="280795" y="522882"/>
                    </a:cubicBezTo>
                    <a:cubicBezTo>
                      <a:pt x="280795" y="522882"/>
                      <a:pt x="280795" y="522882"/>
                      <a:pt x="280795" y="522882"/>
                    </a:cubicBezTo>
                    <a:lnTo>
                      <a:pt x="282914" y="528083"/>
                    </a:lnTo>
                    <a:lnTo>
                      <a:pt x="283107" y="528019"/>
                    </a:lnTo>
                    <a:lnTo>
                      <a:pt x="284713" y="525450"/>
                    </a:lnTo>
                    <a:lnTo>
                      <a:pt x="286190" y="523652"/>
                    </a:lnTo>
                    <a:lnTo>
                      <a:pt x="286575" y="523203"/>
                    </a:lnTo>
                    <a:lnTo>
                      <a:pt x="287860" y="520378"/>
                    </a:lnTo>
                    <a:cubicBezTo>
                      <a:pt x="287924" y="520249"/>
                      <a:pt x="288052" y="520057"/>
                      <a:pt x="288181" y="519992"/>
                    </a:cubicBezTo>
                    <a:lnTo>
                      <a:pt x="290686" y="517938"/>
                    </a:lnTo>
                    <a:lnTo>
                      <a:pt x="293961" y="515819"/>
                    </a:lnTo>
                    <a:lnTo>
                      <a:pt x="296337" y="514598"/>
                    </a:lnTo>
                    <a:lnTo>
                      <a:pt x="296787" y="514470"/>
                    </a:lnTo>
                    <a:lnTo>
                      <a:pt x="298328" y="513892"/>
                    </a:lnTo>
                    <a:cubicBezTo>
                      <a:pt x="298457" y="513828"/>
                      <a:pt x="298521" y="513828"/>
                      <a:pt x="298650" y="513828"/>
                    </a:cubicBezTo>
                    <a:lnTo>
                      <a:pt x="302246" y="513635"/>
                    </a:lnTo>
                    <a:lnTo>
                      <a:pt x="302824" y="513250"/>
                    </a:lnTo>
                    <a:lnTo>
                      <a:pt x="302824" y="512736"/>
                    </a:lnTo>
                    <a:lnTo>
                      <a:pt x="302824" y="512736"/>
                    </a:lnTo>
                    <a:cubicBezTo>
                      <a:pt x="302824" y="512480"/>
                      <a:pt x="302953" y="512158"/>
                      <a:pt x="303081" y="511966"/>
                    </a:cubicBezTo>
                    <a:lnTo>
                      <a:pt x="307898" y="506508"/>
                    </a:lnTo>
                    <a:lnTo>
                      <a:pt x="308219" y="506122"/>
                    </a:lnTo>
                    <a:lnTo>
                      <a:pt x="309183" y="504260"/>
                    </a:lnTo>
                    <a:lnTo>
                      <a:pt x="308990" y="498866"/>
                    </a:lnTo>
                    <a:lnTo>
                      <a:pt x="308990" y="498866"/>
                    </a:lnTo>
                    <a:lnTo>
                      <a:pt x="308990" y="498866"/>
                    </a:lnTo>
                    <a:lnTo>
                      <a:pt x="309054" y="498481"/>
                    </a:lnTo>
                    <a:lnTo>
                      <a:pt x="309440" y="494628"/>
                    </a:lnTo>
                    <a:cubicBezTo>
                      <a:pt x="309504" y="494115"/>
                      <a:pt x="309953" y="493665"/>
                      <a:pt x="310467" y="493601"/>
                    </a:cubicBezTo>
                    <a:lnTo>
                      <a:pt x="310917" y="493537"/>
                    </a:lnTo>
                    <a:lnTo>
                      <a:pt x="315991" y="493152"/>
                    </a:lnTo>
                    <a:lnTo>
                      <a:pt x="318816" y="492060"/>
                    </a:lnTo>
                    <a:lnTo>
                      <a:pt x="321450" y="490647"/>
                    </a:lnTo>
                    <a:lnTo>
                      <a:pt x="322927" y="488978"/>
                    </a:lnTo>
                    <a:lnTo>
                      <a:pt x="324854" y="485895"/>
                    </a:lnTo>
                    <a:cubicBezTo>
                      <a:pt x="324982" y="485639"/>
                      <a:pt x="325239" y="485510"/>
                      <a:pt x="325496" y="485446"/>
                    </a:cubicBezTo>
                    <a:lnTo>
                      <a:pt x="333010" y="483199"/>
                    </a:lnTo>
                    <a:lnTo>
                      <a:pt x="335258" y="482492"/>
                    </a:lnTo>
                    <a:lnTo>
                      <a:pt x="336800" y="482171"/>
                    </a:lnTo>
                    <a:lnTo>
                      <a:pt x="344699" y="480630"/>
                    </a:lnTo>
                    <a:cubicBezTo>
                      <a:pt x="344892" y="480566"/>
                      <a:pt x="345085" y="480630"/>
                      <a:pt x="345278" y="480630"/>
                    </a:cubicBezTo>
                    <a:lnTo>
                      <a:pt x="348232" y="481529"/>
                    </a:lnTo>
                    <a:cubicBezTo>
                      <a:pt x="348425" y="481593"/>
                      <a:pt x="348553" y="481658"/>
                      <a:pt x="348681" y="481786"/>
                    </a:cubicBezTo>
                    <a:lnTo>
                      <a:pt x="351443" y="484290"/>
                    </a:lnTo>
                    <a:lnTo>
                      <a:pt x="357673" y="488528"/>
                    </a:lnTo>
                    <a:lnTo>
                      <a:pt x="358701" y="488913"/>
                    </a:lnTo>
                    <a:lnTo>
                      <a:pt x="362875" y="487565"/>
                    </a:lnTo>
                    <a:lnTo>
                      <a:pt x="364609" y="484483"/>
                    </a:lnTo>
                    <a:lnTo>
                      <a:pt x="364802" y="483648"/>
                    </a:lnTo>
                    <a:lnTo>
                      <a:pt x="365252" y="481465"/>
                    </a:lnTo>
                    <a:lnTo>
                      <a:pt x="366472" y="478511"/>
                    </a:lnTo>
                    <a:lnTo>
                      <a:pt x="366665" y="477612"/>
                    </a:lnTo>
                    <a:cubicBezTo>
                      <a:pt x="366665" y="477484"/>
                      <a:pt x="366793" y="477419"/>
                      <a:pt x="366793" y="477291"/>
                    </a:cubicBezTo>
                    <a:cubicBezTo>
                      <a:pt x="366857" y="477163"/>
                      <a:pt x="366857" y="477098"/>
                      <a:pt x="366922" y="476970"/>
                    </a:cubicBezTo>
                    <a:lnTo>
                      <a:pt x="367821" y="476071"/>
                    </a:lnTo>
                    <a:lnTo>
                      <a:pt x="367821" y="476071"/>
                    </a:lnTo>
                    <a:cubicBezTo>
                      <a:pt x="368013" y="475878"/>
                      <a:pt x="368270" y="475750"/>
                      <a:pt x="368527" y="475750"/>
                    </a:cubicBezTo>
                    <a:lnTo>
                      <a:pt x="370454" y="475557"/>
                    </a:lnTo>
                    <a:lnTo>
                      <a:pt x="371738" y="475172"/>
                    </a:lnTo>
                    <a:cubicBezTo>
                      <a:pt x="371867" y="475108"/>
                      <a:pt x="372060" y="475108"/>
                      <a:pt x="372188" y="475108"/>
                    </a:cubicBezTo>
                    <a:cubicBezTo>
                      <a:pt x="372316" y="475108"/>
                      <a:pt x="372509" y="475172"/>
                      <a:pt x="372638" y="475236"/>
                    </a:cubicBezTo>
                    <a:lnTo>
                      <a:pt x="373537" y="475686"/>
                    </a:lnTo>
                    <a:cubicBezTo>
                      <a:pt x="373601" y="475750"/>
                      <a:pt x="373729" y="475814"/>
                      <a:pt x="373794" y="475878"/>
                    </a:cubicBezTo>
                    <a:lnTo>
                      <a:pt x="374950" y="476906"/>
                    </a:lnTo>
                    <a:lnTo>
                      <a:pt x="375335" y="476649"/>
                    </a:lnTo>
                    <a:lnTo>
                      <a:pt x="377198" y="472989"/>
                    </a:lnTo>
                    <a:lnTo>
                      <a:pt x="378546" y="463614"/>
                    </a:lnTo>
                    <a:cubicBezTo>
                      <a:pt x="378546" y="463485"/>
                      <a:pt x="378611" y="463357"/>
                      <a:pt x="378675" y="463293"/>
                    </a:cubicBezTo>
                    <a:lnTo>
                      <a:pt x="379831" y="460981"/>
                    </a:lnTo>
                    <a:lnTo>
                      <a:pt x="381758" y="458284"/>
                    </a:lnTo>
                    <a:lnTo>
                      <a:pt x="383941" y="456101"/>
                    </a:lnTo>
                    <a:cubicBezTo>
                      <a:pt x="384070" y="455973"/>
                      <a:pt x="384198" y="455908"/>
                      <a:pt x="384327" y="455844"/>
                    </a:cubicBezTo>
                    <a:lnTo>
                      <a:pt x="385740" y="455330"/>
                    </a:lnTo>
                    <a:lnTo>
                      <a:pt x="385997" y="454817"/>
                    </a:lnTo>
                    <a:lnTo>
                      <a:pt x="383877" y="448909"/>
                    </a:lnTo>
                    <a:cubicBezTo>
                      <a:pt x="383813" y="448781"/>
                      <a:pt x="383813" y="448588"/>
                      <a:pt x="383813" y="448460"/>
                    </a:cubicBezTo>
                    <a:lnTo>
                      <a:pt x="384070" y="445699"/>
                    </a:lnTo>
                    <a:cubicBezTo>
                      <a:pt x="384070" y="445442"/>
                      <a:pt x="384198" y="445185"/>
                      <a:pt x="384391" y="444992"/>
                    </a:cubicBezTo>
                    <a:lnTo>
                      <a:pt x="385097" y="444286"/>
                    </a:lnTo>
                    <a:cubicBezTo>
                      <a:pt x="385162" y="444222"/>
                      <a:pt x="385290" y="444093"/>
                      <a:pt x="385419" y="444029"/>
                    </a:cubicBezTo>
                    <a:lnTo>
                      <a:pt x="388373" y="442681"/>
                    </a:lnTo>
                    <a:lnTo>
                      <a:pt x="388566" y="442038"/>
                    </a:lnTo>
                    <a:lnTo>
                      <a:pt x="388116" y="439085"/>
                    </a:lnTo>
                    <a:lnTo>
                      <a:pt x="388309" y="432471"/>
                    </a:lnTo>
                    <a:lnTo>
                      <a:pt x="388116" y="430544"/>
                    </a:lnTo>
                    <a:lnTo>
                      <a:pt x="387088" y="428361"/>
                    </a:lnTo>
                    <a:lnTo>
                      <a:pt x="385097" y="425985"/>
                    </a:lnTo>
                    <a:lnTo>
                      <a:pt x="384070" y="424252"/>
                    </a:lnTo>
                    <a:cubicBezTo>
                      <a:pt x="383941" y="424059"/>
                      <a:pt x="383941" y="423866"/>
                      <a:pt x="383941" y="423674"/>
                    </a:cubicBezTo>
                    <a:lnTo>
                      <a:pt x="383941" y="421362"/>
                    </a:lnTo>
                    <a:cubicBezTo>
                      <a:pt x="383941" y="421298"/>
                      <a:pt x="383941" y="421169"/>
                      <a:pt x="383941" y="421105"/>
                    </a:cubicBezTo>
                    <a:lnTo>
                      <a:pt x="384391" y="419050"/>
                    </a:lnTo>
                    <a:cubicBezTo>
                      <a:pt x="384391" y="418922"/>
                      <a:pt x="384455" y="418858"/>
                      <a:pt x="384519" y="418729"/>
                    </a:cubicBezTo>
                    <a:lnTo>
                      <a:pt x="386510" y="415262"/>
                    </a:lnTo>
                    <a:lnTo>
                      <a:pt x="387859" y="408841"/>
                    </a:lnTo>
                    <a:cubicBezTo>
                      <a:pt x="387859" y="408776"/>
                      <a:pt x="387923" y="408648"/>
                      <a:pt x="387923" y="408584"/>
                    </a:cubicBezTo>
                    <a:lnTo>
                      <a:pt x="389722" y="404731"/>
                    </a:lnTo>
                    <a:cubicBezTo>
                      <a:pt x="389786" y="404667"/>
                      <a:pt x="389850" y="404538"/>
                      <a:pt x="389914" y="404474"/>
                    </a:cubicBezTo>
                    <a:lnTo>
                      <a:pt x="392869" y="401071"/>
                    </a:lnTo>
                    <a:cubicBezTo>
                      <a:pt x="392933" y="401007"/>
                      <a:pt x="392997" y="400942"/>
                      <a:pt x="393061" y="400878"/>
                    </a:cubicBezTo>
                    <a:lnTo>
                      <a:pt x="402503" y="394329"/>
                    </a:lnTo>
                    <a:lnTo>
                      <a:pt x="406292" y="390091"/>
                    </a:lnTo>
                    <a:lnTo>
                      <a:pt x="413293" y="379496"/>
                    </a:lnTo>
                    <a:cubicBezTo>
                      <a:pt x="413614" y="379046"/>
                      <a:pt x="414127" y="378853"/>
                      <a:pt x="414641" y="379046"/>
                    </a:cubicBezTo>
                    <a:lnTo>
                      <a:pt x="416118" y="379624"/>
                    </a:lnTo>
                    <a:lnTo>
                      <a:pt x="417018" y="379367"/>
                    </a:lnTo>
                    <a:lnTo>
                      <a:pt x="417788" y="378404"/>
                    </a:lnTo>
                    <a:lnTo>
                      <a:pt x="418302" y="377055"/>
                    </a:lnTo>
                    <a:lnTo>
                      <a:pt x="418109" y="375707"/>
                    </a:lnTo>
                    <a:lnTo>
                      <a:pt x="417403" y="374423"/>
                    </a:lnTo>
                    <a:lnTo>
                      <a:pt x="414962" y="371790"/>
                    </a:lnTo>
                    <a:cubicBezTo>
                      <a:pt x="414834" y="371662"/>
                      <a:pt x="414705" y="371469"/>
                      <a:pt x="414705" y="371276"/>
                    </a:cubicBezTo>
                    <a:lnTo>
                      <a:pt x="414256" y="369221"/>
                    </a:lnTo>
                    <a:lnTo>
                      <a:pt x="413806" y="354838"/>
                    </a:lnTo>
                    <a:lnTo>
                      <a:pt x="413806" y="354838"/>
                    </a:lnTo>
                    <a:lnTo>
                      <a:pt x="413806" y="354838"/>
                    </a:lnTo>
                    <a:cubicBezTo>
                      <a:pt x="413806" y="354710"/>
                      <a:pt x="413806" y="354517"/>
                      <a:pt x="413871" y="354388"/>
                    </a:cubicBezTo>
                    <a:lnTo>
                      <a:pt x="416183" y="348674"/>
                    </a:lnTo>
                    <a:lnTo>
                      <a:pt x="416375" y="347710"/>
                    </a:lnTo>
                    <a:lnTo>
                      <a:pt x="417339" y="345206"/>
                    </a:lnTo>
                    <a:cubicBezTo>
                      <a:pt x="417467" y="344885"/>
                      <a:pt x="417724" y="344628"/>
                      <a:pt x="418109" y="344500"/>
                    </a:cubicBezTo>
                    <a:lnTo>
                      <a:pt x="420614" y="343793"/>
                    </a:lnTo>
                    <a:lnTo>
                      <a:pt x="426716" y="342894"/>
                    </a:lnTo>
                    <a:lnTo>
                      <a:pt x="432239" y="340262"/>
                    </a:lnTo>
                    <a:lnTo>
                      <a:pt x="460242" y="319457"/>
                    </a:lnTo>
                    <a:lnTo>
                      <a:pt x="462168" y="316824"/>
                    </a:lnTo>
                    <a:lnTo>
                      <a:pt x="466857" y="307642"/>
                    </a:lnTo>
                    <a:cubicBezTo>
                      <a:pt x="466921" y="307578"/>
                      <a:pt x="466985" y="307449"/>
                      <a:pt x="467049" y="307385"/>
                    </a:cubicBezTo>
                    <a:lnTo>
                      <a:pt x="473279" y="300707"/>
                    </a:lnTo>
                    <a:lnTo>
                      <a:pt x="474114" y="298652"/>
                    </a:lnTo>
                    <a:cubicBezTo>
                      <a:pt x="474178" y="298459"/>
                      <a:pt x="474307" y="298267"/>
                      <a:pt x="474500" y="298138"/>
                    </a:cubicBezTo>
                    <a:lnTo>
                      <a:pt x="476105" y="296982"/>
                    </a:lnTo>
                    <a:lnTo>
                      <a:pt x="488822" y="290754"/>
                    </a:lnTo>
                    <a:lnTo>
                      <a:pt x="492097" y="288314"/>
                    </a:lnTo>
                    <a:lnTo>
                      <a:pt x="493896" y="284782"/>
                    </a:lnTo>
                    <a:lnTo>
                      <a:pt x="493061" y="278939"/>
                    </a:lnTo>
                    <a:lnTo>
                      <a:pt x="492033" y="276948"/>
                    </a:lnTo>
                    <a:lnTo>
                      <a:pt x="490299" y="274765"/>
                    </a:lnTo>
                    <a:lnTo>
                      <a:pt x="488629" y="272453"/>
                    </a:lnTo>
                    <a:cubicBezTo>
                      <a:pt x="488565" y="272325"/>
                      <a:pt x="488501" y="272196"/>
                      <a:pt x="488437" y="272068"/>
                    </a:cubicBezTo>
                    <a:lnTo>
                      <a:pt x="487730" y="268858"/>
                    </a:lnTo>
                    <a:lnTo>
                      <a:pt x="486124" y="248887"/>
                    </a:lnTo>
                    <a:lnTo>
                      <a:pt x="486124" y="248887"/>
                    </a:lnTo>
                    <a:lnTo>
                      <a:pt x="486124" y="248887"/>
                    </a:lnTo>
                    <a:cubicBezTo>
                      <a:pt x="486124" y="248823"/>
                      <a:pt x="486124" y="248695"/>
                      <a:pt x="486124" y="248631"/>
                    </a:cubicBezTo>
                    <a:lnTo>
                      <a:pt x="486702" y="244649"/>
                    </a:lnTo>
                    <a:lnTo>
                      <a:pt x="439625" y="289534"/>
                    </a:lnTo>
                    <a:cubicBezTo>
                      <a:pt x="439497" y="289662"/>
                      <a:pt x="439368" y="289727"/>
                      <a:pt x="439175" y="289791"/>
                    </a:cubicBezTo>
                    <a:cubicBezTo>
                      <a:pt x="439111" y="289791"/>
                      <a:pt x="439111" y="289791"/>
                      <a:pt x="439047" y="289791"/>
                    </a:cubicBezTo>
                    <a:cubicBezTo>
                      <a:pt x="438983" y="289791"/>
                      <a:pt x="438919" y="289855"/>
                      <a:pt x="438854" y="289855"/>
                    </a:cubicBezTo>
                    <a:cubicBezTo>
                      <a:pt x="438790" y="289855"/>
                      <a:pt x="438662" y="289855"/>
                      <a:pt x="438597" y="289791"/>
                    </a:cubicBezTo>
                    <a:lnTo>
                      <a:pt x="436028" y="289149"/>
                    </a:lnTo>
                    <a:lnTo>
                      <a:pt x="431661" y="289598"/>
                    </a:lnTo>
                    <a:cubicBezTo>
                      <a:pt x="431533" y="289598"/>
                      <a:pt x="431468" y="289598"/>
                      <a:pt x="431404" y="289598"/>
                    </a:cubicBezTo>
                    <a:lnTo>
                      <a:pt x="428450" y="289149"/>
                    </a:lnTo>
                    <a:cubicBezTo>
                      <a:pt x="428321" y="289149"/>
                      <a:pt x="428257" y="289084"/>
                      <a:pt x="428193" y="289084"/>
                    </a:cubicBezTo>
                    <a:lnTo>
                      <a:pt x="424532" y="287479"/>
                    </a:lnTo>
                    <a:cubicBezTo>
                      <a:pt x="424339" y="287415"/>
                      <a:pt x="424147" y="287286"/>
                      <a:pt x="424082" y="287094"/>
                    </a:cubicBezTo>
                    <a:lnTo>
                      <a:pt x="422477" y="284782"/>
                    </a:lnTo>
                    <a:cubicBezTo>
                      <a:pt x="422413" y="284654"/>
                      <a:pt x="422348" y="284525"/>
                      <a:pt x="422284" y="284333"/>
                    </a:cubicBezTo>
                    <a:lnTo>
                      <a:pt x="421578" y="280929"/>
                    </a:lnTo>
                    <a:lnTo>
                      <a:pt x="421128" y="277590"/>
                    </a:lnTo>
                    <a:lnTo>
                      <a:pt x="419587" y="273352"/>
                    </a:lnTo>
                    <a:lnTo>
                      <a:pt x="418174" y="268472"/>
                    </a:lnTo>
                    <a:lnTo>
                      <a:pt x="415733" y="262436"/>
                    </a:lnTo>
                    <a:lnTo>
                      <a:pt x="414513" y="257492"/>
                    </a:lnTo>
                    <a:lnTo>
                      <a:pt x="414256" y="253446"/>
                    </a:lnTo>
                    <a:cubicBezTo>
                      <a:pt x="414256" y="253318"/>
                      <a:pt x="414256" y="253190"/>
                      <a:pt x="414320" y="253061"/>
                    </a:cubicBezTo>
                    <a:lnTo>
                      <a:pt x="415862" y="247988"/>
                    </a:lnTo>
                    <a:lnTo>
                      <a:pt x="415862" y="242017"/>
                    </a:lnTo>
                    <a:lnTo>
                      <a:pt x="415219" y="238549"/>
                    </a:lnTo>
                    <a:cubicBezTo>
                      <a:pt x="415219" y="238421"/>
                      <a:pt x="415219" y="238228"/>
                      <a:pt x="415219" y="238100"/>
                    </a:cubicBezTo>
                    <a:lnTo>
                      <a:pt x="415926" y="234696"/>
                    </a:lnTo>
                    <a:cubicBezTo>
                      <a:pt x="415926" y="234568"/>
                      <a:pt x="415990" y="234440"/>
                      <a:pt x="416054" y="234375"/>
                    </a:cubicBezTo>
                    <a:lnTo>
                      <a:pt x="417210" y="232321"/>
                    </a:lnTo>
                    <a:cubicBezTo>
                      <a:pt x="417274" y="232256"/>
                      <a:pt x="417339" y="232192"/>
                      <a:pt x="417403" y="232064"/>
                    </a:cubicBezTo>
                    <a:lnTo>
                      <a:pt x="420614" y="228661"/>
                    </a:lnTo>
                    <a:lnTo>
                      <a:pt x="421770" y="226863"/>
                    </a:lnTo>
                    <a:lnTo>
                      <a:pt x="422669" y="224487"/>
                    </a:lnTo>
                    <a:lnTo>
                      <a:pt x="423440" y="221276"/>
                    </a:lnTo>
                    <a:lnTo>
                      <a:pt x="421321" y="214470"/>
                    </a:lnTo>
                    <a:lnTo>
                      <a:pt x="416632" y="218130"/>
                    </a:lnTo>
                    <a:lnTo>
                      <a:pt x="415155" y="220698"/>
                    </a:lnTo>
                    <a:lnTo>
                      <a:pt x="412458" y="227184"/>
                    </a:lnTo>
                    <a:cubicBezTo>
                      <a:pt x="412393" y="227312"/>
                      <a:pt x="412329" y="227376"/>
                      <a:pt x="412265" y="227440"/>
                    </a:cubicBezTo>
                    <a:lnTo>
                      <a:pt x="410210" y="229945"/>
                    </a:lnTo>
                    <a:lnTo>
                      <a:pt x="406677" y="233027"/>
                    </a:lnTo>
                    <a:cubicBezTo>
                      <a:pt x="406549" y="233155"/>
                      <a:pt x="406356" y="233220"/>
                      <a:pt x="406163" y="233284"/>
                    </a:cubicBezTo>
                    <a:lnTo>
                      <a:pt x="403209" y="233990"/>
                    </a:lnTo>
                    <a:cubicBezTo>
                      <a:pt x="403016" y="234054"/>
                      <a:pt x="402824" y="234054"/>
                      <a:pt x="402631" y="233990"/>
                    </a:cubicBezTo>
                    <a:lnTo>
                      <a:pt x="399677" y="233091"/>
                    </a:lnTo>
                    <a:cubicBezTo>
                      <a:pt x="399484" y="233027"/>
                      <a:pt x="399356" y="232963"/>
                      <a:pt x="399227" y="232834"/>
                    </a:cubicBezTo>
                    <a:lnTo>
                      <a:pt x="396016" y="229881"/>
                    </a:lnTo>
                    <a:lnTo>
                      <a:pt x="390685" y="223395"/>
                    </a:lnTo>
                    <a:cubicBezTo>
                      <a:pt x="390621" y="223331"/>
                      <a:pt x="390557" y="223202"/>
                      <a:pt x="390557" y="223138"/>
                    </a:cubicBezTo>
                    <a:lnTo>
                      <a:pt x="387602" y="216524"/>
                    </a:lnTo>
                    <a:cubicBezTo>
                      <a:pt x="387538" y="216460"/>
                      <a:pt x="387538" y="216332"/>
                      <a:pt x="387538" y="216268"/>
                    </a:cubicBezTo>
                    <a:lnTo>
                      <a:pt x="386831" y="212158"/>
                    </a:lnTo>
                    <a:lnTo>
                      <a:pt x="386831" y="207149"/>
                    </a:lnTo>
                    <a:lnTo>
                      <a:pt x="388887" y="194178"/>
                    </a:lnTo>
                    <a:cubicBezTo>
                      <a:pt x="388887" y="194050"/>
                      <a:pt x="388951" y="193986"/>
                      <a:pt x="388951" y="193857"/>
                    </a:cubicBezTo>
                    <a:lnTo>
                      <a:pt x="390749" y="190005"/>
                    </a:lnTo>
                    <a:cubicBezTo>
                      <a:pt x="390814" y="189812"/>
                      <a:pt x="390942" y="189684"/>
                      <a:pt x="391135" y="189555"/>
                    </a:cubicBezTo>
                    <a:lnTo>
                      <a:pt x="394539" y="187051"/>
                    </a:lnTo>
                    <a:lnTo>
                      <a:pt x="397943" y="184996"/>
                    </a:lnTo>
                    <a:lnTo>
                      <a:pt x="400447" y="182492"/>
                    </a:lnTo>
                    <a:lnTo>
                      <a:pt x="402567" y="178446"/>
                    </a:lnTo>
                    <a:lnTo>
                      <a:pt x="402952" y="176199"/>
                    </a:lnTo>
                    <a:lnTo>
                      <a:pt x="402503" y="174786"/>
                    </a:lnTo>
                    <a:lnTo>
                      <a:pt x="401025" y="173887"/>
                    </a:lnTo>
                    <a:lnTo>
                      <a:pt x="399034" y="172796"/>
                    </a:lnTo>
                    <a:cubicBezTo>
                      <a:pt x="398842" y="172731"/>
                      <a:pt x="398713" y="172539"/>
                      <a:pt x="398585" y="172410"/>
                    </a:cubicBezTo>
                    <a:lnTo>
                      <a:pt x="396786" y="169457"/>
                    </a:lnTo>
                    <a:cubicBezTo>
                      <a:pt x="396722" y="169392"/>
                      <a:pt x="396722" y="169264"/>
                      <a:pt x="396658" y="169200"/>
                    </a:cubicBezTo>
                    <a:lnTo>
                      <a:pt x="395309" y="164641"/>
                    </a:lnTo>
                    <a:lnTo>
                      <a:pt x="393704" y="149037"/>
                    </a:lnTo>
                    <a:lnTo>
                      <a:pt x="392226" y="145056"/>
                    </a:lnTo>
                    <a:lnTo>
                      <a:pt x="390749" y="143386"/>
                    </a:lnTo>
                    <a:lnTo>
                      <a:pt x="387731" y="139213"/>
                    </a:lnTo>
                    <a:lnTo>
                      <a:pt x="385033" y="134525"/>
                    </a:lnTo>
                    <a:lnTo>
                      <a:pt x="349581" y="105565"/>
                    </a:lnTo>
                    <a:lnTo>
                      <a:pt x="348746" y="105758"/>
                    </a:lnTo>
                    <a:lnTo>
                      <a:pt x="347590" y="106015"/>
                    </a:lnTo>
                    <a:lnTo>
                      <a:pt x="345278" y="107684"/>
                    </a:lnTo>
                    <a:lnTo>
                      <a:pt x="342965" y="110253"/>
                    </a:lnTo>
                    <a:lnTo>
                      <a:pt x="341424" y="112693"/>
                    </a:lnTo>
                    <a:lnTo>
                      <a:pt x="338983" y="116481"/>
                    </a:lnTo>
                    <a:lnTo>
                      <a:pt x="334359" y="122710"/>
                    </a:lnTo>
                    <a:cubicBezTo>
                      <a:pt x="334231" y="122838"/>
                      <a:pt x="334102" y="122967"/>
                      <a:pt x="333910" y="123095"/>
                    </a:cubicBezTo>
                    <a:cubicBezTo>
                      <a:pt x="333717" y="123159"/>
                      <a:pt x="333524" y="123224"/>
                      <a:pt x="333331" y="123224"/>
                    </a:cubicBezTo>
                    <a:lnTo>
                      <a:pt x="324918" y="122774"/>
                    </a:lnTo>
                    <a:lnTo>
                      <a:pt x="321835" y="123031"/>
                    </a:lnTo>
                    <a:lnTo>
                      <a:pt x="319908" y="123416"/>
                    </a:lnTo>
                    <a:lnTo>
                      <a:pt x="317789" y="124701"/>
                    </a:lnTo>
                    <a:cubicBezTo>
                      <a:pt x="317725" y="124765"/>
                      <a:pt x="317660" y="124765"/>
                      <a:pt x="317532" y="124829"/>
                    </a:cubicBezTo>
                    <a:lnTo>
                      <a:pt x="315477" y="125535"/>
                    </a:lnTo>
                    <a:cubicBezTo>
                      <a:pt x="315284" y="125600"/>
                      <a:pt x="315091" y="125600"/>
                      <a:pt x="314899" y="125535"/>
                    </a:cubicBezTo>
                    <a:lnTo>
                      <a:pt x="310082" y="124379"/>
                    </a:lnTo>
                    <a:lnTo>
                      <a:pt x="306870" y="124187"/>
                    </a:lnTo>
                    <a:lnTo>
                      <a:pt x="295631" y="125343"/>
                    </a:lnTo>
                    <a:lnTo>
                      <a:pt x="291970" y="126434"/>
                    </a:lnTo>
                    <a:lnTo>
                      <a:pt x="290108" y="127205"/>
                    </a:lnTo>
                    <a:lnTo>
                      <a:pt x="285034" y="134910"/>
                    </a:lnTo>
                    <a:lnTo>
                      <a:pt x="275528" y="145120"/>
                    </a:lnTo>
                    <a:lnTo>
                      <a:pt x="269876" y="152312"/>
                    </a:lnTo>
                    <a:cubicBezTo>
                      <a:pt x="269812" y="152376"/>
                      <a:pt x="269748" y="152440"/>
                      <a:pt x="269684" y="152505"/>
                    </a:cubicBezTo>
                    <a:lnTo>
                      <a:pt x="265381" y="156165"/>
                    </a:lnTo>
                    <a:lnTo>
                      <a:pt x="257288" y="161687"/>
                    </a:lnTo>
                    <a:lnTo>
                      <a:pt x="255105" y="163934"/>
                    </a:lnTo>
                    <a:lnTo>
                      <a:pt x="250416" y="174465"/>
                    </a:lnTo>
                    <a:cubicBezTo>
                      <a:pt x="250352" y="174658"/>
                      <a:pt x="250159" y="174850"/>
                      <a:pt x="249967" y="174979"/>
                    </a:cubicBezTo>
                    <a:lnTo>
                      <a:pt x="245856" y="177483"/>
                    </a:lnTo>
                    <a:lnTo>
                      <a:pt x="243415" y="179795"/>
                    </a:lnTo>
                    <a:lnTo>
                      <a:pt x="241810" y="182235"/>
                    </a:lnTo>
                    <a:lnTo>
                      <a:pt x="241103" y="185124"/>
                    </a:lnTo>
                    <a:lnTo>
                      <a:pt x="238855" y="194756"/>
                    </a:lnTo>
                    <a:cubicBezTo>
                      <a:pt x="238855" y="194885"/>
                      <a:pt x="238791" y="195013"/>
                      <a:pt x="238727" y="195142"/>
                    </a:cubicBezTo>
                    <a:lnTo>
                      <a:pt x="235066" y="200857"/>
                    </a:lnTo>
                    <a:lnTo>
                      <a:pt x="235066" y="200857"/>
                    </a:lnTo>
                    <a:cubicBezTo>
                      <a:pt x="235002" y="200985"/>
                      <a:pt x="234873" y="201113"/>
                      <a:pt x="234681" y="201242"/>
                    </a:cubicBezTo>
                    <a:lnTo>
                      <a:pt x="231726" y="203040"/>
                    </a:lnTo>
                    <a:lnTo>
                      <a:pt x="225818" y="205416"/>
                    </a:lnTo>
                    <a:lnTo>
                      <a:pt x="216505" y="207278"/>
                    </a:lnTo>
                    <a:lnTo>
                      <a:pt x="211367" y="209011"/>
                    </a:lnTo>
                    <a:lnTo>
                      <a:pt x="207321" y="211965"/>
                    </a:lnTo>
                    <a:lnTo>
                      <a:pt x="196788" y="226927"/>
                    </a:lnTo>
                    <a:lnTo>
                      <a:pt x="196145" y="229046"/>
                    </a:lnTo>
                    <a:lnTo>
                      <a:pt x="195953" y="230458"/>
                    </a:lnTo>
                    <a:cubicBezTo>
                      <a:pt x="195888" y="230779"/>
                      <a:pt x="195696" y="231101"/>
                      <a:pt x="195439" y="231293"/>
                    </a:cubicBezTo>
                    <a:lnTo>
                      <a:pt x="193641" y="232449"/>
                    </a:lnTo>
                    <a:cubicBezTo>
                      <a:pt x="193576" y="232513"/>
                      <a:pt x="193448" y="232577"/>
                      <a:pt x="193319" y="232577"/>
                    </a:cubicBezTo>
                    <a:lnTo>
                      <a:pt x="192099" y="232963"/>
                    </a:lnTo>
                    <a:lnTo>
                      <a:pt x="191714" y="233091"/>
                    </a:lnTo>
                    <a:cubicBezTo>
                      <a:pt x="191585" y="233091"/>
                      <a:pt x="191521" y="233155"/>
                      <a:pt x="191393" y="233155"/>
                    </a:cubicBezTo>
                    <a:cubicBezTo>
                      <a:pt x="191393" y="233155"/>
                      <a:pt x="191328" y="233155"/>
                      <a:pt x="191328" y="233155"/>
                    </a:cubicBezTo>
                    <a:lnTo>
                      <a:pt x="176300" y="232449"/>
                    </a:lnTo>
                    <a:lnTo>
                      <a:pt x="166280" y="232192"/>
                    </a:lnTo>
                    <a:lnTo>
                      <a:pt x="108541" y="230587"/>
                    </a:lnTo>
                    <a:cubicBezTo>
                      <a:pt x="108028" y="230587"/>
                      <a:pt x="107642" y="230266"/>
                      <a:pt x="107514" y="229816"/>
                    </a:cubicBezTo>
                    <a:lnTo>
                      <a:pt x="103403" y="216781"/>
                    </a:lnTo>
                    <a:lnTo>
                      <a:pt x="93898" y="195912"/>
                    </a:lnTo>
                    <a:cubicBezTo>
                      <a:pt x="93834" y="195848"/>
                      <a:pt x="93834" y="195719"/>
                      <a:pt x="93834" y="195655"/>
                    </a:cubicBezTo>
                    <a:lnTo>
                      <a:pt x="92485" y="188785"/>
                    </a:lnTo>
                    <a:lnTo>
                      <a:pt x="92485" y="173759"/>
                    </a:lnTo>
                    <a:lnTo>
                      <a:pt x="92485" y="173759"/>
                    </a:lnTo>
                    <a:cubicBezTo>
                      <a:pt x="92485" y="173630"/>
                      <a:pt x="92485" y="173566"/>
                      <a:pt x="92549" y="173438"/>
                    </a:cubicBezTo>
                    <a:lnTo>
                      <a:pt x="98265" y="152697"/>
                    </a:lnTo>
                    <a:cubicBezTo>
                      <a:pt x="98265" y="152569"/>
                      <a:pt x="98330" y="152505"/>
                      <a:pt x="98394" y="152376"/>
                    </a:cubicBezTo>
                    <a:lnTo>
                      <a:pt x="103789" y="143643"/>
                    </a:lnTo>
                    <a:lnTo>
                      <a:pt x="105780" y="136516"/>
                    </a:lnTo>
                    <a:lnTo>
                      <a:pt x="106229" y="132599"/>
                    </a:lnTo>
                    <a:lnTo>
                      <a:pt x="105780" y="118408"/>
                    </a:lnTo>
                    <a:cubicBezTo>
                      <a:pt x="105780" y="118215"/>
                      <a:pt x="105844" y="118022"/>
                      <a:pt x="105908" y="117830"/>
                    </a:cubicBezTo>
                    <a:lnTo>
                      <a:pt x="108863" y="112564"/>
                    </a:lnTo>
                    <a:lnTo>
                      <a:pt x="113487" y="105437"/>
                    </a:lnTo>
                    <a:lnTo>
                      <a:pt x="121387" y="89576"/>
                    </a:lnTo>
                    <a:lnTo>
                      <a:pt x="128773" y="78917"/>
                    </a:lnTo>
                    <a:lnTo>
                      <a:pt x="136801" y="69542"/>
                    </a:lnTo>
                    <a:lnTo>
                      <a:pt x="136801" y="69093"/>
                    </a:lnTo>
                    <a:lnTo>
                      <a:pt x="137186" y="63313"/>
                    </a:lnTo>
                    <a:lnTo>
                      <a:pt x="136929" y="56828"/>
                    </a:lnTo>
                    <a:lnTo>
                      <a:pt x="134938" y="44435"/>
                    </a:lnTo>
                    <a:lnTo>
                      <a:pt x="130121" y="37243"/>
                    </a:lnTo>
                    <a:lnTo>
                      <a:pt x="127873" y="35188"/>
                    </a:lnTo>
                    <a:lnTo>
                      <a:pt x="119845" y="32299"/>
                    </a:lnTo>
                    <a:cubicBezTo>
                      <a:pt x="119717" y="32235"/>
                      <a:pt x="119524" y="32170"/>
                      <a:pt x="119396" y="32042"/>
                    </a:cubicBezTo>
                    <a:lnTo>
                      <a:pt x="117084" y="29730"/>
                    </a:lnTo>
                    <a:cubicBezTo>
                      <a:pt x="117019" y="29666"/>
                      <a:pt x="116955" y="29602"/>
                      <a:pt x="116891" y="29473"/>
                    </a:cubicBezTo>
                    <a:lnTo>
                      <a:pt x="114129" y="24658"/>
                    </a:lnTo>
                    <a:lnTo>
                      <a:pt x="110532" y="19521"/>
                    </a:lnTo>
                    <a:cubicBezTo>
                      <a:pt x="110468" y="19392"/>
                      <a:pt x="110404" y="19264"/>
                      <a:pt x="110340" y="19071"/>
                    </a:cubicBezTo>
                    <a:lnTo>
                      <a:pt x="107835" y="6742"/>
                    </a:lnTo>
                    <a:lnTo>
                      <a:pt x="106807" y="3917"/>
                    </a:lnTo>
                    <a:lnTo>
                      <a:pt x="102890" y="0"/>
                    </a:lnTo>
                    <a:lnTo>
                      <a:pt x="102697" y="193"/>
                    </a:lnTo>
                    <a:lnTo>
                      <a:pt x="94540" y="5779"/>
                    </a:lnTo>
                    <a:lnTo>
                      <a:pt x="87861" y="12457"/>
                    </a:lnTo>
                    <a:lnTo>
                      <a:pt x="85677" y="14127"/>
                    </a:lnTo>
                    <a:cubicBezTo>
                      <a:pt x="85613" y="14191"/>
                      <a:pt x="85484" y="14255"/>
                      <a:pt x="85356" y="14319"/>
                    </a:cubicBezTo>
                    <a:lnTo>
                      <a:pt x="75080" y="18172"/>
                    </a:lnTo>
                    <a:cubicBezTo>
                      <a:pt x="75016" y="18172"/>
                      <a:pt x="74951" y="18236"/>
                      <a:pt x="74823" y="18236"/>
                    </a:cubicBezTo>
                    <a:lnTo>
                      <a:pt x="73924" y="18365"/>
                    </a:lnTo>
                    <a:cubicBezTo>
                      <a:pt x="73924" y="18493"/>
                      <a:pt x="73988" y="18557"/>
                      <a:pt x="73988" y="18686"/>
                    </a:cubicBezTo>
                    <a:lnTo>
                      <a:pt x="73988" y="19585"/>
                    </a:lnTo>
                    <a:cubicBezTo>
                      <a:pt x="73988" y="19970"/>
                      <a:pt x="73795" y="20291"/>
                      <a:pt x="73474" y="20548"/>
                    </a:cubicBezTo>
                    <a:lnTo>
                      <a:pt x="72382" y="21319"/>
                    </a:lnTo>
                    <a:lnTo>
                      <a:pt x="71933" y="22217"/>
                    </a:lnTo>
                    <a:lnTo>
                      <a:pt x="71740" y="25621"/>
                    </a:lnTo>
                    <a:cubicBezTo>
                      <a:pt x="71740" y="25878"/>
                      <a:pt x="71612" y="26070"/>
                      <a:pt x="71483" y="26263"/>
                    </a:cubicBezTo>
                    <a:lnTo>
                      <a:pt x="70584" y="27419"/>
                    </a:lnTo>
                    <a:cubicBezTo>
                      <a:pt x="70520" y="27547"/>
                      <a:pt x="70391" y="27611"/>
                      <a:pt x="70327" y="27676"/>
                    </a:cubicBezTo>
                    <a:lnTo>
                      <a:pt x="68529" y="28831"/>
                    </a:lnTo>
                    <a:cubicBezTo>
                      <a:pt x="68465" y="28896"/>
                      <a:pt x="68336" y="28960"/>
                      <a:pt x="68208" y="28960"/>
                    </a:cubicBezTo>
                    <a:lnTo>
                      <a:pt x="53179" y="33262"/>
                    </a:lnTo>
                    <a:cubicBezTo>
                      <a:pt x="53115" y="33262"/>
                      <a:pt x="52986" y="33326"/>
                      <a:pt x="52922" y="33326"/>
                    </a:cubicBezTo>
                    <a:lnTo>
                      <a:pt x="49390" y="33519"/>
                    </a:lnTo>
                    <a:lnTo>
                      <a:pt x="34682" y="38142"/>
                    </a:lnTo>
                    <a:lnTo>
                      <a:pt x="33076" y="40968"/>
                    </a:lnTo>
                    <a:lnTo>
                      <a:pt x="29094" y="45719"/>
                    </a:lnTo>
                    <a:lnTo>
                      <a:pt x="27489" y="48159"/>
                    </a:lnTo>
                    <a:cubicBezTo>
                      <a:pt x="27553" y="48159"/>
                      <a:pt x="27617" y="48159"/>
                      <a:pt x="27681" y="48159"/>
                    </a:cubicBezTo>
                    <a:lnTo>
                      <a:pt x="32241" y="48866"/>
                    </a:lnTo>
                    <a:cubicBezTo>
                      <a:pt x="32370" y="48866"/>
                      <a:pt x="32434" y="48930"/>
                      <a:pt x="32562" y="48930"/>
                    </a:cubicBezTo>
                    <a:lnTo>
                      <a:pt x="38022" y="51434"/>
                    </a:lnTo>
                    <a:lnTo>
                      <a:pt x="43031" y="54966"/>
                    </a:lnTo>
                    <a:lnTo>
                      <a:pt x="46371" y="58305"/>
                    </a:lnTo>
                    <a:cubicBezTo>
                      <a:pt x="46499" y="58433"/>
                      <a:pt x="46564" y="58562"/>
                      <a:pt x="46628" y="58754"/>
                    </a:cubicBezTo>
                    <a:lnTo>
                      <a:pt x="47527" y="61515"/>
                    </a:lnTo>
                    <a:lnTo>
                      <a:pt x="48234" y="64341"/>
                    </a:lnTo>
                    <a:lnTo>
                      <a:pt x="48876" y="65818"/>
                    </a:lnTo>
                    <a:lnTo>
                      <a:pt x="50546" y="66524"/>
                    </a:lnTo>
                    <a:lnTo>
                      <a:pt x="52794" y="68001"/>
                    </a:lnTo>
                    <a:cubicBezTo>
                      <a:pt x="53050" y="68129"/>
                      <a:pt x="53179" y="68386"/>
                      <a:pt x="53243" y="68643"/>
                    </a:cubicBezTo>
                    <a:lnTo>
                      <a:pt x="53950" y="71404"/>
                    </a:lnTo>
                    <a:cubicBezTo>
                      <a:pt x="53950" y="71468"/>
                      <a:pt x="54014" y="71597"/>
                      <a:pt x="54014" y="71661"/>
                    </a:cubicBezTo>
                    <a:lnTo>
                      <a:pt x="54014" y="93365"/>
                    </a:lnTo>
                    <a:lnTo>
                      <a:pt x="54913" y="98181"/>
                    </a:lnTo>
                    <a:lnTo>
                      <a:pt x="56904" y="103189"/>
                    </a:lnTo>
                    <a:cubicBezTo>
                      <a:pt x="56904" y="103254"/>
                      <a:pt x="56968" y="103382"/>
                      <a:pt x="56968" y="103446"/>
                    </a:cubicBezTo>
                    <a:lnTo>
                      <a:pt x="57418" y="106657"/>
                    </a:lnTo>
                    <a:cubicBezTo>
                      <a:pt x="57418" y="106849"/>
                      <a:pt x="57418" y="106978"/>
                      <a:pt x="57354" y="107171"/>
                    </a:cubicBezTo>
                    <a:lnTo>
                      <a:pt x="55812" y="112243"/>
                    </a:lnTo>
                    <a:lnTo>
                      <a:pt x="55812" y="115711"/>
                    </a:lnTo>
                    <a:lnTo>
                      <a:pt x="56005" y="116931"/>
                    </a:lnTo>
                    <a:cubicBezTo>
                      <a:pt x="56198" y="116610"/>
                      <a:pt x="56519" y="116417"/>
                      <a:pt x="56904" y="116417"/>
                    </a:cubicBezTo>
                    <a:cubicBezTo>
                      <a:pt x="57354" y="116353"/>
                      <a:pt x="57803" y="116610"/>
                      <a:pt x="57996" y="117059"/>
                    </a:cubicBezTo>
                    <a:lnTo>
                      <a:pt x="59794" y="120719"/>
                    </a:lnTo>
                    <a:cubicBezTo>
                      <a:pt x="59858" y="120848"/>
                      <a:pt x="59923" y="121040"/>
                      <a:pt x="59923" y="121169"/>
                    </a:cubicBezTo>
                    <a:lnTo>
                      <a:pt x="60180" y="125535"/>
                    </a:lnTo>
                    <a:lnTo>
                      <a:pt x="59409" y="134782"/>
                    </a:lnTo>
                    <a:cubicBezTo>
                      <a:pt x="59409" y="134846"/>
                      <a:pt x="59409" y="134975"/>
                      <a:pt x="59345" y="135039"/>
                    </a:cubicBezTo>
                    <a:lnTo>
                      <a:pt x="58895" y="136387"/>
                    </a:lnTo>
                    <a:cubicBezTo>
                      <a:pt x="58831" y="136516"/>
                      <a:pt x="58767" y="136644"/>
                      <a:pt x="58702" y="136772"/>
                    </a:cubicBezTo>
                    <a:lnTo>
                      <a:pt x="57546" y="138121"/>
                    </a:lnTo>
                    <a:lnTo>
                      <a:pt x="57418" y="138763"/>
                    </a:lnTo>
                    <a:lnTo>
                      <a:pt x="57867" y="141974"/>
                    </a:lnTo>
                    <a:cubicBezTo>
                      <a:pt x="57867" y="142166"/>
                      <a:pt x="57867" y="142295"/>
                      <a:pt x="57803" y="142487"/>
                    </a:cubicBezTo>
                    <a:lnTo>
                      <a:pt x="57354" y="143836"/>
                    </a:lnTo>
                    <a:cubicBezTo>
                      <a:pt x="57289" y="143964"/>
                      <a:pt x="57225" y="144093"/>
                      <a:pt x="57161" y="144221"/>
                    </a:cubicBezTo>
                    <a:lnTo>
                      <a:pt x="56005" y="145570"/>
                    </a:lnTo>
                    <a:cubicBezTo>
                      <a:pt x="55941" y="145698"/>
                      <a:pt x="55812" y="145762"/>
                      <a:pt x="55684" y="145826"/>
                    </a:cubicBezTo>
                    <a:lnTo>
                      <a:pt x="54078" y="146725"/>
                    </a:lnTo>
                    <a:lnTo>
                      <a:pt x="52087" y="147624"/>
                    </a:lnTo>
                    <a:cubicBezTo>
                      <a:pt x="52023" y="147624"/>
                      <a:pt x="51894" y="147689"/>
                      <a:pt x="51830" y="147689"/>
                    </a:cubicBezTo>
                    <a:lnTo>
                      <a:pt x="50032" y="147945"/>
                    </a:lnTo>
                    <a:lnTo>
                      <a:pt x="40270" y="147753"/>
                    </a:lnTo>
                    <a:cubicBezTo>
                      <a:pt x="40141" y="147753"/>
                      <a:pt x="40077" y="147753"/>
                      <a:pt x="39948" y="147689"/>
                    </a:cubicBezTo>
                    <a:lnTo>
                      <a:pt x="31728" y="145184"/>
                    </a:lnTo>
                    <a:cubicBezTo>
                      <a:pt x="31471" y="145120"/>
                      <a:pt x="31278" y="144992"/>
                      <a:pt x="31150" y="144799"/>
                    </a:cubicBezTo>
                    <a:lnTo>
                      <a:pt x="27039" y="139341"/>
                    </a:lnTo>
                    <a:cubicBezTo>
                      <a:pt x="26846" y="139020"/>
                      <a:pt x="26782" y="138635"/>
                      <a:pt x="26846" y="138314"/>
                    </a:cubicBezTo>
                    <a:lnTo>
                      <a:pt x="29415" y="130608"/>
                    </a:lnTo>
                    <a:cubicBezTo>
                      <a:pt x="28966" y="130480"/>
                      <a:pt x="28645" y="130030"/>
                      <a:pt x="28645" y="129516"/>
                    </a:cubicBezTo>
                    <a:lnTo>
                      <a:pt x="28645" y="128810"/>
                    </a:lnTo>
                    <a:cubicBezTo>
                      <a:pt x="28645" y="128553"/>
                      <a:pt x="28773" y="128232"/>
                      <a:pt x="28966" y="128040"/>
                    </a:cubicBezTo>
                    <a:lnTo>
                      <a:pt x="31278" y="125535"/>
                    </a:lnTo>
                    <a:cubicBezTo>
                      <a:pt x="31471" y="125343"/>
                      <a:pt x="31728" y="125214"/>
                      <a:pt x="31984" y="125150"/>
                    </a:cubicBezTo>
                    <a:lnTo>
                      <a:pt x="35645" y="124701"/>
                    </a:lnTo>
                    <a:cubicBezTo>
                      <a:pt x="35774" y="124701"/>
                      <a:pt x="35966" y="124701"/>
                      <a:pt x="36095" y="124701"/>
                    </a:cubicBezTo>
                    <a:lnTo>
                      <a:pt x="38600" y="125407"/>
                    </a:lnTo>
                    <a:lnTo>
                      <a:pt x="37636" y="124251"/>
                    </a:lnTo>
                    <a:cubicBezTo>
                      <a:pt x="37379" y="123930"/>
                      <a:pt x="37315" y="123480"/>
                      <a:pt x="37444" y="123095"/>
                    </a:cubicBezTo>
                    <a:cubicBezTo>
                      <a:pt x="37636" y="122710"/>
                      <a:pt x="37957" y="122453"/>
                      <a:pt x="38407" y="122389"/>
                    </a:cubicBezTo>
                    <a:lnTo>
                      <a:pt x="39049" y="122325"/>
                    </a:lnTo>
                    <a:cubicBezTo>
                      <a:pt x="38600" y="122196"/>
                      <a:pt x="38279" y="121747"/>
                      <a:pt x="38279" y="121233"/>
                    </a:cubicBezTo>
                    <a:lnTo>
                      <a:pt x="38279" y="120334"/>
                    </a:lnTo>
                    <a:cubicBezTo>
                      <a:pt x="38279" y="119885"/>
                      <a:pt x="38535" y="119435"/>
                      <a:pt x="38985" y="119243"/>
                    </a:cubicBezTo>
                    <a:lnTo>
                      <a:pt x="40398" y="118665"/>
                    </a:lnTo>
                    <a:cubicBezTo>
                      <a:pt x="40334" y="118536"/>
                      <a:pt x="40334" y="118408"/>
                      <a:pt x="40334" y="118215"/>
                    </a:cubicBezTo>
                    <a:lnTo>
                      <a:pt x="40334" y="116417"/>
                    </a:lnTo>
                    <a:cubicBezTo>
                      <a:pt x="40334" y="116289"/>
                      <a:pt x="40334" y="116225"/>
                      <a:pt x="40398" y="116096"/>
                    </a:cubicBezTo>
                    <a:lnTo>
                      <a:pt x="40848" y="114491"/>
                    </a:lnTo>
                    <a:cubicBezTo>
                      <a:pt x="40848" y="114362"/>
                      <a:pt x="40912" y="114298"/>
                      <a:pt x="40976" y="114234"/>
                    </a:cubicBezTo>
                    <a:lnTo>
                      <a:pt x="41747" y="113014"/>
                    </a:lnTo>
                    <a:lnTo>
                      <a:pt x="35260" y="113014"/>
                    </a:lnTo>
                    <a:lnTo>
                      <a:pt x="35131" y="114940"/>
                    </a:lnTo>
                    <a:cubicBezTo>
                      <a:pt x="35067" y="115454"/>
                      <a:pt x="34682" y="115903"/>
                      <a:pt x="34168" y="115968"/>
                    </a:cubicBezTo>
                    <a:lnTo>
                      <a:pt x="30764" y="116417"/>
                    </a:lnTo>
                    <a:cubicBezTo>
                      <a:pt x="30507" y="116481"/>
                      <a:pt x="30250" y="116417"/>
                      <a:pt x="30058" y="116289"/>
                    </a:cubicBezTo>
                    <a:lnTo>
                      <a:pt x="26204" y="113977"/>
                    </a:lnTo>
                    <a:cubicBezTo>
                      <a:pt x="25819" y="113913"/>
                      <a:pt x="25690" y="113720"/>
                      <a:pt x="25562" y="113592"/>
                    </a:cubicBez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17D8990C-9B0C-4D26-8D1C-C5E20E15D5C6}"/>
                  </a:ext>
                </a:extLst>
              </p:cNvPr>
              <p:cNvSpPr/>
              <p:nvPr/>
            </p:nvSpPr>
            <p:spPr>
              <a:xfrm>
                <a:off x="861009" y="873545"/>
                <a:ext cx="410916" cy="364405"/>
              </a:xfrm>
              <a:custGeom>
                <a:avLst/>
                <a:gdLst>
                  <a:gd name="connsiteX0" fmla="*/ 401668 w 410916"/>
                  <a:gd name="connsiteY0" fmla="*/ 3981 h 364405"/>
                  <a:gd name="connsiteX1" fmla="*/ 401668 w 410916"/>
                  <a:gd name="connsiteY1" fmla="*/ 3981 h 364405"/>
                  <a:gd name="connsiteX2" fmla="*/ 401668 w 410916"/>
                  <a:gd name="connsiteY2" fmla="*/ 3981 h 364405"/>
                  <a:gd name="connsiteX3" fmla="*/ 398713 w 410916"/>
                  <a:gd name="connsiteY3" fmla="*/ 2376 h 364405"/>
                  <a:gd name="connsiteX4" fmla="*/ 395887 w 410916"/>
                  <a:gd name="connsiteY4" fmla="*/ 1284 h 364405"/>
                  <a:gd name="connsiteX5" fmla="*/ 391777 w 410916"/>
                  <a:gd name="connsiteY5" fmla="*/ 193 h 364405"/>
                  <a:gd name="connsiteX6" fmla="*/ 391327 w 410916"/>
                  <a:gd name="connsiteY6" fmla="*/ 193 h 364405"/>
                  <a:gd name="connsiteX7" fmla="*/ 379574 w 410916"/>
                  <a:gd name="connsiteY7" fmla="*/ 0 h 364405"/>
                  <a:gd name="connsiteX8" fmla="*/ 376812 w 410916"/>
                  <a:gd name="connsiteY8" fmla="*/ 963 h 364405"/>
                  <a:gd name="connsiteX9" fmla="*/ 376234 w 410916"/>
                  <a:gd name="connsiteY9" fmla="*/ 1541 h 364405"/>
                  <a:gd name="connsiteX10" fmla="*/ 375720 w 410916"/>
                  <a:gd name="connsiteY10" fmla="*/ 2633 h 364405"/>
                  <a:gd name="connsiteX11" fmla="*/ 375271 w 410916"/>
                  <a:gd name="connsiteY11" fmla="*/ 4752 h 364405"/>
                  <a:gd name="connsiteX12" fmla="*/ 375014 w 410916"/>
                  <a:gd name="connsiteY12" fmla="*/ 5265 h 364405"/>
                  <a:gd name="connsiteX13" fmla="*/ 373858 w 410916"/>
                  <a:gd name="connsiteY13" fmla="*/ 6614 h 364405"/>
                  <a:gd name="connsiteX14" fmla="*/ 372445 w 410916"/>
                  <a:gd name="connsiteY14" fmla="*/ 8027 h 364405"/>
                  <a:gd name="connsiteX15" fmla="*/ 370904 w 410916"/>
                  <a:gd name="connsiteY15" fmla="*/ 9054 h 364405"/>
                  <a:gd name="connsiteX16" fmla="*/ 370582 w 410916"/>
                  <a:gd name="connsiteY16" fmla="*/ 9182 h 364405"/>
                  <a:gd name="connsiteX17" fmla="*/ 368977 w 410916"/>
                  <a:gd name="connsiteY17" fmla="*/ 9632 h 364405"/>
                  <a:gd name="connsiteX18" fmla="*/ 368463 w 410916"/>
                  <a:gd name="connsiteY18" fmla="*/ 9632 h 364405"/>
                  <a:gd name="connsiteX19" fmla="*/ 368399 w 410916"/>
                  <a:gd name="connsiteY19" fmla="*/ 9568 h 364405"/>
                  <a:gd name="connsiteX20" fmla="*/ 368013 w 410916"/>
                  <a:gd name="connsiteY20" fmla="*/ 9375 h 364405"/>
                  <a:gd name="connsiteX21" fmla="*/ 367114 w 410916"/>
                  <a:gd name="connsiteY21" fmla="*/ 8669 h 364405"/>
                  <a:gd name="connsiteX22" fmla="*/ 366729 w 410916"/>
                  <a:gd name="connsiteY22" fmla="*/ 8155 h 364405"/>
                  <a:gd name="connsiteX23" fmla="*/ 365765 w 410916"/>
                  <a:gd name="connsiteY23" fmla="*/ 5715 h 364405"/>
                  <a:gd name="connsiteX24" fmla="*/ 363774 w 410916"/>
                  <a:gd name="connsiteY24" fmla="*/ 5201 h 364405"/>
                  <a:gd name="connsiteX25" fmla="*/ 361462 w 410916"/>
                  <a:gd name="connsiteY25" fmla="*/ 9825 h 364405"/>
                  <a:gd name="connsiteX26" fmla="*/ 359921 w 410916"/>
                  <a:gd name="connsiteY26" fmla="*/ 14063 h 364405"/>
                  <a:gd name="connsiteX27" fmla="*/ 359792 w 410916"/>
                  <a:gd name="connsiteY27" fmla="*/ 14319 h 364405"/>
                  <a:gd name="connsiteX28" fmla="*/ 358187 w 410916"/>
                  <a:gd name="connsiteY28" fmla="*/ 16631 h 364405"/>
                  <a:gd name="connsiteX29" fmla="*/ 356324 w 410916"/>
                  <a:gd name="connsiteY29" fmla="*/ 18943 h 364405"/>
                  <a:gd name="connsiteX30" fmla="*/ 352085 w 410916"/>
                  <a:gd name="connsiteY30" fmla="*/ 22924 h 364405"/>
                  <a:gd name="connsiteX31" fmla="*/ 351893 w 410916"/>
                  <a:gd name="connsiteY31" fmla="*/ 23052 h 364405"/>
                  <a:gd name="connsiteX32" fmla="*/ 349131 w 410916"/>
                  <a:gd name="connsiteY32" fmla="*/ 24658 h 364405"/>
                  <a:gd name="connsiteX33" fmla="*/ 348746 w 410916"/>
                  <a:gd name="connsiteY33" fmla="*/ 24786 h 364405"/>
                  <a:gd name="connsiteX34" fmla="*/ 345984 w 410916"/>
                  <a:gd name="connsiteY34" fmla="*/ 25236 h 364405"/>
                  <a:gd name="connsiteX35" fmla="*/ 345984 w 410916"/>
                  <a:gd name="connsiteY35" fmla="*/ 25236 h 364405"/>
                  <a:gd name="connsiteX36" fmla="*/ 345791 w 410916"/>
                  <a:gd name="connsiteY36" fmla="*/ 25236 h 364405"/>
                  <a:gd name="connsiteX37" fmla="*/ 345599 w 410916"/>
                  <a:gd name="connsiteY37" fmla="*/ 25236 h 364405"/>
                  <a:gd name="connsiteX38" fmla="*/ 345599 w 410916"/>
                  <a:gd name="connsiteY38" fmla="*/ 25236 h 364405"/>
                  <a:gd name="connsiteX39" fmla="*/ 342195 w 410916"/>
                  <a:gd name="connsiteY39" fmla="*/ 24529 h 364405"/>
                  <a:gd name="connsiteX40" fmla="*/ 341873 w 410916"/>
                  <a:gd name="connsiteY40" fmla="*/ 24401 h 364405"/>
                  <a:gd name="connsiteX41" fmla="*/ 341873 w 410916"/>
                  <a:gd name="connsiteY41" fmla="*/ 24401 h 364405"/>
                  <a:gd name="connsiteX42" fmla="*/ 341873 w 410916"/>
                  <a:gd name="connsiteY42" fmla="*/ 24401 h 364405"/>
                  <a:gd name="connsiteX43" fmla="*/ 333396 w 410916"/>
                  <a:gd name="connsiteY43" fmla="*/ 19713 h 364405"/>
                  <a:gd name="connsiteX44" fmla="*/ 331662 w 410916"/>
                  <a:gd name="connsiteY44" fmla="*/ 19392 h 364405"/>
                  <a:gd name="connsiteX45" fmla="*/ 334295 w 410916"/>
                  <a:gd name="connsiteY45" fmla="*/ 26456 h 364405"/>
                  <a:gd name="connsiteX46" fmla="*/ 335066 w 410916"/>
                  <a:gd name="connsiteY46" fmla="*/ 28446 h 364405"/>
                  <a:gd name="connsiteX47" fmla="*/ 335130 w 410916"/>
                  <a:gd name="connsiteY47" fmla="*/ 28831 h 364405"/>
                  <a:gd name="connsiteX48" fmla="*/ 335066 w 410916"/>
                  <a:gd name="connsiteY48" fmla="*/ 29217 h 364405"/>
                  <a:gd name="connsiteX49" fmla="*/ 333974 w 410916"/>
                  <a:gd name="connsiteY49" fmla="*/ 32299 h 364405"/>
                  <a:gd name="connsiteX50" fmla="*/ 333781 w 410916"/>
                  <a:gd name="connsiteY50" fmla="*/ 34225 h 364405"/>
                  <a:gd name="connsiteX51" fmla="*/ 333781 w 410916"/>
                  <a:gd name="connsiteY51" fmla="*/ 36409 h 364405"/>
                  <a:gd name="connsiteX52" fmla="*/ 335323 w 410916"/>
                  <a:gd name="connsiteY52" fmla="*/ 41481 h 364405"/>
                  <a:gd name="connsiteX53" fmla="*/ 335387 w 410916"/>
                  <a:gd name="connsiteY53" fmla="*/ 41931 h 364405"/>
                  <a:gd name="connsiteX54" fmla="*/ 334680 w 410916"/>
                  <a:gd name="connsiteY54" fmla="*/ 47838 h 364405"/>
                  <a:gd name="connsiteX55" fmla="*/ 334423 w 410916"/>
                  <a:gd name="connsiteY55" fmla="*/ 49123 h 364405"/>
                  <a:gd name="connsiteX56" fmla="*/ 332175 w 410916"/>
                  <a:gd name="connsiteY56" fmla="*/ 59589 h 364405"/>
                  <a:gd name="connsiteX57" fmla="*/ 332111 w 410916"/>
                  <a:gd name="connsiteY57" fmla="*/ 59846 h 364405"/>
                  <a:gd name="connsiteX58" fmla="*/ 332111 w 410916"/>
                  <a:gd name="connsiteY58" fmla="*/ 59910 h 364405"/>
                  <a:gd name="connsiteX59" fmla="*/ 326395 w 410916"/>
                  <a:gd name="connsiteY59" fmla="*/ 70377 h 364405"/>
                  <a:gd name="connsiteX60" fmla="*/ 325368 w 410916"/>
                  <a:gd name="connsiteY60" fmla="*/ 72560 h 364405"/>
                  <a:gd name="connsiteX61" fmla="*/ 325368 w 410916"/>
                  <a:gd name="connsiteY61" fmla="*/ 81421 h 364405"/>
                  <a:gd name="connsiteX62" fmla="*/ 325368 w 410916"/>
                  <a:gd name="connsiteY62" fmla="*/ 81421 h 364405"/>
                  <a:gd name="connsiteX63" fmla="*/ 325111 w 410916"/>
                  <a:gd name="connsiteY63" fmla="*/ 82128 h 364405"/>
                  <a:gd name="connsiteX64" fmla="*/ 323762 w 410916"/>
                  <a:gd name="connsiteY64" fmla="*/ 83926 h 364405"/>
                  <a:gd name="connsiteX65" fmla="*/ 323505 w 410916"/>
                  <a:gd name="connsiteY65" fmla="*/ 84183 h 364405"/>
                  <a:gd name="connsiteX66" fmla="*/ 321899 w 410916"/>
                  <a:gd name="connsiteY66" fmla="*/ 85338 h 364405"/>
                  <a:gd name="connsiteX67" fmla="*/ 318945 w 410916"/>
                  <a:gd name="connsiteY67" fmla="*/ 86751 h 364405"/>
                  <a:gd name="connsiteX68" fmla="*/ 313614 w 410916"/>
                  <a:gd name="connsiteY68" fmla="*/ 92273 h 364405"/>
                  <a:gd name="connsiteX69" fmla="*/ 313100 w 410916"/>
                  <a:gd name="connsiteY69" fmla="*/ 92594 h 364405"/>
                  <a:gd name="connsiteX70" fmla="*/ 308990 w 410916"/>
                  <a:gd name="connsiteY70" fmla="*/ 93750 h 364405"/>
                  <a:gd name="connsiteX71" fmla="*/ 308412 w 410916"/>
                  <a:gd name="connsiteY71" fmla="*/ 93750 h 364405"/>
                  <a:gd name="connsiteX72" fmla="*/ 305650 w 410916"/>
                  <a:gd name="connsiteY72" fmla="*/ 93044 h 364405"/>
                  <a:gd name="connsiteX73" fmla="*/ 304879 w 410916"/>
                  <a:gd name="connsiteY73" fmla="*/ 92338 h 364405"/>
                  <a:gd name="connsiteX74" fmla="*/ 301668 w 410916"/>
                  <a:gd name="connsiteY74" fmla="*/ 84375 h 364405"/>
                  <a:gd name="connsiteX75" fmla="*/ 301283 w 410916"/>
                  <a:gd name="connsiteY75" fmla="*/ 83605 h 364405"/>
                  <a:gd name="connsiteX76" fmla="*/ 300127 w 410916"/>
                  <a:gd name="connsiteY76" fmla="*/ 81293 h 364405"/>
                  <a:gd name="connsiteX77" fmla="*/ 298650 w 410916"/>
                  <a:gd name="connsiteY77" fmla="*/ 79302 h 364405"/>
                  <a:gd name="connsiteX78" fmla="*/ 297815 w 410916"/>
                  <a:gd name="connsiteY78" fmla="*/ 78147 h 364405"/>
                  <a:gd name="connsiteX79" fmla="*/ 292677 w 410916"/>
                  <a:gd name="connsiteY79" fmla="*/ 74165 h 364405"/>
                  <a:gd name="connsiteX80" fmla="*/ 291199 w 410916"/>
                  <a:gd name="connsiteY80" fmla="*/ 72817 h 364405"/>
                  <a:gd name="connsiteX81" fmla="*/ 289979 w 410916"/>
                  <a:gd name="connsiteY81" fmla="*/ 71661 h 364405"/>
                  <a:gd name="connsiteX82" fmla="*/ 289208 w 410916"/>
                  <a:gd name="connsiteY82" fmla="*/ 71661 h 364405"/>
                  <a:gd name="connsiteX83" fmla="*/ 286639 w 410916"/>
                  <a:gd name="connsiteY83" fmla="*/ 72367 h 364405"/>
                  <a:gd name="connsiteX84" fmla="*/ 285740 w 410916"/>
                  <a:gd name="connsiteY84" fmla="*/ 73973 h 364405"/>
                  <a:gd name="connsiteX85" fmla="*/ 286575 w 410916"/>
                  <a:gd name="connsiteY85" fmla="*/ 76028 h 364405"/>
                  <a:gd name="connsiteX86" fmla="*/ 290878 w 410916"/>
                  <a:gd name="connsiteY86" fmla="*/ 80522 h 364405"/>
                  <a:gd name="connsiteX87" fmla="*/ 291071 w 410916"/>
                  <a:gd name="connsiteY87" fmla="*/ 80651 h 364405"/>
                  <a:gd name="connsiteX88" fmla="*/ 292355 w 410916"/>
                  <a:gd name="connsiteY88" fmla="*/ 81357 h 364405"/>
                  <a:gd name="connsiteX89" fmla="*/ 292677 w 410916"/>
                  <a:gd name="connsiteY89" fmla="*/ 81614 h 364405"/>
                  <a:gd name="connsiteX90" fmla="*/ 294025 w 410916"/>
                  <a:gd name="connsiteY90" fmla="*/ 83219 h 364405"/>
                  <a:gd name="connsiteX91" fmla="*/ 294218 w 410916"/>
                  <a:gd name="connsiteY91" fmla="*/ 83476 h 364405"/>
                  <a:gd name="connsiteX92" fmla="*/ 295374 w 410916"/>
                  <a:gd name="connsiteY92" fmla="*/ 85980 h 364405"/>
                  <a:gd name="connsiteX93" fmla="*/ 296081 w 410916"/>
                  <a:gd name="connsiteY93" fmla="*/ 88164 h 364405"/>
                  <a:gd name="connsiteX94" fmla="*/ 296145 w 410916"/>
                  <a:gd name="connsiteY94" fmla="*/ 88742 h 364405"/>
                  <a:gd name="connsiteX95" fmla="*/ 295053 w 410916"/>
                  <a:gd name="connsiteY95" fmla="*/ 94521 h 364405"/>
                  <a:gd name="connsiteX96" fmla="*/ 295631 w 410916"/>
                  <a:gd name="connsiteY96" fmla="*/ 100364 h 364405"/>
                  <a:gd name="connsiteX97" fmla="*/ 295695 w 410916"/>
                  <a:gd name="connsiteY97" fmla="*/ 101006 h 364405"/>
                  <a:gd name="connsiteX98" fmla="*/ 295695 w 410916"/>
                  <a:gd name="connsiteY98" fmla="*/ 101006 h 364405"/>
                  <a:gd name="connsiteX99" fmla="*/ 295695 w 410916"/>
                  <a:gd name="connsiteY99" fmla="*/ 101006 h 364405"/>
                  <a:gd name="connsiteX100" fmla="*/ 295631 w 410916"/>
                  <a:gd name="connsiteY100" fmla="*/ 101520 h 364405"/>
                  <a:gd name="connsiteX101" fmla="*/ 292805 w 410916"/>
                  <a:gd name="connsiteY101" fmla="*/ 109803 h 364405"/>
                  <a:gd name="connsiteX102" fmla="*/ 293961 w 410916"/>
                  <a:gd name="connsiteY102" fmla="*/ 112821 h 364405"/>
                  <a:gd name="connsiteX103" fmla="*/ 294475 w 410916"/>
                  <a:gd name="connsiteY103" fmla="*/ 114234 h 364405"/>
                  <a:gd name="connsiteX104" fmla="*/ 294539 w 410916"/>
                  <a:gd name="connsiteY104" fmla="*/ 114812 h 364405"/>
                  <a:gd name="connsiteX105" fmla="*/ 294539 w 410916"/>
                  <a:gd name="connsiteY105" fmla="*/ 114812 h 364405"/>
                  <a:gd name="connsiteX106" fmla="*/ 294539 w 410916"/>
                  <a:gd name="connsiteY106" fmla="*/ 114812 h 364405"/>
                  <a:gd name="connsiteX107" fmla="*/ 294090 w 410916"/>
                  <a:gd name="connsiteY107" fmla="*/ 117445 h 364405"/>
                  <a:gd name="connsiteX108" fmla="*/ 294282 w 410916"/>
                  <a:gd name="connsiteY108" fmla="*/ 120270 h 364405"/>
                  <a:gd name="connsiteX109" fmla="*/ 294218 w 410916"/>
                  <a:gd name="connsiteY109" fmla="*/ 120655 h 364405"/>
                  <a:gd name="connsiteX110" fmla="*/ 293768 w 410916"/>
                  <a:gd name="connsiteY110" fmla="*/ 122261 h 364405"/>
                  <a:gd name="connsiteX111" fmla="*/ 293640 w 410916"/>
                  <a:gd name="connsiteY111" fmla="*/ 122582 h 364405"/>
                  <a:gd name="connsiteX112" fmla="*/ 292484 w 410916"/>
                  <a:gd name="connsiteY112" fmla="*/ 124380 h 364405"/>
                  <a:gd name="connsiteX113" fmla="*/ 292227 w 410916"/>
                  <a:gd name="connsiteY113" fmla="*/ 124636 h 364405"/>
                  <a:gd name="connsiteX114" fmla="*/ 289915 w 410916"/>
                  <a:gd name="connsiteY114" fmla="*/ 126434 h 364405"/>
                  <a:gd name="connsiteX115" fmla="*/ 289594 w 410916"/>
                  <a:gd name="connsiteY115" fmla="*/ 126627 h 364405"/>
                  <a:gd name="connsiteX116" fmla="*/ 287795 w 410916"/>
                  <a:gd name="connsiteY116" fmla="*/ 127333 h 364405"/>
                  <a:gd name="connsiteX117" fmla="*/ 285612 w 410916"/>
                  <a:gd name="connsiteY117" fmla="*/ 128618 h 364405"/>
                  <a:gd name="connsiteX118" fmla="*/ 283043 w 410916"/>
                  <a:gd name="connsiteY118" fmla="*/ 135745 h 364405"/>
                  <a:gd name="connsiteX119" fmla="*/ 282657 w 410916"/>
                  <a:gd name="connsiteY119" fmla="*/ 136259 h 364405"/>
                  <a:gd name="connsiteX120" fmla="*/ 279896 w 410916"/>
                  <a:gd name="connsiteY120" fmla="*/ 138314 h 364405"/>
                  <a:gd name="connsiteX121" fmla="*/ 279446 w 410916"/>
                  <a:gd name="connsiteY121" fmla="*/ 138506 h 364405"/>
                  <a:gd name="connsiteX122" fmla="*/ 274629 w 410916"/>
                  <a:gd name="connsiteY122" fmla="*/ 139662 h 364405"/>
                  <a:gd name="connsiteX123" fmla="*/ 270968 w 410916"/>
                  <a:gd name="connsiteY123" fmla="*/ 141075 h 364405"/>
                  <a:gd name="connsiteX124" fmla="*/ 269106 w 410916"/>
                  <a:gd name="connsiteY124" fmla="*/ 143322 h 364405"/>
                  <a:gd name="connsiteX125" fmla="*/ 267629 w 410916"/>
                  <a:gd name="connsiteY125" fmla="*/ 145891 h 364405"/>
                  <a:gd name="connsiteX126" fmla="*/ 256068 w 410916"/>
                  <a:gd name="connsiteY126" fmla="*/ 159568 h 364405"/>
                  <a:gd name="connsiteX127" fmla="*/ 254077 w 410916"/>
                  <a:gd name="connsiteY127" fmla="*/ 166824 h 364405"/>
                  <a:gd name="connsiteX128" fmla="*/ 253756 w 410916"/>
                  <a:gd name="connsiteY128" fmla="*/ 167338 h 364405"/>
                  <a:gd name="connsiteX129" fmla="*/ 252150 w 410916"/>
                  <a:gd name="connsiteY129" fmla="*/ 168943 h 364405"/>
                  <a:gd name="connsiteX130" fmla="*/ 251315 w 410916"/>
                  <a:gd name="connsiteY130" fmla="*/ 169264 h 364405"/>
                  <a:gd name="connsiteX131" fmla="*/ 248554 w 410916"/>
                  <a:gd name="connsiteY131" fmla="*/ 169264 h 364405"/>
                  <a:gd name="connsiteX132" fmla="*/ 234231 w 410916"/>
                  <a:gd name="connsiteY132" fmla="*/ 166952 h 364405"/>
                  <a:gd name="connsiteX133" fmla="*/ 233910 w 410916"/>
                  <a:gd name="connsiteY133" fmla="*/ 166824 h 364405"/>
                  <a:gd name="connsiteX134" fmla="*/ 233910 w 410916"/>
                  <a:gd name="connsiteY134" fmla="*/ 166824 h 364405"/>
                  <a:gd name="connsiteX135" fmla="*/ 228900 w 410916"/>
                  <a:gd name="connsiteY135" fmla="*/ 164320 h 364405"/>
                  <a:gd name="connsiteX136" fmla="*/ 228900 w 410916"/>
                  <a:gd name="connsiteY136" fmla="*/ 164320 h 364405"/>
                  <a:gd name="connsiteX137" fmla="*/ 225304 w 410916"/>
                  <a:gd name="connsiteY137" fmla="*/ 161815 h 364405"/>
                  <a:gd name="connsiteX138" fmla="*/ 223827 w 410916"/>
                  <a:gd name="connsiteY138" fmla="*/ 161430 h 364405"/>
                  <a:gd name="connsiteX139" fmla="*/ 223313 w 410916"/>
                  <a:gd name="connsiteY139" fmla="*/ 161430 h 364405"/>
                  <a:gd name="connsiteX140" fmla="*/ 221258 w 410916"/>
                  <a:gd name="connsiteY140" fmla="*/ 162457 h 364405"/>
                  <a:gd name="connsiteX141" fmla="*/ 218689 w 410916"/>
                  <a:gd name="connsiteY141" fmla="*/ 169778 h 364405"/>
                  <a:gd name="connsiteX142" fmla="*/ 218560 w 410916"/>
                  <a:gd name="connsiteY142" fmla="*/ 170035 h 364405"/>
                  <a:gd name="connsiteX143" fmla="*/ 211046 w 410916"/>
                  <a:gd name="connsiteY143" fmla="*/ 181914 h 364405"/>
                  <a:gd name="connsiteX144" fmla="*/ 210147 w 410916"/>
                  <a:gd name="connsiteY144" fmla="*/ 182428 h 364405"/>
                  <a:gd name="connsiteX145" fmla="*/ 206293 w 410916"/>
                  <a:gd name="connsiteY145" fmla="*/ 182684 h 364405"/>
                  <a:gd name="connsiteX146" fmla="*/ 205908 w 410916"/>
                  <a:gd name="connsiteY146" fmla="*/ 182620 h 364405"/>
                  <a:gd name="connsiteX147" fmla="*/ 203660 w 410916"/>
                  <a:gd name="connsiteY147" fmla="*/ 181914 h 364405"/>
                  <a:gd name="connsiteX148" fmla="*/ 200962 w 410916"/>
                  <a:gd name="connsiteY148" fmla="*/ 181079 h 364405"/>
                  <a:gd name="connsiteX149" fmla="*/ 200705 w 410916"/>
                  <a:gd name="connsiteY149" fmla="*/ 181272 h 364405"/>
                  <a:gd name="connsiteX150" fmla="*/ 200063 w 410916"/>
                  <a:gd name="connsiteY150" fmla="*/ 184482 h 364405"/>
                  <a:gd name="connsiteX151" fmla="*/ 198393 w 410916"/>
                  <a:gd name="connsiteY151" fmla="*/ 188592 h 364405"/>
                  <a:gd name="connsiteX152" fmla="*/ 198136 w 410916"/>
                  <a:gd name="connsiteY152" fmla="*/ 188977 h 364405"/>
                  <a:gd name="connsiteX153" fmla="*/ 195118 w 410916"/>
                  <a:gd name="connsiteY153" fmla="*/ 191738 h 364405"/>
                  <a:gd name="connsiteX154" fmla="*/ 193127 w 410916"/>
                  <a:gd name="connsiteY154" fmla="*/ 196940 h 364405"/>
                  <a:gd name="connsiteX155" fmla="*/ 192228 w 410916"/>
                  <a:gd name="connsiteY155" fmla="*/ 197646 h 364405"/>
                  <a:gd name="connsiteX156" fmla="*/ 190429 w 410916"/>
                  <a:gd name="connsiteY156" fmla="*/ 197903 h 364405"/>
                  <a:gd name="connsiteX157" fmla="*/ 189659 w 410916"/>
                  <a:gd name="connsiteY157" fmla="*/ 197710 h 364405"/>
                  <a:gd name="connsiteX158" fmla="*/ 187603 w 410916"/>
                  <a:gd name="connsiteY158" fmla="*/ 196362 h 364405"/>
                  <a:gd name="connsiteX159" fmla="*/ 187346 w 410916"/>
                  <a:gd name="connsiteY159" fmla="*/ 196105 h 364405"/>
                  <a:gd name="connsiteX160" fmla="*/ 181438 w 410916"/>
                  <a:gd name="connsiteY160" fmla="*/ 188335 h 364405"/>
                  <a:gd name="connsiteX161" fmla="*/ 181181 w 410916"/>
                  <a:gd name="connsiteY161" fmla="*/ 187821 h 364405"/>
                  <a:gd name="connsiteX162" fmla="*/ 180474 w 410916"/>
                  <a:gd name="connsiteY162" fmla="*/ 182556 h 364405"/>
                  <a:gd name="connsiteX163" fmla="*/ 180988 w 410916"/>
                  <a:gd name="connsiteY163" fmla="*/ 181464 h 364405"/>
                  <a:gd name="connsiteX164" fmla="*/ 185163 w 410916"/>
                  <a:gd name="connsiteY164" fmla="*/ 178768 h 364405"/>
                  <a:gd name="connsiteX165" fmla="*/ 185741 w 410916"/>
                  <a:gd name="connsiteY165" fmla="*/ 176006 h 364405"/>
                  <a:gd name="connsiteX166" fmla="*/ 186383 w 410916"/>
                  <a:gd name="connsiteY166" fmla="*/ 175236 h 364405"/>
                  <a:gd name="connsiteX167" fmla="*/ 189530 w 410916"/>
                  <a:gd name="connsiteY167" fmla="*/ 173759 h 364405"/>
                  <a:gd name="connsiteX168" fmla="*/ 191585 w 410916"/>
                  <a:gd name="connsiteY168" fmla="*/ 170484 h 364405"/>
                  <a:gd name="connsiteX169" fmla="*/ 193833 w 410916"/>
                  <a:gd name="connsiteY169" fmla="*/ 164191 h 364405"/>
                  <a:gd name="connsiteX170" fmla="*/ 194475 w 410916"/>
                  <a:gd name="connsiteY170" fmla="*/ 161237 h 364405"/>
                  <a:gd name="connsiteX171" fmla="*/ 194475 w 410916"/>
                  <a:gd name="connsiteY171" fmla="*/ 158797 h 364405"/>
                  <a:gd name="connsiteX172" fmla="*/ 193833 w 410916"/>
                  <a:gd name="connsiteY172" fmla="*/ 157192 h 364405"/>
                  <a:gd name="connsiteX173" fmla="*/ 193319 w 410916"/>
                  <a:gd name="connsiteY173" fmla="*/ 156357 h 364405"/>
                  <a:gd name="connsiteX174" fmla="*/ 192163 w 410916"/>
                  <a:gd name="connsiteY174" fmla="*/ 154559 h 364405"/>
                  <a:gd name="connsiteX175" fmla="*/ 189466 w 410916"/>
                  <a:gd name="connsiteY175" fmla="*/ 152055 h 364405"/>
                  <a:gd name="connsiteX176" fmla="*/ 186255 w 410916"/>
                  <a:gd name="connsiteY176" fmla="*/ 149101 h 364405"/>
                  <a:gd name="connsiteX177" fmla="*/ 179318 w 410916"/>
                  <a:gd name="connsiteY177" fmla="*/ 145762 h 364405"/>
                  <a:gd name="connsiteX178" fmla="*/ 179318 w 410916"/>
                  <a:gd name="connsiteY178" fmla="*/ 145762 h 364405"/>
                  <a:gd name="connsiteX179" fmla="*/ 179318 w 410916"/>
                  <a:gd name="connsiteY179" fmla="*/ 145762 h 364405"/>
                  <a:gd name="connsiteX180" fmla="*/ 178997 w 410916"/>
                  <a:gd name="connsiteY180" fmla="*/ 145570 h 364405"/>
                  <a:gd name="connsiteX181" fmla="*/ 177713 w 410916"/>
                  <a:gd name="connsiteY181" fmla="*/ 144285 h 364405"/>
                  <a:gd name="connsiteX182" fmla="*/ 173538 w 410916"/>
                  <a:gd name="connsiteY182" fmla="*/ 151092 h 364405"/>
                  <a:gd name="connsiteX183" fmla="*/ 173153 w 410916"/>
                  <a:gd name="connsiteY183" fmla="*/ 152761 h 364405"/>
                  <a:gd name="connsiteX184" fmla="*/ 172767 w 410916"/>
                  <a:gd name="connsiteY184" fmla="*/ 153404 h 364405"/>
                  <a:gd name="connsiteX185" fmla="*/ 166280 w 410916"/>
                  <a:gd name="connsiteY185" fmla="*/ 158541 h 364405"/>
                  <a:gd name="connsiteX186" fmla="*/ 164675 w 410916"/>
                  <a:gd name="connsiteY186" fmla="*/ 161109 h 364405"/>
                  <a:gd name="connsiteX187" fmla="*/ 164033 w 410916"/>
                  <a:gd name="connsiteY187" fmla="*/ 166310 h 364405"/>
                  <a:gd name="connsiteX188" fmla="*/ 163840 w 410916"/>
                  <a:gd name="connsiteY188" fmla="*/ 166760 h 364405"/>
                  <a:gd name="connsiteX189" fmla="*/ 160950 w 410916"/>
                  <a:gd name="connsiteY189" fmla="*/ 171383 h 364405"/>
                  <a:gd name="connsiteX190" fmla="*/ 160372 w 410916"/>
                  <a:gd name="connsiteY190" fmla="*/ 173438 h 364405"/>
                  <a:gd name="connsiteX191" fmla="*/ 161014 w 410916"/>
                  <a:gd name="connsiteY191" fmla="*/ 175878 h 364405"/>
                  <a:gd name="connsiteX192" fmla="*/ 161078 w 410916"/>
                  <a:gd name="connsiteY192" fmla="*/ 176135 h 364405"/>
                  <a:gd name="connsiteX193" fmla="*/ 161078 w 410916"/>
                  <a:gd name="connsiteY193" fmla="*/ 182749 h 364405"/>
                  <a:gd name="connsiteX194" fmla="*/ 161014 w 410916"/>
                  <a:gd name="connsiteY194" fmla="*/ 183134 h 364405"/>
                  <a:gd name="connsiteX195" fmla="*/ 159408 w 410916"/>
                  <a:gd name="connsiteY195" fmla="*/ 187693 h 364405"/>
                  <a:gd name="connsiteX196" fmla="*/ 158059 w 410916"/>
                  <a:gd name="connsiteY196" fmla="*/ 195270 h 364405"/>
                  <a:gd name="connsiteX197" fmla="*/ 158059 w 410916"/>
                  <a:gd name="connsiteY197" fmla="*/ 198481 h 364405"/>
                  <a:gd name="connsiteX198" fmla="*/ 157995 w 410916"/>
                  <a:gd name="connsiteY198" fmla="*/ 198802 h 364405"/>
                  <a:gd name="connsiteX199" fmla="*/ 157096 w 410916"/>
                  <a:gd name="connsiteY199" fmla="*/ 202012 h 364405"/>
                  <a:gd name="connsiteX200" fmla="*/ 156582 w 410916"/>
                  <a:gd name="connsiteY200" fmla="*/ 202719 h 364405"/>
                  <a:gd name="connsiteX201" fmla="*/ 154977 w 410916"/>
                  <a:gd name="connsiteY201" fmla="*/ 203618 h 364405"/>
                  <a:gd name="connsiteX202" fmla="*/ 154591 w 410916"/>
                  <a:gd name="connsiteY202" fmla="*/ 203746 h 364405"/>
                  <a:gd name="connsiteX203" fmla="*/ 153500 w 410916"/>
                  <a:gd name="connsiteY203" fmla="*/ 203361 h 364405"/>
                  <a:gd name="connsiteX204" fmla="*/ 152343 w 410916"/>
                  <a:gd name="connsiteY204" fmla="*/ 202012 h 364405"/>
                  <a:gd name="connsiteX205" fmla="*/ 149517 w 410916"/>
                  <a:gd name="connsiteY205" fmla="*/ 199637 h 364405"/>
                  <a:gd name="connsiteX206" fmla="*/ 146948 w 410916"/>
                  <a:gd name="connsiteY206" fmla="*/ 198160 h 364405"/>
                  <a:gd name="connsiteX207" fmla="*/ 144123 w 410916"/>
                  <a:gd name="connsiteY207" fmla="*/ 197132 h 364405"/>
                  <a:gd name="connsiteX208" fmla="*/ 140975 w 410916"/>
                  <a:gd name="connsiteY208" fmla="*/ 196940 h 364405"/>
                  <a:gd name="connsiteX209" fmla="*/ 136287 w 410916"/>
                  <a:gd name="connsiteY209" fmla="*/ 197582 h 364405"/>
                  <a:gd name="connsiteX210" fmla="*/ 126525 w 410916"/>
                  <a:gd name="connsiteY210" fmla="*/ 200022 h 364405"/>
                  <a:gd name="connsiteX211" fmla="*/ 119845 w 410916"/>
                  <a:gd name="connsiteY211" fmla="*/ 204260 h 364405"/>
                  <a:gd name="connsiteX212" fmla="*/ 119267 w 410916"/>
                  <a:gd name="connsiteY212" fmla="*/ 204452 h 364405"/>
                  <a:gd name="connsiteX213" fmla="*/ 119267 w 410916"/>
                  <a:gd name="connsiteY213" fmla="*/ 204452 h 364405"/>
                  <a:gd name="connsiteX214" fmla="*/ 118753 w 410916"/>
                  <a:gd name="connsiteY214" fmla="*/ 204324 h 364405"/>
                  <a:gd name="connsiteX215" fmla="*/ 118689 w 410916"/>
                  <a:gd name="connsiteY215" fmla="*/ 204324 h 364405"/>
                  <a:gd name="connsiteX216" fmla="*/ 118689 w 410916"/>
                  <a:gd name="connsiteY216" fmla="*/ 204324 h 364405"/>
                  <a:gd name="connsiteX217" fmla="*/ 118689 w 410916"/>
                  <a:gd name="connsiteY217" fmla="*/ 204324 h 364405"/>
                  <a:gd name="connsiteX218" fmla="*/ 118111 w 410916"/>
                  <a:gd name="connsiteY218" fmla="*/ 203297 h 364405"/>
                  <a:gd name="connsiteX219" fmla="*/ 118304 w 410916"/>
                  <a:gd name="connsiteY219" fmla="*/ 200022 h 364405"/>
                  <a:gd name="connsiteX220" fmla="*/ 117726 w 410916"/>
                  <a:gd name="connsiteY220" fmla="*/ 199572 h 364405"/>
                  <a:gd name="connsiteX221" fmla="*/ 116377 w 410916"/>
                  <a:gd name="connsiteY221" fmla="*/ 198994 h 364405"/>
                  <a:gd name="connsiteX222" fmla="*/ 115028 w 410916"/>
                  <a:gd name="connsiteY222" fmla="*/ 198802 h 364405"/>
                  <a:gd name="connsiteX223" fmla="*/ 112780 w 410916"/>
                  <a:gd name="connsiteY223" fmla="*/ 198994 h 364405"/>
                  <a:gd name="connsiteX224" fmla="*/ 109698 w 410916"/>
                  <a:gd name="connsiteY224" fmla="*/ 200086 h 364405"/>
                  <a:gd name="connsiteX225" fmla="*/ 108798 w 410916"/>
                  <a:gd name="connsiteY225" fmla="*/ 200279 h 364405"/>
                  <a:gd name="connsiteX226" fmla="*/ 108413 w 410916"/>
                  <a:gd name="connsiteY226" fmla="*/ 200343 h 364405"/>
                  <a:gd name="connsiteX227" fmla="*/ 107707 w 410916"/>
                  <a:gd name="connsiteY227" fmla="*/ 200600 h 364405"/>
                  <a:gd name="connsiteX228" fmla="*/ 106743 w 410916"/>
                  <a:gd name="connsiteY228" fmla="*/ 200985 h 364405"/>
                  <a:gd name="connsiteX229" fmla="*/ 106486 w 410916"/>
                  <a:gd name="connsiteY229" fmla="*/ 201049 h 364405"/>
                  <a:gd name="connsiteX230" fmla="*/ 104688 w 410916"/>
                  <a:gd name="connsiteY230" fmla="*/ 201306 h 364405"/>
                  <a:gd name="connsiteX231" fmla="*/ 103981 w 410916"/>
                  <a:gd name="connsiteY231" fmla="*/ 201178 h 364405"/>
                  <a:gd name="connsiteX232" fmla="*/ 99357 w 410916"/>
                  <a:gd name="connsiteY232" fmla="*/ 198545 h 364405"/>
                  <a:gd name="connsiteX233" fmla="*/ 98779 w 410916"/>
                  <a:gd name="connsiteY233" fmla="*/ 198224 h 364405"/>
                  <a:gd name="connsiteX234" fmla="*/ 98458 w 410916"/>
                  <a:gd name="connsiteY234" fmla="*/ 197967 h 364405"/>
                  <a:gd name="connsiteX235" fmla="*/ 96274 w 410916"/>
                  <a:gd name="connsiteY235" fmla="*/ 195206 h 364405"/>
                  <a:gd name="connsiteX236" fmla="*/ 94797 w 410916"/>
                  <a:gd name="connsiteY236" fmla="*/ 193408 h 364405"/>
                  <a:gd name="connsiteX237" fmla="*/ 94026 w 410916"/>
                  <a:gd name="connsiteY237" fmla="*/ 192059 h 364405"/>
                  <a:gd name="connsiteX238" fmla="*/ 92035 w 410916"/>
                  <a:gd name="connsiteY238" fmla="*/ 188464 h 364405"/>
                  <a:gd name="connsiteX239" fmla="*/ 90815 w 410916"/>
                  <a:gd name="connsiteY239" fmla="*/ 187565 h 364405"/>
                  <a:gd name="connsiteX240" fmla="*/ 89531 w 410916"/>
                  <a:gd name="connsiteY240" fmla="*/ 187179 h 364405"/>
                  <a:gd name="connsiteX241" fmla="*/ 86962 w 410916"/>
                  <a:gd name="connsiteY241" fmla="*/ 187179 h 364405"/>
                  <a:gd name="connsiteX242" fmla="*/ 85870 w 410916"/>
                  <a:gd name="connsiteY242" fmla="*/ 186345 h 364405"/>
                  <a:gd name="connsiteX243" fmla="*/ 84585 w 410916"/>
                  <a:gd name="connsiteY243" fmla="*/ 181786 h 364405"/>
                  <a:gd name="connsiteX244" fmla="*/ 82915 w 410916"/>
                  <a:gd name="connsiteY244" fmla="*/ 179923 h 364405"/>
                  <a:gd name="connsiteX245" fmla="*/ 76621 w 410916"/>
                  <a:gd name="connsiteY245" fmla="*/ 178190 h 364405"/>
                  <a:gd name="connsiteX246" fmla="*/ 76621 w 410916"/>
                  <a:gd name="connsiteY246" fmla="*/ 178190 h 364405"/>
                  <a:gd name="connsiteX247" fmla="*/ 76621 w 410916"/>
                  <a:gd name="connsiteY247" fmla="*/ 178190 h 364405"/>
                  <a:gd name="connsiteX248" fmla="*/ 76172 w 410916"/>
                  <a:gd name="connsiteY248" fmla="*/ 177933 h 364405"/>
                  <a:gd name="connsiteX249" fmla="*/ 73667 w 410916"/>
                  <a:gd name="connsiteY249" fmla="*/ 175621 h 364405"/>
                  <a:gd name="connsiteX250" fmla="*/ 71676 w 410916"/>
                  <a:gd name="connsiteY250" fmla="*/ 177034 h 364405"/>
                  <a:gd name="connsiteX251" fmla="*/ 69749 w 410916"/>
                  <a:gd name="connsiteY251" fmla="*/ 180244 h 364405"/>
                  <a:gd name="connsiteX252" fmla="*/ 69492 w 410916"/>
                  <a:gd name="connsiteY252" fmla="*/ 180565 h 364405"/>
                  <a:gd name="connsiteX253" fmla="*/ 67180 w 410916"/>
                  <a:gd name="connsiteY253" fmla="*/ 182363 h 364405"/>
                  <a:gd name="connsiteX254" fmla="*/ 65253 w 410916"/>
                  <a:gd name="connsiteY254" fmla="*/ 183583 h 364405"/>
                  <a:gd name="connsiteX255" fmla="*/ 64868 w 410916"/>
                  <a:gd name="connsiteY255" fmla="*/ 183712 h 364405"/>
                  <a:gd name="connsiteX256" fmla="*/ 63712 w 410916"/>
                  <a:gd name="connsiteY256" fmla="*/ 183969 h 364405"/>
                  <a:gd name="connsiteX257" fmla="*/ 63262 w 410916"/>
                  <a:gd name="connsiteY257" fmla="*/ 183969 h 364405"/>
                  <a:gd name="connsiteX258" fmla="*/ 60758 w 410916"/>
                  <a:gd name="connsiteY258" fmla="*/ 183519 h 364405"/>
                  <a:gd name="connsiteX259" fmla="*/ 60244 w 410916"/>
                  <a:gd name="connsiteY259" fmla="*/ 183262 h 364405"/>
                  <a:gd name="connsiteX260" fmla="*/ 59923 w 410916"/>
                  <a:gd name="connsiteY260" fmla="*/ 182813 h 364405"/>
                  <a:gd name="connsiteX261" fmla="*/ 58638 w 410916"/>
                  <a:gd name="connsiteY261" fmla="*/ 179410 h 364405"/>
                  <a:gd name="connsiteX262" fmla="*/ 57867 w 410916"/>
                  <a:gd name="connsiteY262" fmla="*/ 177355 h 364405"/>
                  <a:gd name="connsiteX263" fmla="*/ 57803 w 410916"/>
                  <a:gd name="connsiteY263" fmla="*/ 176841 h 364405"/>
                  <a:gd name="connsiteX264" fmla="*/ 57803 w 410916"/>
                  <a:gd name="connsiteY264" fmla="*/ 176841 h 364405"/>
                  <a:gd name="connsiteX265" fmla="*/ 57803 w 410916"/>
                  <a:gd name="connsiteY265" fmla="*/ 176841 h 364405"/>
                  <a:gd name="connsiteX266" fmla="*/ 58060 w 410916"/>
                  <a:gd name="connsiteY266" fmla="*/ 174529 h 364405"/>
                  <a:gd name="connsiteX267" fmla="*/ 59023 w 410916"/>
                  <a:gd name="connsiteY267" fmla="*/ 171126 h 364405"/>
                  <a:gd name="connsiteX268" fmla="*/ 62620 w 410916"/>
                  <a:gd name="connsiteY268" fmla="*/ 164063 h 364405"/>
                  <a:gd name="connsiteX269" fmla="*/ 62620 w 410916"/>
                  <a:gd name="connsiteY269" fmla="*/ 161815 h 364405"/>
                  <a:gd name="connsiteX270" fmla="*/ 61528 w 410916"/>
                  <a:gd name="connsiteY270" fmla="*/ 159054 h 364405"/>
                  <a:gd name="connsiteX271" fmla="*/ 61207 w 410916"/>
                  <a:gd name="connsiteY271" fmla="*/ 158476 h 364405"/>
                  <a:gd name="connsiteX272" fmla="*/ 59987 w 410916"/>
                  <a:gd name="connsiteY272" fmla="*/ 156229 h 364405"/>
                  <a:gd name="connsiteX273" fmla="*/ 58445 w 410916"/>
                  <a:gd name="connsiteY273" fmla="*/ 152440 h 364405"/>
                  <a:gd name="connsiteX274" fmla="*/ 58124 w 410916"/>
                  <a:gd name="connsiteY274" fmla="*/ 151670 h 364405"/>
                  <a:gd name="connsiteX275" fmla="*/ 56968 w 410916"/>
                  <a:gd name="connsiteY275" fmla="*/ 149936 h 364405"/>
                  <a:gd name="connsiteX276" fmla="*/ 55684 w 410916"/>
                  <a:gd name="connsiteY276" fmla="*/ 149166 h 364405"/>
                  <a:gd name="connsiteX277" fmla="*/ 54271 w 410916"/>
                  <a:gd name="connsiteY277" fmla="*/ 149294 h 364405"/>
                  <a:gd name="connsiteX278" fmla="*/ 52408 w 410916"/>
                  <a:gd name="connsiteY278" fmla="*/ 150321 h 364405"/>
                  <a:gd name="connsiteX279" fmla="*/ 48683 w 410916"/>
                  <a:gd name="connsiteY279" fmla="*/ 153211 h 364405"/>
                  <a:gd name="connsiteX280" fmla="*/ 48298 w 410916"/>
                  <a:gd name="connsiteY280" fmla="*/ 153404 h 364405"/>
                  <a:gd name="connsiteX281" fmla="*/ 45986 w 410916"/>
                  <a:gd name="connsiteY281" fmla="*/ 154110 h 364405"/>
                  <a:gd name="connsiteX282" fmla="*/ 45279 w 410916"/>
                  <a:gd name="connsiteY282" fmla="*/ 154110 h 364405"/>
                  <a:gd name="connsiteX283" fmla="*/ 43930 w 410916"/>
                  <a:gd name="connsiteY283" fmla="*/ 153660 h 364405"/>
                  <a:gd name="connsiteX284" fmla="*/ 41105 w 410916"/>
                  <a:gd name="connsiteY284" fmla="*/ 152505 h 364405"/>
                  <a:gd name="connsiteX285" fmla="*/ 37508 w 410916"/>
                  <a:gd name="connsiteY285" fmla="*/ 150386 h 364405"/>
                  <a:gd name="connsiteX286" fmla="*/ 35260 w 410916"/>
                  <a:gd name="connsiteY286" fmla="*/ 148459 h 364405"/>
                  <a:gd name="connsiteX287" fmla="*/ 35260 w 410916"/>
                  <a:gd name="connsiteY287" fmla="*/ 148459 h 364405"/>
                  <a:gd name="connsiteX288" fmla="*/ 35260 w 410916"/>
                  <a:gd name="connsiteY288" fmla="*/ 148459 h 364405"/>
                  <a:gd name="connsiteX289" fmla="*/ 31984 w 410916"/>
                  <a:gd name="connsiteY289" fmla="*/ 144992 h 364405"/>
                  <a:gd name="connsiteX290" fmla="*/ 25947 w 410916"/>
                  <a:gd name="connsiteY290" fmla="*/ 135681 h 364405"/>
                  <a:gd name="connsiteX291" fmla="*/ 25819 w 410916"/>
                  <a:gd name="connsiteY291" fmla="*/ 135424 h 364405"/>
                  <a:gd name="connsiteX292" fmla="*/ 23507 w 410916"/>
                  <a:gd name="connsiteY292" fmla="*/ 128361 h 364405"/>
                  <a:gd name="connsiteX293" fmla="*/ 21965 w 410916"/>
                  <a:gd name="connsiteY293" fmla="*/ 125600 h 364405"/>
                  <a:gd name="connsiteX294" fmla="*/ 21901 w 410916"/>
                  <a:gd name="connsiteY294" fmla="*/ 125343 h 364405"/>
                  <a:gd name="connsiteX295" fmla="*/ 20552 w 410916"/>
                  <a:gd name="connsiteY295" fmla="*/ 120527 h 364405"/>
                  <a:gd name="connsiteX296" fmla="*/ 19974 w 410916"/>
                  <a:gd name="connsiteY296" fmla="*/ 117380 h 364405"/>
                  <a:gd name="connsiteX297" fmla="*/ 17213 w 410916"/>
                  <a:gd name="connsiteY297" fmla="*/ 119307 h 364405"/>
                  <a:gd name="connsiteX298" fmla="*/ 14451 w 410916"/>
                  <a:gd name="connsiteY298" fmla="*/ 122517 h 364405"/>
                  <a:gd name="connsiteX299" fmla="*/ 12781 w 410916"/>
                  <a:gd name="connsiteY299" fmla="*/ 126113 h 364405"/>
                  <a:gd name="connsiteX300" fmla="*/ 11432 w 410916"/>
                  <a:gd name="connsiteY300" fmla="*/ 132599 h 364405"/>
                  <a:gd name="connsiteX301" fmla="*/ 11304 w 410916"/>
                  <a:gd name="connsiteY301" fmla="*/ 132920 h 364405"/>
                  <a:gd name="connsiteX302" fmla="*/ 9313 w 410916"/>
                  <a:gd name="connsiteY302" fmla="*/ 136451 h 364405"/>
                  <a:gd name="connsiteX303" fmla="*/ 8927 w 410916"/>
                  <a:gd name="connsiteY303" fmla="*/ 138185 h 364405"/>
                  <a:gd name="connsiteX304" fmla="*/ 8927 w 410916"/>
                  <a:gd name="connsiteY304" fmla="*/ 140047 h 364405"/>
                  <a:gd name="connsiteX305" fmla="*/ 9698 w 410916"/>
                  <a:gd name="connsiteY305" fmla="*/ 141396 h 364405"/>
                  <a:gd name="connsiteX306" fmla="*/ 11625 w 410916"/>
                  <a:gd name="connsiteY306" fmla="*/ 143772 h 364405"/>
                  <a:gd name="connsiteX307" fmla="*/ 11753 w 410916"/>
                  <a:gd name="connsiteY307" fmla="*/ 144029 h 364405"/>
                  <a:gd name="connsiteX308" fmla="*/ 12909 w 410916"/>
                  <a:gd name="connsiteY308" fmla="*/ 146533 h 364405"/>
                  <a:gd name="connsiteX309" fmla="*/ 12974 w 410916"/>
                  <a:gd name="connsiteY309" fmla="*/ 146918 h 364405"/>
                  <a:gd name="connsiteX310" fmla="*/ 13230 w 410916"/>
                  <a:gd name="connsiteY310" fmla="*/ 149230 h 364405"/>
                  <a:gd name="connsiteX311" fmla="*/ 13038 w 410916"/>
                  <a:gd name="connsiteY311" fmla="*/ 155779 h 364405"/>
                  <a:gd name="connsiteX312" fmla="*/ 13487 w 410916"/>
                  <a:gd name="connsiteY312" fmla="*/ 158797 h 364405"/>
                  <a:gd name="connsiteX313" fmla="*/ 13423 w 410916"/>
                  <a:gd name="connsiteY313" fmla="*/ 159311 h 364405"/>
                  <a:gd name="connsiteX314" fmla="*/ 12974 w 410916"/>
                  <a:gd name="connsiteY314" fmla="*/ 160660 h 364405"/>
                  <a:gd name="connsiteX315" fmla="*/ 12396 w 410916"/>
                  <a:gd name="connsiteY315" fmla="*/ 161302 h 364405"/>
                  <a:gd name="connsiteX316" fmla="*/ 8863 w 410916"/>
                  <a:gd name="connsiteY316" fmla="*/ 163100 h 364405"/>
                  <a:gd name="connsiteX317" fmla="*/ 8671 w 410916"/>
                  <a:gd name="connsiteY317" fmla="*/ 165154 h 364405"/>
                  <a:gd name="connsiteX318" fmla="*/ 10854 w 410916"/>
                  <a:gd name="connsiteY318" fmla="*/ 171319 h 364405"/>
                  <a:gd name="connsiteX319" fmla="*/ 10790 w 410916"/>
                  <a:gd name="connsiteY319" fmla="*/ 172218 h 364405"/>
                  <a:gd name="connsiteX320" fmla="*/ 10083 w 410916"/>
                  <a:gd name="connsiteY320" fmla="*/ 173566 h 364405"/>
                  <a:gd name="connsiteX321" fmla="*/ 9441 w 410916"/>
                  <a:gd name="connsiteY321" fmla="*/ 174144 h 364405"/>
                  <a:gd name="connsiteX322" fmla="*/ 7836 w 410916"/>
                  <a:gd name="connsiteY322" fmla="*/ 174722 h 364405"/>
                  <a:gd name="connsiteX323" fmla="*/ 5973 w 410916"/>
                  <a:gd name="connsiteY323" fmla="*/ 176584 h 364405"/>
                  <a:gd name="connsiteX324" fmla="*/ 4239 w 410916"/>
                  <a:gd name="connsiteY324" fmla="*/ 178960 h 364405"/>
                  <a:gd name="connsiteX325" fmla="*/ 3276 w 410916"/>
                  <a:gd name="connsiteY325" fmla="*/ 180887 h 364405"/>
                  <a:gd name="connsiteX326" fmla="*/ 1927 w 410916"/>
                  <a:gd name="connsiteY326" fmla="*/ 190261 h 364405"/>
                  <a:gd name="connsiteX327" fmla="*/ 1798 w 410916"/>
                  <a:gd name="connsiteY327" fmla="*/ 190583 h 364405"/>
                  <a:gd name="connsiteX328" fmla="*/ 0 w 410916"/>
                  <a:gd name="connsiteY328" fmla="*/ 194114 h 364405"/>
                  <a:gd name="connsiteX329" fmla="*/ 321 w 410916"/>
                  <a:gd name="connsiteY329" fmla="*/ 194628 h 364405"/>
                  <a:gd name="connsiteX330" fmla="*/ 1541 w 410916"/>
                  <a:gd name="connsiteY330" fmla="*/ 195848 h 364405"/>
                  <a:gd name="connsiteX331" fmla="*/ 3340 w 410916"/>
                  <a:gd name="connsiteY331" fmla="*/ 195206 h 364405"/>
                  <a:gd name="connsiteX332" fmla="*/ 11625 w 410916"/>
                  <a:gd name="connsiteY332" fmla="*/ 193601 h 364405"/>
                  <a:gd name="connsiteX333" fmla="*/ 15029 w 410916"/>
                  <a:gd name="connsiteY333" fmla="*/ 192124 h 364405"/>
                  <a:gd name="connsiteX334" fmla="*/ 16763 w 410916"/>
                  <a:gd name="connsiteY334" fmla="*/ 190839 h 364405"/>
                  <a:gd name="connsiteX335" fmla="*/ 17148 w 410916"/>
                  <a:gd name="connsiteY335" fmla="*/ 190647 h 364405"/>
                  <a:gd name="connsiteX336" fmla="*/ 18047 w 410916"/>
                  <a:gd name="connsiteY336" fmla="*/ 190390 h 364405"/>
                  <a:gd name="connsiteX337" fmla="*/ 18497 w 410916"/>
                  <a:gd name="connsiteY337" fmla="*/ 190390 h 364405"/>
                  <a:gd name="connsiteX338" fmla="*/ 21259 w 410916"/>
                  <a:gd name="connsiteY338" fmla="*/ 190839 h 364405"/>
                  <a:gd name="connsiteX339" fmla="*/ 21516 w 410916"/>
                  <a:gd name="connsiteY339" fmla="*/ 190904 h 364405"/>
                  <a:gd name="connsiteX340" fmla="*/ 23828 w 410916"/>
                  <a:gd name="connsiteY340" fmla="*/ 191803 h 364405"/>
                  <a:gd name="connsiteX341" fmla="*/ 26011 w 410916"/>
                  <a:gd name="connsiteY341" fmla="*/ 192445 h 364405"/>
                  <a:gd name="connsiteX342" fmla="*/ 32755 w 410916"/>
                  <a:gd name="connsiteY342" fmla="*/ 193729 h 364405"/>
                  <a:gd name="connsiteX343" fmla="*/ 36159 w 410916"/>
                  <a:gd name="connsiteY343" fmla="*/ 192958 h 364405"/>
                  <a:gd name="connsiteX344" fmla="*/ 37315 w 410916"/>
                  <a:gd name="connsiteY344" fmla="*/ 191995 h 364405"/>
                  <a:gd name="connsiteX345" fmla="*/ 39692 w 410916"/>
                  <a:gd name="connsiteY345" fmla="*/ 190326 h 364405"/>
                  <a:gd name="connsiteX346" fmla="*/ 44187 w 410916"/>
                  <a:gd name="connsiteY346" fmla="*/ 186537 h 364405"/>
                  <a:gd name="connsiteX347" fmla="*/ 46564 w 410916"/>
                  <a:gd name="connsiteY347" fmla="*/ 184868 h 364405"/>
                  <a:gd name="connsiteX348" fmla="*/ 47463 w 410916"/>
                  <a:gd name="connsiteY348" fmla="*/ 184675 h 364405"/>
                  <a:gd name="connsiteX349" fmla="*/ 48619 w 410916"/>
                  <a:gd name="connsiteY349" fmla="*/ 184932 h 364405"/>
                  <a:gd name="connsiteX350" fmla="*/ 49133 w 410916"/>
                  <a:gd name="connsiteY350" fmla="*/ 185189 h 364405"/>
                  <a:gd name="connsiteX351" fmla="*/ 50289 w 410916"/>
                  <a:gd name="connsiteY351" fmla="*/ 186088 h 364405"/>
                  <a:gd name="connsiteX352" fmla="*/ 50674 w 410916"/>
                  <a:gd name="connsiteY352" fmla="*/ 186601 h 364405"/>
                  <a:gd name="connsiteX353" fmla="*/ 50674 w 410916"/>
                  <a:gd name="connsiteY353" fmla="*/ 186601 h 364405"/>
                  <a:gd name="connsiteX354" fmla="*/ 50674 w 410916"/>
                  <a:gd name="connsiteY354" fmla="*/ 186601 h 364405"/>
                  <a:gd name="connsiteX355" fmla="*/ 51445 w 410916"/>
                  <a:gd name="connsiteY355" fmla="*/ 188785 h 364405"/>
                  <a:gd name="connsiteX356" fmla="*/ 52729 w 410916"/>
                  <a:gd name="connsiteY356" fmla="*/ 189748 h 364405"/>
                  <a:gd name="connsiteX357" fmla="*/ 53115 w 410916"/>
                  <a:gd name="connsiteY357" fmla="*/ 190197 h 364405"/>
                  <a:gd name="connsiteX358" fmla="*/ 53564 w 410916"/>
                  <a:gd name="connsiteY358" fmla="*/ 191096 h 364405"/>
                  <a:gd name="connsiteX359" fmla="*/ 53564 w 410916"/>
                  <a:gd name="connsiteY359" fmla="*/ 191096 h 364405"/>
                  <a:gd name="connsiteX360" fmla="*/ 53693 w 410916"/>
                  <a:gd name="connsiteY360" fmla="*/ 191738 h 364405"/>
                  <a:gd name="connsiteX361" fmla="*/ 53500 w 410916"/>
                  <a:gd name="connsiteY361" fmla="*/ 193986 h 364405"/>
                  <a:gd name="connsiteX362" fmla="*/ 53821 w 410916"/>
                  <a:gd name="connsiteY362" fmla="*/ 194949 h 364405"/>
                  <a:gd name="connsiteX363" fmla="*/ 54849 w 410916"/>
                  <a:gd name="connsiteY363" fmla="*/ 196426 h 364405"/>
                  <a:gd name="connsiteX364" fmla="*/ 55041 w 410916"/>
                  <a:gd name="connsiteY364" fmla="*/ 197004 h 364405"/>
                  <a:gd name="connsiteX365" fmla="*/ 55298 w 410916"/>
                  <a:gd name="connsiteY365" fmla="*/ 200214 h 364405"/>
                  <a:gd name="connsiteX366" fmla="*/ 55298 w 410916"/>
                  <a:gd name="connsiteY366" fmla="*/ 202847 h 364405"/>
                  <a:gd name="connsiteX367" fmla="*/ 55491 w 410916"/>
                  <a:gd name="connsiteY367" fmla="*/ 203425 h 364405"/>
                  <a:gd name="connsiteX368" fmla="*/ 55876 w 410916"/>
                  <a:gd name="connsiteY368" fmla="*/ 204773 h 364405"/>
                  <a:gd name="connsiteX369" fmla="*/ 56904 w 410916"/>
                  <a:gd name="connsiteY369" fmla="*/ 206186 h 364405"/>
                  <a:gd name="connsiteX370" fmla="*/ 57097 w 410916"/>
                  <a:gd name="connsiteY370" fmla="*/ 206636 h 364405"/>
                  <a:gd name="connsiteX371" fmla="*/ 57289 w 410916"/>
                  <a:gd name="connsiteY371" fmla="*/ 207727 h 364405"/>
                  <a:gd name="connsiteX372" fmla="*/ 57354 w 410916"/>
                  <a:gd name="connsiteY372" fmla="*/ 207984 h 364405"/>
                  <a:gd name="connsiteX373" fmla="*/ 57354 w 410916"/>
                  <a:gd name="connsiteY373" fmla="*/ 207984 h 364405"/>
                  <a:gd name="connsiteX374" fmla="*/ 57354 w 410916"/>
                  <a:gd name="connsiteY374" fmla="*/ 207984 h 364405"/>
                  <a:gd name="connsiteX375" fmla="*/ 57354 w 410916"/>
                  <a:gd name="connsiteY375" fmla="*/ 208434 h 364405"/>
                  <a:gd name="connsiteX376" fmla="*/ 56904 w 410916"/>
                  <a:gd name="connsiteY376" fmla="*/ 210488 h 364405"/>
                  <a:gd name="connsiteX377" fmla="*/ 56647 w 410916"/>
                  <a:gd name="connsiteY377" fmla="*/ 211002 h 364405"/>
                  <a:gd name="connsiteX378" fmla="*/ 55363 w 410916"/>
                  <a:gd name="connsiteY378" fmla="*/ 212479 h 364405"/>
                  <a:gd name="connsiteX379" fmla="*/ 53693 w 410916"/>
                  <a:gd name="connsiteY379" fmla="*/ 215690 h 364405"/>
                  <a:gd name="connsiteX380" fmla="*/ 53307 w 410916"/>
                  <a:gd name="connsiteY380" fmla="*/ 217167 h 364405"/>
                  <a:gd name="connsiteX381" fmla="*/ 53500 w 410916"/>
                  <a:gd name="connsiteY381" fmla="*/ 218322 h 364405"/>
                  <a:gd name="connsiteX382" fmla="*/ 54142 w 410916"/>
                  <a:gd name="connsiteY382" fmla="*/ 219542 h 364405"/>
                  <a:gd name="connsiteX383" fmla="*/ 55619 w 410916"/>
                  <a:gd name="connsiteY383" fmla="*/ 222304 h 364405"/>
                  <a:gd name="connsiteX384" fmla="*/ 62106 w 410916"/>
                  <a:gd name="connsiteY384" fmla="*/ 228532 h 364405"/>
                  <a:gd name="connsiteX385" fmla="*/ 62363 w 410916"/>
                  <a:gd name="connsiteY385" fmla="*/ 228982 h 364405"/>
                  <a:gd name="connsiteX386" fmla="*/ 63519 w 410916"/>
                  <a:gd name="connsiteY386" fmla="*/ 232192 h 364405"/>
                  <a:gd name="connsiteX387" fmla="*/ 63584 w 410916"/>
                  <a:gd name="connsiteY387" fmla="*/ 232706 h 364405"/>
                  <a:gd name="connsiteX388" fmla="*/ 63584 w 410916"/>
                  <a:gd name="connsiteY388" fmla="*/ 232706 h 364405"/>
                  <a:gd name="connsiteX389" fmla="*/ 63584 w 410916"/>
                  <a:gd name="connsiteY389" fmla="*/ 232706 h 364405"/>
                  <a:gd name="connsiteX390" fmla="*/ 63134 w 410916"/>
                  <a:gd name="connsiteY390" fmla="*/ 236430 h 364405"/>
                  <a:gd name="connsiteX391" fmla="*/ 63262 w 410916"/>
                  <a:gd name="connsiteY391" fmla="*/ 237137 h 364405"/>
                  <a:gd name="connsiteX392" fmla="*/ 63519 w 410916"/>
                  <a:gd name="connsiteY392" fmla="*/ 237458 h 364405"/>
                  <a:gd name="connsiteX393" fmla="*/ 63584 w 410916"/>
                  <a:gd name="connsiteY393" fmla="*/ 237522 h 364405"/>
                  <a:gd name="connsiteX394" fmla="*/ 64996 w 410916"/>
                  <a:gd name="connsiteY394" fmla="*/ 237393 h 364405"/>
                  <a:gd name="connsiteX395" fmla="*/ 68593 w 410916"/>
                  <a:gd name="connsiteY395" fmla="*/ 237586 h 364405"/>
                  <a:gd name="connsiteX396" fmla="*/ 69107 w 410916"/>
                  <a:gd name="connsiteY396" fmla="*/ 237714 h 364405"/>
                  <a:gd name="connsiteX397" fmla="*/ 73924 w 410916"/>
                  <a:gd name="connsiteY397" fmla="*/ 240476 h 364405"/>
                  <a:gd name="connsiteX398" fmla="*/ 78098 w 410916"/>
                  <a:gd name="connsiteY398" fmla="*/ 242338 h 364405"/>
                  <a:gd name="connsiteX399" fmla="*/ 85356 w 410916"/>
                  <a:gd name="connsiteY399" fmla="*/ 241888 h 364405"/>
                  <a:gd name="connsiteX400" fmla="*/ 86191 w 410916"/>
                  <a:gd name="connsiteY400" fmla="*/ 242209 h 364405"/>
                  <a:gd name="connsiteX401" fmla="*/ 86576 w 410916"/>
                  <a:gd name="connsiteY401" fmla="*/ 243044 h 364405"/>
                  <a:gd name="connsiteX402" fmla="*/ 86576 w 410916"/>
                  <a:gd name="connsiteY402" fmla="*/ 243044 h 364405"/>
                  <a:gd name="connsiteX403" fmla="*/ 86576 w 410916"/>
                  <a:gd name="connsiteY403" fmla="*/ 245869 h 364405"/>
                  <a:gd name="connsiteX404" fmla="*/ 87861 w 410916"/>
                  <a:gd name="connsiteY404" fmla="*/ 247732 h 364405"/>
                  <a:gd name="connsiteX405" fmla="*/ 89338 w 410916"/>
                  <a:gd name="connsiteY405" fmla="*/ 249016 h 364405"/>
                  <a:gd name="connsiteX406" fmla="*/ 91265 w 410916"/>
                  <a:gd name="connsiteY406" fmla="*/ 250108 h 364405"/>
                  <a:gd name="connsiteX407" fmla="*/ 93513 w 410916"/>
                  <a:gd name="connsiteY407" fmla="*/ 250300 h 364405"/>
                  <a:gd name="connsiteX408" fmla="*/ 93962 w 410916"/>
                  <a:gd name="connsiteY408" fmla="*/ 250429 h 364405"/>
                  <a:gd name="connsiteX409" fmla="*/ 100321 w 410916"/>
                  <a:gd name="connsiteY409" fmla="*/ 254089 h 364405"/>
                  <a:gd name="connsiteX410" fmla="*/ 109762 w 410916"/>
                  <a:gd name="connsiteY410" fmla="*/ 245548 h 364405"/>
                  <a:gd name="connsiteX411" fmla="*/ 110211 w 410916"/>
                  <a:gd name="connsiteY411" fmla="*/ 245292 h 364405"/>
                  <a:gd name="connsiteX412" fmla="*/ 114001 w 410916"/>
                  <a:gd name="connsiteY412" fmla="*/ 244072 h 364405"/>
                  <a:gd name="connsiteX413" fmla="*/ 114900 w 410916"/>
                  <a:gd name="connsiteY413" fmla="*/ 241567 h 364405"/>
                  <a:gd name="connsiteX414" fmla="*/ 114900 w 410916"/>
                  <a:gd name="connsiteY414" fmla="*/ 238806 h 364405"/>
                  <a:gd name="connsiteX415" fmla="*/ 114900 w 410916"/>
                  <a:gd name="connsiteY415" fmla="*/ 238806 h 364405"/>
                  <a:gd name="connsiteX416" fmla="*/ 115221 w 410916"/>
                  <a:gd name="connsiteY416" fmla="*/ 238036 h 364405"/>
                  <a:gd name="connsiteX417" fmla="*/ 123635 w 410916"/>
                  <a:gd name="connsiteY417" fmla="*/ 229367 h 364405"/>
                  <a:gd name="connsiteX418" fmla="*/ 127103 w 410916"/>
                  <a:gd name="connsiteY418" fmla="*/ 226349 h 364405"/>
                  <a:gd name="connsiteX419" fmla="*/ 127360 w 410916"/>
                  <a:gd name="connsiteY419" fmla="*/ 226221 h 364405"/>
                  <a:gd name="connsiteX420" fmla="*/ 128708 w 410916"/>
                  <a:gd name="connsiteY420" fmla="*/ 225514 h 364405"/>
                  <a:gd name="connsiteX421" fmla="*/ 129094 w 410916"/>
                  <a:gd name="connsiteY421" fmla="*/ 225386 h 364405"/>
                  <a:gd name="connsiteX422" fmla="*/ 131406 w 410916"/>
                  <a:gd name="connsiteY422" fmla="*/ 225129 h 364405"/>
                  <a:gd name="connsiteX423" fmla="*/ 132177 w 410916"/>
                  <a:gd name="connsiteY423" fmla="*/ 225322 h 364405"/>
                  <a:gd name="connsiteX424" fmla="*/ 132755 w 410916"/>
                  <a:gd name="connsiteY424" fmla="*/ 225771 h 364405"/>
                  <a:gd name="connsiteX425" fmla="*/ 133076 w 410916"/>
                  <a:gd name="connsiteY425" fmla="*/ 226028 h 364405"/>
                  <a:gd name="connsiteX426" fmla="*/ 133525 w 410916"/>
                  <a:gd name="connsiteY426" fmla="*/ 226927 h 364405"/>
                  <a:gd name="connsiteX427" fmla="*/ 133525 w 410916"/>
                  <a:gd name="connsiteY427" fmla="*/ 234183 h 364405"/>
                  <a:gd name="connsiteX428" fmla="*/ 140462 w 410916"/>
                  <a:gd name="connsiteY428" fmla="*/ 237586 h 364405"/>
                  <a:gd name="connsiteX429" fmla="*/ 143480 w 410916"/>
                  <a:gd name="connsiteY429" fmla="*/ 236816 h 364405"/>
                  <a:gd name="connsiteX430" fmla="*/ 144508 w 410916"/>
                  <a:gd name="connsiteY430" fmla="*/ 237072 h 364405"/>
                  <a:gd name="connsiteX431" fmla="*/ 144572 w 410916"/>
                  <a:gd name="connsiteY431" fmla="*/ 237137 h 364405"/>
                  <a:gd name="connsiteX432" fmla="*/ 147848 w 410916"/>
                  <a:gd name="connsiteY432" fmla="*/ 240411 h 364405"/>
                  <a:gd name="connsiteX433" fmla="*/ 149710 w 410916"/>
                  <a:gd name="connsiteY433" fmla="*/ 241182 h 364405"/>
                  <a:gd name="connsiteX434" fmla="*/ 151123 w 410916"/>
                  <a:gd name="connsiteY434" fmla="*/ 241182 h 364405"/>
                  <a:gd name="connsiteX435" fmla="*/ 152343 w 410916"/>
                  <a:gd name="connsiteY435" fmla="*/ 240797 h 364405"/>
                  <a:gd name="connsiteX436" fmla="*/ 152986 w 410916"/>
                  <a:gd name="connsiteY436" fmla="*/ 240797 h 364405"/>
                  <a:gd name="connsiteX437" fmla="*/ 153885 w 410916"/>
                  <a:gd name="connsiteY437" fmla="*/ 241054 h 364405"/>
                  <a:gd name="connsiteX438" fmla="*/ 154720 w 410916"/>
                  <a:gd name="connsiteY438" fmla="*/ 242017 h 364405"/>
                  <a:gd name="connsiteX439" fmla="*/ 154912 w 410916"/>
                  <a:gd name="connsiteY439" fmla="*/ 243429 h 364405"/>
                  <a:gd name="connsiteX440" fmla="*/ 156325 w 410916"/>
                  <a:gd name="connsiteY440" fmla="*/ 246255 h 364405"/>
                  <a:gd name="connsiteX441" fmla="*/ 162555 w 410916"/>
                  <a:gd name="connsiteY441" fmla="*/ 251841 h 364405"/>
                  <a:gd name="connsiteX442" fmla="*/ 164033 w 410916"/>
                  <a:gd name="connsiteY442" fmla="*/ 252933 h 364405"/>
                  <a:gd name="connsiteX443" fmla="*/ 164482 w 410916"/>
                  <a:gd name="connsiteY443" fmla="*/ 253832 h 364405"/>
                  <a:gd name="connsiteX444" fmla="*/ 164482 w 410916"/>
                  <a:gd name="connsiteY444" fmla="*/ 253832 h 364405"/>
                  <a:gd name="connsiteX445" fmla="*/ 164482 w 410916"/>
                  <a:gd name="connsiteY445" fmla="*/ 254859 h 364405"/>
                  <a:gd name="connsiteX446" fmla="*/ 165381 w 410916"/>
                  <a:gd name="connsiteY446" fmla="*/ 256143 h 364405"/>
                  <a:gd name="connsiteX447" fmla="*/ 165574 w 410916"/>
                  <a:gd name="connsiteY447" fmla="*/ 256721 h 364405"/>
                  <a:gd name="connsiteX448" fmla="*/ 165446 w 410916"/>
                  <a:gd name="connsiteY448" fmla="*/ 257299 h 364405"/>
                  <a:gd name="connsiteX449" fmla="*/ 164546 w 410916"/>
                  <a:gd name="connsiteY449" fmla="*/ 259097 h 364405"/>
                  <a:gd name="connsiteX450" fmla="*/ 163776 w 410916"/>
                  <a:gd name="connsiteY450" fmla="*/ 261088 h 364405"/>
                  <a:gd name="connsiteX451" fmla="*/ 163776 w 410916"/>
                  <a:gd name="connsiteY451" fmla="*/ 262308 h 364405"/>
                  <a:gd name="connsiteX452" fmla="*/ 164932 w 410916"/>
                  <a:gd name="connsiteY452" fmla="*/ 265647 h 364405"/>
                  <a:gd name="connsiteX453" fmla="*/ 171290 w 410916"/>
                  <a:gd name="connsiteY453" fmla="*/ 270720 h 364405"/>
                  <a:gd name="connsiteX454" fmla="*/ 171290 w 410916"/>
                  <a:gd name="connsiteY454" fmla="*/ 270720 h 364405"/>
                  <a:gd name="connsiteX455" fmla="*/ 171290 w 410916"/>
                  <a:gd name="connsiteY455" fmla="*/ 270720 h 364405"/>
                  <a:gd name="connsiteX456" fmla="*/ 171354 w 410916"/>
                  <a:gd name="connsiteY456" fmla="*/ 270784 h 364405"/>
                  <a:gd name="connsiteX457" fmla="*/ 171547 w 410916"/>
                  <a:gd name="connsiteY457" fmla="*/ 270977 h 364405"/>
                  <a:gd name="connsiteX458" fmla="*/ 171547 w 410916"/>
                  <a:gd name="connsiteY458" fmla="*/ 270977 h 364405"/>
                  <a:gd name="connsiteX459" fmla="*/ 171547 w 410916"/>
                  <a:gd name="connsiteY459" fmla="*/ 270977 h 364405"/>
                  <a:gd name="connsiteX460" fmla="*/ 174758 w 410916"/>
                  <a:gd name="connsiteY460" fmla="*/ 276242 h 364405"/>
                  <a:gd name="connsiteX461" fmla="*/ 174887 w 410916"/>
                  <a:gd name="connsiteY461" fmla="*/ 277012 h 364405"/>
                  <a:gd name="connsiteX462" fmla="*/ 174244 w 410916"/>
                  <a:gd name="connsiteY462" fmla="*/ 280673 h 364405"/>
                  <a:gd name="connsiteX463" fmla="*/ 175272 w 410916"/>
                  <a:gd name="connsiteY463" fmla="*/ 284590 h 364405"/>
                  <a:gd name="connsiteX464" fmla="*/ 179061 w 410916"/>
                  <a:gd name="connsiteY464" fmla="*/ 290818 h 364405"/>
                  <a:gd name="connsiteX465" fmla="*/ 179190 w 410916"/>
                  <a:gd name="connsiteY465" fmla="*/ 291139 h 364405"/>
                  <a:gd name="connsiteX466" fmla="*/ 179639 w 410916"/>
                  <a:gd name="connsiteY466" fmla="*/ 292937 h 364405"/>
                  <a:gd name="connsiteX467" fmla="*/ 179639 w 410916"/>
                  <a:gd name="connsiteY467" fmla="*/ 293515 h 364405"/>
                  <a:gd name="connsiteX468" fmla="*/ 178997 w 410916"/>
                  <a:gd name="connsiteY468" fmla="*/ 295570 h 364405"/>
                  <a:gd name="connsiteX469" fmla="*/ 179382 w 410916"/>
                  <a:gd name="connsiteY469" fmla="*/ 298331 h 364405"/>
                  <a:gd name="connsiteX470" fmla="*/ 181566 w 410916"/>
                  <a:gd name="connsiteY470" fmla="*/ 302505 h 364405"/>
                  <a:gd name="connsiteX471" fmla="*/ 181695 w 410916"/>
                  <a:gd name="connsiteY471" fmla="*/ 303147 h 364405"/>
                  <a:gd name="connsiteX472" fmla="*/ 181438 w 410916"/>
                  <a:gd name="connsiteY472" fmla="*/ 305202 h 364405"/>
                  <a:gd name="connsiteX473" fmla="*/ 180988 w 410916"/>
                  <a:gd name="connsiteY473" fmla="*/ 305972 h 364405"/>
                  <a:gd name="connsiteX474" fmla="*/ 175400 w 410916"/>
                  <a:gd name="connsiteY474" fmla="*/ 310146 h 364405"/>
                  <a:gd name="connsiteX475" fmla="*/ 175465 w 410916"/>
                  <a:gd name="connsiteY475" fmla="*/ 310660 h 364405"/>
                  <a:gd name="connsiteX476" fmla="*/ 175979 w 410916"/>
                  <a:gd name="connsiteY476" fmla="*/ 314513 h 364405"/>
                  <a:gd name="connsiteX477" fmla="*/ 175850 w 410916"/>
                  <a:gd name="connsiteY477" fmla="*/ 315219 h 364405"/>
                  <a:gd name="connsiteX478" fmla="*/ 171162 w 410916"/>
                  <a:gd name="connsiteY478" fmla="*/ 323888 h 364405"/>
                  <a:gd name="connsiteX479" fmla="*/ 171162 w 410916"/>
                  <a:gd name="connsiteY479" fmla="*/ 325300 h 364405"/>
                  <a:gd name="connsiteX480" fmla="*/ 174052 w 410916"/>
                  <a:gd name="connsiteY480" fmla="*/ 329346 h 364405"/>
                  <a:gd name="connsiteX481" fmla="*/ 185998 w 410916"/>
                  <a:gd name="connsiteY481" fmla="*/ 329538 h 364405"/>
                  <a:gd name="connsiteX482" fmla="*/ 186319 w 410916"/>
                  <a:gd name="connsiteY482" fmla="*/ 329602 h 364405"/>
                  <a:gd name="connsiteX483" fmla="*/ 190879 w 410916"/>
                  <a:gd name="connsiteY483" fmla="*/ 330951 h 364405"/>
                  <a:gd name="connsiteX484" fmla="*/ 191264 w 410916"/>
                  <a:gd name="connsiteY484" fmla="*/ 331144 h 364405"/>
                  <a:gd name="connsiteX485" fmla="*/ 192613 w 410916"/>
                  <a:gd name="connsiteY485" fmla="*/ 332299 h 364405"/>
                  <a:gd name="connsiteX486" fmla="*/ 192870 w 410916"/>
                  <a:gd name="connsiteY486" fmla="*/ 332556 h 364405"/>
                  <a:gd name="connsiteX487" fmla="*/ 195182 w 410916"/>
                  <a:gd name="connsiteY487" fmla="*/ 336216 h 364405"/>
                  <a:gd name="connsiteX488" fmla="*/ 197366 w 410916"/>
                  <a:gd name="connsiteY488" fmla="*/ 338592 h 364405"/>
                  <a:gd name="connsiteX489" fmla="*/ 197494 w 410916"/>
                  <a:gd name="connsiteY489" fmla="*/ 338785 h 364405"/>
                  <a:gd name="connsiteX490" fmla="*/ 198393 w 410916"/>
                  <a:gd name="connsiteY490" fmla="*/ 340390 h 364405"/>
                  <a:gd name="connsiteX491" fmla="*/ 198522 w 410916"/>
                  <a:gd name="connsiteY491" fmla="*/ 340711 h 364405"/>
                  <a:gd name="connsiteX492" fmla="*/ 198522 w 410916"/>
                  <a:gd name="connsiteY492" fmla="*/ 340775 h 364405"/>
                  <a:gd name="connsiteX493" fmla="*/ 198522 w 410916"/>
                  <a:gd name="connsiteY493" fmla="*/ 341161 h 364405"/>
                  <a:gd name="connsiteX494" fmla="*/ 198136 w 410916"/>
                  <a:gd name="connsiteY494" fmla="*/ 343408 h 364405"/>
                  <a:gd name="connsiteX495" fmla="*/ 198136 w 410916"/>
                  <a:gd name="connsiteY495" fmla="*/ 343537 h 364405"/>
                  <a:gd name="connsiteX496" fmla="*/ 203531 w 410916"/>
                  <a:gd name="connsiteY496" fmla="*/ 345591 h 364405"/>
                  <a:gd name="connsiteX497" fmla="*/ 204109 w 410916"/>
                  <a:gd name="connsiteY497" fmla="*/ 346105 h 364405"/>
                  <a:gd name="connsiteX498" fmla="*/ 205587 w 410916"/>
                  <a:gd name="connsiteY498" fmla="*/ 348738 h 364405"/>
                  <a:gd name="connsiteX499" fmla="*/ 207963 w 410916"/>
                  <a:gd name="connsiteY499" fmla="*/ 353040 h 364405"/>
                  <a:gd name="connsiteX500" fmla="*/ 208669 w 410916"/>
                  <a:gd name="connsiteY500" fmla="*/ 353746 h 364405"/>
                  <a:gd name="connsiteX501" fmla="*/ 209825 w 410916"/>
                  <a:gd name="connsiteY501" fmla="*/ 353875 h 364405"/>
                  <a:gd name="connsiteX502" fmla="*/ 212330 w 410916"/>
                  <a:gd name="connsiteY502" fmla="*/ 353040 h 364405"/>
                  <a:gd name="connsiteX503" fmla="*/ 212780 w 410916"/>
                  <a:gd name="connsiteY503" fmla="*/ 352976 h 364405"/>
                  <a:gd name="connsiteX504" fmla="*/ 215734 w 410916"/>
                  <a:gd name="connsiteY504" fmla="*/ 353233 h 364405"/>
                  <a:gd name="connsiteX505" fmla="*/ 215991 w 410916"/>
                  <a:gd name="connsiteY505" fmla="*/ 353297 h 364405"/>
                  <a:gd name="connsiteX506" fmla="*/ 217597 w 410916"/>
                  <a:gd name="connsiteY506" fmla="*/ 353746 h 364405"/>
                  <a:gd name="connsiteX507" fmla="*/ 217918 w 410916"/>
                  <a:gd name="connsiteY507" fmla="*/ 353875 h 364405"/>
                  <a:gd name="connsiteX508" fmla="*/ 219267 w 410916"/>
                  <a:gd name="connsiteY508" fmla="*/ 354774 h 364405"/>
                  <a:gd name="connsiteX509" fmla="*/ 219780 w 410916"/>
                  <a:gd name="connsiteY509" fmla="*/ 355609 h 364405"/>
                  <a:gd name="connsiteX510" fmla="*/ 220230 w 410916"/>
                  <a:gd name="connsiteY510" fmla="*/ 359782 h 364405"/>
                  <a:gd name="connsiteX511" fmla="*/ 221065 w 410916"/>
                  <a:gd name="connsiteY511" fmla="*/ 361709 h 364405"/>
                  <a:gd name="connsiteX512" fmla="*/ 223762 w 410916"/>
                  <a:gd name="connsiteY512" fmla="*/ 361901 h 364405"/>
                  <a:gd name="connsiteX513" fmla="*/ 224148 w 410916"/>
                  <a:gd name="connsiteY513" fmla="*/ 361966 h 364405"/>
                  <a:gd name="connsiteX514" fmla="*/ 230057 w 410916"/>
                  <a:gd name="connsiteY514" fmla="*/ 364406 h 364405"/>
                  <a:gd name="connsiteX515" fmla="*/ 235901 w 410916"/>
                  <a:gd name="connsiteY515" fmla="*/ 363956 h 364405"/>
                  <a:gd name="connsiteX516" fmla="*/ 237571 w 410916"/>
                  <a:gd name="connsiteY516" fmla="*/ 362993 h 364405"/>
                  <a:gd name="connsiteX517" fmla="*/ 238406 w 410916"/>
                  <a:gd name="connsiteY517" fmla="*/ 362158 h 364405"/>
                  <a:gd name="connsiteX518" fmla="*/ 238791 w 410916"/>
                  <a:gd name="connsiteY518" fmla="*/ 361067 h 364405"/>
                  <a:gd name="connsiteX519" fmla="*/ 238920 w 410916"/>
                  <a:gd name="connsiteY519" fmla="*/ 360874 h 364405"/>
                  <a:gd name="connsiteX520" fmla="*/ 241039 w 410916"/>
                  <a:gd name="connsiteY520" fmla="*/ 357278 h 364405"/>
                  <a:gd name="connsiteX521" fmla="*/ 241039 w 410916"/>
                  <a:gd name="connsiteY521" fmla="*/ 355737 h 364405"/>
                  <a:gd name="connsiteX522" fmla="*/ 241232 w 410916"/>
                  <a:gd name="connsiteY522" fmla="*/ 355095 h 364405"/>
                  <a:gd name="connsiteX523" fmla="*/ 242388 w 410916"/>
                  <a:gd name="connsiteY523" fmla="*/ 353490 h 364405"/>
                  <a:gd name="connsiteX524" fmla="*/ 243287 w 410916"/>
                  <a:gd name="connsiteY524" fmla="*/ 353040 h 364405"/>
                  <a:gd name="connsiteX525" fmla="*/ 244572 w 410916"/>
                  <a:gd name="connsiteY525" fmla="*/ 353040 h 364405"/>
                  <a:gd name="connsiteX526" fmla="*/ 244828 w 410916"/>
                  <a:gd name="connsiteY526" fmla="*/ 351563 h 364405"/>
                  <a:gd name="connsiteX527" fmla="*/ 241938 w 410916"/>
                  <a:gd name="connsiteY527" fmla="*/ 342702 h 364405"/>
                  <a:gd name="connsiteX528" fmla="*/ 241874 w 410916"/>
                  <a:gd name="connsiteY528" fmla="*/ 342188 h 364405"/>
                  <a:gd name="connsiteX529" fmla="*/ 242324 w 410916"/>
                  <a:gd name="connsiteY529" fmla="*/ 339234 h 364405"/>
                  <a:gd name="connsiteX530" fmla="*/ 242388 w 410916"/>
                  <a:gd name="connsiteY530" fmla="*/ 338978 h 364405"/>
                  <a:gd name="connsiteX531" fmla="*/ 244828 w 410916"/>
                  <a:gd name="connsiteY531" fmla="*/ 332492 h 364405"/>
                  <a:gd name="connsiteX532" fmla="*/ 245278 w 410916"/>
                  <a:gd name="connsiteY532" fmla="*/ 325621 h 364405"/>
                  <a:gd name="connsiteX533" fmla="*/ 247847 w 410916"/>
                  <a:gd name="connsiteY533" fmla="*/ 315412 h 364405"/>
                  <a:gd name="connsiteX534" fmla="*/ 247911 w 410916"/>
                  <a:gd name="connsiteY534" fmla="*/ 315155 h 364405"/>
                  <a:gd name="connsiteX535" fmla="*/ 248618 w 410916"/>
                  <a:gd name="connsiteY535" fmla="*/ 313806 h 364405"/>
                  <a:gd name="connsiteX536" fmla="*/ 249517 w 410916"/>
                  <a:gd name="connsiteY536" fmla="*/ 313164 h 364405"/>
                  <a:gd name="connsiteX537" fmla="*/ 251829 w 410916"/>
                  <a:gd name="connsiteY537" fmla="*/ 312907 h 364405"/>
                  <a:gd name="connsiteX538" fmla="*/ 252407 w 410916"/>
                  <a:gd name="connsiteY538" fmla="*/ 312971 h 364405"/>
                  <a:gd name="connsiteX539" fmla="*/ 257352 w 410916"/>
                  <a:gd name="connsiteY539" fmla="*/ 315155 h 364405"/>
                  <a:gd name="connsiteX540" fmla="*/ 260435 w 410916"/>
                  <a:gd name="connsiteY540" fmla="*/ 311687 h 364405"/>
                  <a:gd name="connsiteX541" fmla="*/ 262876 w 410916"/>
                  <a:gd name="connsiteY541" fmla="*/ 309440 h 364405"/>
                  <a:gd name="connsiteX542" fmla="*/ 263647 w 410916"/>
                  <a:gd name="connsiteY542" fmla="*/ 307899 h 364405"/>
                  <a:gd name="connsiteX543" fmla="*/ 264546 w 410916"/>
                  <a:gd name="connsiteY543" fmla="*/ 304560 h 364405"/>
                  <a:gd name="connsiteX544" fmla="*/ 264610 w 410916"/>
                  <a:gd name="connsiteY544" fmla="*/ 304303 h 364405"/>
                  <a:gd name="connsiteX545" fmla="*/ 266601 w 410916"/>
                  <a:gd name="connsiteY545" fmla="*/ 300514 h 364405"/>
                  <a:gd name="connsiteX546" fmla="*/ 265895 w 410916"/>
                  <a:gd name="connsiteY546" fmla="*/ 299166 h 364405"/>
                  <a:gd name="connsiteX547" fmla="*/ 262426 w 410916"/>
                  <a:gd name="connsiteY547" fmla="*/ 296340 h 364405"/>
                  <a:gd name="connsiteX548" fmla="*/ 262169 w 410916"/>
                  <a:gd name="connsiteY548" fmla="*/ 296019 h 364405"/>
                  <a:gd name="connsiteX549" fmla="*/ 260564 w 410916"/>
                  <a:gd name="connsiteY549" fmla="*/ 293258 h 364405"/>
                  <a:gd name="connsiteX550" fmla="*/ 260435 w 410916"/>
                  <a:gd name="connsiteY550" fmla="*/ 293066 h 364405"/>
                  <a:gd name="connsiteX551" fmla="*/ 259857 w 410916"/>
                  <a:gd name="connsiteY551" fmla="*/ 291332 h 364405"/>
                  <a:gd name="connsiteX552" fmla="*/ 259729 w 410916"/>
                  <a:gd name="connsiteY552" fmla="*/ 291011 h 364405"/>
                  <a:gd name="connsiteX553" fmla="*/ 259665 w 410916"/>
                  <a:gd name="connsiteY553" fmla="*/ 290626 h 364405"/>
                  <a:gd name="connsiteX554" fmla="*/ 259665 w 410916"/>
                  <a:gd name="connsiteY554" fmla="*/ 288314 h 364405"/>
                  <a:gd name="connsiteX555" fmla="*/ 260371 w 410916"/>
                  <a:gd name="connsiteY555" fmla="*/ 284654 h 364405"/>
                  <a:gd name="connsiteX556" fmla="*/ 260435 w 410916"/>
                  <a:gd name="connsiteY556" fmla="*/ 284397 h 364405"/>
                  <a:gd name="connsiteX557" fmla="*/ 261334 w 410916"/>
                  <a:gd name="connsiteY557" fmla="*/ 282342 h 364405"/>
                  <a:gd name="connsiteX558" fmla="*/ 261527 w 410916"/>
                  <a:gd name="connsiteY558" fmla="*/ 282085 h 364405"/>
                  <a:gd name="connsiteX559" fmla="*/ 262362 w 410916"/>
                  <a:gd name="connsiteY559" fmla="*/ 281058 h 364405"/>
                  <a:gd name="connsiteX560" fmla="*/ 261977 w 410916"/>
                  <a:gd name="connsiteY560" fmla="*/ 276049 h 364405"/>
                  <a:gd name="connsiteX561" fmla="*/ 261977 w 410916"/>
                  <a:gd name="connsiteY561" fmla="*/ 276049 h 364405"/>
                  <a:gd name="connsiteX562" fmla="*/ 261977 w 410916"/>
                  <a:gd name="connsiteY562" fmla="*/ 276049 h 364405"/>
                  <a:gd name="connsiteX563" fmla="*/ 262234 w 410916"/>
                  <a:gd name="connsiteY563" fmla="*/ 275215 h 364405"/>
                  <a:gd name="connsiteX564" fmla="*/ 263390 w 410916"/>
                  <a:gd name="connsiteY564" fmla="*/ 273866 h 364405"/>
                  <a:gd name="connsiteX565" fmla="*/ 271996 w 410916"/>
                  <a:gd name="connsiteY565" fmla="*/ 262051 h 364405"/>
                  <a:gd name="connsiteX566" fmla="*/ 274565 w 410916"/>
                  <a:gd name="connsiteY566" fmla="*/ 259033 h 364405"/>
                  <a:gd name="connsiteX567" fmla="*/ 276941 w 410916"/>
                  <a:gd name="connsiteY567" fmla="*/ 256850 h 364405"/>
                  <a:gd name="connsiteX568" fmla="*/ 277198 w 410916"/>
                  <a:gd name="connsiteY568" fmla="*/ 256657 h 364405"/>
                  <a:gd name="connsiteX569" fmla="*/ 278868 w 410916"/>
                  <a:gd name="connsiteY569" fmla="*/ 255822 h 364405"/>
                  <a:gd name="connsiteX570" fmla="*/ 282208 w 410916"/>
                  <a:gd name="connsiteY570" fmla="*/ 252933 h 364405"/>
                  <a:gd name="connsiteX571" fmla="*/ 282786 w 410916"/>
                  <a:gd name="connsiteY571" fmla="*/ 252676 h 364405"/>
                  <a:gd name="connsiteX572" fmla="*/ 283428 w 410916"/>
                  <a:gd name="connsiteY572" fmla="*/ 252740 h 364405"/>
                  <a:gd name="connsiteX573" fmla="*/ 286639 w 410916"/>
                  <a:gd name="connsiteY573" fmla="*/ 254089 h 364405"/>
                  <a:gd name="connsiteX574" fmla="*/ 287089 w 410916"/>
                  <a:gd name="connsiteY574" fmla="*/ 254410 h 364405"/>
                  <a:gd name="connsiteX575" fmla="*/ 288245 w 410916"/>
                  <a:gd name="connsiteY575" fmla="*/ 255758 h 364405"/>
                  <a:gd name="connsiteX576" fmla="*/ 291842 w 410916"/>
                  <a:gd name="connsiteY576" fmla="*/ 261152 h 364405"/>
                  <a:gd name="connsiteX577" fmla="*/ 294668 w 410916"/>
                  <a:gd name="connsiteY577" fmla="*/ 263335 h 364405"/>
                  <a:gd name="connsiteX578" fmla="*/ 294860 w 410916"/>
                  <a:gd name="connsiteY578" fmla="*/ 263528 h 364405"/>
                  <a:gd name="connsiteX579" fmla="*/ 298907 w 410916"/>
                  <a:gd name="connsiteY579" fmla="*/ 268793 h 364405"/>
                  <a:gd name="connsiteX580" fmla="*/ 300898 w 410916"/>
                  <a:gd name="connsiteY580" fmla="*/ 268922 h 364405"/>
                  <a:gd name="connsiteX581" fmla="*/ 309440 w 410916"/>
                  <a:gd name="connsiteY581" fmla="*/ 261280 h 364405"/>
                  <a:gd name="connsiteX582" fmla="*/ 309632 w 410916"/>
                  <a:gd name="connsiteY582" fmla="*/ 261152 h 364405"/>
                  <a:gd name="connsiteX583" fmla="*/ 315734 w 410916"/>
                  <a:gd name="connsiteY583" fmla="*/ 257620 h 364405"/>
                  <a:gd name="connsiteX584" fmla="*/ 321064 w 410916"/>
                  <a:gd name="connsiteY584" fmla="*/ 248759 h 364405"/>
                  <a:gd name="connsiteX585" fmla="*/ 321193 w 410916"/>
                  <a:gd name="connsiteY585" fmla="*/ 248566 h 364405"/>
                  <a:gd name="connsiteX586" fmla="*/ 341681 w 410916"/>
                  <a:gd name="connsiteY586" fmla="*/ 226221 h 364405"/>
                  <a:gd name="connsiteX587" fmla="*/ 342002 w 410916"/>
                  <a:gd name="connsiteY587" fmla="*/ 225964 h 364405"/>
                  <a:gd name="connsiteX588" fmla="*/ 343800 w 410916"/>
                  <a:gd name="connsiteY588" fmla="*/ 225065 h 364405"/>
                  <a:gd name="connsiteX589" fmla="*/ 344314 w 410916"/>
                  <a:gd name="connsiteY589" fmla="*/ 224936 h 364405"/>
                  <a:gd name="connsiteX590" fmla="*/ 345920 w 410916"/>
                  <a:gd name="connsiteY590" fmla="*/ 224936 h 364405"/>
                  <a:gd name="connsiteX591" fmla="*/ 345920 w 410916"/>
                  <a:gd name="connsiteY591" fmla="*/ 224936 h 364405"/>
                  <a:gd name="connsiteX592" fmla="*/ 346241 w 410916"/>
                  <a:gd name="connsiteY592" fmla="*/ 225065 h 364405"/>
                  <a:gd name="connsiteX593" fmla="*/ 346562 w 410916"/>
                  <a:gd name="connsiteY593" fmla="*/ 225193 h 364405"/>
                  <a:gd name="connsiteX594" fmla="*/ 346562 w 410916"/>
                  <a:gd name="connsiteY594" fmla="*/ 225193 h 364405"/>
                  <a:gd name="connsiteX595" fmla="*/ 346562 w 410916"/>
                  <a:gd name="connsiteY595" fmla="*/ 225193 h 364405"/>
                  <a:gd name="connsiteX596" fmla="*/ 346947 w 410916"/>
                  <a:gd name="connsiteY596" fmla="*/ 225450 h 364405"/>
                  <a:gd name="connsiteX597" fmla="*/ 347525 w 410916"/>
                  <a:gd name="connsiteY597" fmla="*/ 225835 h 364405"/>
                  <a:gd name="connsiteX598" fmla="*/ 347782 w 410916"/>
                  <a:gd name="connsiteY598" fmla="*/ 226092 h 364405"/>
                  <a:gd name="connsiteX599" fmla="*/ 348681 w 410916"/>
                  <a:gd name="connsiteY599" fmla="*/ 227441 h 364405"/>
                  <a:gd name="connsiteX600" fmla="*/ 350030 w 410916"/>
                  <a:gd name="connsiteY600" fmla="*/ 229881 h 364405"/>
                  <a:gd name="connsiteX601" fmla="*/ 351058 w 410916"/>
                  <a:gd name="connsiteY601" fmla="*/ 230908 h 364405"/>
                  <a:gd name="connsiteX602" fmla="*/ 355939 w 410916"/>
                  <a:gd name="connsiteY602" fmla="*/ 234504 h 364405"/>
                  <a:gd name="connsiteX603" fmla="*/ 356517 w 410916"/>
                  <a:gd name="connsiteY603" fmla="*/ 234632 h 364405"/>
                  <a:gd name="connsiteX604" fmla="*/ 356902 w 410916"/>
                  <a:gd name="connsiteY604" fmla="*/ 234311 h 364405"/>
                  <a:gd name="connsiteX605" fmla="*/ 358893 w 410916"/>
                  <a:gd name="connsiteY605" fmla="*/ 223973 h 364405"/>
                  <a:gd name="connsiteX606" fmla="*/ 358958 w 410916"/>
                  <a:gd name="connsiteY606" fmla="*/ 223716 h 364405"/>
                  <a:gd name="connsiteX607" fmla="*/ 360306 w 410916"/>
                  <a:gd name="connsiteY607" fmla="*/ 220762 h 364405"/>
                  <a:gd name="connsiteX608" fmla="*/ 360563 w 410916"/>
                  <a:gd name="connsiteY608" fmla="*/ 220377 h 364405"/>
                  <a:gd name="connsiteX609" fmla="*/ 362361 w 410916"/>
                  <a:gd name="connsiteY609" fmla="*/ 218772 h 364405"/>
                  <a:gd name="connsiteX610" fmla="*/ 363389 w 410916"/>
                  <a:gd name="connsiteY610" fmla="*/ 215176 h 364405"/>
                  <a:gd name="connsiteX611" fmla="*/ 364031 w 410916"/>
                  <a:gd name="connsiteY611" fmla="*/ 212479 h 364405"/>
                  <a:gd name="connsiteX612" fmla="*/ 364417 w 410916"/>
                  <a:gd name="connsiteY612" fmla="*/ 211516 h 364405"/>
                  <a:gd name="connsiteX613" fmla="*/ 364738 w 410916"/>
                  <a:gd name="connsiteY613" fmla="*/ 210745 h 364405"/>
                  <a:gd name="connsiteX614" fmla="*/ 364995 w 410916"/>
                  <a:gd name="connsiteY614" fmla="*/ 210360 h 364405"/>
                  <a:gd name="connsiteX615" fmla="*/ 366151 w 410916"/>
                  <a:gd name="connsiteY615" fmla="*/ 209204 h 364405"/>
                  <a:gd name="connsiteX616" fmla="*/ 366536 w 410916"/>
                  <a:gd name="connsiteY616" fmla="*/ 208947 h 364405"/>
                  <a:gd name="connsiteX617" fmla="*/ 367500 w 410916"/>
                  <a:gd name="connsiteY617" fmla="*/ 208562 h 364405"/>
                  <a:gd name="connsiteX618" fmla="*/ 368656 w 410916"/>
                  <a:gd name="connsiteY618" fmla="*/ 207535 h 364405"/>
                  <a:gd name="connsiteX619" fmla="*/ 366022 w 410916"/>
                  <a:gd name="connsiteY619" fmla="*/ 205416 h 364405"/>
                  <a:gd name="connsiteX620" fmla="*/ 365830 w 410916"/>
                  <a:gd name="connsiteY620" fmla="*/ 205159 h 364405"/>
                  <a:gd name="connsiteX621" fmla="*/ 362490 w 410916"/>
                  <a:gd name="connsiteY621" fmla="*/ 200279 h 364405"/>
                  <a:gd name="connsiteX622" fmla="*/ 359471 w 410916"/>
                  <a:gd name="connsiteY622" fmla="*/ 198095 h 364405"/>
                  <a:gd name="connsiteX623" fmla="*/ 359022 w 410916"/>
                  <a:gd name="connsiteY623" fmla="*/ 197518 h 364405"/>
                  <a:gd name="connsiteX624" fmla="*/ 357994 w 410916"/>
                  <a:gd name="connsiteY624" fmla="*/ 194243 h 364405"/>
                  <a:gd name="connsiteX625" fmla="*/ 352150 w 410916"/>
                  <a:gd name="connsiteY625" fmla="*/ 189876 h 364405"/>
                  <a:gd name="connsiteX626" fmla="*/ 337699 w 410916"/>
                  <a:gd name="connsiteY626" fmla="*/ 182235 h 364405"/>
                  <a:gd name="connsiteX627" fmla="*/ 337121 w 410916"/>
                  <a:gd name="connsiteY627" fmla="*/ 181208 h 364405"/>
                  <a:gd name="connsiteX628" fmla="*/ 337121 w 410916"/>
                  <a:gd name="connsiteY628" fmla="*/ 177997 h 364405"/>
                  <a:gd name="connsiteX629" fmla="*/ 337378 w 410916"/>
                  <a:gd name="connsiteY629" fmla="*/ 177291 h 364405"/>
                  <a:gd name="connsiteX630" fmla="*/ 338277 w 410916"/>
                  <a:gd name="connsiteY630" fmla="*/ 176135 h 364405"/>
                  <a:gd name="connsiteX631" fmla="*/ 339754 w 410916"/>
                  <a:gd name="connsiteY631" fmla="*/ 174658 h 364405"/>
                  <a:gd name="connsiteX632" fmla="*/ 340139 w 410916"/>
                  <a:gd name="connsiteY632" fmla="*/ 174401 h 364405"/>
                  <a:gd name="connsiteX633" fmla="*/ 342644 w 410916"/>
                  <a:gd name="connsiteY633" fmla="*/ 173502 h 364405"/>
                  <a:gd name="connsiteX634" fmla="*/ 345727 w 410916"/>
                  <a:gd name="connsiteY634" fmla="*/ 172860 h 364405"/>
                  <a:gd name="connsiteX635" fmla="*/ 346112 w 410916"/>
                  <a:gd name="connsiteY635" fmla="*/ 172282 h 364405"/>
                  <a:gd name="connsiteX636" fmla="*/ 349516 w 410916"/>
                  <a:gd name="connsiteY636" fmla="*/ 160981 h 364405"/>
                  <a:gd name="connsiteX637" fmla="*/ 350865 w 410916"/>
                  <a:gd name="connsiteY637" fmla="*/ 153339 h 364405"/>
                  <a:gd name="connsiteX638" fmla="*/ 350994 w 410916"/>
                  <a:gd name="connsiteY638" fmla="*/ 153018 h 364405"/>
                  <a:gd name="connsiteX639" fmla="*/ 352985 w 410916"/>
                  <a:gd name="connsiteY639" fmla="*/ 149101 h 364405"/>
                  <a:gd name="connsiteX640" fmla="*/ 353306 w 410916"/>
                  <a:gd name="connsiteY640" fmla="*/ 146854 h 364405"/>
                  <a:gd name="connsiteX641" fmla="*/ 349131 w 410916"/>
                  <a:gd name="connsiteY641" fmla="*/ 142487 h 364405"/>
                  <a:gd name="connsiteX642" fmla="*/ 348938 w 410916"/>
                  <a:gd name="connsiteY642" fmla="*/ 142231 h 364405"/>
                  <a:gd name="connsiteX643" fmla="*/ 348039 w 410916"/>
                  <a:gd name="connsiteY643" fmla="*/ 140433 h 364405"/>
                  <a:gd name="connsiteX644" fmla="*/ 347268 w 410916"/>
                  <a:gd name="connsiteY644" fmla="*/ 138249 h 364405"/>
                  <a:gd name="connsiteX645" fmla="*/ 346369 w 410916"/>
                  <a:gd name="connsiteY645" fmla="*/ 136323 h 364405"/>
                  <a:gd name="connsiteX646" fmla="*/ 345470 w 410916"/>
                  <a:gd name="connsiteY646" fmla="*/ 132727 h 364405"/>
                  <a:gd name="connsiteX647" fmla="*/ 344892 w 410916"/>
                  <a:gd name="connsiteY647" fmla="*/ 131957 h 364405"/>
                  <a:gd name="connsiteX648" fmla="*/ 342837 w 410916"/>
                  <a:gd name="connsiteY648" fmla="*/ 130929 h 364405"/>
                  <a:gd name="connsiteX649" fmla="*/ 342259 w 410916"/>
                  <a:gd name="connsiteY649" fmla="*/ 130351 h 364405"/>
                  <a:gd name="connsiteX650" fmla="*/ 341809 w 410916"/>
                  <a:gd name="connsiteY650" fmla="*/ 129195 h 364405"/>
                  <a:gd name="connsiteX651" fmla="*/ 341745 w 410916"/>
                  <a:gd name="connsiteY651" fmla="*/ 128618 h 364405"/>
                  <a:gd name="connsiteX652" fmla="*/ 341745 w 410916"/>
                  <a:gd name="connsiteY652" fmla="*/ 128618 h 364405"/>
                  <a:gd name="connsiteX653" fmla="*/ 341745 w 410916"/>
                  <a:gd name="connsiteY653" fmla="*/ 128618 h 364405"/>
                  <a:gd name="connsiteX654" fmla="*/ 341745 w 410916"/>
                  <a:gd name="connsiteY654" fmla="*/ 128425 h 364405"/>
                  <a:gd name="connsiteX655" fmla="*/ 341938 w 410916"/>
                  <a:gd name="connsiteY655" fmla="*/ 127012 h 364405"/>
                  <a:gd name="connsiteX656" fmla="*/ 344956 w 410916"/>
                  <a:gd name="connsiteY656" fmla="*/ 117059 h 364405"/>
                  <a:gd name="connsiteX657" fmla="*/ 345085 w 410916"/>
                  <a:gd name="connsiteY657" fmla="*/ 116802 h 364405"/>
                  <a:gd name="connsiteX658" fmla="*/ 351443 w 410916"/>
                  <a:gd name="connsiteY658" fmla="*/ 106529 h 364405"/>
                  <a:gd name="connsiteX659" fmla="*/ 351893 w 410916"/>
                  <a:gd name="connsiteY659" fmla="*/ 106143 h 364405"/>
                  <a:gd name="connsiteX660" fmla="*/ 356774 w 410916"/>
                  <a:gd name="connsiteY660" fmla="*/ 103446 h 364405"/>
                  <a:gd name="connsiteX661" fmla="*/ 360563 w 410916"/>
                  <a:gd name="connsiteY661" fmla="*/ 100107 h 364405"/>
                  <a:gd name="connsiteX662" fmla="*/ 361527 w 410916"/>
                  <a:gd name="connsiteY662" fmla="*/ 96897 h 364405"/>
                  <a:gd name="connsiteX663" fmla="*/ 361527 w 410916"/>
                  <a:gd name="connsiteY663" fmla="*/ 95034 h 364405"/>
                  <a:gd name="connsiteX664" fmla="*/ 361655 w 410916"/>
                  <a:gd name="connsiteY664" fmla="*/ 94457 h 364405"/>
                  <a:gd name="connsiteX665" fmla="*/ 362554 w 410916"/>
                  <a:gd name="connsiteY665" fmla="*/ 92851 h 364405"/>
                  <a:gd name="connsiteX666" fmla="*/ 362747 w 410916"/>
                  <a:gd name="connsiteY666" fmla="*/ 92594 h 364405"/>
                  <a:gd name="connsiteX667" fmla="*/ 364096 w 410916"/>
                  <a:gd name="connsiteY667" fmla="*/ 91246 h 364405"/>
                  <a:gd name="connsiteX668" fmla="*/ 365637 w 410916"/>
                  <a:gd name="connsiteY668" fmla="*/ 90219 h 364405"/>
                  <a:gd name="connsiteX669" fmla="*/ 366472 w 410916"/>
                  <a:gd name="connsiteY669" fmla="*/ 90026 h 364405"/>
                  <a:gd name="connsiteX670" fmla="*/ 367821 w 410916"/>
                  <a:gd name="connsiteY670" fmla="*/ 90283 h 364405"/>
                  <a:gd name="connsiteX671" fmla="*/ 368399 w 410916"/>
                  <a:gd name="connsiteY671" fmla="*/ 90540 h 364405"/>
                  <a:gd name="connsiteX672" fmla="*/ 369747 w 410916"/>
                  <a:gd name="connsiteY672" fmla="*/ 91695 h 364405"/>
                  <a:gd name="connsiteX673" fmla="*/ 370326 w 410916"/>
                  <a:gd name="connsiteY673" fmla="*/ 91760 h 364405"/>
                  <a:gd name="connsiteX674" fmla="*/ 371096 w 410916"/>
                  <a:gd name="connsiteY674" fmla="*/ 91182 h 364405"/>
                  <a:gd name="connsiteX675" fmla="*/ 372573 w 410916"/>
                  <a:gd name="connsiteY675" fmla="*/ 89641 h 364405"/>
                  <a:gd name="connsiteX676" fmla="*/ 373794 w 410916"/>
                  <a:gd name="connsiteY676" fmla="*/ 87778 h 364405"/>
                  <a:gd name="connsiteX677" fmla="*/ 373986 w 410916"/>
                  <a:gd name="connsiteY677" fmla="*/ 87522 h 364405"/>
                  <a:gd name="connsiteX678" fmla="*/ 375335 w 410916"/>
                  <a:gd name="connsiteY678" fmla="*/ 86366 h 364405"/>
                  <a:gd name="connsiteX679" fmla="*/ 375785 w 410916"/>
                  <a:gd name="connsiteY679" fmla="*/ 86109 h 364405"/>
                  <a:gd name="connsiteX680" fmla="*/ 377583 w 410916"/>
                  <a:gd name="connsiteY680" fmla="*/ 85659 h 364405"/>
                  <a:gd name="connsiteX681" fmla="*/ 379638 w 410916"/>
                  <a:gd name="connsiteY681" fmla="*/ 85403 h 364405"/>
                  <a:gd name="connsiteX682" fmla="*/ 381950 w 410916"/>
                  <a:gd name="connsiteY682" fmla="*/ 84439 h 364405"/>
                  <a:gd name="connsiteX683" fmla="*/ 383620 w 410916"/>
                  <a:gd name="connsiteY683" fmla="*/ 82385 h 364405"/>
                  <a:gd name="connsiteX684" fmla="*/ 384840 w 410916"/>
                  <a:gd name="connsiteY684" fmla="*/ 80330 h 364405"/>
                  <a:gd name="connsiteX685" fmla="*/ 386382 w 410916"/>
                  <a:gd name="connsiteY685" fmla="*/ 75000 h 364405"/>
                  <a:gd name="connsiteX686" fmla="*/ 389979 w 410916"/>
                  <a:gd name="connsiteY686" fmla="*/ 45976 h 364405"/>
                  <a:gd name="connsiteX687" fmla="*/ 390043 w 410916"/>
                  <a:gd name="connsiteY687" fmla="*/ 45655 h 364405"/>
                  <a:gd name="connsiteX688" fmla="*/ 391199 w 410916"/>
                  <a:gd name="connsiteY688" fmla="*/ 42894 h 364405"/>
                  <a:gd name="connsiteX689" fmla="*/ 391777 w 410916"/>
                  <a:gd name="connsiteY689" fmla="*/ 42316 h 364405"/>
                  <a:gd name="connsiteX690" fmla="*/ 394924 w 410916"/>
                  <a:gd name="connsiteY690" fmla="*/ 40839 h 364405"/>
                  <a:gd name="connsiteX691" fmla="*/ 397557 w 410916"/>
                  <a:gd name="connsiteY691" fmla="*/ 37372 h 364405"/>
                  <a:gd name="connsiteX692" fmla="*/ 399291 w 410916"/>
                  <a:gd name="connsiteY692" fmla="*/ 30950 h 364405"/>
                  <a:gd name="connsiteX693" fmla="*/ 399420 w 410916"/>
                  <a:gd name="connsiteY693" fmla="*/ 30694 h 364405"/>
                  <a:gd name="connsiteX694" fmla="*/ 402631 w 410916"/>
                  <a:gd name="connsiteY694" fmla="*/ 24979 h 364405"/>
                  <a:gd name="connsiteX695" fmla="*/ 408283 w 410916"/>
                  <a:gd name="connsiteY695" fmla="*/ 10274 h 364405"/>
                  <a:gd name="connsiteX696" fmla="*/ 409953 w 410916"/>
                  <a:gd name="connsiteY696" fmla="*/ 6999 h 364405"/>
                  <a:gd name="connsiteX697" fmla="*/ 410916 w 410916"/>
                  <a:gd name="connsiteY697" fmla="*/ 3981 h 364405"/>
                  <a:gd name="connsiteX698" fmla="*/ 407641 w 410916"/>
                  <a:gd name="connsiteY698" fmla="*/ 3146 h 364405"/>
                  <a:gd name="connsiteX699" fmla="*/ 401603 w 410916"/>
                  <a:gd name="connsiteY699" fmla="*/ 3146 h 364405"/>
                  <a:gd name="connsiteX700" fmla="*/ 401668 w 410916"/>
                  <a:gd name="connsiteY700" fmla="*/ 3981 h 36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</a:cxnLst>
                <a:rect l="l" t="t" r="r" b="b"/>
                <a:pathLst>
                  <a:path w="410916" h="364405">
                    <a:moveTo>
                      <a:pt x="401668" y="3981"/>
                    </a:moveTo>
                    <a:lnTo>
                      <a:pt x="401668" y="3981"/>
                    </a:lnTo>
                    <a:lnTo>
                      <a:pt x="401668" y="3981"/>
                    </a:lnTo>
                    <a:lnTo>
                      <a:pt x="398713" y="2376"/>
                    </a:lnTo>
                    <a:lnTo>
                      <a:pt x="395887" y="1284"/>
                    </a:lnTo>
                    <a:lnTo>
                      <a:pt x="391777" y="193"/>
                    </a:lnTo>
                    <a:lnTo>
                      <a:pt x="391327" y="193"/>
                    </a:lnTo>
                    <a:lnTo>
                      <a:pt x="379574" y="0"/>
                    </a:lnTo>
                    <a:lnTo>
                      <a:pt x="376812" y="963"/>
                    </a:lnTo>
                    <a:lnTo>
                      <a:pt x="376234" y="1541"/>
                    </a:lnTo>
                    <a:lnTo>
                      <a:pt x="375720" y="2633"/>
                    </a:lnTo>
                    <a:lnTo>
                      <a:pt x="375271" y="4752"/>
                    </a:lnTo>
                    <a:cubicBezTo>
                      <a:pt x="375207" y="4944"/>
                      <a:pt x="375142" y="5137"/>
                      <a:pt x="375014" y="5265"/>
                    </a:cubicBezTo>
                    <a:lnTo>
                      <a:pt x="373858" y="6614"/>
                    </a:lnTo>
                    <a:lnTo>
                      <a:pt x="372445" y="8027"/>
                    </a:lnTo>
                    <a:lnTo>
                      <a:pt x="370904" y="9054"/>
                    </a:lnTo>
                    <a:cubicBezTo>
                      <a:pt x="370775" y="9118"/>
                      <a:pt x="370711" y="9182"/>
                      <a:pt x="370582" y="9182"/>
                    </a:cubicBezTo>
                    <a:lnTo>
                      <a:pt x="368977" y="9632"/>
                    </a:lnTo>
                    <a:cubicBezTo>
                      <a:pt x="368784" y="9696"/>
                      <a:pt x="368656" y="9696"/>
                      <a:pt x="368463" y="9632"/>
                    </a:cubicBezTo>
                    <a:cubicBezTo>
                      <a:pt x="368463" y="9632"/>
                      <a:pt x="368399" y="9632"/>
                      <a:pt x="368399" y="9568"/>
                    </a:cubicBezTo>
                    <a:cubicBezTo>
                      <a:pt x="368270" y="9504"/>
                      <a:pt x="368142" y="9504"/>
                      <a:pt x="368013" y="9375"/>
                    </a:cubicBezTo>
                    <a:lnTo>
                      <a:pt x="367114" y="8669"/>
                    </a:lnTo>
                    <a:cubicBezTo>
                      <a:pt x="366922" y="8540"/>
                      <a:pt x="366793" y="8348"/>
                      <a:pt x="366729" y="8155"/>
                    </a:cubicBezTo>
                    <a:lnTo>
                      <a:pt x="365765" y="5715"/>
                    </a:lnTo>
                    <a:lnTo>
                      <a:pt x="363774" y="5201"/>
                    </a:lnTo>
                    <a:lnTo>
                      <a:pt x="361462" y="9825"/>
                    </a:lnTo>
                    <a:lnTo>
                      <a:pt x="359921" y="14063"/>
                    </a:lnTo>
                    <a:cubicBezTo>
                      <a:pt x="359857" y="14127"/>
                      <a:pt x="359857" y="14255"/>
                      <a:pt x="359792" y="14319"/>
                    </a:cubicBezTo>
                    <a:lnTo>
                      <a:pt x="358187" y="16631"/>
                    </a:lnTo>
                    <a:lnTo>
                      <a:pt x="356324" y="18943"/>
                    </a:lnTo>
                    <a:lnTo>
                      <a:pt x="352085" y="22924"/>
                    </a:lnTo>
                    <a:cubicBezTo>
                      <a:pt x="352021" y="22988"/>
                      <a:pt x="351957" y="23052"/>
                      <a:pt x="351893" y="23052"/>
                    </a:cubicBezTo>
                    <a:lnTo>
                      <a:pt x="349131" y="24658"/>
                    </a:lnTo>
                    <a:cubicBezTo>
                      <a:pt x="349003" y="24722"/>
                      <a:pt x="348874" y="24786"/>
                      <a:pt x="348746" y="24786"/>
                    </a:cubicBezTo>
                    <a:lnTo>
                      <a:pt x="345984" y="25236"/>
                    </a:lnTo>
                    <a:cubicBezTo>
                      <a:pt x="345984" y="25236"/>
                      <a:pt x="345984" y="25236"/>
                      <a:pt x="345984" y="25236"/>
                    </a:cubicBezTo>
                    <a:cubicBezTo>
                      <a:pt x="345920" y="25236"/>
                      <a:pt x="345856" y="25236"/>
                      <a:pt x="345791" y="25236"/>
                    </a:cubicBezTo>
                    <a:cubicBezTo>
                      <a:pt x="345727" y="25236"/>
                      <a:pt x="345663" y="25236"/>
                      <a:pt x="345599" y="25236"/>
                    </a:cubicBezTo>
                    <a:lnTo>
                      <a:pt x="345599" y="25236"/>
                    </a:lnTo>
                    <a:lnTo>
                      <a:pt x="342195" y="24529"/>
                    </a:lnTo>
                    <a:cubicBezTo>
                      <a:pt x="342066" y="24529"/>
                      <a:pt x="341938" y="24465"/>
                      <a:pt x="341873" y="24401"/>
                    </a:cubicBezTo>
                    <a:lnTo>
                      <a:pt x="341873" y="24401"/>
                    </a:lnTo>
                    <a:lnTo>
                      <a:pt x="341873" y="24401"/>
                    </a:lnTo>
                    <a:lnTo>
                      <a:pt x="333396" y="19713"/>
                    </a:lnTo>
                    <a:lnTo>
                      <a:pt x="331662" y="19392"/>
                    </a:lnTo>
                    <a:lnTo>
                      <a:pt x="334295" y="26456"/>
                    </a:lnTo>
                    <a:lnTo>
                      <a:pt x="335066" y="28446"/>
                    </a:lnTo>
                    <a:cubicBezTo>
                      <a:pt x="335130" y="28575"/>
                      <a:pt x="335130" y="28703"/>
                      <a:pt x="335130" y="28831"/>
                    </a:cubicBezTo>
                    <a:cubicBezTo>
                      <a:pt x="335130" y="28960"/>
                      <a:pt x="335130" y="29088"/>
                      <a:pt x="335066" y="29217"/>
                    </a:cubicBezTo>
                    <a:lnTo>
                      <a:pt x="333974" y="32299"/>
                    </a:lnTo>
                    <a:lnTo>
                      <a:pt x="333781" y="34225"/>
                    </a:lnTo>
                    <a:lnTo>
                      <a:pt x="333781" y="36409"/>
                    </a:lnTo>
                    <a:lnTo>
                      <a:pt x="335323" y="41481"/>
                    </a:lnTo>
                    <a:cubicBezTo>
                      <a:pt x="335387" y="41610"/>
                      <a:pt x="335387" y="41802"/>
                      <a:pt x="335387" y="41931"/>
                    </a:cubicBezTo>
                    <a:lnTo>
                      <a:pt x="334680" y="47838"/>
                    </a:lnTo>
                    <a:lnTo>
                      <a:pt x="334423" y="49123"/>
                    </a:lnTo>
                    <a:lnTo>
                      <a:pt x="332175" y="59589"/>
                    </a:lnTo>
                    <a:cubicBezTo>
                      <a:pt x="332175" y="59653"/>
                      <a:pt x="332111" y="59782"/>
                      <a:pt x="332111" y="59846"/>
                    </a:cubicBezTo>
                    <a:cubicBezTo>
                      <a:pt x="332111" y="59846"/>
                      <a:pt x="332111" y="59910"/>
                      <a:pt x="332111" y="59910"/>
                    </a:cubicBezTo>
                    <a:lnTo>
                      <a:pt x="326395" y="70377"/>
                    </a:lnTo>
                    <a:lnTo>
                      <a:pt x="325368" y="72560"/>
                    </a:lnTo>
                    <a:lnTo>
                      <a:pt x="325368" y="81421"/>
                    </a:lnTo>
                    <a:lnTo>
                      <a:pt x="325368" y="81421"/>
                    </a:lnTo>
                    <a:cubicBezTo>
                      <a:pt x="325368" y="81678"/>
                      <a:pt x="325303" y="81935"/>
                      <a:pt x="325111" y="82128"/>
                    </a:cubicBezTo>
                    <a:lnTo>
                      <a:pt x="323762" y="83926"/>
                    </a:lnTo>
                    <a:cubicBezTo>
                      <a:pt x="323698" y="83990"/>
                      <a:pt x="323633" y="84118"/>
                      <a:pt x="323505" y="84183"/>
                    </a:cubicBezTo>
                    <a:lnTo>
                      <a:pt x="321899" y="85338"/>
                    </a:lnTo>
                    <a:lnTo>
                      <a:pt x="318945" y="86751"/>
                    </a:lnTo>
                    <a:lnTo>
                      <a:pt x="313614" y="92273"/>
                    </a:lnTo>
                    <a:cubicBezTo>
                      <a:pt x="313486" y="92402"/>
                      <a:pt x="313293" y="92530"/>
                      <a:pt x="313100" y="92594"/>
                    </a:cubicBezTo>
                    <a:lnTo>
                      <a:pt x="308990" y="93750"/>
                    </a:lnTo>
                    <a:cubicBezTo>
                      <a:pt x="308797" y="93814"/>
                      <a:pt x="308605" y="93814"/>
                      <a:pt x="308412" y="93750"/>
                    </a:cubicBezTo>
                    <a:lnTo>
                      <a:pt x="305650" y="93044"/>
                    </a:lnTo>
                    <a:cubicBezTo>
                      <a:pt x="305265" y="92980"/>
                      <a:pt x="305008" y="92723"/>
                      <a:pt x="304879" y="92338"/>
                    </a:cubicBezTo>
                    <a:lnTo>
                      <a:pt x="301668" y="84375"/>
                    </a:lnTo>
                    <a:lnTo>
                      <a:pt x="301283" y="83605"/>
                    </a:lnTo>
                    <a:lnTo>
                      <a:pt x="300127" y="81293"/>
                    </a:lnTo>
                    <a:lnTo>
                      <a:pt x="298650" y="79302"/>
                    </a:lnTo>
                    <a:lnTo>
                      <a:pt x="297815" y="78147"/>
                    </a:lnTo>
                    <a:lnTo>
                      <a:pt x="292677" y="74165"/>
                    </a:lnTo>
                    <a:lnTo>
                      <a:pt x="291199" y="72817"/>
                    </a:lnTo>
                    <a:lnTo>
                      <a:pt x="289979" y="71661"/>
                    </a:lnTo>
                    <a:lnTo>
                      <a:pt x="289208" y="71661"/>
                    </a:lnTo>
                    <a:lnTo>
                      <a:pt x="286639" y="72367"/>
                    </a:lnTo>
                    <a:lnTo>
                      <a:pt x="285740" y="73973"/>
                    </a:lnTo>
                    <a:lnTo>
                      <a:pt x="286575" y="76028"/>
                    </a:lnTo>
                    <a:lnTo>
                      <a:pt x="290878" y="80522"/>
                    </a:lnTo>
                    <a:lnTo>
                      <a:pt x="291071" y="80651"/>
                    </a:lnTo>
                    <a:lnTo>
                      <a:pt x="292355" y="81357"/>
                    </a:lnTo>
                    <a:cubicBezTo>
                      <a:pt x="292484" y="81421"/>
                      <a:pt x="292548" y="81486"/>
                      <a:pt x="292677" y="81614"/>
                    </a:cubicBezTo>
                    <a:lnTo>
                      <a:pt x="294025" y="83219"/>
                    </a:lnTo>
                    <a:cubicBezTo>
                      <a:pt x="294090" y="83284"/>
                      <a:pt x="294154" y="83412"/>
                      <a:pt x="294218" y="83476"/>
                    </a:cubicBezTo>
                    <a:lnTo>
                      <a:pt x="295374" y="85980"/>
                    </a:lnTo>
                    <a:lnTo>
                      <a:pt x="296081" y="88164"/>
                    </a:lnTo>
                    <a:cubicBezTo>
                      <a:pt x="296145" y="88356"/>
                      <a:pt x="296145" y="88549"/>
                      <a:pt x="296145" y="88742"/>
                    </a:cubicBezTo>
                    <a:lnTo>
                      <a:pt x="295053" y="94521"/>
                    </a:lnTo>
                    <a:lnTo>
                      <a:pt x="295631" y="100364"/>
                    </a:lnTo>
                    <a:lnTo>
                      <a:pt x="295695" y="101006"/>
                    </a:lnTo>
                    <a:lnTo>
                      <a:pt x="295695" y="101006"/>
                    </a:lnTo>
                    <a:lnTo>
                      <a:pt x="295695" y="101006"/>
                    </a:lnTo>
                    <a:cubicBezTo>
                      <a:pt x="295695" y="101199"/>
                      <a:pt x="295695" y="101327"/>
                      <a:pt x="295631" y="101520"/>
                    </a:cubicBezTo>
                    <a:lnTo>
                      <a:pt x="292805" y="109803"/>
                    </a:lnTo>
                    <a:lnTo>
                      <a:pt x="293961" y="112821"/>
                    </a:lnTo>
                    <a:lnTo>
                      <a:pt x="294475" y="114234"/>
                    </a:lnTo>
                    <a:cubicBezTo>
                      <a:pt x="294539" y="114427"/>
                      <a:pt x="294539" y="114619"/>
                      <a:pt x="294539" y="114812"/>
                    </a:cubicBezTo>
                    <a:lnTo>
                      <a:pt x="294539" y="114812"/>
                    </a:lnTo>
                    <a:lnTo>
                      <a:pt x="294539" y="114812"/>
                    </a:lnTo>
                    <a:lnTo>
                      <a:pt x="294090" y="117445"/>
                    </a:lnTo>
                    <a:lnTo>
                      <a:pt x="294282" y="120270"/>
                    </a:lnTo>
                    <a:cubicBezTo>
                      <a:pt x="294282" y="120398"/>
                      <a:pt x="294282" y="120527"/>
                      <a:pt x="294218" y="120655"/>
                    </a:cubicBezTo>
                    <a:lnTo>
                      <a:pt x="293768" y="122261"/>
                    </a:lnTo>
                    <a:cubicBezTo>
                      <a:pt x="293768" y="122389"/>
                      <a:pt x="293704" y="122453"/>
                      <a:pt x="293640" y="122582"/>
                    </a:cubicBezTo>
                    <a:lnTo>
                      <a:pt x="292484" y="124380"/>
                    </a:lnTo>
                    <a:cubicBezTo>
                      <a:pt x="292420" y="124508"/>
                      <a:pt x="292355" y="124572"/>
                      <a:pt x="292227" y="124636"/>
                    </a:cubicBezTo>
                    <a:lnTo>
                      <a:pt x="289915" y="126434"/>
                    </a:lnTo>
                    <a:cubicBezTo>
                      <a:pt x="289851" y="126499"/>
                      <a:pt x="289722" y="126563"/>
                      <a:pt x="289594" y="126627"/>
                    </a:cubicBezTo>
                    <a:lnTo>
                      <a:pt x="287795" y="127333"/>
                    </a:lnTo>
                    <a:lnTo>
                      <a:pt x="285612" y="128618"/>
                    </a:lnTo>
                    <a:lnTo>
                      <a:pt x="283043" y="135745"/>
                    </a:lnTo>
                    <a:cubicBezTo>
                      <a:pt x="282978" y="135938"/>
                      <a:pt x="282850" y="136130"/>
                      <a:pt x="282657" y="136259"/>
                    </a:cubicBezTo>
                    <a:lnTo>
                      <a:pt x="279896" y="138314"/>
                    </a:lnTo>
                    <a:cubicBezTo>
                      <a:pt x="279767" y="138378"/>
                      <a:pt x="279639" y="138506"/>
                      <a:pt x="279446" y="138506"/>
                    </a:cubicBezTo>
                    <a:lnTo>
                      <a:pt x="274629" y="139662"/>
                    </a:lnTo>
                    <a:lnTo>
                      <a:pt x="270968" y="141075"/>
                    </a:lnTo>
                    <a:lnTo>
                      <a:pt x="269106" y="143322"/>
                    </a:lnTo>
                    <a:lnTo>
                      <a:pt x="267629" y="145891"/>
                    </a:lnTo>
                    <a:lnTo>
                      <a:pt x="256068" y="159568"/>
                    </a:lnTo>
                    <a:lnTo>
                      <a:pt x="254077" y="166824"/>
                    </a:lnTo>
                    <a:cubicBezTo>
                      <a:pt x="254013" y="167017"/>
                      <a:pt x="253949" y="167209"/>
                      <a:pt x="253756" y="167338"/>
                    </a:cubicBezTo>
                    <a:lnTo>
                      <a:pt x="252150" y="168943"/>
                    </a:lnTo>
                    <a:cubicBezTo>
                      <a:pt x="251957" y="169136"/>
                      <a:pt x="251636" y="169264"/>
                      <a:pt x="251315" y="169264"/>
                    </a:cubicBezTo>
                    <a:lnTo>
                      <a:pt x="248554" y="169264"/>
                    </a:lnTo>
                    <a:lnTo>
                      <a:pt x="234231" y="166952"/>
                    </a:lnTo>
                    <a:cubicBezTo>
                      <a:pt x="234103" y="166952"/>
                      <a:pt x="233974" y="166888"/>
                      <a:pt x="233910" y="166824"/>
                    </a:cubicBezTo>
                    <a:lnTo>
                      <a:pt x="233910" y="166824"/>
                    </a:lnTo>
                    <a:lnTo>
                      <a:pt x="228900" y="164320"/>
                    </a:lnTo>
                    <a:lnTo>
                      <a:pt x="228900" y="164320"/>
                    </a:lnTo>
                    <a:lnTo>
                      <a:pt x="225304" y="161815"/>
                    </a:lnTo>
                    <a:lnTo>
                      <a:pt x="223827" y="161430"/>
                    </a:lnTo>
                    <a:lnTo>
                      <a:pt x="223313" y="161430"/>
                    </a:lnTo>
                    <a:lnTo>
                      <a:pt x="221258" y="162457"/>
                    </a:lnTo>
                    <a:lnTo>
                      <a:pt x="218689" y="169778"/>
                    </a:lnTo>
                    <a:cubicBezTo>
                      <a:pt x="218689" y="169842"/>
                      <a:pt x="218624" y="169906"/>
                      <a:pt x="218560" y="170035"/>
                    </a:cubicBezTo>
                    <a:lnTo>
                      <a:pt x="211046" y="181914"/>
                    </a:lnTo>
                    <a:cubicBezTo>
                      <a:pt x="210853" y="182235"/>
                      <a:pt x="210532" y="182428"/>
                      <a:pt x="210147" y="182428"/>
                    </a:cubicBezTo>
                    <a:lnTo>
                      <a:pt x="206293" y="182684"/>
                    </a:lnTo>
                    <a:cubicBezTo>
                      <a:pt x="206165" y="182684"/>
                      <a:pt x="206036" y="182684"/>
                      <a:pt x="205908" y="182620"/>
                    </a:cubicBezTo>
                    <a:lnTo>
                      <a:pt x="203660" y="181914"/>
                    </a:lnTo>
                    <a:lnTo>
                      <a:pt x="200962" y="181079"/>
                    </a:lnTo>
                    <a:lnTo>
                      <a:pt x="200705" y="181272"/>
                    </a:lnTo>
                    <a:lnTo>
                      <a:pt x="200063" y="184482"/>
                    </a:lnTo>
                    <a:lnTo>
                      <a:pt x="198393" y="188592"/>
                    </a:lnTo>
                    <a:cubicBezTo>
                      <a:pt x="198329" y="188720"/>
                      <a:pt x="198265" y="188849"/>
                      <a:pt x="198136" y="188977"/>
                    </a:cubicBezTo>
                    <a:lnTo>
                      <a:pt x="195118" y="191738"/>
                    </a:lnTo>
                    <a:lnTo>
                      <a:pt x="193127" y="196940"/>
                    </a:lnTo>
                    <a:cubicBezTo>
                      <a:pt x="192998" y="197325"/>
                      <a:pt x="192613" y="197646"/>
                      <a:pt x="192228" y="197646"/>
                    </a:cubicBezTo>
                    <a:lnTo>
                      <a:pt x="190429" y="197903"/>
                    </a:lnTo>
                    <a:cubicBezTo>
                      <a:pt x="190108" y="197903"/>
                      <a:pt x="189851" y="197903"/>
                      <a:pt x="189659" y="197710"/>
                    </a:cubicBezTo>
                    <a:lnTo>
                      <a:pt x="187603" y="196362"/>
                    </a:lnTo>
                    <a:cubicBezTo>
                      <a:pt x="187475" y="196297"/>
                      <a:pt x="187411" y="196233"/>
                      <a:pt x="187346" y="196105"/>
                    </a:cubicBezTo>
                    <a:lnTo>
                      <a:pt x="181438" y="188335"/>
                    </a:lnTo>
                    <a:cubicBezTo>
                      <a:pt x="181309" y="188207"/>
                      <a:pt x="181245" y="188014"/>
                      <a:pt x="181181" y="187821"/>
                    </a:cubicBezTo>
                    <a:lnTo>
                      <a:pt x="180474" y="182556"/>
                    </a:lnTo>
                    <a:cubicBezTo>
                      <a:pt x="180410" y="182106"/>
                      <a:pt x="180603" y="181721"/>
                      <a:pt x="180988" y="181464"/>
                    </a:cubicBezTo>
                    <a:lnTo>
                      <a:pt x="185163" y="178768"/>
                    </a:lnTo>
                    <a:lnTo>
                      <a:pt x="185741" y="176006"/>
                    </a:lnTo>
                    <a:cubicBezTo>
                      <a:pt x="185805" y="175685"/>
                      <a:pt x="186062" y="175364"/>
                      <a:pt x="186383" y="175236"/>
                    </a:cubicBezTo>
                    <a:lnTo>
                      <a:pt x="189530" y="173759"/>
                    </a:lnTo>
                    <a:lnTo>
                      <a:pt x="191585" y="170484"/>
                    </a:lnTo>
                    <a:lnTo>
                      <a:pt x="193833" y="164191"/>
                    </a:lnTo>
                    <a:lnTo>
                      <a:pt x="194475" y="161237"/>
                    </a:lnTo>
                    <a:lnTo>
                      <a:pt x="194475" y="158797"/>
                    </a:lnTo>
                    <a:lnTo>
                      <a:pt x="193833" y="157192"/>
                    </a:lnTo>
                    <a:lnTo>
                      <a:pt x="193319" y="156357"/>
                    </a:lnTo>
                    <a:lnTo>
                      <a:pt x="192163" y="154559"/>
                    </a:lnTo>
                    <a:lnTo>
                      <a:pt x="189466" y="152055"/>
                    </a:lnTo>
                    <a:lnTo>
                      <a:pt x="186255" y="149101"/>
                    </a:lnTo>
                    <a:lnTo>
                      <a:pt x="179318" y="145762"/>
                    </a:lnTo>
                    <a:lnTo>
                      <a:pt x="179318" y="145762"/>
                    </a:lnTo>
                    <a:lnTo>
                      <a:pt x="179318" y="145762"/>
                    </a:lnTo>
                    <a:cubicBezTo>
                      <a:pt x="179190" y="145698"/>
                      <a:pt x="179126" y="145634"/>
                      <a:pt x="178997" y="145570"/>
                    </a:cubicBezTo>
                    <a:lnTo>
                      <a:pt x="177713" y="144285"/>
                    </a:lnTo>
                    <a:lnTo>
                      <a:pt x="173538" y="151092"/>
                    </a:lnTo>
                    <a:lnTo>
                      <a:pt x="173153" y="152761"/>
                    </a:lnTo>
                    <a:cubicBezTo>
                      <a:pt x="173088" y="153018"/>
                      <a:pt x="172960" y="153211"/>
                      <a:pt x="172767" y="153404"/>
                    </a:cubicBezTo>
                    <a:lnTo>
                      <a:pt x="166280" y="158541"/>
                    </a:lnTo>
                    <a:lnTo>
                      <a:pt x="164675" y="161109"/>
                    </a:lnTo>
                    <a:lnTo>
                      <a:pt x="164033" y="166310"/>
                    </a:lnTo>
                    <a:cubicBezTo>
                      <a:pt x="164033" y="166503"/>
                      <a:pt x="163968" y="166631"/>
                      <a:pt x="163840" y="166760"/>
                    </a:cubicBezTo>
                    <a:lnTo>
                      <a:pt x="160950" y="171383"/>
                    </a:lnTo>
                    <a:lnTo>
                      <a:pt x="160372" y="173438"/>
                    </a:lnTo>
                    <a:lnTo>
                      <a:pt x="161014" y="175878"/>
                    </a:lnTo>
                    <a:cubicBezTo>
                      <a:pt x="161014" y="175942"/>
                      <a:pt x="161078" y="176071"/>
                      <a:pt x="161078" y="176135"/>
                    </a:cubicBezTo>
                    <a:lnTo>
                      <a:pt x="161078" y="182749"/>
                    </a:lnTo>
                    <a:cubicBezTo>
                      <a:pt x="161078" y="182877"/>
                      <a:pt x="161078" y="183005"/>
                      <a:pt x="161014" y="183134"/>
                    </a:cubicBezTo>
                    <a:lnTo>
                      <a:pt x="159408" y="187693"/>
                    </a:lnTo>
                    <a:lnTo>
                      <a:pt x="158059" y="195270"/>
                    </a:lnTo>
                    <a:lnTo>
                      <a:pt x="158059" y="198481"/>
                    </a:lnTo>
                    <a:cubicBezTo>
                      <a:pt x="158059" y="198609"/>
                      <a:pt x="158059" y="198673"/>
                      <a:pt x="157995" y="198802"/>
                    </a:cubicBezTo>
                    <a:lnTo>
                      <a:pt x="157096" y="202012"/>
                    </a:lnTo>
                    <a:cubicBezTo>
                      <a:pt x="157032" y="202269"/>
                      <a:pt x="156839" y="202526"/>
                      <a:pt x="156582" y="202719"/>
                    </a:cubicBezTo>
                    <a:lnTo>
                      <a:pt x="154977" y="203618"/>
                    </a:lnTo>
                    <a:cubicBezTo>
                      <a:pt x="154848" y="203682"/>
                      <a:pt x="154720" y="203746"/>
                      <a:pt x="154591" y="203746"/>
                    </a:cubicBezTo>
                    <a:cubicBezTo>
                      <a:pt x="154206" y="203810"/>
                      <a:pt x="153821" y="203682"/>
                      <a:pt x="153500" y="203361"/>
                    </a:cubicBezTo>
                    <a:lnTo>
                      <a:pt x="152343" y="202012"/>
                    </a:lnTo>
                    <a:lnTo>
                      <a:pt x="149517" y="199637"/>
                    </a:lnTo>
                    <a:lnTo>
                      <a:pt x="146948" y="198160"/>
                    </a:lnTo>
                    <a:lnTo>
                      <a:pt x="144123" y="197132"/>
                    </a:lnTo>
                    <a:lnTo>
                      <a:pt x="140975" y="196940"/>
                    </a:lnTo>
                    <a:lnTo>
                      <a:pt x="136287" y="197582"/>
                    </a:lnTo>
                    <a:lnTo>
                      <a:pt x="126525" y="200022"/>
                    </a:lnTo>
                    <a:lnTo>
                      <a:pt x="119845" y="204260"/>
                    </a:lnTo>
                    <a:cubicBezTo>
                      <a:pt x="119653" y="204388"/>
                      <a:pt x="119460" y="204452"/>
                      <a:pt x="119267" y="204452"/>
                    </a:cubicBezTo>
                    <a:cubicBezTo>
                      <a:pt x="119267" y="204452"/>
                      <a:pt x="119267" y="204452"/>
                      <a:pt x="119267" y="204452"/>
                    </a:cubicBezTo>
                    <a:cubicBezTo>
                      <a:pt x="119075" y="204452"/>
                      <a:pt x="118946" y="204388"/>
                      <a:pt x="118753" y="204324"/>
                    </a:cubicBezTo>
                    <a:cubicBezTo>
                      <a:pt x="118753" y="204324"/>
                      <a:pt x="118689" y="204324"/>
                      <a:pt x="118689" y="204324"/>
                    </a:cubicBezTo>
                    <a:lnTo>
                      <a:pt x="118689" y="204324"/>
                    </a:lnTo>
                    <a:lnTo>
                      <a:pt x="118689" y="204324"/>
                    </a:lnTo>
                    <a:cubicBezTo>
                      <a:pt x="118304" y="204131"/>
                      <a:pt x="118111" y="203682"/>
                      <a:pt x="118111" y="203297"/>
                    </a:cubicBezTo>
                    <a:lnTo>
                      <a:pt x="118304" y="200022"/>
                    </a:lnTo>
                    <a:lnTo>
                      <a:pt x="117726" y="199572"/>
                    </a:lnTo>
                    <a:lnTo>
                      <a:pt x="116377" y="198994"/>
                    </a:lnTo>
                    <a:lnTo>
                      <a:pt x="115028" y="198802"/>
                    </a:lnTo>
                    <a:lnTo>
                      <a:pt x="112780" y="198994"/>
                    </a:lnTo>
                    <a:lnTo>
                      <a:pt x="109698" y="200086"/>
                    </a:lnTo>
                    <a:lnTo>
                      <a:pt x="108798" y="200279"/>
                    </a:lnTo>
                    <a:lnTo>
                      <a:pt x="108413" y="200343"/>
                    </a:lnTo>
                    <a:lnTo>
                      <a:pt x="107707" y="200600"/>
                    </a:lnTo>
                    <a:lnTo>
                      <a:pt x="106743" y="200985"/>
                    </a:lnTo>
                    <a:cubicBezTo>
                      <a:pt x="106679" y="200985"/>
                      <a:pt x="106550" y="201049"/>
                      <a:pt x="106486" y="201049"/>
                    </a:cubicBezTo>
                    <a:lnTo>
                      <a:pt x="104688" y="201306"/>
                    </a:lnTo>
                    <a:cubicBezTo>
                      <a:pt x="104431" y="201306"/>
                      <a:pt x="104174" y="201306"/>
                      <a:pt x="103981" y="201178"/>
                    </a:cubicBezTo>
                    <a:lnTo>
                      <a:pt x="99357" y="198545"/>
                    </a:lnTo>
                    <a:lnTo>
                      <a:pt x="98779" y="198224"/>
                    </a:lnTo>
                    <a:cubicBezTo>
                      <a:pt x="98651" y="198160"/>
                      <a:pt x="98522" y="198031"/>
                      <a:pt x="98458" y="197967"/>
                    </a:cubicBezTo>
                    <a:lnTo>
                      <a:pt x="96274" y="195206"/>
                    </a:lnTo>
                    <a:lnTo>
                      <a:pt x="94797" y="193408"/>
                    </a:lnTo>
                    <a:lnTo>
                      <a:pt x="94026" y="192059"/>
                    </a:lnTo>
                    <a:lnTo>
                      <a:pt x="92035" y="188464"/>
                    </a:lnTo>
                    <a:lnTo>
                      <a:pt x="90815" y="187565"/>
                    </a:lnTo>
                    <a:lnTo>
                      <a:pt x="89531" y="187179"/>
                    </a:lnTo>
                    <a:lnTo>
                      <a:pt x="86962" y="187179"/>
                    </a:lnTo>
                    <a:cubicBezTo>
                      <a:pt x="86448" y="187179"/>
                      <a:pt x="85998" y="186858"/>
                      <a:pt x="85870" y="186345"/>
                    </a:cubicBezTo>
                    <a:lnTo>
                      <a:pt x="84585" y="181786"/>
                    </a:lnTo>
                    <a:lnTo>
                      <a:pt x="82915" y="179923"/>
                    </a:lnTo>
                    <a:lnTo>
                      <a:pt x="76621" y="178190"/>
                    </a:lnTo>
                    <a:lnTo>
                      <a:pt x="76621" y="178190"/>
                    </a:lnTo>
                    <a:lnTo>
                      <a:pt x="76621" y="178190"/>
                    </a:lnTo>
                    <a:cubicBezTo>
                      <a:pt x="76429" y="178125"/>
                      <a:pt x="76300" y="178061"/>
                      <a:pt x="76172" y="177933"/>
                    </a:cubicBezTo>
                    <a:lnTo>
                      <a:pt x="73667" y="175621"/>
                    </a:lnTo>
                    <a:lnTo>
                      <a:pt x="71676" y="177034"/>
                    </a:lnTo>
                    <a:lnTo>
                      <a:pt x="69749" y="180244"/>
                    </a:lnTo>
                    <a:cubicBezTo>
                      <a:pt x="69685" y="180373"/>
                      <a:pt x="69556" y="180437"/>
                      <a:pt x="69492" y="180565"/>
                    </a:cubicBezTo>
                    <a:lnTo>
                      <a:pt x="67180" y="182363"/>
                    </a:lnTo>
                    <a:lnTo>
                      <a:pt x="65253" y="183583"/>
                    </a:lnTo>
                    <a:cubicBezTo>
                      <a:pt x="65125" y="183648"/>
                      <a:pt x="64996" y="183712"/>
                      <a:pt x="64868" y="183712"/>
                    </a:cubicBezTo>
                    <a:lnTo>
                      <a:pt x="63712" y="183969"/>
                    </a:lnTo>
                    <a:cubicBezTo>
                      <a:pt x="63584" y="183969"/>
                      <a:pt x="63455" y="183969"/>
                      <a:pt x="63262" y="183969"/>
                    </a:cubicBezTo>
                    <a:lnTo>
                      <a:pt x="60758" y="183519"/>
                    </a:lnTo>
                    <a:cubicBezTo>
                      <a:pt x="60565" y="183455"/>
                      <a:pt x="60372" y="183391"/>
                      <a:pt x="60244" y="183262"/>
                    </a:cubicBezTo>
                    <a:cubicBezTo>
                      <a:pt x="60115" y="183134"/>
                      <a:pt x="59987" y="183005"/>
                      <a:pt x="59923" y="182813"/>
                    </a:cubicBezTo>
                    <a:lnTo>
                      <a:pt x="58638" y="179410"/>
                    </a:lnTo>
                    <a:lnTo>
                      <a:pt x="57867" y="177355"/>
                    </a:lnTo>
                    <a:cubicBezTo>
                      <a:pt x="57803" y="177162"/>
                      <a:pt x="57803" y="177034"/>
                      <a:pt x="57803" y="176841"/>
                    </a:cubicBezTo>
                    <a:lnTo>
                      <a:pt x="57803" y="176841"/>
                    </a:lnTo>
                    <a:lnTo>
                      <a:pt x="57803" y="176841"/>
                    </a:lnTo>
                    <a:lnTo>
                      <a:pt x="58060" y="174529"/>
                    </a:lnTo>
                    <a:lnTo>
                      <a:pt x="59023" y="171126"/>
                    </a:lnTo>
                    <a:lnTo>
                      <a:pt x="62620" y="164063"/>
                    </a:lnTo>
                    <a:lnTo>
                      <a:pt x="62620" y="161815"/>
                    </a:lnTo>
                    <a:lnTo>
                      <a:pt x="61528" y="159054"/>
                    </a:lnTo>
                    <a:lnTo>
                      <a:pt x="61207" y="158476"/>
                    </a:lnTo>
                    <a:lnTo>
                      <a:pt x="59987" y="156229"/>
                    </a:lnTo>
                    <a:lnTo>
                      <a:pt x="58445" y="152440"/>
                    </a:lnTo>
                    <a:lnTo>
                      <a:pt x="58124" y="151670"/>
                    </a:lnTo>
                    <a:lnTo>
                      <a:pt x="56968" y="149936"/>
                    </a:lnTo>
                    <a:lnTo>
                      <a:pt x="55684" y="149166"/>
                    </a:lnTo>
                    <a:lnTo>
                      <a:pt x="54271" y="149294"/>
                    </a:lnTo>
                    <a:lnTo>
                      <a:pt x="52408" y="150321"/>
                    </a:lnTo>
                    <a:lnTo>
                      <a:pt x="48683" y="153211"/>
                    </a:lnTo>
                    <a:cubicBezTo>
                      <a:pt x="48555" y="153275"/>
                      <a:pt x="48426" y="153339"/>
                      <a:pt x="48298" y="153404"/>
                    </a:cubicBezTo>
                    <a:lnTo>
                      <a:pt x="45986" y="154110"/>
                    </a:lnTo>
                    <a:cubicBezTo>
                      <a:pt x="45729" y="154174"/>
                      <a:pt x="45536" y="154174"/>
                      <a:pt x="45279" y="154110"/>
                    </a:cubicBezTo>
                    <a:lnTo>
                      <a:pt x="43930" y="153660"/>
                    </a:lnTo>
                    <a:lnTo>
                      <a:pt x="41105" y="152505"/>
                    </a:lnTo>
                    <a:lnTo>
                      <a:pt x="37508" y="150386"/>
                    </a:lnTo>
                    <a:lnTo>
                      <a:pt x="35260" y="148459"/>
                    </a:lnTo>
                    <a:lnTo>
                      <a:pt x="35260" y="148459"/>
                    </a:lnTo>
                    <a:lnTo>
                      <a:pt x="35260" y="148459"/>
                    </a:lnTo>
                    <a:lnTo>
                      <a:pt x="31984" y="144992"/>
                    </a:lnTo>
                    <a:lnTo>
                      <a:pt x="25947" y="135681"/>
                    </a:lnTo>
                    <a:cubicBezTo>
                      <a:pt x="25883" y="135617"/>
                      <a:pt x="25819" y="135488"/>
                      <a:pt x="25819" y="135424"/>
                    </a:cubicBezTo>
                    <a:lnTo>
                      <a:pt x="23507" y="128361"/>
                    </a:lnTo>
                    <a:lnTo>
                      <a:pt x="21965" y="125600"/>
                    </a:lnTo>
                    <a:cubicBezTo>
                      <a:pt x="21901" y="125535"/>
                      <a:pt x="21901" y="125471"/>
                      <a:pt x="21901" y="125343"/>
                    </a:cubicBezTo>
                    <a:lnTo>
                      <a:pt x="20552" y="120527"/>
                    </a:lnTo>
                    <a:lnTo>
                      <a:pt x="19974" y="117380"/>
                    </a:lnTo>
                    <a:lnTo>
                      <a:pt x="17213" y="119307"/>
                    </a:lnTo>
                    <a:lnTo>
                      <a:pt x="14451" y="122517"/>
                    </a:lnTo>
                    <a:lnTo>
                      <a:pt x="12781" y="126113"/>
                    </a:lnTo>
                    <a:lnTo>
                      <a:pt x="11432" y="132599"/>
                    </a:lnTo>
                    <a:cubicBezTo>
                      <a:pt x="11432" y="132727"/>
                      <a:pt x="11368" y="132856"/>
                      <a:pt x="11304" y="132920"/>
                    </a:cubicBezTo>
                    <a:lnTo>
                      <a:pt x="9313" y="136451"/>
                    </a:lnTo>
                    <a:lnTo>
                      <a:pt x="8927" y="138185"/>
                    </a:lnTo>
                    <a:lnTo>
                      <a:pt x="8927" y="140047"/>
                    </a:lnTo>
                    <a:lnTo>
                      <a:pt x="9698" y="141396"/>
                    </a:lnTo>
                    <a:lnTo>
                      <a:pt x="11625" y="143772"/>
                    </a:lnTo>
                    <a:cubicBezTo>
                      <a:pt x="11689" y="143836"/>
                      <a:pt x="11753" y="143964"/>
                      <a:pt x="11753" y="144029"/>
                    </a:cubicBezTo>
                    <a:lnTo>
                      <a:pt x="12909" y="146533"/>
                    </a:lnTo>
                    <a:cubicBezTo>
                      <a:pt x="12974" y="146661"/>
                      <a:pt x="12974" y="146790"/>
                      <a:pt x="12974" y="146918"/>
                    </a:cubicBezTo>
                    <a:lnTo>
                      <a:pt x="13230" y="149230"/>
                    </a:lnTo>
                    <a:lnTo>
                      <a:pt x="13038" y="155779"/>
                    </a:lnTo>
                    <a:lnTo>
                      <a:pt x="13487" y="158797"/>
                    </a:lnTo>
                    <a:cubicBezTo>
                      <a:pt x="13487" y="158990"/>
                      <a:pt x="13487" y="159183"/>
                      <a:pt x="13423" y="159311"/>
                    </a:cubicBezTo>
                    <a:lnTo>
                      <a:pt x="12974" y="160660"/>
                    </a:lnTo>
                    <a:cubicBezTo>
                      <a:pt x="12909" y="160916"/>
                      <a:pt x="12652" y="161173"/>
                      <a:pt x="12396" y="161302"/>
                    </a:cubicBezTo>
                    <a:lnTo>
                      <a:pt x="8863" y="163100"/>
                    </a:lnTo>
                    <a:lnTo>
                      <a:pt x="8671" y="165154"/>
                    </a:lnTo>
                    <a:lnTo>
                      <a:pt x="10854" y="171319"/>
                    </a:lnTo>
                    <a:cubicBezTo>
                      <a:pt x="10983" y="171640"/>
                      <a:pt x="10918" y="171961"/>
                      <a:pt x="10790" y="172218"/>
                    </a:cubicBezTo>
                    <a:lnTo>
                      <a:pt x="10083" y="173566"/>
                    </a:lnTo>
                    <a:cubicBezTo>
                      <a:pt x="9955" y="173823"/>
                      <a:pt x="9762" y="174016"/>
                      <a:pt x="9441" y="174144"/>
                    </a:cubicBezTo>
                    <a:lnTo>
                      <a:pt x="7836" y="174722"/>
                    </a:lnTo>
                    <a:lnTo>
                      <a:pt x="5973" y="176584"/>
                    </a:lnTo>
                    <a:lnTo>
                      <a:pt x="4239" y="178960"/>
                    </a:lnTo>
                    <a:lnTo>
                      <a:pt x="3276" y="180887"/>
                    </a:lnTo>
                    <a:lnTo>
                      <a:pt x="1927" y="190261"/>
                    </a:lnTo>
                    <a:cubicBezTo>
                      <a:pt x="1927" y="190390"/>
                      <a:pt x="1863" y="190518"/>
                      <a:pt x="1798" y="190583"/>
                    </a:cubicBezTo>
                    <a:lnTo>
                      <a:pt x="0" y="194114"/>
                    </a:lnTo>
                    <a:lnTo>
                      <a:pt x="321" y="194628"/>
                    </a:lnTo>
                    <a:lnTo>
                      <a:pt x="1541" y="195848"/>
                    </a:lnTo>
                    <a:lnTo>
                      <a:pt x="3340" y="195206"/>
                    </a:lnTo>
                    <a:lnTo>
                      <a:pt x="11625" y="193601"/>
                    </a:lnTo>
                    <a:lnTo>
                      <a:pt x="15029" y="192124"/>
                    </a:lnTo>
                    <a:lnTo>
                      <a:pt x="16763" y="190839"/>
                    </a:lnTo>
                    <a:cubicBezTo>
                      <a:pt x="16891" y="190775"/>
                      <a:pt x="17020" y="190711"/>
                      <a:pt x="17148" y="190647"/>
                    </a:cubicBezTo>
                    <a:lnTo>
                      <a:pt x="18047" y="190390"/>
                    </a:lnTo>
                    <a:cubicBezTo>
                      <a:pt x="18176" y="190326"/>
                      <a:pt x="18369" y="190326"/>
                      <a:pt x="18497" y="190390"/>
                    </a:cubicBezTo>
                    <a:lnTo>
                      <a:pt x="21259" y="190839"/>
                    </a:lnTo>
                    <a:cubicBezTo>
                      <a:pt x="21323" y="190839"/>
                      <a:pt x="21451" y="190904"/>
                      <a:pt x="21516" y="190904"/>
                    </a:cubicBezTo>
                    <a:lnTo>
                      <a:pt x="23828" y="191803"/>
                    </a:lnTo>
                    <a:lnTo>
                      <a:pt x="26011" y="192445"/>
                    </a:lnTo>
                    <a:lnTo>
                      <a:pt x="32755" y="193729"/>
                    </a:lnTo>
                    <a:lnTo>
                      <a:pt x="36159" y="192958"/>
                    </a:lnTo>
                    <a:lnTo>
                      <a:pt x="37315" y="191995"/>
                    </a:lnTo>
                    <a:lnTo>
                      <a:pt x="39692" y="190326"/>
                    </a:lnTo>
                    <a:lnTo>
                      <a:pt x="44187" y="186537"/>
                    </a:lnTo>
                    <a:lnTo>
                      <a:pt x="46564" y="184868"/>
                    </a:lnTo>
                    <a:cubicBezTo>
                      <a:pt x="46821" y="184675"/>
                      <a:pt x="47142" y="184611"/>
                      <a:pt x="47463" y="184675"/>
                    </a:cubicBezTo>
                    <a:lnTo>
                      <a:pt x="48619" y="184932"/>
                    </a:lnTo>
                    <a:cubicBezTo>
                      <a:pt x="48812" y="184996"/>
                      <a:pt x="48940" y="185060"/>
                      <a:pt x="49133" y="185189"/>
                    </a:cubicBezTo>
                    <a:lnTo>
                      <a:pt x="50289" y="186088"/>
                    </a:lnTo>
                    <a:cubicBezTo>
                      <a:pt x="50481" y="186216"/>
                      <a:pt x="50546" y="186409"/>
                      <a:pt x="50674" y="186601"/>
                    </a:cubicBezTo>
                    <a:lnTo>
                      <a:pt x="50674" y="186601"/>
                    </a:lnTo>
                    <a:lnTo>
                      <a:pt x="50674" y="186601"/>
                    </a:lnTo>
                    <a:lnTo>
                      <a:pt x="51445" y="188785"/>
                    </a:lnTo>
                    <a:lnTo>
                      <a:pt x="52729" y="189748"/>
                    </a:lnTo>
                    <a:cubicBezTo>
                      <a:pt x="52858" y="189876"/>
                      <a:pt x="52986" y="190005"/>
                      <a:pt x="53115" y="190197"/>
                    </a:cubicBezTo>
                    <a:lnTo>
                      <a:pt x="53564" y="191096"/>
                    </a:lnTo>
                    <a:lnTo>
                      <a:pt x="53564" y="191096"/>
                    </a:lnTo>
                    <a:cubicBezTo>
                      <a:pt x="53629" y="191289"/>
                      <a:pt x="53693" y="191482"/>
                      <a:pt x="53693" y="191738"/>
                    </a:cubicBezTo>
                    <a:lnTo>
                      <a:pt x="53500" y="193986"/>
                    </a:lnTo>
                    <a:lnTo>
                      <a:pt x="53821" y="194949"/>
                    </a:lnTo>
                    <a:lnTo>
                      <a:pt x="54849" y="196426"/>
                    </a:lnTo>
                    <a:cubicBezTo>
                      <a:pt x="54977" y="196619"/>
                      <a:pt x="55041" y="196811"/>
                      <a:pt x="55041" y="197004"/>
                    </a:cubicBezTo>
                    <a:lnTo>
                      <a:pt x="55298" y="200214"/>
                    </a:lnTo>
                    <a:lnTo>
                      <a:pt x="55298" y="202847"/>
                    </a:lnTo>
                    <a:lnTo>
                      <a:pt x="55491" y="203425"/>
                    </a:lnTo>
                    <a:lnTo>
                      <a:pt x="55876" y="204773"/>
                    </a:lnTo>
                    <a:lnTo>
                      <a:pt x="56904" y="206186"/>
                    </a:lnTo>
                    <a:cubicBezTo>
                      <a:pt x="57032" y="206315"/>
                      <a:pt x="57097" y="206507"/>
                      <a:pt x="57097" y="206636"/>
                    </a:cubicBezTo>
                    <a:lnTo>
                      <a:pt x="57289" y="207727"/>
                    </a:lnTo>
                    <a:lnTo>
                      <a:pt x="57354" y="207984"/>
                    </a:lnTo>
                    <a:lnTo>
                      <a:pt x="57354" y="207984"/>
                    </a:lnTo>
                    <a:lnTo>
                      <a:pt x="57354" y="207984"/>
                    </a:lnTo>
                    <a:cubicBezTo>
                      <a:pt x="57354" y="208113"/>
                      <a:pt x="57354" y="208305"/>
                      <a:pt x="57354" y="208434"/>
                    </a:cubicBezTo>
                    <a:lnTo>
                      <a:pt x="56904" y="210488"/>
                    </a:lnTo>
                    <a:cubicBezTo>
                      <a:pt x="56840" y="210681"/>
                      <a:pt x="56776" y="210809"/>
                      <a:pt x="56647" y="211002"/>
                    </a:cubicBezTo>
                    <a:lnTo>
                      <a:pt x="55363" y="212479"/>
                    </a:lnTo>
                    <a:lnTo>
                      <a:pt x="53693" y="215690"/>
                    </a:lnTo>
                    <a:lnTo>
                      <a:pt x="53307" y="217167"/>
                    </a:lnTo>
                    <a:lnTo>
                      <a:pt x="53500" y="218322"/>
                    </a:lnTo>
                    <a:lnTo>
                      <a:pt x="54142" y="219542"/>
                    </a:lnTo>
                    <a:lnTo>
                      <a:pt x="55619" y="222304"/>
                    </a:lnTo>
                    <a:lnTo>
                      <a:pt x="62106" y="228532"/>
                    </a:lnTo>
                    <a:cubicBezTo>
                      <a:pt x="62235" y="228661"/>
                      <a:pt x="62299" y="228789"/>
                      <a:pt x="62363" y="228982"/>
                    </a:cubicBezTo>
                    <a:lnTo>
                      <a:pt x="63519" y="232192"/>
                    </a:lnTo>
                    <a:cubicBezTo>
                      <a:pt x="63584" y="232385"/>
                      <a:pt x="63584" y="232513"/>
                      <a:pt x="63584" y="232706"/>
                    </a:cubicBezTo>
                    <a:lnTo>
                      <a:pt x="63584" y="232706"/>
                    </a:lnTo>
                    <a:lnTo>
                      <a:pt x="63584" y="232706"/>
                    </a:lnTo>
                    <a:lnTo>
                      <a:pt x="63134" y="236430"/>
                    </a:lnTo>
                    <a:lnTo>
                      <a:pt x="63262" y="237137"/>
                    </a:lnTo>
                    <a:lnTo>
                      <a:pt x="63519" y="237458"/>
                    </a:lnTo>
                    <a:lnTo>
                      <a:pt x="63584" y="237522"/>
                    </a:lnTo>
                    <a:lnTo>
                      <a:pt x="64996" y="237393"/>
                    </a:lnTo>
                    <a:lnTo>
                      <a:pt x="68593" y="237586"/>
                    </a:lnTo>
                    <a:cubicBezTo>
                      <a:pt x="68786" y="237586"/>
                      <a:pt x="68914" y="237650"/>
                      <a:pt x="69107" y="237714"/>
                    </a:cubicBezTo>
                    <a:lnTo>
                      <a:pt x="73924" y="240476"/>
                    </a:lnTo>
                    <a:lnTo>
                      <a:pt x="78098" y="242338"/>
                    </a:lnTo>
                    <a:lnTo>
                      <a:pt x="85356" y="241888"/>
                    </a:lnTo>
                    <a:cubicBezTo>
                      <a:pt x="85677" y="241888"/>
                      <a:pt x="85998" y="241953"/>
                      <a:pt x="86191" y="242209"/>
                    </a:cubicBezTo>
                    <a:cubicBezTo>
                      <a:pt x="86448" y="242402"/>
                      <a:pt x="86576" y="242723"/>
                      <a:pt x="86576" y="243044"/>
                    </a:cubicBezTo>
                    <a:lnTo>
                      <a:pt x="86576" y="243044"/>
                    </a:lnTo>
                    <a:lnTo>
                      <a:pt x="86576" y="245869"/>
                    </a:lnTo>
                    <a:lnTo>
                      <a:pt x="87861" y="247732"/>
                    </a:lnTo>
                    <a:lnTo>
                      <a:pt x="89338" y="249016"/>
                    </a:lnTo>
                    <a:lnTo>
                      <a:pt x="91265" y="250108"/>
                    </a:lnTo>
                    <a:lnTo>
                      <a:pt x="93513" y="250300"/>
                    </a:lnTo>
                    <a:cubicBezTo>
                      <a:pt x="93705" y="250300"/>
                      <a:pt x="93834" y="250364"/>
                      <a:pt x="93962" y="250429"/>
                    </a:cubicBezTo>
                    <a:lnTo>
                      <a:pt x="100321" y="254089"/>
                    </a:lnTo>
                    <a:lnTo>
                      <a:pt x="109762" y="245548"/>
                    </a:lnTo>
                    <a:cubicBezTo>
                      <a:pt x="109890" y="245420"/>
                      <a:pt x="110019" y="245356"/>
                      <a:pt x="110211" y="245292"/>
                    </a:cubicBezTo>
                    <a:lnTo>
                      <a:pt x="114001" y="244072"/>
                    </a:lnTo>
                    <a:lnTo>
                      <a:pt x="114900" y="241567"/>
                    </a:lnTo>
                    <a:lnTo>
                      <a:pt x="114900" y="238806"/>
                    </a:lnTo>
                    <a:lnTo>
                      <a:pt x="114900" y="238806"/>
                    </a:lnTo>
                    <a:cubicBezTo>
                      <a:pt x="114900" y="238485"/>
                      <a:pt x="115028" y="238228"/>
                      <a:pt x="115221" y="238036"/>
                    </a:cubicBezTo>
                    <a:lnTo>
                      <a:pt x="123635" y="229367"/>
                    </a:lnTo>
                    <a:lnTo>
                      <a:pt x="127103" y="226349"/>
                    </a:lnTo>
                    <a:cubicBezTo>
                      <a:pt x="127167" y="226285"/>
                      <a:pt x="127231" y="226221"/>
                      <a:pt x="127360" y="226221"/>
                    </a:cubicBezTo>
                    <a:lnTo>
                      <a:pt x="128708" y="225514"/>
                    </a:lnTo>
                    <a:cubicBezTo>
                      <a:pt x="128837" y="225450"/>
                      <a:pt x="128965" y="225386"/>
                      <a:pt x="129094" y="225386"/>
                    </a:cubicBezTo>
                    <a:lnTo>
                      <a:pt x="131406" y="225129"/>
                    </a:lnTo>
                    <a:cubicBezTo>
                      <a:pt x="131663" y="225129"/>
                      <a:pt x="131984" y="225193"/>
                      <a:pt x="132177" y="225322"/>
                    </a:cubicBezTo>
                    <a:lnTo>
                      <a:pt x="132755" y="225771"/>
                    </a:lnTo>
                    <a:lnTo>
                      <a:pt x="133076" y="226028"/>
                    </a:lnTo>
                    <a:cubicBezTo>
                      <a:pt x="133333" y="226221"/>
                      <a:pt x="133525" y="226606"/>
                      <a:pt x="133525" y="226927"/>
                    </a:cubicBezTo>
                    <a:lnTo>
                      <a:pt x="133525" y="234183"/>
                    </a:lnTo>
                    <a:lnTo>
                      <a:pt x="140462" y="237586"/>
                    </a:lnTo>
                    <a:lnTo>
                      <a:pt x="143480" y="236816"/>
                    </a:lnTo>
                    <a:cubicBezTo>
                      <a:pt x="143866" y="236687"/>
                      <a:pt x="144251" y="236816"/>
                      <a:pt x="144508" y="237072"/>
                    </a:cubicBezTo>
                    <a:cubicBezTo>
                      <a:pt x="144508" y="237072"/>
                      <a:pt x="144572" y="237072"/>
                      <a:pt x="144572" y="237137"/>
                    </a:cubicBezTo>
                    <a:lnTo>
                      <a:pt x="147848" y="240411"/>
                    </a:lnTo>
                    <a:lnTo>
                      <a:pt x="149710" y="241182"/>
                    </a:lnTo>
                    <a:lnTo>
                      <a:pt x="151123" y="241182"/>
                    </a:lnTo>
                    <a:lnTo>
                      <a:pt x="152343" y="240797"/>
                    </a:lnTo>
                    <a:cubicBezTo>
                      <a:pt x="152536" y="240732"/>
                      <a:pt x="152793" y="240732"/>
                      <a:pt x="152986" y="240797"/>
                    </a:cubicBezTo>
                    <a:lnTo>
                      <a:pt x="153885" y="241054"/>
                    </a:lnTo>
                    <a:cubicBezTo>
                      <a:pt x="154334" y="241182"/>
                      <a:pt x="154656" y="241567"/>
                      <a:pt x="154720" y="242017"/>
                    </a:cubicBezTo>
                    <a:lnTo>
                      <a:pt x="154912" y="243429"/>
                    </a:lnTo>
                    <a:lnTo>
                      <a:pt x="156325" y="246255"/>
                    </a:lnTo>
                    <a:lnTo>
                      <a:pt x="162555" y="251841"/>
                    </a:lnTo>
                    <a:lnTo>
                      <a:pt x="164033" y="252933"/>
                    </a:lnTo>
                    <a:cubicBezTo>
                      <a:pt x="164354" y="253126"/>
                      <a:pt x="164482" y="253511"/>
                      <a:pt x="164482" y="253832"/>
                    </a:cubicBezTo>
                    <a:lnTo>
                      <a:pt x="164482" y="253832"/>
                    </a:lnTo>
                    <a:lnTo>
                      <a:pt x="164482" y="254859"/>
                    </a:lnTo>
                    <a:lnTo>
                      <a:pt x="165381" y="256143"/>
                    </a:lnTo>
                    <a:cubicBezTo>
                      <a:pt x="165510" y="256336"/>
                      <a:pt x="165574" y="256529"/>
                      <a:pt x="165574" y="256721"/>
                    </a:cubicBezTo>
                    <a:cubicBezTo>
                      <a:pt x="165574" y="256914"/>
                      <a:pt x="165574" y="257107"/>
                      <a:pt x="165446" y="257299"/>
                    </a:cubicBezTo>
                    <a:lnTo>
                      <a:pt x="164546" y="259097"/>
                    </a:lnTo>
                    <a:lnTo>
                      <a:pt x="163776" y="261088"/>
                    </a:lnTo>
                    <a:lnTo>
                      <a:pt x="163776" y="262308"/>
                    </a:lnTo>
                    <a:lnTo>
                      <a:pt x="164932" y="265647"/>
                    </a:lnTo>
                    <a:lnTo>
                      <a:pt x="171290" y="270720"/>
                    </a:lnTo>
                    <a:lnTo>
                      <a:pt x="171290" y="270720"/>
                    </a:lnTo>
                    <a:lnTo>
                      <a:pt x="171290" y="270720"/>
                    </a:lnTo>
                    <a:cubicBezTo>
                      <a:pt x="171290" y="270720"/>
                      <a:pt x="171354" y="270784"/>
                      <a:pt x="171354" y="270784"/>
                    </a:cubicBezTo>
                    <a:cubicBezTo>
                      <a:pt x="171418" y="270848"/>
                      <a:pt x="171483" y="270912"/>
                      <a:pt x="171547" y="270977"/>
                    </a:cubicBezTo>
                    <a:lnTo>
                      <a:pt x="171547" y="270977"/>
                    </a:lnTo>
                    <a:lnTo>
                      <a:pt x="171547" y="270977"/>
                    </a:lnTo>
                    <a:lnTo>
                      <a:pt x="174758" y="276242"/>
                    </a:lnTo>
                    <a:cubicBezTo>
                      <a:pt x="174887" y="276499"/>
                      <a:pt x="174951" y="276756"/>
                      <a:pt x="174887" y="277012"/>
                    </a:cubicBezTo>
                    <a:lnTo>
                      <a:pt x="174244" y="280673"/>
                    </a:lnTo>
                    <a:lnTo>
                      <a:pt x="175272" y="284590"/>
                    </a:lnTo>
                    <a:lnTo>
                      <a:pt x="179061" y="290818"/>
                    </a:lnTo>
                    <a:cubicBezTo>
                      <a:pt x="179126" y="290947"/>
                      <a:pt x="179190" y="291011"/>
                      <a:pt x="179190" y="291139"/>
                    </a:cubicBezTo>
                    <a:lnTo>
                      <a:pt x="179639" y="292937"/>
                    </a:lnTo>
                    <a:cubicBezTo>
                      <a:pt x="179704" y="293130"/>
                      <a:pt x="179704" y="293322"/>
                      <a:pt x="179639" y="293515"/>
                    </a:cubicBezTo>
                    <a:lnTo>
                      <a:pt x="178997" y="295570"/>
                    </a:lnTo>
                    <a:lnTo>
                      <a:pt x="179382" y="298331"/>
                    </a:lnTo>
                    <a:lnTo>
                      <a:pt x="181566" y="302505"/>
                    </a:lnTo>
                    <a:cubicBezTo>
                      <a:pt x="181695" y="302697"/>
                      <a:pt x="181695" y="302954"/>
                      <a:pt x="181695" y="303147"/>
                    </a:cubicBezTo>
                    <a:lnTo>
                      <a:pt x="181438" y="305202"/>
                    </a:lnTo>
                    <a:cubicBezTo>
                      <a:pt x="181373" y="305523"/>
                      <a:pt x="181245" y="305780"/>
                      <a:pt x="180988" y="305972"/>
                    </a:cubicBezTo>
                    <a:lnTo>
                      <a:pt x="175400" y="310146"/>
                    </a:lnTo>
                    <a:lnTo>
                      <a:pt x="175465" y="310660"/>
                    </a:lnTo>
                    <a:lnTo>
                      <a:pt x="175979" y="314513"/>
                    </a:lnTo>
                    <a:cubicBezTo>
                      <a:pt x="176043" y="314769"/>
                      <a:pt x="175979" y="315026"/>
                      <a:pt x="175850" y="315219"/>
                    </a:cubicBezTo>
                    <a:lnTo>
                      <a:pt x="171162" y="323888"/>
                    </a:lnTo>
                    <a:lnTo>
                      <a:pt x="171162" y="325300"/>
                    </a:lnTo>
                    <a:lnTo>
                      <a:pt x="174052" y="329346"/>
                    </a:lnTo>
                    <a:lnTo>
                      <a:pt x="185998" y="329538"/>
                    </a:lnTo>
                    <a:cubicBezTo>
                      <a:pt x="186126" y="329538"/>
                      <a:pt x="186190" y="329538"/>
                      <a:pt x="186319" y="329602"/>
                    </a:cubicBezTo>
                    <a:lnTo>
                      <a:pt x="190879" y="330951"/>
                    </a:lnTo>
                    <a:cubicBezTo>
                      <a:pt x="191007" y="331015"/>
                      <a:pt x="191136" y="331079"/>
                      <a:pt x="191264" y="331144"/>
                    </a:cubicBezTo>
                    <a:lnTo>
                      <a:pt x="192613" y="332299"/>
                    </a:lnTo>
                    <a:cubicBezTo>
                      <a:pt x="192677" y="332364"/>
                      <a:pt x="192806" y="332492"/>
                      <a:pt x="192870" y="332556"/>
                    </a:cubicBezTo>
                    <a:lnTo>
                      <a:pt x="195182" y="336216"/>
                    </a:lnTo>
                    <a:lnTo>
                      <a:pt x="197366" y="338592"/>
                    </a:lnTo>
                    <a:cubicBezTo>
                      <a:pt x="197430" y="338656"/>
                      <a:pt x="197494" y="338721"/>
                      <a:pt x="197494" y="338785"/>
                    </a:cubicBezTo>
                    <a:lnTo>
                      <a:pt x="198393" y="340390"/>
                    </a:lnTo>
                    <a:cubicBezTo>
                      <a:pt x="198458" y="340519"/>
                      <a:pt x="198458" y="340583"/>
                      <a:pt x="198522" y="340711"/>
                    </a:cubicBezTo>
                    <a:cubicBezTo>
                      <a:pt x="198522" y="340711"/>
                      <a:pt x="198522" y="340711"/>
                      <a:pt x="198522" y="340775"/>
                    </a:cubicBezTo>
                    <a:cubicBezTo>
                      <a:pt x="198522" y="340904"/>
                      <a:pt x="198522" y="341032"/>
                      <a:pt x="198522" y="341161"/>
                    </a:cubicBezTo>
                    <a:lnTo>
                      <a:pt x="198136" y="343408"/>
                    </a:lnTo>
                    <a:lnTo>
                      <a:pt x="198136" y="343537"/>
                    </a:lnTo>
                    <a:lnTo>
                      <a:pt x="203531" y="345591"/>
                    </a:lnTo>
                    <a:cubicBezTo>
                      <a:pt x="203788" y="345656"/>
                      <a:pt x="203981" y="345848"/>
                      <a:pt x="204109" y="346105"/>
                    </a:cubicBezTo>
                    <a:lnTo>
                      <a:pt x="205587" y="348738"/>
                    </a:lnTo>
                    <a:lnTo>
                      <a:pt x="207963" y="353040"/>
                    </a:lnTo>
                    <a:lnTo>
                      <a:pt x="208669" y="353746"/>
                    </a:lnTo>
                    <a:lnTo>
                      <a:pt x="209825" y="353875"/>
                    </a:lnTo>
                    <a:lnTo>
                      <a:pt x="212330" y="353040"/>
                    </a:lnTo>
                    <a:cubicBezTo>
                      <a:pt x="212459" y="352976"/>
                      <a:pt x="212651" y="352976"/>
                      <a:pt x="212780" y="352976"/>
                    </a:cubicBezTo>
                    <a:lnTo>
                      <a:pt x="215734" y="353233"/>
                    </a:lnTo>
                    <a:cubicBezTo>
                      <a:pt x="215798" y="353233"/>
                      <a:pt x="215863" y="353233"/>
                      <a:pt x="215991" y="353297"/>
                    </a:cubicBezTo>
                    <a:lnTo>
                      <a:pt x="217597" y="353746"/>
                    </a:lnTo>
                    <a:cubicBezTo>
                      <a:pt x="217725" y="353811"/>
                      <a:pt x="217789" y="353811"/>
                      <a:pt x="217918" y="353875"/>
                    </a:cubicBezTo>
                    <a:lnTo>
                      <a:pt x="219267" y="354774"/>
                    </a:lnTo>
                    <a:cubicBezTo>
                      <a:pt x="219524" y="354966"/>
                      <a:pt x="219716" y="355287"/>
                      <a:pt x="219780" y="355609"/>
                    </a:cubicBezTo>
                    <a:lnTo>
                      <a:pt x="220230" y="359782"/>
                    </a:lnTo>
                    <a:lnTo>
                      <a:pt x="221065" y="361709"/>
                    </a:lnTo>
                    <a:lnTo>
                      <a:pt x="223762" y="361901"/>
                    </a:lnTo>
                    <a:cubicBezTo>
                      <a:pt x="223891" y="361901"/>
                      <a:pt x="224019" y="361966"/>
                      <a:pt x="224148" y="361966"/>
                    </a:cubicBezTo>
                    <a:lnTo>
                      <a:pt x="230057" y="364406"/>
                    </a:lnTo>
                    <a:lnTo>
                      <a:pt x="235901" y="363956"/>
                    </a:lnTo>
                    <a:lnTo>
                      <a:pt x="237571" y="362993"/>
                    </a:lnTo>
                    <a:lnTo>
                      <a:pt x="238406" y="362158"/>
                    </a:lnTo>
                    <a:lnTo>
                      <a:pt x="238791" y="361067"/>
                    </a:lnTo>
                    <a:cubicBezTo>
                      <a:pt x="238791" y="361002"/>
                      <a:pt x="238855" y="360938"/>
                      <a:pt x="238920" y="360874"/>
                    </a:cubicBezTo>
                    <a:lnTo>
                      <a:pt x="241039" y="357278"/>
                    </a:lnTo>
                    <a:lnTo>
                      <a:pt x="241039" y="355737"/>
                    </a:lnTo>
                    <a:cubicBezTo>
                      <a:pt x="241039" y="355480"/>
                      <a:pt x="241103" y="355287"/>
                      <a:pt x="241232" y="355095"/>
                    </a:cubicBezTo>
                    <a:lnTo>
                      <a:pt x="242388" y="353490"/>
                    </a:lnTo>
                    <a:cubicBezTo>
                      <a:pt x="242581" y="353168"/>
                      <a:pt x="242966" y="353040"/>
                      <a:pt x="243287" y="353040"/>
                    </a:cubicBezTo>
                    <a:lnTo>
                      <a:pt x="244572" y="353040"/>
                    </a:lnTo>
                    <a:lnTo>
                      <a:pt x="244828" y="351563"/>
                    </a:lnTo>
                    <a:lnTo>
                      <a:pt x="241938" y="342702"/>
                    </a:lnTo>
                    <a:cubicBezTo>
                      <a:pt x="241874" y="342509"/>
                      <a:pt x="241874" y="342381"/>
                      <a:pt x="241874" y="342188"/>
                    </a:cubicBezTo>
                    <a:lnTo>
                      <a:pt x="242324" y="339234"/>
                    </a:lnTo>
                    <a:cubicBezTo>
                      <a:pt x="242324" y="339170"/>
                      <a:pt x="242388" y="339106"/>
                      <a:pt x="242388" y="338978"/>
                    </a:cubicBezTo>
                    <a:lnTo>
                      <a:pt x="244828" y="332492"/>
                    </a:lnTo>
                    <a:lnTo>
                      <a:pt x="245278" y="325621"/>
                    </a:lnTo>
                    <a:lnTo>
                      <a:pt x="247847" y="315412"/>
                    </a:lnTo>
                    <a:cubicBezTo>
                      <a:pt x="247847" y="315347"/>
                      <a:pt x="247911" y="315219"/>
                      <a:pt x="247911" y="315155"/>
                    </a:cubicBezTo>
                    <a:lnTo>
                      <a:pt x="248618" y="313806"/>
                    </a:lnTo>
                    <a:cubicBezTo>
                      <a:pt x="248810" y="313485"/>
                      <a:pt x="249132" y="313228"/>
                      <a:pt x="249517" y="313164"/>
                    </a:cubicBezTo>
                    <a:lnTo>
                      <a:pt x="251829" y="312907"/>
                    </a:lnTo>
                    <a:cubicBezTo>
                      <a:pt x="252022" y="312907"/>
                      <a:pt x="252214" y="312907"/>
                      <a:pt x="252407" y="312971"/>
                    </a:cubicBezTo>
                    <a:lnTo>
                      <a:pt x="257352" y="315155"/>
                    </a:lnTo>
                    <a:lnTo>
                      <a:pt x="260435" y="311687"/>
                    </a:lnTo>
                    <a:lnTo>
                      <a:pt x="262876" y="309440"/>
                    </a:lnTo>
                    <a:lnTo>
                      <a:pt x="263647" y="307899"/>
                    </a:lnTo>
                    <a:lnTo>
                      <a:pt x="264546" y="304560"/>
                    </a:lnTo>
                    <a:cubicBezTo>
                      <a:pt x="264546" y="304495"/>
                      <a:pt x="264610" y="304367"/>
                      <a:pt x="264610" y="304303"/>
                    </a:cubicBezTo>
                    <a:lnTo>
                      <a:pt x="266601" y="300514"/>
                    </a:lnTo>
                    <a:lnTo>
                      <a:pt x="265895" y="299166"/>
                    </a:lnTo>
                    <a:lnTo>
                      <a:pt x="262426" y="296340"/>
                    </a:lnTo>
                    <a:cubicBezTo>
                      <a:pt x="262298" y="296276"/>
                      <a:pt x="262234" y="296148"/>
                      <a:pt x="262169" y="296019"/>
                    </a:cubicBezTo>
                    <a:lnTo>
                      <a:pt x="260564" y="293258"/>
                    </a:lnTo>
                    <a:cubicBezTo>
                      <a:pt x="260499" y="293194"/>
                      <a:pt x="260499" y="293130"/>
                      <a:pt x="260435" y="293066"/>
                    </a:cubicBezTo>
                    <a:lnTo>
                      <a:pt x="259857" y="291332"/>
                    </a:lnTo>
                    <a:lnTo>
                      <a:pt x="259729" y="291011"/>
                    </a:lnTo>
                    <a:cubicBezTo>
                      <a:pt x="259665" y="290882"/>
                      <a:pt x="259665" y="290754"/>
                      <a:pt x="259665" y="290626"/>
                    </a:cubicBezTo>
                    <a:lnTo>
                      <a:pt x="259665" y="288314"/>
                    </a:lnTo>
                    <a:lnTo>
                      <a:pt x="260371" y="284654"/>
                    </a:lnTo>
                    <a:cubicBezTo>
                      <a:pt x="260371" y="284590"/>
                      <a:pt x="260435" y="284461"/>
                      <a:pt x="260435" y="284397"/>
                    </a:cubicBezTo>
                    <a:lnTo>
                      <a:pt x="261334" y="282342"/>
                    </a:lnTo>
                    <a:cubicBezTo>
                      <a:pt x="261399" y="282278"/>
                      <a:pt x="261463" y="282149"/>
                      <a:pt x="261527" y="282085"/>
                    </a:cubicBezTo>
                    <a:lnTo>
                      <a:pt x="262362" y="281058"/>
                    </a:lnTo>
                    <a:lnTo>
                      <a:pt x="261977" y="276049"/>
                    </a:lnTo>
                    <a:lnTo>
                      <a:pt x="261977" y="276049"/>
                    </a:lnTo>
                    <a:lnTo>
                      <a:pt x="261977" y="276049"/>
                    </a:lnTo>
                    <a:cubicBezTo>
                      <a:pt x="261977" y="275728"/>
                      <a:pt x="262041" y="275471"/>
                      <a:pt x="262234" y="275215"/>
                    </a:cubicBezTo>
                    <a:lnTo>
                      <a:pt x="263390" y="273866"/>
                    </a:lnTo>
                    <a:lnTo>
                      <a:pt x="271996" y="262051"/>
                    </a:lnTo>
                    <a:lnTo>
                      <a:pt x="274565" y="259033"/>
                    </a:lnTo>
                    <a:lnTo>
                      <a:pt x="276941" y="256850"/>
                    </a:lnTo>
                    <a:cubicBezTo>
                      <a:pt x="277006" y="256786"/>
                      <a:pt x="277134" y="256721"/>
                      <a:pt x="277198" y="256657"/>
                    </a:cubicBezTo>
                    <a:lnTo>
                      <a:pt x="278868" y="255822"/>
                    </a:lnTo>
                    <a:lnTo>
                      <a:pt x="282208" y="252933"/>
                    </a:lnTo>
                    <a:cubicBezTo>
                      <a:pt x="282400" y="252804"/>
                      <a:pt x="282593" y="252676"/>
                      <a:pt x="282786" y="252676"/>
                    </a:cubicBezTo>
                    <a:cubicBezTo>
                      <a:pt x="282978" y="252612"/>
                      <a:pt x="283235" y="252676"/>
                      <a:pt x="283428" y="252740"/>
                    </a:cubicBezTo>
                    <a:lnTo>
                      <a:pt x="286639" y="254089"/>
                    </a:lnTo>
                    <a:cubicBezTo>
                      <a:pt x="286832" y="254153"/>
                      <a:pt x="286961" y="254281"/>
                      <a:pt x="287089" y="254410"/>
                    </a:cubicBezTo>
                    <a:lnTo>
                      <a:pt x="288245" y="255758"/>
                    </a:lnTo>
                    <a:lnTo>
                      <a:pt x="291842" y="261152"/>
                    </a:lnTo>
                    <a:lnTo>
                      <a:pt x="294668" y="263335"/>
                    </a:lnTo>
                    <a:cubicBezTo>
                      <a:pt x="294732" y="263399"/>
                      <a:pt x="294796" y="263464"/>
                      <a:pt x="294860" y="263528"/>
                    </a:cubicBezTo>
                    <a:lnTo>
                      <a:pt x="298907" y="268793"/>
                    </a:lnTo>
                    <a:lnTo>
                      <a:pt x="300898" y="268922"/>
                    </a:lnTo>
                    <a:lnTo>
                      <a:pt x="309440" y="261280"/>
                    </a:lnTo>
                    <a:cubicBezTo>
                      <a:pt x="309504" y="261216"/>
                      <a:pt x="309568" y="261152"/>
                      <a:pt x="309632" y="261152"/>
                    </a:cubicBezTo>
                    <a:lnTo>
                      <a:pt x="315734" y="257620"/>
                    </a:lnTo>
                    <a:lnTo>
                      <a:pt x="321064" y="248759"/>
                    </a:lnTo>
                    <a:cubicBezTo>
                      <a:pt x="321129" y="248695"/>
                      <a:pt x="321129" y="248631"/>
                      <a:pt x="321193" y="248566"/>
                    </a:cubicBezTo>
                    <a:lnTo>
                      <a:pt x="341681" y="226221"/>
                    </a:lnTo>
                    <a:cubicBezTo>
                      <a:pt x="341809" y="226092"/>
                      <a:pt x="341873" y="226028"/>
                      <a:pt x="342002" y="225964"/>
                    </a:cubicBezTo>
                    <a:lnTo>
                      <a:pt x="343800" y="225065"/>
                    </a:lnTo>
                    <a:cubicBezTo>
                      <a:pt x="343929" y="225000"/>
                      <a:pt x="344121" y="224936"/>
                      <a:pt x="344314" y="224936"/>
                    </a:cubicBezTo>
                    <a:lnTo>
                      <a:pt x="345920" y="224936"/>
                    </a:lnTo>
                    <a:lnTo>
                      <a:pt x="345920" y="224936"/>
                    </a:lnTo>
                    <a:cubicBezTo>
                      <a:pt x="346048" y="224936"/>
                      <a:pt x="346177" y="225000"/>
                      <a:pt x="346241" y="225065"/>
                    </a:cubicBezTo>
                    <a:cubicBezTo>
                      <a:pt x="346369" y="225129"/>
                      <a:pt x="346498" y="225129"/>
                      <a:pt x="346562" y="225193"/>
                    </a:cubicBezTo>
                    <a:lnTo>
                      <a:pt x="346562" y="225193"/>
                    </a:lnTo>
                    <a:cubicBezTo>
                      <a:pt x="346562" y="225193"/>
                      <a:pt x="346562" y="225193"/>
                      <a:pt x="346562" y="225193"/>
                    </a:cubicBezTo>
                    <a:lnTo>
                      <a:pt x="346947" y="225450"/>
                    </a:lnTo>
                    <a:lnTo>
                      <a:pt x="347525" y="225835"/>
                    </a:lnTo>
                    <a:cubicBezTo>
                      <a:pt x="347654" y="225899"/>
                      <a:pt x="347718" y="226028"/>
                      <a:pt x="347782" y="226092"/>
                    </a:cubicBezTo>
                    <a:lnTo>
                      <a:pt x="348681" y="227441"/>
                    </a:lnTo>
                    <a:lnTo>
                      <a:pt x="350030" y="229881"/>
                    </a:lnTo>
                    <a:lnTo>
                      <a:pt x="351058" y="230908"/>
                    </a:lnTo>
                    <a:lnTo>
                      <a:pt x="355939" y="234504"/>
                    </a:lnTo>
                    <a:lnTo>
                      <a:pt x="356517" y="234632"/>
                    </a:lnTo>
                    <a:lnTo>
                      <a:pt x="356902" y="234311"/>
                    </a:lnTo>
                    <a:lnTo>
                      <a:pt x="358893" y="223973"/>
                    </a:lnTo>
                    <a:cubicBezTo>
                      <a:pt x="358893" y="223909"/>
                      <a:pt x="358958" y="223780"/>
                      <a:pt x="358958" y="223716"/>
                    </a:cubicBezTo>
                    <a:lnTo>
                      <a:pt x="360306" y="220762"/>
                    </a:lnTo>
                    <a:cubicBezTo>
                      <a:pt x="360371" y="220634"/>
                      <a:pt x="360435" y="220506"/>
                      <a:pt x="360563" y="220377"/>
                    </a:cubicBezTo>
                    <a:lnTo>
                      <a:pt x="362361" y="218772"/>
                    </a:lnTo>
                    <a:lnTo>
                      <a:pt x="363389" y="215176"/>
                    </a:lnTo>
                    <a:lnTo>
                      <a:pt x="364031" y="212479"/>
                    </a:lnTo>
                    <a:lnTo>
                      <a:pt x="364417" y="211516"/>
                    </a:lnTo>
                    <a:lnTo>
                      <a:pt x="364738" y="210745"/>
                    </a:lnTo>
                    <a:cubicBezTo>
                      <a:pt x="364802" y="210617"/>
                      <a:pt x="364866" y="210488"/>
                      <a:pt x="364995" y="210360"/>
                    </a:cubicBezTo>
                    <a:lnTo>
                      <a:pt x="366151" y="209204"/>
                    </a:lnTo>
                    <a:cubicBezTo>
                      <a:pt x="366279" y="209076"/>
                      <a:pt x="366408" y="209012"/>
                      <a:pt x="366536" y="208947"/>
                    </a:cubicBezTo>
                    <a:lnTo>
                      <a:pt x="367500" y="208562"/>
                    </a:lnTo>
                    <a:lnTo>
                      <a:pt x="368656" y="207535"/>
                    </a:lnTo>
                    <a:lnTo>
                      <a:pt x="366022" y="205416"/>
                    </a:lnTo>
                    <a:cubicBezTo>
                      <a:pt x="365958" y="205351"/>
                      <a:pt x="365894" y="205287"/>
                      <a:pt x="365830" y="205159"/>
                    </a:cubicBezTo>
                    <a:lnTo>
                      <a:pt x="362490" y="200279"/>
                    </a:lnTo>
                    <a:lnTo>
                      <a:pt x="359471" y="198095"/>
                    </a:lnTo>
                    <a:cubicBezTo>
                      <a:pt x="359279" y="197967"/>
                      <a:pt x="359150" y="197774"/>
                      <a:pt x="359022" y="197518"/>
                    </a:cubicBezTo>
                    <a:lnTo>
                      <a:pt x="357994" y="194243"/>
                    </a:lnTo>
                    <a:lnTo>
                      <a:pt x="352150" y="189876"/>
                    </a:lnTo>
                    <a:lnTo>
                      <a:pt x="337699" y="182235"/>
                    </a:lnTo>
                    <a:cubicBezTo>
                      <a:pt x="337313" y="182042"/>
                      <a:pt x="337121" y="181657"/>
                      <a:pt x="337121" y="181208"/>
                    </a:cubicBezTo>
                    <a:lnTo>
                      <a:pt x="337121" y="177997"/>
                    </a:lnTo>
                    <a:cubicBezTo>
                      <a:pt x="337121" y="177740"/>
                      <a:pt x="337185" y="177483"/>
                      <a:pt x="337378" y="177291"/>
                    </a:cubicBezTo>
                    <a:lnTo>
                      <a:pt x="338277" y="176135"/>
                    </a:lnTo>
                    <a:lnTo>
                      <a:pt x="339754" y="174658"/>
                    </a:lnTo>
                    <a:cubicBezTo>
                      <a:pt x="339882" y="174529"/>
                      <a:pt x="340011" y="174465"/>
                      <a:pt x="340139" y="174401"/>
                    </a:cubicBezTo>
                    <a:lnTo>
                      <a:pt x="342644" y="173502"/>
                    </a:lnTo>
                    <a:lnTo>
                      <a:pt x="345727" y="172860"/>
                    </a:lnTo>
                    <a:lnTo>
                      <a:pt x="346112" y="172282"/>
                    </a:lnTo>
                    <a:lnTo>
                      <a:pt x="349516" y="160981"/>
                    </a:lnTo>
                    <a:lnTo>
                      <a:pt x="350865" y="153339"/>
                    </a:lnTo>
                    <a:cubicBezTo>
                      <a:pt x="350865" y="153211"/>
                      <a:pt x="350929" y="153147"/>
                      <a:pt x="350994" y="153018"/>
                    </a:cubicBezTo>
                    <a:lnTo>
                      <a:pt x="352985" y="149101"/>
                    </a:lnTo>
                    <a:lnTo>
                      <a:pt x="353306" y="146854"/>
                    </a:lnTo>
                    <a:lnTo>
                      <a:pt x="349131" y="142487"/>
                    </a:lnTo>
                    <a:cubicBezTo>
                      <a:pt x="349067" y="142423"/>
                      <a:pt x="349003" y="142295"/>
                      <a:pt x="348938" y="142231"/>
                    </a:cubicBezTo>
                    <a:lnTo>
                      <a:pt x="348039" y="140433"/>
                    </a:lnTo>
                    <a:lnTo>
                      <a:pt x="347268" y="138249"/>
                    </a:lnTo>
                    <a:lnTo>
                      <a:pt x="346369" y="136323"/>
                    </a:lnTo>
                    <a:lnTo>
                      <a:pt x="345470" y="132727"/>
                    </a:lnTo>
                    <a:lnTo>
                      <a:pt x="344892" y="131957"/>
                    </a:lnTo>
                    <a:lnTo>
                      <a:pt x="342837" y="130929"/>
                    </a:lnTo>
                    <a:cubicBezTo>
                      <a:pt x="342580" y="130801"/>
                      <a:pt x="342387" y="130608"/>
                      <a:pt x="342259" y="130351"/>
                    </a:cubicBezTo>
                    <a:lnTo>
                      <a:pt x="341809" y="129195"/>
                    </a:lnTo>
                    <a:cubicBezTo>
                      <a:pt x="341745" y="129003"/>
                      <a:pt x="341681" y="128810"/>
                      <a:pt x="341745" y="128618"/>
                    </a:cubicBezTo>
                    <a:lnTo>
                      <a:pt x="341745" y="128618"/>
                    </a:lnTo>
                    <a:lnTo>
                      <a:pt x="341745" y="128618"/>
                    </a:lnTo>
                    <a:lnTo>
                      <a:pt x="341745" y="128425"/>
                    </a:lnTo>
                    <a:lnTo>
                      <a:pt x="341938" y="127012"/>
                    </a:lnTo>
                    <a:lnTo>
                      <a:pt x="344956" y="117059"/>
                    </a:lnTo>
                    <a:cubicBezTo>
                      <a:pt x="344956" y="116995"/>
                      <a:pt x="345021" y="116867"/>
                      <a:pt x="345085" y="116802"/>
                    </a:cubicBezTo>
                    <a:lnTo>
                      <a:pt x="351443" y="106529"/>
                    </a:lnTo>
                    <a:cubicBezTo>
                      <a:pt x="351572" y="106336"/>
                      <a:pt x="351700" y="106207"/>
                      <a:pt x="351893" y="106143"/>
                    </a:cubicBezTo>
                    <a:lnTo>
                      <a:pt x="356774" y="103446"/>
                    </a:lnTo>
                    <a:lnTo>
                      <a:pt x="360563" y="100107"/>
                    </a:lnTo>
                    <a:lnTo>
                      <a:pt x="361527" y="96897"/>
                    </a:lnTo>
                    <a:lnTo>
                      <a:pt x="361527" y="95034"/>
                    </a:lnTo>
                    <a:cubicBezTo>
                      <a:pt x="361527" y="94842"/>
                      <a:pt x="361591" y="94649"/>
                      <a:pt x="361655" y="94457"/>
                    </a:cubicBezTo>
                    <a:lnTo>
                      <a:pt x="362554" y="92851"/>
                    </a:lnTo>
                    <a:cubicBezTo>
                      <a:pt x="362618" y="92787"/>
                      <a:pt x="362683" y="92659"/>
                      <a:pt x="362747" y="92594"/>
                    </a:cubicBezTo>
                    <a:lnTo>
                      <a:pt x="364096" y="91246"/>
                    </a:lnTo>
                    <a:lnTo>
                      <a:pt x="365637" y="90219"/>
                    </a:lnTo>
                    <a:cubicBezTo>
                      <a:pt x="365894" y="90026"/>
                      <a:pt x="366151" y="90026"/>
                      <a:pt x="366472" y="90026"/>
                    </a:cubicBezTo>
                    <a:lnTo>
                      <a:pt x="367821" y="90283"/>
                    </a:lnTo>
                    <a:cubicBezTo>
                      <a:pt x="368013" y="90347"/>
                      <a:pt x="368206" y="90411"/>
                      <a:pt x="368399" y="90540"/>
                    </a:cubicBezTo>
                    <a:lnTo>
                      <a:pt x="369747" y="91695"/>
                    </a:lnTo>
                    <a:lnTo>
                      <a:pt x="370326" y="91760"/>
                    </a:lnTo>
                    <a:lnTo>
                      <a:pt x="371096" y="91182"/>
                    </a:lnTo>
                    <a:lnTo>
                      <a:pt x="372573" y="89641"/>
                    </a:lnTo>
                    <a:lnTo>
                      <a:pt x="373794" y="87778"/>
                    </a:lnTo>
                    <a:cubicBezTo>
                      <a:pt x="373858" y="87714"/>
                      <a:pt x="373922" y="87586"/>
                      <a:pt x="373986" y="87522"/>
                    </a:cubicBezTo>
                    <a:lnTo>
                      <a:pt x="375335" y="86366"/>
                    </a:lnTo>
                    <a:cubicBezTo>
                      <a:pt x="375464" y="86237"/>
                      <a:pt x="375592" y="86173"/>
                      <a:pt x="375785" y="86109"/>
                    </a:cubicBezTo>
                    <a:lnTo>
                      <a:pt x="377583" y="85659"/>
                    </a:lnTo>
                    <a:lnTo>
                      <a:pt x="379638" y="85403"/>
                    </a:lnTo>
                    <a:lnTo>
                      <a:pt x="381950" y="84439"/>
                    </a:lnTo>
                    <a:lnTo>
                      <a:pt x="383620" y="82385"/>
                    </a:lnTo>
                    <a:lnTo>
                      <a:pt x="384840" y="80330"/>
                    </a:lnTo>
                    <a:lnTo>
                      <a:pt x="386382" y="75000"/>
                    </a:lnTo>
                    <a:lnTo>
                      <a:pt x="389979" y="45976"/>
                    </a:lnTo>
                    <a:cubicBezTo>
                      <a:pt x="389979" y="45848"/>
                      <a:pt x="390043" y="45784"/>
                      <a:pt x="390043" y="45655"/>
                    </a:cubicBezTo>
                    <a:lnTo>
                      <a:pt x="391199" y="42894"/>
                    </a:lnTo>
                    <a:cubicBezTo>
                      <a:pt x="391327" y="42637"/>
                      <a:pt x="391520" y="42444"/>
                      <a:pt x="391777" y="42316"/>
                    </a:cubicBezTo>
                    <a:lnTo>
                      <a:pt x="394924" y="40839"/>
                    </a:lnTo>
                    <a:lnTo>
                      <a:pt x="397557" y="37372"/>
                    </a:lnTo>
                    <a:lnTo>
                      <a:pt x="399291" y="30950"/>
                    </a:lnTo>
                    <a:cubicBezTo>
                      <a:pt x="399291" y="30886"/>
                      <a:pt x="399356" y="30758"/>
                      <a:pt x="399420" y="30694"/>
                    </a:cubicBezTo>
                    <a:lnTo>
                      <a:pt x="402631" y="24979"/>
                    </a:lnTo>
                    <a:lnTo>
                      <a:pt x="408283" y="10274"/>
                    </a:lnTo>
                    <a:lnTo>
                      <a:pt x="409953" y="6999"/>
                    </a:lnTo>
                    <a:lnTo>
                      <a:pt x="410916" y="3981"/>
                    </a:lnTo>
                    <a:lnTo>
                      <a:pt x="407641" y="3146"/>
                    </a:lnTo>
                    <a:lnTo>
                      <a:pt x="401603" y="3146"/>
                    </a:lnTo>
                    <a:cubicBezTo>
                      <a:pt x="401989" y="4110"/>
                      <a:pt x="401796" y="4045"/>
                      <a:pt x="401668" y="3981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40BE40EB-0088-4C5D-990C-BBF89D0A6D5E}"/>
                  </a:ext>
                </a:extLst>
              </p:cNvPr>
              <p:cNvSpPr/>
              <p:nvPr/>
            </p:nvSpPr>
            <p:spPr>
              <a:xfrm>
                <a:off x="578481" y="500985"/>
                <a:ext cx="259343" cy="320034"/>
              </a:xfrm>
              <a:custGeom>
                <a:avLst/>
                <a:gdLst>
                  <a:gd name="connsiteX0" fmla="*/ 14322 w 259343"/>
                  <a:gd name="connsiteY0" fmla="*/ 92273 h 320034"/>
                  <a:gd name="connsiteX1" fmla="*/ 15478 w 259343"/>
                  <a:gd name="connsiteY1" fmla="*/ 95484 h 320034"/>
                  <a:gd name="connsiteX2" fmla="*/ 17983 w 259343"/>
                  <a:gd name="connsiteY2" fmla="*/ 107749 h 320034"/>
                  <a:gd name="connsiteX3" fmla="*/ 21516 w 259343"/>
                  <a:gd name="connsiteY3" fmla="*/ 112821 h 320034"/>
                  <a:gd name="connsiteX4" fmla="*/ 24213 w 259343"/>
                  <a:gd name="connsiteY4" fmla="*/ 117573 h 320034"/>
                  <a:gd name="connsiteX5" fmla="*/ 26204 w 259343"/>
                  <a:gd name="connsiteY5" fmla="*/ 119564 h 320034"/>
                  <a:gd name="connsiteX6" fmla="*/ 34168 w 259343"/>
                  <a:gd name="connsiteY6" fmla="*/ 122453 h 320034"/>
                  <a:gd name="connsiteX7" fmla="*/ 34553 w 259343"/>
                  <a:gd name="connsiteY7" fmla="*/ 122710 h 320034"/>
                  <a:gd name="connsiteX8" fmla="*/ 37058 w 259343"/>
                  <a:gd name="connsiteY8" fmla="*/ 125022 h 320034"/>
                  <a:gd name="connsiteX9" fmla="*/ 37251 w 259343"/>
                  <a:gd name="connsiteY9" fmla="*/ 125214 h 320034"/>
                  <a:gd name="connsiteX10" fmla="*/ 42261 w 259343"/>
                  <a:gd name="connsiteY10" fmla="*/ 132727 h 320034"/>
                  <a:gd name="connsiteX11" fmla="*/ 42453 w 259343"/>
                  <a:gd name="connsiteY11" fmla="*/ 133177 h 320034"/>
                  <a:gd name="connsiteX12" fmla="*/ 44508 w 259343"/>
                  <a:gd name="connsiteY12" fmla="*/ 145955 h 320034"/>
                  <a:gd name="connsiteX13" fmla="*/ 44765 w 259343"/>
                  <a:gd name="connsiteY13" fmla="*/ 152697 h 320034"/>
                  <a:gd name="connsiteX14" fmla="*/ 44316 w 259343"/>
                  <a:gd name="connsiteY14" fmla="*/ 159440 h 320034"/>
                  <a:gd name="connsiteX15" fmla="*/ 44059 w 259343"/>
                  <a:gd name="connsiteY15" fmla="*/ 160082 h 320034"/>
                  <a:gd name="connsiteX16" fmla="*/ 35838 w 259343"/>
                  <a:gd name="connsiteY16" fmla="*/ 169649 h 320034"/>
                  <a:gd name="connsiteX17" fmla="*/ 28580 w 259343"/>
                  <a:gd name="connsiteY17" fmla="*/ 180052 h 320034"/>
                  <a:gd name="connsiteX18" fmla="*/ 20681 w 259343"/>
                  <a:gd name="connsiteY18" fmla="*/ 195848 h 320034"/>
                  <a:gd name="connsiteX19" fmla="*/ 16056 w 259343"/>
                  <a:gd name="connsiteY19" fmla="*/ 203040 h 320034"/>
                  <a:gd name="connsiteX20" fmla="*/ 13295 w 259343"/>
                  <a:gd name="connsiteY20" fmla="*/ 207920 h 320034"/>
                  <a:gd name="connsiteX21" fmla="*/ 13744 w 259343"/>
                  <a:gd name="connsiteY21" fmla="*/ 221982 h 320034"/>
                  <a:gd name="connsiteX22" fmla="*/ 13295 w 259343"/>
                  <a:gd name="connsiteY22" fmla="*/ 226220 h 320034"/>
                  <a:gd name="connsiteX23" fmla="*/ 11175 w 259343"/>
                  <a:gd name="connsiteY23" fmla="*/ 233733 h 320034"/>
                  <a:gd name="connsiteX24" fmla="*/ 11047 w 259343"/>
                  <a:gd name="connsiteY24" fmla="*/ 233990 h 320034"/>
                  <a:gd name="connsiteX25" fmla="*/ 5652 w 259343"/>
                  <a:gd name="connsiteY25" fmla="*/ 242723 h 320034"/>
                  <a:gd name="connsiteX26" fmla="*/ 0 w 259343"/>
                  <a:gd name="connsiteY26" fmla="*/ 263207 h 320034"/>
                  <a:gd name="connsiteX27" fmla="*/ 0 w 259343"/>
                  <a:gd name="connsiteY27" fmla="*/ 277847 h 320034"/>
                  <a:gd name="connsiteX28" fmla="*/ 0 w 259343"/>
                  <a:gd name="connsiteY28" fmla="*/ 277847 h 320034"/>
                  <a:gd name="connsiteX29" fmla="*/ 1349 w 259343"/>
                  <a:gd name="connsiteY29" fmla="*/ 284333 h 320034"/>
                  <a:gd name="connsiteX30" fmla="*/ 10854 w 259343"/>
                  <a:gd name="connsiteY30" fmla="*/ 305202 h 320034"/>
                  <a:gd name="connsiteX31" fmla="*/ 14772 w 259343"/>
                  <a:gd name="connsiteY31" fmla="*/ 317531 h 320034"/>
                  <a:gd name="connsiteX32" fmla="*/ 81695 w 259343"/>
                  <a:gd name="connsiteY32" fmla="*/ 319328 h 320034"/>
                  <a:gd name="connsiteX33" fmla="*/ 96595 w 259343"/>
                  <a:gd name="connsiteY33" fmla="*/ 320035 h 320034"/>
                  <a:gd name="connsiteX34" fmla="*/ 97880 w 259343"/>
                  <a:gd name="connsiteY34" fmla="*/ 319650 h 320034"/>
                  <a:gd name="connsiteX35" fmla="*/ 99100 w 259343"/>
                  <a:gd name="connsiteY35" fmla="*/ 318879 h 320034"/>
                  <a:gd name="connsiteX36" fmla="*/ 99229 w 259343"/>
                  <a:gd name="connsiteY36" fmla="*/ 317787 h 320034"/>
                  <a:gd name="connsiteX37" fmla="*/ 99935 w 259343"/>
                  <a:gd name="connsiteY37" fmla="*/ 315347 h 320034"/>
                  <a:gd name="connsiteX38" fmla="*/ 100064 w 259343"/>
                  <a:gd name="connsiteY38" fmla="*/ 315026 h 320034"/>
                  <a:gd name="connsiteX39" fmla="*/ 110789 w 259343"/>
                  <a:gd name="connsiteY39" fmla="*/ 299744 h 320034"/>
                  <a:gd name="connsiteX40" fmla="*/ 111046 w 259343"/>
                  <a:gd name="connsiteY40" fmla="*/ 299487 h 320034"/>
                  <a:gd name="connsiteX41" fmla="*/ 115349 w 259343"/>
                  <a:gd name="connsiteY41" fmla="*/ 296276 h 320034"/>
                  <a:gd name="connsiteX42" fmla="*/ 115671 w 259343"/>
                  <a:gd name="connsiteY42" fmla="*/ 296084 h 320034"/>
                  <a:gd name="connsiteX43" fmla="*/ 121130 w 259343"/>
                  <a:gd name="connsiteY43" fmla="*/ 294286 h 320034"/>
                  <a:gd name="connsiteX44" fmla="*/ 130378 w 259343"/>
                  <a:gd name="connsiteY44" fmla="*/ 292423 h 320034"/>
                  <a:gd name="connsiteX45" fmla="*/ 135902 w 259343"/>
                  <a:gd name="connsiteY45" fmla="*/ 290176 h 320034"/>
                  <a:gd name="connsiteX46" fmla="*/ 138471 w 259343"/>
                  <a:gd name="connsiteY46" fmla="*/ 288571 h 320034"/>
                  <a:gd name="connsiteX47" fmla="*/ 141875 w 259343"/>
                  <a:gd name="connsiteY47" fmla="*/ 283241 h 320034"/>
                  <a:gd name="connsiteX48" fmla="*/ 144829 w 259343"/>
                  <a:gd name="connsiteY48" fmla="*/ 270655 h 320034"/>
                  <a:gd name="connsiteX49" fmla="*/ 145022 w 259343"/>
                  <a:gd name="connsiteY49" fmla="*/ 270270 h 320034"/>
                  <a:gd name="connsiteX50" fmla="*/ 146820 w 259343"/>
                  <a:gd name="connsiteY50" fmla="*/ 267509 h 320034"/>
                  <a:gd name="connsiteX51" fmla="*/ 147013 w 259343"/>
                  <a:gd name="connsiteY51" fmla="*/ 267316 h 320034"/>
                  <a:gd name="connsiteX52" fmla="*/ 149774 w 259343"/>
                  <a:gd name="connsiteY52" fmla="*/ 264812 h 320034"/>
                  <a:gd name="connsiteX53" fmla="*/ 153756 w 259343"/>
                  <a:gd name="connsiteY53" fmla="*/ 262372 h 320034"/>
                  <a:gd name="connsiteX54" fmla="*/ 158381 w 259343"/>
                  <a:gd name="connsiteY54" fmla="*/ 251970 h 320034"/>
                  <a:gd name="connsiteX55" fmla="*/ 158638 w 259343"/>
                  <a:gd name="connsiteY55" fmla="*/ 251649 h 320034"/>
                  <a:gd name="connsiteX56" fmla="*/ 161142 w 259343"/>
                  <a:gd name="connsiteY56" fmla="*/ 249144 h 320034"/>
                  <a:gd name="connsiteX57" fmla="*/ 169299 w 259343"/>
                  <a:gd name="connsiteY57" fmla="*/ 243558 h 320034"/>
                  <a:gd name="connsiteX58" fmla="*/ 173474 w 259343"/>
                  <a:gd name="connsiteY58" fmla="*/ 240026 h 320034"/>
                  <a:gd name="connsiteX59" fmla="*/ 179126 w 259343"/>
                  <a:gd name="connsiteY59" fmla="*/ 232834 h 320034"/>
                  <a:gd name="connsiteX60" fmla="*/ 188567 w 259343"/>
                  <a:gd name="connsiteY60" fmla="*/ 222689 h 320034"/>
                  <a:gd name="connsiteX61" fmla="*/ 193705 w 259343"/>
                  <a:gd name="connsiteY61" fmla="*/ 214855 h 320034"/>
                  <a:gd name="connsiteX62" fmla="*/ 194219 w 259343"/>
                  <a:gd name="connsiteY62" fmla="*/ 214405 h 320034"/>
                  <a:gd name="connsiteX63" fmla="*/ 196531 w 259343"/>
                  <a:gd name="connsiteY63" fmla="*/ 213506 h 320034"/>
                  <a:gd name="connsiteX64" fmla="*/ 200513 w 259343"/>
                  <a:gd name="connsiteY64" fmla="*/ 212351 h 320034"/>
                  <a:gd name="connsiteX65" fmla="*/ 212138 w 259343"/>
                  <a:gd name="connsiteY65" fmla="*/ 211195 h 320034"/>
                  <a:gd name="connsiteX66" fmla="*/ 215734 w 259343"/>
                  <a:gd name="connsiteY66" fmla="*/ 211452 h 320034"/>
                  <a:gd name="connsiteX67" fmla="*/ 220358 w 259343"/>
                  <a:gd name="connsiteY67" fmla="*/ 212543 h 320034"/>
                  <a:gd name="connsiteX68" fmla="*/ 221964 w 259343"/>
                  <a:gd name="connsiteY68" fmla="*/ 212030 h 320034"/>
                  <a:gd name="connsiteX69" fmla="*/ 224148 w 259343"/>
                  <a:gd name="connsiteY69" fmla="*/ 210745 h 320034"/>
                  <a:gd name="connsiteX70" fmla="*/ 224533 w 259343"/>
                  <a:gd name="connsiteY70" fmla="*/ 210617 h 320034"/>
                  <a:gd name="connsiteX71" fmla="*/ 226845 w 259343"/>
                  <a:gd name="connsiteY71" fmla="*/ 210167 h 320034"/>
                  <a:gd name="connsiteX72" fmla="*/ 230185 w 259343"/>
                  <a:gd name="connsiteY72" fmla="*/ 209910 h 320034"/>
                  <a:gd name="connsiteX73" fmla="*/ 238149 w 259343"/>
                  <a:gd name="connsiteY73" fmla="*/ 210360 h 320034"/>
                  <a:gd name="connsiteX74" fmla="*/ 242324 w 259343"/>
                  <a:gd name="connsiteY74" fmla="*/ 204709 h 320034"/>
                  <a:gd name="connsiteX75" fmla="*/ 246370 w 259343"/>
                  <a:gd name="connsiteY75" fmla="*/ 198352 h 320034"/>
                  <a:gd name="connsiteX76" fmla="*/ 249003 w 259343"/>
                  <a:gd name="connsiteY76" fmla="*/ 195463 h 320034"/>
                  <a:gd name="connsiteX77" fmla="*/ 251701 w 259343"/>
                  <a:gd name="connsiteY77" fmla="*/ 193472 h 320034"/>
                  <a:gd name="connsiteX78" fmla="*/ 252086 w 259343"/>
                  <a:gd name="connsiteY78" fmla="*/ 193279 h 320034"/>
                  <a:gd name="connsiteX79" fmla="*/ 254270 w 259343"/>
                  <a:gd name="connsiteY79" fmla="*/ 192702 h 320034"/>
                  <a:gd name="connsiteX80" fmla="*/ 255105 w 259343"/>
                  <a:gd name="connsiteY80" fmla="*/ 190904 h 320034"/>
                  <a:gd name="connsiteX81" fmla="*/ 255105 w 259343"/>
                  <a:gd name="connsiteY81" fmla="*/ 189106 h 320034"/>
                  <a:gd name="connsiteX82" fmla="*/ 255297 w 259343"/>
                  <a:gd name="connsiteY82" fmla="*/ 188464 h 320034"/>
                  <a:gd name="connsiteX83" fmla="*/ 257096 w 259343"/>
                  <a:gd name="connsiteY83" fmla="*/ 185959 h 320034"/>
                  <a:gd name="connsiteX84" fmla="*/ 259215 w 259343"/>
                  <a:gd name="connsiteY84" fmla="*/ 183583 h 320034"/>
                  <a:gd name="connsiteX85" fmla="*/ 259343 w 259343"/>
                  <a:gd name="connsiteY85" fmla="*/ 183005 h 320034"/>
                  <a:gd name="connsiteX86" fmla="*/ 258509 w 259343"/>
                  <a:gd name="connsiteY86" fmla="*/ 179859 h 320034"/>
                  <a:gd name="connsiteX87" fmla="*/ 258444 w 259343"/>
                  <a:gd name="connsiteY87" fmla="*/ 179538 h 320034"/>
                  <a:gd name="connsiteX88" fmla="*/ 258637 w 259343"/>
                  <a:gd name="connsiteY88" fmla="*/ 171062 h 320034"/>
                  <a:gd name="connsiteX89" fmla="*/ 257866 w 259343"/>
                  <a:gd name="connsiteY89" fmla="*/ 168943 h 320034"/>
                  <a:gd name="connsiteX90" fmla="*/ 256261 w 259343"/>
                  <a:gd name="connsiteY90" fmla="*/ 167145 h 320034"/>
                  <a:gd name="connsiteX91" fmla="*/ 254334 w 259343"/>
                  <a:gd name="connsiteY91" fmla="*/ 165861 h 320034"/>
                  <a:gd name="connsiteX92" fmla="*/ 250737 w 259343"/>
                  <a:gd name="connsiteY92" fmla="*/ 162265 h 320034"/>
                  <a:gd name="connsiteX93" fmla="*/ 250545 w 259343"/>
                  <a:gd name="connsiteY93" fmla="*/ 162072 h 320034"/>
                  <a:gd name="connsiteX94" fmla="*/ 246306 w 259343"/>
                  <a:gd name="connsiteY94" fmla="*/ 155202 h 320034"/>
                  <a:gd name="connsiteX95" fmla="*/ 240782 w 259343"/>
                  <a:gd name="connsiteY95" fmla="*/ 151028 h 320034"/>
                  <a:gd name="connsiteX96" fmla="*/ 237828 w 259343"/>
                  <a:gd name="connsiteY96" fmla="*/ 148523 h 320034"/>
                  <a:gd name="connsiteX97" fmla="*/ 236222 w 259343"/>
                  <a:gd name="connsiteY97" fmla="*/ 148523 h 320034"/>
                  <a:gd name="connsiteX98" fmla="*/ 233011 w 259343"/>
                  <a:gd name="connsiteY98" fmla="*/ 148716 h 320034"/>
                  <a:gd name="connsiteX99" fmla="*/ 224726 w 259343"/>
                  <a:gd name="connsiteY99" fmla="*/ 151606 h 320034"/>
                  <a:gd name="connsiteX100" fmla="*/ 218046 w 259343"/>
                  <a:gd name="connsiteY100" fmla="*/ 153660 h 320034"/>
                  <a:gd name="connsiteX101" fmla="*/ 201990 w 259343"/>
                  <a:gd name="connsiteY101" fmla="*/ 161559 h 320034"/>
                  <a:gd name="connsiteX102" fmla="*/ 200641 w 259343"/>
                  <a:gd name="connsiteY102" fmla="*/ 161302 h 320034"/>
                  <a:gd name="connsiteX103" fmla="*/ 194989 w 259343"/>
                  <a:gd name="connsiteY103" fmla="*/ 155458 h 320034"/>
                  <a:gd name="connsiteX104" fmla="*/ 190044 w 259343"/>
                  <a:gd name="connsiteY104" fmla="*/ 152119 h 320034"/>
                  <a:gd name="connsiteX105" fmla="*/ 183814 w 259343"/>
                  <a:gd name="connsiteY105" fmla="*/ 149230 h 320034"/>
                  <a:gd name="connsiteX106" fmla="*/ 183493 w 259343"/>
                  <a:gd name="connsiteY106" fmla="*/ 148973 h 320034"/>
                  <a:gd name="connsiteX107" fmla="*/ 181887 w 259343"/>
                  <a:gd name="connsiteY107" fmla="*/ 147368 h 320034"/>
                  <a:gd name="connsiteX108" fmla="*/ 181695 w 259343"/>
                  <a:gd name="connsiteY108" fmla="*/ 147111 h 320034"/>
                  <a:gd name="connsiteX109" fmla="*/ 180538 w 259343"/>
                  <a:gd name="connsiteY109" fmla="*/ 145056 h 320034"/>
                  <a:gd name="connsiteX110" fmla="*/ 179511 w 259343"/>
                  <a:gd name="connsiteY110" fmla="*/ 142102 h 320034"/>
                  <a:gd name="connsiteX111" fmla="*/ 179447 w 259343"/>
                  <a:gd name="connsiteY111" fmla="*/ 141845 h 320034"/>
                  <a:gd name="connsiteX112" fmla="*/ 178548 w 259343"/>
                  <a:gd name="connsiteY112" fmla="*/ 134076 h 320034"/>
                  <a:gd name="connsiteX113" fmla="*/ 178548 w 259343"/>
                  <a:gd name="connsiteY113" fmla="*/ 127462 h 320034"/>
                  <a:gd name="connsiteX114" fmla="*/ 175657 w 259343"/>
                  <a:gd name="connsiteY114" fmla="*/ 117573 h 320034"/>
                  <a:gd name="connsiteX115" fmla="*/ 175144 w 259343"/>
                  <a:gd name="connsiteY115" fmla="*/ 114234 h 320034"/>
                  <a:gd name="connsiteX116" fmla="*/ 175144 w 259343"/>
                  <a:gd name="connsiteY116" fmla="*/ 111794 h 320034"/>
                  <a:gd name="connsiteX117" fmla="*/ 175144 w 259343"/>
                  <a:gd name="connsiteY117" fmla="*/ 111537 h 320034"/>
                  <a:gd name="connsiteX118" fmla="*/ 175978 w 259343"/>
                  <a:gd name="connsiteY118" fmla="*/ 107749 h 320034"/>
                  <a:gd name="connsiteX119" fmla="*/ 173088 w 259343"/>
                  <a:gd name="connsiteY119" fmla="*/ 98438 h 320034"/>
                  <a:gd name="connsiteX120" fmla="*/ 173024 w 259343"/>
                  <a:gd name="connsiteY120" fmla="*/ 97988 h 320034"/>
                  <a:gd name="connsiteX121" fmla="*/ 173474 w 259343"/>
                  <a:gd name="connsiteY121" fmla="*/ 91824 h 320034"/>
                  <a:gd name="connsiteX122" fmla="*/ 173731 w 259343"/>
                  <a:gd name="connsiteY122" fmla="*/ 91182 h 320034"/>
                  <a:gd name="connsiteX123" fmla="*/ 174887 w 259343"/>
                  <a:gd name="connsiteY123" fmla="*/ 89833 h 320034"/>
                  <a:gd name="connsiteX124" fmla="*/ 175079 w 259343"/>
                  <a:gd name="connsiteY124" fmla="*/ 89641 h 320034"/>
                  <a:gd name="connsiteX125" fmla="*/ 178034 w 259343"/>
                  <a:gd name="connsiteY125" fmla="*/ 87329 h 320034"/>
                  <a:gd name="connsiteX126" fmla="*/ 180860 w 259343"/>
                  <a:gd name="connsiteY126" fmla="*/ 84247 h 320034"/>
                  <a:gd name="connsiteX127" fmla="*/ 181052 w 259343"/>
                  <a:gd name="connsiteY127" fmla="*/ 84118 h 320034"/>
                  <a:gd name="connsiteX128" fmla="*/ 183364 w 259343"/>
                  <a:gd name="connsiteY128" fmla="*/ 82513 h 320034"/>
                  <a:gd name="connsiteX129" fmla="*/ 183557 w 259343"/>
                  <a:gd name="connsiteY129" fmla="*/ 82385 h 320034"/>
                  <a:gd name="connsiteX130" fmla="*/ 185163 w 259343"/>
                  <a:gd name="connsiteY130" fmla="*/ 81678 h 320034"/>
                  <a:gd name="connsiteX131" fmla="*/ 185484 w 259343"/>
                  <a:gd name="connsiteY131" fmla="*/ 81614 h 320034"/>
                  <a:gd name="connsiteX132" fmla="*/ 187796 w 259343"/>
                  <a:gd name="connsiteY132" fmla="*/ 81357 h 320034"/>
                  <a:gd name="connsiteX133" fmla="*/ 195182 w 259343"/>
                  <a:gd name="connsiteY133" fmla="*/ 79367 h 320034"/>
                  <a:gd name="connsiteX134" fmla="*/ 196210 w 259343"/>
                  <a:gd name="connsiteY134" fmla="*/ 78660 h 320034"/>
                  <a:gd name="connsiteX135" fmla="*/ 196852 w 259343"/>
                  <a:gd name="connsiteY135" fmla="*/ 71661 h 320034"/>
                  <a:gd name="connsiteX136" fmla="*/ 197045 w 259343"/>
                  <a:gd name="connsiteY136" fmla="*/ 71147 h 320034"/>
                  <a:gd name="connsiteX137" fmla="*/ 197815 w 259343"/>
                  <a:gd name="connsiteY137" fmla="*/ 69863 h 320034"/>
                  <a:gd name="connsiteX138" fmla="*/ 197623 w 259343"/>
                  <a:gd name="connsiteY138" fmla="*/ 69542 h 320034"/>
                  <a:gd name="connsiteX139" fmla="*/ 194989 w 259343"/>
                  <a:gd name="connsiteY139" fmla="*/ 65561 h 320034"/>
                  <a:gd name="connsiteX140" fmla="*/ 194861 w 259343"/>
                  <a:gd name="connsiteY140" fmla="*/ 65368 h 320034"/>
                  <a:gd name="connsiteX141" fmla="*/ 194411 w 259343"/>
                  <a:gd name="connsiteY141" fmla="*/ 64212 h 320034"/>
                  <a:gd name="connsiteX142" fmla="*/ 194411 w 259343"/>
                  <a:gd name="connsiteY142" fmla="*/ 63313 h 320034"/>
                  <a:gd name="connsiteX143" fmla="*/ 195375 w 259343"/>
                  <a:gd name="connsiteY143" fmla="*/ 61194 h 320034"/>
                  <a:gd name="connsiteX144" fmla="*/ 189530 w 259343"/>
                  <a:gd name="connsiteY144" fmla="*/ 56956 h 320034"/>
                  <a:gd name="connsiteX145" fmla="*/ 163005 w 259343"/>
                  <a:gd name="connsiteY145" fmla="*/ 44756 h 320034"/>
                  <a:gd name="connsiteX146" fmla="*/ 162555 w 259343"/>
                  <a:gd name="connsiteY146" fmla="*/ 44371 h 320034"/>
                  <a:gd name="connsiteX147" fmla="*/ 158252 w 259343"/>
                  <a:gd name="connsiteY147" fmla="*/ 37757 h 320034"/>
                  <a:gd name="connsiteX148" fmla="*/ 158059 w 259343"/>
                  <a:gd name="connsiteY148" fmla="*/ 37307 h 320034"/>
                  <a:gd name="connsiteX149" fmla="*/ 157032 w 259343"/>
                  <a:gd name="connsiteY149" fmla="*/ 31207 h 320034"/>
                  <a:gd name="connsiteX150" fmla="*/ 155169 w 259343"/>
                  <a:gd name="connsiteY150" fmla="*/ 30051 h 320034"/>
                  <a:gd name="connsiteX151" fmla="*/ 152279 w 259343"/>
                  <a:gd name="connsiteY151" fmla="*/ 29859 h 320034"/>
                  <a:gd name="connsiteX152" fmla="*/ 152022 w 259343"/>
                  <a:gd name="connsiteY152" fmla="*/ 29795 h 320034"/>
                  <a:gd name="connsiteX153" fmla="*/ 151316 w 259343"/>
                  <a:gd name="connsiteY153" fmla="*/ 29538 h 320034"/>
                  <a:gd name="connsiteX154" fmla="*/ 150674 w 259343"/>
                  <a:gd name="connsiteY154" fmla="*/ 28960 h 320034"/>
                  <a:gd name="connsiteX155" fmla="*/ 150224 w 259343"/>
                  <a:gd name="connsiteY155" fmla="*/ 28061 h 320034"/>
                  <a:gd name="connsiteX156" fmla="*/ 145022 w 259343"/>
                  <a:gd name="connsiteY156" fmla="*/ 26841 h 320034"/>
                  <a:gd name="connsiteX157" fmla="*/ 144444 w 259343"/>
                  <a:gd name="connsiteY157" fmla="*/ 26520 h 320034"/>
                  <a:gd name="connsiteX158" fmla="*/ 141682 w 259343"/>
                  <a:gd name="connsiteY158" fmla="*/ 23566 h 320034"/>
                  <a:gd name="connsiteX159" fmla="*/ 139691 w 259343"/>
                  <a:gd name="connsiteY159" fmla="*/ 20741 h 320034"/>
                  <a:gd name="connsiteX160" fmla="*/ 131727 w 259343"/>
                  <a:gd name="connsiteY160" fmla="*/ 17016 h 320034"/>
                  <a:gd name="connsiteX161" fmla="*/ 127360 w 259343"/>
                  <a:gd name="connsiteY161" fmla="*/ 15925 h 320034"/>
                  <a:gd name="connsiteX162" fmla="*/ 126974 w 259343"/>
                  <a:gd name="connsiteY162" fmla="*/ 15796 h 320034"/>
                  <a:gd name="connsiteX163" fmla="*/ 125690 w 259343"/>
                  <a:gd name="connsiteY163" fmla="*/ 14962 h 320034"/>
                  <a:gd name="connsiteX164" fmla="*/ 121708 w 259343"/>
                  <a:gd name="connsiteY164" fmla="*/ 13420 h 320034"/>
                  <a:gd name="connsiteX165" fmla="*/ 121001 w 259343"/>
                  <a:gd name="connsiteY165" fmla="*/ 12329 h 320034"/>
                  <a:gd name="connsiteX166" fmla="*/ 121194 w 259343"/>
                  <a:gd name="connsiteY166" fmla="*/ 3596 h 320034"/>
                  <a:gd name="connsiteX167" fmla="*/ 119074 w 259343"/>
                  <a:gd name="connsiteY167" fmla="*/ 2954 h 320034"/>
                  <a:gd name="connsiteX168" fmla="*/ 115992 w 259343"/>
                  <a:gd name="connsiteY168" fmla="*/ 2569 h 320034"/>
                  <a:gd name="connsiteX169" fmla="*/ 112909 w 259343"/>
                  <a:gd name="connsiteY169" fmla="*/ 2954 h 320034"/>
                  <a:gd name="connsiteX170" fmla="*/ 110147 w 259343"/>
                  <a:gd name="connsiteY170" fmla="*/ 4431 h 320034"/>
                  <a:gd name="connsiteX171" fmla="*/ 105459 w 259343"/>
                  <a:gd name="connsiteY171" fmla="*/ 7577 h 320034"/>
                  <a:gd name="connsiteX172" fmla="*/ 104303 w 259343"/>
                  <a:gd name="connsiteY172" fmla="*/ 7641 h 320034"/>
                  <a:gd name="connsiteX173" fmla="*/ 103725 w 259343"/>
                  <a:gd name="connsiteY173" fmla="*/ 6614 h 320034"/>
                  <a:gd name="connsiteX174" fmla="*/ 103725 w 259343"/>
                  <a:gd name="connsiteY174" fmla="*/ 5715 h 320034"/>
                  <a:gd name="connsiteX175" fmla="*/ 102890 w 259343"/>
                  <a:gd name="connsiteY175" fmla="*/ 4880 h 320034"/>
                  <a:gd name="connsiteX176" fmla="*/ 102312 w 259343"/>
                  <a:gd name="connsiteY176" fmla="*/ 5265 h 320034"/>
                  <a:gd name="connsiteX177" fmla="*/ 101926 w 259343"/>
                  <a:gd name="connsiteY177" fmla="*/ 5394 h 320034"/>
                  <a:gd name="connsiteX178" fmla="*/ 101027 w 259343"/>
                  <a:gd name="connsiteY178" fmla="*/ 5651 h 320034"/>
                  <a:gd name="connsiteX179" fmla="*/ 100192 w 259343"/>
                  <a:gd name="connsiteY179" fmla="*/ 5522 h 320034"/>
                  <a:gd name="connsiteX180" fmla="*/ 98137 w 259343"/>
                  <a:gd name="connsiteY180" fmla="*/ 4366 h 320034"/>
                  <a:gd name="connsiteX181" fmla="*/ 97559 w 259343"/>
                  <a:gd name="connsiteY181" fmla="*/ 3467 h 320034"/>
                  <a:gd name="connsiteX182" fmla="*/ 97944 w 259343"/>
                  <a:gd name="connsiteY182" fmla="*/ 2504 h 320034"/>
                  <a:gd name="connsiteX183" fmla="*/ 99743 w 259343"/>
                  <a:gd name="connsiteY183" fmla="*/ 899 h 320034"/>
                  <a:gd name="connsiteX184" fmla="*/ 100128 w 259343"/>
                  <a:gd name="connsiteY184" fmla="*/ 706 h 320034"/>
                  <a:gd name="connsiteX185" fmla="*/ 100256 w 259343"/>
                  <a:gd name="connsiteY185" fmla="*/ 642 h 320034"/>
                  <a:gd name="connsiteX186" fmla="*/ 94990 w 259343"/>
                  <a:gd name="connsiteY186" fmla="*/ 1734 h 320034"/>
                  <a:gd name="connsiteX187" fmla="*/ 89788 w 259343"/>
                  <a:gd name="connsiteY187" fmla="*/ 1991 h 320034"/>
                  <a:gd name="connsiteX188" fmla="*/ 88953 w 259343"/>
                  <a:gd name="connsiteY188" fmla="*/ 1670 h 320034"/>
                  <a:gd name="connsiteX189" fmla="*/ 87604 w 259343"/>
                  <a:gd name="connsiteY189" fmla="*/ 321 h 320034"/>
                  <a:gd name="connsiteX190" fmla="*/ 85356 w 259343"/>
                  <a:gd name="connsiteY190" fmla="*/ 0 h 320034"/>
                  <a:gd name="connsiteX191" fmla="*/ 84649 w 259343"/>
                  <a:gd name="connsiteY191" fmla="*/ 1349 h 320034"/>
                  <a:gd name="connsiteX192" fmla="*/ 84200 w 259343"/>
                  <a:gd name="connsiteY192" fmla="*/ 5009 h 320034"/>
                  <a:gd name="connsiteX193" fmla="*/ 83815 w 259343"/>
                  <a:gd name="connsiteY193" fmla="*/ 5779 h 320034"/>
                  <a:gd name="connsiteX194" fmla="*/ 80154 w 259343"/>
                  <a:gd name="connsiteY194" fmla="*/ 8733 h 320034"/>
                  <a:gd name="connsiteX195" fmla="*/ 75658 w 259343"/>
                  <a:gd name="connsiteY195" fmla="*/ 11366 h 320034"/>
                  <a:gd name="connsiteX196" fmla="*/ 75465 w 259343"/>
                  <a:gd name="connsiteY196" fmla="*/ 11430 h 320034"/>
                  <a:gd name="connsiteX197" fmla="*/ 70648 w 259343"/>
                  <a:gd name="connsiteY197" fmla="*/ 13035 h 320034"/>
                  <a:gd name="connsiteX198" fmla="*/ 64483 w 259343"/>
                  <a:gd name="connsiteY198" fmla="*/ 14897 h 320034"/>
                  <a:gd name="connsiteX199" fmla="*/ 63327 w 259343"/>
                  <a:gd name="connsiteY199" fmla="*/ 15539 h 320034"/>
                  <a:gd name="connsiteX200" fmla="*/ 61978 w 259343"/>
                  <a:gd name="connsiteY200" fmla="*/ 16503 h 320034"/>
                  <a:gd name="connsiteX201" fmla="*/ 60565 w 259343"/>
                  <a:gd name="connsiteY201" fmla="*/ 18108 h 320034"/>
                  <a:gd name="connsiteX202" fmla="*/ 60051 w 259343"/>
                  <a:gd name="connsiteY202" fmla="*/ 19135 h 320034"/>
                  <a:gd name="connsiteX203" fmla="*/ 59858 w 259343"/>
                  <a:gd name="connsiteY203" fmla="*/ 21640 h 320034"/>
                  <a:gd name="connsiteX204" fmla="*/ 59858 w 259343"/>
                  <a:gd name="connsiteY204" fmla="*/ 24272 h 320034"/>
                  <a:gd name="connsiteX205" fmla="*/ 59794 w 259343"/>
                  <a:gd name="connsiteY205" fmla="*/ 24658 h 320034"/>
                  <a:gd name="connsiteX206" fmla="*/ 59088 w 259343"/>
                  <a:gd name="connsiteY206" fmla="*/ 26456 h 320034"/>
                  <a:gd name="connsiteX207" fmla="*/ 58381 w 259343"/>
                  <a:gd name="connsiteY207" fmla="*/ 27098 h 320034"/>
                  <a:gd name="connsiteX208" fmla="*/ 55876 w 259343"/>
                  <a:gd name="connsiteY208" fmla="*/ 27997 h 320034"/>
                  <a:gd name="connsiteX209" fmla="*/ 51573 w 259343"/>
                  <a:gd name="connsiteY209" fmla="*/ 29795 h 320034"/>
                  <a:gd name="connsiteX210" fmla="*/ 51124 w 259343"/>
                  <a:gd name="connsiteY210" fmla="*/ 29859 h 320034"/>
                  <a:gd name="connsiteX211" fmla="*/ 50931 w 259343"/>
                  <a:gd name="connsiteY211" fmla="*/ 29859 h 320034"/>
                  <a:gd name="connsiteX212" fmla="*/ 50225 w 259343"/>
                  <a:gd name="connsiteY212" fmla="*/ 31336 h 320034"/>
                  <a:gd name="connsiteX213" fmla="*/ 48683 w 259343"/>
                  <a:gd name="connsiteY213" fmla="*/ 44114 h 320034"/>
                  <a:gd name="connsiteX214" fmla="*/ 48619 w 259343"/>
                  <a:gd name="connsiteY214" fmla="*/ 44371 h 320034"/>
                  <a:gd name="connsiteX215" fmla="*/ 47720 w 259343"/>
                  <a:gd name="connsiteY215" fmla="*/ 46682 h 320034"/>
                  <a:gd name="connsiteX216" fmla="*/ 47527 w 259343"/>
                  <a:gd name="connsiteY216" fmla="*/ 47004 h 320034"/>
                  <a:gd name="connsiteX217" fmla="*/ 45921 w 259343"/>
                  <a:gd name="connsiteY217" fmla="*/ 48801 h 320034"/>
                  <a:gd name="connsiteX218" fmla="*/ 40783 w 259343"/>
                  <a:gd name="connsiteY218" fmla="*/ 53425 h 320034"/>
                  <a:gd name="connsiteX219" fmla="*/ 38086 w 259343"/>
                  <a:gd name="connsiteY219" fmla="*/ 56571 h 320034"/>
                  <a:gd name="connsiteX220" fmla="*/ 36673 w 259343"/>
                  <a:gd name="connsiteY220" fmla="*/ 60617 h 320034"/>
                  <a:gd name="connsiteX221" fmla="*/ 37957 w 259343"/>
                  <a:gd name="connsiteY221" fmla="*/ 65754 h 320034"/>
                  <a:gd name="connsiteX222" fmla="*/ 37701 w 259343"/>
                  <a:gd name="connsiteY222" fmla="*/ 66781 h 320034"/>
                  <a:gd name="connsiteX223" fmla="*/ 36352 w 259343"/>
                  <a:gd name="connsiteY223" fmla="*/ 68386 h 320034"/>
                  <a:gd name="connsiteX224" fmla="*/ 36159 w 259343"/>
                  <a:gd name="connsiteY224" fmla="*/ 68579 h 320034"/>
                  <a:gd name="connsiteX225" fmla="*/ 30828 w 259343"/>
                  <a:gd name="connsiteY225" fmla="*/ 72624 h 320034"/>
                  <a:gd name="connsiteX226" fmla="*/ 29351 w 259343"/>
                  <a:gd name="connsiteY226" fmla="*/ 74551 h 320034"/>
                  <a:gd name="connsiteX227" fmla="*/ 29094 w 259343"/>
                  <a:gd name="connsiteY227" fmla="*/ 76284 h 320034"/>
                  <a:gd name="connsiteX228" fmla="*/ 28773 w 259343"/>
                  <a:gd name="connsiteY228" fmla="*/ 76670 h 320034"/>
                  <a:gd name="connsiteX229" fmla="*/ 27424 w 259343"/>
                  <a:gd name="connsiteY229" fmla="*/ 77825 h 320034"/>
                  <a:gd name="connsiteX230" fmla="*/ 26782 w 259343"/>
                  <a:gd name="connsiteY230" fmla="*/ 78082 h 320034"/>
                  <a:gd name="connsiteX231" fmla="*/ 24277 w 259343"/>
                  <a:gd name="connsiteY231" fmla="*/ 78275 h 320034"/>
                  <a:gd name="connsiteX232" fmla="*/ 20873 w 259343"/>
                  <a:gd name="connsiteY232" fmla="*/ 80201 h 320034"/>
                  <a:gd name="connsiteX233" fmla="*/ 20616 w 259343"/>
                  <a:gd name="connsiteY233" fmla="*/ 80330 h 320034"/>
                  <a:gd name="connsiteX234" fmla="*/ 11496 w 259343"/>
                  <a:gd name="connsiteY234" fmla="*/ 82770 h 320034"/>
                  <a:gd name="connsiteX235" fmla="*/ 11111 w 259343"/>
                  <a:gd name="connsiteY235" fmla="*/ 83091 h 320034"/>
                  <a:gd name="connsiteX236" fmla="*/ 11753 w 259343"/>
                  <a:gd name="connsiteY236" fmla="*/ 84054 h 320034"/>
                  <a:gd name="connsiteX237" fmla="*/ 11946 w 259343"/>
                  <a:gd name="connsiteY237" fmla="*/ 84632 h 320034"/>
                  <a:gd name="connsiteX238" fmla="*/ 11946 w 259343"/>
                  <a:gd name="connsiteY238" fmla="*/ 85531 h 320034"/>
                  <a:gd name="connsiteX239" fmla="*/ 11561 w 259343"/>
                  <a:gd name="connsiteY239" fmla="*/ 86366 h 320034"/>
                  <a:gd name="connsiteX240" fmla="*/ 10019 w 259343"/>
                  <a:gd name="connsiteY240" fmla="*/ 87714 h 320034"/>
                  <a:gd name="connsiteX241" fmla="*/ 14065 w 259343"/>
                  <a:gd name="connsiteY241" fmla="*/ 91760 h 320034"/>
                  <a:gd name="connsiteX242" fmla="*/ 14322 w 259343"/>
                  <a:gd name="connsiteY242" fmla="*/ 92273 h 320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259343" h="320034">
                    <a:moveTo>
                      <a:pt x="14322" y="92273"/>
                    </a:moveTo>
                    <a:lnTo>
                      <a:pt x="15478" y="95484"/>
                    </a:lnTo>
                    <a:lnTo>
                      <a:pt x="17983" y="107749"/>
                    </a:lnTo>
                    <a:lnTo>
                      <a:pt x="21516" y="112821"/>
                    </a:lnTo>
                    <a:lnTo>
                      <a:pt x="24213" y="117573"/>
                    </a:lnTo>
                    <a:lnTo>
                      <a:pt x="26204" y="119564"/>
                    </a:lnTo>
                    <a:lnTo>
                      <a:pt x="34168" y="122453"/>
                    </a:lnTo>
                    <a:cubicBezTo>
                      <a:pt x="34297" y="122517"/>
                      <a:pt x="34425" y="122582"/>
                      <a:pt x="34553" y="122710"/>
                    </a:cubicBezTo>
                    <a:lnTo>
                      <a:pt x="37058" y="125022"/>
                    </a:lnTo>
                    <a:cubicBezTo>
                      <a:pt x="37122" y="125086"/>
                      <a:pt x="37187" y="125150"/>
                      <a:pt x="37251" y="125214"/>
                    </a:cubicBezTo>
                    <a:lnTo>
                      <a:pt x="42261" y="132727"/>
                    </a:lnTo>
                    <a:cubicBezTo>
                      <a:pt x="42325" y="132856"/>
                      <a:pt x="42389" y="133048"/>
                      <a:pt x="42453" y="133177"/>
                    </a:cubicBezTo>
                    <a:lnTo>
                      <a:pt x="44508" y="145955"/>
                    </a:lnTo>
                    <a:lnTo>
                      <a:pt x="44765" y="152697"/>
                    </a:lnTo>
                    <a:lnTo>
                      <a:pt x="44316" y="159440"/>
                    </a:lnTo>
                    <a:cubicBezTo>
                      <a:pt x="44316" y="159696"/>
                      <a:pt x="44187" y="159889"/>
                      <a:pt x="44059" y="160082"/>
                    </a:cubicBezTo>
                    <a:lnTo>
                      <a:pt x="35838" y="169649"/>
                    </a:lnTo>
                    <a:lnTo>
                      <a:pt x="28580" y="180052"/>
                    </a:lnTo>
                    <a:lnTo>
                      <a:pt x="20681" y="195848"/>
                    </a:lnTo>
                    <a:lnTo>
                      <a:pt x="16056" y="203040"/>
                    </a:lnTo>
                    <a:lnTo>
                      <a:pt x="13295" y="207920"/>
                    </a:lnTo>
                    <a:lnTo>
                      <a:pt x="13744" y="221982"/>
                    </a:lnTo>
                    <a:lnTo>
                      <a:pt x="13295" y="226220"/>
                    </a:lnTo>
                    <a:lnTo>
                      <a:pt x="11175" y="233733"/>
                    </a:lnTo>
                    <a:cubicBezTo>
                      <a:pt x="11175" y="233862"/>
                      <a:pt x="11111" y="233926"/>
                      <a:pt x="11047" y="233990"/>
                    </a:cubicBezTo>
                    <a:lnTo>
                      <a:pt x="5652" y="242723"/>
                    </a:lnTo>
                    <a:lnTo>
                      <a:pt x="0" y="263207"/>
                    </a:lnTo>
                    <a:lnTo>
                      <a:pt x="0" y="277847"/>
                    </a:lnTo>
                    <a:lnTo>
                      <a:pt x="0" y="277847"/>
                    </a:lnTo>
                    <a:lnTo>
                      <a:pt x="1349" y="284333"/>
                    </a:lnTo>
                    <a:lnTo>
                      <a:pt x="10854" y="305202"/>
                    </a:lnTo>
                    <a:lnTo>
                      <a:pt x="14772" y="317531"/>
                    </a:lnTo>
                    <a:lnTo>
                      <a:pt x="81695" y="319328"/>
                    </a:lnTo>
                    <a:lnTo>
                      <a:pt x="96595" y="320035"/>
                    </a:lnTo>
                    <a:lnTo>
                      <a:pt x="97880" y="319650"/>
                    </a:lnTo>
                    <a:lnTo>
                      <a:pt x="99100" y="318879"/>
                    </a:lnTo>
                    <a:lnTo>
                      <a:pt x="99229" y="317787"/>
                    </a:lnTo>
                    <a:lnTo>
                      <a:pt x="99935" y="315347"/>
                    </a:lnTo>
                    <a:cubicBezTo>
                      <a:pt x="99999" y="315219"/>
                      <a:pt x="99999" y="315090"/>
                      <a:pt x="100064" y="315026"/>
                    </a:cubicBezTo>
                    <a:lnTo>
                      <a:pt x="110789" y="299744"/>
                    </a:lnTo>
                    <a:cubicBezTo>
                      <a:pt x="110854" y="299615"/>
                      <a:pt x="110918" y="299551"/>
                      <a:pt x="111046" y="299487"/>
                    </a:cubicBezTo>
                    <a:lnTo>
                      <a:pt x="115349" y="296276"/>
                    </a:lnTo>
                    <a:cubicBezTo>
                      <a:pt x="115414" y="296212"/>
                      <a:pt x="115542" y="296148"/>
                      <a:pt x="115671" y="296084"/>
                    </a:cubicBezTo>
                    <a:lnTo>
                      <a:pt x="121130" y="294286"/>
                    </a:lnTo>
                    <a:lnTo>
                      <a:pt x="130378" y="292423"/>
                    </a:lnTo>
                    <a:lnTo>
                      <a:pt x="135902" y="290176"/>
                    </a:lnTo>
                    <a:lnTo>
                      <a:pt x="138471" y="288571"/>
                    </a:lnTo>
                    <a:lnTo>
                      <a:pt x="141875" y="283241"/>
                    </a:lnTo>
                    <a:lnTo>
                      <a:pt x="144829" y="270655"/>
                    </a:lnTo>
                    <a:cubicBezTo>
                      <a:pt x="144829" y="270527"/>
                      <a:pt x="144893" y="270399"/>
                      <a:pt x="145022" y="270270"/>
                    </a:cubicBezTo>
                    <a:lnTo>
                      <a:pt x="146820" y="267509"/>
                    </a:lnTo>
                    <a:cubicBezTo>
                      <a:pt x="146884" y="267445"/>
                      <a:pt x="146948" y="267381"/>
                      <a:pt x="147013" y="267316"/>
                    </a:cubicBezTo>
                    <a:lnTo>
                      <a:pt x="149774" y="264812"/>
                    </a:lnTo>
                    <a:lnTo>
                      <a:pt x="153756" y="262372"/>
                    </a:lnTo>
                    <a:lnTo>
                      <a:pt x="158381" y="251970"/>
                    </a:lnTo>
                    <a:cubicBezTo>
                      <a:pt x="158445" y="251841"/>
                      <a:pt x="158509" y="251713"/>
                      <a:pt x="158638" y="251649"/>
                    </a:cubicBezTo>
                    <a:lnTo>
                      <a:pt x="161142" y="249144"/>
                    </a:lnTo>
                    <a:lnTo>
                      <a:pt x="169299" y="243558"/>
                    </a:lnTo>
                    <a:lnTo>
                      <a:pt x="173474" y="240026"/>
                    </a:lnTo>
                    <a:lnTo>
                      <a:pt x="179126" y="232834"/>
                    </a:lnTo>
                    <a:lnTo>
                      <a:pt x="188567" y="222689"/>
                    </a:lnTo>
                    <a:lnTo>
                      <a:pt x="193705" y="214855"/>
                    </a:lnTo>
                    <a:cubicBezTo>
                      <a:pt x="193833" y="214662"/>
                      <a:pt x="194026" y="214534"/>
                      <a:pt x="194219" y="214405"/>
                    </a:cubicBezTo>
                    <a:lnTo>
                      <a:pt x="196531" y="213506"/>
                    </a:lnTo>
                    <a:lnTo>
                      <a:pt x="200513" y="212351"/>
                    </a:lnTo>
                    <a:lnTo>
                      <a:pt x="212138" y="211195"/>
                    </a:lnTo>
                    <a:lnTo>
                      <a:pt x="215734" y="211452"/>
                    </a:lnTo>
                    <a:lnTo>
                      <a:pt x="220358" y="212543"/>
                    </a:lnTo>
                    <a:lnTo>
                      <a:pt x="221964" y="212030"/>
                    </a:lnTo>
                    <a:lnTo>
                      <a:pt x="224148" y="210745"/>
                    </a:lnTo>
                    <a:cubicBezTo>
                      <a:pt x="224276" y="210681"/>
                      <a:pt x="224405" y="210617"/>
                      <a:pt x="224533" y="210617"/>
                    </a:cubicBezTo>
                    <a:lnTo>
                      <a:pt x="226845" y="210167"/>
                    </a:lnTo>
                    <a:lnTo>
                      <a:pt x="230185" y="209910"/>
                    </a:lnTo>
                    <a:lnTo>
                      <a:pt x="238149" y="210360"/>
                    </a:lnTo>
                    <a:lnTo>
                      <a:pt x="242324" y="204709"/>
                    </a:lnTo>
                    <a:lnTo>
                      <a:pt x="246370" y="198352"/>
                    </a:lnTo>
                    <a:lnTo>
                      <a:pt x="249003" y="195463"/>
                    </a:lnTo>
                    <a:lnTo>
                      <a:pt x="251701" y="193472"/>
                    </a:lnTo>
                    <a:cubicBezTo>
                      <a:pt x="251829" y="193408"/>
                      <a:pt x="251958" y="193344"/>
                      <a:pt x="252086" y="193279"/>
                    </a:cubicBezTo>
                    <a:lnTo>
                      <a:pt x="254270" y="192702"/>
                    </a:lnTo>
                    <a:lnTo>
                      <a:pt x="255105" y="190904"/>
                    </a:lnTo>
                    <a:lnTo>
                      <a:pt x="255105" y="189106"/>
                    </a:lnTo>
                    <a:cubicBezTo>
                      <a:pt x="255105" y="188849"/>
                      <a:pt x="255169" y="188656"/>
                      <a:pt x="255297" y="188464"/>
                    </a:cubicBezTo>
                    <a:lnTo>
                      <a:pt x="257096" y="185959"/>
                    </a:lnTo>
                    <a:lnTo>
                      <a:pt x="259215" y="183583"/>
                    </a:lnTo>
                    <a:lnTo>
                      <a:pt x="259343" y="183005"/>
                    </a:lnTo>
                    <a:lnTo>
                      <a:pt x="258509" y="179859"/>
                    </a:lnTo>
                    <a:cubicBezTo>
                      <a:pt x="258509" y="179731"/>
                      <a:pt x="258444" y="179666"/>
                      <a:pt x="258444" y="179538"/>
                    </a:cubicBezTo>
                    <a:lnTo>
                      <a:pt x="258637" y="171062"/>
                    </a:lnTo>
                    <a:lnTo>
                      <a:pt x="257866" y="168943"/>
                    </a:lnTo>
                    <a:lnTo>
                      <a:pt x="256261" y="167145"/>
                    </a:lnTo>
                    <a:lnTo>
                      <a:pt x="254334" y="165861"/>
                    </a:lnTo>
                    <a:lnTo>
                      <a:pt x="250737" y="162265"/>
                    </a:lnTo>
                    <a:cubicBezTo>
                      <a:pt x="250673" y="162201"/>
                      <a:pt x="250609" y="162136"/>
                      <a:pt x="250545" y="162072"/>
                    </a:cubicBezTo>
                    <a:lnTo>
                      <a:pt x="246306" y="155202"/>
                    </a:lnTo>
                    <a:lnTo>
                      <a:pt x="240782" y="151028"/>
                    </a:lnTo>
                    <a:lnTo>
                      <a:pt x="237828" y="148523"/>
                    </a:lnTo>
                    <a:lnTo>
                      <a:pt x="236222" y="148523"/>
                    </a:lnTo>
                    <a:lnTo>
                      <a:pt x="233011" y="148716"/>
                    </a:lnTo>
                    <a:lnTo>
                      <a:pt x="224726" y="151606"/>
                    </a:lnTo>
                    <a:lnTo>
                      <a:pt x="218046" y="153660"/>
                    </a:lnTo>
                    <a:lnTo>
                      <a:pt x="201990" y="161559"/>
                    </a:lnTo>
                    <a:cubicBezTo>
                      <a:pt x="201540" y="161751"/>
                      <a:pt x="201027" y="161687"/>
                      <a:pt x="200641" y="161302"/>
                    </a:cubicBezTo>
                    <a:lnTo>
                      <a:pt x="194989" y="155458"/>
                    </a:lnTo>
                    <a:lnTo>
                      <a:pt x="190044" y="152119"/>
                    </a:lnTo>
                    <a:lnTo>
                      <a:pt x="183814" y="149230"/>
                    </a:lnTo>
                    <a:cubicBezTo>
                      <a:pt x="183686" y="149166"/>
                      <a:pt x="183557" y="149101"/>
                      <a:pt x="183493" y="148973"/>
                    </a:cubicBezTo>
                    <a:lnTo>
                      <a:pt x="181887" y="147368"/>
                    </a:lnTo>
                    <a:cubicBezTo>
                      <a:pt x="181823" y="147303"/>
                      <a:pt x="181759" y="147239"/>
                      <a:pt x="181695" y="147111"/>
                    </a:cubicBezTo>
                    <a:lnTo>
                      <a:pt x="180538" y="145056"/>
                    </a:lnTo>
                    <a:lnTo>
                      <a:pt x="179511" y="142102"/>
                    </a:lnTo>
                    <a:cubicBezTo>
                      <a:pt x="179511" y="142038"/>
                      <a:pt x="179447" y="141974"/>
                      <a:pt x="179447" y="141845"/>
                    </a:cubicBezTo>
                    <a:lnTo>
                      <a:pt x="178548" y="134076"/>
                    </a:lnTo>
                    <a:lnTo>
                      <a:pt x="178548" y="127462"/>
                    </a:lnTo>
                    <a:lnTo>
                      <a:pt x="175657" y="117573"/>
                    </a:lnTo>
                    <a:lnTo>
                      <a:pt x="175144" y="114234"/>
                    </a:lnTo>
                    <a:lnTo>
                      <a:pt x="175144" y="111794"/>
                    </a:lnTo>
                    <a:cubicBezTo>
                      <a:pt x="175144" y="111730"/>
                      <a:pt x="175144" y="111601"/>
                      <a:pt x="175144" y="111537"/>
                    </a:cubicBezTo>
                    <a:lnTo>
                      <a:pt x="175978" y="107749"/>
                    </a:lnTo>
                    <a:lnTo>
                      <a:pt x="173088" y="98438"/>
                    </a:lnTo>
                    <a:cubicBezTo>
                      <a:pt x="173024" y="98309"/>
                      <a:pt x="173024" y="98181"/>
                      <a:pt x="173024" y="97988"/>
                    </a:cubicBezTo>
                    <a:lnTo>
                      <a:pt x="173474" y="91824"/>
                    </a:lnTo>
                    <a:cubicBezTo>
                      <a:pt x="173474" y="91567"/>
                      <a:pt x="173602" y="91374"/>
                      <a:pt x="173731" y="91182"/>
                    </a:cubicBezTo>
                    <a:lnTo>
                      <a:pt x="174887" y="89833"/>
                    </a:lnTo>
                    <a:cubicBezTo>
                      <a:pt x="174951" y="89769"/>
                      <a:pt x="175015" y="89705"/>
                      <a:pt x="175079" y="89641"/>
                    </a:cubicBezTo>
                    <a:lnTo>
                      <a:pt x="178034" y="87329"/>
                    </a:lnTo>
                    <a:lnTo>
                      <a:pt x="180860" y="84247"/>
                    </a:lnTo>
                    <a:cubicBezTo>
                      <a:pt x="180924" y="84183"/>
                      <a:pt x="180988" y="84118"/>
                      <a:pt x="181052" y="84118"/>
                    </a:cubicBezTo>
                    <a:lnTo>
                      <a:pt x="183364" y="82513"/>
                    </a:lnTo>
                    <a:cubicBezTo>
                      <a:pt x="183429" y="82449"/>
                      <a:pt x="183493" y="82449"/>
                      <a:pt x="183557" y="82385"/>
                    </a:cubicBezTo>
                    <a:lnTo>
                      <a:pt x="185163" y="81678"/>
                    </a:lnTo>
                    <a:cubicBezTo>
                      <a:pt x="185291" y="81614"/>
                      <a:pt x="185355" y="81614"/>
                      <a:pt x="185484" y="81614"/>
                    </a:cubicBezTo>
                    <a:lnTo>
                      <a:pt x="187796" y="81357"/>
                    </a:lnTo>
                    <a:lnTo>
                      <a:pt x="195182" y="79367"/>
                    </a:lnTo>
                    <a:lnTo>
                      <a:pt x="196210" y="78660"/>
                    </a:lnTo>
                    <a:lnTo>
                      <a:pt x="196852" y="71661"/>
                    </a:lnTo>
                    <a:cubicBezTo>
                      <a:pt x="196852" y="71468"/>
                      <a:pt x="196916" y="71340"/>
                      <a:pt x="197045" y="71147"/>
                    </a:cubicBezTo>
                    <a:lnTo>
                      <a:pt x="197815" y="69863"/>
                    </a:lnTo>
                    <a:lnTo>
                      <a:pt x="197623" y="69542"/>
                    </a:lnTo>
                    <a:lnTo>
                      <a:pt x="194989" y="65561"/>
                    </a:lnTo>
                    <a:cubicBezTo>
                      <a:pt x="194925" y="65497"/>
                      <a:pt x="194925" y="65432"/>
                      <a:pt x="194861" y="65368"/>
                    </a:cubicBezTo>
                    <a:lnTo>
                      <a:pt x="194411" y="64212"/>
                    </a:lnTo>
                    <a:cubicBezTo>
                      <a:pt x="194283" y="63891"/>
                      <a:pt x="194283" y="63570"/>
                      <a:pt x="194411" y="63313"/>
                    </a:cubicBezTo>
                    <a:lnTo>
                      <a:pt x="195375" y="61194"/>
                    </a:lnTo>
                    <a:lnTo>
                      <a:pt x="189530" y="56956"/>
                    </a:lnTo>
                    <a:lnTo>
                      <a:pt x="163005" y="44756"/>
                    </a:lnTo>
                    <a:cubicBezTo>
                      <a:pt x="162812" y="44692"/>
                      <a:pt x="162620" y="44499"/>
                      <a:pt x="162555" y="44371"/>
                    </a:cubicBezTo>
                    <a:lnTo>
                      <a:pt x="158252" y="37757"/>
                    </a:lnTo>
                    <a:cubicBezTo>
                      <a:pt x="158188" y="37628"/>
                      <a:pt x="158124" y="37500"/>
                      <a:pt x="158059" y="37307"/>
                    </a:cubicBezTo>
                    <a:lnTo>
                      <a:pt x="157032" y="31207"/>
                    </a:lnTo>
                    <a:lnTo>
                      <a:pt x="155169" y="30051"/>
                    </a:lnTo>
                    <a:lnTo>
                      <a:pt x="152279" y="29859"/>
                    </a:lnTo>
                    <a:cubicBezTo>
                      <a:pt x="152215" y="29859"/>
                      <a:pt x="152087" y="29859"/>
                      <a:pt x="152022" y="29795"/>
                    </a:cubicBezTo>
                    <a:lnTo>
                      <a:pt x="151316" y="29538"/>
                    </a:lnTo>
                    <a:cubicBezTo>
                      <a:pt x="151059" y="29474"/>
                      <a:pt x="150802" y="29217"/>
                      <a:pt x="150674" y="28960"/>
                    </a:cubicBezTo>
                    <a:lnTo>
                      <a:pt x="150224" y="28061"/>
                    </a:lnTo>
                    <a:lnTo>
                      <a:pt x="145022" y="26841"/>
                    </a:lnTo>
                    <a:cubicBezTo>
                      <a:pt x="144829" y="26777"/>
                      <a:pt x="144572" y="26648"/>
                      <a:pt x="144444" y="26520"/>
                    </a:cubicBezTo>
                    <a:lnTo>
                      <a:pt x="141682" y="23566"/>
                    </a:lnTo>
                    <a:lnTo>
                      <a:pt x="139691" y="20741"/>
                    </a:lnTo>
                    <a:lnTo>
                      <a:pt x="131727" y="17016"/>
                    </a:lnTo>
                    <a:lnTo>
                      <a:pt x="127360" y="15925"/>
                    </a:lnTo>
                    <a:cubicBezTo>
                      <a:pt x="127231" y="15925"/>
                      <a:pt x="127103" y="15860"/>
                      <a:pt x="126974" y="15796"/>
                    </a:cubicBezTo>
                    <a:lnTo>
                      <a:pt x="125690" y="14962"/>
                    </a:lnTo>
                    <a:lnTo>
                      <a:pt x="121708" y="13420"/>
                    </a:lnTo>
                    <a:cubicBezTo>
                      <a:pt x="121258" y="13228"/>
                      <a:pt x="120937" y="12842"/>
                      <a:pt x="121001" y="12329"/>
                    </a:cubicBezTo>
                    <a:lnTo>
                      <a:pt x="121194" y="3596"/>
                    </a:lnTo>
                    <a:lnTo>
                      <a:pt x="119074" y="2954"/>
                    </a:lnTo>
                    <a:lnTo>
                      <a:pt x="115992" y="2569"/>
                    </a:lnTo>
                    <a:lnTo>
                      <a:pt x="112909" y="2954"/>
                    </a:lnTo>
                    <a:lnTo>
                      <a:pt x="110147" y="4431"/>
                    </a:lnTo>
                    <a:lnTo>
                      <a:pt x="105459" y="7577"/>
                    </a:lnTo>
                    <a:cubicBezTo>
                      <a:pt x="105138" y="7834"/>
                      <a:pt x="104688" y="7834"/>
                      <a:pt x="104303" y="7641"/>
                    </a:cubicBezTo>
                    <a:cubicBezTo>
                      <a:pt x="103917" y="7449"/>
                      <a:pt x="103725" y="7063"/>
                      <a:pt x="103725" y="6614"/>
                    </a:cubicBezTo>
                    <a:lnTo>
                      <a:pt x="103725" y="5715"/>
                    </a:lnTo>
                    <a:lnTo>
                      <a:pt x="102890" y="4880"/>
                    </a:lnTo>
                    <a:lnTo>
                      <a:pt x="102312" y="5265"/>
                    </a:lnTo>
                    <a:cubicBezTo>
                      <a:pt x="102183" y="5330"/>
                      <a:pt x="102055" y="5394"/>
                      <a:pt x="101926" y="5394"/>
                    </a:cubicBezTo>
                    <a:lnTo>
                      <a:pt x="101027" y="5651"/>
                    </a:lnTo>
                    <a:cubicBezTo>
                      <a:pt x="100770" y="5715"/>
                      <a:pt x="100449" y="5651"/>
                      <a:pt x="100192" y="5522"/>
                    </a:cubicBezTo>
                    <a:lnTo>
                      <a:pt x="98137" y="4366"/>
                    </a:lnTo>
                    <a:cubicBezTo>
                      <a:pt x="97816" y="4174"/>
                      <a:pt x="97623" y="3853"/>
                      <a:pt x="97559" y="3467"/>
                    </a:cubicBezTo>
                    <a:cubicBezTo>
                      <a:pt x="97495" y="3082"/>
                      <a:pt x="97687" y="2761"/>
                      <a:pt x="97944" y="2504"/>
                    </a:cubicBezTo>
                    <a:lnTo>
                      <a:pt x="99743" y="899"/>
                    </a:lnTo>
                    <a:cubicBezTo>
                      <a:pt x="99871" y="771"/>
                      <a:pt x="99999" y="706"/>
                      <a:pt x="100128" y="706"/>
                    </a:cubicBezTo>
                    <a:lnTo>
                      <a:pt x="100256" y="642"/>
                    </a:lnTo>
                    <a:lnTo>
                      <a:pt x="94990" y="1734"/>
                    </a:lnTo>
                    <a:lnTo>
                      <a:pt x="89788" y="1991"/>
                    </a:lnTo>
                    <a:cubicBezTo>
                      <a:pt x="89466" y="1991"/>
                      <a:pt x="89145" y="1862"/>
                      <a:pt x="88953" y="1670"/>
                    </a:cubicBezTo>
                    <a:lnTo>
                      <a:pt x="87604" y="321"/>
                    </a:lnTo>
                    <a:lnTo>
                      <a:pt x="85356" y="0"/>
                    </a:lnTo>
                    <a:lnTo>
                      <a:pt x="84649" y="1349"/>
                    </a:lnTo>
                    <a:lnTo>
                      <a:pt x="84200" y="5009"/>
                    </a:lnTo>
                    <a:cubicBezTo>
                      <a:pt x="84136" y="5330"/>
                      <a:pt x="84007" y="5587"/>
                      <a:pt x="83815" y="5779"/>
                    </a:cubicBezTo>
                    <a:lnTo>
                      <a:pt x="80154" y="8733"/>
                    </a:lnTo>
                    <a:lnTo>
                      <a:pt x="75658" y="11366"/>
                    </a:lnTo>
                    <a:cubicBezTo>
                      <a:pt x="75594" y="11430"/>
                      <a:pt x="75529" y="11430"/>
                      <a:pt x="75465" y="11430"/>
                    </a:cubicBezTo>
                    <a:lnTo>
                      <a:pt x="70648" y="13035"/>
                    </a:lnTo>
                    <a:lnTo>
                      <a:pt x="64483" y="14897"/>
                    </a:lnTo>
                    <a:lnTo>
                      <a:pt x="63327" y="15539"/>
                    </a:lnTo>
                    <a:lnTo>
                      <a:pt x="61978" y="16503"/>
                    </a:lnTo>
                    <a:lnTo>
                      <a:pt x="60565" y="18108"/>
                    </a:lnTo>
                    <a:lnTo>
                      <a:pt x="60051" y="19135"/>
                    </a:lnTo>
                    <a:lnTo>
                      <a:pt x="59858" y="21640"/>
                    </a:lnTo>
                    <a:lnTo>
                      <a:pt x="59858" y="24272"/>
                    </a:lnTo>
                    <a:cubicBezTo>
                      <a:pt x="59858" y="24401"/>
                      <a:pt x="59858" y="24529"/>
                      <a:pt x="59794" y="24658"/>
                    </a:cubicBezTo>
                    <a:lnTo>
                      <a:pt x="59088" y="26456"/>
                    </a:lnTo>
                    <a:cubicBezTo>
                      <a:pt x="58959" y="26777"/>
                      <a:pt x="58702" y="27033"/>
                      <a:pt x="58381" y="27098"/>
                    </a:cubicBezTo>
                    <a:lnTo>
                      <a:pt x="55876" y="27997"/>
                    </a:lnTo>
                    <a:lnTo>
                      <a:pt x="51573" y="29795"/>
                    </a:lnTo>
                    <a:cubicBezTo>
                      <a:pt x="51445" y="29859"/>
                      <a:pt x="51252" y="29859"/>
                      <a:pt x="51124" y="29859"/>
                    </a:cubicBezTo>
                    <a:lnTo>
                      <a:pt x="50931" y="29859"/>
                    </a:lnTo>
                    <a:lnTo>
                      <a:pt x="50225" y="31336"/>
                    </a:lnTo>
                    <a:lnTo>
                      <a:pt x="48683" y="44114"/>
                    </a:lnTo>
                    <a:cubicBezTo>
                      <a:pt x="48683" y="44242"/>
                      <a:pt x="48619" y="44307"/>
                      <a:pt x="48619" y="44371"/>
                    </a:cubicBezTo>
                    <a:lnTo>
                      <a:pt x="47720" y="46682"/>
                    </a:lnTo>
                    <a:cubicBezTo>
                      <a:pt x="47655" y="46811"/>
                      <a:pt x="47591" y="46939"/>
                      <a:pt x="47527" y="47004"/>
                    </a:cubicBezTo>
                    <a:lnTo>
                      <a:pt x="45921" y="48801"/>
                    </a:lnTo>
                    <a:lnTo>
                      <a:pt x="40783" y="53425"/>
                    </a:lnTo>
                    <a:lnTo>
                      <a:pt x="38086" y="56571"/>
                    </a:lnTo>
                    <a:lnTo>
                      <a:pt x="36673" y="60617"/>
                    </a:lnTo>
                    <a:lnTo>
                      <a:pt x="37957" y="65754"/>
                    </a:lnTo>
                    <a:cubicBezTo>
                      <a:pt x="38022" y="66139"/>
                      <a:pt x="37957" y="66460"/>
                      <a:pt x="37701" y="66781"/>
                    </a:cubicBezTo>
                    <a:lnTo>
                      <a:pt x="36352" y="68386"/>
                    </a:lnTo>
                    <a:cubicBezTo>
                      <a:pt x="36288" y="68450"/>
                      <a:pt x="36223" y="68515"/>
                      <a:pt x="36159" y="68579"/>
                    </a:cubicBezTo>
                    <a:lnTo>
                      <a:pt x="30828" y="72624"/>
                    </a:lnTo>
                    <a:lnTo>
                      <a:pt x="29351" y="74551"/>
                    </a:lnTo>
                    <a:lnTo>
                      <a:pt x="29094" y="76284"/>
                    </a:lnTo>
                    <a:cubicBezTo>
                      <a:pt x="29030" y="76413"/>
                      <a:pt x="28902" y="76541"/>
                      <a:pt x="28773" y="76670"/>
                    </a:cubicBezTo>
                    <a:lnTo>
                      <a:pt x="27424" y="77825"/>
                    </a:lnTo>
                    <a:cubicBezTo>
                      <a:pt x="27232" y="77954"/>
                      <a:pt x="27039" y="78082"/>
                      <a:pt x="26782" y="78082"/>
                    </a:cubicBezTo>
                    <a:lnTo>
                      <a:pt x="24277" y="78275"/>
                    </a:lnTo>
                    <a:lnTo>
                      <a:pt x="20873" y="80201"/>
                    </a:lnTo>
                    <a:cubicBezTo>
                      <a:pt x="20809" y="80266"/>
                      <a:pt x="20681" y="80266"/>
                      <a:pt x="20616" y="80330"/>
                    </a:cubicBezTo>
                    <a:lnTo>
                      <a:pt x="11496" y="82770"/>
                    </a:lnTo>
                    <a:lnTo>
                      <a:pt x="11111" y="83091"/>
                    </a:lnTo>
                    <a:lnTo>
                      <a:pt x="11753" y="84054"/>
                    </a:lnTo>
                    <a:cubicBezTo>
                      <a:pt x="11882" y="84247"/>
                      <a:pt x="11946" y="84439"/>
                      <a:pt x="11946" y="84632"/>
                    </a:cubicBezTo>
                    <a:lnTo>
                      <a:pt x="11946" y="85531"/>
                    </a:lnTo>
                    <a:cubicBezTo>
                      <a:pt x="11946" y="85852"/>
                      <a:pt x="11818" y="86173"/>
                      <a:pt x="11561" y="86366"/>
                    </a:cubicBezTo>
                    <a:lnTo>
                      <a:pt x="10019" y="87714"/>
                    </a:lnTo>
                    <a:lnTo>
                      <a:pt x="14065" y="91760"/>
                    </a:lnTo>
                    <a:cubicBezTo>
                      <a:pt x="14130" y="91952"/>
                      <a:pt x="14258" y="92145"/>
                      <a:pt x="14322" y="92273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1E71FD8F-2D1E-460A-8FC2-07FFEDE9E204}"/>
                  </a:ext>
                </a:extLst>
              </p:cNvPr>
              <p:cNvSpPr/>
              <p:nvPr/>
            </p:nvSpPr>
            <p:spPr>
              <a:xfrm>
                <a:off x="883232" y="701520"/>
                <a:ext cx="310595" cy="373844"/>
              </a:xfrm>
              <a:custGeom>
                <a:avLst/>
                <a:gdLst>
                  <a:gd name="connsiteX0" fmla="*/ 20552 w 310595"/>
                  <a:gd name="connsiteY0" fmla="*/ 268472 h 373844"/>
                  <a:gd name="connsiteX1" fmla="*/ 20360 w 310595"/>
                  <a:gd name="connsiteY1" fmla="*/ 268793 h 373844"/>
                  <a:gd name="connsiteX2" fmla="*/ 19203 w 310595"/>
                  <a:gd name="connsiteY2" fmla="*/ 270142 h 373844"/>
                  <a:gd name="connsiteX3" fmla="*/ 18625 w 310595"/>
                  <a:gd name="connsiteY3" fmla="*/ 270527 h 373844"/>
                  <a:gd name="connsiteX4" fmla="*/ 17020 w 310595"/>
                  <a:gd name="connsiteY4" fmla="*/ 270976 h 373844"/>
                  <a:gd name="connsiteX5" fmla="*/ 16313 w 310595"/>
                  <a:gd name="connsiteY5" fmla="*/ 270976 h 373844"/>
                  <a:gd name="connsiteX6" fmla="*/ 15350 w 310595"/>
                  <a:gd name="connsiteY6" fmla="*/ 270591 h 373844"/>
                  <a:gd name="connsiteX7" fmla="*/ 8799 w 310595"/>
                  <a:gd name="connsiteY7" fmla="*/ 280544 h 373844"/>
                  <a:gd name="connsiteX8" fmla="*/ 4817 w 310595"/>
                  <a:gd name="connsiteY8" fmla="*/ 285039 h 373844"/>
                  <a:gd name="connsiteX9" fmla="*/ 4624 w 310595"/>
                  <a:gd name="connsiteY9" fmla="*/ 285232 h 373844"/>
                  <a:gd name="connsiteX10" fmla="*/ 0 w 310595"/>
                  <a:gd name="connsiteY10" fmla="*/ 288442 h 373844"/>
                  <a:gd name="connsiteX11" fmla="*/ 771 w 310595"/>
                  <a:gd name="connsiteY11" fmla="*/ 292488 h 373844"/>
                  <a:gd name="connsiteX12" fmla="*/ 2055 w 310595"/>
                  <a:gd name="connsiteY12" fmla="*/ 297047 h 373844"/>
                  <a:gd name="connsiteX13" fmla="*/ 3597 w 310595"/>
                  <a:gd name="connsiteY13" fmla="*/ 299872 h 373844"/>
                  <a:gd name="connsiteX14" fmla="*/ 5909 w 310595"/>
                  <a:gd name="connsiteY14" fmla="*/ 307000 h 373844"/>
                  <a:gd name="connsiteX15" fmla="*/ 11753 w 310595"/>
                  <a:gd name="connsiteY15" fmla="*/ 315989 h 373844"/>
                  <a:gd name="connsiteX16" fmla="*/ 14836 w 310595"/>
                  <a:gd name="connsiteY16" fmla="*/ 319264 h 373844"/>
                  <a:gd name="connsiteX17" fmla="*/ 16827 w 310595"/>
                  <a:gd name="connsiteY17" fmla="*/ 320998 h 373844"/>
                  <a:gd name="connsiteX18" fmla="*/ 20103 w 310595"/>
                  <a:gd name="connsiteY18" fmla="*/ 322924 h 373844"/>
                  <a:gd name="connsiteX19" fmla="*/ 23635 w 310595"/>
                  <a:gd name="connsiteY19" fmla="*/ 324273 h 373844"/>
                  <a:gd name="connsiteX20" fmla="*/ 25369 w 310595"/>
                  <a:gd name="connsiteY20" fmla="*/ 323759 h 373844"/>
                  <a:gd name="connsiteX21" fmla="*/ 29094 w 310595"/>
                  <a:gd name="connsiteY21" fmla="*/ 320934 h 373844"/>
                  <a:gd name="connsiteX22" fmla="*/ 31278 w 310595"/>
                  <a:gd name="connsiteY22" fmla="*/ 319714 h 373844"/>
                  <a:gd name="connsiteX23" fmla="*/ 31728 w 310595"/>
                  <a:gd name="connsiteY23" fmla="*/ 319585 h 373844"/>
                  <a:gd name="connsiteX24" fmla="*/ 33783 w 310595"/>
                  <a:gd name="connsiteY24" fmla="*/ 319328 h 373844"/>
                  <a:gd name="connsiteX25" fmla="*/ 34489 w 310595"/>
                  <a:gd name="connsiteY25" fmla="*/ 319521 h 373844"/>
                  <a:gd name="connsiteX26" fmla="*/ 36287 w 310595"/>
                  <a:gd name="connsiteY26" fmla="*/ 320677 h 373844"/>
                  <a:gd name="connsiteX27" fmla="*/ 36609 w 310595"/>
                  <a:gd name="connsiteY27" fmla="*/ 320998 h 373844"/>
                  <a:gd name="connsiteX28" fmla="*/ 37957 w 310595"/>
                  <a:gd name="connsiteY28" fmla="*/ 323053 h 373844"/>
                  <a:gd name="connsiteX29" fmla="*/ 38086 w 310595"/>
                  <a:gd name="connsiteY29" fmla="*/ 323245 h 373844"/>
                  <a:gd name="connsiteX30" fmla="*/ 39884 w 310595"/>
                  <a:gd name="connsiteY30" fmla="*/ 327805 h 373844"/>
                  <a:gd name="connsiteX31" fmla="*/ 41426 w 310595"/>
                  <a:gd name="connsiteY31" fmla="*/ 330630 h 373844"/>
                  <a:gd name="connsiteX32" fmla="*/ 42646 w 310595"/>
                  <a:gd name="connsiteY32" fmla="*/ 333712 h 373844"/>
                  <a:gd name="connsiteX33" fmla="*/ 42710 w 310595"/>
                  <a:gd name="connsiteY33" fmla="*/ 334097 h 373844"/>
                  <a:gd name="connsiteX34" fmla="*/ 42710 w 310595"/>
                  <a:gd name="connsiteY34" fmla="*/ 334097 h 373844"/>
                  <a:gd name="connsiteX35" fmla="*/ 42710 w 310595"/>
                  <a:gd name="connsiteY35" fmla="*/ 336859 h 373844"/>
                  <a:gd name="connsiteX36" fmla="*/ 42582 w 310595"/>
                  <a:gd name="connsiteY36" fmla="*/ 337372 h 373844"/>
                  <a:gd name="connsiteX37" fmla="*/ 38921 w 310595"/>
                  <a:gd name="connsiteY37" fmla="*/ 344436 h 373844"/>
                  <a:gd name="connsiteX38" fmla="*/ 38086 w 310595"/>
                  <a:gd name="connsiteY38" fmla="*/ 347389 h 373844"/>
                  <a:gd name="connsiteX39" fmla="*/ 37893 w 310595"/>
                  <a:gd name="connsiteY39" fmla="*/ 349187 h 373844"/>
                  <a:gd name="connsiteX40" fmla="*/ 39627 w 310595"/>
                  <a:gd name="connsiteY40" fmla="*/ 353811 h 373844"/>
                  <a:gd name="connsiteX41" fmla="*/ 41297 w 310595"/>
                  <a:gd name="connsiteY41" fmla="*/ 354132 h 373844"/>
                  <a:gd name="connsiteX42" fmla="*/ 42004 w 310595"/>
                  <a:gd name="connsiteY42" fmla="*/ 354003 h 373844"/>
                  <a:gd name="connsiteX43" fmla="*/ 43674 w 310595"/>
                  <a:gd name="connsiteY43" fmla="*/ 352976 h 373844"/>
                  <a:gd name="connsiteX44" fmla="*/ 45664 w 310595"/>
                  <a:gd name="connsiteY44" fmla="*/ 351370 h 373844"/>
                  <a:gd name="connsiteX45" fmla="*/ 47591 w 310595"/>
                  <a:gd name="connsiteY45" fmla="*/ 348096 h 373844"/>
                  <a:gd name="connsiteX46" fmla="*/ 47912 w 310595"/>
                  <a:gd name="connsiteY46" fmla="*/ 347775 h 373844"/>
                  <a:gd name="connsiteX47" fmla="*/ 50867 w 310595"/>
                  <a:gd name="connsiteY47" fmla="*/ 345720 h 373844"/>
                  <a:gd name="connsiteX48" fmla="*/ 52280 w 310595"/>
                  <a:gd name="connsiteY48" fmla="*/ 345848 h 373844"/>
                  <a:gd name="connsiteX49" fmla="*/ 55298 w 310595"/>
                  <a:gd name="connsiteY49" fmla="*/ 348609 h 373844"/>
                  <a:gd name="connsiteX50" fmla="*/ 61657 w 310595"/>
                  <a:gd name="connsiteY50" fmla="*/ 350343 h 373844"/>
                  <a:gd name="connsiteX51" fmla="*/ 62170 w 310595"/>
                  <a:gd name="connsiteY51" fmla="*/ 350664 h 373844"/>
                  <a:gd name="connsiteX52" fmla="*/ 64226 w 310595"/>
                  <a:gd name="connsiteY52" fmla="*/ 352976 h 373844"/>
                  <a:gd name="connsiteX53" fmla="*/ 64483 w 310595"/>
                  <a:gd name="connsiteY53" fmla="*/ 353425 h 373844"/>
                  <a:gd name="connsiteX54" fmla="*/ 65639 w 310595"/>
                  <a:gd name="connsiteY54" fmla="*/ 357406 h 373844"/>
                  <a:gd name="connsiteX55" fmla="*/ 67501 w 310595"/>
                  <a:gd name="connsiteY55" fmla="*/ 357406 h 373844"/>
                  <a:gd name="connsiteX56" fmla="*/ 67822 w 310595"/>
                  <a:gd name="connsiteY56" fmla="*/ 357471 h 373844"/>
                  <a:gd name="connsiteX57" fmla="*/ 69428 w 310595"/>
                  <a:gd name="connsiteY57" fmla="*/ 357920 h 373844"/>
                  <a:gd name="connsiteX58" fmla="*/ 69749 w 310595"/>
                  <a:gd name="connsiteY58" fmla="*/ 358113 h 373844"/>
                  <a:gd name="connsiteX59" fmla="*/ 71355 w 310595"/>
                  <a:gd name="connsiteY59" fmla="*/ 359269 h 373844"/>
                  <a:gd name="connsiteX60" fmla="*/ 71676 w 310595"/>
                  <a:gd name="connsiteY60" fmla="*/ 359654 h 373844"/>
                  <a:gd name="connsiteX61" fmla="*/ 74438 w 310595"/>
                  <a:gd name="connsiteY61" fmla="*/ 364662 h 373844"/>
                  <a:gd name="connsiteX62" fmla="*/ 77842 w 310595"/>
                  <a:gd name="connsiteY62" fmla="*/ 368900 h 373844"/>
                  <a:gd name="connsiteX63" fmla="*/ 82594 w 310595"/>
                  <a:gd name="connsiteY63" fmla="*/ 371597 h 373844"/>
                  <a:gd name="connsiteX64" fmla="*/ 83943 w 310595"/>
                  <a:gd name="connsiteY64" fmla="*/ 371405 h 373844"/>
                  <a:gd name="connsiteX65" fmla="*/ 85613 w 310595"/>
                  <a:gd name="connsiteY65" fmla="*/ 370763 h 373844"/>
                  <a:gd name="connsiteX66" fmla="*/ 86962 w 310595"/>
                  <a:gd name="connsiteY66" fmla="*/ 370506 h 373844"/>
                  <a:gd name="connsiteX67" fmla="*/ 89980 w 310595"/>
                  <a:gd name="connsiteY67" fmla="*/ 369414 h 373844"/>
                  <a:gd name="connsiteX68" fmla="*/ 90237 w 310595"/>
                  <a:gd name="connsiteY68" fmla="*/ 369350 h 373844"/>
                  <a:gd name="connsiteX69" fmla="*/ 92742 w 310595"/>
                  <a:gd name="connsiteY69" fmla="*/ 369093 h 373844"/>
                  <a:gd name="connsiteX70" fmla="*/ 92999 w 310595"/>
                  <a:gd name="connsiteY70" fmla="*/ 369093 h 373844"/>
                  <a:gd name="connsiteX71" fmla="*/ 94604 w 310595"/>
                  <a:gd name="connsiteY71" fmla="*/ 369350 h 373844"/>
                  <a:gd name="connsiteX72" fmla="*/ 94926 w 310595"/>
                  <a:gd name="connsiteY72" fmla="*/ 369414 h 373844"/>
                  <a:gd name="connsiteX73" fmla="*/ 96531 w 310595"/>
                  <a:gd name="connsiteY73" fmla="*/ 370121 h 373844"/>
                  <a:gd name="connsiteX74" fmla="*/ 96788 w 310595"/>
                  <a:gd name="connsiteY74" fmla="*/ 370249 h 373844"/>
                  <a:gd name="connsiteX75" fmla="*/ 97944 w 310595"/>
                  <a:gd name="connsiteY75" fmla="*/ 371148 h 373844"/>
                  <a:gd name="connsiteX76" fmla="*/ 98394 w 310595"/>
                  <a:gd name="connsiteY76" fmla="*/ 372111 h 373844"/>
                  <a:gd name="connsiteX77" fmla="*/ 98265 w 310595"/>
                  <a:gd name="connsiteY77" fmla="*/ 373781 h 373844"/>
                  <a:gd name="connsiteX78" fmla="*/ 103211 w 310595"/>
                  <a:gd name="connsiteY78" fmla="*/ 370634 h 373844"/>
                  <a:gd name="connsiteX79" fmla="*/ 103532 w 310595"/>
                  <a:gd name="connsiteY79" fmla="*/ 370506 h 373844"/>
                  <a:gd name="connsiteX80" fmla="*/ 113551 w 310595"/>
                  <a:gd name="connsiteY80" fmla="*/ 368001 h 373844"/>
                  <a:gd name="connsiteX81" fmla="*/ 118432 w 310595"/>
                  <a:gd name="connsiteY81" fmla="*/ 367295 h 373844"/>
                  <a:gd name="connsiteX82" fmla="*/ 118561 w 310595"/>
                  <a:gd name="connsiteY82" fmla="*/ 367295 h 373844"/>
                  <a:gd name="connsiteX83" fmla="*/ 118625 w 310595"/>
                  <a:gd name="connsiteY83" fmla="*/ 367295 h 373844"/>
                  <a:gd name="connsiteX84" fmla="*/ 122029 w 310595"/>
                  <a:gd name="connsiteY84" fmla="*/ 367552 h 373844"/>
                  <a:gd name="connsiteX85" fmla="*/ 122350 w 310595"/>
                  <a:gd name="connsiteY85" fmla="*/ 367616 h 373844"/>
                  <a:gd name="connsiteX86" fmla="*/ 125561 w 310595"/>
                  <a:gd name="connsiteY86" fmla="*/ 368772 h 373844"/>
                  <a:gd name="connsiteX87" fmla="*/ 128516 w 310595"/>
                  <a:gd name="connsiteY87" fmla="*/ 370442 h 373844"/>
                  <a:gd name="connsiteX88" fmla="*/ 131663 w 310595"/>
                  <a:gd name="connsiteY88" fmla="*/ 373074 h 373844"/>
                  <a:gd name="connsiteX89" fmla="*/ 132305 w 310595"/>
                  <a:gd name="connsiteY89" fmla="*/ 373845 h 373844"/>
                  <a:gd name="connsiteX90" fmla="*/ 132690 w 310595"/>
                  <a:gd name="connsiteY90" fmla="*/ 373652 h 373844"/>
                  <a:gd name="connsiteX91" fmla="*/ 133461 w 310595"/>
                  <a:gd name="connsiteY91" fmla="*/ 371084 h 373844"/>
                  <a:gd name="connsiteX92" fmla="*/ 133461 w 310595"/>
                  <a:gd name="connsiteY92" fmla="*/ 367809 h 373844"/>
                  <a:gd name="connsiteX93" fmla="*/ 134874 w 310595"/>
                  <a:gd name="connsiteY93" fmla="*/ 359846 h 373844"/>
                  <a:gd name="connsiteX94" fmla="*/ 136480 w 310595"/>
                  <a:gd name="connsiteY94" fmla="*/ 355287 h 373844"/>
                  <a:gd name="connsiteX95" fmla="*/ 136480 w 310595"/>
                  <a:gd name="connsiteY95" fmla="*/ 348995 h 373844"/>
                  <a:gd name="connsiteX96" fmla="*/ 135837 w 310595"/>
                  <a:gd name="connsiteY96" fmla="*/ 346362 h 373844"/>
                  <a:gd name="connsiteX97" fmla="*/ 135837 w 310595"/>
                  <a:gd name="connsiteY97" fmla="*/ 345784 h 373844"/>
                  <a:gd name="connsiteX98" fmla="*/ 136544 w 310595"/>
                  <a:gd name="connsiteY98" fmla="*/ 343280 h 373844"/>
                  <a:gd name="connsiteX99" fmla="*/ 136672 w 310595"/>
                  <a:gd name="connsiteY99" fmla="*/ 342959 h 373844"/>
                  <a:gd name="connsiteX100" fmla="*/ 139498 w 310595"/>
                  <a:gd name="connsiteY100" fmla="*/ 338400 h 373844"/>
                  <a:gd name="connsiteX101" fmla="*/ 140140 w 310595"/>
                  <a:gd name="connsiteY101" fmla="*/ 333198 h 373844"/>
                  <a:gd name="connsiteX102" fmla="*/ 140333 w 310595"/>
                  <a:gd name="connsiteY102" fmla="*/ 332749 h 373844"/>
                  <a:gd name="connsiteX103" fmla="*/ 142131 w 310595"/>
                  <a:gd name="connsiteY103" fmla="*/ 329795 h 373844"/>
                  <a:gd name="connsiteX104" fmla="*/ 142388 w 310595"/>
                  <a:gd name="connsiteY104" fmla="*/ 329474 h 373844"/>
                  <a:gd name="connsiteX105" fmla="*/ 148682 w 310595"/>
                  <a:gd name="connsiteY105" fmla="*/ 324465 h 373844"/>
                  <a:gd name="connsiteX106" fmla="*/ 149068 w 310595"/>
                  <a:gd name="connsiteY106" fmla="*/ 322989 h 373844"/>
                  <a:gd name="connsiteX107" fmla="*/ 149196 w 310595"/>
                  <a:gd name="connsiteY107" fmla="*/ 322668 h 373844"/>
                  <a:gd name="connsiteX108" fmla="*/ 154206 w 310595"/>
                  <a:gd name="connsiteY108" fmla="*/ 314448 h 373844"/>
                  <a:gd name="connsiteX109" fmla="*/ 155041 w 310595"/>
                  <a:gd name="connsiteY109" fmla="*/ 313935 h 373844"/>
                  <a:gd name="connsiteX110" fmla="*/ 156004 w 310595"/>
                  <a:gd name="connsiteY110" fmla="*/ 314256 h 373844"/>
                  <a:gd name="connsiteX111" fmla="*/ 158124 w 310595"/>
                  <a:gd name="connsiteY111" fmla="*/ 316375 h 373844"/>
                  <a:gd name="connsiteX112" fmla="*/ 164996 w 310595"/>
                  <a:gd name="connsiteY112" fmla="*/ 319714 h 373844"/>
                  <a:gd name="connsiteX113" fmla="*/ 165253 w 310595"/>
                  <a:gd name="connsiteY113" fmla="*/ 319906 h 373844"/>
                  <a:gd name="connsiteX114" fmla="*/ 171418 w 310595"/>
                  <a:gd name="connsiteY114" fmla="*/ 325621 h 373844"/>
                  <a:gd name="connsiteX115" fmla="*/ 171611 w 310595"/>
                  <a:gd name="connsiteY115" fmla="*/ 325878 h 373844"/>
                  <a:gd name="connsiteX116" fmla="*/ 173409 w 310595"/>
                  <a:gd name="connsiteY116" fmla="*/ 328832 h 373844"/>
                  <a:gd name="connsiteX117" fmla="*/ 174180 w 310595"/>
                  <a:gd name="connsiteY117" fmla="*/ 330887 h 373844"/>
                  <a:gd name="connsiteX118" fmla="*/ 174244 w 310595"/>
                  <a:gd name="connsiteY118" fmla="*/ 331272 h 373844"/>
                  <a:gd name="connsiteX119" fmla="*/ 174244 w 310595"/>
                  <a:gd name="connsiteY119" fmla="*/ 331272 h 373844"/>
                  <a:gd name="connsiteX120" fmla="*/ 174244 w 310595"/>
                  <a:gd name="connsiteY120" fmla="*/ 334033 h 373844"/>
                  <a:gd name="connsiteX121" fmla="*/ 174244 w 310595"/>
                  <a:gd name="connsiteY121" fmla="*/ 334290 h 373844"/>
                  <a:gd name="connsiteX122" fmla="*/ 173538 w 310595"/>
                  <a:gd name="connsiteY122" fmla="*/ 337501 h 373844"/>
                  <a:gd name="connsiteX123" fmla="*/ 171226 w 310595"/>
                  <a:gd name="connsiteY123" fmla="*/ 344050 h 373844"/>
                  <a:gd name="connsiteX124" fmla="*/ 171097 w 310595"/>
                  <a:gd name="connsiteY124" fmla="*/ 344243 h 373844"/>
                  <a:gd name="connsiteX125" fmla="*/ 168785 w 310595"/>
                  <a:gd name="connsiteY125" fmla="*/ 347903 h 373844"/>
                  <a:gd name="connsiteX126" fmla="*/ 168271 w 310595"/>
                  <a:gd name="connsiteY126" fmla="*/ 348352 h 373844"/>
                  <a:gd name="connsiteX127" fmla="*/ 165381 w 310595"/>
                  <a:gd name="connsiteY127" fmla="*/ 349701 h 373844"/>
                  <a:gd name="connsiteX128" fmla="*/ 164803 w 310595"/>
                  <a:gd name="connsiteY128" fmla="*/ 352334 h 373844"/>
                  <a:gd name="connsiteX129" fmla="*/ 164289 w 310595"/>
                  <a:gd name="connsiteY129" fmla="*/ 353040 h 373844"/>
                  <a:gd name="connsiteX130" fmla="*/ 160307 w 310595"/>
                  <a:gd name="connsiteY130" fmla="*/ 355609 h 373844"/>
                  <a:gd name="connsiteX131" fmla="*/ 160885 w 310595"/>
                  <a:gd name="connsiteY131" fmla="*/ 359846 h 373844"/>
                  <a:gd name="connsiteX132" fmla="*/ 166537 w 310595"/>
                  <a:gd name="connsiteY132" fmla="*/ 367231 h 373844"/>
                  <a:gd name="connsiteX133" fmla="*/ 168079 w 310595"/>
                  <a:gd name="connsiteY133" fmla="*/ 368258 h 373844"/>
                  <a:gd name="connsiteX134" fmla="*/ 168785 w 310595"/>
                  <a:gd name="connsiteY134" fmla="*/ 368194 h 373844"/>
                  <a:gd name="connsiteX135" fmla="*/ 170583 w 310595"/>
                  <a:gd name="connsiteY135" fmla="*/ 363378 h 373844"/>
                  <a:gd name="connsiteX136" fmla="*/ 170905 w 310595"/>
                  <a:gd name="connsiteY136" fmla="*/ 362929 h 373844"/>
                  <a:gd name="connsiteX137" fmla="*/ 173923 w 310595"/>
                  <a:gd name="connsiteY137" fmla="*/ 360103 h 373844"/>
                  <a:gd name="connsiteX138" fmla="*/ 175400 w 310595"/>
                  <a:gd name="connsiteY138" fmla="*/ 356443 h 373844"/>
                  <a:gd name="connsiteX139" fmla="*/ 176043 w 310595"/>
                  <a:gd name="connsiteY139" fmla="*/ 353233 h 373844"/>
                  <a:gd name="connsiteX140" fmla="*/ 176235 w 310595"/>
                  <a:gd name="connsiteY140" fmla="*/ 352847 h 373844"/>
                  <a:gd name="connsiteX141" fmla="*/ 176685 w 310595"/>
                  <a:gd name="connsiteY141" fmla="*/ 352141 h 373844"/>
                  <a:gd name="connsiteX142" fmla="*/ 177327 w 310595"/>
                  <a:gd name="connsiteY142" fmla="*/ 351692 h 373844"/>
                  <a:gd name="connsiteX143" fmla="*/ 178226 w 310595"/>
                  <a:gd name="connsiteY143" fmla="*/ 351435 h 373844"/>
                  <a:gd name="connsiteX144" fmla="*/ 178804 w 310595"/>
                  <a:gd name="connsiteY144" fmla="*/ 351435 h 373844"/>
                  <a:gd name="connsiteX145" fmla="*/ 183878 w 310595"/>
                  <a:gd name="connsiteY145" fmla="*/ 352976 h 373844"/>
                  <a:gd name="connsiteX146" fmla="*/ 186961 w 310595"/>
                  <a:gd name="connsiteY146" fmla="*/ 352783 h 373844"/>
                  <a:gd name="connsiteX147" fmla="*/ 194090 w 310595"/>
                  <a:gd name="connsiteY147" fmla="*/ 341546 h 373844"/>
                  <a:gd name="connsiteX148" fmla="*/ 196788 w 310595"/>
                  <a:gd name="connsiteY148" fmla="*/ 333905 h 373844"/>
                  <a:gd name="connsiteX149" fmla="*/ 197366 w 310595"/>
                  <a:gd name="connsiteY149" fmla="*/ 333263 h 373844"/>
                  <a:gd name="connsiteX150" fmla="*/ 200127 w 310595"/>
                  <a:gd name="connsiteY150" fmla="*/ 331914 h 373844"/>
                  <a:gd name="connsiteX151" fmla="*/ 200641 w 310595"/>
                  <a:gd name="connsiteY151" fmla="*/ 331786 h 373844"/>
                  <a:gd name="connsiteX152" fmla="*/ 201540 w 310595"/>
                  <a:gd name="connsiteY152" fmla="*/ 331786 h 373844"/>
                  <a:gd name="connsiteX153" fmla="*/ 201797 w 310595"/>
                  <a:gd name="connsiteY153" fmla="*/ 331850 h 373844"/>
                  <a:gd name="connsiteX154" fmla="*/ 203596 w 310595"/>
                  <a:gd name="connsiteY154" fmla="*/ 332299 h 373844"/>
                  <a:gd name="connsiteX155" fmla="*/ 203981 w 310595"/>
                  <a:gd name="connsiteY155" fmla="*/ 332492 h 373844"/>
                  <a:gd name="connsiteX156" fmla="*/ 207642 w 310595"/>
                  <a:gd name="connsiteY156" fmla="*/ 334996 h 373844"/>
                  <a:gd name="connsiteX157" fmla="*/ 212394 w 310595"/>
                  <a:gd name="connsiteY157" fmla="*/ 337372 h 373844"/>
                  <a:gd name="connsiteX158" fmla="*/ 226396 w 310595"/>
                  <a:gd name="connsiteY158" fmla="*/ 339620 h 373844"/>
                  <a:gd name="connsiteX159" fmla="*/ 228451 w 310595"/>
                  <a:gd name="connsiteY159" fmla="*/ 339620 h 373844"/>
                  <a:gd name="connsiteX160" fmla="*/ 229478 w 310595"/>
                  <a:gd name="connsiteY160" fmla="*/ 338592 h 373844"/>
                  <a:gd name="connsiteX161" fmla="*/ 231469 w 310595"/>
                  <a:gd name="connsiteY161" fmla="*/ 331336 h 373844"/>
                  <a:gd name="connsiteX162" fmla="*/ 231726 w 310595"/>
                  <a:gd name="connsiteY162" fmla="*/ 330887 h 373844"/>
                  <a:gd name="connsiteX163" fmla="*/ 243351 w 310595"/>
                  <a:gd name="connsiteY163" fmla="*/ 317209 h 373844"/>
                  <a:gd name="connsiteX164" fmla="*/ 244828 w 310595"/>
                  <a:gd name="connsiteY164" fmla="*/ 314641 h 373844"/>
                  <a:gd name="connsiteX165" fmla="*/ 247012 w 310595"/>
                  <a:gd name="connsiteY165" fmla="*/ 312008 h 373844"/>
                  <a:gd name="connsiteX166" fmla="*/ 247462 w 310595"/>
                  <a:gd name="connsiteY166" fmla="*/ 311687 h 373844"/>
                  <a:gd name="connsiteX167" fmla="*/ 251572 w 310595"/>
                  <a:gd name="connsiteY167" fmla="*/ 310082 h 373844"/>
                  <a:gd name="connsiteX168" fmla="*/ 256261 w 310595"/>
                  <a:gd name="connsiteY168" fmla="*/ 308926 h 373844"/>
                  <a:gd name="connsiteX169" fmla="*/ 258509 w 310595"/>
                  <a:gd name="connsiteY169" fmla="*/ 307192 h 373844"/>
                  <a:gd name="connsiteX170" fmla="*/ 261142 w 310595"/>
                  <a:gd name="connsiteY170" fmla="*/ 300001 h 373844"/>
                  <a:gd name="connsiteX171" fmla="*/ 261656 w 310595"/>
                  <a:gd name="connsiteY171" fmla="*/ 299423 h 373844"/>
                  <a:gd name="connsiteX172" fmla="*/ 264417 w 310595"/>
                  <a:gd name="connsiteY172" fmla="*/ 297817 h 373844"/>
                  <a:gd name="connsiteX173" fmla="*/ 266216 w 310595"/>
                  <a:gd name="connsiteY173" fmla="*/ 297111 h 373844"/>
                  <a:gd name="connsiteX174" fmla="*/ 268207 w 310595"/>
                  <a:gd name="connsiteY174" fmla="*/ 295506 h 373844"/>
                  <a:gd name="connsiteX175" fmla="*/ 269170 w 310595"/>
                  <a:gd name="connsiteY175" fmla="*/ 293965 h 373844"/>
                  <a:gd name="connsiteX176" fmla="*/ 269555 w 310595"/>
                  <a:gd name="connsiteY176" fmla="*/ 292745 h 373844"/>
                  <a:gd name="connsiteX177" fmla="*/ 269363 w 310595"/>
                  <a:gd name="connsiteY177" fmla="*/ 289983 h 373844"/>
                  <a:gd name="connsiteX178" fmla="*/ 269363 w 310595"/>
                  <a:gd name="connsiteY178" fmla="*/ 289727 h 373844"/>
                  <a:gd name="connsiteX179" fmla="*/ 269748 w 310595"/>
                  <a:gd name="connsiteY179" fmla="*/ 287287 h 373844"/>
                  <a:gd name="connsiteX180" fmla="*/ 268014 w 310595"/>
                  <a:gd name="connsiteY180" fmla="*/ 282792 h 373844"/>
                  <a:gd name="connsiteX181" fmla="*/ 268014 w 310595"/>
                  <a:gd name="connsiteY181" fmla="*/ 282021 h 373844"/>
                  <a:gd name="connsiteX182" fmla="*/ 270904 w 310595"/>
                  <a:gd name="connsiteY182" fmla="*/ 273609 h 373844"/>
                  <a:gd name="connsiteX183" fmla="*/ 270262 w 310595"/>
                  <a:gd name="connsiteY183" fmla="*/ 267252 h 373844"/>
                  <a:gd name="connsiteX184" fmla="*/ 270262 w 310595"/>
                  <a:gd name="connsiteY184" fmla="*/ 266931 h 373844"/>
                  <a:gd name="connsiteX185" fmla="*/ 271354 w 310595"/>
                  <a:gd name="connsiteY185" fmla="*/ 261280 h 373844"/>
                  <a:gd name="connsiteX186" fmla="*/ 270776 w 310595"/>
                  <a:gd name="connsiteY186" fmla="*/ 259482 h 373844"/>
                  <a:gd name="connsiteX187" fmla="*/ 269748 w 310595"/>
                  <a:gd name="connsiteY187" fmla="*/ 257235 h 373844"/>
                  <a:gd name="connsiteX188" fmla="*/ 268592 w 310595"/>
                  <a:gd name="connsiteY188" fmla="*/ 255887 h 373844"/>
                  <a:gd name="connsiteX189" fmla="*/ 267179 w 310595"/>
                  <a:gd name="connsiteY189" fmla="*/ 255052 h 373844"/>
                  <a:gd name="connsiteX190" fmla="*/ 266922 w 310595"/>
                  <a:gd name="connsiteY190" fmla="*/ 254859 h 373844"/>
                  <a:gd name="connsiteX191" fmla="*/ 262362 w 310595"/>
                  <a:gd name="connsiteY191" fmla="*/ 250043 h 373844"/>
                  <a:gd name="connsiteX192" fmla="*/ 262105 w 310595"/>
                  <a:gd name="connsiteY192" fmla="*/ 249722 h 373844"/>
                  <a:gd name="connsiteX193" fmla="*/ 260949 w 310595"/>
                  <a:gd name="connsiteY193" fmla="*/ 246961 h 373844"/>
                  <a:gd name="connsiteX194" fmla="*/ 261013 w 310595"/>
                  <a:gd name="connsiteY194" fmla="*/ 245998 h 373844"/>
                  <a:gd name="connsiteX195" fmla="*/ 262362 w 310595"/>
                  <a:gd name="connsiteY195" fmla="*/ 243494 h 373844"/>
                  <a:gd name="connsiteX196" fmla="*/ 263068 w 310595"/>
                  <a:gd name="connsiteY196" fmla="*/ 242916 h 373844"/>
                  <a:gd name="connsiteX197" fmla="*/ 266280 w 310595"/>
                  <a:gd name="connsiteY197" fmla="*/ 242017 h 373844"/>
                  <a:gd name="connsiteX198" fmla="*/ 266601 w 310595"/>
                  <a:gd name="connsiteY198" fmla="*/ 241952 h 373844"/>
                  <a:gd name="connsiteX199" fmla="*/ 267950 w 310595"/>
                  <a:gd name="connsiteY199" fmla="*/ 241952 h 373844"/>
                  <a:gd name="connsiteX200" fmla="*/ 268720 w 310595"/>
                  <a:gd name="connsiteY200" fmla="*/ 242274 h 373844"/>
                  <a:gd name="connsiteX201" fmla="*/ 271675 w 310595"/>
                  <a:gd name="connsiteY201" fmla="*/ 245035 h 373844"/>
                  <a:gd name="connsiteX202" fmla="*/ 276877 w 310595"/>
                  <a:gd name="connsiteY202" fmla="*/ 249080 h 373844"/>
                  <a:gd name="connsiteX203" fmla="*/ 277070 w 310595"/>
                  <a:gd name="connsiteY203" fmla="*/ 249273 h 373844"/>
                  <a:gd name="connsiteX204" fmla="*/ 279575 w 310595"/>
                  <a:gd name="connsiteY204" fmla="*/ 252676 h 373844"/>
                  <a:gd name="connsiteX205" fmla="*/ 281244 w 310595"/>
                  <a:gd name="connsiteY205" fmla="*/ 256015 h 373844"/>
                  <a:gd name="connsiteX206" fmla="*/ 284263 w 310595"/>
                  <a:gd name="connsiteY206" fmla="*/ 263528 h 373844"/>
                  <a:gd name="connsiteX207" fmla="*/ 286126 w 310595"/>
                  <a:gd name="connsiteY207" fmla="*/ 263977 h 373844"/>
                  <a:gd name="connsiteX208" fmla="*/ 289658 w 310595"/>
                  <a:gd name="connsiteY208" fmla="*/ 263014 h 373844"/>
                  <a:gd name="connsiteX209" fmla="*/ 294924 w 310595"/>
                  <a:gd name="connsiteY209" fmla="*/ 257556 h 373844"/>
                  <a:gd name="connsiteX210" fmla="*/ 295246 w 310595"/>
                  <a:gd name="connsiteY210" fmla="*/ 257299 h 373844"/>
                  <a:gd name="connsiteX211" fmla="*/ 298200 w 310595"/>
                  <a:gd name="connsiteY211" fmla="*/ 255951 h 373844"/>
                  <a:gd name="connsiteX212" fmla="*/ 299484 w 310595"/>
                  <a:gd name="connsiteY212" fmla="*/ 255052 h 373844"/>
                  <a:gd name="connsiteX213" fmla="*/ 300512 w 310595"/>
                  <a:gd name="connsiteY213" fmla="*/ 253639 h 373844"/>
                  <a:gd name="connsiteX214" fmla="*/ 300512 w 310595"/>
                  <a:gd name="connsiteY214" fmla="*/ 244906 h 373844"/>
                  <a:gd name="connsiteX215" fmla="*/ 300512 w 310595"/>
                  <a:gd name="connsiteY215" fmla="*/ 244906 h 373844"/>
                  <a:gd name="connsiteX216" fmla="*/ 300641 w 310595"/>
                  <a:gd name="connsiteY216" fmla="*/ 244457 h 373844"/>
                  <a:gd name="connsiteX217" fmla="*/ 301797 w 310595"/>
                  <a:gd name="connsiteY217" fmla="*/ 241952 h 373844"/>
                  <a:gd name="connsiteX218" fmla="*/ 307448 w 310595"/>
                  <a:gd name="connsiteY218" fmla="*/ 231550 h 373844"/>
                  <a:gd name="connsiteX219" fmla="*/ 309953 w 310595"/>
                  <a:gd name="connsiteY219" fmla="*/ 220056 h 373844"/>
                  <a:gd name="connsiteX220" fmla="*/ 310596 w 310595"/>
                  <a:gd name="connsiteY220" fmla="*/ 214470 h 373844"/>
                  <a:gd name="connsiteX221" fmla="*/ 309054 w 310595"/>
                  <a:gd name="connsiteY221" fmla="*/ 209461 h 373844"/>
                  <a:gd name="connsiteX222" fmla="*/ 308990 w 310595"/>
                  <a:gd name="connsiteY222" fmla="*/ 209140 h 373844"/>
                  <a:gd name="connsiteX223" fmla="*/ 308990 w 310595"/>
                  <a:gd name="connsiteY223" fmla="*/ 206636 h 373844"/>
                  <a:gd name="connsiteX224" fmla="*/ 309247 w 310595"/>
                  <a:gd name="connsiteY224" fmla="*/ 204452 h 373844"/>
                  <a:gd name="connsiteX225" fmla="*/ 309311 w 310595"/>
                  <a:gd name="connsiteY225" fmla="*/ 204196 h 373844"/>
                  <a:gd name="connsiteX226" fmla="*/ 310339 w 310595"/>
                  <a:gd name="connsiteY226" fmla="*/ 201370 h 373844"/>
                  <a:gd name="connsiteX227" fmla="*/ 307256 w 310595"/>
                  <a:gd name="connsiteY227" fmla="*/ 193087 h 373844"/>
                  <a:gd name="connsiteX228" fmla="*/ 307192 w 310595"/>
                  <a:gd name="connsiteY228" fmla="*/ 193151 h 373844"/>
                  <a:gd name="connsiteX229" fmla="*/ 305843 w 310595"/>
                  <a:gd name="connsiteY229" fmla="*/ 194756 h 373844"/>
                  <a:gd name="connsiteX230" fmla="*/ 305650 w 310595"/>
                  <a:gd name="connsiteY230" fmla="*/ 194949 h 373844"/>
                  <a:gd name="connsiteX231" fmla="*/ 304751 w 310595"/>
                  <a:gd name="connsiteY231" fmla="*/ 195655 h 373844"/>
                  <a:gd name="connsiteX232" fmla="*/ 304173 w 310595"/>
                  <a:gd name="connsiteY232" fmla="*/ 195848 h 373844"/>
                  <a:gd name="connsiteX233" fmla="*/ 301219 w 310595"/>
                  <a:gd name="connsiteY233" fmla="*/ 196105 h 373844"/>
                  <a:gd name="connsiteX234" fmla="*/ 299998 w 310595"/>
                  <a:gd name="connsiteY234" fmla="*/ 195142 h 373844"/>
                  <a:gd name="connsiteX235" fmla="*/ 299292 w 310595"/>
                  <a:gd name="connsiteY235" fmla="*/ 191032 h 373844"/>
                  <a:gd name="connsiteX236" fmla="*/ 299292 w 310595"/>
                  <a:gd name="connsiteY236" fmla="*/ 190647 h 373844"/>
                  <a:gd name="connsiteX237" fmla="*/ 299292 w 310595"/>
                  <a:gd name="connsiteY237" fmla="*/ 190647 h 373844"/>
                  <a:gd name="connsiteX238" fmla="*/ 299934 w 310595"/>
                  <a:gd name="connsiteY238" fmla="*/ 186216 h 373844"/>
                  <a:gd name="connsiteX239" fmla="*/ 299741 w 310595"/>
                  <a:gd name="connsiteY239" fmla="*/ 183840 h 373844"/>
                  <a:gd name="connsiteX240" fmla="*/ 299292 w 310595"/>
                  <a:gd name="connsiteY240" fmla="*/ 180373 h 373844"/>
                  <a:gd name="connsiteX241" fmla="*/ 298264 w 310595"/>
                  <a:gd name="connsiteY241" fmla="*/ 178125 h 373844"/>
                  <a:gd name="connsiteX242" fmla="*/ 296466 w 310595"/>
                  <a:gd name="connsiteY242" fmla="*/ 177804 h 373844"/>
                  <a:gd name="connsiteX243" fmla="*/ 294732 w 310595"/>
                  <a:gd name="connsiteY243" fmla="*/ 177997 h 373844"/>
                  <a:gd name="connsiteX244" fmla="*/ 293319 w 310595"/>
                  <a:gd name="connsiteY244" fmla="*/ 178639 h 373844"/>
                  <a:gd name="connsiteX245" fmla="*/ 288759 w 310595"/>
                  <a:gd name="connsiteY245" fmla="*/ 179602 h 373844"/>
                  <a:gd name="connsiteX246" fmla="*/ 288309 w 310595"/>
                  <a:gd name="connsiteY246" fmla="*/ 179602 h 373844"/>
                  <a:gd name="connsiteX247" fmla="*/ 285226 w 310595"/>
                  <a:gd name="connsiteY247" fmla="*/ 178960 h 373844"/>
                  <a:gd name="connsiteX248" fmla="*/ 284327 w 310595"/>
                  <a:gd name="connsiteY248" fmla="*/ 180630 h 373844"/>
                  <a:gd name="connsiteX249" fmla="*/ 284135 w 310595"/>
                  <a:gd name="connsiteY249" fmla="*/ 180886 h 373844"/>
                  <a:gd name="connsiteX250" fmla="*/ 282978 w 310595"/>
                  <a:gd name="connsiteY250" fmla="*/ 182042 h 373844"/>
                  <a:gd name="connsiteX251" fmla="*/ 281373 w 310595"/>
                  <a:gd name="connsiteY251" fmla="*/ 182042 h 373844"/>
                  <a:gd name="connsiteX252" fmla="*/ 280923 w 310595"/>
                  <a:gd name="connsiteY252" fmla="*/ 181593 h 373844"/>
                  <a:gd name="connsiteX253" fmla="*/ 280666 w 310595"/>
                  <a:gd name="connsiteY253" fmla="*/ 181143 h 373844"/>
                  <a:gd name="connsiteX254" fmla="*/ 279960 w 310595"/>
                  <a:gd name="connsiteY254" fmla="*/ 178832 h 373844"/>
                  <a:gd name="connsiteX255" fmla="*/ 279510 w 310595"/>
                  <a:gd name="connsiteY255" fmla="*/ 177804 h 373844"/>
                  <a:gd name="connsiteX256" fmla="*/ 279061 w 310595"/>
                  <a:gd name="connsiteY256" fmla="*/ 177612 h 373844"/>
                  <a:gd name="connsiteX257" fmla="*/ 277262 w 310595"/>
                  <a:gd name="connsiteY257" fmla="*/ 177804 h 373844"/>
                  <a:gd name="connsiteX258" fmla="*/ 275464 w 310595"/>
                  <a:gd name="connsiteY258" fmla="*/ 177804 h 373844"/>
                  <a:gd name="connsiteX259" fmla="*/ 274822 w 310595"/>
                  <a:gd name="connsiteY259" fmla="*/ 177997 h 373844"/>
                  <a:gd name="connsiteX260" fmla="*/ 271289 w 310595"/>
                  <a:gd name="connsiteY260" fmla="*/ 179795 h 373844"/>
                  <a:gd name="connsiteX261" fmla="*/ 270069 w 310595"/>
                  <a:gd name="connsiteY261" fmla="*/ 179666 h 373844"/>
                  <a:gd name="connsiteX262" fmla="*/ 265959 w 310595"/>
                  <a:gd name="connsiteY262" fmla="*/ 176263 h 373844"/>
                  <a:gd name="connsiteX263" fmla="*/ 264289 w 310595"/>
                  <a:gd name="connsiteY263" fmla="*/ 175236 h 373844"/>
                  <a:gd name="connsiteX264" fmla="*/ 264032 w 310595"/>
                  <a:gd name="connsiteY264" fmla="*/ 175043 h 373844"/>
                  <a:gd name="connsiteX265" fmla="*/ 262555 w 310595"/>
                  <a:gd name="connsiteY265" fmla="*/ 173374 h 373844"/>
                  <a:gd name="connsiteX266" fmla="*/ 261720 w 310595"/>
                  <a:gd name="connsiteY266" fmla="*/ 172860 h 373844"/>
                  <a:gd name="connsiteX267" fmla="*/ 258059 w 310595"/>
                  <a:gd name="connsiteY267" fmla="*/ 171768 h 373844"/>
                  <a:gd name="connsiteX268" fmla="*/ 254719 w 310595"/>
                  <a:gd name="connsiteY268" fmla="*/ 171319 h 373844"/>
                  <a:gd name="connsiteX269" fmla="*/ 254398 w 310595"/>
                  <a:gd name="connsiteY269" fmla="*/ 171255 h 373844"/>
                  <a:gd name="connsiteX270" fmla="*/ 250288 w 310595"/>
                  <a:gd name="connsiteY270" fmla="*/ 169457 h 373844"/>
                  <a:gd name="connsiteX271" fmla="*/ 249453 w 310595"/>
                  <a:gd name="connsiteY271" fmla="*/ 168879 h 373844"/>
                  <a:gd name="connsiteX272" fmla="*/ 249003 w 310595"/>
                  <a:gd name="connsiteY272" fmla="*/ 168365 h 373844"/>
                  <a:gd name="connsiteX273" fmla="*/ 248104 w 310595"/>
                  <a:gd name="connsiteY273" fmla="*/ 166053 h 373844"/>
                  <a:gd name="connsiteX274" fmla="*/ 248040 w 310595"/>
                  <a:gd name="connsiteY274" fmla="*/ 165540 h 373844"/>
                  <a:gd name="connsiteX275" fmla="*/ 248232 w 310595"/>
                  <a:gd name="connsiteY275" fmla="*/ 165026 h 373844"/>
                  <a:gd name="connsiteX276" fmla="*/ 256646 w 310595"/>
                  <a:gd name="connsiteY276" fmla="*/ 151862 h 373844"/>
                  <a:gd name="connsiteX277" fmla="*/ 255875 w 310595"/>
                  <a:gd name="connsiteY277" fmla="*/ 149615 h 373844"/>
                  <a:gd name="connsiteX278" fmla="*/ 255811 w 310595"/>
                  <a:gd name="connsiteY278" fmla="*/ 149165 h 373844"/>
                  <a:gd name="connsiteX279" fmla="*/ 255811 w 310595"/>
                  <a:gd name="connsiteY279" fmla="*/ 149165 h 373844"/>
                  <a:gd name="connsiteX280" fmla="*/ 255811 w 310595"/>
                  <a:gd name="connsiteY280" fmla="*/ 149165 h 373844"/>
                  <a:gd name="connsiteX281" fmla="*/ 256004 w 310595"/>
                  <a:gd name="connsiteY281" fmla="*/ 147046 h 373844"/>
                  <a:gd name="connsiteX282" fmla="*/ 255747 w 310595"/>
                  <a:gd name="connsiteY282" fmla="*/ 145762 h 373844"/>
                  <a:gd name="connsiteX283" fmla="*/ 254655 w 310595"/>
                  <a:gd name="connsiteY283" fmla="*/ 145313 h 373844"/>
                  <a:gd name="connsiteX284" fmla="*/ 254398 w 310595"/>
                  <a:gd name="connsiteY284" fmla="*/ 145184 h 373844"/>
                  <a:gd name="connsiteX285" fmla="*/ 253499 w 310595"/>
                  <a:gd name="connsiteY285" fmla="*/ 144478 h 373844"/>
                  <a:gd name="connsiteX286" fmla="*/ 253242 w 310595"/>
                  <a:gd name="connsiteY286" fmla="*/ 144221 h 373844"/>
                  <a:gd name="connsiteX287" fmla="*/ 248939 w 310595"/>
                  <a:gd name="connsiteY287" fmla="*/ 138057 h 373844"/>
                  <a:gd name="connsiteX288" fmla="*/ 249003 w 310595"/>
                  <a:gd name="connsiteY288" fmla="*/ 136644 h 373844"/>
                  <a:gd name="connsiteX289" fmla="*/ 254462 w 310595"/>
                  <a:gd name="connsiteY289" fmla="*/ 130094 h 373844"/>
                  <a:gd name="connsiteX290" fmla="*/ 254655 w 310595"/>
                  <a:gd name="connsiteY290" fmla="*/ 122582 h 373844"/>
                  <a:gd name="connsiteX291" fmla="*/ 253306 w 310595"/>
                  <a:gd name="connsiteY291" fmla="*/ 122004 h 373844"/>
                  <a:gd name="connsiteX292" fmla="*/ 252664 w 310595"/>
                  <a:gd name="connsiteY292" fmla="*/ 121169 h 373844"/>
                  <a:gd name="connsiteX293" fmla="*/ 252471 w 310595"/>
                  <a:gd name="connsiteY293" fmla="*/ 120141 h 373844"/>
                  <a:gd name="connsiteX294" fmla="*/ 251058 w 310595"/>
                  <a:gd name="connsiteY294" fmla="*/ 118536 h 373844"/>
                  <a:gd name="connsiteX295" fmla="*/ 246370 w 310595"/>
                  <a:gd name="connsiteY295" fmla="*/ 111344 h 373844"/>
                  <a:gd name="connsiteX296" fmla="*/ 246241 w 310595"/>
                  <a:gd name="connsiteY296" fmla="*/ 111088 h 373844"/>
                  <a:gd name="connsiteX297" fmla="*/ 245342 w 310595"/>
                  <a:gd name="connsiteY297" fmla="*/ 108134 h 373844"/>
                  <a:gd name="connsiteX298" fmla="*/ 245342 w 310595"/>
                  <a:gd name="connsiteY298" fmla="*/ 107556 h 373844"/>
                  <a:gd name="connsiteX299" fmla="*/ 245728 w 310595"/>
                  <a:gd name="connsiteY299" fmla="*/ 105758 h 373844"/>
                  <a:gd name="connsiteX300" fmla="*/ 245406 w 310595"/>
                  <a:gd name="connsiteY300" fmla="*/ 104153 h 373844"/>
                  <a:gd name="connsiteX301" fmla="*/ 234809 w 310595"/>
                  <a:gd name="connsiteY301" fmla="*/ 95741 h 373844"/>
                  <a:gd name="connsiteX302" fmla="*/ 234552 w 310595"/>
                  <a:gd name="connsiteY302" fmla="*/ 95420 h 373844"/>
                  <a:gd name="connsiteX303" fmla="*/ 233204 w 310595"/>
                  <a:gd name="connsiteY303" fmla="*/ 93108 h 373844"/>
                  <a:gd name="connsiteX304" fmla="*/ 233075 w 310595"/>
                  <a:gd name="connsiteY304" fmla="*/ 92851 h 373844"/>
                  <a:gd name="connsiteX305" fmla="*/ 232369 w 310595"/>
                  <a:gd name="connsiteY305" fmla="*/ 90796 h 373844"/>
                  <a:gd name="connsiteX306" fmla="*/ 231213 w 310595"/>
                  <a:gd name="connsiteY306" fmla="*/ 85659 h 373844"/>
                  <a:gd name="connsiteX307" fmla="*/ 231213 w 310595"/>
                  <a:gd name="connsiteY307" fmla="*/ 85274 h 373844"/>
                  <a:gd name="connsiteX308" fmla="*/ 231598 w 310595"/>
                  <a:gd name="connsiteY308" fmla="*/ 83091 h 373844"/>
                  <a:gd name="connsiteX309" fmla="*/ 227616 w 310595"/>
                  <a:gd name="connsiteY309" fmla="*/ 82256 h 373844"/>
                  <a:gd name="connsiteX310" fmla="*/ 225111 w 310595"/>
                  <a:gd name="connsiteY310" fmla="*/ 83027 h 373844"/>
                  <a:gd name="connsiteX311" fmla="*/ 223634 w 310595"/>
                  <a:gd name="connsiteY311" fmla="*/ 84054 h 373844"/>
                  <a:gd name="connsiteX312" fmla="*/ 222671 w 310595"/>
                  <a:gd name="connsiteY312" fmla="*/ 84247 h 373844"/>
                  <a:gd name="connsiteX313" fmla="*/ 220487 w 310595"/>
                  <a:gd name="connsiteY313" fmla="*/ 83605 h 373844"/>
                  <a:gd name="connsiteX314" fmla="*/ 216954 w 310595"/>
                  <a:gd name="connsiteY314" fmla="*/ 83412 h 373844"/>
                  <a:gd name="connsiteX315" fmla="*/ 216569 w 310595"/>
                  <a:gd name="connsiteY315" fmla="*/ 83348 h 373844"/>
                  <a:gd name="connsiteX316" fmla="*/ 215927 w 310595"/>
                  <a:gd name="connsiteY316" fmla="*/ 83091 h 373844"/>
                  <a:gd name="connsiteX317" fmla="*/ 215156 w 310595"/>
                  <a:gd name="connsiteY317" fmla="*/ 82770 h 373844"/>
                  <a:gd name="connsiteX318" fmla="*/ 213679 w 310595"/>
                  <a:gd name="connsiteY318" fmla="*/ 82577 h 373844"/>
                  <a:gd name="connsiteX319" fmla="*/ 210403 w 310595"/>
                  <a:gd name="connsiteY319" fmla="*/ 82577 h 373844"/>
                  <a:gd name="connsiteX320" fmla="*/ 205586 w 310595"/>
                  <a:gd name="connsiteY320" fmla="*/ 81871 h 373844"/>
                  <a:gd name="connsiteX321" fmla="*/ 202761 w 310595"/>
                  <a:gd name="connsiteY321" fmla="*/ 82063 h 373844"/>
                  <a:gd name="connsiteX322" fmla="*/ 202247 w 310595"/>
                  <a:gd name="connsiteY322" fmla="*/ 81999 h 373844"/>
                  <a:gd name="connsiteX323" fmla="*/ 200127 w 310595"/>
                  <a:gd name="connsiteY323" fmla="*/ 81165 h 373844"/>
                  <a:gd name="connsiteX324" fmla="*/ 198650 w 310595"/>
                  <a:gd name="connsiteY324" fmla="*/ 80972 h 373844"/>
                  <a:gd name="connsiteX325" fmla="*/ 197944 w 310595"/>
                  <a:gd name="connsiteY325" fmla="*/ 81100 h 373844"/>
                  <a:gd name="connsiteX326" fmla="*/ 196916 w 310595"/>
                  <a:gd name="connsiteY326" fmla="*/ 81935 h 373844"/>
                  <a:gd name="connsiteX327" fmla="*/ 194861 w 310595"/>
                  <a:gd name="connsiteY327" fmla="*/ 85274 h 373844"/>
                  <a:gd name="connsiteX328" fmla="*/ 193319 w 310595"/>
                  <a:gd name="connsiteY328" fmla="*/ 92145 h 373844"/>
                  <a:gd name="connsiteX329" fmla="*/ 192806 w 310595"/>
                  <a:gd name="connsiteY329" fmla="*/ 93429 h 373844"/>
                  <a:gd name="connsiteX330" fmla="*/ 191650 w 310595"/>
                  <a:gd name="connsiteY330" fmla="*/ 94135 h 373844"/>
                  <a:gd name="connsiteX331" fmla="*/ 184328 w 310595"/>
                  <a:gd name="connsiteY331" fmla="*/ 93429 h 373844"/>
                  <a:gd name="connsiteX332" fmla="*/ 179447 w 310595"/>
                  <a:gd name="connsiteY332" fmla="*/ 93686 h 373844"/>
                  <a:gd name="connsiteX333" fmla="*/ 179447 w 310595"/>
                  <a:gd name="connsiteY333" fmla="*/ 93686 h 373844"/>
                  <a:gd name="connsiteX334" fmla="*/ 179447 w 310595"/>
                  <a:gd name="connsiteY334" fmla="*/ 93686 h 373844"/>
                  <a:gd name="connsiteX335" fmla="*/ 176235 w 310595"/>
                  <a:gd name="connsiteY335" fmla="*/ 93236 h 373844"/>
                  <a:gd name="connsiteX336" fmla="*/ 174501 w 310595"/>
                  <a:gd name="connsiteY336" fmla="*/ 92723 h 373844"/>
                  <a:gd name="connsiteX337" fmla="*/ 173795 w 310595"/>
                  <a:gd name="connsiteY337" fmla="*/ 92081 h 373844"/>
                  <a:gd name="connsiteX338" fmla="*/ 173281 w 310595"/>
                  <a:gd name="connsiteY338" fmla="*/ 90861 h 373844"/>
                  <a:gd name="connsiteX339" fmla="*/ 171033 w 310595"/>
                  <a:gd name="connsiteY339" fmla="*/ 89576 h 373844"/>
                  <a:gd name="connsiteX340" fmla="*/ 162812 w 310595"/>
                  <a:gd name="connsiteY340" fmla="*/ 88485 h 373844"/>
                  <a:gd name="connsiteX341" fmla="*/ 159729 w 310595"/>
                  <a:gd name="connsiteY341" fmla="*/ 87778 h 373844"/>
                  <a:gd name="connsiteX342" fmla="*/ 157289 w 310595"/>
                  <a:gd name="connsiteY342" fmla="*/ 86815 h 373844"/>
                  <a:gd name="connsiteX343" fmla="*/ 154848 w 310595"/>
                  <a:gd name="connsiteY343" fmla="*/ 85338 h 373844"/>
                  <a:gd name="connsiteX344" fmla="*/ 154656 w 310595"/>
                  <a:gd name="connsiteY344" fmla="*/ 85146 h 373844"/>
                  <a:gd name="connsiteX345" fmla="*/ 153499 w 310595"/>
                  <a:gd name="connsiteY345" fmla="*/ 83990 h 373844"/>
                  <a:gd name="connsiteX346" fmla="*/ 153307 w 310595"/>
                  <a:gd name="connsiteY346" fmla="*/ 83797 h 373844"/>
                  <a:gd name="connsiteX347" fmla="*/ 151508 w 310595"/>
                  <a:gd name="connsiteY347" fmla="*/ 80843 h 373844"/>
                  <a:gd name="connsiteX348" fmla="*/ 151316 w 310595"/>
                  <a:gd name="connsiteY348" fmla="*/ 80266 h 373844"/>
                  <a:gd name="connsiteX349" fmla="*/ 151316 w 310595"/>
                  <a:gd name="connsiteY349" fmla="*/ 80266 h 373844"/>
                  <a:gd name="connsiteX350" fmla="*/ 151316 w 310595"/>
                  <a:gd name="connsiteY350" fmla="*/ 79174 h 373844"/>
                  <a:gd name="connsiteX351" fmla="*/ 151059 w 310595"/>
                  <a:gd name="connsiteY351" fmla="*/ 78660 h 373844"/>
                  <a:gd name="connsiteX352" fmla="*/ 147270 w 310595"/>
                  <a:gd name="connsiteY352" fmla="*/ 74422 h 373844"/>
                  <a:gd name="connsiteX353" fmla="*/ 143801 w 310595"/>
                  <a:gd name="connsiteY353" fmla="*/ 71404 h 373844"/>
                  <a:gd name="connsiteX354" fmla="*/ 140269 w 310595"/>
                  <a:gd name="connsiteY354" fmla="*/ 69670 h 373844"/>
                  <a:gd name="connsiteX355" fmla="*/ 140076 w 310595"/>
                  <a:gd name="connsiteY355" fmla="*/ 69542 h 373844"/>
                  <a:gd name="connsiteX356" fmla="*/ 137315 w 310595"/>
                  <a:gd name="connsiteY356" fmla="*/ 67230 h 373844"/>
                  <a:gd name="connsiteX357" fmla="*/ 135195 w 310595"/>
                  <a:gd name="connsiteY357" fmla="*/ 64726 h 373844"/>
                  <a:gd name="connsiteX358" fmla="*/ 116313 w 310595"/>
                  <a:gd name="connsiteY358" fmla="*/ 63827 h 373844"/>
                  <a:gd name="connsiteX359" fmla="*/ 115542 w 310595"/>
                  <a:gd name="connsiteY359" fmla="*/ 63442 h 373844"/>
                  <a:gd name="connsiteX360" fmla="*/ 115221 w 310595"/>
                  <a:gd name="connsiteY360" fmla="*/ 62607 h 373844"/>
                  <a:gd name="connsiteX361" fmla="*/ 115478 w 310595"/>
                  <a:gd name="connsiteY361" fmla="*/ 58048 h 373844"/>
                  <a:gd name="connsiteX362" fmla="*/ 115606 w 310595"/>
                  <a:gd name="connsiteY362" fmla="*/ 57534 h 373844"/>
                  <a:gd name="connsiteX363" fmla="*/ 115927 w 310595"/>
                  <a:gd name="connsiteY363" fmla="*/ 57021 h 373844"/>
                  <a:gd name="connsiteX364" fmla="*/ 117019 w 310595"/>
                  <a:gd name="connsiteY364" fmla="*/ 55158 h 373844"/>
                  <a:gd name="connsiteX365" fmla="*/ 116184 w 310595"/>
                  <a:gd name="connsiteY365" fmla="*/ 50343 h 373844"/>
                  <a:gd name="connsiteX366" fmla="*/ 116184 w 310595"/>
                  <a:gd name="connsiteY366" fmla="*/ 49957 h 373844"/>
                  <a:gd name="connsiteX367" fmla="*/ 116441 w 310595"/>
                  <a:gd name="connsiteY367" fmla="*/ 48609 h 373844"/>
                  <a:gd name="connsiteX368" fmla="*/ 116505 w 310595"/>
                  <a:gd name="connsiteY368" fmla="*/ 48352 h 373844"/>
                  <a:gd name="connsiteX369" fmla="*/ 117212 w 310595"/>
                  <a:gd name="connsiteY369" fmla="*/ 46747 h 373844"/>
                  <a:gd name="connsiteX370" fmla="*/ 117469 w 310595"/>
                  <a:gd name="connsiteY370" fmla="*/ 46361 h 373844"/>
                  <a:gd name="connsiteX371" fmla="*/ 120231 w 310595"/>
                  <a:gd name="connsiteY371" fmla="*/ 43600 h 373844"/>
                  <a:gd name="connsiteX372" fmla="*/ 122864 w 310595"/>
                  <a:gd name="connsiteY372" fmla="*/ 41674 h 373844"/>
                  <a:gd name="connsiteX373" fmla="*/ 126910 w 310595"/>
                  <a:gd name="connsiteY373" fmla="*/ 38271 h 373844"/>
                  <a:gd name="connsiteX374" fmla="*/ 127873 w 310595"/>
                  <a:gd name="connsiteY374" fmla="*/ 36023 h 373844"/>
                  <a:gd name="connsiteX375" fmla="*/ 127873 w 310595"/>
                  <a:gd name="connsiteY375" fmla="*/ 33712 h 373844"/>
                  <a:gd name="connsiteX376" fmla="*/ 127038 w 310595"/>
                  <a:gd name="connsiteY376" fmla="*/ 31271 h 373844"/>
                  <a:gd name="connsiteX377" fmla="*/ 126332 w 310595"/>
                  <a:gd name="connsiteY377" fmla="*/ 30244 h 373844"/>
                  <a:gd name="connsiteX378" fmla="*/ 124726 w 310595"/>
                  <a:gd name="connsiteY378" fmla="*/ 29217 h 373844"/>
                  <a:gd name="connsiteX379" fmla="*/ 124469 w 310595"/>
                  <a:gd name="connsiteY379" fmla="*/ 28960 h 373844"/>
                  <a:gd name="connsiteX380" fmla="*/ 123506 w 310595"/>
                  <a:gd name="connsiteY380" fmla="*/ 27804 h 373844"/>
                  <a:gd name="connsiteX381" fmla="*/ 122928 w 310595"/>
                  <a:gd name="connsiteY381" fmla="*/ 27483 h 373844"/>
                  <a:gd name="connsiteX382" fmla="*/ 121194 w 310595"/>
                  <a:gd name="connsiteY382" fmla="*/ 27033 h 373844"/>
                  <a:gd name="connsiteX383" fmla="*/ 120616 w 310595"/>
                  <a:gd name="connsiteY383" fmla="*/ 26648 h 373844"/>
                  <a:gd name="connsiteX384" fmla="*/ 119267 w 310595"/>
                  <a:gd name="connsiteY384" fmla="*/ 25043 h 373844"/>
                  <a:gd name="connsiteX385" fmla="*/ 119010 w 310595"/>
                  <a:gd name="connsiteY385" fmla="*/ 24401 h 373844"/>
                  <a:gd name="connsiteX386" fmla="*/ 118818 w 310595"/>
                  <a:gd name="connsiteY386" fmla="*/ 21896 h 373844"/>
                  <a:gd name="connsiteX387" fmla="*/ 112523 w 310595"/>
                  <a:gd name="connsiteY387" fmla="*/ 10916 h 373844"/>
                  <a:gd name="connsiteX388" fmla="*/ 111303 w 310595"/>
                  <a:gd name="connsiteY388" fmla="*/ 7513 h 373844"/>
                  <a:gd name="connsiteX389" fmla="*/ 111239 w 310595"/>
                  <a:gd name="connsiteY389" fmla="*/ 7256 h 373844"/>
                  <a:gd name="connsiteX390" fmla="*/ 110404 w 310595"/>
                  <a:gd name="connsiteY390" fmla="*/ 0 h 373844"/>
                  <a:gd name="connsiteX391" fmla="*/ 109954 w 310595"/>
                  <a:gd name="connsiteY391" fmla="*/ 257 h 373844"/>
                  <a:gd name="connsiteX392" fmla="*/ 108670 w 310595"/>
                  <a:gd name="connsiteY392" fmla="*/ 642 h 373844"/>
                  <a:gd name="connsiteX393" fmla="*/ 107514 w 310595"/>
                  <a:gd name="connsiteY393" fmla="*/ 1798 h 373844"/>
                  <a:gd name="connsiteX394" fmla="*/ 105394 w 310595"/>
                  <a:gd name="connsiteY394" fmla="*/ 5009 h 373844"/>
                  <a:gd name="connsiteX395" fmla="*/ 104816 w 310595"/>
                  <a:gd name="connsiteY395" fmla="*/ 5458 h 373844"/>
                  <a:gd name="connsiteX396" fmla="*/ 104110 w 310595"/>
                  <a:gd name="connsiteY396" fmla="*/ 5715 h 373844"/>
                  <a:gd name="connsiteX397" fmla="*/ 101926 w 310595"/>
                  <a:gd name="connsiteY397" fmla="*/ 6678 h 373844"/>
                  <a:gd name="connsiteX398" fmla="*/ 101862 w 310595"/>
                  <a:gd name="connsiteY398" fmla="*/ 6871 h 373844"/>
                  <a:gd name="connsiteX399" fmla="*/ 100256 w 310595"/>
                  <a:gd name="connsiteY399" fmla="*/ 10980 h 373844"/>
                  <a:gd name="connsiteX400" fmla="*/ 99165 w 310595"/>
                  <a:gd name="connsiteY400" fmla="*/ 15604 h 373844"/>
                  <a:gd name="connsiteX401" fmla="*/ 98972 w 310595"/>
                  <a:gd name="connsiteY401" fmla="*/ 18365 h 373844"/>
                  <a:gd name="connsiteX402" fmla="*/ 99165 w 310595"/>
                  <a:gd name="connsiteY402" fmla="*/ 20997 h 373844"/>
                  <a:gd name="connsiteX403" fmla="*/ 101862 w 310595"/>
                  <a:gd name="connsiteY403" fmla="*/ 29538 h 373844"/>
                  <a:gd name="connsiteX404" fmla="*/ 101862 w 310595"/>
                  <a:gd name="connsiteY404" fmla="*/ 30180 h 373844"/>
                  <a:gd name="connsiteX405" fmla="*/ 101862 w 310595"/>
                  <a:gd name="connsiteY405" fmla="*/ 30180 h 373844"/>
                  <a:gd name="connsiteX406" fmla="*/ 101862 w 310595"/>
                  <a:gd name="connsiteY406" fmla="*/ 30180 h 373844"/>
                  <a:gd name="connsiteX407" fmla="*/ 101669 w 310595"/>
                  <a:gd name="connsiteY407" fmla="*/ 30950 h 373844"/>
                  <a:gd name="connsiteX408" fmla="*/ 101477 w 310595"/>
                  <a:gd name="connsiteY408" fmla="*/ 31721 h 373844"/>
                  <a:gd name="connsiteX409" fmla="*/ 103403 w 310595"/>
                  <a:gd name="connsiteY409" fmla="*/ 40454 h 373844"/>
                  <a:gd name="connsiteX410" fmla="*/ 104688 w 310595"/>
                  <a:gd name="connsiteY410" fmla="*/ 41545 h 373844"/>
                  <a:gd name="connsiteX411" fmla="*/ 104945 w 310595"/>
                  <a:gd name="connsiteY411" fmla="*/ 41931 h 373844"/>
                  <a:gd name="connsiteX412" fmla="*/ 105651 w 310595"/>
                  <a:gd name="connsiteY412" fmla="*/ 43279 h 373844"/>
                  <a:gd name="connsiteX413" fmla="*/ 105780 w 310595"/>
                  <a:gd name="connsiteY413" fmla="*/ 43600 h 373844"/>
                  <a:gd name="connsiteX414" fmla="*/ 107578 w 310595"/>
                  <a:gd name="connsiteY414" fmla="*/ 52975 h 373844"/>
                  <a:gd name="connsiteX415" fmla="*/ 107835 w 310595"/>
                  <a:gd name="connsiteY415" fmla="*/ 56314 h 373844"/>
                  <a:gd name="connsiteX416" fmla="*/ 107835 w 310595"/>
                  <a:gd name="connsiteY416" fmla="*/ 56571 h 373844"/>
                  <a:gd name="connsiteX417" fmla="*/ 106486 w 310595"/>
                  <a:gd name="connsiteY417" fmla="*/ 65497 h 373844"/>
                  <a:gd name="connsiteX418" fmla="*/ 106037 w 310595"/>
                  <a:gd name="connsiteY418" fmla="*/ 67423 h 373844"/>
                  <a:gd name="connsiteX419" fmla="*/ 105844 w 310595"/>
                  <a:gd name="connsiteY419" fmla="*/ 67873 h 373844"/>
                  <a:gd name="connsiteX420" fmla="*/ 105073 w 310595"/>
                  <a:gd name="connsiteY420" fmla="*/ 68836 h 373844"/>
                  <a:gd name="connsiteX421" fmla="*/ 104881 w 310595"/>
                  <a:gd name="connsiteY421" fmla="*/ 69478 h 373844"/>
                  <a:gd name="connsiteX422" fmla="*/ 105972 w 310595"/>
                  <a:gd name="connsiteY422" fmla="*/ 71083 h 373844"/>
                  <a:gd name="connsiteX423" fmla="*/ 106743 w 310595"/>
                  <a:gd name="connsiteY423" fmla="*/ 72560 h 373844"/>
                  <a:gd name="connsiteX424" fmla="*/ 106872 w 310595"/>
                  <a:gd name="connsiteY424" fmla="*/ 73202 h 373844"/>
                  <a:gd name="connsiteX425" fmla="*/ 106872 w 310595"/>
                  <a:gd name="connsiteY425" fmla="*/ 73202 h 373844"/>
                  <a:gd name="connsiteX426" fmla="*/ 106872 w 310595"/>
                  <a:gd name="connsiteY426" fmla="*/ 73202 h 373844"/>
                  <a:gd name="connsiteX427" fmla="*/ 106807 w 310595"/>
                  <a:gd name="connsiteY427" fmla="*/ 73523 h 373844"/>
                  <a:gd name="connsiteX428" fmla="*/ 106615 w 310595"/>
                  <a:gd name="connsiteY428" fmla="*/ 74808 h 373844"/>
                  <a:gd name="connsiteX429" fmla="*/ 105908 w 310595"/>
                  <a:gd name="connsiteY429" fmla="*/ 77055 h 373844"/>
                  <a:gd name="connsiteX430" fmla="*/ 105715 w 310595"/>
                  <a:gd name="connsiteY430" fmla="*/ 77569 h 373844"/>
                  <a:gd name="connsiteX431" fmla="*/ 105715 w 310595"/>
                  <a:gd name="connsiteY431" fmla="*/ 82641 h 373844"/>
                  <a:gd name="connsiteX432" fmla="*/ 105651 w 310595"/>
                  <a:gd name="connsiteY432" fmla="*/ 82962 h 373844"/>
                  <a:gd name="connsiteX433" fmla="*/ 104945 w 310595"/>
                  <a:gd name="connsiteY433" fmla="*/ 85274 h 373844"/>
                  <a:gd name="connsiteX434" fmla="*/ 104431 w 310595"/>
                  <a:gd name="connsiteY434" fmla="*/ 85916 h 373844"/>
                  <a:gd name="connsiteX435" fmla="*/ 102761 w 310595"/>
                  <a:gd name="connsiteY435" fmla="*/ 86815 h 373844"/>
                  <a:gd name="connsiteX436" fmla="*/ 102440 w 310595"/>
                  <a:gd name="connsiteY436" fmla="*/ 87778 h 373844"/>
                  <a:gd name="connsiteX437" fmla="*/ 102247 w 310595"/>
                  <a:gd name="connsiteY437" fmla="*/ 88164 h 373844"/>
                  <a:gd name="connsiteX438" fmla="*/ 93705 w 310595"/>
                  <a:gd name="connsiteY438" fmla="*/ 98695 h 373844"/>
                  <a:gd name="connsiteX439" fmla="*/ 93127 w 310595"/>
                  <a:gd name="connsiteY439" fmla="*/ 100814 h 373844"/>
                  <a:gd name="connsiteX440" fmla="*/ 93127 w 310595"/>
                  <a:gd name="connsiteY440" fmla="*/ 106593 h 373844"/>
                  <a:gd name="connsiteX441" fmla="*/ 93320 w 310595"/>
                  <a:gd name="connsiteY441" fmla="*/ 107748 h 373844"/>
                  <a:gd name="connsiteX442" fmla="*/ 94540 w 310595"/>
                  <a:gd name="connsiteY442" fmla="*/ 109611 h 373844"/>
                  <a:gd name="connsiteX443" fmla="*/ 94669 w 310595"/>
                  <a:gd name="connsiteY443" fmla="*/ 109996 h 373844"/>
                  <a:gd name="connsiteX444" fmla="*/ 95118 w 310595"/>
                  <a:gd name="connsiteY444" fmla="*/ 111794 h 373844"/>
                  <a:gd name="connsiteX445" fmla="*/ 95118 w 310595"/>
                  <a:gd name="connsiteY445" fmla="*/ 112243 h 373844"/>
                  <a:gd name="connsiteX446" fmla="*/ 94861 w 310595"/>
                  <a:gd name="connsiteY446" fmla="*/ 113592 h 373844"/>
                  <a:gd name="connsiteX447" fmla="*/ 94797 w 310595"/>
                  <a:gd name="connsiteY447" fmla="*/ 113849 h 373844"/>
                  <a:gd name="connsiteX448" fmla="*/ 92999 w 310595"/>
                  <a:gd name="connsiteY448" fmla="*/ 118215 h 373844"/>
                  <a:gd name="connsiteX449" fmla="*/ 91200 w 310595"/>
                  <a:gd name="connsiteY449" fmla="*/ 124444 h 373844"/>
                  <a:gd name="connsiteX450" fmla="*/ 90301 w 310595"/>
                  <a:gd name="connsiteY450" fmla="*/ 130672 h 373844"/>
                  <a:gd name="connsiteX451" fmla="*/ 90237 w 310595"/>
                  <a:gd name="connsiteY451" fmla="*/ 130801 h 373844"/>
                  <a:gd name="connsiteX452" fmla="*/ 89210 w 310595"/>
                  <a:gd name="connsiteY452" fmla="*/ 137864 h 373844"/>
                  <a:gd name="connsiteX453" fmla="*/ 90815 w 310595"/>
                  <a:gd name="connsiteY453" fmla="*/ 157577 h 373844"/>
                  <a:gd name="connsiteX454" fmla="*/ 91457 w 310595"/>
                  <a:gd name="connsiteY454" fmla="*/ 160403 h 373844"/>
                  <a:gd name="connsiteX455" fmla="*/ 92935 w 310595"/>
                  <a:gd name="connsiteY455" fmla="*/ 162522 h 373844"/>
                  <a:gd name="connsiteX456" fmla="*/ 94733 w 310595"/>
                  <a:gd name="connsiteY456" fmla="*/ 164769 h 373844"/>
                  <a:gd name="connsiteX457" fmla="*/ 94861 w 310595"/>
                  <a:gd name="connsiteY457" fmla="*/ 164962 h 373844"/>
                  <a:gd name="connsiteX458" fmla="*/ 96017 w 310595"/>
                  <a:gd name="connsiteY458" fmla="*/ 167273 h 373844"/>
                  <a:gd name="connsiteX459" fmla="*/ 96146 w 310595"/>
                  <a:gd name="connsiteY459" fmla="*/ 167595 h 373844"/>
                  <a:gd name="connsiteX460" fmla="*/ 97045 w 310595"/>
                  <a:gd name="connsiteY460" fmla="*/ 173951 h 373844"/>
                  <a:gd name="connsiteX461" fmla="*/ 96917 w 310595"/>
                  <a:gd name="connsiteY461" fmla="*/ 174594 h 373844"/>
                  <a:gd name="connsiteX462" fmla="*/ 94861 w 310595"/>
                  <a:gd name="connsiteY462" fmla="*/ 178703 h 373844"/>
                  <a:gd name="connsiteX463" fmla="*/ 94540 w 310595"/>
                  <a:gd name="connsiteY463" fmla="*/ 179088 h 373844"/>
                  <a:gd name="connsiteX464" fmla="*/ 90879 w 310595"/>
                  <a:gd name="connsiteY464" fmla="*/ 181850 h 373844"/>
                  <a:gd name="connsiteX465" fmla="*/ 78163 w 310595"/>
                  <a:gd name="connsiteY465" fmla="*/ 188142 h 373844"/>
                  <a:gd name="connsiteX466" fmla="*/ 77007 w 310595"/>
                  <a:gd name="connsiteY466" fmla="*/ 188977 h 373844"/>
                  <a:gd name="connsiteX467" fmla="*/ 76236 w 310595"/>
                  <a:gd name="connsiteY467" fmla="*/ 190968 h 373844"/>
                  <a:gd name="connsiteX468" fmla="*/ 75979 w 310595"/>
                  <a:gd name="connsiteY468" fmla="*/ 191353 h 373844"/>
                  <a:gd name="connsiteX469" fmla="*/ 69685 w 310595"/>
                  <a:gd name="connsiteY469" fmla="*/ 198095 h 373844"/>
                  <a:gd name="connsiteX470" fmla="*/ 64996 w 310595"/>
                  <a:gd name="connsiteY470" fmla="*/ 207278 h 373844"/>
                  <a:gd name="connsiteX471" fmla="*/ 62813 w 310595"/>
                  <a:gd name="connsiteY471" fmla="*/ 210167 h 373844"/>
                  <a:gd name="connsiteX472" fmla="*/ 62556 w 310595"/>
                  <a:gd name="connsiteY472" fmla="*/ 210424 h 373844"/>
                  <a:gd name="connsiteX473" fmla="*/ 34297 w 310595"/>
                  <a:gd name="connsiteY473" fmla="*/ 231422 h 373844"/>
                  <a:gd name="connsiteX474" fmla="*/ 28388 w 310595"/>
                  <a:gd name="connsiteY474" fmla="*/ 234247 h 373844"/>
                  <a:gd name="connsiteX475" fmla="*/ 28067 w 310595"/>
                  <a:gd name="connsiteY475" fmla="*/ 234375 h 373844"/>
                  <a:gd name="connsiteX476" fmla="*/ 21901 w 310595"/>
                  <a:gd name="connsiteY476" fmla="*/ 235274 h 373844"/>
                  <a:gd name="connsiteX477" fmla="*/ 20103 w 310595"/>
                  <a:gd name="connsiteY477" fmla="*/ 235788 h 373844"/>
                  <a:gd name="connsiteX478" fmla="*/ 19396 w 310595"/>
                  <a:gd name="connsiteY478" fmla="*/ 237522 h 373844"/>
                  <a:gd name="connsiteX479" fmla="*/ 19203 w 310595"/>
                  <a:gd name="connsiteY479" fmla="*/ 238485 h 373844"/>
                  <a:gd name="connsiteX480" fmla="*/ 16956 w 310595"/>
                  <a:gd name="connsiteY480" fmla="*/ 244136 h 373844"/>
                  <a:gd name="connsiteX481" fmla="*/ 17405 w 310595"/>
                  <a:gd name="connsiteY481" fmla="*/ 258070 h 373844"/>
                  <a:gd name="connsiteX482" fmla="*/ 17790 w 310595"/>
                  <a:gd name="connsiteY482" fmla="*/ 259611 h 373844"/>
                  <a:gd name="connsiteX483" fmla="*/ 20103 w 310595"/>
                  <a:gd name="connsiteY483" fmla="*/ 262115 h 373844"/>
                  <a:gd name="connsiteX484" fmla="*/ 20231 w 310595"/>
                  <a:gd name="connsiteY484" fmla="*/ 262308 h 373844"/>
                  <a:gd name="connsiteX485" fmla="*/ 21130 w 310595"/>
                  <a:gd name="connsiteY485" fmla="*/ 263913 h 373844"/>
                  <a:gd name="connsiteX486" fmla="*/ 21259 w 310595"/>
                  <a:gd name="connsiteY486" fmla="*/ 264363 h 373844"/>
                  <a:gd name="connsiteX487" fmla="*/ 21516 w 310595"/>
                  <a:gd name="connsiteY487" fmla="*/ 266161 h 373844"/>
                  <a:gd name="connsiteX488" fmla="*/ 21451 w 310595"/>
                  <a:gd name="connsiteY488" fmla="*/ 266674 h 373844"/>
                  <a:gd name="connsiteX489" fmla="*/ 20552 w 310595"/>
                  <a:gd name="connsiteY489" fmla="*/ 268472 h 37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</a:cxnLst>
                <a:rect l="l" t="t" r="r" b="b"/>
                <a:pathLst>
                  <a:path w="310595" h="373844">
                    <a:moveTo>
                      <a:pt x="20552" y="268472"/>
                    </a:moveTo>
                    <a:cubicBezTo>
                      <a:pt x="20488" y="268601"/>
                      <a:pt x="20424" y="268729"/>
                      <a:pt x="20360" y="268793"/>
                    </a:cubicBezTo>
                    <a:lnTo>
                      <a:pt x="19203" y="270142"/>
                    </a:lnTo>
                    <a:cubicBezTo>
                      <a:pt x="19075" y="270334"/>
                      <a:pt x="18882" y="270463"/>
                      <a:pt x="18625" y="270527"/>
                    </a:cubicBezTo>
                    <a:lnTo>
                      <a:pt x="17020" y="270976"/>
                    </a:lnTo>
                    <a:cubicBezTo>
                      <a:pt x="16763" y="271041"/>
                      <a:pt x="16506" y="271041"/>
                      <a:pt x="16313" y="270976"/>
                    </a:cubicBezTo>
                    <a:lnTo>
                      <a:pt x="15350" y="270591"/>
                    </a:lnTo>
                    <a:lnTo>
                      <a:pt x="8799" y="280544"/>
                    </a:lnTo>
                    <a:lnTo>
                      <a:pt x="4817" y="285039"/>
                    </a:lnTo>
                    <a:cubicBezTo>
                      <a:pt x="4753" y="285103"/>
                      <a:pt x="4688" y="285167"/>
                      <a:pt x="4624" y="285232"/>
                    </a:cubicBezTo>
                    <a:lnTo>
                      <a:pt x="0" y="288442"/>
                    </a:lnTo>
                    <a:lnTo>
                      <a:pt x="771" y="292488"/>
                    </a:lnTo>
                    <a:lnTo>
                      <a:pt x="2055" y="297047"/>
                    </a:lnTo>
                    <a:lnTo>
                      <a:pt x="3597" y="299872"/>
                    </a:lnTo>
                    <a:lnTo>
                      <a:pt x="5909" y="307000"/>
                    </a:lnTo>
                    <a:lnTo>
                      <a:pt x="11753" y="315989"/>
                    </a:lnTo>
                    <a:lnTo>
                      <a:pt x="14836" y="319264"/>
                    </a:lnTo>
                    <a:lnTo>
                      <a:pt x="16827" y="320998"/>
                    </a:lnTo>
                    <a:lnTo>
                      <a:pt x="20103" y="322924"/>
                    </a:lnTo>
                    <a:lnTo>
                      <a:pt x="23635" y="324273"/>
                    </a:lnTo>
                    <a:lnTo>
                      <a:pt x="25369" y="323759"/>
                    </a:lnTo>
                    <a:lnTo>
                      <a:pt x="29094" y="320934"/>
                    </a:lnTo>
                    <a:lnTo>
                      <a:pt x="31278" y="319714"/>
                    </a:lnTo>
                    <a:cubicBezTo>
                      <a:pt x="31406" y="319650"/>
                      <a:pt x="31535" y="319585"/>
                      <a:pt x="31728" y="319585"/>
                    </a:cubicBezTo>
                    <a:lnTo>
                      <a:pt x="33783" y="319328"/>
                    </a:lnTo>
                    <a:cubicBezTo>
                      <a:pt x="34040" y="319328"/>
                      <a:pt x="34297" y="319328"/>
                      <a:pt x="34489" y="319521"/>
                    </a:cubicBezTo>
                    <a:lnTo>
                      <a:pt x="36287" y="320677"/>
                    </a:lnTo>
                    <a:cubicBezTo>
                      <a:pt x="36416" y="320741"/>
                      <a:pt x="36544" y="320870"/>
                      <a:pt x="36609" y="320998"/>
                    </a:cubicBezTo>
                    <a:lnTo>
                      <a:pt x="37957" y="323053"/>
                    </a:lnTo>
                    <a:cubicBezTo>
                      <a:pt x="38022" y="323117"/>
                      <a:pt x="38022" y="323181"/>
                      <a:pt x="38086" y="323245"/>
                    </a:cubicBezTo>
                    <a:lnTo>
                      <a:pt x="39884" y="327805"/>
                    </a:lnTo>
                    <a:lnTo>
                      <a:pt x="41426" y="330630"/>
                    </a:lnTo>
                    <a:lnTo>
                      <a:pt x="42646" y="333712"/>
                    </a:lnTo>
                    <a:cubicBezTo>
                      <a:pt x="42710" y="333841"/>
                      <a:pt x="42710" y="333969"/>
                      <a:pt x="42710" y="334097"/>
                    </a:cubicBezTo>
                    <a:lnTo>
                      <a:pt x="42710" y="334097"/>
                    </a:lnTo>
                    <a:lnTo>
                      <a:pt x="42710" y="336859"/>
                    </a:lnTo>
                    <a:cubicBezTo>
                      <a:pt x="42710" y="337051"/>
                      <a:pt x="42646" y="337244"/>
                      <a:pt x="42582" y="337372"/>
                    </a:cubicBezTo>
                    <a:lnTo>
                      <a:pt x="38921" y="344436"/>
                    </a:lnTo>
                    <a:lnTo>
                      <a:pt x="38086" y="347389"/>
                    </a:lnTo>
                    <a:lnTo>
                      <a:pt x="37893" y="349187"/>
                    </a:lnTo>
                    <a:lnTo>
                      <a:pt x="39627" y="353811"/>
                    </a:lnTo>
                    <a:lnTo>
                      <a:pt x="41297" y="354132"/>
                    </a:lnTo>
                    <a:lnTo>
                      <a:pt x="42004" y="354003"/>
                    </a:lnTo>
                    <a:lnTo>
                      <a:pt x="43674" y="352976"/>
                    </a:lnTo>
                    <a:lnTo>
                      <a:pt x="45664" y="351370"/>
                    </a:lnTo>
                    <a:lnTo>
                      <a:pt x="47591" y="348096"/>
                    </a:lnTo>
                    <a:cubicBezTo>
                      <a:pt x="47655" y="347967"/>
                      <a:pt x="47784" y="347839"/>
                      <a:pt x="47912" y="347775"/>
                    </a:cubicBezTo>
                    <a:lnTo>
                      <a:pt x="50867" y="345720"/>
                    </a:lnTo>
                    <a:cubicBezTo>
                      <a:pt x="51316" y="345399"/>
                      <a:pt x="51894" y="345463"/>
                      <a:pt x="52280" y="345848"/>
                    </a:cubicBezTo>
                    <a:lnTo>
                      <a:pt x="55298" y="348609"/>
                    </a:lnTo>
                    <a:lnTo>
                      <a:pt x="61657" y="350343"/>
                    </a:lnTo>
                    <a:cubicBezTo>
                      <a:pt x="61849" y="350407"/>
                      <a:pt x="62042" y="350536"/>
                      <a:pt x="62170" y="350664"/>
                    </a:cubicBezTo>
                    <a:lnTo>
                      <a:pt x="64226" y="352976"/>
                    </a:lnTo>
                    <a:cubicBezTo>
                      <a:pt x="64354" y="353104"/>
                      <a:pt x="64418" y="353233"/>
                      <a:pt x="64483" y="353425"/>
                    </a:cubicBezTo>
                    <a:lnTo>
                      <a:pt x="65639" y="357406"/>
                    </a:lnTo>
                    <a:lnTo>
                      <a:pt x="67501" y="357406"/>
                    </a:lnTo>
                    <a:cubicBezTo>
                      <a:pt x="67630" y="357406"/>
                      <a:pt x="67694" y="357406"/>
                      <a:pt x="67822" y="357471"/>
                    </a:cubicBezTo>
                    <a:lnTo>
                      <a:pt x="69428" y="357920"/>
                    </a:lnTo>
                    <a:cubicBezTo>
                      <a:pt x="69556" y="357984"/>
                      <a:pt x="69685" y="357984"/>
                      <a:pt x="69749" y="358113"/>
                    </a:cubicBezTo>
                    <a:lnTo>
                      <a:pt x="71355" y="359269"/>
                    </a:lnTo>
                    <a:cubicBezTo>
                      <a:pt x="71483" y="359397"/>
                      <a:pt x="71612" y="359525"/>
                      <a:pt x="71676" y="359654"/>
                    </a:cubicBezTo>
                    <a:lnTo>
                      <a:pt x="74438" y="364662"/>
                    </a:lnTo>
                    <a:lnTo>
                      <a:pt x="77842" y="368900"/>
                    </a:lnTo>
                    <a:lnTo>
                      <a:pt x="82594" y="371597"/>
                    </a:lnTo>
                    <a:lnTo>
                      <a:pt x="83943" y="371405"/>
                    </a:lnTo>
                    <a:lnTo>
                      <a:pt x="85613" y="370763"/>
                    </a:lnTo>
                    <a:lnTo>
                      <a:pt x="86962" y="370506"/>
                    </a:lnTo>
                    <a:lnTo>
                      <a:pt x="89980" y="369414"/>
                    </a:lnTo>
                    <a:cubicBezTo>
                      <a:pt x="90044" y="369350"/>
                      <a:pt x="90173" y="369350"/>
                      <a:pt x="90237" y="369350"/>
                    </a:cubicBezTo>
                    <a:lnTo>
                      <a:pt x="92742" y="369093"/>
                    </a:lnTo>
                    <a:cubicBezTo>
                      <a:pt x="92806" y="369093"/>
                      <a:pt x="92935" y="369093"/>
                      <a:pt x="92999" y="369093"/>
                    </a:cubicBezTo>
                    <a:lnTo>
                      <a:pt x="94604" y="369350"/>
                    </a:lnTo>
                    <a:cubicBezTo>
                      <a:pt x="94733" y="369350"/>
                      <a:pt x="94797" y="369414"/>
                      <a:pt x="94926" y="369414"/>
                    </a:cubicBezTo>
                    <a:lnTo>
                      <a:pt x="96531" y="370121"/>
                    </a:lnTo>
                    <a:cubicBezTo>
                      <a:pt x="96595" y="370185"/>
                      <a:pt x="96724" y="370185"/>
                      <a:pt x="96788" y="370249"/>
                    </a:cubicBezTo>
                    <a:lnTo>
                      <a:pt x="97944" y="371148"/>
                    </a:lnTo>
                    <a:cubicBezTo>
                      <a:pt x="98265" y="371405"/>
                      <a:pt x="98394" y="371726"/>
                      <a:pt x="98394" y="372111"/>
                    </a:cubicBezTo>
                    <a:lnTo>
                      <a:pt x="98265" y="373781"/>
                    </a:lnTo>
                    <a:lnTo>
                      <a:pt x="103211" y="370634"/>
                    </a:lnTo>
                    <a:cubicBezTo>
                      <a:pt x="103339" y="370570"/>
                      <a:pt x="103403" y="370506"/>
                      <a:pt x="103532" y="370506"/>
                    </a:cubicBezTo>
                    <a:lnTo>
                      <a:pt x="113551" y="368001"/>
                    </a:lnTo>
                    <a:lnTo>
                      <a:pt x="118432" y="367295"/>
                    </a:lnTo>
                    <a:cubicBezTo>
                      <a:pt x="118496" y="367295"/>
                      <a:pt x="118561" y="367295"/>
                      <a:pt x="118561" y="367295"/>
                    </a:cubicBezTo>
                    <a:cubicBezTo>
                      <a:pt x="118561" y="367295"/>
                      <a:pt x="118625" y="367295"/>
                      <a:pt x="118625" y="367295"/>
                    </a:cubicBezTo>
                    <a:lnTo>
                      <a:pt x="122029" y="367552"/>
                    </a:lnTo>
                    <a:cubicBezTo>
                      <a:pt x="122157" y="367552"/>
                      <a:pt x="122222" y="367552"/>
                      <a:pt x="122350" y="367616"/>
                    </a:cubicBezTo>
                    <a:lnTo>
                      <a:pt x="125561" y="368772"/>
                    </a:lnTo>
                    <a:lnTo>
                      <a:pt x="128516" y="370442"/>
                    </a:lnTo>
                    <a:lnTo>
                      <a:pt x="131663" y="373074"/>
                    </a:lnTo>
                    <a:lnTo>
                      <a:pt x="132305" y="373845"/>
                    </a:lnTo>
                    <a:lnTo>
                      <a:pt x="132690" y="373652"/>
                    </a:lnTo>
                    <a:lnTo>
                      <a:pt x="133461" y="371084"/>
                    </a:lnTo>
                    <a:lnTo>
                      <a:pt x="133461" y="367809"/>
                    </a:lnTo>
                    <a:lnTo>
                      <a:pt x="134874" y="359846"/>
                    </a:lnTo>
                    <a:lnTo>
                      <a:pt x="136480" y="355287"/>
                    </a:lnTo>
                    <a:lnTo>
                      <a:pt x="136480" y="348995"/>
                    </a:lnTo>
                    <a:lnTo>
                      <a:pt x="135837" y="346362"/>
                    </a:lnTo>
                    <a:cubicBezTo>
                      <a:pt x="135773" y="346169"/>
                      <a:pt x="135773" y="345977"/>
                      <a:pt x="135837" y="345784"/>
                    </a:cubicBezTo>
                    <a:lnTo>
                      <a:pt x="136544" y="343280"/>
                    </a:lnTo>
                    <a:cubicBezTo>
                      <a:pt x="136544" y="343151"/>
                      <a:pt x="136608" y="343087"/>
                      <a:pt x="136672" y="342959"/>
                    </a:cubicBezTo>
                    <a:lnTo>
                      <a:pt x="139498" y="338400"/>
                    </a:lnTo>
                    <a:lnTo>
                      <a:pt x="140140" y="333198"/>
                    </a:lnTo>
                    <a:cubicBezTo>
                      <a:pt x="140140" y="333006"/>
                      <a:pt x="140205" y="332877"/>
                      <a:pt x="140333" y="332749"/>
                    </a:cubicBezTo>
                    <a:lnTo>
                      <a:pt x="142131" y="329795"/>
                    </a:lnTo>
                    <a:cubicBezTo>
                      <a:pt x="142196" y="329667"/>
                      <a:pt x="142260" y="329602"/>
                      <a:pt x="142388" y="329474"/>
                    </a:cubicBezTo>
                    <a:lnTo>
                      <a:pt x="148682" y="324465"/>
                    </a:lnTo>
                    <a:lnTo>
                      <a:pt x="149068" y="322989"/>
                    </a:lnTo>
                    <a:cubicBezTo>
                      <a:pt x="149068" y="322860"/>
                      <a:pt x="149132" y="322796"/>
                      <a:pt x="149196" y="322668"/>
                    </a:cubicBezTo>
                    <a:lnTo>
                      <a:pt x="154206" y="314448"/>
                    </a:lnTo>
                    <a:cubicBezTo>
                      <a:pt x="154399" y="314127"/>
                      <a:pt x="154720" y="313935"/>
                      <a:pt x="155041" y="313935"/>
                    </a:cubicBezTo>
                    <a:cubicBezTo>
                      <a:pt x="155362" y="313870"/>
                      <a:pt x="155747" y="313999"/>
                      <a:pt x="156004" y="314256"/>
                    </a:cubicBezTo>
                    <a:lnTo>
                      <a:pt x="158124" y="316375"/>
                    </a:lnTo>
                    <a:lnTo>
                      <a:pt x="164996" y="319714"/>
                    </a:lnTo>
                    <a:cubicBezTo>
                      <a:pt x="165124" y="319778"/>
                      <a:pt x="165189" y="319842"/>
                      <a:pt x="165253" y="319906"/>
                    </a:cubicBezTo>
                    <a:lnTo>
                      <a:pt x="171418" y="325621"/>
                    </a:lnTo>
                    <a:cubicBezTo>
                      <a:pt x="171483" y="325686"/>
                      <a:pt x="171547" y="325750"/>
                      <a:pt x="171611" y="325878"/>
                    </a:cubicBezTo>
                    <a:lnTo>
                      <a:pt x="173409" y="328832"/>
                    </a:lnTo>
                    <a:lnTo>
                      <a:pt x="174180" y="330887"/>
                    </a:lnTo>
                    <a:cubicBezTo>
                      <a:pt x="174244" y="331015"/>
                      <a:pt x="174244" y="331144"/>
                      <a:pt x="174244" y="331272"/>
                    </a:cubicBezTo>
                    <a:lnTo>
                      <a:pt x="174244" y="331272"/>
                    </a:lnTo>
                    <a:lnTo>
                      <a:pt x="174244" y="334033"/>
                    </a:lnTo>
                    <a:cubicBezTo>
                      <a:pt x="174244" y="334097"/>
                      <a:pt x="174244" y="334162"/>
                      <a:pt x="174244" y="334290"/>
                    </a:cubicBezTo>
                    <a:lnTo>
                      <a:pt x="173538" y="337501"/>
                    </a:lnTo>
                    <a:lnTo>
                      <a:pt x="171226" y="344050"/>
                    </a:lnTo>
                    <a:cubicBezTo>
                      <a:pt x="171226" y="344114"/>
                      <a:pt x="171161" y="344179"/>
                      <a:pt x="171097" y="344243"/>
                    </a:cubicBezTo>
                    <a:lnTo>
                      <a:pt x="168785" y="347903"/>
                    </a:lnTo>
                    <a:cubicBezTo>
                      <a:pt x="168657" y="348096"/>
                      <a:pt x="168528" y="348224"/>
                      <a:pt x="168271" y="348352"/>
                    </a:cubicBezTo>
                    <a:lnTo>
                      <a:pt x="165381" y="349701"/>
                    </a:lnTo>
                    <a:lnTo>
                      <a:pt x="164803" y="352334"/>
                    </a:lnTo>
                    <a:cubicBezTo>
                      <a:pt x="164739" y="352655"/>
                      <a:pt x="164546" y="352912"/>
                      <a:pt x="164289" y="353040"/>
                    </a:cubicBezTo>
                    <a:lnTo>
                      <a:pt x="160307" y="355609"/>
                    </a:lnTo>
                    <a:lnTo>
                      <a:pt x="160885" y="359846"/>
                    </a:lnTo>
                    <a:lnTo>
                      <a:pt x="166537" y="367231"/>
                    </a:lnTo>
                    <a:lnTo>
                      <a:pt x="168079" y="368258"/>
                    </a:lnTo>
                    <a:lnTo>
                      <a:pt x="168785" y="368194"/>
                    </a:lnTo>
                    <a:lnTo>
                      <a:pt x="170583" y="363378"/>
                    </a:lnTo>
                    <a:cubicBezTo>
                      <a:pt x="170648" y="363186"/>
                      <a:pt x="170712" y="363057"/>
                      <a:pt x="170905" y="362929"/>
                    </a:cubicBezTo>
                    <a:lnTo>
                      <a:pt x="173923" y="360103"/>
                    </a:lnTo>
                    <a:lnTo>
                      <a:pt x="175400" y="356443"/>
                    </a:lnTo>
                    <a:lnTo>
                      <a:pt x="176043" y="353233"/>
                    </a:lnTo>
                    <a:cubicBezTo>
                      <a:pt x="176043" y="353104"/>
                      <a:pt x="176107" y="352976"/>
                      <a:pt x="176235" y="352847"/>
                    </a:cubicBezTo>
                    <a:lnTo>
                      <a:pt x="176685" y="352141"/>
                    </a:lnTo>
                    <a:cubicBezTo>
                      <a:pt x="176813" y="351884"/>
                      <a:pt x="177070" y="351756"/>
                      <a:pt x="177327" y="351692"/>
                    </a:cubicBezTo>
                    <a:lnTo>
                      <a:pt x="178226" y="351435"/>
                    </a:lnTo>
                    <a:cubicBezTo>
                      <a:pt x="178419" y="351370"/>
                      <a:pt x="178612" y="351370"/>
                      <a:pt x="178804" y="351435"/>
                    </a:cubicBezTo>
                    <a:lnTo>
                      <a:pt x="183878" y="352976"/>
                    </a:lnTo>
                    <a:lnTo>
                      <a:pt x="186961" y="352783"/>
                    </a:lnTo>
                    <a:lnTo>
                      <a:pt x="194090" y="341546"/>
                    </a:lnTo>
                    <a:lnTo>
                      <a:pt x="196788" y="333905"/>
                    </a:lnTo>
                    <a:cubicBezTo>
                      <a:pt x="196916" y="333648"/>
                      <a:pt x="197109" y="333391"/>
                      <a:pt x="197366" y="333263"/>
                    </a:cubicBezTo>
                    <a:lnTo>
                      <a:pt x="200127" y="331914"/>
                    </a:lnTo>
                    <a:cubicBezTo>
                      <a:pt x="200256" y="331850"/>
                      <a:pt x="200448" y="331786"/>
                      <a:pt x="200641" y="331786"/>
                    </a:cubicBezTo>
                    <a:lnTo>
                      <a:pt x="201540" y="331786"/>
                    </a:lnTo>
                    <a:cubicBezTo>
                      <a:pt x="201605" y="331786"/>
                      <a:pt x="201733" y="331786"/>
                      <a:pt x="201797" y="331850"/>
                    </a:cubicBezTo>
                    <a:lnTo>
                      <a:pt x="203596" y="332299"/>
                    </a:lnTo>
                    <a:cubicBezTo>
                      <a:pt x="203724" y="332299"/>
                      <a:pt x="203852" y="332364"/>
                      <a:pt x="203981" y="332492"/>
                    </a:cubicBezTo>
                    <a:lnTo>
                      <a:pt x="207642" y="334996"/>
                    </a:lnTo>
                    <a:lnTo>
                      <a:pt x="212394" y="337372"/>
                    </a:lnTo>
                    <a:lnTo>
                      <a:pt x="226396" y="339620"/>
                    </a:lnTo>
                    <a:lnTo>
                      <a:pt x="228451" y="339620"/>
                    </a:lnTo>
                    <a:lnTo>
                      <a:pt x="229478" y="338592"/>
                    </a:lnTo>
                    <a:lnTo>
                      <a:pt x="231469" y="331336"/>
                    </a:lnTo>
                    <a:cubicBezTo>
                      <a:pt x="231534" y="331144"/>
                      <a:pt x="231598" y="331015"/>
                      <a:pt x="231726" y="330887"/>
                    </a:cubicBezTo>
                    <a:lnTo>
                      <a:pt x="243351" y="317209"/>
                    </a:lnTo>
                    <a:lnTo>
                      <a:pt x="244828" y="314641"/>
                    </a:lnTo>
                    <a:lnTo>
                      <a:pt x="247012" y="312008"/>
                    </a:lnTo>
                    <a:cubicBezTo>
                      <a:pt x="247141" y="311880"/>
                      <a:pt x="247269" y="311751"/>
                      <a:pt x="247462" y="311687"/>
                    </a:cubicBezTo>
                    <a:lnTo>
                      <a:pt x="251572" y="310082"/>
                    </a:lnTo>
                    <a:lnTo>
                      <a:pt x="256261" y="308926"/>
                    </a:lnTo>
                    <a:lnTo>
                      <a:pt x="258509" y="307192"/>
                    </a:lnTo>
                    <a:lnTo>
                      <a:pt x="261142" y="300001"/>
                    </a:lnTo>
                    <a:cubicBezTo>
                      <a:pt x="261206" y="299744"/>
                      <a:pt x="261399" y="299551"/>
                      <a:pt x="261656" y="299423"/>
                    </a:cubicBezTo>
                    <a:lnTo>
                      <a:pt x="264417" y="297817"/>
                    </a:lnTo>
                    <a:lnTo>
                      <a:pt x="266216" y="297111"/>
                    </a:lnTo>
                    <a:lnTo>
                      <a:pt x="268207" y="295506"/>
                    </a:lnTo>
                    <a:lnTo>
                      <a:pt x="269170" y="293965"/>
                    </a:lnTo>
                    <a:lnTo>
                      <a:pt x="269555" y="292745"/>
                    </a:lnTo>
                    <a:lnTo>
                      <a:pt x="269363" y="289983"/>
                    </a:lnTo>
                    <a:cubicBezTo>
                      <a:pt x="269363" y="289919"/>
                      <a:pt x="269363" y="289791"/>
                      <a:pt x="269363" y="289727"/>
                    </a:cubicBezTo>
                    <a:lnTo>
                      <a:pt x="269748" y="287287"/>
                    </a:lnTo>
                    <a:lnTo>
                      <a:pt x="268014" y="282792"/>
                    </a:lnTo>
                    <a:cubicBezTo>
                      <a:pt x="267950" y="282535"/>
                      <a:pt x="267885" y="282278"/>
                      <a:pt x="268014" y="282021"/>
                    </a:cubicBezTo>
                    <a:lnTo>
                      <a:pt x="270904" y="273609"/>
                    </a:lnTo>
                    <a:lnTo>
                      <a:pt x="270262" y="267252"/>
                    </a:lnTo>
                    <a:cubicBezTo>
                      <a:pt x="270262" y="267124"/>
                      <a:pt x="270262" y="267060"/>
                      <a:pt x="270262" y="266931"/>
                    </a:cubicBezTo>
                    <a:lnTo>
                      <a:pt x="271354" y="261280"/>
                    </a:lnTo>
                    <a:lnTo>
                      <a:pt x="270776" y="259482"/>
                    </a:lnTo>
                    <a:lnTo>
                      <a:pt x="269748" y="257235"/>
                    </a:lnTo>
                    <a:lnTo>
                      <a:pt x="268592" y="255887"/>
                    </a:lnTo>
                    <a:lnTo>
                      <a:pt x="267179" y="255052"/>
                    </a:lnTo>
                    <a:cubicBezTo>
                      <a:pt x="267115" y="254988"/>
                      <a:pt x="266986" y="254923"/>
                      <a:pt x="266922" y="254859"/>
                    </a:cubicBezTo>
                    <a:lnTo>
                      <a:pt x="262362" y="250043"/>
                    </a:lnTo>
                    <a:cubicBezTo>
                      <a:pt x="262298" y="249915"/>
                      <a:pt x="262169" y="249851"/>
                      <a:pt x="262105" y="249722"/>
                    </a:cubicBezTo>
                    <a:lnTo>
                      <a:pt x="260949" y="246961"/>
                    </a:lnTo>
                    <a:cubicBezTo>
                      <a:pt x="260821" y="246640"/>
                      <a:pt x="260821" y="246255"/>
                      <a:pt x="261013" y="245998"/>
                    </a:cubicBezTo>
                    <a:lnTo>
                      <a:pt x="262362" y="243494"/>
                    </a:lnTo>
                    <a:cubicBezTo>
                      <a:pt x="262490" y="243237"/>
                      <a:pt x="262747" y="243044"/>
                      <a:pt x="263068" y="242916"/>
                    </a:cubicBezTo>
                    <a:lnTo>
                      <a:pt x="266280" y="242017"/>
                    </a:lnTo>
                    <a:cubicBezTo>
                      <a:pt x="266408" y="242017"/>
                      <a:pt x="266472" y="241952"/>
                      <a:pt x="266601" y="241952"/>
                    </a:cubicBezTo>
                    <a:lnTo>
                      <a:pt x="267950" y="241952"/>
                    </a:lnTo>
                    <a:cubicBezTo>
                      <a:pt x="268207" y="241952"/>
                      <a:pt x="268528" y="242081"/>
                      <a:pt x="268720" y="242274"/>
                    </a:cubicBezTo>
                    <a:lnTo>
                      <a:pt x="271675" y="245035"/>
                    </a:lnTo>
                    <a:lnTo>
                      <a:pt x="276877" y="249080"/>
                    </a:lnTo>
                    <a:cubicBezTo>
                      <a:pt x="276941" y="249144"/>
                      <a:pt x="277005" y="249208"/>
                      <a:pt x="277070" y="249273"/>
                    </a:cubicBezTo>
                    <a:lnTo>
                      <a:pt x="279575" y="252676"/>
                    </a:lnTo>
                    <a:lnTo>
                      <a:pt x="281244" y="256015"/>
                    </a:lnTo>
                    <a:lnTo>
                      <a:pt x="284263" y="263528"/>
                    </a:lnTo>
                    <a:lnTo>
                      <a:pt x="286126" y="263977"/>
                    </a:lnTo>
                    <a:lnTo>
                      <a:pt x="289658" y="263014"/>
                    </a:lnTo>
                    <a:lnTo>
                      <a:pt x="294924" y="257556"/>
                    </a:lnTo>
                    <a:cubicBezTo>
                      <a:pt x="295053" y="257428"/>
                      <a:pt x="295117" y="257363"/>
                      <a:pt x="295246" y="257299"/>
                    </a:cubicBezTo>
                    <a:lnTo>
                      <a:pt x="298200" y="255951"/>
                    </a:lnTo>
                    <a:lnTo>
                      <a:pt x="299484" y="255052"/>
                    </a:lnTo>
                    <a:lnTo>
                      <a:pt x="300512" y="253639"/>
                    </a:lnTo>
                    <a:lnTo>
                      <a:pt x="300512" y="244906"/>
                    </a:lnTo>
                    <a:lnTo>
                      <a:pt x="300512" y="244906"/>
                    </a:lnTo>
                    <a:cubicBezTo>
                      <a:pt x="300512" y="244714"/>
                      <a:pt x="300576" y="244585"/>
                      <a:pt x="300641" y="244457"/>
                    </a:cubicBezTo>
                    <a:lnTo>
                      <a:pt x="301797" y="241952"/>
                    </a:lnTo>
                    <a:lnTo>
                      <a:pt x="307448" y="231550"/>
                    </a:lnTo>
                    <a:lnTo>
                      <a:pt x="309953" y="220056"/>
                    </a:lnTo>
                    <a:lnTo>
                      <a:pt x="310596" y="214470"/>
                    </a:lnTo>
                    <a:lnTo>
                      <a:pt x="309054" y="209461"/>
                    </a:lnTo>
                    <a:cubicBezTo>
                      <a:pt x="308990" y="209333"/>
                      <a:pt x="308990" y="209268"/>
                      <a:pt x="308990" y="209140"/>
                    </a:cubicBezTo>
                    <a:lnTo>
                      <a:pt x="308990" y="206636"/>
                    </a:lnTo>
                    <a:lnTo>
                      <a:pt x="309247" y="204452"/>
                    </a:lnTo>
                    <a:cubicBezTo>
                      <a:pt x="309247" y="204388"/>
                      <a:pt x="309247" y="204260"/>
                      <a:pt x="309311" y="204196"/>
                    </a:cubicBezTo>
                    <a:lnTo>
                      <a:pt x="310339" y="201370"/>
                    </a:lnTo>
                    <a:lnTo>
                      <a:pt x="307256" y="193087"/>
                    </a:lnTo>
                    <a:cubicBezTo>
                      <a:pt x="307256" y="193151"/>
                      <a:pt x="307192" y="193151"/>
                      <a:pt x="307192" y="193151"/>
                    </a:cubicBezTo>
                    <a:lnTo>
                      <a:pt x="305843" y="194756"/>
                    </a:lnTo>
                    <a:cubicBezTo>
                      <a:pt x="305779" y="194821"/>
                      <a:pt x="305714" y="194885"/>
                      <a:pt x="305650" y="194949"/>
                    </a:cubicBezTo>
                    <a:lnTo>
                      <a:pt x="304751" y="195655"/>
                    </a:lnTo>
                    <a:cubicBezTo>
                      <a:pt x="304558" y="195784"/>
                      <a:pt x="304366" y="195848"/>
                      <a:pt x="304173" y="195848"/>
                    </a:cubicBezTo>
                    <a:lnTo>
                      <a:pt x="301219" y="196105"/>
                    </a:lnTo>
                    <a:cubicBezTo>
                      <a:pt x="300641" y="196105"/>
                      <a:pt x="300127" y="195719"/>
                      <a:pt x="299998" y="195142"/>
                    </a:cubicBezTo>
                    <a:lnTo>
                      <a:pt x="299292" y="191032"/>
                    </a:lnTo>
                    <a:cubicBezTo>
                      <a:pt x="299292" y="190904"/>
                      <a:pt x="299292" y="190775"/>
                      <a:pt x="299292" y="190647"/>
                    </a:cubicBezTo>
                    <a:lnTo>
                      <a:pt x="299292" y="190647"/>
                    </a:lnTo>
                    <a:lnTo>
                      <a:pt x="299934" y="186216"/>
                    </a:lnTo>
                    <a:lnTo>
                      <a:pt x="299741" y="183840"/>
                    </a:lnTo>
                    <a:lnTo>
                      <a:pt x="299292" y="180373"/>
                    </a:lnTo>
                    <a:lnTo>
                      <a:pt x="298264" y="178125"/>
                    </a:lnTo>
                    <a:lnTo>
                      <a:pt x="296466" y="177804"/>
                    </a:lnTo>
                    <a:lnTo>
                      <a:pt x="294732" y="177997"/>
                    </a:lnTo>
                    <a:lnTo>
                      <a:pt x="293319" y="178639"/>
                    </a:lnTo>
                    <a:lnTo>
                      <a:pt x="288759" y="179602"/>
                    </a:lnTo>
                    <a:cubicBezTo>
                      <a:pt x="288630" y="179666"/>
                      <a:pt x="288438" y="179602"/>
                      <a:pt x="288309" y="179602"/>
                    </a:cubicBezTo>
                    <a:lnTo>
                      <a:pt x="285226" y="178960"/>
                    </a:lnTo>
                    <a:lnTo>
                      <a:pt x="284327" y="180630"/>
                    </a:lnTo>
                    <a:cubicBezTo>
                      <a:pt x="284263" y="180694"/>
                      <a:pt x="284199" y="180822"/>
                      <a:pt x="284135" y="180886"/>
                    </a:cubicBezTo>
                    <a:lnTo>
                      <a:pt x="282978" y="182042"/>
                    </a:lnTo>
                    <a:cubicBezTo>
                      <a:pt x="282529" y="182492"/>
                      <a:pt x="281822" y="182492"/>
                      <a:pt x="281373" y="182042"/>
                    </a:cubicBezTo>
                    <a:lnTo>
                      <a:pt x="280923" y="181593"/>
                    </a:lnTo>
                    <a:cubicBezTo>
                      <a:pt x="280795" y="181464"/>
                      <a:pt x="280666" y="181272"/>
                      <a:pt x="280666" y="181143"/>
                    </a:cubicBezTo>
                    <a:lnTo>
                      <a:pt x="279960" y="178832"/>
                    </a:lnTo>
                    <a:lnTo>
                      <a:pt x="279510" y="177804"/>
                    </a:lnTo>
                    <a:lnTo>
                      <a:pt x="279061" y="177612"/>
                    </a:lnTo>
                    <a:lnTo>
                      <a:pt x="277262" y="177804"/>
                    </a:lnTo>
                    <a:lnTo>
                      <a:pt x="275464" y="177804"/>
                    </a:lnTo>
                    <a:lnTo>
                      <a:pt x="274822" y="177997"/>
                    </a:lnTo>
                    <a:lnTo>
                      <a:pt x="271289" y="179795"/>
                    </a:lnTo>
                    <a:cubicBezTo>
                      <a:pt x="270904" y="179987"/>
                      <a:pt x="270390" y="179923"/>
                      <a:pt x="270069" y="179666"/>
                    </a:cubicBezTo>
                    <a:lnTo>
                      <a:pt x="265959" y="176263"/>
                    </a:lnTo>
                    <a:lnTo>
                      <a:pt x="264289" y="175236"/>
                    </a:lnTo>
                    <a:cubicBezTo>
                      <a:pt x="264225" y="175172"/>
                      <a:pt x="264096" y="175107"/>
                      <a:pt x="264032" y="175043"/>
                    </a:cubicBezTo>
                    <a:lnTo>
                      <a:pt x="262555" y="173374"/>
                    </a:lnTo>
                    <a:lnTo>
                      <a:pt x="261720" y="172860"/>
                    </a:lnTo>
                    <a:lnTo>
                      <a:pt x="258059" y="171768"/>
                    </a:lnTo>
                    <a:lnTo>
                      <a:pt x="254719" y="171319"/>
                    </a:lnTo>
                    <a:cubicBezTo>
                      <a:pt x="254591" y="171319"/>
                      <a:pt x="254526" y="171255"/>
                      <a:pt x="254398" y="171255"/>
                    </a:cubicBezTo>
                    <a:lnTo>
                      <a:pt x="250288" y="169457"/>
                    </a:lnTo>
                    <a:lnTo>
                      <a:pt x="249453" y="168879"/>
                    </a:lnTo>
                    <a:cubicBezTo>
                      <a:pt x="249260" y="168750"/>
                      <a:pt x="249132" y="168558"/>
                      <a:pt x="249003" y="168365"/>
                    </a:cubicBezTo>
                    <a:lnTo>
                      <a:pt x="248104" y="166053"/>
                    </a:lnTo>
                    <a:cubicBezTo>
                      <a:pt x="248040" y="165861"/>
                      <a:pt x="248040" y="165732"/>
                      <a:pt x="248040" y="165540"/>
                    </a:cubicBezTo>
                    <a:cubicBezTo>
                      <a:pt x="248040" y="165347"/>
                      <a:pt x="248104" y="165154"/>
                      <a:pt x="248232" y="165026"/>
                    </a:cubicBezTo>
                    <a:lnTo>
                      <a:pt x="256646" y="151862"/>
                    </a:lnTo>
                    <a:lnTo>
                      <a:pt x="255875" y="149615"/>
                    </a:lnTo>
                    <a:cubicBezTo>
                      <a:pt x="255811" y="149487"/>
                      <a:pt x="255811" y="149294"/>
                      <a:pt x="255811" y="149165"/>
                    </a:cubicBezTo>
                    <a:lnTo>
                      <a:pt x="255811" y="149165"/>
                    </a:lnTo>
                    <a:lnTo>
                      <a:pt x="255811" y="149165"/>
                    </a:lnTo>
                    <a:lnTo>
                      <a:pt x="256004" y="147046"/>
                    </a:lnTo>
                    <a:lnTo>
                      <a:pt x="255747" y="145762"/>
                    </a:lnTo>
                    <a:lnTo>
                      <a:pt x="254655" y="145313"/>
                    </a:lnTo>
                    <a:cubicBezTo>
                      <a:pt x="254591" y="145249"/>
                      <a:pt x="254462" y="145249"/>
                      <a:pt x="254398" y="145184"/>
                    </a:cubicBezTo>
                    <a:lnTo>
                      <a:pt x="253499" y="144478"/>
                    </a:lnTo>
                    <a:cubicBezTo>
                      <a:pt x="253370" y="144414"/>
                      <a:pt x="253306" y="144350"/>
                      <a:pt x="253242" y="144221"/>
                    </a:cubicBezTo>
                    <a:lnTo>
                      <a:pt x="248939" y="138057"/>
                    </a:lnTo>
                    <a:cubicBezTo>
                      <a:pt x="248618" y="137607"/>
                      <a:pt x="248682" y="137094"/>
                      <a:pt x="249003" y="136644"/>
                    </a:cubicBezTo>
                    <a:lnTo>
                      <a:pt x="254462" y="130094"/>
                    </a:lnTo>
                    <a:lnTo>
                      <a:pt x="254655" y="122582"/>
                    </a:lnTo>
                    <a:lnTo>
                      <a:pt x="253306" y="122004"/>
                    </a:lnTo>
                    <a:cubicBezTo>
                      <a:pt x="252985" y="121875"/>
                      <a:pt x="252728" y="121554"/>
                      <a:pt x="252664" y="121169"/>
                    </a:cubicBezTo>
                    <a:lnTo>
                      <a:pt x="252471" y="120141"/>
                    </a:lnTo>
                    <a:lnTo>
                      <a:pt x="251058" y="118536"/>
                    </a:lnTo>
                    <a:lnTo>
                      <a:pt x="246370" y="111344"/>
                    </a:lnTo>
                    <a:cubicBezTo>
                      <a:pt x="246306" y="111280"/>
                      <a:pt x="246241" y="111152"/>
                      <a:pt x="246241" y="111088"/>
                    </a:cubicBezTo>
                    <a:lnTo>
                      <a:pt x="245342" y="108134"/>
                    </a:lnTo>
                    <a:cubicBezTo>
                      <a:pt x="245278" y="107941"/>
                      <a:pt x="245278" y="107748"/>
                      <a:pt x="245342" y="107556"/>
                    </a:cubicBezTo>
                    <a:lnTo>
                      <a:pt x="245728" y="105758"/>
                    </a:lnTo>
                    <a:lnTo>
                      <a:pt x="245406" y="104153"/>
                    </a:lnTo>
                    <a:lnTo>
                      <a:pt x="234809" y="95741"/>
                    </a:lnTo>
                    <a:cubicBezTo>
                      <a:pt x="234681" y="95677"/>
                      <a:pt x="234617" y="95548"/>
                      <a:pt x="234552" y="95420"/>
                    </a:cubicBezTo>
                    <a:lnTo>
                      <a:pt x="233204" y="93108"/>
                    </a:lnTo>
                    <a:cubicBezTo>
                      <a:pt x="233139" y="93044"/>
                      <a:pt x="233139" y="92980"/>
                      <a:pt x="233075" y="92851"/>
                    </a:cubicBezTo>
                    <a:lnTo>
                      <a:pt x="232369" y="90796"/>
                    </a:lnTo>
                    <a:lnTo>
                      <a:pt x="231213" y="85659"/>
                    </a:lnTo>
                    <a:cubicBezTo>
                      <a:pt x="231213" y="85531"/>
                      <a:pt x="231148" y="85403"/>
                      <a:pt x="231213" y="85274"/>
                    </a:cubicBezTo>
                    <a:lnTo>
                      <a:pt x="231598" y="83091"/>
                    </a:lnTo>
                    <a:lnTo>
                      <a:pt x="227616" y="82256"/>
                    </a:lnTo>
                    <a:lnTo>
                      <a:pt x="225111" y="83027"/>
                    </a:lnTo>
                    <a:lnTo>
                      <a:pt x="223634" y="84054"/>
                    </a:lnTo>
                    <a:cubicBezTo>
                      <a:pt x="223377" y="84247"/>
                      <a:pt x="222992" y="84311"/>
                      <a:pt x="222671" y="84247"/>
                    </a:cubicBezTo>
                    <a:lnTo>
                      <a:pt x="220487" y="83605"/>
                    </a:lnTo>
                    <a:lnTo>
                      <a:pt x="216954" y="83412"/>
                    </a:lnTo>
                    <a:cubicBezTo>
                      <a:pt x="216826" y="83412"/>
                      <a:pt x="216698" y="83348"/>
                      <a:pt x="216569" y="83348"/>
                    </a:cubicBezTo>
                    <a:lnTo>
                      <a:pt x="215927" y="83091"/>
                    </a:lnTo>
                    <a:lnTo>
                      <a:pt x="215156" y="82770"/>
                    </a:lnTo>
                    <a:lnTo>
                      <a:pt x="213679" y="82577"/>
                    </a:lnTo>
                    <a:lnTo>
                      <a:pt x="210403" y="82577"/>
                    </a:lnTo>
                    <a:lnTo>
                      <a:pt x="205586" y="81871"/>
                    </a:lnTo>
                    <a:lnTo>
                      <a:pt x="202761" y="82063"/>
                    </a:lnTo>
                    <a:cubicBezTo>
                      <a:pt x="202568" y="82063"/>
                      <a:pt x="202439" y="82063"/>
                      <a:pt x="202247" y="81999"/>
                    </a:cubicBezTo>
                    <a:lnTo>
                      <a:pt x="200127" y="81165"/>
                    </a:lnTo>
                    <a:lnTo>
                      <a:pt x="198650" y="80972"/>
                    </a:lnTo>
                    <a:lnTo>
                      <a:pt x="197944" y="81100"/>
                    </a:lnTo>
                    <a:lnTo>
                      <a:pt x="196916" y="81935"/>
                    </a:lnTo>
                    <a:lnTo>
                      <a:pt x="194861" y="85274"/>
                    </a:lnTo>
                    <a:lnTo>
                      <a:pt x="193319" y="92145"/>
                    </a:lnTo>
                    <a:lnTo>
                      <a:pt x="192806" y="93429"/>
                    </a:lnTo>
                    <a:cubicBezTo>
                      <a:pt x="192613" y="93879"/>
                      <a:pt x="192163" y="94200"/>
                      <a:pt x="191650" y="94135"/>
                    </a:cubicBezTo>
                    <a:lnTo>
                      <a:pt x="184328" y="93429"/>
                    </a:lnTo>
                    <a:lnTo>
                      <a:pt x="179447" y="93686"/>
                    </a:lnTo>
                    <a:lnTo>
                      <a:pt x="179447" y="93686"/>
                    </a:lnTo>
                    <a:lnTo>
                      <a:pt x="179447" y="93686"/>
                    </a:lnTo>
                    <a:lnTo>
                      <a:pt x="176235" y="93236"/>
                    </a:lnTo>
                    <a:lnTo>
                      <a:pt x="174501" y="92723"/>
                    </a:lnTo>
                    <a:cubicBezTo>
                      <a:pt x="174180" y="92659"/>
                      <a:pt x="173923" y="92402"/>
                      <a:pt x="173795" y="92081"/>
                    </a:cubicBezTo>
                    <a:lnTo>
                      <a:pt x="173281" y="90861"/>
                    </a:lnTo>
                    <a:lnTo>
                      <a:pt x="171033" y="89576"/>
                    </a:lnTo>
                    <a:lnTo>
                      <a:pt x="162812" y="88485"/>
                    </a:lnTo>
                    <a:lnTo>
                      <a:pt x="159729" y="87778"/>
                    </a:lnTo>
                    <a:lnTo>
                      <a:pt x="157289" y="86815"/>
                    </a:lnTo>
                    <a:lnTo>
                      <a:pt x="154848" y="85338"/>
                    </a:lnTo>
                    <a:cubicBezTo>
                      <a:pt x="154784" y="85274"/>
                      <a:pt x="154720" y="85210"/>
                      <a:pt x="154656" y="85146"/>
                    </a:cubicBezTo>
                    <a:lnTo>
                      <a:pt x="153499" y="83990"/>
                    </a:lnTo>
                    <a:cubicBezTo>
                      <a:pt x="153435" y="83926"/>
                      <a:pt x="153371" y="83861"/>
                      <a:pt x="153307" y="83797"/>
                    </a:cubicBezTo>
                    <a:lnTo>
                      <a:pt x="151508" y="80843"/>
                    </a:lnTo>
                    <a:cubicBezTo>
                      <a:pt x="151380" y="80651"/>
                      <a:pt x="151316" y="80458"/>
                      <a:pt x="151316" y="80266"/>
                    </a:cubicBezTo>
                    <a:lnTo>
                      <a:pt x="151316" y="80266"/>
                    </a:lnTo>
                    <a:lnTo>
                      <a:pt x="151316" y="79174"/>
                    </a:lnTo>
                    <a:lnTo>
                      <a:pt x="151059" y="78660"/>
                    </a:lnTo>
                    <a:lnTo>
                      <a:pt x="147270" y="74422"/>
                    </a:lnTo>
                    <a:lnTo>
                      <a:pt x="143801" y="71404"/>
                    </a:lnTo>
                    <a:lnTo>
                      <a:pt x="140269" y="69670"/>
                    </a:lnTo>
                    <a:cubicBezTo>
                      <a:pt x="140205" y="69606"/>
                      <a:pt x="140140" y="69606"/>
                      <a:pt x="140076" y="69542"/>
                    </a:cubicBezTo>
                    <a:lnTo>
                      <a:pt x="137315" y="67230"/>
                    </a:lnTo>
                    <a:lnTo>
                      <a:pt x="135195" y="64726"/>
                    </a:lnTo>
                    <a:lnTo>
                      <a:pt x="116313" y="63827"/>
                    </a:lnTo>
                    <a:cubicBezTo>
                      <a:pt x="115992" y="63827"/>
                      <a:pt x="115735" y="63699"/>
                      <a:pt x="115542" y="63442"/>
                    </a:cubicBezTo>
                    <a:cubicBezTo>
                      <a:pt x="115349" y="63249"/>
                      <a:pt x="115221" y="62928"/>
                      <a:pt x="115221" y="62607"/>
                    </a:cubicBezTo>
                    <a:lnTo>
                      <a:pt x="115478" y="58048"/>
                    </a:lnTo>
                    <a:cubicBezTo>
                      <a:pt x="115478" y="57855"/>
                      <a:pt x="115542" y="57663"/>
                      <a:pt x="115606" y="57534"/>
                    </a:cubicBezTo>
                    <a:lnTo>
                      <a:pt x="115927" y="57021"/>
                    </a:lnTo>
                    <a:lnTo>
                      <a:pt x="117019" y="55158"/>
                    </a:lnTo>
                    <a:lnTo>
                      <a:pt x="116184" y="50343"/>
                    </a:lnTo>
                    <a:cubicBezTo>
                      <a:pt x="116184" y="50214"/>
                      <a:pt x="116184" y="50086"/>
                      <a:pt x="116184" y="49957"/>
                    </a:cubicBezTo>
                    <a:lnTo>
                      <a:pt x="116441" y="48609"/>
                    </a:lnTo>
                    <a:cubicBezTo>
                      <a:pt x="116441" y="48545"/>
                      <a:pt x="116505" y="48416"/>
                      <a:pt x="116505" y="48352"/>
                    </a:cubicBezTo>
                    <a:lnTo>
                      <a:pt x="117212" y="46747"/>
                    </a:lnTo>
                    <a:cubicBezTo>
                      <a:pt x="117276" y="46618"/>
                      <a:pt x="117340" y="46490"/>
                      <a:pt x="117469" y="46361"/>
                    </a:cubicBezTo>
                    <a:lnTo>
                      <a:pt x="120231" y="43600"/>
                    </a:lnTo>
                    <a:lnTo>
                      <a:pt x="122864" y="41674"/>
                    </a:lnTo>
                    <a:lnTo>
                      <a:pt x="126910" y="38271"/>
                    </a:lnTo>
                    <a:lnTo>
                      <a:pt x="127873" y="36023"/>
                    </a:lnTo>
                    <a:lnTo>
                      <a:pt x="127873" y="33712"/>
                    </a:lnTo>
                    <a:lnTo>
                      <a:pt x="127038" y="31271"/>
                    </a:lnTo>
                    <a:lnTo>
                      <a:pt x="126332" y="30244"/>
                    </a:lnTo>
                    <a:lnTo>
                      <a:pt x="124726" y="29217"/>
                    </a:lnTo>
                    <a:cubicBezTo>
                      <a:pt x="124598" y="29152"/>
                      <a:pt x="124534" y="29088"/>
                      <a:pt x="124469" y="28960"/>
                    </a:cubicBezTo>
                    <a:lnTo>
                      <a:pt x="123506" y="27804"/>
                    </a:lnTo>
                    <a:lnTo>
                      <a:pt x="122928" y="27483"/>
                    </a:lnTo>
                    <a:lnTo>
                      <a:pt x="121194" y="27033"/>
                    </a:lnTo>
                    <a:cubicBezTo>
                      <a:pt x="120937" y="26969"/>
                      <a:pt x="120744" y="26841"/>
                      <a:pt x="120616" y="26648"/>
                    </a:cubicBezTo>
                    <a:lnTo>
                      <a:pt x="119267" y="25043"/>
                    </a:lnTo>
                    <a:cubicBezTo>
                      <a:pt x="119139" y="24850"/>
                      <a:pt x="119010" y="24658"/>
                      <a:pt x="119010" y="24401"/>
                    </a:cubicBezTo>
                    <a:lnTo>
                      <a:pt x="118818" y="21896"/>
                    </a:lnTo>
                    <a:lnTo>
                      <a:pt x="112523" y="10916"/>
                    </a:lnTo>
                    <a:lnTo>
                      <a:pt x="111303" y="7513"/>
                    </a:lnTo>
                    <a:cubicBezTo>
                      <a:pt x="111303" y="7449"/>
                      <a:pt x="111239" y="7320"/>
                      <a:pt x="111239" y="7256"/>
                    </a:cubicBezTo>
                    <a:lnTo>
                      <a:pt x="110404" y="0"/>
                    </a:lnTo>
                    <a:cubicBezTo>
                      <a:pt x="110276" y="128"/>
                      <a:pt x="110147" y="193"/>
                      <a:pt x="109954" y="257"/>
                    </a:cubicBezTo>
                    <a:lnTo>
                      <a:pt x="108670" y="642"/>
                    </a:lnTo>
                    <a:lnTo>
                      <a:pt x="107514" y="1798"/>
                    </a:lnTo>
                    <a:lnTo>
                      <a:pt x="105394" y="5009"/>
                    </a:lnTo>
                    <a:cubicBezTo>
                      <a:pt x="105266" y="5201"/>
                      <a:pt x="105009" y="5394"/>
                      <a:pt x="104816" y="5458"/>
                    </a:cubicBezTo>
                    <a:lnTo>
                      <a:pt x="104110" y="5715"/>
                    </a:lnTo>
                    <a:lnTo>
                      <a:pt x="101926" y="6678"/>
                    </a:lnTo>
                    <a:cubicBezTo>
                      <a:pt x="101926" y="6742"/>
                      <a:pt x="101862" y="6807"/>
                      <a:pt x="101862" y="6871"/>
                    </a:cubicBezTo>
                    <a:lnTo>
                      <a:pt x="100256" y="10980"/>
                    </a:lnTo>
                    <a:lnTo>
                      <a:pt x="99165" y="15604"/>
                    </a:lnTo>
                    <a:lnTo>
                      <a:pt x="98972" y="18365"/>
                    </a:lnTo>
                    <a:lnTo>
                      <a:pt x="99165" y="20997"/>
                    </a:lnTo>
                    <a:lnTo>
                      <a:pt x="101862" y="29538"/>
                    </a:lnTo>
                    <a:cubicBezTo>
                      <a:pt x="101926" y="29730"/>
                      <a:pt x="101926" y="29923"/>
                      <a:pt x="101862" y="30180"/>
                    </a:cubicBezTo>
                    <a:lnTo>
                      <a:pt x="101862" y="30180"/>
                    </a:lnTo>
                    <a:lnTo>
                      <a:pt x="101862" y="30180"/>
                    </a:lnTo>
                    <a:lnTo>
                      <a:pt x="101669" y="30950"/>
                    </a:lnTo>
                    <a:lnTo>
                      <a:pt x="101477" y="31721"/>
                    </a:lnTo>
                    <a:lnTo>
                      <a:pt x="103403" y="40454"/>
                    </a:lnTo>
                    <a:lnTo>
                      <a:pt x="104688" y="41545"/>
                    </a:lnTo>
                    <a:cubicBezTo>
                      <a:pt x="104816" y="41674"/>
                      <a:pt x="104881" y="41738"/>
                      <a:pt x="104945" y="41931"/>
                    </a:cubicBezTo>
                    <a:lnTo>
                      <a:pt x="105651" y="43279"/>
                    </a:lnTo>
                    <a:cubicBezTo>
                      <a:pt x="105715" y="43343"/>
                      <a:pt x="105715" y="43472"/>
                      <a:pt x="105780" y="43600"/>
                    </a:cubicBezTo>
                    <a:lnTo>
                      <a:pt x="107578" y="52975"/>
                    </a:lnTo>
                    <a:lnTo>
                      <a:pt x="107835" y="56314"/>
                    </a:lnTo>
                    <a:cubicBezTo>
                      <a:pt x="107835" y="56379"/>
                      <a:pt x="107835" y="56507"/>
                      <a:pt x="107835" y="56571"/>
                    </a:cubicBezTo>
                    <a:lnTo>
                      <a:pt x="106486" y="65497"/>
                    </a:lnTo>
                    <a:lnTo>
                      <a:pt x="106037" y="67423"/>
                    </a:lnTo>
                    <a:cubicBezTo>
                      <a:pt x="105972" y="67551"/>
                      <a:pt x="105908" y="67744"/>
                      <a:pt x="105844" y="67873"/>
                    </a:cubicBezTo>
                    <a:lnTo>
                      <a:pt x="105073" y="68836"/>
                    </a:lnTo>
                    <a:lnTo>
                      <a:pt x="104881" y="69478"/>
                    </a:lnTo>
                    <a:lnTo>
                      <a:pt x="105972" y="71083"/>
                    </a:lnTo>
                    <a:lnTo>
                      <a:pt x="106743" y="72560"/>
                    </a:lnTo>
                    <a:cubicBezTo>
                      <a:pt x="106872" y="72753"/>
                      <a:pt x="106872" y="73010"/>
                      <a:pt x="106872" y="73202"/>
                    </a:cubicBezTo>
                    <a:lnTo>
                      <a:pt x="106872" y="73202"/>
                    </a:lnTo>
                    <a:lnTo>
                      <a:pt x="106872" y="73202"/>
                    </a:lnTo>
                    <a:lnTo>
                      <a:pt x="106807" y="73523"/>
                    </a:lnTo>
                    <a:lnTo>
                      <a:pt x="106615" y="74808"/>
                    </a:lnTo>
                    <a:lnTo>
                      <a:pt x="105908" y="77055"/>
                    </a:lnTo>
                    <a:lnTo>
                      <a:pt x="105715" y="77569"/>
                    </a:lnTo>
                    <a:lnTo>
                      <a:pt x="105715" y="82641"/>
                    </a:lnTo>
                    <a:cubicBezTo>
                      <a:pt x="105715" y="82770"/>
                      <a:pt x="105715" y="82834"/>
                      <a:pt x="105651" y="82962"/>
                    </a:cubicBezTo>
                    <a:lnTo>
                      <a:pt x="104945" y="85274"/>
                    </a:lnTo>
                    <a:cubicBezTo>
                      <a:pt x="104881" y="85531"/>
                      <a:pt x="104688" y="85788"/>
                      <a:pt x="104431" y="85916"/>
                    </a:cubicBezTo>
                    <a:lnTo>
                      <a:pt x="102761" y="86815"/>
                    </a:lnTo>
                    <a:lnTo>
                      <a:pt x="102440" y="87778"/>
                    </a:lnTo>
                    <a:cubicBezTo>
                      <a:pt x="102376" y="87907"/>
                      <a:pt x="102312" y="88035"/>
                      <a:pt x="102247" y="88164"/>
                    </a:cubicBezTo>
                    <a:lnTo>
                      <a:pt x="93705" y="98695"/>
                    </a:lnTo>
                    <a:lnTo>
                      <a:pt x="93127" y="100814"/>
                    </a:lnTo>
                    <a:lnTo>
                      <a:pt x="93127" y="106593"/>
                    </a:lnTo>
                    <a:lnTo>
                      <a:pt x="93320" y="107748"/>
                    </a:lnTo>
                    <a:lnTo>
                      <a:pt x="94540" y="109611"/>
                    </a:lnTo>
                    <a:cubicBezTo>
                      <a:pt x="94604" y="109739"/>
                      <a:pt x="94669" y="109867"/>
                      <a:pt x="94669" y="109996"/>
                    </a:cubicBezTo>
                    <a:lnTo>
                      <a:pt x="95118" y="111794"/>
                    </a:lnTo>
                    <a:cubicBezTo>
                      <a:pt x="95182" y="111922"/>
                      <a:pt x="95182" y="112115"/>
                      <a:pt x="95118" y="112243"/>
                    </a:cubicBezTo>
                    <a:lnTo>
                      <a:pt x="94861" y="113592"/>
                    </a:lnTo>
                    <a:cubicBezTo>
                      <a:pt x="94861" y="113656"/>
                      <a:pt x="94797" y="113784"/>
                      <a:pt x="94797" y="113849"/>
                    </a:cubicBezTo>
                    <a:lnTo>
                      <a:pt x="92999" y="118215"/>
                    </a:lnTo>
                    <a:lnTo>
                      <a:pt x="91200" y="124444"/>
                    </a:lnTo>
                    <a:lnTo>
                      <a:pt x="90301" y="130672"/>
                    </a:lnTo>
                    <a:cubicBezTo>
                      <a:pt x="90301" y="130737"/>
                      <a:pt x="90237" y="130737"/>
                      <a:pt x="90237" y="130801"/>
                    </a:cubicBezTo>
                    <a:lnTo>
                      <a:pt x="89210" y="137864"/>
                    </a:lnTo>
                    <a:lnTo>
                      <a:pt x="90815" y="157577"/>
                    </a:lnTo>
                    <a:lnTo>
                      <a:pt x="91457" y="160403"/>
                    </a:lnTo>
                    <a:lnTo>
                      <a:pt x="92935" y="162522"/>
                    </a:lnTo>
                    <a:lnTo>
                      <a:pt x="94733" y="164769"/>
                    </a:lnTo>
                    <a:cubicBezTo>
                      <a:pt x="94797" y="164833"/>
                      <a:pt x="94797" y="164898"/>
                      <a:pt x="94861" y="164962"/>
                    </a:cubicBezTo>
                    <a:lnTo>
                      <a:pt x="96017" y="167273"/>
                    </a:lnTo>
                    <a:cubicBezTo>
                      <a:pt x="96082" y="167402"/>
                      <a:pt x="96082" y="167530"/>
                      <a:pt x="96146" y="167595"/>
                    </a:cubicBezTo>
                    <a:lnTo>
                      <a:pt x="97045" y="173951"/>
                    </a:lnTo>
                    <a:cubicBezTo>
                      <a:pt x="97109" y="174208"/>
                      <a:pt x="97045" y="174401"/>
                      <a:pt x="96917" y="174594"/>
                    </a:cubicBezTo>
                    <a:lnTo>
                      <a:pt x="94861" y="178703"/>
                    </a:lnTo>
                    <a:cubicBezTo>
                      <a:pt x="94797" y="178832"/>
                      <a:pt x="94669" y="179024"/>
                      <a:pt x="94540" y="179088"/>
                    </a:cubicBezTo>
                    <a:lnTo>
                      <a:pt x="90879" y="181850"/>
                    </a:lnTo>
                    <a:lnTo>
                      <a:pt x="78163" y="188142"/>
                    </a:lnTo>
                    <a:lnTo>
                      <a:pt x="77007" y="188977"/>
                    </a:lnTo>
                    <a:lnTo>
                      <a:pt x="76236" y="190968"/>
                    </a:lnTo>
                    <a:cubicBezTo>
                      <a:pt x="76172" y="191096"/>
                      <a:pt x="76107" y="191225"/>
                      <a:pt x="75979" y="191353"/>
                    </a:cubicBezTo>
                    <a:lnTo>
                      <a:pt x="69685" y="198095"/>
                    </a:lnTo>
                    <a:lnTo>
                      <a:pt x="64996" y="207278"/>
                    </a:lnTo>
                    <a:lnTo>
                      <a:pt x="62813" y="210167"/>
                    </a:lnTo>
                    <a:cubicBezTo>
                      <a:pt x="62748" y="210232"/>
                      <a:pt x="62684" y="210360"/>
                      <a:pt x="62556" y="210424"/>
                    </a:cubicBezTo>
                    <a:lnTo>
                      <a:pt x="34297" y="231422"/>
                    </a:lnTo>
                    <a:lnTo>
                      <a:pt x="28388" y="234247"/>
                    </a:lnTo>
                    <a:cubicBezTo>
                      <a:pt x="28259" y="234311"/>
                      <a:pt x="28195" y="234311"/>
                      <a:pt x="28067" y="234375"/>
                    </a:cubicBezTo>
                    <a:lnTo>
                      <a:pt x="21901" y="235274"/>
                    </a:lnTo>
                    <a:lnTo>
                      <a:pt x="20103" y="235788"/>
                    </a:lnTo>
                    <a:lnTo>
                      <a:pt x="19396" y="237522"/>
                    </a:lnTo>
                    <a:lnTo>
                      <a:pt x="19203" y="238485"/>
                    </a:lnTo>
                    <a:lnTo>
                      <a:pt x="16956" y="244136"/>
                    </a:lnTo>
                    <a:lnTo>
                      <a:pt x="17405" y="258070"/>
                    </a:lnTo>
                    <a:lnTo>
                      <a:pt x="17790" y="259611"/>
                    </a:lnTo>
                    <a:lnTo>
                      <a:pt x="20103" y="262115"/>
                    </a:lnTo>
                    <a:cubicBezTo>
                      <a:pt x="20167" y="262179"/>
                      <a:pt x="20231" y="262244"/>
                      <a:pt x="20231" y="262308"/>
                    </a:cubicBezTo>
                    <a:lnTo>
                      <a:pt x="21130" y="263913"/>
                    </a:lnTo>
                    <a:cubicBezTo>
                      <a:pt x="21195" y="264042"/>
                      <a:pt x="21259" y="264170"/>
                      <a:pt x="21259" y="264363"/>
                    </a:cubicBezTo>
                    <a:lnTo>
                      <a:pt x="21516" y="266161"/>
                    </a:lnTo>
                    <a:cubicBezTo>
                      <a:pt x="21516" y="266353"/>
                      <a:pt x="21516" y="266546"/>
                      <a:pt x="21451" y="266674"/>
                    </a:cubicBezTo>
                    <a:lnTo>
                      <a:pt x="20552" y="268472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8447429F-090C-4833-A19D-7DBD675AA553}"/>
                  </a:ext>
                </a:extLst>
              </p:cNvPr>
              <p:cNvSpPr/>
              <p:nvPr/>
            </p:nvSpPr>
            <p:spPr>
              <a:xfrm>
                <a:off x="1311296" y="29601"/>
                <a:ext cx="2440" cy="2183"/>
              </a:xfrm>
              <a:custGeom>
                <a:avLst/>
                <a:gdLst>
                  <a:gd name="connsiteX0" fmla="*/ 1477 w 2440"/>
                  <a:gd name="connsiteY0" fmla="*/ 578 h 2183"/>
                  <a:gd name="connsiteX1" fmla="*/ 0 w 2440"/>
                  <a:gd name="connsiteY1" fmla="*/ 2183 h 2183"/>
                  <a:gd name="connsiteX2" fmla="*/ 2441 w 2440"/>
                  <a:gd name="connsiteY2" fmla="*/ 0 h 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0" h="2183">
                    <a:moveTo>
                      <a:pt x="1477" y="578"/>
                    </a:moveTo>
                    <a:lnTo>
                      <a:pt x="0" y="2183"/>
                    </a:lnTo>
                    <a:lnTo>
                      <a:pt x="2441" y="0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CAB9C4B1-1BAD-45FD-861D-401C38ABDD22}"/>
                  </a:ext>
                </a:extLst>
              </p:cNvPr>
              <p:cNvSpPr/>
              <p:nvPr/>
            </p:nvSpPr>
            <p:spPr>
              <a:xfrm>
                <a:off x="1016371" y="28125"/>
                <a:ext cx="387409" cy="321640"/>
              </a:xfrm>
              <a:custGeom>
                <a:avLst/>
                <a:gdLst>
                  <a:gd name="connsiteX0" fmla="*/ 10405 w 387409"/>
                  <a:gd name="connsiteY0" fmla="*/ 199315 h 321640"/>
                  <a:gd name="connsiteX1" fmla="*/ 9634 w 387409"/>
                  <a:gd name="connsiteY1" fmla="*/ 200857 h 321640"/>
                  <a:gd name="connsiteX2" fmla="*/ 9249 w 387409"/>
                  <a:gd name="connsiteY2" fmla="*/ 201306 h 321640"/>
                  <a:gd name="connsiteX3" fmla="*/ 7579 w 387409"/>
                  <a:gd name="connsiteY3" fmla="*/ 202333 h 321640"/>
                  <a:gd name="connsiteX4" fmla="*/ 5652 w 387409"/>
                  <a:gd name="connsiteY4" fmla="*/ 204902 h 321640"/>
                  <a:gd name="connsiteX5" fmla="*/ 4881 w 387409"/>
                  <a:gd name="connsiteY5" fmla="*/ 205737 h 321640"/>
                  <a:gd name="connsiteX6" fmla="*/ 4432 w 387409"/>
                  <a:gd name="connsiteY6" fmla="*/ 205994 h 321640"/>
                  <a:gd name="connsiteX7" fmla="*/ 2569 w 387409"/>
                  <a:gd name="connsiteY7" fmla="*/ 206571 h 321640"/>
                  <a:gd name="connsiteX8" fmla="*/ 2119 w 387409"/>
                  <a:gd name="connsiteY8" fmla="*/ 207406 h 321640"/>
                  <a:gd name="connsiteX9" fmla="*/ 2505 w 387409"/>
                  <a:gd name="connsiteY9" fmla="*/ 209268 h 321640"/>
                  <a:gd name="connsiteX10" fmla="*/ 2505 w 387409"/>
                  <a:gd name="connsiteY10" fmla="*/ 211323 h 321640"/>
                  <a:gd name="connsiteX11" fmla="*/ 2248 w 387409"/>
                  <a:gd name="connsiteY11" fmla="*/ 213314 h 321640"/>
                  <a:gd name="connsiteX12" fmla="*/ 1798 w 387409"/>
                  <a:gd name="connsiteY12" fmla="*/ 221469 h 321640"/>
                  <a:gd name="connsiteX13" fmla="*/ 1734 w 387409"/>
                  <a:gd name="connsiteY13" fmla="*/ 221854 h 321640"/>
                  <a:gd name="connsiteX14" fmla="*/ 835 w 387409"/>
                  <a:gd name="connsiteY14" fmla="*/ 224166 h 321640"/>
                  <a:gd name="connsiteX15" fmla="*/ 0 w 387409"/>
                  <a:gd name="connsiteY15" fmla="*/ 227762 h 321640"/>
                  <a:gd name="connsiteX16" fmla="*/ 0 w 387409"/>
                  <a:gd name="connsiteY16" fmla="*/ 229238 h 321640"/>
                  <a:gd name="connsiteX17" fmla="*/ 128 w 387409"/>
                  <a:gd name="connsiteY17" fmla="*/ 229945 h 321640"/>
                  <a:gd name="connsiteX18" fmla="*/ 1863 w 387409"/>
                  <a:gd name="connsiteY18" fmla="*/ 232770 h 321640"/>
                  <a:gd name="connsiteX19" fmla="*/ 1991 w 387409"/>
                  <a:gd name="connsiteY19" fmla="*/ 233027 h 321640"/>
                  <a:gd name="connsiteX20" fmla="*/ 2697 w 387409"/>
                  <a:gd name="connsiteY20" fmla="*/ 235082 h 321640"/>
                  <a:gd name="connsiteX21" fmla="*/ 3661 w 387409"/>
                  <a:gd name="connsiteY21" fmla="*/ 241696 h 321640"/>
                  <a:gd name="connsiteX22" fmla="*/ 6551 w 387409"/>
                  <a:gd name="connsiteY22" fmla="*/ 251970 h 321640"/>
                  <a:gd name="connsiteX23" fmla="*/ 29094 w 387409"/>
                  <a:gd name="connsiteY23" fmla="*/ 248887 h 321640"/>
                  <a:gd name="connsiteX24" fmla="*/ 39306 w 387409"/>
                  <a:gd name="connsiteY24" fmla="*/ 249337 h 321640"/>
                  <a:gd name="connsiteX25" fmla="*/ 42903 w 387409"/>
                  <a:gd name="connsiteY25" fmla="*/ 250043 h 321640"/>
                  <a:gd name="connsiteX26" fmla="*/ 46821 w 387409"/>
                  <a:gd name="connsiteY26" fmla="*/ 250236 h 321640"/>
                  <a:gd name="connsiteX27" fmla="*/ 52280 w 387409"/>
                  <a:gd name="connsiteY27" fmla="*/ 251392 h 321640"/>
                  <a:gd name="connsiteX28" fmla="*/ 54849 w 387409"/>
                  <a:gd name="connsiteY28" fmla="*/ 251199 h 321640"/>
                  <a:gd name="connsiteX29" fmla="*/ 55555 w 387409"/>
                  <a:gd name="connsiteY29" fmla="*/ 251392 h 321640"/>
                  <a:gd name="connsiteX30" fmla="*/ 57610 w 387409"/>
                  <a:gd name="connsiteY30" fmla="*/ 252740 h 321640"/>
                  <a:gd name="connsiteX31" fmla="*/ 57932 w 387409"/>
                  <a:gd name="connsiteY31" fmla="*/ 252997 h 321640"/>
                  <a:gd name="connsiteX32" fmla="*/ 59088 w 387409"/>
                  <a:gd name="connsiteY32" fmla="*/ 254602 h 321640"/>
                  <a:gd name="connsiteX33" fmla="*/ 59730 w 387409"/>
                  <a:gd name="connsiteY33" fmla="*/ 255501 h 321640"/>
                  <a:gd name="connsiteX34" fmla="*/ 59923 w 387409"/>
                  <a:gd name="connsiteY34" fmla="*/ 255887 h 321640"/>
                  <a:gd name="connsiteX35" fmla="*/ 60629 w 387409"/>
                  <a:gd name="connsiteY35" fmla="*/ 258648 h 321640"/>
                  <a:gd name="connsiteX36" fmla="*/ 61336 w 387409"/>
                  <a:gd name="connsiteY36" fmla="*/ 262822 h 321640"/>
                  <a:gd name="connsiteX37" fmla="*/ 61336 w 387409"/>
                  <a:gd name="connsiteY37" fmla="*/ 263143 h 321640"/>
                  <a:gd name="connsiteX38" fmla="*/ 61079 w 387409"/>
                  <a:gd name="connsiteY38" fmla="*/ 264941 h 321640"/>
                  <a:gd name="connsiteX39" fmla="*/ 60372 w 387409"/>
                  <a:gd name="connsiteY39" fmla="*/ 267188 h 321640"/>
                  <a:gd name="connsiteX40" fmla="*/ 60244 w 387409"/>
                  <a:gd name="connsiteY40" fmla="*/ 268215 h 321640"/>
                  <a:gd name="connsiteX41" fmla="*/ 61014 w 387409"/>
                  <a:gd name="connsiteY41" fmla="*/ 269756 h 321640"/>
                  <a:gd name="connsiteX42" fmla="*/ 65125 w 387409"/>
                  <a:gd name="connsiteY42" fmla="*/ 270977 h 321640"/>
                  <a:gd name="connsiteX43" fmla="*/ 65382 w 387409"/>
                  <a:gd name="connsiteY43" fmla="*/ 271105 h 321640"/>
                  <a:gd name="connsiteX44" fmla="*/ 69364 w 387409"/>
                  <a:gd name="connsiteY44" fmla="*/ 273545 h 321640"/>
                  <a:gd name="connsiteX45" fmla="*/ 73731 w 387409"/>
                  <a:gd name="connsiteY45" fmla="*/ 274637 h 321640"/>
                  <a:gd name="connsiteX46" fmla="*/ 74052 w 387409"/>
                  <a:gd name="connsiteY46" fmla="*/ 274765 h 321640"/>
                  <a:gd name="connsiteX47" fmla="*/ 80218 w 387409"/>
                  <a:gd name="connsiteY47" fmla="*/ 278425 h 321640"/>
                  <a:gd name="connsiteX48" fmla="*/ 86319 w 387409"/>
                  <a:gd name="connsiteY48" fmla="*/ 283562 h 321640"/>
                  <a:gd name="connsiteX49" fmla="*/ 86576 w 387409"/>
                  <a:gd name="connsiteY49" fmla="*/ 283819 h 321640"/>
                  <a:gd name="connsiteX50" fmla="*/ 87668 w 387409"/>
                  <a:gd name="connsiteY50" fmla="*/ 285553 h 321640"/>
                  <a:gd name="connsiteX51" fmla="*/ 88182 w 387409"/>
                  <a:gd name="connsiteY51" fmla="*/ 286323 h 321640"/>
                  <a:gd name="connsiteX52" fmla="*/ 88375 w 387409"/>
                  <a:gd name="connsiteY52" fmla="*/ 286965 h 321640"/>
                  <a:gd name="connsiteX53" fmla="*/ 88182 w 387409"/>
                  <a:gd name="connsiteY53" fmla="*/ 287608 h 321640"/>
                  <a:gd name="connsiteX54" fmla="*/ 86448 w 387409"/>
                  <a:gd name="connsiteY54" fmla="*/ 289983 h 321640"/>
                  <a:gd name="connsiteX55" fmla="*/ 84457 w 387409"/>
                  <a:gd name="connsiteY55" fmla="*/ 295313 h 321640"/>
                  <a:gd name="connsiteX56" fmla="*/ 84264 w 387409"/>
                  <a:gd name="connsiteY56" fmla="*/ 295634 h 321640"/>
                  <a:gd name="connsiteX57" fmla="*/ 82337 w 387409"/>
                  <a:gd name="connsiteY57" fmla="*/ 298010 h 321640"/>
                  <a:gd name="connsiteX58" fmla="*/ 80603 w 387409"/>
                  <a:gd name="connsiteY58" fmla="*/ 303275 h 321640"/>
                  <a:gd name="connsiteX59" fmla="*/ 80089 w 387409"/>
                  <a:gd name="connsiteY59" fmla="*/ 303917 h 321640"/>
                  <a:gd name="connsiteX60" fmla="*/ 78355 w 387409"/>
                  <a:gd name="connsiteY60" fmla="*/ 304881 h 321640"/>
                  <a:gd name="connsiteX61" fmla="*/ 75529 w 387409"/>
                  <a:gd name="connsiteY61" fmla="*/ 310275 h 321640"/>
                  <a:gd name="connsiteX62" fmla="*/ 75016 w 387409"/>
                  <a:gd name="connsiteY62" fmla="*/ 310788 h 321640"/>
                  <a:gd name="connsiteX63" fmla="*/ 73474 w 387409"/>
                  <a:gd name="connsiteY63" fmla="*/ 311559 h 321640"/>
                  <a:gd name="connsiteX64" fmla="*/ 72447 w 387409"/>
                  <a:gd name="connsiteY64" fmla="*/ 313421 h 321640"/>
                  <a:gd name="connsiteX65" fmla="*/ 74116 w 387409"/>
                  <a:gd name="connsiteY65" fmla="*/ 313935 h 321640"/>
                  <a:gd name="connsiteX66" fmla="*/ 74630 w 387409"/>
                  <a:gd name="connsiteY66" fmla="*/ 314256 h 321640"/>
                  <a:gd name="connsiteX67" fmla="*/ 76429 w 387409"/>
                  <a:gd name="connsiteY67" fmla="*/ 316310 h 321640"/>
                  <a:gd name="connsiteX68" fmla="*/ 76621 w 387409"/>
                  <a:gd name="connsiteY68" fmla="*/ 316632 h 321640"/>
                  <a:gd name="connsiteX69" fmla="*/ 77520 w 387409"/>
                  <a:gd name="connsiteY69" fmla="*/ 318943 h 321640"/>
                  <a:gd name="connsiteX70" fmla="*/ 78291 w 387409"/>
                  <a:gd name="connsiteY70" fmla="*/ 321319 h 321640"/>
                  <a:gd name="connsiteX71" fmla="*/ 78805 w 387409"/>
                  <a:gd name="connsiteY71" fmla="*/ 321576 h 321640"/>
                  <a:gd name="connsiteX72" fmla="*/ 80667 w 387409"/>
                  <a:gd name="connsiteY72" fmla="*/ 320998 h 321640"/>
                  <a:gd name="connsiteX73" fmla="*/ 83301 w 387409"/>
                  <a:gd name="connsiteY73" fmla="*/ 319906 h 321640"/>
                  <a:gd name="connsiteX74" fmla="*/ 83558 w 387409"/>
                  <a:gd name="connsiteY74" fmla="*/ 319842 h 321640"/>
                  <a:gd name="connsiteX75" fmla="*/ 86512 w 387409"/>
                  <a:gd name="connsiteY75" fmla="*/ 319393 h 321640"/>
                  <a:gd name="connsiteX76" fmla="*/ 86705 w 387409"/>
                  <a:gd name="connsiteY76" fmla="*/ 319393 h 321640"/>
                  <a:gd name="connsiteX77" fmla="*/ 86897 w 387409"/>
                  <a:gd name="connsiteY77" fmla="*/ 319393 h 321640"/>
                  <a:gd name="connsiteX78" fmla="*/ 89210 w 387409"/>
                  <a:gd name="connsiteY78" fmla="*/ 319842 h 321640"/>
                  <a:gd name="connsiteX79" fmla="*/ 92164 w 387409"/>
                  <a:gd name="connsiteY79" fmla="*/ 321062 h 321640"/>
                  <a:gd name="connsiteX80" fmla="*/ 94219 w 387409"/>
                  <a:gd name="connsiteY80" fmla="*/ 321447 h 321640"/>
                  <a:gd name="connsiteX81" fmla="*/ 96660 w 387409"/>
                  <a:gd name="connsiteY81" fmla="*/ 321640 h 321640"/>
                  <a:gd name="connsiteX82" fmla="*/ 99229 w 387409"/>
                  <a:gd name="connsiteY82" fmla="*/ 321191 h 321640"/>
                  <a:gd name="connsiteX83" fmla="*/ 101605 w 387409"/>
                  <a:gd name="connsiteY83" fmla="*/ 320549 h 321640"/>
                  <a:gd name="connsiteX84" fmla="*/ 107385 w 387409"/>
                  <a:gd name="connsiteY84" fmla="*/ 318108 h 321640"/>
                  <a:gd name="connsiteX85" fmla="*/ 107642 w 387409"/>
                  <a:gd name="connsiteY85" fmla="*/ 318044 h 321640"/>
                  <a:gd name="connsiteX86" fmla="*/ 110661 w 387409"/>
                  <a:gd name="connsiteY86" fmla="*/ 317466 h 321640"/>
                  <a:gd name="connsiteX87" fmla="*/ 111560 w 387409"/>
                  <a:gd name="connsiteY87" fmla="*/ 314320 h 321640"/>
                  <a:gd name="connsiteX88" fmla="*/ 111753 w 387409"/>
                  <a:gd name="connsiteY88" fmla="*/ 313935 h 321640"/>
                  <a:gd name="connsiteX89" fmla="*/ 114258 w 387409"/>
                  <a:gd name="connsiteY89" fmla="*/ 310724 h 321640"/>
                  <a:gd name="connsiteX90" fmla="*/ 116891 w 387409"/>
                  <a:gd name="connsiteY90" fmla="*/ 308091 h 321640"/>
                  <a:gd name="connsiteX91" fmla="*/ 118753 w 387409"/>
                  <a:gd name="connsiteY91" fmla="*/ 305394 h 321640"/>
                  <a:gd name="connsiteX92" fmla="*/ 121644 w 387409"/>
                  <a:gd name="connsiteY92" fmla="*/ 297304 h 321640"/>
                  <a:gd name="connsiteX93" fmla="*/ 121836 w 387409"/>
                  <a:gd name="connsiteY93" fmla="*/ 296983 h 321640"/>
                  <a:gd name="connsiteX94" fmla="*/ 131213 w 387409"/>
                  <a:gd name="connsiteY94" fmla="*/ 286002 h 321640"/>
                  <a:gd name="connsiteX95" fmla="*/ 135195 w 387409"/>
                  <a:gd name="connsiteY95" fmla="*/ 279324 h 321640"/>
                  <a:gd name="connsiteX96" fmla="*/ 142645 w 387409"/>
                  <a:gd name="connsiteY96" fmla="*/ 258327 h 321640"/>
                  <a:gd name="connsiteX97" fmla="*/ 146114 w 387409"/>
                  <a:gd name="connsiteY97" fmla="*/ 251327 h 321640"/>
                  <a:gd name="connsiteX98" fmla="*/ 146242 w 387409"/>
                  <a:gd name="connsiteY98" fmla="*/ 251071 h 321640"/>
                  <a:gd name="connsiteX99" fmla="*/ 150352 w 387409"/>
                  <a:gd name="connsiteY99" fmla="*/ 246255 h 321640"/>
                  <a:gd name="connsiteX100" fmla="*/ 150545 w 387409"/>
                  <a:gd name="connsiteY100" fmla="*/ 246062 h 321640"/>
                  <a:gd name="connsiteX101" fmla="*/ 157160 w 387409"/>
                  <a:gd name="connsiteY101" fmla="*/ 241503 h 321640"/>
                  <a:gd name="connsiteX102" fmla="*/ 159922 w 387409"/>
                  <a:gd name="connsiteY102" fmla="*/ 238934 h 321640"/>
                  <a:gd name="connsiteX103" fmla="*/ 162491 w 387409"/>
                  <a:gd name="connsiteY103" fmla="*/ 235274 h 321640"/>
                  <a:gd name="connsiteX104" fmla="*/ 167693 w 387409"/>
                  <a:gd name="connsiteY104" fmla="*/ 222175 h 321640"/>
                  <a:gd name="connsiteX105" fmla="*/ 167886 w 387409"/>
                  <a:gd name="connsiteY105" fmla="*/ 221854 h 321640"/>
                  <a:gd name="connsiteX106" fmla="*/ 171996 w 387409"/>
                  <a:gd name="connsiteY106" fmla="*/ 217038 h 321640"/>
                  <a:gd name="connsiteX107" fmla="*/ 172960 w 387409"/>
                  <a:gd name="connsiteY107" fmla="*/ 215690 h 321640"/>
                  <a:gd name="connsiteX108" fmla="*/ 173345 w 387409"/>
                  <a:gd name="connsiteY108" fmla="*/ 214277 h 321640"/>
                  <a:gd name="connsiteX109" fmla="*/ 173538 w 387409"/>
                  <a:gd name="connsiteY109" fmla="*/ 211516 h 321640"/>
                  <a:gd name="connsiteX110" fmla="*/ 173666 w 387409"/>
                  <a:gd name="connsiteY110" fmla="*/ 211066 h 321640"/>
                  <a:gd name="connsiteX111" fmla="*/ 174373 w 387409"/>
                  <a:gd name="connsiteY111" fmla="*/ 209718 h 321640"/>
                  <a:gd name="connsiteX112" fmla="*/ 174758 w 387409"/>
                  <a:gd name="connsiteY112" fmla="*/ 209268 h 321640"/>
                  <a:gd name="connsiteX113" fmla="*/ 177520 w 387409"/>
                  <a:gd name="connsiteY113" fmla="*/ 207470 h 321640"/>
                  <a:gd name="connsiteX114" fmla="*/ 177970 w 387409"/>
                  <a:gd name="connsiteY114" fmla="*/ 207278 h 321640"/>
                  <a:gd name="connsiteX115" fmla="*/ 181181 w 387409"/>
                  <a:gd name="connsiteY115" fmla="*/ 206828 h 321640"/>
                  <a:gd name="connsiteX116" fmla="*/ 187732 w 387409"/>
                  <a:gd name="connsiteY116" fmla="*/ 206379 h 321640"/>
                  <a:gd name="connsiteX117" fmla="*/ 196274 w 387409"/>
                  <a:gd name="connsiteY117" fmla="*/ 203232 h 321640"/>
                  <a:gd name="connsiteX118" fmla="*/ 199485 w 387409"/>
                  <a:gd name="connsiteY118" fmla="*/ 202719 h 321640"/>
                  <a:gd name="connsiteX119" fmla="*/ 199742 w 387409"/>
                  <a:gd name="connsiteY119" fmla="*/ 202719 h 321640"/>
                  <a:gd name="connsiteX120" fmla="*/ 202696 w 387409"/>
                  <a:gd name="connsiteY120" fmla="*/ 202976 h 321640"/>
                  <a:gd name="connsiteX121" fmla="*/ 208284 w 387409"/>
                  <a:gd name="connsiteY121" fmla="*/ 204517 h 321640"/>
                  <a:gd name="connsiteX122" fmla="*/ 210339 w 387409"/>
                  <a:gd name="connsiteY122" fmla="*/ 203682 h 321640"/>
                  <a:gd name="connsiteX123" fmla="*/ 211624 w 387409"/>
                  <a:gd name="connsiteY123" fmla="*/ 202205 h 321640"/>
                  <a:gd name="connsiteX124" fmla="*/ 220680 w 387409"/>
                  <a:gd name="connsiteY124" fmla="*/ 184996 h 321640"/>
                  <a:gd name="connsiteX125" fmla="*/ 249645 w 387409"/>
                  <a:gd name="connsiteY125" fmla="*/ 130672 h 321640"/>
                  <a:gd name="connsiteX126" fmla="*/ 252471 w 387409"/>
                  <a:gd name="connsiteY126" fmla="*/ 126691 h 321640"/>
                  <a:gd name="connsiteX127" fmla="*/ 252792 w 387409"/>
                  <a:gd name="connsiteY127" fmla="*/ 126370 h 321640"/>
                  <a:gd name="connsiteX128" fmla="*/ 255747 w 387409"/>
                  <a:gd name="connsiteY128" fmla="*/ 124572 h 321640"/>
                  <a:gd name="connsiteX129" fmla="*/ 256068 w 387409"/>
                  <a:gd name="connsiteY129" fmla="*/ 124444 h 321640"/>
                  <a:gd name="connsiteX130" fmla="*/ 335901 w 387409"/>
                  <a:gd name="connsiteY130" fmla="*/ 103446 h 321640"/>
                  <a:gd name="connsiteX131" fmla="*/ 341745 w 387409"/>
                  <a:gd name="connsiteY131" fmla="*/ 100814 h 321640"/>
                  <a:gd name="connsiteX132" fmla="*/ 346883 w 387409"/>
                  <a:gd name="connsiteY132" fmla="*/ 96576 h 321640"/>
                  <a:gd name="connsiteX133" fmla="*/ 349773 w 387409"/>
                  <a:gd name="connsiteY133" fmla="*/ 94842 h 321640"/>
                  <a:gd name="connsiteX134" fmla="*/ 350351 w 387409"/>
                  <a:gd name="connsiteY134" fmla="*/ 94713 h 321640"/>
                  <a:gd name="connsiteX135" fmla="*/ 354269 w 387409"/>
                  <a:gd name="connsiteY135" fmla="*/ 94713 h 321640"/>
                  <a:gd name="connsiteX136" fmla="*/ 354590 w 387409"/>
                  <a:gd name="connsiteY136" fmla="*/ 94135 h 321640"/>
                  <a:gd name="connsiteX137" fmla="*/ 357673 w 387409"/>
                  <a:gd name="connsiteY137" fmla="*/ 85852 h 321640"/>
                  <a:gd name="connsiteX138" fmla="*/ 358380 w 387409"/>
                  <a:gd name="connsiteY138" fmla="*/ 84375 h 321640"/>
                  <a:gd name="connsiteX139" fmla="*/ 359150 w 387409"/>
                  <a:gd name="connsiteY139" fmla="*/ 83797 h 321640"/>
                  <a:gd name="connsiteX140" fmla="*/ 361205 w 387409"/>
                  <a:gd name="connsiteY140" fmla="*/ 83348 h 321640"/>
                  <a:gd name="connsiteX141" fmla="*/ 363582 w 387409"/>
                  <a:gd name="connsiteY141" fmla="*/ 82449 h 321640"/>
                  <a:gd name="connsiteX142" fmla="*/ 365509 w 387409"/>
                  <a:gd name="connsiteY142" fmla="*/ 81486 h 321640"/>
                  <a:gd name="connsiteX143" fmla="*/ 368335 w 387409"/>
                  <a:gd name="connsiteY143" fmla="*/ 78211 h 321640"/>
                  <a:gd name="connsiteX144" fmla="*/ 368656 w 387409"/>
                  <a:gd name="connsiteY144" fmla="*/ 77954 h 321640"/>
                  <a:gd name="connsiteX145" fmla="*/ 379381 w 387409"/>
                  <a:gd name="connsiteY145" fmla="*/ 72046 h 321640"/>
                  <a:gd name="connsiteX146" fmla="*/ 383235 w 387409"/>
                  <a:gd name="connsiteY146" fmla="*/ 69028 h 321640"/>
                  <a:gd name="connsiteX147" fmla="*/ 384969 w 387409"/>
                  <a:gd name="connsiteY147" fmla="*/ 66845 h 321640"/>
                  <a:gd name="connsiteX148" fmla="*/ 386639 w 387409"/>
                  <a:gd name="connsiteY148" fmla="*/ 63699 h 321640"/>
                  <a:gd name="connsiteX149" fmla="*/ 387410 w 387409"/>
                  <a:gd name="connsiteY149" fmla="*/ 60681 h 321640"/>
                  <a:gd name="connsiteX150" fmla="*/ 386639 w 387409"/>
                  <a:gd name="connsiteY150" fmla="*/ 57984 h 321640"/>
                  <a:gd name="connsiteX151" fmla="*/ 381051 w 387409"/>
                  <a:gd name="connsiteY151" fmla="*/ 49444 h 321640"/>
                  <a:gd name="connsiteX152" fmla="*/ 380923 w 387409"/>
                  <a:gd name="connsiteY152" fmla="*/ 49123 h 321640"/>
                  <a:gd name="connsiteX153" fmla="*/ 379831 w 387409"/>
                  <a:gd name="connsiteY153" fmla="*/ 45141 h 321640"/>
                  <a:gd name="connsiteX154" fmla="*/ 370582 w 387409"/>
                  <a:gd name="connsiteY154" fmla="*/ 29281 h 321640"/>
                  <a:gd name="connsiteX155" fmla="*/ 370454 w 387409"/>
                  <a:gd name="connsiteY155" fmla="*/ 28896 h 321640"/>
                  <a:gd name="connsiteX156" fmla="*/ 370004 w 387409"/>
                  <a:gd name="connsiteY156" fmla="*/ 26134 h 321640"/>
                  <a:gd name="connsiteX157" fmla="*/ 367243 w 387409"/>
                  <a:gd name="connsiteY157" fmla="*/ 21704 h 321640"/>
                  <a:gd name="connsiteX158" fmla="*/ 364545 w 387409"/>
                  <a:gd name="connsiteY158" fmla="*/ 19649 h 321640"/>
                  <a:gd name="connsiteX159" fmla="*/ 359536 w 387409"/>
                  <a:gd name="connsiteY159" fmla="*/ 17273 h 321640"/>
                  <a:gd name="connsiteX160" fmla="*/ 352599 w 387409"/>
                  <a:gd name="connsiteY160" fmla="*/ 15925 h 321640"/>
                  <a:gd name="connsiteX161" fmla="*/ 349452 w 387409"/>
                  <a:gd name="connsiteY161" fmla="*/ 14705 h 321640"/>
                  <a:gd name="connsiteX162" fmla="*/ 349131 w 387409"/>
                  <a:gd name="connsiteY162" fmla="*/ 14512 h 321640"/>
                  <a:gd name="connsiteX163" fmla="*/ 346112 w 387409"/>
                  <a:gd name="connsiteY163" fmla="*/ 12136 h 321640"/>
                  <a:gd name="connsiteX164" fmla="*/ 345213 w 387409"/>
                  <a:gd name="connsiteY164" fmla="*/ 11879 h 321640"/>
                  <a:gd name="connsiteX165" fmla="*/ 339947 w 387409"/>
                  <a:gd name="connsiteY165" fmla="*/ 11879 h 321640"/>
                  <a:gd name="connsiteX166" fmla="*/ 339690 w 387409"/>
                  <a:gd name="connsiteY166" fmla="*/ 11879 h 321640"/>
                  <a:gd name="connsiteX167" fmla="*/ 337635 w 387409"/>
                  <a:gd name="connsiteY167" fmla="*/ 11430 h 321640"/>
                  <a:gd name="connsiteX168" fmla="*/ 337185 w 387409"/>
                  <a:gd name="connsiteY168" fmla="*/ 11237 h 321640"/>
                  <a:gd name="connsiteX169" fmla="*/ 336286 w 387409"/>
                  <a:gd name="connsiteY169" fmla="*/ 10531 h 321640"/>
                  <a:gd name="connsiteX170" fmla="*/ 334102 w 387409"/>
                  <a:gd name="connsiteY170" fmla="*/ 8348 h 321640"/>
                  <a:gd name="connsiteX171" fmla="*/ 329478 w 387409"/>
                  <a:gd name="connsiteY171" fmla="*/ 5265 h 321640"/>
                  <a:gd name="connsiteX172" fmla="*/ 326588 w 387409"/>
                  <a:gd name="connsiteY172" fmla="*/ 3853 h 321640"/>
                  <a:gd name="connsiteX173" fmla="*/ 323569 w 387409"/>
                  <a:gd name="connsiteY173" fmla="*/ 3403 h 321640"/>
                  <a:gd name="connsiteX174" fmla="*/ 312779 w 387409"/>
                  <a:gd name="connsiteY174" fmla="*/ 3403 h 321640"/>
                  <a:gd name="connsiteX175" fmla="*/ 309118 w 387409"/>
                  <a:gd name="connsiteY175" fmla="*/ 2697 h 321640"/>
                  <a:gd name="connsiteX176" fmla="*/ 308861 w 387409"/>
                  <a:gd name="connsiteY176" fmla="*/ 2568 h 321640"/>
                  <a:gd name="connsiteX177" fmla="*/ 304494 w 387409"/>
                  <a:gd name="connsiteY177" fmla="*/ 385 h 321640"/>
                  <a:gd name="connsiteX178" fmla="*/ 301668 w 387409"/>
                  <a:gd name="connsiteY178" fmla="*/ 0 h 321640"/>
                  <a:gd name="connsiteX179" fmla="*/ 298842 w 387409"/>
                  <a:gd name="connsiteY179" fmla="*/ 578 h 321640"/>
                  <a:gd name="connsiteX180" fmla="*/ 297879 w 387409"/>
                  <a:gd name="connsiteY180" fmla="*/ 1156 h 321640"/>
                  <a:gd name="connsiteX181" fmla="*/ 299228 w 387409"/>
                  <a:gd name="connsiteY181" fmla="*/ 706 h 321640"/>
                  <a:gd name="connsiteX182" fmla="*/ 300319 w 387409"/>
                  <a:gd name="connsiteY182" fmla="*/ 963 h 321640"/>
                  <a:gd name="connsiteX183" fmla="*/ 300705 w 387409"/>
                  <a:gd name="connsiteY183" fmla="*/ 2055 h 321640"/>
                  <a:gd name="connsiteX184" fmla="*/ 300576 w 387409"/>
                  <a:gd name="connsiteY184" fmla="*/ 2568 h 321640"/>
                  <a:gd name="connsiteX185" fmla="*/ 300641 w 387409"/>
                  <a:gd name="connsiteY185" fmla="*/ 2568 h 321640"/>
                  <a:gd name="connsiteX186" fmla="*/ 302246 w 387409"/>
                  <a:gd name="connsiteY186" fmla="*/ 2119 h 321640"/>
                  <a:gd name="connsiteX187" fmla="*/ 302567 w 387409"/>
                  <a:gd name="connsiteY187" fmla="*/ 2055 h 321640"/>
                  <a:gd name="connsiteX188" fmla="*/ 304366 w 387409"/>
                  <a:gd name="connsiteY188" fmla="*/ 2055 h 321640"/>
                  <a:gd name="connsiteX189" fmla="*/ 305457 w 387409"/>
                  <a:gd name="connsiteY189" fmla="*/ 2825 h 321640"/>
                  <a:gd name="connsiteX190" fmla="*/ 305008 w 387409"/>
                  <a:gd name="connsiteY190" fmla="*/ 4110 h 321640"/>
                  <a:gd name="connsiteX191" fmla="*/ 303402 w 387409"/>
                  <a:gd name="connsiteY191" fmla="*/ 5265 h 321640"/>
                  <a:gd name="connsiteX192" fmla="*/ 302503 w 387409"/>
                  <a:gd name="connsiteY192" fmla="*/ 6164 h 321640"/>
                  <a:gd name="connsiteX193" fmla="*/ 302696 w 387409"/>
                  <a:gd name="connsiteY193" fmla="*/ 6229 h 321640"/>
                  <a:gd name="connsiteX194" fmla="*/ 306100 w 387409"/>
                  <a:gd name="connsiteY194" fmla="*/ 4431 h 321640"/>
                  <a:gd name="connsiteX195" fmla="*/ 306485 w 387409"/>
                  <a:gd name="connsiteY195" fmla="*/ 4302 h 321640"/>
                  <a:gd name="connsiteX196" fmla="*/ 308540 w 387409"/>
                  <a:gd name="connsiteY196" fmla="*/ 4045 h 321640"/>
                  <a:gd name="connsiteX197" fmla="*/ 309696 w 387409"/>
                  <a:gd name="connsiteY197" fmla="*/ 4623 h 321640"/>
                  <a:gd name="connsiteX198" fmla="*/ 309568 w 387409"/>
                  <a:gd name="connsiteY198" fmla="*/ 5908 h 321640"/>
                  <a:gd name="connsiteX199" fmla="*/ 307962 w 387409"/>
                  <a:gd name="connsiteY199" fmla="*/ 7705 h 321640"/>
                  <a:gd name="connsiteX200" fmla="*/ 307577 w 387409"/>
                  <a:gd name="connsiteY200" fmla="*/ 8027 h 321640"/>
                  <a:gd name="connsiteX201" fmla="*/ 305522 w 387409"/>
                  <a:gd name="connsiteY201" fmla="*/ 8926 h 321640"/>
                  <a:gd name="connsiteX202" fmla="*/ 303338 w 387409"/>
                  <a:gd name="connsiteY202" fmla="*/ 9632 h 321640"/>
                  <a:gd name="connsiteX203" fmla="*/ 300705 w 387409"/>
                  <a:gd name="connsiteY203" fmla="*/ 11173 h 321640"/>
                  <a:gd name="connsiteX204" fmla="*/ 300769 w 387409"/>
                  <a:gd name="connsiteY204" fmla="*/ 11237 h 321640"/>
                  <a:gd name="connsiteX205" fmla="*/ 301347 w 387409"/>
                  <a:gd name="connsiteY205" fmla="*/ 12457 h 321640"/>
                  <a:gd name="connsiteX206" fmla="*/ 301090 w 387409"/>
                  <a:gd name="connsiteY206" fmla="*/ 13613 h 321640"/>
                  <a:gd name="connsiteX207" fmla="*/ 300898 w 387409"/>
                  <a:gd name="connsiteY207" fmla="*/ 14063 h 321640"/>
                  <a:gd name="connsiteX208" fmla="*/ 299741 w 387409"/>
                  <a:gd name="connsiteY208" fmla="*/ 15668 h 321640"/>
                  <a:gd name="connsiteX209" fmla="*/ 298842 w 387409"/>
                  <a:gd name="connsiteY209" fmla="*/ 16117 h 321640"/>
                  <a:gd name="connsiteX210" fmla="*/ 297943 w 387409"/>
                  <a:gd name="connsiteY210" fmla="*/ 16117 h 321640"/>
                  <a:gd name="connsiteX211" fmla="*/ 296851 w 387409"/>
                  <a:gd name="connsiteY211" fmla="*/ 15283 h 321640"/>
                  <a:gd name="connsiteX212" fmla="*/ 296273 w 387409"/>
                  <a:gd name="connsiteY212" fmla="*/ 13356 h 321640"/>
                  <a:gd name="connsiteX213" fmla="*/ 295181 w 387409"/>
                  <a:gd name="connsiteY213" fmla="*/ 12457 h 321640"/>
                  <a:gd name="connsiteX214" fmla="*/ 294989 w 387409"/>
                  <a:gd name="connsiteY214" fmla="*/ 12200 h 321640"/>
                  <a:gd name="connsiteX215" fmla="*/ 294090 w 387409"/>
                  <a:gd name="connsiteY215" fmla="*/ 10852 h 321640"/>
                  <a:gd name="connsiteX216" fmla="*/ 293961 w 387409"/>
                  <a:gd name="connsiteY216" fmla="*/ 9889 h 321640"/>
                  <a:gd name="connsiteX217" fmla="*/ 294282 w 387409"/>
                  <a:gd name="connsiteY217" fmla="*/ 8926 h 321640"/>
                  <a:gd name="connsiteX218" fmla="*/ 293319 w 387409"/>
                  <a:gd name="connsiteY218" fmla="*/ 9054 h 321640"/>
                  <a:gd name="connsiteX219" fmla="*/ 292291 w 387409"/>
                  <a:gd name="connsiteY219" fmla="*/ 9568 h 321640"/>
                  <a:gd name="connsiteX220" fmla="*/ 291521 w 387409"/>
                  <a:gd name="connsiteY220" fmla="*/ 10402 h 321640"/>
                  <a:gd name="connsiteX221" fmla="*/ 292355 w 387409"/>
                  <a:gd name="connsiteY221" fmla="*/ 10788 h 321640"/>
                  <a:gd name="connsiteX222" fmla="*/ 292934 w 387409"/>
                  <a:gd name="connsiteY222" fmla="*/ 12072 h 321640"/>
                  <a:gd name="connsiteX223" fmla="*/ 292227 w 387409"/>
                  <a:gd name="connsiteY223" fmla="*/ 14833 h 321640"/>
                  <a:gd name="connsiteX224" fmla="*/ 292163 w 387409"/>
                  <a:gd name="connsiteY224" fmla="*/ 15090 h 321640"/>
                  <a:gd name="connsiteX225" fmla="*/ 291264 w 387409"/>
                  <a:gd name="connsiteY225" fmla="*/ 16888 h 321640"/>
                  <a:gd name="connsiteX226" fmla="*/ 290943 w 387409"/>
                  <a:gd name="connsiteY226" fmla="*/ 17273 h 321640"/>
                  <a:gd name="connsiteX227" fmla="*/ 289144 w 387409"/>
                  <a:gd name="connsiteY227" fmla="*/ 18622 h 321640"/>
                  <a:gd name="connsiteX228" fmla="*/ 286061 w 387409"/>
                  <a:gd name="connsiteY228" fmla="*/ 20291 h 321640"/>
                  <a:gd name="connsiteX229" fmla="*/ 285548 w 387409"/>
                  <a:gd name="connsiteY229" fmla="*/ 20420 h 321640"/>
                  <a:gd name="connsiteX230" fmla="*/ 283492 w 387409"/>
                  <a:gd name="connsiteY230" fmla="*/ 20420 h 321640"/>
                  <a:gd name="connsiteX231" fmla="*/ 283492 w 387409"/>
                  <a:gd name="connsiteY231" fmla="*/ 21575 h 321640"/>
                  <a:gd name="connsiteX232" fmla="*/ 282657 w 387409"/>
                  <a:gd name="connsiteY232" fmla="*/ 22667 h 321640"/>
                  <a:gd name="connsiteX233" fmla="*/ 280345 w 387409"/>
                  <a:gd name="connsiteY233" fmla="*/ 23373 h 321640"/>
                  <a:gd name="connsiteX234" fmla="*/ 279639 w 387409"/>
                  <a:gd name="connsiteY234" fmla="*/ 23373 h 321640"/>
                  <a:gd name="connsiteX235" fmla="*/ 277840 w 387409"/>
                  <a:gd name="connsiteY235" fmla="*/ 22667 h 321640"/>
                  <a:gd name="connsiteX236" fmla="*/ 277391 w 387409"/>
                  <a:gd name="connsiteY236" fmla="*/ 22346 h 321640"/>
                  <a:gd name="connsiteX237" fmla="*/ 275336 w 387409"/>
                  <a:gd name="connsiteY237" fmla="*/ 20034 h 321640"/>
                  <a:gd name="connsiteX238" fmla="*/ 275079 w 387409"/>
                  <a:gd name="connsiteY238" fmla="*/ 19071 h 321640"/>
                  <a:gd name="connsiteX239" fmla="*/ 275528 w 387409"/>
                  <a:gd name="connsiteY239" fmla="*/ 16759 h 321640"/>
                  <a:gd name="connsiteX240" fmla="*/ 275849 w 387409"/>
                  <a:gd name="connsiteY240" fmla="*/ 16182 h 321640"/>
                  <a:gd name="connsiteX241" fmla="*/ 275657 w 387409"/>
                  <a:gd name="connsiteY241" fmla="*/ 16246 h 321640"/>
                  <a:gd name="connsiteX242" fmla="*/ 275207 w 387409"/>
                  <a:gd name="connsiteY242" fmla="*/ 16310 h 321640"/>
                  <a:gd name="connsiteX243" fmla="*/ 272895 w 387409"/>
                  <a:gd name="connsiteY243" fmla="*/ 16117 h 321640"/>
                  <a:gd name="connsiteX244" fmla="*/ 272895 w 387409"/>
                  <a:gd name="connsiteY244" fmla="*/ 16117 h 321640"/>
                  <a:gd name="connsiteX245" fmla="*/ 272124 w 387409"/>
                  <a:gd name="connsiteY245" fmla="*/ 18493 h 321640"/>
                  <a:gd name="connsiteX246" fmla="*/ 271803 w 387409"/>
                  <a:gd name="connsiteY246" fmla="*/ 19007 h 321640"/>
                  <a:gd name="connsiteX247" fmla="*/ 266087 w 387409"/>
                  <a:gd name="connsiteY247" fmla="*/ 23823 h 321640"/>
                  <a:gd name="connsiteX248" fmla="*/ 259793 w 387409"/>
                  <a:gd name="connsiteY248" fmla="*/ 28318 h 321640"/>
                  <a:gd name="connsiteX249" fmla="*/ 259986 w 387409"/>
                  <a:gd name="connsiteY249" fmla="*/ 28639 h 321640"/>
                  <a:gd name="connsiteX250" fmla="*/ 260371 w 387409"/>
                  <a:gd name="connsiteY250" fmla="*/ 28125 h 321640"/>
                  <a:gd name="connsiteX251" fmla="*/ 260692 w 387409"/>
                  <a:gd name="connsiteY251" fmla="*/ 27868 h 321640"/>
                  <a:gd name="connsiteX252" fmla="*/ 262298 w 387409"/>
                  <a:gd name="connsiteY252" fmla="*/ 26969 h 321640"/>
                  <a:gd name="connsiteX253" fmla="*/ 262747 w 387409"/>
                  <a:gd name="connsiteY253" fmla="*/ 26841 h 321640"/>
                  <a:gd name="connsiteX254" fmla="*/ 264546 w 387409"/>
                  <a:gd name="connsiteY254" fmla="*/ 26584 h 321640"/>
                  <a:gd name="connsiteX255" fmla="*/ 264803 w 387409"/>
                  <a:gd name="connsiteY255" fmla="*/ 26584 h 321640"/>
                  <a:gd name="connsiteX256" fmla="*/ 266858 w 387409"/>
                  <a:gd name="connsiteY256" fmla="*/ 26841 h 321640"/>
                  <a:gd name="connsiteX257" fmla="*/ 267115 w 387409"/>
                  <a:gd name="connsiteY257" fmla="*/ 26905 h 321640"/>
                  <a:gd name="connsiteX258" fmla="*/ 269170 w 387409"/>
                  <a:gd name="connsiteY258" fmla="*/ 27611 h 321640"/>
                  <a:gd name="connsiteX259" fmla="*/ 269748 w 387409"/>
                  <a:gd name="connsiteY259" fmla="*/ 28061 h 321640"/>
                  <a:gd name="connsiteX260" fmla="*/ 271225 w 387409"/>
                  <a:gd name="connsiteY260" fmla="*/ 30180 h 321640"/>
                  <a:gd name="connsiteX261" fmla="*/ 272638 w 387409"/>
                  <a:gd name="connsiteY261" fmla="*/ 31207 h 321640"/>
                  <a:gd name="connsiteX262" fmla="*/ 273088 w 387409"/>
                  <a:gd name="connsiteY262" fmla="*/ 31978 h 321640"/>
                  <a:gd name="connsiteX263" fmla="*/ 272895 w 387409"/>
                  <a:gd name="connsiteY263" fmla="*/ 32813 h 321640"/>
                  <a:gd name="connsiteX264" fmla="*/ 272124 w 387409"/>
                  <a:gd name="connsiteY264" fmla="*/ 33840 h 321640"/>
                  <a:gd name="connsiteX265" fmla="*/ 272510 w 387409"/>
                  <a:gd name="connsiteY265" fmla="*/ 34611 h 321640"/>
                  <a:gd name="connsiteX266" fmla="*/ 273345 w 387409"/>
                  <a:gd name="connsiteY266" fmla="*/ 35831 h 321640"/>
                  <a:gd name="connsiteX267" fmla="*/ 274115 w 387409"/>
                  <a:gd name="connsiteY267" fmla="*/ 37628 h 321640"/>
                  <a:gd name="connsiteX268" fmla="*/ 274115 w 387409"/>
                  <a:gd name="connsiteY268" fmla="*/ 38527 h 321640"/>
                  <a:gd name="connsiteX269" fmla="*/ 273409 w 387409"/>
                  <a:gd name="connsiteY269" fmla="*/ 40133 h 321640"/>
                  <a:gd name="connsiteX270" fmla="*/ 272510 w 387409"/>
                  <a:gd name="connsiteY270" fmla="*/ 40839 h 321640"/>
                  <a:gd name="connsiteX271" fmla="*/ 270904 w 387409"/>
                  <a:gd name="connsiteY271" fmla="*/ 41096 h 321640"/>
                  <a:gd name="connsiteX272" fmla="*/ 270647 w 387409"/>
                  <a:gd name="connsiteY272" fmla="*/ 41096 h 321640"/>
                  <a:gd name="connsiteX273" fmla="*/ 268592 w 387409"/>
                  <a:gd name="connsiteY273" fmla="*/ 40839 h 321640"/>
                  <a:gd name="connsiteX274" fmla="*/ 266986 w 387409"/>
                  <a:gd name="connsiteY274" fmla="*/ 40839 h 321640"/>
                  <a:gd name="connsiteX275" fmla="*/ 265894 w 387409"/>
                  <a:gd name="connsiteY275" fmla="*/ 41545 h 321640"/>
                  <a:gd name="connsiteX276" fmla="*/ 264803 w 387409"/>
                  <a:gd name="connsiteY276" fmla="*/ 42637 h 321640"/>
                  <a:gd name="connsiteX277" fmla="*/ 264032 w 387409"/>
                  <a:gd name="connsiteY277" fmla="*/ 44178 h 321640"/>
                  <a:gd name="connsiteX278" fmla="*/ 263582 w 387409"/>
                  <a:gd name="connsiteY278" fmla="*/ 46105 h 321640"/>
                  <a:gd name="connsiteX279" fmla="*/ 263004 w 387409"/>
                  <a:gd name="connsiteY279" fmla="*/ 46875 h 321640"/>
                  <a:gd name="connsiteX280" fmla="*/ 262105 w 387409"/>
                  <a:gd name="connsiteY280" fmla="*/ 47325 h 321640"/>
                  <a:gd name="connsiteX281" fmla="*/ 257481 w 387409"/>
                  <a:gd name="connsiteY281" fmla="*/ 49379 h 321640"/>
                  <a:gd name="connsiteX282" fmla="*/ 256518 w 387409"/>
                  <a:gd name="connsiteY282" fmla="*/ 49379 h 321640"/>
                  <a:gd name="connsiteX283" fmla="*/ 254013 w 387409"/>
                  <a:gd name="connsiteY283" fmla="*/ 48224 h 321640"/>
                  <a:gd name="connsiteX284" fmla="*/ 253499 w 387409"/>
                  <a:gd name="connsiteY284" fmla="*/ 47774 h 321640"/>
                  <a:gd name="connsiteX285" fmla="*/ 251187 w 387409"/>
                  <a:gd name="connsiteY285" fmla="*/ 43921 h 321640"/>
                  <a:gd name="connsiteX286" fmla="*/ 249196 w 387409"/>
                  <a:gd name="connsiteY286" fmla="*/ 42958 h 321640"/>
                  <a:gd name="connsiteX287" fmla="*/ 248554 w 387409"/>
                  <a:gd name="connsiteY287" fmla="*/ 42123 h 321640"/>
                  <a:gd name="connsiteX288" fmla="*/ 248875 w 387409"/>
                  <a:gd name="connsiteY288" fmla="*/ 41160 h 321640"/>
                  <a:gd name="connsiteX289" fmla="*/ 255040 w 387409"/>
                  <a:gd name="connsiteY289" fmla="*/ 34803 h 321640"/>
                  <a:gd name="connsiteX290" fmla="*/ 255297 w 387409"/>
                  <a:gd name="connsiteY290" fmla="*/ 33262 h 321640"/>
                  <a:gd name="connsiteX291" fmla="*/ 251123 w 387409"/>
                  <a:gd name="connsiteY291" fmla="*/ 32235 h 321640"/>
                  <a:gd name="connsiteX292" fmla="*/ 235644 w 387409"/>
                  <a:gd name="connsiteY292" fmla="*/ 35124 h 321640"/>
                  <a:gd name="connsiteX293" fmla="*/ 235002 w 387409"/>
                  <a:gd name="connsiteY293" fmla="*/ 35060 h 321640"/>
                  <a:gd name="connsiteX294" fmla="*/ 230699 w 387409"/>
                  <a:gd name="connsiteY294" fmla="*/ 33455 h 321640"/>
                  <a:gd name="connsiteX295" fmla="*/ 227873 w 387409"/>
                  <a:gd name="connsiteY295" fmla="*/ 35124 h 321640"/>
                  <a:gd name="connsiteX296" fmla="*/ 226845 w 387409"/>
                  <a:gd name="connsiteY296" fmla="*/ 36152 h 321640"/>
                  <a:gd name="connsiteX297" fmla="*/ 226717 w 387409"/>
                  <a:gd name="connsiteY297" fmla="*/ 36730 h 321640"/>
                  <a:gd name="connsiteX298" fmla="*/ 227873 w 387409"/>
                  <a:gd name="connsiteY298" fmla="*/ 37307 h 321640"/>
                  <a:gd name="connsiteX299" fmla="*/ 228194 w 387409"/>
                  <a:gd name="connsiteY299" fmla="*/ 37500 h 321640"/>
                  <a:gd name="connsiteX300" fmla="*/ 229543 w 387409"/>
                  <a:gd name="connsiteY300" fmla="*/ 38849 h 321640"/>
                  <a:gd name="connsiteX301" fmla="*/ 230506 w 387409"/>
                  <a:gd name="connsiteY301" fmla="*/ 40069 h 321640"/>
                  <a:gd name="connsiteX302" fmla="*/ 230763 w 387409"/>
                  <a:gd name="connsiteY302" fmla="*/ 40518 h 321640"/>
                  <a:gd name="connsiteX303" fmla="*/ 231469 w 387409"/>
                  <a:gd name="connsiteY303" fmla="*/ 43729 h 321640"/>
                  <a:gd name="connsiteX304" fmla="*/ 231919 w 387409"/>
                  <a:gd name="connsiteY304" fmla="*/ 52783 h 321640"/>
                  <a:gd name="connsiteX305" fmla="*/ 231662 w 387409"/>
                  <a:gd name="connsiteY305" fmla="*/ 55865 h 321640"/>
                  <a:gd name="connsiteX306" fmla="*/ 231598 w 387409"/>
                  <a:gd name="connsiteY306" fmla="*/ 56250 h 321640"/>
                  <a:gd name="connsiteX307" fmla="*/ 230699 w 387409"/>
                  <a:gd name="connsiteY307" fmla="*/ 58305 h 321640"/>
                  <a:gd name="connsiteX308" fmla="*/ 230570 w 387409"/>
                  <a:gd name="connsiteY308" fmla="*/ 58498 h 321640"/>
                  <a:gd name="connsiteX309" fmla="*/ 227295 w 387409"/>
                  <a:gd name="connsiteY309" fmla="*/ 62928 h 321640"/>
                  <a:gd name="connsiteX310" fmla="*/ 225753 w 387409"/>
                  <a:gd name="connsiteY310" fmla="*/ 68001 h 321640"/>
                  <a:gd name="connsiteX311" fmla="*/ 225625 w 387409"/>
                  <a:gd name="connsiteY311" fmla="*/ 68258 h 321640"/>
                  <a:gd name="connsiteX312" fmla="*/ 220230 w 387409"/>
                  <a:gd name="connsiteY312" fmla="*/ 76798 h 321640"/>
                  <a:gd name="connsiteX313" fmla="*/ 218239 w 387409"/>
                  <a:gd name="connsiteY313" fmla="*/ 82192 h 321640"/>
                  <a:gd name="connsiteX314" fmla="*/ 218046 w 387409"/>
                  <a:gd name="connsiteY314" fmla="*/ 83348 h 321640"/>
                  <a:gd name="connsiteX315" fmla="*/ 217982 w 387409"/>
                  <a:gd name="connsiteY315" fmla="*/ 83605 h 321640"/>
                  <a:gd name="connsiteX316" fmla="*/ 217276 w 387409"/>
                  <a:gd name="connsiteY316" fmla="*/ 85210 h 321640"/>
                  <a:gd name="connsiteX317" fmla="*/ 217083 w 387409"/>
                  <a:gd name="connsiteY317" fmla="*/ 85531 h 321640"/>
                  <a:gd name="connsiteX318" fmla="*/ 214321 w 387409"/>
                  <a:gd name="connsiteY318" fmla="*/ 88485 h 321640"/>
                  <a:gd name="connsiteX319" fmla="*/ 212587 w 387409"/>
                  <a:gd name="connsiteY319" fmla="*/ 90861 h 321640"/>
                  <a:gd name="connsiteX320" fmla="*/ 212073 w 387409"/>
                  <a:gd name="connsiteY320" fmla="*/ 91246 h 321640"/>
                  <a:gd name="connsiteX321" fmla="*/ 203981 w 387409"/>
                  <a:gd name="connsiteY321" fmla="*/ 94392 h 321640"/>
                  <a:gd name="connsiteX322" fmla="*/ 197494 w 387409"/>
                  <a:gd name="connsiteY322" fmla="*/ 99272 h 321640"/>
                  <a:gd name="connsiteX323" fmla="*/ 197109 w 387409"/>
                  <a:gd name="connsiteY323" fmla="*/ 99465 h 321640"/>
                  <a:gd name="connsiteX324" fmla="*/ 192356 w 387409"/>
                  <a:gd name="connsiteY324" fmla="*/ 100749 h 321640"/>
                  <a:gd name="connsiteX325" fmla="*/ 188695 w 387409"/>
                  <a:gd name="connsiteY325" fmla="*/ 103767 h 321640"/>
                  <a:gd name="connsiteX326" fmla="*/ 185998 w 387409"/>
                  <a:gd name="connsiteY326" fmla="*/ 105244 h 321640"/>
                  <a:gd name="connsiteX327" fmla="*/ 183043 w 387409"/>
                  <a:gd name="connsiteY327" fmla="*/ 106207 h 321640"/>
                  <a:gd name="connsiteX328" fmla="*/ 182722 w 387409"/>
                  <a:gd name="connsiteY328" fmla="*/ 106272 h 321640"/>
                  <a:gd name="connsiteX329" fmla="*/ 173731 w 387409"/>
                  <a:gd name="connsiteY329" fmla="*/ 106464 h 321640"/>
                  <a:gd name="connsiteX330" fmla="*/ 170455 w 387409"/>
                  <a:gd name="connsiteY330" fmla="*/ 107492 h 321640"/>
                  <a:gd name="connsiteX331" fmla="*/ 167436 w 387409"/>
                  <a:gd name="connsiteY331" fmla="*/ 109867 h 321640"/>
                  <a:gd name="connsiteX332" fmla="*/ 167244 w 387409"/>
                  <a:gd name="connsiteY332" fmla="*/ 109996 h 321640"/>
                  <a:gd name="connsiteX333" fmla="*/ 163840 w 387409"/>
                  <a:gd name="connsiteY333" fmla="*/ 111601 h 321640"/>
                  <a:gd name="connsiteX334" fmla="*/ 163005 w 387409"/>
                  <a:gd name="connsiteY334" fmla="*/ 111665 h 321640"/>
                  <a:gd name="connsiteX335" fmla="*/ 160564 w 387409"/>
                  <a:gd name="connsiteY335" fmla="*/ 110895 h 321640"/>
                  <a:gd name="connsiteX336" fmla="*/ 156261 w 387409"/>
                  <a:gd name="connsiteY336" fmla="*/ 113977 h 321640"/>
                  <a:gd name="connsiteX337" fmla="*/ 153821 w 387409"/>
                  <a:gd name="connsiteY337" fmla="*/ 115197 h 321640"/>
                  <a:gd name="connsiteX338" fmla="*/ 153499 w 387409"/>
                  <a:gd name="connsiteY338" fmla="*/ 115326 h 321640"/>
                  <a:gd name="connsiteX339" fmla="*/ 144123 w 387409"/>
                  <a:gd name="connsiteY339" fmla="*/ 117123 h 321640"/>
                  <a:gd name="connsiteX340" fmla="*/ 138599 w 387409"/>
                  <a:gd name="connsiteY340" fmla="*/ 119114 h 321640"/>
                  <a:gd name="connsiteX341" fmla="*/ 136030 w 387409"/>
                  <a:gd name="connsiteY341" fmla="*/ 120655 h 321640"/>
                  <a:gd name="connsiteX342" fmla="*/ 109505 w 387409"/>
                  <a:gd name="connsiteY342" fmla="*/ 142680 h 321640"/>
                  <a:gd name="connsiteX343" fmla="*/ 109312 w 387409"/>
                  <a:gd name="connsiteY343" fmla="*/ 142808 h 321640"/>
                  <a:gd name="connsiteX344" fmla="*/ 90751 w 387409"/>
                  <a:gd name="connsiteY344" fmla="*/ 152569 h 321640"/>
                  <a:gd name="connsiteX345" fmla="*/ 82209 w 387409"/>
                  <a:gd name="connsiteY345" fmla="*/ 160916 h 321640"/>
                  <a:gd name="connsiteX346" fmla="*/ 81888 w 387409"/>
                  <a:gd name="connsiteY346" fmla="*/ 161109 h 321640"/>
                  <a:gd name="connsiteX347" fmla="*/ 77007 w 387409"/>
                  <a:gd name="connsiteY347" fmla="*/ 163356 h 321640"/>
                  <a:gd name="connsiteX348" fmla="*/ 75465 w 387409"/>
                  <a:gd name="connsiteY348" fmla="*/ 164512 h 321640"/>
                  <a:gd name="connsiteX349" fmla="*/ 73538 w 387409"/>
                  <a:gd name="connsiteY349" fmla="*/ 167530 h 321640"/>
                  <a:gd name="connsiteX350" fmla="*/ 73282 w 387409"/>
                  <a:gd name="connsiteY350" fmla="*/ 167787 h 321640"/>
                  <a:gd name="connsiteX351" fmla="*/ 71933 w 387409"/>
                  <a:gd name="connsiteY351" fmla="*/ 168943 h 321640"/>
                  <a:gd name="connsiteX352" fmla="*/ 71612 w 387409"/>
                  <a:gd name="connsiteY352" fmla="*/ 169136 h 321640"/>
                  <a:gd name="connsiteX353" fmla="*/ 69556 w 387409"/>
                  <a:gd name="connsiteY353" fmla="*/ 169970 h 321640"/>
                  <a:gd name="connsiteX354" fmla="*/ 67887 w 387409"/>
                  <a:gd name="connsiteY354" fmla="*/ 173374 h 321640"/>
                  <a:gd name="connsiteX355" fmla="*/ 67694 w 387409"/>
                  <a:gd name="connsiteY355" fmla="*/ 173695 h 321640"/>
                  <a:gd name="connsiteX356" fmla="*/ 65639 w 387409"/>
                  <a:gd name="connsiteY356" fmla="*/ 175749 h 321640"/>
                  <a:gd name="connsiteX357" fmla="*/ 65382 w 387409"/>
                  <a:gd name="connsiteY357" fmla="*/ 175942 h 321640"/>
                  <a:gd name="connsiteX358" fmla="*/ 61528 w 387409"/>
                  <a:gd name="connsiteY358" fmla="*/ 178254 h 321640"/>
                  <a:gd name="connsiteX359" fmla="*/ 57161 w 387409"/>
                  <a:gd name="connsiteY359" fmla="*/ 181529 h 321640"/>
                  <a:gd name="connsiteX360" fmla="*/ 56133 w 387409"/>
                  <a:gd name="connsiteY360" fmla="*/ 182813 h 321640"/>
                  <a:gd name="connsiteX361" fmla="*/ 55876 w 387409"/>
                  <a:gd name="connsiteY361" fmla="*/ 183005 h 321640"/>
                  <a:gd name="connsiteX362" fmla="*/ 54528 w 387409"/>
                  <a:gd name="connsiteY362" fmla="*/ 183904 h 321640"/>
                  <a:gd name="connsiteX363" fmla="*/ 54078 w 387409"/>
                  <a:gd name="connsiteY363" fmla="*/ 184097 h 321640"/>
                  <a:gd name="connsiteX364" fmla="*/ 37187 w 387409"/>
                  <a:gd name="connsiteY364" fmla="*/ 186858 h 321640"/>
                  <a:gd name="connsiteX365" fmla="*/ 13166 w 387409"/>
                  <a:gd name="connsiteY365" fmla="*/ 186858 h 321640"/>
                  <a:gd name="connsiteX366" fmla="*/ 13487 w 387409"/>
                  <a:gd name="connsiteY366" fmla="*/ 189940 h 321640"/>
                  <a:gd name="connsiteX367" fmla="*/ 13423 w 387409"/>
                  <a:gd name="connsiteY367" fmla="*/ 190390 h 321640"/>
                  <a:gd name="connsiteX368" fmla="*/ 10405 w 387409"/>
                  <a:gd name="connsiteY368" fmla="*/ 199315 h 32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</a:cxnLst>
                <a:rect l="l" t="t" r="r" b="b"/>
                <a:pathLst>
                  <a:path w="387409" h="321640">
                    <a:moveTo>
                      <a:pt x="10405" y="199315"/>
                    </a:moveTo>
                    <a:lnTo>
                      <a:pt x="9634" y="200857"/>
                    </a:lnTo>
                    <a:cubicBezTo>
                      <a:pt x="9570" y="201049"/>
                      <a:pt x="9377" y="201178"/>
                      <a:pt x="9249" y="201306"/>
                    </a:cubicBezTo>
                    <a:lnTo>
                      <a:pt x="7579" y="202333"/>
                    </a:lnTo>
                    <a:lnTo>
                      <a:pt x="5652" y="204902"/>
                    </a:lnTo>
                    <a:lnTo>
                      <a:pt x="4881" y="205737"/>
                    </a:lnTo>
                    <a:cubicBezTo>
                      <a:pt x="4753" y="205865"/>
                      <a:pt x="4560" y="205994"/>
                      <a:pt x="4432" y="205994"/>
                    </a:cubicBezTo>
                    <a:lnTo>
                      <a:pt x="2569" y="206571"/>
                    </a:lnTo>
                    <a:lnTo>
                      <a:pt x="2119" y="207406"/>
                    </a:lnTo>
                    <a:lnTo>
                      <a:pt x="2505" y="209268"/>
                    </a:lnTo>
                    <a:lnTo>
                      <a:pt x="2505" y="211323"/>
                    </a:lnTo>
                    <a:lnTo>
                      <a:pt x="2248" y="213314"/>
                    </a:lnTo>
                    <a:lnTo>
                      <a:pt x="1798" y="221469"/>
                    </a:lnTo>
                    <a:cubicBezTo>
                      <a:pt x="1798" y="221597"/>
                      <a:pt x="1734" y="221726"/>
                      <a:pt x="1734" y="221854"/>
                    </a:cubicBezTo>
                    <a:lnTo>
                      <a:pt x="835" y="224166"/>
                    </a:lnTo>
                    <a:lnTo>
                      <a:pt x="0" y="227762"/>
                    </a:lnTo>
                    <a:lnTo>
                      <a:pt x="0" y="229238"/>
                    </a:lnTo>
                    <a:lnTo>
                      <a:pt x="128" y="229945"/>
                    </a:lnTo>
                    <a:lnTo>
                      <a:pt x="1863" y="232770"/>
                    </a:lnTo>
                    <a:cubicBezTo>
                      <a:pt x="1927" y="232834"/>
                      <a:pt x="1927" y="232899"/>
                      <a:pt x="1991" y="233027"/>
                    </a:cubicBezTo>
                    <a:lnTo>
                      <a:pt x="2697" y="235082"/>
                    </a:lnTo>
                    <a:lnTo>
                      <a:pt x="3661" y="241696"/>
                    </a:lnTo>
                    <a:lnTo>
                      <a:pt x="6551" y="251970"/>
                    </a:lnTo>
                    <a:lnTo>
                      <a:pt x="29094" y="248887"/>
                    </a:lnTo>
                    <a:lnTo>
                      <a:pt x="39306" y="249337"/>
                    </a:lnTo>
                    <a:lnTo>
                      <a:pt x="42903" y="250043"/>
                    </a:lnTo>
                    <a:lnTo>
                      <a:pt x="46821" y="250236"/>
                    </a:lnTo>
                    <a:lnTo>
                      <a:pt x="52280" y="251392"/>
                    </a:lnTo>
                    <a:lnTo>
                      <a:pt x="54849" y="251199"/>
                    </a:lnTo>
                    <a:cubicBezTo>
                      <a:pt x="55106" y="251199"/>
                      <a:pt x="55363" y="251263"/>
                      <a:pt x="55555" y="251392"/>
                    </a:cubicBezTo>
                    <a:lnTo>
                      <a:pt x="57610" y="252740"/>
                    </a:lnTo>
                    <a:cubicBezTo>
                      <a:pt x="57739" y="252804"/>
                      <a:pt x="57803" y="252933"/>
                      <a:pt x="57932" y="252997"/>
                    </a:cubicBezTo>
                    <a:lnTo>
                      <a:pt x="59088" y="254602"/>
                    </a:lnTo>
                    <a:lnTo>
                      <a:pt x="59730" y="255501"/>
                    </a:lnTo>
                    <a:cubicBezTo>
                      <a:pt x="59794" y="255630"/>
                      <a:pt x="59858" y="255758"/>
                      <a:pt x="59923" y="255887"/>
                    </a:cubicBezTo>
                    <a:lnTo>
                      <a:pt x="60629" y="258648"/>
                    </a:lnTo>
                    <a:lnTo>
                      <a:pt x="61336" y="262822"/>
                    </a:lnTo>
                    <a:cubicBezTo>
                      <a:pt x="61336" y="262950"/>
                      <a:pt x="61336" y="263014"/>
                      <a:pt x="61336" y="263143"/>
                    </a:cubicBezTo>
                    <a:lnTo>
                      <a:pt x="61079" y="264941"/>
                    </a:lnTo>
                    <a:lnTo>
                      <a:pt x="60372" y="267188"/>
                    </a:lnTo>
                    <a:lnTo>
                      <a:pt x="60244" y="268215"/>
                    </a:lnTo>
                    <a:lnTo>
                      <a:pt x="61014" y="269756"/>
                    </a:lnTo>
                    <a:lnTo>
                      <a:pt x="65125" y="270977"/>
                    </a:lnTo>
                    <a:cubicBezTo>
                      <a:pt x="65189" y="270977"/>
                      <a:pt x="65318" y="271041"/>
                      <a:pt x="65382" y="271105"/>
                    </a:cubicBezTo>
                    <a:lnTo>
                      <a:pt x="69364" y="273545"/>
                    </a:lnTo>
                    <a:lnTo>
                      <a:pt x="73731" y="274637"/>
                    </a:lnTo>
                    <a:cubicBezTo>
                      <a:pt x="73860" y="274637"/>
                      <a:pt x="73924" y="274701"/>
                      <a:pt x="74052" y="274765"/>
                    </a:cubicBezTo>
                    <a:lnTo>
                      <a:pt x="80218" y="278425"/>
                    </a:lnTo>
                    <a:lnTo>
                      <a:pt x="86319" y="283562"/>
                    </a:lnTo>
                    <a:cubicBezTo>
                      <a:pt x="86384" y="283626"/>
                      <a:pt x="86512" y="283755"/>
                      <a:pt x="86576" y="283819"/>
                    </a:cubicBezTo>
                    <a:lnTo>
                      <a:pt x="87668" y="285553"/>
                    </a:lnTo>
                    <a:lnTo>
                      <a:pt x="88182" y="286323"/>
                    </a:lnTo>
                    <a:cubicBezTo>
                      <a:pt x="88310" y="286516"/>
                      <a:pt x="88375" y="286773"/>
                      <a:pt x="88375" y="286965"/>
                    </a:cubicBezTo>
                    <a:cubicBezTo>
                      <a:pt x="88375" y="287158"/>
                      <a:pt x="88310" y="287415"/>
                      <a:pt x="88182" y="287608"/>
                    </a:cubicBezTo>
                    <a:lnTo>
                      <a:pt x="86448" y="289983"/>
                    </a:lnTo>
                    <a:lnTo>
                      <a:pt x="84457" y="295313"/>
                    </a:lnTo>
                    <a:cubicBezTo>
                      <a:pt x="84393" y="295441"/>
                      <a:pt x="84328" y="295570"/>
                      <a:pt x="84264" y="295634"/>
                    </a:cubicBezTo>
                    <a:lnTo>
                      <a:pt x="82337" y="298010"/>
                    </a:lnTo>
                    <a:lnTo>
                      <a:pt x="80603" y="303275"/>
                    </a:lnTo>
                    <a:cubicBezTo>
                      <a:pt x="80539" y="303532"/>
                      <a:pt x="80346" y="303789"/>
                      <a:pt x="80089" y="303917"/>
                    </a:cubicBezTo>
                    <a:lnTo>
                      <a:pt x="78355" y="304881"/>
                    </a:lnTo>
                    <a:lnTo>
                      <a:pt x="75529" y="310275"/>
                    </a:lnTo>
                    <a:cubicBezTo>
                      <a:pt x="75401" y="310467"/>
                      <a:pt x="75273" y="310660"/>
                      <a:pt x="75016" y="310788"/>
                    </a:cubicBezTo>
                    <a:lnTo>
                      <a:pt x="73474" y="311559"/>
                    </a:lnTo>
                    <a:lnTo>
                      <a:pt x="72447" y="313421"/>
                    </a:lnTo>
                    <a:lnTo>
                      <a:pt x="74116" y="313935"/>
                    </a:lnTo>
                    <a:cubicBezTo>
                      <a:pt x="74309" y="313999"/>
                      <a:pt x="74502" y="314127"/>
                      <a:pt x="74630" y="314256"/>
                    </a:cubicBezTo>
                    <a:lnTo>
                      <a:pt x="76429" y="316310"/>
                    </a:lnTo>
                    <a:cubicBezTo>
                      <a:pt x="76493" y="316439"/>
                      <a:pt x="76557" y="316503"/>
                      <a:pt x="76621" y="316632"/>
                    </a:cubicBezTo>
                    <a:lnTo>
                      <a:pt x="77520" y="318943"/>
                    </a:lnTo>
                    <a:lnTo>
                      <a:pt x="78291" y="321319"/>
                    </a:lnTo>
                    <a:lnTo>
                      <a:pt x="78805" y="321576"/>
                    </a:lnTo>
                    <a:lnTo>
                      <a:pt x="80667" y="320998"/>
                    </a:lnTo>
                    <a:lnTo>
                      <a:pt x="83301" y="319906"/>
                    </a:lnTo>
                    <a:cubicBezTo>
                      <a:pt x="83365" y="319842"/>
                      <a:pt x="83493" y="319842"/>
                      <a:pt x="83558" y="319842"/>
                    </a:cubicBezTo>
                    <a:lnTo>
                      <a:pt x="86512" y="319393"/>
                    </a:lnTo>
                    <a:cubicBezTo>
                      <a:pt x="86576" y="319393"/>
                      <a:pt x="86641" y="319393"/>
                      <a:pt x="86705" y="319393"/>
                    </a:cubicBezTo>
                    <a:cubicBezTo>
                      <a:pt x="86769" y="319393"/>
                      <a:pt x="86833" y="319393"/>
                      <a:pt x="86897" y="319393"/>
                    </a:cubicBezTo>
                    <a:lnTo>
                      <a:pt x="89210" y="319842"/>
                    </a:lnTo>
                    <a:lnTo>
                      <a:pt x="92164" y="321062"/>
                    </a:lnTo>
                    <a:lnTo>
                      <a:pt x="94219" y="321447"/>
                    </a:lnTo>
                    <a:lnTo>
                      <a:pt x="96660" y="321640"/>
                    </a:lnTo>
                    <a:lnTo>
                      <a:pt x="99229" y="321191"/>
                    </a:lnTo>
                    <a:lnTo>
                      <a:pt x="101605" y="320549"/>
                    </a:lnTo>
                    <a:lnTo>
                      <a:pt x="107385" y="318108"/>
                    </a:lnTo>
                    <a:cubicBezTo>
                      <a:pt x="107450" y="318044"/>
                      <a:pt x="107514" y="318044"/>
                      <a:pt x="107642" y="318044"/>
                    </a:cubicBezTo>
                    <a:lnTo>
                      <a:pt x="110661" y="317466"/>
                    </a:lnTo>
                    <a:lnTo>
                      <a:pt x="111560" y="314320"/>
                    </a:lnTo>
                    <a:cubicBezTo>
                      <a:pt x="111624" y="314191"/>
                      <a:pt x="111689" y="314063"/>
                      <a:pt x="111753" y="313935"/>
                    </a:cubicBezTo>
                    <a:lnTo>
                      <a:pt x="114258" y="310724"/>
                    </a:lnTo>
                    <a:lnTo>
                      <a:pt x="116891" y="308091"/>
                    </a:lnTo>
                    <a:lnTo>
                      <a:pt x="118753" y="305394"/>
                    </a:lnTo>
                    <a:lnTo>
                      <a:pt x="121644" y="297304"/>
                    </a:lnTo>
                    <a:cubicBezTo>
                      <a:pt x="121708" y="297175"/>
                      <a:pt x="121772" y="297047"/>
                      <a:pt x="121836" y="296983"/>
                    </a:cubicBezTo>
                    <a:lnTo>
                      <a:pt x="131213" y="286002"/>
                    </a:lnTo>
                    <a:lnTo>
                      <a:pt x="135195" y="279324"/>
                    </a:lnTo>
                    <a:lnTo>
                      <a:pt x="142645" y="258327"/>
                    </a:lnTo>
                    <a:lnTo>
                      <a:pt x="146114" y="251327"/>
                    </a:lnTo>
                    <a:cubicBezTo>
                      <a:pt x="146178" y="251263"/>
                      <a:pt x="146178" y="251135"/>
                      <a:pt x="146242" y="251071"/>
                    </a:cubicBezTo>
                    <a:lnTo>
                      <a:pt x="150352" y="246255"/>
                    </a:lnTo>
                    <a:cubicBezTo>
                      <a:pt x="150417" y="246191"/>
                      <a:pt x="150481" y="246126"/>
                      <a:pt x="150545" y="246062"/>
                    </a:cubicBezTo>
                    <a:lnTo>
                      <a:pt x="157160" y="241503"/>
                    </a:lnTo>
                    <a:lnTo>
                      <a:pt x="159922" y="238934"/>
                    </a:lnTo>
                    <a:lnTo>
                      <a:pt x="162491" y="235274"/>
                    </a:lnTo>
                    <a:lnTo>
                      <a:pt x="167693" y="222175"/>
                    </a:lnTo>
                    <a:cubicBezTo>
                      <a:pt x="167758" y="222047"/>
                      <a:pt x="167822" y="221918"/>
                      <a:pt x="167886" y="221854"/>
                    </a:cubicBezTo>
                    <a:lnTo>
                      <a:pt x="171996" y="217038"/>
                    </a:lnTo>
                    <a:lnTo>
                      <a:pt x="172960" y="215690"/>
                    </a:lnTo>
                    <a:lnTo>
                      <a:pt x="173345" y="214277"/>
                    </a:lnTo>
                    <a:lnTo>
                      <a:pt x="173538" y="211516"/>
                    </a:lnTo>
                    <a:cubicBezTo>
                      <a:pt x="173538" y="211387"/>
                      <a:pt x="173602" y="211195"/>
                      <a:pt x="173666" y="211066"/>
                    </a:cubicBezTo>
                    <a:lnTo>
                      <a:pt x="174373" y="209718"/>
                    </a:lnTo>
                    <a:cubicBezTo>
                      <a:pt x="174437" y="209525"/>
                      <a:pt x="174565" y="209397"/>
                      <a:pt x="174758" y="209268"/>
                    </a:cubicBezTo>
                    <a:lnTo>
                      <a:pt x="177520" y="207470"/>
                    </a:lnTo>
                    <a:cubicBezTo>
                      <a:pt x="177648" y="207406"/>
                      <a:pt x="177841" y="207342"/>
                      <a:pt x="177970" y="207278"/>
                    </a:cubicBezTo>
                    <a:lnTo>
                      <a:pt x="181181" y="206828"/>
                    </a:lnTo>
                    <a:lnTo>
                      <a:pt x="187732" y="206379"/>
                    </a:lnTo>
                    <a:lnTo>
                      <a:pt x="196274" y="203232"/>
                    </a:lnTo>
                    <a:lnTo>
                      <a:pt x="199485" y="202719"/>
                    </a:lnTo>
                    <a:cubicBezTo>
                      <a:pt x="199549" y="202719"/>
                      <a:pt x="199678" y="202719"/>
                      <a:pt x="199742" y="202719"/>
                    </a:cubicBezTo>
                    <a:lnTo>
                      <a:pt x="202696" y="202976"/>
                    </a:lnTo>
                    <a:lnTo>
                      <a:pt x="208284" y="204517"/>
                    </a:lnTo>
                    <a:lnTo>
                      <a:pt x="210339" y="203682"/>
                    </a:lnTo>
                    <a:lnTo>
                      <a:pt x="211624" y="202205"/>
                    </a:lnTo>
                    <a:lnTo>
                      <a:pt x="220680" y="184996"/>
                    </a:lnTo>
                    <a:lnTo>
                      <a:pt x="249645" y="130672"/>
                    </a:lnTo>
                    <a:lnTo>
                      <a:pt x="252471" y="126691"/>
                    </a:lnTo>
                    <a:cubicBezTo>
                      <a:pt x="252536" y="126563"/>
                      <a:pt x="252664" y="126434"/>
                      <a:pt x="252792" y="126370"/>
                    </a:cubicBezTo>
                    <a:lnTo>
                      <a:pt x="255747" y="124572"/>
                    </a:lnTo>
                    <a:cubicBezTo>
                      <a:pt x="255811" y="124508"/>
                      <a:pt x="255940" y="124444"/>
                      <a:pt x="256068" y="124444"/>
                    </a:cubicBezTo>
                    <a:lnTo>
                      <a:pt x="335901" y="103446"/>
                    </a:lnTo>
                    <a:lnTo>
                      <a:pt x="341745" y="100814"/>
                    </a:lnTo>
                    <a:lnTo>
                      <a:pt x="346883" y="96576"/>
                    </a:lnTo>
                    <a:lnTo>
                      <a:pt x="349773" y="94842"/>
                    </a:lnTo>
                    <a:cubicBezTo>
                      <a:pt x="349966" y="94713"/>
                      <a:pt x="350159" y="94713"/>
                      <a:pt x="350351" y="94713"/>
                    </a:cubicBezTo>
                    <a:lnTo>
                      <a:pt x="354269" y="94713"/>
                    </a:lnTo>
                    <a:lnTo>
                      <a:pt x="354590" y="94135"/>
                    </a:lnTo>
                    <a:lnTo>
                      <a:pt x="357673" y="85852"/>
                    </a:lnTo>
                    <a:lnTo>
                      <a:pt x="358380" y="84375"/>
                    </a:lnTo>
                    <a:cubicBezTo>
                      <a:pt x="358508" y="84054"/>
                      <a:pt x="358829" y="83861"/>
                      <a:pt x="359150" y="83797"/>
                    </a:cubicBezTo>
                    <a:lnTo>
                      <a:pt x="361205" y="83348"/>
                    </a:lnTo>
                    <a:lnTo>
                      <a:pt x="363582" y="82449"/>
                    </a:lnTo>
                    <a:lnTo>
                      <a:pt x="365509" y="81486"/>
                    </a:lnTo>
                    <a:lnTo>
                      <a:pt x="368335" y="78211"/>
                    </a:lnTo>
                    <a:cubicBezTo>
                      <a:pt x="368399" y="78082"/>
                      <a:pt x="368527" y="78018"/>
                      <a:pt x="368656" y="77954"/>
                    </a:cubicBezTo>
                    <a:lnTo>
                      <a:pt x="379381" y="72046"/>
                    </a:lnTo>
                    <a:lnTo>
                      <a:pt x="383235" y="69028"/>
                    </a:lnTo>
                    <a:lnTo>
                      <a:pt x="384969" y="66845"/>
                    </a:lnTo>
                    <a:lnTo>
                      <a:pt x="386639" y="63699"/>
                    </a:lnTo>
                    <a:lnTo>
                      <a:pt x="387410" y="60681"/>
                    </a:lnTo>
                    <a:lnTo>
                      <a:pt x="386639" y="57984"/>
                    </a:lnTo>
                    <a:lnTo>
                      <a:pt x="381051" y="49444"/>
                    </a:lnTo>
                    <a:cubicBezTo>
                      <a:pt x="380987" y="49315"/>
                      <a:pt x="380923" y="49251"/>
                      <a:pt x="380923" y="49123"/>
                    </a:cubicBezTo>
                    <a:lnTo>
                      <a:pt x="379831" y="45141"/>
                    </a:lnTo>
                    <a:lnTo>
                      <a:pt x="370582" y="29281"/>
                    </a:lnTo>
                    <a:cubicBezTo>
                      <a:pt x="370518" y="29152"/>
                      <a:pt x="370454" y="29024"/>
                      <a:pt x="370454" y="28896"/>
                    </a:cubicBezTo>
                    <a:lnTo>
                      <a:pt x="370004" y="26134"/>
                    </a:lnTo>
                    <a:lnTo>
                      <a:pt x="367243" y="21704"/>
                    </a:lnTo>
                    <a:lnTo>
                      <a:pt x="364545" y="19649"/>
                    </a:lnTo>
                    <a:lnTo>
                      <a:pt x="359536" y="17273"/>
                    </a:lnTo>
                    <a:lnTo>
                      <a:pt x="352599" y="15925"/>
                    </a:lnTo>
                    <a:lnTo>
                      <a:pt x="349452" y="14705"/>
                    </a:lnTo>
                    <a:cubicBezTo>
                      <a:pt x="349324" y="14640"/>
                      <a:pt x="349259" y="14576"/>
                      <a:pt x="349131" y="14512"/>
                    </a:cubicBezTo>
                    <a:lnTo>
                      <a:pt x="346112" y="12136"/>
                    </a:lnTo>
                    <a:lnTo>
                      <a:pt x="345213" y="11879"/>
                    </a:lnTo>
                    <a:lnTo>
                      <a:pt x="339947" y="11879"/>
                    </a:lnTo>
                    <a:cubicBezTo>
                      <a:pt x="339882" y="11879"/>
                      <a:pt x="339754" y="11879"/>
                      <a:pt x="339690" y="11879"/>
                    </a:cubicBezTo>
                    <a:lnTo>
                      <a:pt x="337635" y="11430"/>
                    </a:lnTo>
                    <a:cubicBezTo>
                      <a:pt x="337506" y="11366"/>
                      <a:pt x="337313" y="11301"/>
                      <a:pt x="337185" y="11237"/>
                    </a:cubicBezTo>
                    <a:lnTo>
                      <a:pt x="336286" y="10531"/>
                    </a:lnTo>
                    <a:lnTo>
                      <a:pt x="334102" y="8348"/>
                    </a:lnTo>
                    <a:lnTo>
                      <a:pt x="329478" y="5265"/>
                    </a:lnTo>
                    <a:lnTo>
                      <a:pt x="326588" y="3853"/>
                    </a:lnTo>
                    <a:lnTo>
                      <a:pt x="323569" y="3403"/>
                    </a:lnTo>
                    <a:lnTo>
                      <a:pt x="312779" y="3403"/>
                    </a:lnTo>
                    <a:lnTo>
                      <a:pt x="309118" y="2697"/>
                    </a:lnTo>
                    <a:cubicBezTo>
                      <a:pt x="308990" y="2697"/>
                      <a:pt x="308926" y="2633"/>
                      <a:pt x="308861" y="2568"/>
                    </a:cubicBezTo>
                    <a:lnTo>
                      <a:pt x="304494" y="385"/>
                    </a:lnTo>
                    <a:lnTo>
                      <a:pt x="301668" y="0"/>
                    </a:lnTo>
                    <a:lnTo>
                      <a:pt x="298842" y="578"/>
                    </a:lnTo>
                    <a:lnTo>
                      <a:pt x="297879" y="1156"/>
                    </a:lnTo>
                    <a:lnTo>
                      <a:pt x="299228" y="706"/>
                    </a:lnTo>
                    <a:cubicBezTo>
                      <a:pt x="299613" y="578"/>
                      <a:pt x="300063" y="642"/>
                      <a:pt x="300319" y="963"/>
                    </a:cubicBezTo>
                    <a:cubicBezTo>
                      <a:pt x="300641" y="1220"/>
                      <a:pt x="300769" y="1670"/>
                      <a:pt x="300705" y="2055"/>
                    </a:cubicBezTo>
                    <a:lnTo>
                      <a:pt x="300576" y="2568"/>
                    </a:lnTo>
                    <a:cubicBezTo>
                      <a:pt x="300576" y="2568"/>
                      <a:pt x="300576" y="2568"/>
                      <a:pt x="300641" y="2568"/>
                    </a:cubicBezTo>
                    <a:lnTo>
                      <a:pt x="302246" y="2119"/>
                    </a:lnTo>
                    <a:cubicBezTo>
                      <a:pt x="302375" y="2119"/>
                      <a:pt x="302439" y="2055"/>
                      <a:pt x="302567" y="2055"/>
                    </a:cubicBezTo>
                    <a:lnTo>
                      <a:pt x="304366" y="2055"/>
                    </a:lnTo>
                    <a:cubicBezTo>
                      <a:pt x="304879" y="2055"/>
                      <a:pt x="305329" y="2376"/>
                      <a:pt x="305457" y="2825"/>
                    </a:cubicBezTo>
                    <a:cubicBezTo>
                      <a:pt x="305586" y="3275"/>
                      <a:pt x="305457" y="3789"/>
                      <a:pt x="305008" y="4110"/>
                    </a:cubicBezTo>
                    <a:lnTo>
                      <a:pt x="303402" y="5265"/>
                    </a:lnTo>
                    <a:lnTo>
                      <a:pt x="302503" y="6164"/>
                    </a:lnTo>
                    <a:lnTo>
                      <a:pt x="302696" y="6229"/>
                    </a:lnTo>
                    <a:lnTo>
                      <a:pt x="306100" y="4431"/>
                    </a:lnTo>
                    <a:cubicBezTo>
                      <a:pt x="306228" y="4366"/>
                      <a:pt x="306357" y="4302"/>
                      <a:pt x="306485" y="4302"/>
                    </a:cubicBezTo>
                    <a:lnTo>
                      <a:pt x="308540" y="4045"/>
                    </a:lnTo>
                    <a:cubicBezTo>
                      <a:pt x="308990" y="3981"/>
                      <a:pt x="309439" y="4238"/>
                      <a:pt x="309696" y="4623"/>
                    </a:cubicBezTo>
                    <a:cubicBezTo>
                      <a:pt x="309889" y="5009"/>
                      <a:pt x="309825" y="5522"/>
                      <a:pt x="309568" y="5908"/>
                    </a:cubicBezTo>
                    <a:lnTo>
                      <a:pt x="307962" y="7705"/>
                    </a:lnTo>
                    <a:cubicBezTo>
                      <a:pt x="307834" y="7834"/>
                      <a:pt x="307705" y="7898"/>
                      <a:pt x="307577" y="8027"/>
                    </a:cubicBezTo>
                    <a:lnTo>
                      <a:pt x="305522" y="8926"/>
                    </a:lnTo>
                    <a:lnTo>
                      <a:pt x="303338" y="9632"/>
                    </a:lnTo>
                    <a:lnTo>
                      <a:pt x="300705" y="11173"/>
                    </a:lnTo>
                    <a:lnTo>
                      <a:pt x="300769" y="11237"/>
                    </a:lnTo>
                    <a:cubicBezTo>
                      <a:pt x="301219" y="11494"/>
                      <a:pt x="301476" y="12008"/>
                      <a:pt x="301347" y="12457"/>
                    </a:cubicBezTo>
                    <a:lnTo>
                      <a:pt x="301090" y="13613"/>
                    </a:lnTo>
                    <a:cubicBezTo>
                      <a:pt x="301090" y="13741"/>
                      <a:pt x="301026" y="13934"/>
                      <a:pt x="300898" y="14063"/>
                    </a:cubicBezTo>
                    <a:lnTo>
                      <a:pt x="299741" y="15668"/>
                    </a:lnTo>
                    <a:cubicBezTo>
                      <a:pt x="299549" y="15989"/>
                      <a:pt x="299163" y="16117"/>
                      <a:pt x="298842" y="16117"/>
                    </a:cubicBezTo>
                    <a:lnTo>
                      <a:pt x="297943" y="16117"/>
                    </a:lnTo>
                    <a:cubicBezTo>
                      <a:pt x="297429" y="16117"/>
                      <a:pt x="296980" y="15796"/>
                      <a:pt x="296851" y="15283"/>
                    </a:cubicBezTo>
                    <a:lnTo>
                      <a:pt x="296273" y="13356"/>
                    </a:lnTo>
                    <a:lnTo>
                      <a:pt x="295181" y="12457"/>
                    </a:lnTo>
                    <a:cubicBezTo>
                      <a:pt x="295117" y="12393"/>
                      <a:pt x="295053" y="12329"/>
                      <a:pt x="294989" y="12200"/>
                    </a:cubicBezTo>
                    <a:lnTo>
                      <a:pt x="294090" y="10852"/>
                    </a:lnTo>
                    <a:cubicBezTo>
                      <a:pt x="293897" y="10531"/>
                      <a:pt x="293833" y="10210"/>
                      <a:pt x="293961" y="9889"/>
                    </a:cubicBezTo>
                    <a:lnTo>
                      <a:pt x="294282" y="8926"/>
                    </a:lnTo>
                    <a:lnTo>
                      <a:pt x="293319" y="9054"/>
                    </a:lnTo>
                    <a:lnTo>
                      <a:pt x="292291" y="9568"/>
                    </a:lnTo>
                    <a:lnTo>
                      <a:pt x="291521" y="10402"/>
                    </a:lnTo>
                    <a:lnTo>
                      <a:pt x="292355" y="10788"/>
                    </a:lnTo>
                    <a:cubicBezTo>
                      <a:pt x="292805" y="11045"/>
                      <a:pt x="293062" y="11558"/>
                      <a:pt x="292934" y="12072"/>
                    </a:cubicBezTo>
                    <a:lnTo>
                      <a:pt x="292227" y="14833"/>
                    </a:lnTo>
                    <a:cubicBezTo>
                      <a:pt x="292227" y="14897"/>
                      <a:pt x="292163" y="14961"/>
                      <a:pt x="292163" y="15090"/>
                    </a:cubicBezTo>
                    <a:lnTo>
                      <a:pt x="291264" y="16888"/>
                    </a:lnTo>
                    <a:cubicBezTo>
                      <a:pt x="291199" y="17016"/>
                      <a:pt x="291071" y="17209"/>
                      <a:pt x="290943" y="17273"/>
                    </a:cubicBezTo>
                    <a:lnTo>
                      <a:pt x="289144" y="18622"/>
                    </a:lnTo>
                    <a:lnTo>
                      <a:pt x="286061" y="20291"/>
                    </a:lnTo>
                    <a:cubicBezTo>
                      <a:pt x="285869" y="20355"/>
                      <a:pt x="285740" y="20420"/>
                      <a:pt x="285548" y="20420"/>
                    </a:cubicBezTo>
                    <a:lnTo>
                      <a:pt x="283492" y="20420"/>
                    </a:lnTo>
                    <a:lnTo>
                      <a:pt x="283492" y="21575"/>
                    </a:lnTo>
                    <a:cubicBezTo>
                      <a:pt x="283492" y="22089"/>
                      <a:pt x="283171" y="22539"/>
                      <a:pt x="282657" y="22667"/>
                    </a:cubicBezTo>
                    <a:lnTo>
                      <a:pt x="280345" y="23373"/>
                    </a:lnTo>
                    <a:cubicBezTo>
                      <a:pt x="280088" y="23438"/>
                      <a:pt x="279831" y="23438"/>
                      <a:pt x="279639" y="23373"/>
                    </a:cubicBezTo>
                    <a:lnTo>
                      <a:pt x="277840" y="22667"/>
                    </a:lnTo>
                    <a:cubicBezTo>
                      <a:pt x="277648" y="22603"/>
                      <a:pt x="277519" y="22474"/>
                      <a:pt x="277391" y="22346"/>
                    </a:cubicBezTo>
                    <a:lnTo>
                      <a:pt x="275336" y="20034"/>
                    </a:lnTo>
                    <a:cubicBezTo>
                      <a:pt x="275079" y="19777"/>
                      <a:pt x="275015" y="19392"/>
                      <a:pt x="275079" y="19071"/>
                    </a:cubicBezTo>
                    <a:lnTo>
                      <a:pt x="275528" y="16759"/>
                    </a:lnTo>
                    <a:cubicBezTo>
                      <a:pt x="275593" y="16567"/>
                      <a:pt x="275657" y="16310"/>
                      <a:pt x="275849" y="16182"/>
                    </a:cubicBezTo>
                    <a:lnTo>
                      <a:pt x="275657" y="16246"/>
                    </a:lnTo>
                    <a:cubicBezTo>
                      <a:pt x="275528" y="16310"/>
                      <a:pt x="275336" y="16310"/>
                      <a:pt x="275207" y="16310"/>
                    </a:cubicBezTo>
                    <a:lnTo>
                      <a:pt x="272895" y="16117"/>
                    </a:lnTo>
                    <a:lnTo>
                      <a:pt x="272895" y="16117"/>
                    </a:lnTo>
                    <a:lnTo>
                      <a:pt x="272124" y="18493"/>
                    </a:lnTo>
                    <a:cubicBezTo>
                      <a:pt x="272060" y="18686"/>
                      <a:pt x="271932" y="18878"/>
                      <a:pt x="271803" y="19007"/>
                    </a:cubicBezTo>
                    <a:lnTo>
                      <a:pt x="266087" y="23823"/>
                    </a:lnTo>
                    <a:lnTo>
                      <a:pt x="259793" y="28318"/>
                    </a:lnTo>
                    <a:lnTo>
                      <a:pt x="259986" y="28639"/>
                    </a:lnTo>
                    <a:lnTo>
                      <a:pt x="260371" y="28125"/>
                    </a:lnTo>
                    <a:cubicBezTo>
                      <a:pt x="260435" y="27997"/>
                      <a:pt x="260564" y="27932"/>
                      <a:pt x="260692" y="27868"/>
                    </a:cubicBezTo>
                    <a:lnTo>
                      <a:pt x="262298" y="26969"/>
                    </a:lnTo>
                    <a:cubicBezTo>
                      <a:pt x="262426" y="26905"/>
                      <a:pt x="262555" y="26841"/>
                      <a:pt x="262747" y="26841"/>
                    </a:cubicBezTo>
                    <a:lnTo>
                      <a:pt x="264546" y="26584"/>
                    </a:lnTo>
                    <a:cubicBezTo>
                      <a:pt x="264610" y="26584"/>
                      <a:pt x="264738" y="26584"/>
                      <a:pt x="264803" y="26584"/>
                    </a:cubicBezTo>
                    <a:lnTo>
                      <a:pt x="266858" y="26841"/>
                    </a:lnTo>
                    <a:cubicBezTo>
                      <a:pt x="266922" y="26841"/>
                      <a:pt x="266986" y="26841"/>
                      <a:pt x="267115" y="26905"/>
                    </a:cubicBezTo>
                    <a:lnTo>
                      <a:pt x="269170" y="27611"/>
                    </a:lnTo>
                    <a:cubicBezTo>
                      <a:pt x="269427" y="27676"/>
                      <a:pt x="269620" y="27868"/>
                      <a:pt x="269748" y="28061"/>
                    </a:cubicBezTo>
                    <a:lnTo>
                      <a:pt x="271225" y="30180"/>
                    </a:lnTo>
                    <a:lnTo>
                      <a:pt x="272638" y="31207"/>
                    </a:lnTo>
                    <a:cubicBezTo>
                      <a:pt x="272895" y="31400"/>
                      <a:pt x="273023" y="31657"/>
                      <a:pt x="273088" y="31978"/>
                    </a:cubicBezTo>
                    <a:cubicBezTo>
                      <a:pt x="273152" y="32299"/>
                      <a:pt x="273088" y="32556"/>
                      <a:pt x="272895" y="32813"/>
                    </a:cubicBezTo>
                    <a:lnTo>
                      <a:pt x="272124" y="33840"/>
                    </a:lnTo>
                    <a:lnTo>
                      <a:pt x="272510" y="34611"/>
                    </a:lnTo>
                    <a:lnTo>
                      <a:pt x="273345" y="35831"/>
                    </a:lnTo>
                    <a:lnTo>
                      <a:pt x="274115" y="37628"/>
                    </a:lnTo>
                    <a:cubicBezTo>
                      <a:pt x="274244" y="37885"/>
                      <a:pt x="274244" y="38271"/>
                      <a:pt x="274115" y="38527"/>
                    </a:cubicBezTo>
                    <a:lnTo>
                      <a:pt x="273409" y="40133"/>
                    </a:lnTo>
                    <a:cubicBezTo>
                      <a:pt x="273280" y="40518"/>
                      <a:pt x="272895" y="40775"/>
                      <a:pt x="272510" y="40839"/>
                    </a:cubicBezTo>
                    <a:lnTo>
                      <a:pt x="270904" y="41096"/>
                    </a:lnTo>
                    <a:cubicBezTo>
                      <a:pt x="270840" y="41096"/>
                      <a:pt x="270711" y="41096"/>
                      <a:pt x="270647" y="41096"/>
                    </a:cubicBezTo>
                    <a:lnTo>
                      <a:pt x="268592" y="40839"/>
                    </a:lnTo>
                    <a:lnTo>
                      <a:pt x="266986" y="40839"/>
                    </a:lnTo>
                    <a:lnTo>
                      <a:pt x="265894" y="41545"/>
                    </a:lnTo>
                    <a:lnTo>
                      <a:pt x="264803" y="42637"/>
                    </a:lnTo>
                    <a:lnTo>
                      <a:pt x="264032" y="44178"/>
                    </a:lnTo>
                    <a:lnTo>
                      <a:pt x="263582" y="46105"/>
                    </a:lnTo>
                    <a:cubicBezTo>
                      <a:pt x="263518" y="46426"/>
                      <a:pt x="263261" y="46747"/>
                      <a:pt x="263004" y="46875"/>
                    </a:cubicBezTo>
                    <a:lnTo>
                      <a:pt x="262105" y="47325"/>
                    </a:lnTo>
                    <a:lnTo>
                      <a:pt x="257481" y="49379"/>
                    </a:lnTo>
                    <a:cubicBezTo>
                      <a:pt x="257160" y="49508"/>
                      <a:pt x="256839" y="49508"/>
                      <a:pt x="256518" y="49379"/>
                    </a:cubicBezTo>
                    <a:lnTo>
                      <a:pt x="254013" y="48224"/>
                    </a:lnTo>
                    <a:cubicBezTo>
                      <a:pt x="253820" y="48159"/>
                      <a:pt x="253627" y="47967"/>
                      <a:pt x="253499" y="47774"/>
                    </a:cubicBezTo>
                    <a:lnTo>
                      <a:pt x="251187" y="43921"/>
                    </a:lnTo>
                    <a:lnTo>
                      <a:pt x="249196" y="42958"/>
                    </a:lnTo>
                    <a:cubicBezTo>
                      <a:pt x="248875" y="42765"/>
                      <a:pt x="248618" y="42509"/>
                      <a:pt x="248554" y="42123"/>
                    </a:cubicBezTo>
                    <a:cubicBezTo>
                      <a:pt x="248489" y="41738"/>
                      <a:pt x="248618" y="41417"/>
                      <a:pt x="248875" y="41160"/>
                    </a:cubicBezTo>
                    <a:lnTo>
                      <a:pt x="255040" y="34803"/>
                    </a:lnTo>
                    <a:lnTo>
                      <a:pt x="255297" y="33262"/>
                    </a:lnTo>
                    <a:lnTo>
                      <a:pt x="251123" y="32235"/>
                    </a:lnTo>
                    <a:lnTo>
                      <a:pt x="235644" y="35124"/>
                    </a:lnTo>
                    <a:cubicBezTo>
                      <a:pt x="235451" y="35188"/>
                      <a:pt x="235195" y="35124"/>
                      <a:pt x="235002" y="35060"/>
                    </a:cubicBezTo>
                    <a:lnTo>
                      <a:pt x="230699" y="33455"/>
                    </a:lnTo>
                    <a:lnTo>
                      <a:pt x="227873" y="35124"/>
                    </a:lnTo>
                    <a:lnTo>
                      <a:pt x="226845" y="36152"/>
                    </a:lnTo>
                    <a:lnTo>
                      <a:pt x="226717" y="36730"/>
                    </a:lnTo>
                    <a:lnTo>
                      <a:pt x="227873" y="37307"/>
                    </a:lnTo>
                    <a:cubicBezTo>
                      <a:pt x="228001" y="37372"/>
                      <a:pt x="228065" y="37436"/>
                      <a:pt x="228194" y="37500"/>
                    </a:cubicBezTo>
                    <a:lnTo>
                      <a:pt x="229543" y="38849"/>
                    </a:lnTo>
                    <a:lnTo>
                      <a:pt x="230506" y="40069"/>
                    </a:lnTo>
                    <a:cubicBezTo>
                      <a:pt x="230635" y="40197"/>
                      <a:pt x="230699" y="40390"/>
                      <a:pt x="230763" y="40518"/>
                    </a:cubicBezTo>
                    <a:lnTo>
                      <a:pt x="231469" y="43729"/>
                    </a:lnTo>
                    <a:lnTo>
                      <a:pt x="231919" y="52783"/>
                    </a:lnTo>
                    <a:lnTo>
                      <a:pt x="231662" y="55865"/>
                    </a:lnTo>
                    <a:cubicBezTo>
                      <a:pt x="231662" y="55993"/>
                      <a:pt x="231598" y="56122"/>
                      <a:pt x="231598" y="56250"/>
                    </a:cubicBezTo>
                    <a:lnTo>
                      <a:pt x="230699" y="58305"/>
                    </a:lnTo>
                    <a:cubicBezTo>
                      <a:pt x="230635" y="58369"/>
                      <a:pt x="230635" y="58433"/>
                      <a:pt x="230570" y="58498"/>
                    </a:cubicBezTo>
                    <a:lnTo>
                      <a:pt x="227295" y="62928"/>
                    </a:lnTo>
                    <a:lnTo>
                      <a:pt x="225753" y="68001"/>
                    </a:lnTo>
                    <a:cubicBezTo>
                      <a:pt x="225753" y="68129"/>
                      <a:pt x="225689" y="68194"/>
                      <a:pt x="225625" y="68258"/>
                    </a:cubicBezTo>
                    <a:lnTo>
                      <a:pt x="220230" y="76798"/>
                    </a:lnTo>
                    <a:lnTo>
                      <a:pt x="218239" y="82192"/>
                    </a:lnTo>
                    <a:lnTo>
                      <a:pt x="218046" y="83348"/>
                    </a:lnTo>
                    <a:cubicBezTo>
                      <a:pt x="218046" y="83412"/>
                      <a:pt x="217982" y="83540"/>
                      <a:pt x="217982" y="83605"/>
                    </a:cubicBezTo>
                    <a:lnTo>
                      <a:pt x="217276" y="85210"/>
                    </a:lnTo>
                    <a:cubicBezTo>
                      <a:pt x="217211" y="85338"/>
                      <a:pt x="217147" y="85467"/>
                      <a:pt x="217083" y="85531"/>
                    </a:cubicBezTo>
                    <a:lnTo>
                      <a:pt x="214321" y="88485"/>
                    </a:lnTo>
                    <a:lnTo>
                      <a:pt x="212587" y="90861"/>
                    </a:lnTo>
                    <a:cubicBezTo>
                      <a:pt x="212459" y="91053"/>
                      <a:pt x="212266" y="91182"/>
                      <a:pt x="212073" y="91246"/>
                    </a:cubicBezTo>
                    <a:lnTo>
                      <a:pt x="203981" y="94392"/>
                    </a:lnTo>
                    <a:lnTo>
                      <a:pt x="197494" y="99272"/>
                    </a:lnTo>
                    <a:cubicBezTo>
                      <a:pt x="197366" y="99337"/>
                      <a:pt x="197237" y="99401"/>
                      <a:pt x="197109" y="99465"/>
                    </a:cubicBezTo>
                    <a:lnTo>
                      <a:pt x="192356" y="100749"/>
                    </a:lnTo>
                    <a:lnTo>
                      <a:pt x="188695" y="103767"/>
                    </a:lnTo>
                    <a:lnTo>
                      <a:pt x="185998" y="105244"/>
                    </a:lnTo>
                    <a:lnTo>
                      <a:pt x="183043" y="106207"/>
                    </a:lnTo>
                    <a:cubicBezTo>
                      <a:pt x="182915" y="106272"/>
                      <a:pt x="182851" y="106272"/>
                      <a:pt x="182722" y="106272"/>
                    </a:cubicBezTo>
                    <a:lnTo>
                      <a:pt x="173731" y="106464"/>
                    </a:lnTo>
                    <a:lnTo>
                      <a:pt x="170455" y="107492"/>
                    </a:lnTo>
                    <a:lnTo>
                      <a:pt x="167436" y="109867"/>
                    </a:lnTo>
                    <a:cubicBezTo>
                      <a:pt x="167372" y="109932"/>
                      <a:pt x="167308" y="109996"/>
                      <a:pt x="167244" y="109996"/>
                    </a:cubicBezTo>
                    <a:lnTo>
                      <a:pt x="163840" y="111601"/>
                    </a:lnTo>
                    <a:cubicBezTo>
                      <a:pt x="163583" y="111730"/>
                      <a:pt x="163262" y="111730"/>
                      <a:pt x="163005" y="111665"/>
                    </a:cubicBezTo>
                    <a:lnTo>
                      <a:pt x="160564" y="110895"/>
                    </a:lnTo>
                    <a:lnTo>
                      <a:pt x="156261" y="113977"/>
                    </a:lnTo>
                    <a:lnTo>
                      <a:pt x="153821" y="115197"/>
                    </a:lnTo>
                    <a:cubicBezTo>
                      <a:pt x="153756" y="115261"/>
                      <a:pt x="153628" y="115261"/>
                      <a:pt x="153499" y="115326"/>
                    </a:cubicBezTo>
                    <a:lnTo>
                      <a:pt x="144123" y="117123"/>
                    </a:lnTo>
                    <a:lnTo>
                      <a:pt x="138599" y="119114"/>
                    </a:lnTo>
                    <a:lnTo>
                      <a:pt x="136030" y="120655"/>
                    </a:lnTo>
                    <a:lnTo>
                      <a:pt x="109505" y="142680"/>
                    </a:lnTo>
                    <a:cubicBezTo>
                      <a:pt x="109441" y="142744"/>
                      <a:pt x="109376" y="142744"/>
                      <a:pt x="109312" y="142808"/>
                    </a:cubicBezTo>
                    <a:lnTo>
                      <a:pt x="90751" y="152569"/>
                    </a:lnTo>
                    <a:lnTo>
                      <a:pt x="82209" y="160916"/>
                    </a:lnTo>
                    <a:cubicBezTo>
                      <a:pt x="82145" y="160981"/>
                      <a:pt x="82016" y="161109"/>
                      <a:pt x="81888" y="161109"/>
                    </a:cubicBezTo>
                    <a:lnTo>
                      <a:pt x="77007" y="163356"/>
                    </a:lnTo>
                    <a:lnTo>
                      <a:pt x="75465" y="164512"/>
                    </a:lnTo>
                    <a:lnTo>
                      <a:pt x="73538" y="167530"/>
                    </a:lnTo>
                    <a:cubicBezTo>
                      <a:pt x="73474" y="167659"/>
                      <a:pt x="73410" y="167723"/>
                      <a:pt x="73282" y="167787"/>
                    </a:cubicBezTo>
                    <a:lnTo>
                      <a:pt x="71933" y="168943"/>
                    </a:lnTo>
                    <a:cubicBezTo>
                      <a:pt x="71804" y="169007"/>
                      <a:pt x="71740" y="169071"/>
                      <a:pt x="71612" y="169136"/>
                    </a:cubicBezTo>
                    <a:lnTo>
                      <a:pt x="69556" y="169970"/>
                    </a:lnTo>
                    <a:lnTo>
                      <a:pt x="67887" y="173374"/>
                    </a:lnTo>
                    <a:cubicBezTo>
                      <a:pt x="67822" y="173502"/>
                      <a:pt x="67758" y="173566"/>
                      <a:pt x="67694" y="173695"/>
                    </a:cubicBezTo>
                    <a:lnTo>
                      <a:pt x="65639" y="175749"/>
                    </a:lnTo>
                    <a:cubicBezTo>
                      <a:pt x="65575" y="175814"/>
                      <a:pt x="65510" y="175878"/>
                      <a:pt x="65382" y="175942"/>
                    </a:cubicBezTo>
                    <a:lnTo>
                      <a:pt x="61528" y="178254"/>
                    </a:lnTo>
                    <a:lnTo>
                      <a:pt x="57161" y="181529"/>
                    </a:lnTo>
                    <a:lnTo>
                      <a:pt x="56133" y="182813"/>
                    </a:lnTo>
                    <a:cubicBezTo>
                      <a:pt x="56069" y="182877"/>
                      <a:pt x="56005" y="182941"/>
                      <a:pt x="55876" y="183005"/>
                    </a:cubicBezTo>
                    <a:lnTo>
                      <a:pt x="54528" y="183904"/>
                    </a:lnTo>
                    <a:cubicBezTo>
                      <a:pt x="54399" y="183969"/>
                      <a:pt x="54207" y="184033"/>
                      <a:pt x="54078" y="184097"/>
                    </a:cubicBezTo>
                    <a:lnTo>
                      <a:pt x="37187" y="186858"/>
                    </a:lnTo>
                    <a:lnTo>
                      <a:pt x="13166" y="186858"/>
                    </a:lnTo>
                    <a:lnTo>
                      <a:pt x="13487" y="189940"/>
                    </a:lnTo>
                    <a:cubicBezTo>
                      <a:pt x="13487" y="190133"/>
                      <a:pt x="13487" y="190261"/>
                      <a:pt x="13423" y="190390"/>
                    </a:cubicBezTo>
                    <a:lnTo>
                      <a:pt x="10405" y="19931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E5E0136D-4958-4EC2-92A7-13C13B98F7F8}"/>
                  </a:ext>
                </a:extLst>
              </p:cNvPr>
              <p:cNvSpPr/>
              <p:nvPr/>
            </p:nvSpPr>
            <p:spPr>
              <a:xfrm>
                <a:off x="667562" y="1067724"/>
                <a:ext cx="195888" cy="148073"/>
              </a:xfrm>
              <a:custGeom>
                <a:avLst/>
                <a:gdLst>
                  <a:gd name="connsiteX0" fmla="*/ 51894 w 195888"/>
                  <a:gd name="connsiteY0" fmla="*/ 39619 h 148073"/>
                  <a:gd name="connsiteX1" fmla="*/ 51381 w 195888"/>
                  <a:gd name="connsiteY1" fmla="*/ 40390 h 148073"/>
                  <a:gd name="connsiteX2" fmla="*/ 50481 w 195888"/>
                  <a:gd name="connsiteY2" fmla="*/ 40518 h 148073"/>
                  <a:gd name="connsiteX3" fmla="*/ 46821 w 195888"/>
                  <a:gd name="connsiteY3" fmla="*/ 39426 h 148073"/>
                  <a:gd name="connsiteX4" fmla="*/ 43352 w 195888"/>
                  <a:gd name="connsiteY4" fmla="*/ 39619 h 148073"/>
                  <a:gd name="connsiteX5" fmla="*/ 43095 w 195888"/>
                  <a:gd name="connsiteY5" fmla="*/ 39619 h 148073"/>
                  <a:gd name="connsiteX6" fmla="*/ 40013 w 195888"/>
                  <a:gd name="connsiteY6" fmla="*/ 39170 h 148073"/>
                  <a:gd name="connsiteX7" fmla="*/ 36737 w 195888"/>
                  <a:gd name="connsiteY7" fmla="*/ 39362 h 148073"/>
                  <a:gd name="connsiteX8" fmla="*/ 36287 w 195888"/>
                  <a:gd name="connsiteY8" fmla="*/ 39298 h 148073"/>
                  <a:gd name="connsiteX9" fmla="*/ 34939 w 195888"/>
                  <a:gd name="connsiteY9" fmla="*/ 38849 h 148073"/>
                  <a:gd name="connsiteX10" fmla="*/ 34489 w 195888"/>
                  <a:gd name="connsiteY10" fmla="*/ 38592 h 148073"/>
                  <a:gd name="connsiteX11" fmla="*/ 32884 w 195888"/>
                  <a:gd name="connsiteY11" fmla="*/ 36986 h 148073"/>
                  <a:gd name="connsiteX12" fmla="*/ 29287 w 195888"/>
                  <a:gd name="connsiteY12" fmla="*/ 34418 h 148073"/>
                  <a:gd name="connsiteX13" fmla="*/ 27746 w 195888"/>
                  <a:gd name="connsiteY13" fmla="*/ 34546 h 148073"/>
                  <a:gd name="connsiteX14" fmla="*/ 17983 w 195888"/>
                  <a:gd name="connsiteY14" fmla="*/ 41417 h 148073"/>
                  <a:gd name="connsiteX15" fmla="*/ 17791 w 195888"/>
                  <a:gd name="connsiteY15" fmla="*/ 41545 h 148073"/>
                  <a:gd name="connsiteX16" fmla="*/ 10469 w 195888"/>
                  <a:gd name="connsiteY16" fmla="*/ 44692 h 148073"/>
                  <a:gd name="connsiteX17" fmla="*/ 10469 w 195888"/>
                  <a:gd name="connsiteY17" fmla="*/ 59653 h 148073"/>
                  <a:gd name="connsiteX18" fmla="*/ 10661 w 195888"/>
                  <a:gd name="connsiteY18" fmla="*/ 61130 h 148073"/>
                  <a:gd name="connsiteX19" fmla="*/ 12460 w 195888"/>
                  <a:gd name="connsiteY19" fmla="*/ 62607 h 148073"/>
                  <a:gd name="connsiteX20" fmla="*/ 18625 w 195888"/>
                  <a:gd name="connsiteY20" fmla="*/ 61772 h 148073"/>
                  <a:gd name="connsiteX21" fmla="*/ 24470 w 195888"/>
                  <a:gd name="connsiteY21" fmla="*/ 59075 h 148073"/>
                  <a:gd name="connsiteX22" fmla="*/ 24920 w 195888"/>
                  <a:gd name="connsiteY22" fmla="*/ 58947 h 148073"/>
                  <a:gd name="connsiteX23" fmla="*/ 26397 w 195888"/>
                  <a:gd name="connsiteY23" fmla="*/ 58947 h 148073"/>
                  <a:gd name="connsiteX24" fmla="*/ 28388 w 195888"/>
                  <a:gd name="connsiteY24" fmla="*/ 57534 h 148073"/>
                  <a:gd name="connsiteX25" fmla="*/ 28902 w 195888"/>
                  <a:gd name="connsiteY25" fmla="*/ 57342 h 148073"/>
                  <a:gd name="connsiteX26" fmla="*/ 30507 w 195888"/>
                  <a:gd name="connsiteY26" fmla="*/ 57085 h 148073"/>
                  <a:gd name="connsiteX27" fmla="*/ 31149 w 195888"/>
                  <a:gd name="connsiteY27" fmla="*/ 57213 h 148073"/>
                  <a:gd name="connsiteX28" fmla="*/ 32498 w 195888"/>
                  <a:gd name="connsiteY28" fmla="*/ 57920 h 148073"/>
                  <a:gd name="connsiteX29" fmla="*/ 34489 w 195888"/>
                  <a:gd name="connsiteY29" fmla="*/ 59397 h 148073"/>
                  <a:gd name="connsiteX30" fmla="*/ 39948 w 195888"/>
                  <a:gd name="connsiteY30" fmla="*/ 65497 h 148073"/>
                  <a:gd name="connsiteX31" fmla="*/ 40205 w 195888"/>
                  <a:gd name="connsiteY31" fmla="*/ 66203 h 148073"/>
                  <a:gd name="connsiteX32" fmla="*/ 40205 w 195888"/>
                  <a:gd name="connsiteY32" fmla="*/ 66203 h 148073"/>
                  <a:gd name="connsiteX33" fmla="*/ 40205 w 195888"/>
                  <a:gd name="connsiteY33" fmla="*/ 67230 h 148073"/>
                  <a:gd name="connsiteX34" fmla="*/ 40591 w 195888"/>
                  <a:gd name="connsiteY34" fmla="*/ 68707 h 148073"/>
                  <a:gd name="connsiteX35" fmla="*/ 41361 w 195888"/>
                  <a:gd name="connsiteY35" fmla="*/ 69927 h 148073"/>
                  <a:gd name="connsiteX36" fmla="*/ 42839 w 195888"/>
                  <a:gd name="connsiteY36" fmla="*/ 71661 h 148073"/>
                  <a:gd name="connsiteX37" fmla="*/ 43095 w 195888"/>
                  <a:gd name="connsiteY37" fmla="*/ 72239 h 148073"/>
                  <a:gd name="connsiteX38" fmla="*/ 43031 w 195888"/>
                  <a:gd name="connsiteY38" fmla="*/ 72881 h 148073"/>
                  <a:gd name="connsiteX39" fmla="*/ 42325 w 195888"/>
                  <a:gd name="connsiteY39" fmla="*/ 74486 h 148073"/>
                  <a:gd name="connsiteX40" fmla="*/ 39242 w 195888"/>
                  <a:gd name="connsiteY40" fmla="*/ 79046 h 148073"/>
                  <a:gd name="connsiteX41" fmla="*/ 38728 w 195888"/>
                  <a:gd name="connsiteY41" fmla="*/ 79495 h 148073"/>
                  <a:gd name="connsiteX42" fmla="*/ 35067 w 195888"/>
                  <a:gd name="connsiteY42" fmla="*/ 80843 h 148073"/>
                  <a:gd name="connsiteX43" fmla="*/ 34489 w 195888"/>
                  <a:gd name="connsiteY43" fmla="*/ 80908 h 148073"/>
                  <a:gd name="connsiteX44" fmla="*/ 29480 w 195888"/>
                  <a:gd name="connsiteY44" fmla="*/ 80009 h 148073"/>
                  <a:gd name="connsiteX45" fmla="*/ 29223 w 195888"/>
                  <a:gd name="connsiteY45" fmla="*/ 79944 h 148073"/>
                  <a:gd name="connsiteX46" fmla="*/ 27167 w 195888"/>
                  <a:gd name="connsiteY46" fmla="*/ 79046 h 148073"/>
                  <a:gd name="connsiteX47" fmla="*/ 26782 w 195888"/>
                  <a:gd name="connsiteY47" fmla="*/ 78789 h 148073"/>
                  <a:gd name="connsiteX48" fmla="*/ 25176 w 195888"/>
                  <a:gd name="connsiteY48" fmla="*/ 77055 h 148073"/>
                  <a:gd name="connsiteX49" fmla="*/ 23314 w 195888"/>
                  <a:gd name="connsiteY49" fmla="*/ 77569 h 148073"/>
                  <a:gd name="connsiteX50" fmla="*/ 23314 w 195888"/>
                  <a:gd name="connsiteY50" fmla="*/ 77569 h 148073"/>
                  <a:gd name="connsiteX51" fmla="*/ 22607 w 195888"/>
                  <a:gd name="connsiteY51" fmla="*/ 77504 h 148073"/>
                  <a:gd name="connsiteX52" fmla="*/ 22607 w 195888"/>
                  <a:gd name="connsiteY52" fmla="*/ 77504 h 148073"/>
                  <a:gd name="connsiteX53" fmla="*/ 20038 w 195888"/>
                  <a:gd name="connsiteY53" fmla="*/ 76413 h 148073"/>
                  <a:gd name="connsiteX54" fmla="*/ 18882 w 195888"/>
                  <a:gd name="connsiteY54" fmla="*/ 76284 h 148073"/>
                  <a:gd name="connsiteX55" fmla="*/ 16506 w 195888"/>
                  <a:gd name="connsiteY55" fmla="*/ 78275 h 148073"/>
                  <a:gd name="connsiteX56" fmla="*/ 16056 w 195888"/>
                  <a:gd name="connsiteY56" fmla="*/ 79302 h 148073"/>
                  <a:gd name="connsiteX57" fmla="*/ 16378 w 195888"/>
                  <a:gd name="connsiteY57" fmla="*/ 81486 h 148073"/>
                  <a:gd name="connsiteX58" fmla="*/ 17084 w 195888"/>
                  <a:gd name="connsiteY58" fmla="*/ 81999 h 148073"/>
                  <a:gd name="connsiteX59" fmla="*/ 17791 w 195888"/>
                  <a:gd name="connsiteY59" fmla="*/ 82513 h 148073"/>
                  <a:gd name="connsiteX60" fmla="*/ 18240 w 195888"/>
                  <a:gd name="connsiteY60" fmla="*/ 83155 h 148073"/>
                  <a:gd name="connsiteX61" fmla="*/ 18497 w 195888"/>
                  <a:gd name="connsiteY61" fmla="*/ 84054 h 148073"/>
                  <a:gd name="connsiteX62" fmla="*/ 18754 w 195888"/>
                  <a:gd name="connsiteY62" fmla="*/ 87201 h 148073"/>
                  <a:gd name="connsiteX63" fmla="*/ 18690 w 195888"/>
                  <a:gd name="connsiteY63" fmla="*/ 87586 h 148073"/>
                  <a:gd name="connsiteX64" fmla="*/ 17983 w 195888"/>
                  <a:gd name="connsiteY64" fmla="*/ 90090 h 148073"/>
                  <a:gd name="connsiteX65" fmla="*/ 17919 w 195888"/>
                  <a:gd name="connsiteY65" fmla="*/ 90283 h 148073"/>
                  <a:gd name="connsiteX66" fmla="*/ 14579 w 195888"/>
                  <a:gd name="connsiteY66" fmla="*/ 96768 h 148073"/>
                  <a:gd name="connsiteX67" fmla="*/ 13487 w 195888"/>
                  <a:gd name="connsiteY67" fmla="*/ 102547 h 148073"/>
                  <a:gd name="connsiteX68" fmla="*/ 12781 w 195888"/>
                  <a:gd name="connsiteY68" fmla="*/ 103382 h 148073"/>
                  <a:gd name="connsiteX69" fmla="*/ 11689 w 195888"/>
                  <a:gd name="connsiteY69" fmla="*/ 103254 h 148073"/>
                  <a:gd name="connsiteX70" fmla="*/ 9120 w 195888"/>
                  <a:gd name="connsiteY70" fmla="*/ 101520 h 148073"/>
                  <a:gd name="connsiteX71" fmla="*/ 8414 w 195888"/>
                  <a:gd name="connsiteY71" fmla="*/ 101327 h 148073"/>
                  <a:gd name="connsiteX72" fmla="*/ 6037 w 195888"/>
                  <a:gd name="connsiteY72" fmla="*/ 101135 h 148073"/>
                  <a:gd name="connsiteX73" fmla="*/ 5267 w 195888"/>
                  <a:gd name="connsiteY73" fmla="*/ 101263 h 148073"/>
                  <a:gd name="connsiteX74" fmla="*/ 5138 w 195888"/>
                  <a:gd name="connsiteY74" fmla="*/ 101327 h 148073"/>
                  <a:gd name="connsiteX75" fmla="*/ 4945 w 195888"/>
                  <a:gd name="connsiteY75" fmla="*/ 101456 h 148073"/>
                  <a:gd name="connsiteX76" fmla="*/ 3019 w 195888"/>
                  <a:gd name="connsiteY76" fmla="*/ 104474 h 148073"/>
                  <a:gd name="connsiteX77" fmla="*/ 0 w 195888"/>
                  <a:gd name="connsiteY77" fmla="*/ 112179 h 148073"/>
                  <a:gd name="connsiteX78" fmla="*/ 1477 w 195888"/>
                  <a:gd name="connsiteY78" fmla="*/ 113463 h 148073"/>
                  <a:gd name="connsiteX79" fmla="*/ 1734 w 195888"/>
                  <a:gd name="connsiteY79" fmla="*/ 113784 h 148073"/>
                  <a:gd name="connsiteX80" fmla="*/ 2890 w 195888"/>
                  <a:gd name="connsiteY80" fmla="*/ 116096 h 148073"/>
                  <a:gd name="connsiteX81" fmla="*/ 3019 w 195888"/>
                  <a:gd name="connsiteY81" fmla="*/ 116481 h 148073"/>
                  <a:gd name="connsiteX82" fmla="*/ 3275 w 195888"/>
                  <a:gd name="connsiteY82" fmla="*/ 118986 h 148073"/>
                  <a:gd name="connsiteX83" fmla="*/ 3725 w 195888"/>
                  <a:gd name="connsiteY83" fmla="*/ 120912 h 148073"/>
                  <a:gd name="connsiteX84" fmla="*/ 4560 w 195888"/>
                  <a:gd name="connsiteY84" fmla="*/ 122903 h 148073"/>
                  <a:gd name="connsiteX85" fmla="*/ 5973 w 195888"/>
                  <a:gd name="connsiteY85" fmla="*/ 124957 h 148073"/>
                  <a:gd name="connsiteX86" fmla="*/ 9505 w 195888"/>
                  <a:gd name="connsiteY86" fmla="*/ 127590 h 148073"/>
                  <a:gd name="connsiteX87" fmla="*/ 9891 w 195888"/>
                  <a:gd name="connsiteY87" fmla="*/ 128104 h 148073"/>
                  <a:gd name="connsiteX88" fmla="*/ 10212 w 195888"/>
                  <a:gd name="connsiteY88" fmla="*/ 128810 h 148073"/>
                  <a:gd name="connsiteX89" fmla="*/ 12396 w 195888"/>
                  <a:gd name="connsiteY89" fmla="*/ 129902 h 148073"/>
                  <a:gd name="connsiteX90" fmla="*/ 14772 w 195888"/>
                  <a:gd name="connsiteY90" fmla="*/ 130351 h 148073"/>
                  <a:gd name="connsiteX91" fmla="*/ 15221 w 195888"/>
                  <a:gd name="connsiteY91" fmla="*/ 130415 h 148073"/>
                  <a:gd name="connsiteX92" fmla="*/ 15864 w 195888"/>
                  <a:gd name="connsiteY92" fmla="*/ 130030 h 148073"/>
                  <a:gd name="connsiteX93" fmla="*/ 18047 w 195888"/>
                  <a:gd name="connsiteY93" fmla="*/ 127847 h 148073"/>
                  <a:gd name="connsiteX94" fmla="*/ 18304 w 195888"/>
                  <a:gd name="connsiteY94" fmla="*/ 127462 h 148073"/>
                  <a:gd name="connsiteX95" fmla="*/ 18690 w 195888"/>
                  <a:gd name="connsiteY95" fmla="*/ 126820 h 148073"/>
                  <a:gd name="connsiteX96" fmla="*/ 19075 w 195888"/>
                  <a:gd name="connsiteY96" fmla="*/ 125535 h 148073"/>
                  <a:gd name="connsiteX97" fmla="*/ 19268 w 195888"/>
                  <a:gd name="connsiteY97" fmla="*/ 120398 h 148073"/>
                  <a:gd name="connsiteX98" fmla="*/ 19332 w 195888"/>
                  <a:gd name="connsiteY98" fmla="*/ 120013 h 148073"/>
                  <a:gd name="connsiteX99" fmla="*/ 19525 w 195888"/>
                  <a:gd name="connsiteY99" fmla="*/ 119564 h 148073"/>
                  <a:gd name="connsiteX100" fmla="*/ 19781 w 195888"/>
                  <a:gd name="connsiteY100" fmla="*/ 118857 h 148073"/>
                  <a:gd name="connsiteX101" fmla="*/ 24213 w 195888"/>
                  <a:gd name="connsiteY101" fmla="*/ 111858 h 148073"/>
                  <a:gd name="connsiteX102" fmla="*/ 24920 w 195888"/>
                  <a:gd name="connsiteY102" fmla="*/ 111344 h 148073"/>
                  <a:gd name="connsiteX103" fmla="*/ 25819 w 195888"/>
                  <a:gd name="connsiteY103" fmla="*/ 111088 h 148073"/>
                  <a:gd name="connsiteX104" fmla="*/ 27167 w 195888"/>
                  <a:gd name="connsiteY104" fmla="*/ 111730 h 148073"/>
                  <a:gd name="connsiteX105" fmla="*/ 32948 w 195888"/>
                  <a:gd name="connsiteY105" fmla="*/ 125728 h 148073"/>
                  <a:gd name="connsiteX106" fmla="*/ 34232 w 195888"/>
                  <a:gd name="connsiteY106" fmla="*/ 126563 h 148073"/>
                  <a:gd name="connsiteX107" fmla="*/ 35453 w 195888"/>
                  <a:gd name="connsiteY107" fmla="*/ 126755 h 148073"/>
                  <a:gd name="connsiteX108" fmla="*/ 37187 w 195888"/>
                  <a:gd name="connsiteY108" fmla="*/ 126563 h 148073"/>
                  <a:gd name="connsiteX109" fmla="*/ 38728 w 195888"/>
                  <a:gd name="connsiteY109" fmla="*/ 125792 h 148073"/>
                  <a:gd name="connsiteX110" fmla="*/ 41682 w 195888"/>
                  <a:gd name="connsiteY110" fmla="*/ 123224 h 148073"/>
                  <a:gd name="connsiteX111" fmla="*/ 42068 w 195888"/>
                  <a:gd name="connsiteY111" fmla="*/ 122646 h 148073"/>
                  <a:gd name="connsiteX112" fmla="*/ 43095 w 195888"/>
                  <a:gd name="connsiteY112" fmla="*/ 122132 h 148073"/>
                  <a:gd name="connsiteX113" fmla="*/ 43481 w 195888"/>
                  <a:gd name="connsiteY113" fmla="*/ 122261 h 148073"/>
                  <a:gd name="connsiteX114" fmla="*/ 45279 w 195888"/>
                  <a:gd name="connsiteY114" fmla="*/ 123160 h 148073"/>
                  <a:gd name="connsiteX115" fmla="*/ 45729 w 195888"/>
                  <a:gd name="connsiteY115" fmla="*/ 123545 h 148073"/>
                  <a:gd name="connsiteX116" fmla="*/ 47334 w 195888"/>
                  <a:gd name="connsiteY116" fmla="*/ 126049 h 148073"/>
                  <a:gd name="connsiteX117" fmla="*/ 47527 w 195888"/>
                  <a:gd name="connsiteY117" fmla="*/ 126498 h 148073"/>
                  <a:gd name="connsiteX118" fmla="*/ 47720 w 195888"/>
                  <a:gd name="connsiteY118" fmla="*/ 127847 h 148073"/>
                  <a:gd name="connsiteX119" fmla="*/ 47977 w 195888"/>
                  <a:gd name="connsiteY119" fmla="*/ 128296 h 148073"/>
                  <a:gd name="connsiteX120" fmla="*/ 51316 w 195888"/>
                  <a:gd name="connsiteY120" fmla="*/ 128682 h 148073"/>
                  <a:gd name="connsiteX121" fmla="*/ 54528 w 195888"/>
                  <a:gd name="connsiteY121" fmla="*/ 128425 h 148073"/>
                  <a:gd name="connsiteX122" fmla="*/ 56454 w 195888"/>
                  <a:gd name="connsiteY122" fmla="*/ 128425 h 148073"/>
                  <a:gd name="connsiteX123" fmla="*/ 56776 w 195888"/>
                  <a:gd name="connsiteY123" fmla="*/ 128489 h 148073"/>
                  <a:gd name="connsiteX124" fmla="*/ 60886 w 195888"/>
                  <a:gd name="connsiteY124" fmla="*/ 129645 h 148073"/>
                  <a:gd name="connsiteX125" fmla="*/ 63840 w 195888"/>
                  <a:gd name="connsiteY125" fmla="*/ 129838 h 148073"/>
                  <a:gd name="connsiteX126" fmla="*/ 64097 w 195888"/>
                  <a:gd name="connsiteY126" fmla="*/ 129902 h 148073"/>
                  <a:gd name="connsiteX127" fmla="*/ 64418 w 195888"/>
                  <a:gd name="connsiteY127" fmla="*/ 129966 h 148073"/>
                  <a:gd name="connsiteX128" fmla="*/ 65703 w 195888"/>
                  <a:gd name="connsiteY128" fmla="*/ 130351 h 148073"/>
                  <a:gd name="connsiteX129" fmla="*/ 66088 w 195888"/>
                  <a:gd name="connsiteY129" fmla="*/ 130544 h 148073"/>
                  <a:gd name="connsiteX130" fmla="*/ 67180 w 195888"/>
                  <a:gd name="connsiteY130" fmla="*/ 131443 h 148073"/>
                  <a:gd name="connsiteX131" fmla="*/ 67437 w 195888"/>
                  <a:gd name="connsiteY131" fmla="*/ 131700 h 148073"/>
                  <a:gd name="connsiteX132" fmla="*/ 67437 w 195888"/>
                  <a:gd name="connsiteY132" fmla="*/ 131700 h 148073"/>
                  <a:gd name="connsiteX133" fmla="*/ 67437 w 195888"/>
                  <a:gd name="connsiteY133" fmla="*/ 131700 h 148073"/>
                  <a:gd name="connsiteX134" fmla="*/ 67694 w 195888"/>
                  <a:gd name="connsiteY134" fmla="*/ 131957 h 148073"/>
                  <a:gd name="connsiteX135" fmla="*/ 70648 w 195888"/>
                  <a:gd name="connsiteY135" fmla="*/ 136516 h 148073"/>
                  <a:gd name="connsiteX136" fmla="*/ 72639 w 195888"/>
                  <a:gd name="connsiteY136" fmla="*/ 138956 h 148073"/>
                  <a:gd name="connsiteX137" fmla="*/ 75273 w 195888"/>
                  <a:gd name="connsiteY137" fmla="*/ 141588 h 148073"/>
                  <a:gd name="connsiteX138" fmla="*/ 79768 w 195888"/>
                  <a:gd name="connsiteY138" fmla="*/ 145184 h 148073"/>
                  <a:gd name="connsiteX139" fmla="*/ 82658 w 195888"/>
                  <a:gd name="connsiteY139" fmla="*/ 148074 h 148073"/>
                  <a:gd name="connsiteX140" fmla="*/ 85356 w 195888"/>
                  <a:gd name="connsiteY140" fmla="*/ 143451 h 148073"/>
                  <a:gd name="connsiteX141" fmla="*/ 88182 w 195888"/>
                  <a:gd name="connsiteY141" fmla="*/ 139469 h 148073"/>
                  <a:gd name="connsiteX142" fmla="*/ 89145 w 195888"/>
                  <a:gd name="connsiteY142" fmla="*/ 137543 h 148073"/>
                  <a:gd name="connsiteX143" fmla="*/ 89338 w 195888"/>
                  <a:gd name="connsiteY143" fmla="*/ 135617 h 148073"/>
                  <a:gd name="connsiteX144" fmla="*/ 88182 w 195888"/>
                  <a:gd name="connsiteY144" fmla="*/ 133626 h 148073"/>
                  <a:gd name="connsiteX145" fmla="*/ 85677 w 195888"/>
                  <a:gd name="connsiteY145" fmla="*/ 129003 h 148073"/>
                  <a:gd name="connsiteX146" fmla="*/ 85549 w 195888"/>
                  <a:gd name="connsiteY146" fmla="*/ 128296 h 148073"/>
                  <a:gd name="connsiteX147" fmla="*/ 85806 w 195888"/>
                  <a:gd name="connsiteY147" fmla="*/ 126242 h 148073"/>
                  <a:gd name="connsiteX148" fmla="*/ 86512 w 195888"/>
                  <a:gd name="connsiteY148" fmla="*/ 123737 h 148073"/>
                  <a:gd name="connsiteX149" fmla="*/ 91072 w 195888"/>
                  <a:gd name="connsiteY149" fmla="*/ 114748 h 148073"/>
                  <a:gd name="connsiteX150" fmla="*/ 89466 w 195888"/>
                  <a:gd name="connsiteY150" fmla="*/ 111922 h 148073"/>
                  <a:gd name="connsiteX151" fmla="*/ 87026 w 195888"/>
                  <a:gd name="connsiteY151" fmla="*/ 110702 h 148073"/>
                  <a:gd name="connsiteX152" fmla="*/ 86705 w 195888"/>
                  <a:gd name="connsiteY152" fmla="*/ 110445 h 148073"/>
                  <a:gd name="connsiteX153" fmla="*/ 86448 w 195888"/>
                  <a:gd name="connsiteY153" fmla="*/ 109290 h 148073"/>
                  <a:gd name="connsiteX154" fmla="*/ 87797 w 195888"/>
                  <a:gd name="connsiteY154" fmla="*/ 105437 h 148073"/>
                  <a:gd name="connsiteX155" fmla="*/ 87989 w 195888"/>
                  <a:gd name="connsiteY155" fmla="*/ 105052 h 148073"/>
                  <a:gd name="connsiteX156" fmla="*/ 91650 w 195888"/>
                  <a:gd name="connsiteY156" fmla="*/ 100942 h 148073"/>
                  <a:gd name="connsiteX157" fmla="*/ 94926 w 195888"/>
                  <a:gd name="connsiteY157" fmla="*/ 97924 h 148073"/>
                  <a:gd name="connsiteX158" fmla="*/ 95183 w 195888"/>
                  <a:gd name="connsiteY158" fmla="*/ 97731 h 148073"/>
                  <a:gd name="connsiteX159" fmla="*/ 97495 w 195888"/>
                  <a:gd name="connsiteY159" fmla="*/ 96576 h 148073"/>
                  <a:gd name="connsiteX160" fmla="*/ 97880 w 195888"/>
                  <a:gd name="connsiteY160" fmla="*/ 96447 h 148073"/>
                  <a:gd name="connsiteX161" fmla="*/ 99678 w 195888"/>
                  <a:gd name="connsiteY161" fmla="*/ 96190 h 148073"/>
                  <a:gd name="connsiteX162" fmla="*/ 100192 w 195888"/>
                  <a:gd name="connsiteY162" fmla="*/ 96254 h 148073"/>
                  <a:gd name="connsiteX163" fmla="*/ 101798 w 195888"/>
                  <a:gd name="connsiteY163" fmla="*/ 96897 h 148073"/>
                  <a:gd name="connsiteX164" fmla="*/ 103660 w 195888"/>
                  <a:gd name="connsiteY164" fmla="*/ 96897 h 148073"/>
                  <a:gd name="connsiteX165" fmla="*/ 106101 w 195888"/>
                  <a:gd name="connsiteY165" fmla="*/ 96062 h 148073"/>
                  <a:gd name="connsiteX166" fmla="*/ 108092 w 195888"/>
                  <a:gd name="connsiteY166" fmla="*/ 94842 h 148073"/>
                  <a:gd name="connsiteX167" fmla="*/ 109312 w 195888"/>
                  <a:gd name="connsiteY167" fmla="*/ 93365 h 148073"/>
                  <a:gd name="connsiteX168" fmla="*/ 109697 w 195888"/>
                  <a:gd name="connsiteY168" fmla="*/ 93108 h 148073"/>
                  <a:gd name="connsiteX169" fmla="*/ 114065 w 195888"/>
                  <a:gd name="connsiteY169" fmla="*/ 91053 h 148073"/>
                  <a:gd name="connsiteX170" fmla="*/ 114579 w 195888"/>
                  <a:gd name="connsiteY170" fmla="*/ 90925 h 148073"/>
                  <a:gd name="connsiteX171" fmla="*/ 115092 w 195888"/>
                  <a:gd name="connsiteY171" fmla="*/ 91053 h 148073"/>
                  <a:gd name="connsiteX172" fmla="*/ 116120 w 195888"/>
                  <a:gd name="connsiteY172" fmla="*/ 91567 h 148073"/>
                  <a:gd name="connsiteX173" fmla="*/ 118368 w 195888"/>
                  <a:gd name="connsiteY173" fmla="*/ 92594 h 148073"/>
                  <a:gd name="connsiteX174" fmla="*/ 120231 w 195888"/>
                  <a:gd name="connsiteY174" fmla="*/ 92980 h 148073"/>
                  <a:gd name="connsiteX175" fmla="*/ 121708 w 195888"/>
                  <a:gd name="connsiteY175" fmla="*/ 92402 h 148073"/>
                  <a:gd name="connsiteX176" fmla="*/ 122928 w 195888"/>
                  <a:gd name="connsiteY176" fmla="*/ 89384 h 148073"/>
                  <a:gd name="connsiteX177" fmla="*/ 123056 w 195888"/>
                  <a:gd name="connsiteY177" fmla="*/ 89191 h 148073"/>
                  <a:gd name="connsiteX178" fmla="*/ 129351 w 195888"/>
                  <a:gd name="connsiteY178" fmla="*/ 79752 h 148073"/>
                  <a:gd name="connsiteX179" fmla="*/ 130186 w 195888"/>
                  <a:gd name="connsiteY179" fmla="*/ 77183 h 148073"/>
                  <a:gd name="connsiteX180" fmla="*/ 130828 w 195888"/>
                  <a:gd name="connsiteY180" fmla="*/ 76477 h 148073"/>
                  <a:gd name="connsiteX181" fmla="*/ 134296 w 195888"/>
                  <a:gd name="connsiteY181" fmla="*/ 74936 h 148073"/>
                  <a:gd name="connsiteX182" fmla="*/ 135516 w 195888"/>
                  <a:gd name="connsiteY182" fmla="*/ 73908 h 148073"/>
                  <a:gd name="connsiteX183" fmla="*/ 135837 w 195888"/>
                  <a:gd name="connsiteY183" fmla="*/ 73716 h 148073"/>
                  <a:gd name="connsiteX184" fmla="*/ 138599 w 195888"/>
                  <a:gd name="connsiteY184" fmla="*/ 72560 h 148073"/>
                  <a:gd name="connsiteX185" fmla="*/ 139049 w 195888"/>
                  <a:gd name="connsiteY185" fmla="*/ 72496 h 148073"/>
                  <a:gd name="connsiteX186" fmla="*/ 141104 w 195888"/>
                  <a:gd name="connsiteY186" fmla="*/ 72496 h 148073"/>
                  <a:gd name="connsiteX187" fmla="*/ 144122 w 195888"/>
                  <a:gd name="connsiteY187" fmla="*/ 72046 h 148073"/>
                  <a:gd name="connsiteX188" fmla="*/ 149646 w 195888"/>
                  <a:gd name="connsiteY188" fmla="*/ 70248 h 148073"/>
                  <a:gd name="connsiteX189" fmla="*/ 149967 w 195888"/>
                  <a:gd name="connsiteY189" fmla="*/ 70184 h 148073"/>
                  <a:gd name="connsiteX190" fmla="*/ 149967 w 195888"/>
                  <a:gd name="connsiteY190" fmla="*/ 70184 h 148073"/>
                  <a:gd name="connsiteX191" fmla="*/ 153178 w 195888"/>
                  <a:gd name="connsiteY191" fmla="*/ 70184 h 148073"/>
                  <a:gd name="connsiteX192" fmla="*/ 153178 w 195888"/>
                  <a:gd name="connsiteY192" fmla="*/ 70184 h 148073"/>
                  <a:gd name="connsiteX193" fmla="*/ 158766 w 195888"/>
                  <a:gd name="connsiteY193" fmla="*/ 71276 h 148073"/>
                  <a:gd name="connsiteX194" fmla="*/ 161399 w 195888"/>
                  <a:gd name="connsiteY194" fmla="*/ 70056 h 148073"/>
                  <a:gd name="connsiteX195" fmla="*/ 161720 w 195888"/>
                  <a:gd name="connsiteY195" fmla="*/ 69992 h 148073"/>
                  <a:gd name="connsiteX196" fmla="*/ 166280 w 195888"/>
                  <a:gd name="connsiteY196" fmla="*/ 69285 h 148073"/>
                  <a:gd name="connsiteX197" fmla="*/ 166794 w 195888"/>
                  <a:gd name="connsiteY197" fmla="*/ 69285 h 148073"/>
                  <a:gd name="connsiteX198" fmla="*/ 172253 w 195888"/>
                  <a:gd name="connsiteY198" fmla="*/ 70891 h 148073"/>
                  <a:gd name="connsiteX199" fmla="*/ 177969 w 195888"/>
                  <a:gd name="connsiteY199" fmla="*/ 73266 h 148073"/>
                  <a:gd name="connsiteX200" fmla="*/ 178226 w 195888"/>
                  <a:gd name="connsiteY200" fmla="*/ 73202 h 148073"/>
                  <a:gd name="connsiteX201" fmla="*/ 178162 w 195888"/>
                  <a:gd name="connsiteY201" fmla="*/ 72753 h 148073"/>
                  <a:gd name="connsiteX202" fmla="*/ 178162 w 195888"/>
                  <a:gd name="connsiteY202" fmla="*/ 72560 h 148073"/>
                  <a:gd name="connsiteX203" fmla="*/ 178483 w 195888"/>
                  <a:gd name="connsiteY203" fmla="*/ 71597 h 148073"/>
                  <a:gd name="connsiteX204" fmla="*/ 182529 w 195888"/>
                  <a:gd name="connsiteY204" fmla="*/ 67616 h 148073"/>
                  <a:gd name="connsiteX205" fmla="*/ 183172 w 195888"/>
                  <a:gd name="connsiteY205" fmla="*/ 64662 h 148073"/>
                  <a:gd name="connsiteX206" fmla="*/ 183300 w 195888"/>
                  <a:gd name="connsiteY206" fmla="*/ 64341 h 148073"/>
                  <a:gd name="connsiteX207" fmla="*/ 186190 w 195888"/>
                  <a:gd name="connsiteY207" fmla="*/ 59461 h 148073"/>
                  <a:gd name="connsiteX208" fmla="*/ 187282 w 195888"/>
                  <a:gd name="connsiteY208" fmla="*/ 55480 h 148073"/>
                  <a:gd name="connsiteX209" fmla="*/ 187603 w 195888"/>
                  <a:gd name="connsiteY209" fmla="*/ 54902 h 148073"/>
                  <a:gd name="connsiteX210" fmla="*/ 189851 w 195888"/>
                  <a:gd name="connsiteY210" fmla="*/ 52783 h 148073"/>
                  <a:gd name="connsiteX211" fmla="*/ 189081 w 195888"/>
                  <a:gd name="connsiteY211" fmla="*/ 49893 h 148073"/>
                  <a:gd name="connsiteX212" fmla="*/ 189081 w 195888"/>
                  <a:gd name="connsiteY212" fmla="*/ 49379 h 148073"/>
                  <a:gd name="connsiteX213" fmla="*/ 189273 w 195888"/>
                  <a:gd name="connsiteY213" fmla="*/ 48930 h 148073"/>
                  <a:gd name="connsiteX214" fmla="*/ 189980 w 195888"/>
                  <a:gd name="connsiteY214" fmla="*/ 48031 h 148073"/>
                  <a:gd name="connsiteX215" fmla="*/ 190622 w 195888"/>
                  <a:gd name="connsiteY215" fmla="*/ 47581 h 148073"/>
                  <a:gd name="connsiteX216" fmla="*/ 191457 w 195888"/>
                  <a:gd name="connsiteY216" fmla="*/ 47389 h 148073"/>
                  <a:gd name="connsiteX217" fmla="*/ 191136 w 195888"/>
                  <a:gd name="connsiteY217" fmla="*/ 46297 h 148073"/>
                  <a:gd name="connsiteX218" fmla="*/ 191007 w 195888"/>
                  <a:gd name="connsiteY218" fmla="*/ 45527 h 148073"/>
                  <a:gd name="connsiteX219" fmla="*/ 190622 w 195888"/>
                  <a:gd name="connsiteY219" fmla="*/ 43151 h 148073"/>
                  <a:gd name="connsiteX220" fmla="*/ 190622 w 195888"/>
                  <a:gd name="connsiteY220" fmla="*/ 42894 h 148073"/>
                  <a:gd name="connsiteX221" fmla="*/ 190879 w 195888"/>
                  <a:gd name="connsiteY221" fmla="*/ 40133 h 148073"/>
                  <a:gd name="connsiteX222" fmla="*/ 190943 w 195888"/>
                  <a:gd name="connsiteY222" fmla="*/ 39812 h 148073"/>
                  <a:gd name="connsiteX223" fmla="*/ 191393 w 195888"/>
                  <a:gd name="connsiteY223" fmla="*/ 38592 h 148073"/>
                  <a:gd name="connsiteX224" fmla="*/ 190686 w 195888"/>
                  <a:gd name="connsiteY224" fmla="*/ 38335 h 148073"/>
                  <a:gd name="connsiteX225" fmla="*/ 190172 w 195888"/>
                  <a:gd name="connsiteY225" fmla="*/ 37950 h 148073"/>
                  <a:gd name="connsiteX226" fmla="*/ 189016 w 195888"/>
                  <a:gd name="connsiteY226" fmla="*/ 36344 h 148073"/>
                  <a:gd name="connsiteX227" fmla="*/ 188824 w 195888"/>
                  <a:gd name="connsiteY227" fmla="*/ 35831 h 148073"/>
                  <a:gd name="connsiteX228" fmla="*/ 188888 w 195888"/>
                  <a:gd name="connsiteY228" fmla="*/ 35317 h 148073"/>
                  <a:gd name="connsiteX229" fmla="*/ 189337 w 195888"/>
                  <a:gd name="connsiteY229" fmla="*/ 33968 h 148073"/>
                  <a:gd name="connsiteX230" fmla="*/ 190044 w 195888"/>
                  <a:gd name="connsiteY230" fmla="*/ 33262 h 148073"/>
                  <a:gd name="connsiteX231" fmla="*/ 192099 w 195888"/>
                  <a:gd name="connsiteY231" fmla="*/ 32556 h 148073"/>
                  <a:gd name="connsiteX232" fmla="*/ 194540 w 195888"/>
                  <a:gd name="connsiteY232" fmla="*/ 32042 h 148073"/>
                  <a:gd name="connsiteX233" fmla="*/ 192613 w 195888"/>
                  <a:gd name="connsiteY233" fmla="*/ 31528 h 148073"/>
                  <a:gd name="connsiteX234" fmla="*/ 192163 w 195888"/>
                  <a:gd name="connsiteY234" fmla="*/ 31336 h 148073"/>
                  <a:gd name="connsiteX235" fmla="*/ 191842 w 195888"/>
                  <a:gd name="connsiteY235" fmla="*/ 30950 h 148073"/>
                  <a:gd name="connsiteX236" fmla="*/ 191842 w 195888"/>
                  <a:gd name="connsiteY236" fmla="*/ 29987 h 148073"/>
                  <a:gd name="connsiteX237" fmla="*/ 194604 w 195888"/>
                  <a:gd name="connsiteY237" fmla="*/ 23373 h 148073"/>
                  <a:gd name="connsiteX238" fmla="*/ 195375 w 195888"/>
                  <a:gd name="connsiteY238" fmla="*/ 19842 h 148073"/>
                  <a:gd name="connsiteX239" fmla="*/ 194797 w 195888"/>
                  <a:gd name="connsiteY239" fmla="*/ 18557 h 148073"/>
                  <a:gd name="connsiteX240" fmla="*/ 193897 w 195888"/>
                  <a:gd name="connsiteY240" fmla="*/ 18236 h 148073"/>
                  <a:gd name="connsiteX241" fmla="*/ 193127 w 195888"/>
                  <a:gd name="connsiteY241" fmla="*/ 16952 h 148073"/>
                  <a:gd name="connsiteX242" fmla="*/ 193127 w 195888"/>
                  <a:gd name="connsiteY242" fmla="*/ 16952 h 148073"/>
                  <a:gd name="connsiteX243" fmla="*/ 193127 w 195888"/>
                  <a:gd name="connsiteY243" fmla="*/ 16952 h 148073"/>
                  <a:gd name="connsiteX244" fmla="*/ 193384 w 195888"/>
                  <a:gd name="connsiteY244" fmla="*/ 15604 h 148073"/>
                  <a:gd name="connsiteX245" fmla="*/ 193576 w 195888"/>
                  <a:gd name="connsiteY245" fmla="*/ 15154 h 148073"/>
                  <a:gd name="connsiteX246" fmla="*/ 194732 w 195888"/>
                  <a:gd name="connsiteY246" fmla="*/ 13549 h 148073"/>
                  <a:gd name="connsiteX247" fmla="*/ 195888 w 195888"/>
                  <a:gd name="connsiteY247" fmla="*/ 11173 h 148073"/>
                  <a:gd name="connsiteX248" fmla="*/ 195310 w 195888"/>
                  <a:gd name="connsiteY248" fmla="*/ 10659 h 148073"/>
                  <a:gd name="connsiteX249" fmla="*/ 195310 w 195888"/>
                  <a:gd name="connsiteY249" fmla="*/ 10659 h 148073"/>
                  <a:gd name="connsiteX250" fmla="*/ 195310 w 195888"/>
                  <a:gd name="connsiteY250" fmla="*/ 10659 h 148073"/>
                  <a:gd name="connsiteX251" fmla="*/ 194154 w 195888"/>
                  <a:gd name="connsiteY251" fmla="*/ 8604 h 148073"/>
                  <a:gd name="connsiteX252" fmla="*/ 194026 w 195888"/>
                  <a:gd name="connsiteY252" fmla="*/ 8027 h 148073"/>
                  <a:gd name="connsiteX253" fmla="*/ 194026 w 195888"/>
                  <a:gd name="connsiteY253" fmla="*/ 3275 h 148073"/>
                  <a:gd name="connsiteX254" fmla="*/ 192549 w 195888"/>
                  <a:gd name="connsiteY254" fmla="*/ 1798 h 148073"/>
                  <a:gd name="connsiteX255" fmla="*/ 192549 w 195888"/>
                  <a:gd name="connsiteY255" fmla="*/ 1798 h 148073"/>
                  <a:gd name="connsiteX256" fmla="*/ 192356 w 195888"/>
                  <a:gd name="connsiteY256" fmla="*/ 1605 h 148073"/>
                  <a:gd name="connsiteX257" fmla="*/ 192292 w 195888"/>
                  <a:gd name="connsiteY257" fmla="*/ 1477 h 148073"/>
                  <a:gd name="connsiteX258" fmla="*/ 191906 w 195888"/>
                  <a:gd name="connsiteY258" fmla="*/ 1734 h 148073"/>
                  <a:gd name="connsiteX259" fmla="*/ 190493 w 195888"/>
                  <a:gd name="connsiteY259" fmla="*/ 1669 h 148073"/>
                  <a:gd name="connsiteX260" fmla="*/ 188438 w 195888"/>
                  <a:gd name="connsiteY260" fmla="*/ 0 h 148073"/>
                  <a:gd name="connsiteX261" fmla="*/ 187539 w 195888"/>
                  <a:gd name="connsiteY261" fmla="*/ 321 h 148073"/>
                  <a:gd name="connsiteX262" fmla="*/ 187282 w 195888"/>
                  <a:gd name="connsiteY262" fmla="*/ 385 h 148073"/>
                  <a:gd name="connsiteX263" fmla="*/ 185612 w 195888"/>
                  <a:gd name="connsiteY263" fmla="*/ 578 h 148073"/>
                  <a:gd name="connsiteX264" fmla="*/ 185227 w 195888"/>
                  <a:gd name="connsiteY264" fmla="*/ 963 h 148073"/>
                  <a:gd name="connsiteX265" fmla="*/ 185034 w 195888"/>
                  <a:gd name="connsiteY265" fmla="*/ 1734 h 148073"/>
                  <a:gd name="connsiteX266" fmla="*/ 183814 w 195888"/>
                  <a:gd name="connsiteY266" fmla="*/ 4687 h 148073"/>
                  <a:gd name="connsiteX267" fmla="*/ 183172 w 195888"/>
                  <a:gd name="connsiteY267" fmla="*/ 7705 h 148073"/>
                  <a:gd name="connsiteX268" fmla="*/ 183043 w 195888"/>
                  <a:gd name="connsiteY268" fmla="*/ 8027 h 148073"/>
                  <a:gd name="connsiteX269" fmla="*/ 180988 w 195888"/>
                  <a:gd name="connsiteY269" fmla="*/ 11687 h 148073"/>
                  <a:gd name="connsiteX270" fmla="*/ 180346 w 195888"/>
                  <a:gd name="connsiteY270" fmla="*/ 12200 h 148073"/>
                  <a:gd name="connsiteX271" fmla="*/ 175336 w 195888"/>
                  <a:gd name="connsiteY271" fmla="*/ 13806 h 148073"/>
                  <a:gd name="connsiteX272" fmla="*/ 174565 w 195888"/>
                  <a:gd name="connsiteY272" fmla="*/ 13741 h 148073"/>
                  <a:gd name="connsiteX273" fmla="*/ 172960 w 195888"/>
                  <a:gd name="connsiteY273" fmla="*/ 13035 h 148073"/>
                  <a:gd name="connsiteX274" fmla="*/ 166409 w 195888"/>
                  <a:gd name="connsiteY274" fmla="*/ 8604 h 148073"/>
                  <a:gd name="connsiteX275" fmla="*/ 163711 w 195888"/>
                  <a:gd name="connsiteY275" fmla="*/ 6164 h 148073"/>
                  <a:gd name="connsiteX276" fmla="*/ 161271 w 195888"/>
                  <a:gd name="connsiteY276" fmla="*/ 5394 h 148073"/>
                  <a:gd name="connsiteX277" fmla="*/ 152215 w 195888"/>
                  <a:gd name="connsiteY277" fmla="*/ 7192 h 148073"/>
                  <a:gd name="connsiteX278" fmla="*/ 142902 w 195888"/>
                  <a:gd name="connsiteY278" fmla="*/ 10017 h 148073"/>
                  <a:gd name="connsiteX279" fmla="*/ 141104 w 195888"/>
                  <a:gd name="connsiteY279" fmla="*/ 12842 h 148073"/>
                  <a:gd name="connsiteX280" fmla="*/ 139434 w 195888"/>
                  <a:gd name="connsiteY280" fmla="*/ 14833 h 148073"/>
                  <a:gd name="connsiteX281" fmla="*/ 139113 w 195888"/>
                  <a:gd name="connsiteY281" fmla="*/ 15090 h 148073"/>
                  <a:gd name="connsiteX282" fmla="*/ 136159 w 195888"/>
                  <a:gd name="connsiteY282" fmla="*/ 16695 h 148073"/>
                  <a:gd name="connsiteX283" fmla="*/ 133076 w 195888"/>
                  <a:gd name="connsiteY283" fmla="*/ 17915 h 148073"/>
                  <a:gd name="connsiteX284" fmla="*/ 132755 w 195888"/>
                  <a:gd name="connsiteY284" fmla="*/ 17980 h 148073"/>
                  <a:gd name="connsiteX285" fmla="*/ 128002 w 195888"/>
                  <a:gd name="connsiteY285" fmla="*/ 18365 h 148073"/>
                  <a:gd name="connsiteX286" fmla="*/ 127681 w 195888"/>
                  <a:gd name="connsiteY286" fmla="*/ 21511 h 148073"/>
                  <a:gd name="connsiteX287" fmla="*/ 127938 w 195888"/>
                  <a:gd name="connsiteY287" fmla="*/ 27033 h 148073"/>
                  <a:gd name="connsiteX288" fmla="*/ 127809 w 195888"/>
                  <a:gd name="connsiteY288" fmla="*/ 27611 h 148073"/>
                  <a:gd name="connsiteX289" fmla="*/ 126653 w 195888"/>
                  <a:gd name="connsiteY289" fmla="*/ 29923 h 148073"/>
                  <a:gd name="connsiteX290" fmla="*/ 126460 w 195888"/>
                  <a:gd name="connsiteY290" fmla="*/ 30180 h 148073"/>
                  <a:gd name="connsiteX291" fmla="*/ 121515 w 195888"/>
                  <a:gd name="connsiteY291" fmla="*/ 35766 h 148073"/>
                  <a:gd name="connsiteX292" fmla="*/ 121515 w 195888"/>
                  <a:gd name="connsiteY292" fmla="*/ 36473 h 148073"/>
                  <a:gd name="connsiteX293" fmla="*/ 121515 w 195888"/>
                  <a:gd name="connsiteY293" fmla="*/ 36473 h 148073"/>
                  <a:gd name="connsiteX294" fmla="*/ 121001 w 195888"/>
                  <a:gd name="connsiteY294" fmla="*/ 37436 h 148073"/>
                  <a:gd name="connsiteX295" fmla="*/ 119652 w 195888"/>
                  <a:gd name="connsiteY295" fmla="*/ 38335 h 148073"/>
                  <a:gd name="connsiteX296" fmla="*/ 119074 w 195888"/>
                  <a:gd name="connsiteY296" fmla="*/ 38527 h 148073"/>
                  <a:gd name="connsiteX297" fmla="*/ 115349 w 195888"/>
                  <a:gd name="connsiteY297" fmla="*/ 38720 h 148073"/>
                  <a:gd name="connsiteX298" fmla="*/ 113679 w 195888"/>
                  <a:gd name="connsiteY298" fmla="*/ 39362 h 148073"/>
                  <a:gd name="connsiteX299" fmla="*/ 111496 w 195888"/>
                  <a:gd name="connsiteY299" fmla="*/ 40454 h 148073"/>
                  <a:gd name="connsiteX300" fmla="*/ 108413 w 195888"/>
                  <a:gd name="connsiteY300" fmla="*/ 42444 h 148073"/>
                  <a:gd name="connsiteX301" fmla="*/ 106229 w 195888"/>
                  <a:gd name="connsiteY301" fmla="*/ 44242 h 148073"/>
                  <a:gd name="connsiteX302" fmla="*/ 104945 w 195888"/>
                  <a:gd name="connsiteY302" fmla="*/ 47004 h 148073"/>
                  <a:gd name="connsiteX303" fmla="*/ 104816 w 195888"/>
                  <a:gd name="connsiteY303" fmla="*/ 47260 h 148073"/>
                  <a:gd name="connsiteX304" fmla="*/ 103018 w 195888"/>
                  <a:gd name="connsiteY304" fmla="*/ 49572 h 148073"/>
                  <a:gd name="connsiteX305" fmla="*/ 101284 w 195888"/>
                  <a:gd name="connsiteY305" fmla="*/ 52397 h 148073"/>
                  <a:gd name="connsiteX306" fmla="*/ 100642 w 195888"/>
                  <a:gd name="connsiteY306" fmla="*/ 52911 h 148073"/>
                  <a:gd name="connsiteX307" fmla="*/ 99036 w 195888"/>
                  <a:gd name="connsiteY307" fmla="*/ 53361 h 148073"/>
                  <a:gd name="connsiteX308" fmla="*/ 97687 w 195888"/>
                  <a:gd name="connsiteY308" fmla="*/ 52718 h 148073"/>
                  <a:gd name="connsiteX309" fmla="*/ 95632 w 195888"/>
                  <a:gd name="connsiteY309" fmla="*/ 47581 h 148073"/>
                  <a:gd name="connsiteX310" fmla="*/ 92549 w 195888"/>
                  <a:gd name="connsiteY310" fmla="*/ 48801 h 148073"/>
                  <a:gd name="connsiteX311" fmla="*/ 91457 w 195888"/>
                  <a:gd name="connsiteY311" fmla="*/ 48609 h 148073"/>
                  <a:gd name="connsiteX312" fmla="*/ 91008 w 195888"/>
                  <a:gd name="connsiteY312" fmla="*/ 47581 h 148073"/>
                  <a:gd name="connsiteX313" fmla="*/ 91650 w 195888"/>
                  <a:gd name="connsiteY313" fmla="*/ 41995 h 148073"/>
                  <a:gd name="connsiteX314" fmla="*/ 91457 w 195888"/>
                  <a:gd name="connsiteY314" fmla="*/ 39491 h 148073"/>
                  <a:gd name="connsiteX315" fmla="*/ 87925 w 195888"/>
                  <a:gd name="connsiteY315" fmla="*/ 29281 h 148073"/>
                  <a:gd name="connsiteX316" fmla="*/ 87026 w 195888"/>
                  <a:gd name="connsiteY316" fmla="*/ 27868 h 148073"/>
                  <a:gd name="connsiteX317" fmla="*/ 85292 w 195888"/>
                  <a:gd name="connsiteY317" fmla="*/ 27098 h 148073"/>
                  <a:gd name="connsiteX318" fmla="*/ 84007 w 195888"/>
                  <a:gd name="connsiteY318" fmla="*/ 26327 h 148073"/>
                  <a:gd name="connsiteX319" fmla="*/ 83750 w 195888"/>
                  <a:gd name="connsiteY319" fmla="*/ 26070 h 148073"/>
                  <a:gd name="connsiteX320" fmla="*/ 82145 w 195888"/>
                  <a:gd name="connsiteY320" fmla="*/ 24272 h 148073"/>
                  <a:gd name="connsiteX321" fmla="*/ 81888 w 195888"/>
                  <a:gd name="connsiteY321" fmla="*/ 23694 h 148073"/>
                  <a:gd name="connsiteX322" fmla="*/ 81631 w 195888"/>
                  <a:gd name="connsiteY322" fmla="*/ 22346 h 148073"/>
                  <a:gd name="connsiteX323" fmla="*/ 81631 w 195888"/>
                  <a:gd name="connsiteY323" fmla="*/ 22025 h 148073"/>
                  <a:gd name="connsiteX324" fmla="*/ 81888 w 195888"/>
                  <a:gd name="connsiteY324" fmla="*/ 20420 h 148073"/>
                  <a:gd name="connsiteX325" fmla="*/ 82080 w 195888"/>
                  <a:gd name="connsiteY325" fmla="*/ 17723 h 148073"/>
                  <a:gd name="connsiteX326" fmla="*/ 81759 w 195888"/>
                  <a:gd name="connsiteY326" fmla="*/ 16503 h 148073"/>
                  <a:gd name="connsiteX327" fmla="*/ 81438 w 195888"/>
                  <a:gd name="connsiteY327" fmla="*/ 16053 h 148073"/>
                  <a:gd name="connsiteX328" fmla="*/ 78355 w 195888"/>
                  <a:gd name="connsiteY328" fmla="*/ 15026 h 148073"/>
                  <a:gd name="connsiteX329" fmla="*/ 77970 w 195888"/>
                  <a:gd name="connsiteY329" fmla="*/ 14833 h 148073"/>
                  <a:gd name="connsiteX330" fmla="*/ 76750 w 195888"/>
                  <a:gd name="connsiteY330" fmla="*/ 13806 h 148073"/>
                  <a:gd name="connsiteX331" fmla="*/ 75786 w 195888"/>
                  <a:gd name="connsiteY331" fmla="*/ 13420 h 148073"/>
                  <a:gd name="connsiteX332" fmla="*/ 69428 w 195888"/>
                  <a:gd name="connsiteY332" fmla="*/ 16824 h 148073"/>
                  <a:gd name="connsiteX333" fmla="*/ 68914 w 195888"/>
                  <a:gd name="connsiteY333" fmla="*/ 16952 h 148073"/>
                  <a:gd name="connsiteX334" fmla="*/ 66409 w 195888"/>
                  <a:gd name="connsiteY334" fmla="*/ 16952 h 148073"/>
                  <a:gd name="connsiteX335" fmla="*/ 65896 w 195888"/>
                  <a:gd name="connsiteY335" fmla="*/ 16824 h 148073"/>
                  <a:gd name="connsiteX336" fmla="*/ 64996 w 195888"/>
                  <a:gd name="connsiteY336" fmla="*/ 16374 h 148073"/>
                  <a:gd name="connsiteX337" fmla="*/ 59152 w 195888"/>
                  <a:gd name="connsiteY337" fmla="*/ 14127 h 148073"/>
                  <a:gd name="connsiteX338" fmla="*/ 58766 w 195888"/>
                  <a:gd name="connsiteY338" fmla="*/ 13870 h 148073"/>
                  <a:gd name="connsiteX339" fmla="*/ 57418 w 195888"/>
                  <a:gd name="connsiteY339" fmla="*/ 12521 h 148073"/>
                  <a:gd name="connsiteX340" fmla="*/ 57161 w 195888"/>
                  <a:gd name="connsiteY340" fmla="*/ 12072 h 148073"/>
                  <a:gd name="connsiteX341" fmla="*/ 56583 w 195888"/>
                  <a:gd name="connsiteY341" fmla="*/ 10146 h 148073"/>
                  <a:gd name="connsiteX342" fmla="*/ 55234 w 195888"/>
                  <a:gd name="connsiteY342" fmla="*/ 9118 h 148073"/>
                  <a:gd name="connsiteX343" fmla="*/ 53628 w 195888"/>
                  <a:gd name="connsiteY343" fmla="*/ 8733 h 148073"/>
                  <a:gd name="connsiteX344" fmla="*/ 48683 w 195888"/>
                  <a:gd name="connsiteY344" fmla="*/ 6935 h 148073"/>
                  <a:gd name="connsiteX345" fmla="*/ 48169 w 195888"/>
                  <a:gd name="connsiteY345" fmla="*/ 6935 h 148073"/>
                  <a:gd name="connsiteX346" fmla="*/ 48169 w 195888"/>
                  <a:gd name="connsiteY346" fmla="*/ 10788 h 148073"/>
                  <a:gd name="connsiteX347" fmla="*/ 48747 w 195888"/>
                  <a:gd name="connsiteY347" fmla="*/ 12136 h 148073"/>
                  <a:gd name="connsiteX348" fmla="*/ 50546 w 195888"/>
                  <a:gd name="connsiteY348" fmla="*/ 12650 h 148073"/>
                  <a:gd name="connsiteX349" fmla="*/ 51316 w 195888"/>
                  <a:gd name="connsiteY349" fmla="*/ 13934 h 148073"/>
                  <a:gd name="connsiteX350" fmla="*/ 50417 w 195888"/>
                  <a:gd name="connsiteY350" fmla="*/ 18750 h 148073"/>
                  <a:gd name="connsiteX351" fmla="*/ 50417 w 195888"/>
                  <a:gd name="connsiteY351" fmla="*/ 20676 h 148073"/>
                  <a:gd name="connsiteX352" fmla="*/ 52858 w 195888"/>
                  <a:gd name="connsiteY352" fmla="*/ 28960 h 148073"/>
                  <a:gd name="connsiteX353" fmla="*/ 52922 w 195888"/>
                  <a:gd name="connsiteY353" fmla="*/ 29217 h 148073"/>
                  <a:gd name="connsiteX354" fmla="*/ 53179 w 195888"/>
                  <a:gd name="connsiteY354" fmla="*/ 32427 h 148073"/>
                  <a:gd name="connsiteX355" fmla="*/ 52922 w 195888"/>
                  <a:gd name="connsiteY355" fmla="*/ 35574 h 148073"/>
                  <a:gd name="connsiteX356" fmla="*/ 51894 w 195888"/>
                  <a:gd name="connsiteY356" fmla="*/ 39619 h 14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</a:cxnLst>
                <a:rect l="l" t="t" r="r" b="b"/>
                <a:pathLst>
                  <a:path w="195888" h="148073">
                    <a:moveTo>
                      <a:pt x="51894" y="39619"/>
                    </a:moveTo>
                    <a:cubicBezTo>
                      <a:pt x="51830" y="39940"/>
                      <a:pt x="51637" y="40197"/>
                      <a:pt x="51381" y="40390"/>
                    </a:cubicBezTo>
                    <a:cubicBezTo>
                      <a:pt x="51124" y="40582"/>
                      <a:pt x="50738" y="40582"/>
                      <a:pt x="50481" y="40518"/>
                    </a:cubicBezTo>
                    <a:lnTo>
                      <a:pt x="46821" y="39426"/>
                    </a:lnTo>
                    <a:lnTo>
                      <a:pt x="43352" y="39619"/>
                    </a:lnTo>
                    <a:cubicBezTo>
                      <a:pt x="43288" y="39619"/>
                      <a:pt x="43224" y="39619"/>
                      <a:pt x="43095" y="39619"/>
                    </a:cubicBezTo>
                    <a:lnTo>
                      <a:pt x="40013" y="39170"/>
                    </a:lnTo>
                    <a:lnTo>
                      <a:pt x="36737" y="39362"/>
                    </a:lnTo>
                    <a:cubicBezTo>
                      <a:pt x="36609" y="39362"/>
                      <a:pt x="36416" y="39362"/>
                      <a:pt x="36287" y="39298"/>
                    </a:cubicBezTo>
                    <a:lnTo>
                      <a:pt x="34939" y="38849"/>
                    </a:lnTo>
                    <a:cubicBezTo>
                      <a:pt x="34746" y="38784"/>
                      <a:pt x="34618" y="38720"/>
                      <a:pt x="34489" y="38592"/>
                    </a:cubicBezTo>
                    <a:lnTo>
                      <a:pt x="32884" y="36986"/>
                    </a:lnTo>
                    <a:lnTo>
                      <a:pt x="29287" y="34418"/>
                    </a:lnTo>
                    <a:lnTo>
                      <a:pt x="27746" y="34546"/>
                    </a:lnTo>
                    <a:lnTo>
                      <a:pt x="17983" y="41417"/>
                    </a:lnTo>
                    <a:cubicBezTo>
                      <a:pt x="17919" y="41481"/>
                      <a:pt x="17855" y="41481"/>
                      <a:pt x="17791" y="41545"/>
                    </a:cubicBezTo>
                    <a:lnTo>
                      <a:pt x="10469" y="44692"/>
                    </a:lnTo>
                    <a:lnTo>
                      <a:pt x="10469" y="59653"/>
                    </a:lnTo>
                    <a:lnTo>
                      <a:pt x="10661" y="61130"/>
                    </a:lnTo>
                    <a:lnTo>
                      <a:pt x="12460" y="62607"/>
                    </a:lnTo>
                    <a:lnTo>
                      <a:pt x="18625" y="61772"/>
                    </a:lnTo>
                    <a:lnTo>
                      <a:pt x="24470" y="59075"/>
                    </a:lnTo>
                    <a:cubicBezTo>
                      <a:pt x="24598" y="59011"/>
                      <a:pt x="24791" y="58947"/>
                      <a:pt x="24920" y="58947"/>
                    </a:cubicBezTo>
                    <a:lnTo>
                      <a:pt x="26397" y="58947"/>
                    </a:lnTo>
                    <a:lnTo>
                      <a:pt x="28388" y="57534"/>
                    </a:lnTo>
                    <a:cubicBezTo>
                      <a:pt x="28516" y="57406"/>
                      <a:pt x="28709" y="57342"/>
                      <a:pt x="28902" y="57342"/>
                    </a:cubicBezTo>
                    <a:lnTo>
                      <a:pt x="30507" y="57085"/>
                    </a:lnTo>
                    <a:cubicBezTo>
                      <a:pt x="30764" y="57021"/>
                      <a:pt x="30957" y="57085"/>
                      <a:pt x="31149" y="57213"/>
                    </a:cubicBezTo>
                    <a:lnTo>
                      <a:pt x="32498" y="57920"/>
                    </a:lnTo>
                    <a:lnTo>
                      <a:pt x="34489" y="59397"/>
                    </a:lnTo>
                    <a:lnTo>
                      <a:pt x="39948" y="65497"/>
                    </a:lnTo>
                    <a:cubicBezTo>
                      <a:pt x="40141" y="65689"/>
                      <a:pt x="40205" y="65946"/>
                      <a:pt x="40205" y="66203"/>
                    </a:cubicBezTo>
                    <a:lnTo>
                      <a:pt x="40205" y="66203"/>
                    </a:lnTo>
                    <a:lnTo>
                      <a:pt x="40205" y="67230"/>
                    </a:lnTo>
                    <a:lnTo>
                      <a:pt x="40591" y="68707"/>
                    </a:lnTo>
                    <a:lnTo>
                      <a:pt x="41361" y="69927"/>
                    </a:lnTo>
                    <a:lnTo>
                      <a:pt x="42839" y="71661"/>
                    </a:lnTo>
                    <a:cubicBezTo>
                      <a:pt x="42967" y="71854"/>
                      <a:pt x="43095" y="72046"/>
                      <a:pt x="43095" y="72239"/>
                    </a:cubicBezTo>
                    <a:cubicBezTo>
                      <a:pt x="43160" y="72432"/>
                      <a:pt x="43095" y="72689"/>
                      <a:pt x="43031" y="72881"/>
                    </a:cubicBezTo>
                    <a:lnTo>
                      <a:pt x="42325" y="74486"/>
                    </a:lnTo>
                    <a:lnTo>
                      <a:pt x="39242" y="79046"/>
                    </a:lnTo>
                    <a:cubicBezTo>
                      <a:pt x="39113" y="79238"/>
                      <a:pt x="38921" y="79367"/>
                      <a:pt x="38728" y="79495"/>
                    </a:cubicBezTo>
                    <a:lnTo>
                      <a:pt x="35067" y="80843"/>
                    </a:lnTo>
                    <a:cubicBezTo>
                      <a:pt x="34875" y="80908"/>
                      <a:pt x="34682" y="80908"/>
                      <a:pt x="34489" y="80908"/>
                    </a:cubicBezTo>
                    <a:lnTo>
                      <a:pt x="29480" y="80009"/>
                    </a:lnTo>
                    <a:cubicBezTo>
                      <a:pt x="29415" y="80009"/>
                      <a:pt x="29287" y="79944"/>
                      <a:pt x="29223" y="79944"/>
                    </a:cubicBezTo>
                    <a:lnTo>
                      <a:pt x="27167" y="79046"/>
                    </a:lnTo>
                    <a:cubicBezTo>
                      <a:pt x="27039" y="78981"/>
                      <a:pt x="26911" y="78917"/>
                      <a:pt x="26782" y="78789"/>
                    </a:cubicBezTo>
                    <a:lnTo>
                      <a:pt x="25176" y="77055"/>
                    </a:lnTo>
                    <a:lnTo>
                      <a:pt x="23314" y="77569"/>
                    </a:lnTo>
                    <a:lnTo>
                      <a:pt x="23314" y="77569"/>
                    </a:lnTo>
                    <a:cubicBezTo>
                      <a:pt x="23057" y="77633"/>
                      <a:pt x="22800" y="77633"/>
                      <a:pt x="22607" y="77504"/>
                    </a:cubicBezTo>
                    <a:lnTo>
                      <a:pt x="22607" y="77504"/>
                    </a:lnTo>
                    <a:lnTo>
                      <a:pt x="20038" y="76413"/>
                    </a:lnTo>
                    <a:lnTo>
                      <a:pt x="18882" y="76284"/>
                    </a:lnTo>
                    <a:lnTo>
                      <a:pt x="16506" y="78275"/>
                    </a:lnTo>
                    <a:lnTo>
                      <a:pt x="16056" y="79302"/>
                    </a:lnTo>
                    <a:lnTo>
                      <a:pt x="16378" y="81486"/>
                    </a:lnTo>
                    <a:lnTo>
                      <a:pt x="17084" y="81999"/>
                    </a:lnTo>
                    <a:lnTo>
                      <a:pt x="17791" y="82513"/>
                    </a:lnTo>
                    <a:cubicBezTo>
                      <a:pt x="17983" y="82641"/>
                      <a:pt x="18176" y="82898"/>
                      <a:pt x="18240" y="83155"/>
                    </a:cubicBezTo>
                    <a:lnTo>
                      <a:pt x="18497" y="84054"/>
                    </a:lnTo>
                    <a:lnTo>
                      <a:pt x="18754" y="87201"/>
                    </a:lnTo>
                    <a:cubicBezTo>
                      <a:pt x="18754" y="87329"/>
                      <a:pt x="18754" y="87457"/>
                      <a:pt x="18690" y="87586"/>
                    </a:cubicBezTo>
                    <a:lnTo>
                      <a:pt x="17983" y="90090"/>
                    </a:lnTo>
                    <a:cubicBezTo>
                      <a:pt x="17983" y="90154"/>
                      <a:pt x="17919" y="90219"/>
                      <a:pt x="17919" y="90283"/>
                    </a:cubicBezTo>
                    <a:lnTo>
                      <a:pt x="14579" y="96768"/>
                    </a:lnTo>
                    <a:lnTo>
                      <a:pt x="13487" y="102547"/>
                    </a:lnTo>
                    <a:cubicBezTo>
                      <a:pt x="13423" y="102933"/>
                      <a:pt x="13166" y="103254"/>
                      <a:pt x="12781" y="103382"/>
                    </a:cubicBezTo>
                    <a:cubicBezTo>
                      <a:pt x="12460" y="103510"/>
                      <a:pt x="12010" y="103510"/>
                      <a:pt x="11689" y="103254"/>
                    </a:cubicBezTo>
                    <a:lnTo>
                      <a:pt x="9120" y="101520"/>
                    </a:lnTo>
                    <a:lnTo>
                      <a:pt x="8414" y="101327"/>
                    </a:lnTo>
                    <a:lnTo>
                      <a:pt x="6037" y="101135"/>
                    </a:lnTo>
                    <a:lnTo>
                      <a:pt x="5267" y="101263"/>
                    </a:lnTo>
                    <a:lnTo>
                      <a:pt x="5138" y="101327"/>
                    </a:lnTo>
                    <a:lnTo>
                      <a:pt x="4945" y="101456"/>
                    </a:lnTo>
                    <a:lnTo>
                      <a:pt x="3019" y="104474"/>
                    </a:lnTo>
                    <a:lnTo>
                      <a:pt x="0" y="112179"/>
                    </a:lnTo>
                    <a:lnTo>
                      <a:pt x="1477" y="113463"/>
                    </a:lnTo>
                    <a:cubicBezTo>
                      <a:pt x="1606" y="113528"/>
                      <a:pt x="1670" y="113656"/>
                      <a:pt x="1734" y="113784"/>
                    </a:cubicBezTo>
                    <a:lnTo>
                      <a:pt x="2890" y="116096"/>
                    </a:lnTo>
                    <a:cubicBezTo>
                      <a:pt x="2954" y="116225"/>
                      <a:pt x="3019" y="116353"/>
                      <a:pt x="3019" y="116481"/>
                    </a:cubicBezTo>
                    <a:lnTo>
                      <a:pt x="3275" y="118986"/>
                    </a:lnTo>
                    <a:lnTo>
                      <a:pt x="3725" y="120912"/>
                    </a:lnTo>
                    <a:lnTo>
                      <a:pt x="4560" y="122903"/>
                    </a:lnTo>
                    <a:lnTo>
                      <a:pt x="5973" y="124957"/>
                    </a:lnTo>
                    <a:lnTo>
                      <a:pt x="9505" y="127590"/>
                    </a:lnTo>
                    <a:cubicBezTo>
                      <a:pt x="9698" y="127719"/>
                      <a:pt x="9827" y="127911"/>
                      <a:pt x="9891" y="128104"/>
                    </a:cubicBezTo>
                    <a:lnTo>
                      <a:pt x="10212" y="128810"/>
                    </a:lnTo>
                    <a:lnTo>
                      <a:pt x="12396" y="129902"/>
                    </a:lnTo>
                    <a:lnTo>
                      <a:pt x="14772" y="130351"/>
                    </a:lnTo>
                    <a:lnTo>
                      <a:pt x="15221" y="130415"/>
                    </a:lnTo>
                    <a:lnTo>
                      <a:pt x="15864" y="130030"/>
                    </a:lnTo>
                    <a:lnTo>
                      <a:pt x="18047" y="127847"/>
                    </a:lnTo>
                    <a:lnTo>
                      <a:pt x="18304" y="127462"/>
                    </a:lnTo>
                    <a:lnTo>
                      <a:pt x="18690" y="126820"/>
                    </a:lnTo>
                    <a:lnTo>
                      <a:pt x="19075" y="125535"/>
                    </a:lnTo>
                    <a:lnTo>
                      <a:pt x="19268" y="120398"/>
                    </a:lnTo>
                    <a:cubicBezTo>
                      <a:pt x="19268" y="120270"/>
                      <a:pt x="19332" y="120142"/>
                      <a:pt x="19332" y="120013"/>
                    </a:cubicBezTo>
                    <a:lnTo>
                      <a:pt x="19525" y="119564"/>
                    </a:lnTo>
                    <a:lnTo>
                      <a:pt x="19781" y="118857"/>
                    </a:lnTo>
                    <a:lnTo>
                      <a:pt x="24213" y="111858"/>
                    </a:lnTo>
                    <a:cubicBezTo>
                      <a:pt x="24342" y="111601"/>
                      <a:pt x="24598" y="111409"/>
                      <a:pt x="24920" y="111344"/>
                    </a:cubicBezTo>
                    <a:lnTo>
                      <a:pt x="25819" y="111088"/>
                    </a:lnTo>
                    <a:cubicBezTo>
                      <a:pt x="26397" y="110959"/>
                      <a:pt x="26911" y="111216"/>
                      <a:pt x="27167" y="111730"/>
                    </a:cubicBezTo>
                    <a:lnTo>
                      <a:pt x="32948" y="125728"/>
                    </a:lnTo>
                    <a:lnTo>
                      <a:pt x="34232" y="126563"/>
                    </a:lnTo>
                    <a:lnTo>
                      <a:pt x="35453" y="126755"/>
                    </a:lnTo>
                    <a:lnTo>
                      <a:pt x="37187" y="126563"/>
                    </a:lnTo>
                    <a:lnTo>
                      <a:pt x="38728" y="125792"/>
                    </a:lnTo>
                    <a:lnTo>
                      <a:pt x="41682" y="123224"/>
                    </a:lnTo>
                    <a:lnTo>
                      <a:pt x="42068" y="122646"/>
                    </a:lnTo>
                    <a:cubicBezTo>
                      <a:pt x="42325" y="122261"/>
                      <a:pt x="42710" y="122132"/>
                      <a:pt x="43095" y="122132"/>
                    </a:cubicBezTo>
                    <a:cubicBezTo>
                      <a:pt x="43224" y="122132"/>
                      <a:pt x="43352" y="122196"/>
                      <a:pt x="43481" y="122261"/>
                    </a:cubicBezTo>
                    <a:lnTo>
                      <a:pt x="45279" y="123160"/>
                    </a:lnTo>
                    <a:cubicBezTo>
                      <a:pt x="45472" y="123224"/>
                      <a:pt x="45600" y="123416"/>
                      <a:pt x="45729" y="123545"/>
                    </a:cubicBezTo>
                    <a:lnTo>
                      <a:pt x="47334" y="126049"/>
                    </a:lnTo>
                    <a:cubicBezTo>
                      <a:pt x="47399" y="126177"/>
                      <a:pt x="47463" y="126370"/>
                      <a:pt x="47527" y="126498"/>
                    </a:cubicBezTo>
                    <a:lnTo>
                      <a:pt x="47720" y="127847"/>
                    </a:lnTo>
                    <a:lnTo>
                      <a:pt x="47977" y="128296"/>
                    </a:lnTo>
                    <a:lnTo>
                      <a:pt x="51316" y="128682"/>
                    </a:lnTo>
                    <a:lnTo>
                      <a:pt x="54528" y="128425"/>
                    </a:lnTo>
                    <a:lnTo>
                      <a:pt x="56454" y="128425"/>
                    </a:lnTo>
                    <a:cubicBezTo>
                      <a:pt x="56583" y="128425"/>
                      <a:pt x="56647" y="128425"/>
                      <a:pt x="56776" y="128489"/>
                    </a:cubicBezTo>
                    <a:lnTo>
                      <a:pt x="60886" y="129645"/>
                    </a:lnTo>
                    <a:lnTo>
                      <a:pt x="63840" y="129838"/>
                    </a:lnTo>
                    <a:cubicBezTo>
                      <a:pt x="63905" y="129838"/>
                      <a:pt x="63969" y="129838"/>
                      <a:pt x="64097" y="129902"/>
                    </a:cubicBezTo>
                    <a:lnTo>
                      <a:pt x="64418" y="129966"/>
                    </a:lnTo>
                    <a:lnTo>
                      <a:pt x="65703" y="130351"/>
                    </a:lnTo>
                    <a:cubicBezTo>
                      <a:pt x="65831" y="130415"/>
                      <a:pt x="66024" y="130480"/>
                      <a:pt x="66088" y="130544"/>
                    </a:cubicBezTo>
                    <a:lnTo>
                      <a:pt x="67180" y="131443"/>
                    </a:lnTo>
                    <a:lnTo>
                      <a:pt x="67437" y="131700"/>
                    </a:lnTo>
                    <a:lnTo>
                      <a:pt x="67437" y="131700"/>
                    </a:lnTo>
                    <a:lnTo>
                      <a:pt x="67437" y="131700"/>
                    </a:lnTo>
                    <a:cubicBezTo>
                      <a:pt x="67501" y="131764"/>
                      <a:pt x="67630" y="131828"/>
                      <a:pt x="67694" y="131957"/>
                    </a:cubicBezTo>
                    <a:lnTo>
                      <a:pt x="70648" y="136516"/>
                    </a:lnTo>
                    <a:lnTo>
                      <a:pt x="72639" y="138956"/>
                    </a:lnTo>
                    <a:lnTo>
                      <a:pt x="75273" y="141588"/>
                    </a:lnTo>
                    <a:lnTo>
                      <a:pt x="79768" y="145184"/>
                    </a:lnTo>
                    <a:lnTo>
                      <a:pt x="82658" y="148074"/>
                    </a:lnTo>
                    <a:lnTo>
                      <a:pt x="85356" y="143451"/>
                    </a:lnTo>
                    <a:lnTo>
                      <a:pt x="88182" y="139469"/>
                    </a:lnTo>
                    <a:lnTo>
                      <a:pt x="89145" y="137543"/>
                    </a:lnTo>
                    <a:lnTo>
                      <a:pt x="89338" y="135617"/>
                    </a:lnTo>
                    <a:lnTo>
                      <a:pt x="88182" y="133626"/>
                    </a:lnTo>
                    <a:lnTo>
                      <a:pt x="85677" y="129003"/>
                    </a:lnTo>
                    <a:cubicBezTo>
                      <a:pt x="85549" y="128810"/>
                      <a:pt x="85484" y="128553"/>
                      <a:pt x="85549" y="128296"/>
                    </a:cubicBezTo>
                    <a:lnTo>
                      <a:pt x="85806" y="126242"/>
                    </a:lnTo>
                    <a:lnTo>
                      <a:pt x="86512" y="123737"/>
                    </a:lnTo>
                    <a:lnTo>
                      <a:pt x="91072" y="114748"/>
                    </a:lnTo>
                    <a:lnTo>
                      <a:pt x="89466" y="111922"/>
                    </a:lnTo>
                    <a:lnTo>
                      <a:pt x="87026" y="110702"/>
                    </a:lnTo>
                    <a:cubicBezTo>
                      <a:pt x="86897" y="110638"/>
                      <a:pt x="86769" y="110574"/>
                      <a:pt x="86705" y="110445"/>
                    </a:cubicBezTo>
                    <a:cubicBezTo>
                      <a:pt x="86448" y="110124"/>
                      <a:pt x="86319" y="109675"/>
                      <a:pt x="86448" y="109290"/>
                    </a:cubicBezTo>
                    <a:lnTo>
                      <a:pt x="87797" y="105437"/>
                    </a:lnTo>
                    <a:cubicBezTo>
                      <a:pt x="87861" y="105308"/>
                      <a:pt x="87925" y="105180"/>
                      <a:pt x="87989" y="105052"/>
                    </a:cubicBezTo>
                    <a:lnTo>
                      <a:pt x="91650" y="100942"/>
                    </a:lnTo>
                    <a:lnTo>
                      <a:pt x="94926" y="97924"/>
                    </a:lnTo>
                    <a:cubicBezTo>
                      <a:pt x="94990" y="97860"/>
                      <a:pt x="95118" y="97796"/>
                      <a:pt x="95183" y="97731"/>
                    </a:cubicBezTo>
                    <a:lnTo>
                      <a:pt x="97495" y="96576"/>
                    </a:lnTo>
                    <a:cubicBezTo>
                      <a:pt x="97623" y="96511"/>
                      <a:pt x="97752" y="96511"/>
                      <a:pt x="97880" y="96447"/>
                    </a:cubicBezTo>
                    <a:lnTo>
                      <a:pt x="99678" y="96190"/>
                    </a:lnTo>
                    <a:cubicBezTo>
                      <a:pt x="99871" y="96190"/>
                      <a:pt x="100064" y="96190"/>
                      <a:pt x="100192" y="96254"/>
                    </a:cubicBezTo>
                    <a:lnTo>
                      <a:pt x="101798" y="96897"/>
                    </a:lnTo>
                    <a:lnTo>
                      <a:pt x="103660" y="96897"/>
                    </a:lnTo>
                    <a:lnTo>
                      <a:pt x="106101" y="96062"/>
                    </a:lnTo>
                    <a:lnTo>
                      <a:pt x="108092" y="94842"/>
                    </a:lnTo>
                    <a:lnTo>
                      <a:pt x="109312" y="93365"/>
                    </a:lnTo>
                    <a:cubicBezTo>
                      <a:pt x="109441" y="93236"/>
                      <a:pt x="109569" y="93172"/>
                      <a:pt x="109697" y="93108"/>
                    </a:cubicBezTo>
                    <a:lnTo>
                      <a:pt x="114065" y="91053"/>
                    </a:lnTo>
                    <a:cubicBezTo>
                      <a:pt x="114193" y="90989"/>
                      <a:pt x="114386" y="90925"/>
                      <a:pt x="114579" y="90925"/>
                    </a:cubicBezTo>
                    <a:cubicBezTo>
                      <a:pt x="114771" y="90925"/>
                      <a:pt x="114900" y="90989"/>
                      <a:pt x="115092" y="91053"/>
                    </a:cubicBezTo>
                    <a:lnTo>
                      <a:pt x="116120" y="91567"/>
                    </a:lnTo>
                    <a:lnTo>
                      <a:pt x="118368" y="92594"/>
                    </a:lnTo>
                    <a:lnTo>
                      <a:pt x="120231" y="92980"/>
                    </a:lnTo>
                    <a:lnTo>
                      <a:pt x="121708" y="92402"/>
                    </a:lnTo>
                    <a:lnTo>
                      <a:pt x="122928" y="89384"/>
                    </a:lnTo>
                    <a:cubicBezTo>
                      <a:pt x="122928" y="89320"/>
                      <a:pt x="122992" y="89255"/>
                      <a:pt x="123056" y="89191"/>
                    </a:cubicBezTo>
                    <a:lnTo>
                      <a:pt x="129351" y="79752"/>
                    </a:lnTo>
                    <a:lnTo>
                      <a:pt x="130186" y="77183"/>
                    </a:lnTo>
                    <a:cubicBezTo>
                      <a:pt x="130314" y="76862"/>
                      <a:pt x="130507" y="76605"/>
                      <a:pt x="130828" y="76477"/>
                    </a:cubicBezTo>
                    <a:lnTo>
                      <a:pt x="134296" y="74936"/>
                    </a:lnTo>
                    <a:lnTo>
                      <a:pt x="135516" y="73908"/>
                    </a:lnTo>
                    <a:cubicBezTo>
                      <a:pt x="135580" y="73844"/>
                      <a:pt x="135709" y="73780"/>
                      <a:pt x="135837" y="73716"/>
                    </a:cubicBezTo>
                    <a:lnTo>
                      <a:pt x="138599" y="72560"/>
                    </a:lnTo>
                    <a:cubicBezTo>
                      <a:pt x="138728" y="72496"/>
                      <a:pt x="138856" y="72496"/>
                      <a:pt x="139049" y="72496"/>
                    </a:cubicBezTo>
                    <a:lnTo>
                      <a:pt x="141104" y="72496"/>
                    </a:lnTo>
                    <a:lnTo>
                      <a:pt x="144122" y="72046"/>
                    </a:lnTo>
                    <a:lnTo>
                      <a:pt x="149646" y="70248"/>
                    </a:lnTo>
                    <a:cubicBezTo>
                      <a:pt x="149774" y="70184"/>
                      <a:pt x="149903" y="70184"/>
                      <a:pt x="149967" y="70184"/>
                    </a:cubicBezTo>
                    <a:lnTo>
                      <a:pt x="149967" y="70184"/>
                    </a:lnTo>
                    <a:lnTo>
                      <a:pt x="153178" y="70184"/>
                    </a:lnTo>
                    <a:lnTo>
                      <a:pt x="153178" y="70184"/>
                    </a:lnTo>
                    <a:lnTo>
                      <a:pt x="158766" y="71276"/>
                    </a:lnTo>
                    <a:lnTo>
                      <a:pt x="161399" y="70056"/>
                    </a:lnTo>
                    <a:cubicBezTo>
                      <a:pt x="161528" y="69992"/>
                      <a:pt x="161592" y="69992"/>
                      <a:pt x="161720" y="69992"/>
                    </a:cubicBezTo>
                    <a:lnTo>
                      <a:pt x="166280" y="69285"/>
                    </a:lnTo>
                    <a:cubicBezTo>
                      <a:pt x="166473" y="69285"/>
                      <a:pt x="166602" y="69285"/>
                      <a:pt x="166794" y="69285"/>
                    </a:cubicBezTo>
                    <a:lnTo>
                      <a:pt x="172253" y="70891"/>
                    </a:lnTo>
                    <a:lnTo>
                      <a:pt x="177969" y="73266"/>
                    </a:lnTo>
                    <a:lnTo>
                      <a:pt x="178226" y="73202"/>
                    </a:lnTo>
                    <a:lnTo>
                      <a:pt x="178162" y="72753"/>
                    </a:lnTo>
                    <a:lnTo>
                      <a:pt x="178162" y="72560"/>
                    </a:lnTo>
                    <a:cubicBezTo>
                      <a:pt x="178098" y="72175"/>
                      <a:pt x="178226" y="71854"/>
                      <a:pt x="178483" y="71597"/>
                    </a:cubicBezTo>
                    <a:lnTo>
                      <a:pt x="182529" y="67616"/>
                    </a:lnTo>
                    <a:lnTo>
                      <a:pt x="183172" y="64662"/>
                    </a:lnTo>
                    <a:cubicBezTo>
                      <a:pt x="183172" y="64534"/>
                      <a:pt x="183236" y="64405"/>
                      <a:pt x="183300" y="64341"/>
                    </a:cubicBezTo>
                    <a:lnTo>
                      <a:pt x="186190" y="59461"/>
                    </a:lnTo>
                    <a:lnTo>
                      <a:pt x="187282" y="55480"/>
                    </a:lnTo>
                    <a:cubicBezTo>
                      <a:pt x="187346" y="55287"/>
                      <a:pt x="187475" y="55094"/>
                      <a:pt x="187603" y="54902"/>
                    </a:cubicBezTo>
                    <a:lnTo>
                      <a:pt x="189851" y="52783"/>
                    </a:lnTo>
                    <a:lnTo>
                      <a:pt x="189081" y="49893"/>
                    </a:lnTo>
                    <a:cubicBezTo>
                      <a:pt x="189016" y="49700"/>
                      <a:pt x="189016" y="49572"/>
                      <a:pt x="189081" y="49379"/>
                    </a:cubicBezTo>
                    <a:cubicBezTo>
                      <a:pt x="189145" y="49187"/>
                      <a:pt x="189209" y="49058"/>
                      <a:pt x="189273" y="48930"/>
                    </a:cubicBezTo>
                    <a:lnTo>
                      <a:pt x="189980" y="48031"/>
                    </a:lnTo>
                    <a:cubicBezTo>
                      <a:pt x="190172" y="47838"/>
                      <a:pt x="190365" y="47646"/>
                      <a:pt x="190622" y="47581"/>
                    </a:cubicBezTo>
                    <a:lnTo>
                      <a:pt x="191457" y="47389"/>
                    </a:lnTo>
                    <a:lnTo>
                      <a:pt x="191136" y="46297"/>
                    </a:lnTo>
                    <a:lnTo>
                      <a:pt x="191007" y="45527"/>
                    </a:lnTo>
                    <a:lnTo>
                      <a:pt x="190622" y="43151"/>
                    </a:lnTo>
                    <a:cubicBezTo>
                      <a:pt x="190622" y="43087"/>
                      <a:pt x="190622" y="42958"/>
                      <a:pt x="190622" y="42894"/>
                    </a:cubicBezTo>
                    <a:lnTo>
                      <a:pt x="190879" y="40133"/>
                    </a:lnTo>
                    <a:cubicBezTo>
                      <a:pt x="190879" y="40004"/>
                      <a:pt x="190943" y="39940"/>
                      <a:pt x="190943" y="39812"/>
                    </a:cubicBezTo>
                    <a:lnTo>
                      <a:pt x="191393" y="38592"/>
                    </a:lnTo>
                    <a:lnTo>
                      <a:pt x="190686" y="38335"/>
                    </a:lnTo>
                    <a:cubicBezTo>
                      <a:pt x="190493" y="38271"/>
                      <a:pt x="190301" y="38142"/>
                      <a:pt x="190172" y="37950"/>
                    </a:cubicBezTo>
                    <a:lnTo>
                      <a:pt x="189016" y="36344"/>
                    </a:lnTo>
                    <a:cubicBezTo>
                      <a:pt x="188888" y="36216"/>
                      <a:pt x="188824" y="36023"/>
                      <a:pt x="188824" y="35831"/>
                    </a:cubicBezTo>
                    <a:cubicBezTo>
                      <a:pt x="188824" y="35638"/>
                      <a:pt x="188824" y="35445"/>
                      <a:pt x="188888" y="35317"/>
                    </a:cubicBezTo>
                    <a:lnTo>
                      <a:pt x="189337" y="33968"/>
                    </a:lnTo>
                    <a:cubicBezTo>
                      <a:pt x="189466" y="33647"/>
                      <a:pt x="189723" y="33390"/>
                      <a:pt x="190044" y="33262"/>
                    </a:cubicBezTo>
                    <a:lnTo>
                      <a:pt x="192099" y="32556"/>
                    </a:lnTo>
                    <a:lnTo>
                      <a:pt x="194540" y="32042"/>
                    </a:lnTo>
                    <a:lnTo>
                      <a:pt x="192613" y="31528"/>
                    </a:lnTo>
                    <a:cubicBezTo>
                      <a:pt x="192484" y="31464"/>
                      <a:pt x="192292" y="31400"/>
                      <a:pt x="192163" y="31336"/>
                    </a:cubicBezTo>
                    <a:cubicBezTo>
                      <a:pt x="192035" y="31207"/>
                      <a:pt x="191906" y="31079"/>
                      <a:pt x="191842" y="30950"/>
                    </a:cubicBezTo>
                    <a:cubicBezTo>
                      <a:pt x="191714" y="30629"/>
                      <a:pt x="191714" y="30308"/>
                      <a:pt x="191842" y="29987"/>
                    </a:cubicBezTo>
                    <a:lnTo>
                      <a:pt x="194604" y="23373"/>
                    </a:lnTo>
                    <a:lnTo>
                      <a:pt x="195375" y="19842"/>
                    </a:lnTo>
                    <a:lnTo>
                      <a:pt x="194797" y="18557"/>
                    </a:lnTo>
                    <a:lnTo>
                      <a:pt x="193897" y="18236"/>
                    </a:lnTo>
                    <a:cubicBezTo>
                      <a:pt x="193384" y="18044"/>
                      <a:pt x="193062" y="17530"/>
                      <a:pt x="193127" y="16952"/>
                    </a:cubicBezTo>
                    <a:lnTo>
                      <a:pt x="193127" y="16952"/>
                    </a:lnTo>
                    <a:lnTo>
                      <a:pt x="193127" y="16952"/>
                    </a:lnTo>
                    <a:lnTo>
                      <a:pt x="193384" y="15604"/>
                    </a:lnTo>
                    <a:cubicBezTo>
                      <a:pt x="193384" y="15411"/>
                      <a:pt x="193448" y="15283"/>
                      <a:pt x="193576" y="15154"/>
                    </a:cubicBezTo>
                    <a:lnTo>
                      <a:pt x="194732" y="13549"/>
                    </a:lnTo>
                    <a:lnTo>
                      <a:pt x="195888" y="11173"/>
                    </a:lnTo>
                    <a:cubicBezTo>
                      <a:pt x="195631" y="11045"/>
                      <a:pt x="195439" y="10916"/>
                      <a:pt x="195310" y="10659"/>
                    </a:cubicBezTo>
                    <a:lnTo>
                      <a:pt x="195310" y="10659"/>
                    </a:lnTo>
                    <a:lnTo>
                      <a:pt x="195310" y="10659"/>
                    </a:lnTo>
                    <a:lnTo>
                      <a:pt x="194154" y="8604"/>
                    </a:lnTo>
                    <a:cubicBezTo>
                      <a:pt x="194090" y="8412"/>
                      <a:pt x="194026" y="8219"/>
                      <a:pt x="194026" y="8027"/>
                    </a:cubicBezTo>
                    <a:lnTo>
                      <a:pt x="194026" y="3275"/>
                    </a:lnTo>
                    <a:lnTo>
                      <a:pt x="192549" y="1798"/>
                    </a:lnTo>
                    <a:lnTo>
                      <a:pt x="192549" y="1798"/>
                    </a:lnTo>
                    <a:cubicBezTo>
                      <a:pt x="192484" y="1734"/>
                      <a:pt x="192420" y="1669"/>
                      <a:pt x="192356" y="1605"/>
                    </a:cubicBezTo>
                    <a:lnTo>
                      <a:pt x="192292" y="1477"/>
                    </a:lnTo>
                    <a:lnTo>
                      <a:pt x="191906" y="1734"/>
                    </a:lnTo>
                    <a:cubicBezTo>
                      <a:pt x="191457" y="1991"/>
                      <a:pt x="190879" y="1991"/>
                      <a:pt x="190493" y="1669"/>
                    </a:cubicBezTo>
                    <a:lnTo>
                      <a:pt x="188438" y="0"/>
                    </a:lnTo>
                    <a:lnTo>
                      <a:pt x="187539" y="321"/>
                    </a:lnTo>
                    <a:cubicBezTo>
                      <a:pt x="187475" y="321"/>
                      <a:pt x="187411" y="385"/>
                      <a:pt x="187282" y="385"/>
                    </a:cubicBezTo>
                    <a:lnTo>
                      <a:pt x="185612" y="578"/>
                    </a:lnTo>
                    <a:lnTo>
                      <a:pt x="185227" y="963"/>
                    </a:lnTo>
                    <a:lnTo>
                      <a:pt x="185034" y="1734"/>
                    </a:lnTo>
                    <a:lnTo>
                      <a:pt x="183814" y="4687"/>
                    </a:lnTo>
                    <a:lnTo>
                      <a:pt x="183172" y="7705"/>
                    </a:lnTo>
                    <a:cubicBezTo>
                      <a:pt x="183172" y="7834"/>
                      <a:pt x="183107" y="7898"/>
                      <a:pt x="183043" y="8027"/>
                    </a:cubicBezTo>
                    <a:lnTo>
                      <a:pt x="180988" y="11687"/>
                    </a:lnTo>
                    <a:cubicBezTo>
                      <a:pt x="180860" y="11944"/>
                      <a:pt x="180603" y="12136"/>
                      <a:pt x="180346" y="12200"/>
                    </a:cubicBezTo>
                    <a:lnTo>
                      <a:pt x="175336" y="13806"/>
                    </a:lnTo>
                    <a:cubicBezTo>
                      <a:pt x="175079" y="13870"/>
                      <a:pt x="174822" y="13870"/>
                      <a:pt x="174565" y="13741"/>
                    </a:cubicBezTo>
                    <a:lnTo>
                      <a:pt x="172960" y="13035"/>
                    </a:lnTo>
                    <a:lnTo>
                      <a:pt x="166409" y="8604"/>
                    </a:lnTo>
                    <a:lnTo>
                      <a:pt x="163711" y="6164"/>
                    </a:lnTo>
                    <a:lnTo>
                      <a:pt x="161271" y="5394"/>
                    </a:lnTo>
                    <a:lnTo>
                      <a:pt x="152215" y="7192"/>
                    </a:lnTo>
                    <a:lnTo>
                      <a:pt x="142902" y="10017"/>
                    </a:lnTo>
                    <a:lnTo>
                      <a:pt x="141104" y="12842"/>
                    </a:lnTo>
                    <a:lnTo>
                      <a:pt x="139434" y="14833"/>
                    </a:lnTo>
                    <a:cubicBezTo>
                      <a:pt x="139370" y="14962"/>
                      <a:pt x="139241" y="15026"/>
                      <a:pt x="139113" y="15090"/>
                    </a:cubicBezTo>
                    <a:lnTo>
                      <a:pt x="136159" y="16695"/>
                    </a:lnTo>
                    <a:lnTo>
                      <a:pt x="133076" y="17915"/>
                    </a:lnTo>
                    <a:cubicBezTo>
                      <a:pt x="132947" y="17980"/>
                      <a:pt x="132883" y="17980"/>
                      <a:pt x="132755" y="17980"/>
                    </a:cubicBezTo>
                    <a:lnTo>
                      <a:pt x="128002" y="18365"/>
                    </a:lnTo>
                    <a:lnTo>
                      <a:pt x="127681" y="21511"/>
                    </a:lnTo>
                    <a:lnTo>
                      <a:pt x="127938" y="27033"/>
                    </a:lnTo>
                    <a:cubicBezTo>
                      <a:pt x="127938" y="27226"/>
                      <a:pt x="127873" y="27419"/>
                      <a:pt x="127809" y="27611"/>
                    </a:cubicBezTo>
                    <a:lnTo>
                      <a:pt x="126653" y="29923"/>
                    </a:lnTo>
                    <a:cubicBezTo>
                      <a:pt x="126589" y="29987"/>
                      <a:pt x="126525" y="30116"/>
                      <a:pt x="126460" y="30180"/>
                    </a:cubicBezTo>
                    <a:lnTo>
                      <a:pt x="121515" y="35766"/>
                    </a:lnTo>
                    <a:lnTo>
                      <a:pt x="121515" y="36473"/>
                    </a:lnTo>
                    <a:lnTo>
                      <a:pt x="121515" y="36473"/>
                    </a:lnTo>
                    <a:cubicBezTo>
                      <a:pt x="121515" y="36858"/>
                      <a:pt x="121322" y="37179"/>
                      <a:pt x="121001" y="37436"/>
                    </a:cubicBezTo>
                    <a:lnTo>
                      <a:pt x="119652" y="38335"/>
                    </a:lnTo>
                    <a:cubicBezTo>
                      <a:pt x="119460" y="38463"/>
                      <a:pt x="119267" y="38527"/>
                      <a:pt x="119074" y="38527"/>
                    </a:cubicBezTo>
                    <a:lnTo>
                      <a:pt x="115349" y="38720"/>
                    </a:lnTo>
                    <a:lnTo>
                      <a:pt x="113679" y="39362"/>
                    </a:lnTo>
                    <a:lnTo>
                      <a:pt x="111496" y="40454"/>
                    </a:lnTo>
                    <a:lnTo>
                      <a:pt x="108413" y="42444"/>
                    </a:lnTo>
                    <a:lnTo>
                      <a:pt x="106229" y="44242"/>
                    </a:lnTo>
                    <a:lnTo>
                      <a:pt x="104945" y="47004"/>
                    </a:lnTo>
                    <a:cubicBezTo>
                      <a:pt x="104881" y="47068"/>
                      <a:pt x="104881" y="47196"/>
                      <a:pt x="104816" y="47260"/>
                    </a:cubicBezTo>
                    <a:lnTo>
                      <a:pt x="103018" y="49572"/>
                    </a:lnTo>
                    <a:lnTo>
                      <a:pt x="101284" y="52397"/>
                    </a:lnTo>
                    <a:cubicBezTo>
                      <a:pt x="101156" y="52654"/>
                      <a:pt x="100899" y="52847"/>
                      <a:pt x="100642" y="52911"/>
                    </a:cubicBezTo>
                    <a:lnTo>
                      <a:pt x="99036" y="53361"/>
                    </a:lnTo>
                    <a:cubicBezTo>
                      <a:pt x="98458" y="53489"/>
                      <a:pt x="97880" y="53232"/>
                      <a:pt x="97687" y="52718"/>
                    </a:cubicBezTo>
                    <a:lnTo>
                      <a:pt x="95632" y="47581"/>
                    </a:lnTo>
                    <a:lnTo>
                      <a:pt x="92549" y="48801"/>
                    </a:lnTo>
                    <a:cubicBezTo>
                      <a:pt x="92164" y="48930"/>
                      <a:pt x="91779" y="48866"/>
                      <a:pt x="91457" y="48609"/>
                    </a:cubicBezTo>
                    <a:cubicBezTo>
                      <a:pt x="91136" y="48352"/>
                      <a:pt x="91008" y="47967"/>
                      <a:pt x="91008" y="47581"/>
                    </a:cubicBezTo>
                    <a:lnTo>
                      <a:pt x="91650" y="41995"/>
                    </a:lnTo>
                    <a:lnTo>
                      <a:pt x="91457" y="39491"/>
                    </a:lnTo>
                    <a:lnTo>
                      <a:pt x="87925" y="29281"/>
                    </a:lnTo>
                    <a:lnTo>
                      <a:pt x="87026" y="27868"/>
                    </a:lnTo>
                    <a:lnTo>
                      <a:pt x="85292" y="27098"/>
                    </a:lnTo>
                    <a:lnTo>
                      <a:pt x="84007" y="26327"/>
                    </a:lnTo>
                    <a:cubicBezTo>
                      <a:pt x="83879" y="26263"/>
                      <a:pt x="83815" y="26199"/>
                      <a:pt x="83750" y="26070"/>
                    </a:cubicBezTo>
                    <a:lnTo>
                      <a:pt x="82145" y="24272"/>
                    </a:lnTo>
                    <a:cubicBezTo>
                      <a:pt x="82016" y="24144"/>
                      <a:pt x="81888" y="23887"/>
                      <a:pt x="81888" y="23694"/>
                    </a:cubicBezTo>
                    <a:lnTo>
                      <a:pt x="81631" y="22346"/>
                    </a:lnTo>
                    <a:cubicBezTo>
                      <a:pt x="81631" y="22218"/>
                      <a:pt x="81631" y="22089"/>
                      <a:pt x="81631" y="22025"/>
                    </a:cubicBezTo>
                    <a:lnTo>
                      <a:pt x="81888" y="20420"/>
                    </a:lnTo>
                    <a:lnTo>
                      <a:pt x="82080" y="17723"/>
                    </a:lnTo>
                    <a:lnTo>
                      <a:pt x="81759" y="16503"/>
                    </a:lnTo>
                    <a:lnTo>
                      <a:pt x="81438" y="16053"/>
                    </a:lnTo>
                    <a:lnTo>
                      <a:pt x="78355" y="15026"/>
                    </a:lnTo>
                    <a:cubicBezTo>
                      <a:pt x="78227" y="14962"/>
                      <a:pt x="78098" y="14897"/>
                      <a:pt x="77970" y="14833"/>
                    </a:cubicBezTo>
                    <a:lnTo>
                      <a:pt x="76750" y="13806"/>
                    </a:lnTo>
                    <a:lnTo>
                      <a:pt x="75786" y="13420"/>
                    </a:lnTo>
                    <a:lnTo>
                      <a:pt x="69428" y="16824"/>
                    </a:lnTo>
                    <a:cubicBezTo>
                      <a:pt x="69235" y="16888"/>
                      <a:pt x="69107" y="16952"/>
                      <a:pt x="68914" y="16952"/>
                    </a:cubicBezTo>
                    <a:lnTo>
                      <a:pt x="66409" y="16952"/>
                    </a:lnTo>
                    <a:cubicBezTo>
                      <a:pt x="66217" y="16952"/>
                      <a:pt x="66088" y="16888"/>
                      <a:pt x="65896" y="16824"/>
                    </a:cubicBezTo>
                    <a:lnTo>
                      <a:pt x="64996" y="16374"/>
                    </a:lnTo>
                    <a:lnTo>
                      <a:pt x="59152" y="14127"/>
                    </a:lnTo>
                    <a:cubicBezTo>
                      <a:pt x="59023" y="14063"/>
                      <a:pt x="58895" y="13998"/>
                      <a:pt x="58766" y="13870"/>
                    </a:cubicBezTo>
                    <a:lnTo>
                      <a:pt x="57418" y="12521"/>
                    </a:lnTo>
                    <a:cubicBezTo>
                      <a:pt x="57289" y="12393"/>
                      <a:pt x="57161" y="12200"/>
                      <a:pt x="57161" y="12072"/>
                    </a:cubicBezTo>
                    <a:lnTo>
                      <a:pt x="56583" y="10146"/>
                    </a:lnTo>
                    <a:lnTo>
                      <a:pt x="55234" y="9118"/>
                    </a:lnTo>
                    <a:lnTo>
                      <a:pt x="53628" y="8733"/>
                    </a:lnTo>
                    <a:lnTo>
                      <a:pt x="48683" y="6935"/>
                    </a:lnTo>
                    <a:lnTo>
                      <a:pt x="48169" y="6935"/>
                    </a:lnTo>
                    <a:lnTo>
                      <a:pt x="48169" y="10788"/>
                    </a:lnTo>
                    <a:lnTo>
                      <a:pt x="48747" y="12136"/>
                    </a:lnTo>
                    <a:lnTo>
                      <a:pt x="50546" y="12650"/>
                    </a:lnTo>
                    <a:cubicBezTo>
                      <a:pt x="51124" y="12842"/>
                      <a:pt x="51445" y="13356"/>
                      <a:pt x="51316" y="13934"/>
                    </a:cubicBezTo>
                    <a:lnTo>
                      <a:pt x="50417" y="18750"/>
                    </a:lnTo>
                    <a:lnTo>
                      <a:pt x="50417" y="20676"/>
                    </a:lnTo>
                    <a:lnTo>
                      <a:pt x="52858" y="28960"/>
                    </a:lnTo>
                    <a:cubicBezTo>
                      <a:pt x="52858" y="29024"/>
                      <a:pt x="52922" y="29153"/>
                      <a:pt x="52922" y="29217"/>
                    </a:cubicBezTo>
                    <a:lnTo>
                      <a:pt x="53179" y="32427"/>
                    </a:lnTo>
                    <a:lnTo>
                      <a:pt x="52922" y="35574"/>
                    </a:lnTo>
                    <a:lnTo>
                      <a:pt x="51894" y="39619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984631B9-2115-42CD-8513-420FDDF4D95C}"/>
                  </a:ext>
                </a:extLst>
              </p:cNvPr>
              <p:cNvSpPr/>
              <p:nvPr/>
            </p:nvSpPr>
            <p:spPr>
              <a:xfrm>
                <a:off x="826135" y="1061303"/>
                <a:ext cx="277326" cy="323694"/>
              </a:xfrm>
              <a:custGeom>
                <a:avLst/>
                <a:gdLst>
                  <a:gd name="connsiteX0" fmla="*/ 37893 w 277326"/>
                  <a:gd name="connsiteY0" fmla="*/ 21704 h 323694"/>
                  <a:gd name="connsiteX1" fmla="*/ 36801 w 277326"/>
                  <a:gd name="connsiteY1" fmla="*/ 23373 h 323694"/>
                  <a:gd name="connsiteX2" fmla="*/ 37251 w 277326"/>
                  <a:gd name="connsiteY2" fmla="*/ 23502 h 323694"/>
                  <a:gd name="connsiteX3" fmla="*/ 37957 w 277326"/>
                  <a:gd name="connsiteY3" fmla="*/ 24144 h 323694"/>
                  <a:gd name="connsiteX4" fmla="*/ 38856 w 277326"/>
                  <a:gd name="connsiteY4" fmla="*/ 26199 h 323694"/>
                  <a:gd name="connsiteX5" fmla="*/ 38921 w 277326"/>
                  <a:gd name="connsiteY5" fmla="*/ 26905 h 323694"/>
                  <a:gd name="connsiteX6" fmla="*/ 38022 w 277326"/>
                  <a:gd name="connsiteY6" fmla="*/ 31015 h 323694"/>
                  <a:gd name="connsiteX7" fmla="*/ 35709 w 277326"/>
                  <a:gd name="connsiteY7" fmla="*/ 36601 h 323694"/>
                  <a:gd name="connsiteX8" fmla="*/ 36994 w 277326"/>
                  <a:gd name="connsiteY8" fmla="*/ 36922 h 323694"/>
                  <a:gd name="connsiteX9" fmla="*/ 37700 w 277326"/>
                  <a:gd name="connsiteY9" fmla="*/ 37436 h 323694"/>
                  <a:gd name="connsiteX10" fmla="*/ 38407 w 277326"/>
                  <a:gd name="connsiteY10" fmla="*/ 38592 h 323694"/>
                  <a:gd name="connsiteX11" fmla="*/ 38150 w 277326"/>
                  <a:gd name="connsiteY11" fmla="*/ 40069 h 323694"/>
                  <a:gd name="connsiteX12" fmla="*/ 36994 w 277326"/>
                  <a:gd name="connsiteY12" fmla="*/ 40968 h 323694"/>
                  <a:gd name="connsiteX13" fmla="*/ 36480 w 277326"/>
                  <a:gd name="connsiteY13" fmla="*/ 41224 h 323694"/>
                  <a:gd name="connsiteX14" fmla="*/ 33975 w 277326"/>
                  <a:gd name="connsiteY14" fmla="*/ 41674 h 323694"/>
                  <a:gd name="connsiteX15" fmla="*/ 32627 w 277326"/>
                  <a:gd name="connsiteY15" fmla="*/ 42123 h 323694"/>
                  <a:gd name="connsiteX16" fmla="*/ 32562 w 277326"/>
                  <a:gd name="connsiteY16" fmla="*/ 42380 h 323694"/>
                  <a:gd name="connsiteX17" fmla="*/ 33140 w 277326"/>
                  <a:gd name="connsiteY17" fmla="*/ 43215 h 323694"/>
                  <a:gd name="connsiteX18" fmla="*/ 34618 w 277326"/>
                  <a:gd name="connsiteY18" fmla="*/ 43793 h 323694"/>
                  <a:gd name="connsiteX19" fmla="*/ 35260 w 277326"/>
                  <a:gd name="connsiteY19" fmla="*/ 44371 h 323694"/>
                  <a:gd name="connsiteX20" fmla="*/ 35260 w 277326"/>
                  <a:gd name="connsiteY20" fmla="*/ 45270 h 323694"/>
                  <a:gd name="connsiteX21" fmla="*/ 34425 w 277326"/>
                  <a:gd name="connsiteY21" fmla="*/ 47389 h 323694"/>
                  <a:gd name="connsiteX22" fmla="*/ 34232 w 277326"/>
                  <a:gd name="connsiteY22" fmla="*/ 49829 h 323694"/>
                  <a:gd name="connsiteX23" fmla="*/ 34682 w 277326"/>
                  <a:gd name="connsiteY23" fmla="*/ 52654 h 323694"/>
                  <a:gd name="connsiteX24" fmla="*/ 35324 w 277326"/>
                  <a:gd name="connsiteY24" fmla="*/ 54773 h 323694"/>
                  <a:gd name="connsiteX25" fmla="*/ 35196 w 277326"/>
                  <a:gd name="connsiteY25" fmla="*/ 55672 h 323694"/>
                  <a:gd name="connsiteX26" fmla="*/ 34489 w 277326"/>
                  <a:gd name="connsiteY26" fmla="*/ 56186 h 323694"/>
                  <a:gd name="connsiteX27" fmla="*/ 32755 w 277326"/>
                  <a:gd name="connsiteY27" fmla="*/ 56700 h 323694"/>
                  <a:gd name="connsiteX28" fmla="*/ 33526 w 277326"/>
                  <a:gd name="connsiteY28" fmla="*/ 59589 h 323694"/>
                  <a:gd name="connsiteX29" fmla="*/ 33333 w 277326"/>
                  <a:gd name="connsiteY29" fmla="*/ 60552 h 323694"/>
                  <a:gd name="connsiteX30" fmla="*/ 32627 w 277326"/>
                  <a:gd name="connsiteY30" fmla="*/ 61451 h 323694"/>
                  <a:gd name="connsiteX31" fmla="*/ 32498 w 277326"/>
                  <a:gd name="connsiteY31" fmla="*/ 61644 h 323694"/>
                  <a:gd name="connsiteX32" fmla="*/ 30700 w 277326"/>
                  <a:gd name="connsiteY32" fmla="*/ 63249 h 323694"/>
                  <a:gd name="connsiteX33" fmla="*/ 29672 w 277326"/>
                  <a:gd name="connsiteY33" fmla="*/ 67038 h 323694"/>
                  <a:gd name="connsiteX34" fmla="*/ 29544 w 277326"/>
                  <a:gd name="connsiteY34" fmla="*/ 67295 h 323694"/>
                  <a:gd name="connsiteX35" fmla="*/ 26654 w 277326"/>
                  <a:gd name="connsiteY35" fmla="*/ 72175 h 323694"/>
                  <a:gd name="connsiteX36" fmla="*/ 26011 w 277326"/>
                  <a:gd name="connsiteY36" fmla="*/ 75193 h 323694"/>
                  <a:gd name="connsiteX37" fmla="*/ 25819 w 277326"/>
                  <a:gd name="connsiteY37" fmla="*/ 75578 h 323694"/>
                  <a:gd name="connsiteX38" fmla="*/ 25369 w 277326"/>
                  <a:gd name="connsiteY38" fmla="*/ 76284 h 323694"/>
                  <a:gd name="connsiteX39" fmla="*/ 25176 w 277326"/>
                  <a:gd name="connsiteY39" fmla="*/ 76477 h 323694"/>
                  <a:gd name="connsiteX40" fmla="*/ 21708 w 277326"/>
                  <a:gd name="connsiteY40" fmla="*/ 79752 h 323694"/>
                  <a:gd name="connsiteX41" fmla="*/ 21837 w 277326"/>
                  <a:gd name="connsiteY41" fmla="*/ 80715 h 323694"/>
                  <a:gd name="connsiteX42" fmla="*/ 22736 w 277326"/>
                  <a:gd name="connsiteY42" fmla="*/ 84054 h 323694"/>
                  <a:gd name="connsiteX43" fmla="*/ 22800 w 277326"/>
                  <a:gd name="connsiteY43" fmla="*/ 84311 h 323694"/>
                  <a:gd name="connsiteX44" fmla="*/ 23956 w 277326"/>
                  <a:gd name="connsiteY44" fmla="*/ 109161 h 323694"/>
                  <a:gd name="connsiteX45" fmla="*/ 23956 w 277326"/>
                  <a:gd name="connsiteY45" fmla="*/ 109482 h 323694"/>
                  <a:gd name="connsiteX46" fmla="*/ 21901 w 277326"/>
                  <a:gd name="connsiteY46" fmla="*/ 118857 h 323694"/>
                  <a:gd name="connsiteX47" fmla="*/ 21708 w 277326"/>
                  <a:gd name="connsiteY47" fmla="*/ 121618 h 323694"/>
                  <a:gd name="connsiteX48" fmla="*/ 22094 w 277326"/>
                  <a:gd name="connsiteY48" fmla="*/ 122710 h 323694"/>
                  <a:gd name="connsiteX49" fmla="*/ 22222 w 277326"/>
                  <a:gd name="connsiteY49" fmla="*/ 123095 h 323694"/>
                  <a:gd name="connsiteX50" fmla="*/ 24406 w 277326"/>
                  <a:gd name="connsiteY50" fmla="*/ 126434 h 323694"/>
                  <a:gd name="connsiteX51" fmla="*/ 24598 w 277326"/>
                  <a:gd name="connsiteY51" fmla="*/ 126820 h 323694"/>
                  <a:gd name="connsiteX52" fmla="*/ 24855 w 277326"/>
                  <a:gd name="connsiteY52" fmla="*/ 127975 h 323694"/>
                  <a:gd name="connsiteX53" fmla="*/ 24855 w 277326"/>
                  <a:gd name="connsiteY53" fmla="*/ 127975 h 323694"/>
                  <a:gd name="connsiteX54" fmla="*/ 24855 w 277326"/>
                  <a:gd name="connsiteY54" fmla="*/ 127975 h 323694"/>
                  <a:gd name="connsiteX55" fmla="*/ 24534 w 277326"/>
                  <a:gd name="connsiteY55" fmla="*/ 129003 h 323694"/>
                  <a:gd name="connsiteX56" fmla="*/ 23828 w 277326"/>
                  <a:gd name="connsiteY56" fmla="*/ 129709 h 323694"/>
                  <a:gd name="connsiteX57" fmla="*/ 23507 w 277326"/>
                  <a:gd name="connsiteY57" fmla="*/ 129966 h 323694"/>
                  <a:gd name="connsiteX58" fmla="*/ 20295 w 277326"/>
                  <a:gd name="connsiteY58" fmla="*/ 131507 h 323694"/>
                  <a:gd name="connsiteX59" fmla="*/ 19846 w 277326"/>
                  <a:gd name="connsiteY59" fmla="*/ 131957 h 323694"/>
                  <a:gd name="connsiteX60" fmla="*/ 19846 w 277326"/>
                  <a:gd name="connsiteY60" fmla="*/ 132406 h 323694"/>
                  <a:gd name="connsiteX61" fmla="*/ 20231 w 277326"/>
                  <a:gd name="connsiteY61" fmla="*/ 133433 h 323694"/>
                  <a:gd name="connsiteX62" fmla="*/ 21644 w 277326"/>
                  <a:gd name="connsiteY62" fmla="*/ 137479 h 323694"/>
                  <a:gd name="connsiteX63" fmla="*/ 21708 w 277326"/>
                  <a:gd name="connsiteY63" fmla="*/ 137864 h 323694"/>
                  <a:gd name="connsiteX64" fmla="*/ 21708 w 277326"/>
                  <a:gd name="connsiteY64" fmla="*/ 139469 h 323694"/>
                  <a:gd name="connsiteX65" fmla="*/ 21644 w 277326"/>
                  <a:gd name="connsiteY65" fmla="*/ 139791 h 323694"/>
                  <a:gd name="connsiteX66" fmla="*/ 21066 w 277326"/>
                  <a:gd name="connsiteY66" fmla="*/ 141653 h 323694"/>
                  <a:gd name="connsiteX67" fmla="*/ 21580 w 277326"/>
                  <a:gd name="connsiteY67" fmla="*/ 142616 h 323694"/>
                  <a:gd name="connsiteX68" fmla="*/ 21580 w 277326"/>
                  <a:gd name="connsiteY68" fmla="*/ 143579 h 323694"/>
                  <a:gd name="connsiteX69" fmla="*/ 20809 w 277326"/>
                  <a:gd name="connsiteY69" fmla="*/ 144221 h 323694"/>
                  <a:gd name="connsiteX70" fmla="*/ 19460 w 277326"/>
                  <a:gd name="connsiteY70" fmla="*/ 144542 h 323694"/>
                  <a:gd name="connsiteX71" fmla="*/ 18882 w 277326"/>
                  <a:gd name="connsiteY71" fmla="*/ 145570 h 323694"/>
                  <a:gd name="connsiteX72" fmla="*/ 18497 w 277326"/>
                  <a:gd name="connsiteY72" fmla="*/ 147111 h 323694"/>
                  <a:gd name="connsiteX73" fmla="*/ 18497 w 277326"/>
                  <a:gd name="connsiteY73" fmla="*/ 149230 h 323694"/>
                  <a:gd name="connsiteX74" fmla="*/ 19846 w 277326"/>
                  <a:gd name="connsiteY74" fmla="*/ 156550 h 323694"/>
                  <a:gd name="connsiteX75" fmla="*/ 19846 w 277326"/>
                  <a:gd name="connsiteY75" fmla="*/ 156550 h 323694"/>
                  <a:gd name="connsiteX76" fmla="*/ 19846 w 277326"/>
                  <a:gd name="connsiteY76" fmla="*/ 156550 h 323694"/>
                  <a:gd name="connsiteX77" fmla="*/ 19782 w 277326"/>
                  <a:gd name="connsiteY77" fmla="*/ 157128 h 323694"/>
                  <a:gd name="connsiteX78" fmla="*/ 19075 w 277326"/>
                  <a:gd name="connsiteY78" fmla="*/ 159183 h 323694"/>
                  <a:gd name="connsiteX79" fmla="*/ 18818 w 277326"/>
                  <a:gd name="connsiteY79" fmla="*/ 159632 h 323694"/>
                  <a:gd name="connsiteX80" fmla="*/ 16956 w 277326"/>
                  <a:gd name="connsiteY80" fmla="*/ 161494 h 323694"/>
                  <a:gd name="connsiteX81" fmla="*/ 15928 w 277326"/>
                  <a:gd name="connsiteY81" fmla="*/ 164641 h 323694"/>
                  <a:gd name="connsiteX82" fmla="*/ 15414 w 277326"/>
                  <a:gd name="connsiteY82" fmla="*/ 165283 h 323694"/>
                  <a:gd name="connsiteX83" fmla="*/ 13808 w 277326"/>
                  <a:gd name="connsiteY83" fmla="*/ 166182 h 323694"/>
                  <a:gd name="connsiteX84" fmla="*/ 13487 w 277326"/>
                  <a:gd name="connsiteY84" fmla="*/ 166310 h 323694"/>
                  <a:gd name="connsiteX85" fmla="*/ 11818 w 277326"/>
                  <a:gd name="connsiteY85" fmla="*/ 166696 h 323694"/>
                  <a:gd name="connsiteX86" fmla="*/ 10405 w 277326"/>
                  <a:gd name="connsiteY86" fmla="*/ 167595 h 323694"/>
                  <a:gd name="connsiteX87" fmla="*/ 9762 w 277326"/>
                  <a:gd name="connsiteY87" fmla="*/ 168815 h 323694"/>
                  <a:gd name="connsiteX88" fmla="*/ 9891 w 277326"/>
                  <a:gd name="connsiteY88" fmla="*/ 170035 h 323694"/>
                  <a:gd name="connsiteX89" fmla="*/ 12010 w 277326"/>
                  <a:gd name="connsiteY89" fmla="*/ 172988 h 323694"/>
                  <a:gd name="connsiteX90" fmla="*/ 12203 w 277326"/>
                  <a:gd name="connsiteY90" fmla="*/ 173759 h 323694"/>
                  <a:gd name="connsiteX91" fmla="*/ 12203 w 277326"/>
                  <a:gd name="connsiteY91" fmla="*/ 173759 h 323694"/>
                  <a:gd name="connsiteX92" fmla="*/ 12203 w 277326"/>
                  <a:gd name="connsiteY92" fmla="*/ 173759 h 323694"/>
                  <a:gd name="connsiteX93" fmla="*/ 12010 w 277326"/>
                  <a:gd name="connsiteY93" fmla="*/ 175621 h 323694"/>
                  <a:gd name="connsiteX94" fmla="*/ 12139 w 277326"/>
                  <a:gd name="connsiteY94" fmla="*/ 176135 h 323694"/>
                  <a:gd name="connsiteX95" fmla="*/ 12460 w 277326"/>
                  <a:gd name="connsiteY95" fmla="*/ 176584 h 323694"/>
                  <a:gd name="connsiteX96" fmla="*/ 14194 w 277326"/>
                  <a:gd name="connsiteY96" fmla="*/ 177162 h 323694"/>
                  <a:gd name="connsiteX97" fmla="*/ 14900 w 277326"/>
                  <a:gd name="connsiteY97" fmla="*/ 177804 h 323694"/>
                  <a:gd name="connsiteX98" fmla="*/ 15350 w 277326"/>
                  <a:gd name="connsiteY98" fmla="*/ 178960 h 323694"/>
                  <a:gd name="connsiteX99" fmla="*/ 15414 w 277326"/>
                  <a:gd name="connsiteY99" fmla="*/ 179345 h 323694"/>
                  <a:gd name="connsiteX100" fmla="*/ 15350 w 277326"/>
                  <a:gd name="connsiteY100" fmla="*/ 179731 h 323694"/>
                  <a:gd name="connsiteX101" fmla="*/ 14643 w 277326"/>
                  <a:gd name="connsiteY101" fmla="*/ 181529 h 323694"/>
                  <a:gd name="connsiteX102" fmla="*/ 14451 w 277326"/>
                  <a:gd name="connsiteY102" fmla="*/ 181850 h 323694"/>
                  <a:gd name="connsiteX103" fmla="*/ 11946 w 277326"/>
                  <a:gd name="connsiteY103" fmla="*/ 185060 h 323694"/>
                  <a:gd name="connsiteX104" fmla="*/ 11368 w 277326"/>
                  <a:gd name="connsiteY104" fmla="*/ 185959 h 323694"/>
                  <a:gd name="connsiteX105" fmla="*/ 12460 w 277326"/>
                  <a:gd name="connsiteY105" fmla="*/ 186922 h 323694"/>
                  <a:gd name="connsiteX106" fmla="*/ 12717 w 277326"/>
                  <a:gd name="connsiteY106" fmla="*/ 187244 h 323694"/>
                  <a:gd name="connsiteX107" fmla="*/ 13166 w 277326"/>
                  <a:gd name="connsiteY107" fmla="*/ 188142 h 323694"/>
                  <a:gd name="connsiteX108" fmla="*/ 13295 w 277326"/>
                  <a:gd name="connsiteY108" fmla="*/ 188592 h 323694"/>
                  <a:gd name="connsiteX109" fmla="*/ 13230 w 277326"/>
                  <a:gd name="connsiteY109" fmla="*/ 189106 h 323694"/>
                  <a:gd name="connsiteX110" fmla="*/ 12524 w 277326"/>
                  <a:gd name="connsiteY110" fmla="*/ 189748 h 323694"/>
                  <a:gd name="connsiteX111" fmla="*/ 11368 w 277326"/>
                  <a:gd name="connsiteY111" fmla="*/ 190133 h 323694"/>
                  <a:gd name="connsiteX112" fmla="*/ 13102 w 277326"/>
                  <a:gd name="connsiteY112" fmla="*/ 195655 h 323694"/>
                  <a:gd name="connsiteX113" fmla="*/ 13166 w 277326"/>
                  <a:gd name="connsiteY113" fmla="*/ 195976 h 323694"/>
                  <a:gd name="connsiteX114" fmla="*/ 13166 w 277326"/>
                  <a:gd name="connsiteY114" fmla="*/ 202141 h 323694"/>
                  <a:gd name="connsiteX115" fmla="*/ 13102 w 277326"/>
                  <a:gd name="connsiteY115" fmla="*/ 202462 h 323694"/>
                  <a:gd name="connsiteX116" fmla="*/ 11496 w 277326"/>
                  <a:gd name="connsiteY116" fmla="*/ 208369 h 323694"/>
                  <a:gd name="connsiteX117" fmla="*/ 578 w 277326"/>
                  <a:gd name="connsiteY117" fmla="*/ 232577 h 323694"/>
                  <a:gd name="connsiteX118" fmla="*/ 0 w 277326"/>
                  <a:gd name="connsiteY118" fmla="*/ 236430 h 323694"/>
                  <a:gd name="connsiteX119" fmla="*/ 835 w 277326"/>
                  <a:gd name="connsiteY119" fmla="*/ 237265 h 323694"/>
                  <a:gd name="connsiteX120" fmla="*/ 3661 w 277326"/>
                  <a:gd name="connsiteY120" fmla="*/ 237072 h 323694"/>
                  <a:gd name="connsiteX121" fmla="*/ 3725 w 277326"/>
                  <a:gd name="connsiteY121" fmla="*/ 237072 h 323694"/>
                  <a:gd name="connsiteX122" fmla="*/ 7836 w 277326"/>
                  <a:gd name="connsiteY122" fmla="*/ 235981 h 323694"/>
                  <a:gd name="connsiteX123" fmla="*/ 11496 w 277326"/>
                  <a:gd name="connsiteY123" fmla="*/ 235724 h 323694"/>
                  <a:gd name="connsiteX124" fmla="*/ 15029 w 277326"/>
                  <a:gd name="connsiteY124" fmla="*/ 235082 h 323694"/>
                  <a:gd name="connsiteX125" fmla="*/ 15928 w 277326"/>
                  <a:gd name="connsiteY125" fmla="*/ 235274 h 323694"/>
                  <a:gd name="connsiteX126" fmla="*/ 16377 w 277326"/>
                  <a:gd name="connsiteY126" fmla="*/ 236045 h 323694"/>
                  <a:gd name="connsiteX127" fmla="*/ 16506 w 277326"/>
                  <a:gd name="connsiteY127" fmla="*/ 237265 h 323694"/>
                  <a:gd name="connsiteX128" fmla="*/ 20295 w 277326"/>
                  <a:gd name="connsiteY128" fmla="*/ 239256 h 323694"/>
                  <a:gd name="connsiteX129" fmla="*/ 20809 w 277326"/>
                  <a:gd name="connsiteY129" fmla="*/ 239834 h 323694"/>
                  <a:gd name="connsiteX130" fmla="*/ 21323 w 277326"/>
                  <a:gd name="connsiteY130" fmla="*/ 241118 h 323694"/>
                  <a:gd name="connsiteX131" fmla="*/ 22800 w 277326"/>
                  <a:gd name="connsiteY131" fmla="*/ 240604 h 323694"/>
                  <a:gd name="connsiteX132" fmla="*/ 23956 w 277326"/>
                  <a:gd name="connsiteY132" fmla="*/ 240861 h 323694"/>
                  <a:gd name="connsiteX133" fmla="*/ 28837 w 277326"/>
                  <a:gd name="connsiteY133" fmla="*/ 245292 h 323694"/>
                  <a:gd name="connsiteX134" fmla="*/ 31663 w 277326"/>
                  <a:gd name="connsiteY134" fmla="*/ 246255 h 323694"/>
                  <a:gd name="connsiteX135" fmla="*/ 32948 w 277326"/>
                  <a:gd name="connsiteY135" fmla="*/ 245869 h 323694"/>
                  <a:gd name="connsiteX136" fmla="*/ 32948 w 277326"/>
                  <a:gd name="connsiteY136" fmla="*/ 245869 h 323694"/>
                  <a:gd name="connsiteX137" fmla="*/ 33654 w 277326"/>
                  <a:gd name="connsiteY137" fmla="*/ 245869 h 323694"/>
                  <a:gd name="connsiteX138" fmla="*/ 33654 w 277326"/>
                  <a:gd name="connsiteY138" fmla="*/ 245869 h 323694"/>
                  <a:gd name="connsiteX139" fmla="*/ 35067 w 277326"/>
                  <a:gd name="connsiteY139" fmla="*/ 246383 h 323694"/>
                  <a:gd name="connsiteX140" fmla="*/ 35966 w 277326"/>
                  <a:gd name="connsiteY140" fmla="*/ 245998 h 323694"/>
                  <a:gd name="connsiteX141" fmla="*/ 38214 w 277326"/>
                  <a:gd name="connsiteY141" fmla="*/ 242916 h 323694"/>
                  <a:gd name="connsiteX142" fmla="*/ 39049 w 277326"/>
                  <a:gd name="connsiteY142" fmla="*/ 240797 h 323694"/>
                  <a:gd name="connsiteX143" fmla="*/ 39306 w 277326"/>
                  <a:gd name="connsiteY143" fmla="*/ 240411 h 323694"/>
                  <a:gd name="connsiteX144" fmla="*/ 40205 w 277326"/>
                  <a:gd name="connsiteY144" fmla="*/ 239512 h 323694"/>
                  <a:gd name="connsiteX145" fmla="*/ 40398 w 277326"/>
                  <a:gd name="connsiteY145" fmla="*/ 239320 h 323694"/>
                  <a:gd name="connsiteX146" fmla="*/ 41554 w 277326"/>
                  <a:gd name="connsiteY146" fmla="*/ 238613 h 323694"/>
                  <a:gd name="connsiteX147" fmla="*/ 45857 w 277326"/>
                  <a:gd name="connsiteY147" fmla="*/ 236944 h 323694"/>
                  <a:gd name="connsiteX148" fmla="*/ 48362 w 277326"/>
                  <a:gd name="connsiteY148" fmla="*/ 236494 h 323694"/>
                  <a:gd name="connsiteX149" fmla="*/ 48619 w 277326"/>
                  <a:gd name="connsiteY149" fmla="*/ 236430 h 323694"/>
                  <a:gd name="connsiteX150" fmla="*/ 48619 w 277326"/>
                  <a:gd name="connsiteY150" fmla="*/ 236430 h 323694"/>
                  <a:gd name="connsiteX151" fmla="*/ 49390 w 277326"/>
                  <a:gd name="connsiteY151" fmla="*/ 236559 h 323694"/>
                  <a:gd name="connsiteX152" fmla="*/ 50995 w 277326"/>
                  <a:gd name="connsiteY152" fmla="*/ 237458 h 323694"/>
                  <a:gd name="connsiteX153" fmla="*/ 51252 w 277326"/>
                  <a:gd name="connsiteY153" fmla="*/ 237650 h 323694"/>
                  <a:gd name="connsiteX154" fmla="*/ 53307 w 277326"/>
                  <a:gd name="connsiteY154" fmla="*/ 239705 h 323694"/>
                  <a:gd name="connsiteX155" fmla="*/ 55941 w 277326"/>
                  <a:gd name="connsiteY155" fmla="*/ 241631 h 323694"/>
                  <a:gd name="connsiteX156" fmla="*/ 56262 w 277326"/>
                  <a:gd name="connsiteY156" fmla="*/ 242081 h 323694"/>
                  <a:gd name="connsiteX157" fmla="*/ 59666 w 277326"/>
                  <a:gd name="connsiteY157" fmla="*/ 249401 h 323694"/>
                  <a:gd name="connsiteX158" fmla="*/ 60693 w 277326"/>
                  <a:gd name="connsiteY158" fmla="*/ 250814 h 323694"/>
                  <a:gd name="connsiteX159" fmla="*/ 60822 w 277326"/>
                  <a:gd name="connsiteY159" fmla="*/ 251071 h 323694"/>
                  <a:gd name="connsiteX160" fmla="*/ 61528 w 277326"/>
                  <a:gd name="connsiteY160" fmla="*/ 252869 h 323694"/>
                  <a:gd name="connsiteX161" fmla="*/ 61721 w 277326"/>
                  <a:gd name="connsiteY161" fmla="*/ 253318 h 323694"/>
                  <a:gd name="connsiteX162" fmla="*/ 61785 w 277326"/>
                  <a:gd name="connsiteY162" fmla="*/ 253575 h 323694"/>
                  <a:gd name="connsiteX163" fmla="*/ 61785 w 277326"/>
                  <a:gd name="connsiteY163" fmla="*/ 253575 h 323694"/>
                  <a:gd name="connsiteX164" fmla="*/ 61785 w 277326"/>
                  <a:gd name="connsiteY164" fmla="*/ 253575 h 323694"/>
                  <a:gd name="connsiteX165" fmla="*/ 61785 w 277326"/>
                  <a:gd name="connsiteY165" fmla="*/ 253575 h 323694"/>
                  <a:gd name="connsiteX166" fmla="*/ 61914 w 277326"/>
                  <a:gd name="connsiteY166" fmla="*/ 254474 h 323694"/>
                  <a:gd name="connsiteX167" fmla="*/ 62042 w 277326"/>
                  <a:gd name="connsiteY167" fmla="*/ 255373 h 323694"/>
                  <a:gd name="connsiteX168" fmla="*/ 62492 w 277326"/>
                  <a:gd name="connsiteY168" fmla="*/ 257171 h 323694"/>
                  <a:gd name="connsiteX169" fmla="*/ 62941 w 277326"/>
                  <a:gd name="connsiteY169" fmla="*/ 258905 h 323694"/>
                  <a:gd name="connsiteX170" fmla="*/ 63005 w 277326"/>
                  <a:gd name="connsiteY170" fmla="*/ 259226 h 323694"/>
                  <a:gd name="connsiteX171" fmla="*/ 62748 w 277326"/>
                  <a:gd name="connsiteY171" fmla="*/ 262886 h 323694"/>
                  <a:gd name="connsiteX172" fmla="*/ 62427 w 277326"/>
                  <a:gd name="connsiteY172" fmla="*/ 263592 h 323694"/>
                  <a:gd name="connsiteX173" fmla="*/ 57610 w 277326"/>
                  <a:gd name="connsiteY173" fmla="*/ 268857 h 323694"/>
                  <a:gd name="connsiteX174" fmla="*/ 56711 w 277326"/>
                  <a:gd name="connsiteY174" fmla="*/ 270334 h 323694"/>
                  <a:gd name="connsiteX175" fmla="*/ 55941 w 277326"/>
                  <a:gd name="connsiteY175" fmla="*/ 273609 h 323694"/>
                  <a:gd name="connsiteX176" fmla="*/ 56904 w 277326"/>
                  <a:gd name="connsiteY176" fmla="*/ 275792 h 323694"/>
                  <a:gd name="connsiteX177" fmla="*/ 56968 w 277326"/>
                  <a:gd name="connsiteY177" fmla="*/ 276627 h 323694"/>
                  <a:gd name="connsiteX178" fmla="*/ 55298 w 277326"/>
                  <a:gd name="connsiteY178" fmla="*/ 282085 h 323694"/>
                  <a:gd name="connsiteX179" fmla="*/ 57996 w 277326"/>
                  <a:gd name="connsiteY179" fmla="*/ 286901 h 323694"/>
                  <a:gd name="connsiteX180" fmla="*/ 58124 w 277326"/>
                  <a:gd name="connsiteY180" fmla="*/ 287351 h 323694"/>
                  <a:gd name="connsiteX181" fmla="*/ 58381 w 277326"/>
                  <a:gd name="connsiteY181" fmla="*/ 289406 h 323694"/>
                  <a:gd name="connsiteX182" fmla="*/ 58381 w 277326"/>
                  <a:gd name="connsiteY182" fmla="*/ 289791 h 323694"/>
                  <a:gd name="connsiteX183" fmla="*/ 57675 w 277326"/>
                  <a:gd name="connsiteY183" fmla="*/ 292552 h 323694"/>
                  <a:gd name="connsiteX184" fmla="*/ 56262 w 277326"/>
                  <a:gd name="connsiteY184" fmla="*/ 296533 h 323694"/>
                  <a:gd name="connsiteX185" fmla="*/ 52151 w 277326"/>
                  <a:gd name="connsiteY185" fmla="*/ 304046 h 323694"/>
                  <a:gd name="connsiteX186" fmla="*/ 50224 w 277326"/>
                  <a:gd name="connsiteY186" fmla="*/ 314513 h 323694"/>
                  <a:gd name="connsiteX187" fmla="*/ 55041 w 277326"/>
                  <a:gd name="connsiteY187" fmla="*/ 320356 h 323694"/>
                  <a:gd name="connsiteX188" fmla="*/ 59473 w 277326"/>
                  <a:gd name="connsiteY188" fmla="*/ 323695 h 323694"/>
                  <a:gd name="connsiteX189" fmla="*/ 69942 w 277326"/>
                  <a:gd name="connsiteY189" fmla="*/ 309119 h 323694"/>
                  <a:gd name="connsiteX190" fmla="*/ 73731 w 277326"/>
                  <a:gd name="connsiteY190" fmla="*/ 302184 h 323694"/>
                  <a:gd name="connsiteX191" fmla="*/ 77585 w 277326"/>
                  <a:gd name="connsiteY191" fmla="*/ 293387 h 323694"/>
                  <a:gd name="connsiteX192" fmla="*/ 78420 w 277326"/>
                  <a:gd name="connsiteY192" fmla="*/ 290369 h 323694"/>
                  <a:gd name="connsiteX193" fmla="*/ 78805 w 277326"/>
                  <a:gd name="connsiteY193" fmla="*/ 288121 h 323694"/>
                  <a:gd name="connsiteX194" fmla="*/ 78612 w 277326"/>
                  <a:gd name="connsiteY194" fmla="*/ 285424 h 323694"/>
                  <a:gd name="connsiteX195" fmla="*/ 78612 w 277326"/>
                  <a:gd name="connsiteY195" fmla="*/ 284975 h 323694"/>
                  <a:gd name="connsiteX196" fmla="*/ 78098 w 277326"/>
                  <a:gd name="connsiteY196" fmla="*/ 283241 h 323694"/>
                  <a:gd name="connsiteX197" fmla="*/ 77777 w 277326"/>
                  <a:gd name="connsiteY197" fmla="*/ 282149 h 323694"/>
                  <a:gd name="connsiteX198" fmla="*/ 77585 w 277326"/>
                  <a:gd name="connsiteY198" fmla="*/ 280223 h 323694"/>
                  <a:gd name="connsiteX199" fmla="*/ 77520 w 277326"/>
                  <a:gd name="connsiteY199" fmla="*/ 279709 h 323694"/>
                  <a:gd name="connsiteX200" fmla="*/ 77520 w 277326"/>
                  <a:gd name="connsiteY200" fmla="*/ 277976 h 323694"/>
                  <a:gd name="connsiteX201" fmla="*/ 77264 w 277326"/>
                  <a:gd name="connsiteY201" fmla="*/ 274893 h 323694"/>
                  <a:gd name="connsiteX202" fmla="*/ 77328 w 277326"/>
                  <a:gd name="connsiteY202" fmla="*/ 274380 h 323694"/>
                  <a:gd name="connsiteX203" fmla="*/ 81888 w 277326"/>
                  <a:gd name="connsiteY203" fmla="*/ 262308 h 323694"/>
                  <a:gd name="connsiteX204" fmla="*/ 82080 w 277326"/>
                  <a:gd name="connsiteY204" fmla="*/ 261987 h 323694"/>
                  <a:gd name="connsiteX205" fmla="*/ 82980 w 277326"/>
                  <a:gd name="connsiteY205" fmla="*/ 260831 h 323694"/>
                  <a:gd name="connsiteX206" fmla="*/ 83172 w 277326"/>
                  <a:gd name="connsiteY206" fmla="*/ 260638 h 323694"/>
                  <a:gd name="connsiteX207" fmla="*/ 84521 w 277326"/>
                  <a:gd name="connsiteY207" fmla="*/ 259482 h 323694"/>
                  <a:gd name="connsiteX208" fmla="*/ 85998 w 277326"/>
                  <a:gd name="connsiteY208" fmla="*/ 259482 h 323694"/>
                  <a:gd name="connsiteX209" fmla="*/ 88824 w 277326"/>
                  <a:gd name="connsiteY209" fmla="*/ 261858 h 323694"/>
                  <a:gd name="connsiteX210" fmla="*/ 88953 w 277326"/>
                  <a:gd name="connsiteY210" fmla="*/ 261923 h 323694"/>
                  <a:gd name="connsiteX211" fmla="*/ 90237 w 277326"/>
                  <a:gd name="connsiteY211" fmla="*/ 262500 h 323694"/>
                  <a:gd name="connsiteX212" fmla="*/ 93577 w 277326"/>
                  <a:gd name="connsiteY212" fmla="*/ 263464 h 323694"/>
                  <a:gd name="connsiteX213" fmla="*/ 93769 w 277326"/>
                  <a:gd name="connsiteY213" fmla="*/ 263335 h 323694"/>
                  <a:gd name="connsiteX214" fmla="*/ 94219 w 277326"/>
                  <a:gd name="connsiteY214" fmla="*/ 262629 h 323694"/>
                  <a:gd name="connsiteX215" fmla="*/ 95953 w 277326"/>
                  <a:gd name="connsiteY215" fmla="*/ 256079 h 323694"/>
                  <a:gd name="connsiteX216" fmla="*/ 95953 w 277326"/>
                  <a:gd name="connsiteY216" fmla="*/ 249594 h 323694"/>
                  <a:gd name="connsiteX217" fmla="*/ 96210 w 277326"/>
                  <a:gd name="connsiteY217" fmla="*/ 248887 h 323694"/>
                  <a:gd name="connsiteX218" fmla="*/ 99100 w 277326"/>
                  <a:gd name="connsiteY218" fmla="*/ 245356 h 323694"/>
                  <a:gd name="connsiteX219" fmla="*/ 100642 w 277326"/>
                  <a:gd name="connsiteY219" fmla="*/ 242274 h 323694"/>
                  <a:gd name="connsiteX220" fmla="*/ 101477 w 277326"/>
                  <a:gd name="connsiteY220" fmla="*/ 240154 h 323694"/>
                  <a:gd name="connsiteX221" fmla="*/ 101926 w 277326"/>
                  <a:gd name="connsiteY221" fmla="*/ 237779 h 323694"/>
                  <a:gd name="connsiteX222" fmla="*/ 101926 w 277326"/>
                  <a:gd name="connsiteY222" fmla="*/ 235467 h 323694"/>
                  <a:gd name="connsiteX223" fmla="*/ 103339 w 277326"/>
                  <a:gd name="connsiteY223" fmla="*/ 227312 h 323694"/>
                  <a:gd name="connsiteX224" fmla="*/ 104945 w 277326"/>
                  <a:gd name="connsiteY224" fmla="*/ 221469 h 323694"/>
                  <a:gd name="connsiteX225" fmla="*/ 105073 w 277326"/>
                  <a:gd name="connsiteY225" fmla="*/ 219542 h 323694"/>
                  <a:gd name="connsiteX226" fmla="*/ 104945 w 277326"/>
                  <a:gd name="connsiteY226" fmla="*/ 219285 h 323694"/>
                  <a:gd name="connsiteX227" fmla="*/ 102440 w 277326"/>
                  <a:gd name="connsiteY227" fmla="*/ 219478 h 323694"/>
                  <a:gd name="connsiteX228" fmla="*/ 101477 w 277326"/>
                  <a:gd name="connsiteY228" fmla="*/ 219029 h 323694"/>
                  <a:gd name="connsiteX229" fmla="*/ 101284 w 277326"/>
                  <a:gd name="connsiteY229" fmla="*/ 217937 h 323694"/>
                  <a:gd name="connsiteX230" fmla="*/ 106936 w 277326"/>
                  <a:gd name="connsiteY230" fmla="*/ 202590 h 323694"/>
                  <a:gd name="connsiteX231" fmla="*/ 107128 w 277326"/>
                  <a:gd name="connsiteY231" fmla="*/ 196811 h 323694"/>
                  <a:gd name="connsiteX232" fmla="*/ 105394 w 277326"/>
                  <a:gd name="connsiteY232" fmla="*/ 190711 h 323694"/>
                  <a:gd name="connsiteX233" fmla="*/ 104688 w 277326"/>
                  <a:gd name="connsiteY233" fmla="*/ 189427 h 323694"/>
                  <a:gd name="connsiteX234" fmla="*/ 103082 w 277326"/>
                  <a:gd name="connsiteY234" fmla="*/ 188207 h 323694"/>
                  <a:gd name="connsiteX235" fmla="*/ 102825 w 277326"/>
                  <a:gd name="connsiteY235" fmla="*/ 187950 h 323694"/>
                  <a:gd name="connsiteX236" fmla="*/ 102119 w 277326"/>
                  <a:gd name="connsiteY236" fmla="*/ 187051 h 323694"/>
                  <a:gd name="connsiteX237" fmla="*/ 99999 w 277326"/>
                  <a:gd name="connsiteY237" fmla="*/ 183519 h 323694"/>
                  <a:gd name="connsiteX238" fmla="*/ 99871 w 277326"/>
                  <a:gd name="connsiteY238" fmla="*/ 183134 h 323694"/>
                  <a:gd name="connsiteX239" fmla="*/ 100321 w 277326"/>
                  <a:gd name="connsiteY239" fmla="*/ 182042 h 323694"/>
                  <a:gd name="connsiteX240" fmla="*/ 104431 w 277326"/>
                  <a:gd name="connsiteY240" fmla="*/ 178832 h 323694"/>
                  <a:gd name="connsiteX241" fmla="*/ 104688 w 277326"/>
                  <a:gd name="connsiteY241" fmla="*/ 178703 h 323694"/>
                  <a:gd name="connsiteX242" fmla="*/ 108606 w 277326"/>
                  <a:gd name="connsiteY242" fmla="*/ 176969 h 323694"/>
                  <a:gd name="connsiteX243" fmla="*/ 109248 w 277326"/>
                  <a:gd name="connsiteY243" fmla="*/ 176327 h 323694"/>
                  <a:gd name="connsiteX244" fmla="*/ 109505 w 277326"/>
                  <a:gd name="connsiteY244" fmla="*/ 175878 h 323694"/>
                  <a:gd name="connsiteX245" fmla="*/ 108798 w 277326"/>
                  <a:gd name="connsiteY245" fmla="*/ 175878 h 323694"/>
                  <a:gd name="connsiteX246" fmla="*/ 107899 w 277326"/>
                  <a:gd name="connsiteY246" fmla="*/ 175493 h 323694"/>
                  <a:gd name="connsiteX247" fmla="*/ 107642 w 277326"/>
                  <a:gd name="connsiteY247" fmla="*/ 174594 h 323694"/>
                  <a:gd name="connsiteX248" fmla="*/ 107642 w 277326"/>
                  <a:gd name="connsiteY248" fmla="*/ 174594 h 323694"/>
                  <a:gd name="connsiteX249" fmla="*/ 107642 w 277326"/>
                  <a:gd name="connsiteY249" fmla="*/ 174594 h 323694"/>
                  <a:gd name="connsiteX250" fmla="*/ 107835 w 277326"/>
                  <a:gd name="connsiteY250" fmla="*/ 173438 h 323694"/>
                  <a:gd name="connsiteX251" fmla="*/ 107642 w 277326"/>
                  <a:gd name="connsiteY251" fmla="*/ 172475 h 323694"/>
                  <a:gd name="connsiteX252" fmla="*/ 107642 w 277326"/>
                  <a:gd name="connsiteY252" fmla="*/ 172475 h 323694"/>
                  <a:gd name="connsiteX253" fmla="*/ 107642 w 277326"/>
                  <a:gd name="connsiteY253" fmla="*/ 172475 h 323694"/>
                  <a:gd name="connsiteX254" fmla="*/ 108156 w 277326"/>
                  <a:gd name="connsiteY254" fmla="*/ 171319 h 323694"/>
                  <a:gd name="connsiteX255" fmla="*/ 110597 w 277326"/>
                  <a:gd name="connsiteY255" fmla="*/ 169714 h 323694"/>
                  <a:gd name="connsiteX256" fmla="*/ 111367 w 277326"/>
                  <a:gd name="connsiteY256" fmla="*/ 167530 h 323694"/>
                  <a:gd name="connsiteX257" fmla="*/ 112138 w 277326"/>
                  <a:gd name="connsiteY257" fmla="*/ 166824 h 323694"/>
                  <a:gd name="connsiteX258" fmla="*/ 114258 w 277326"/>
                  <a:gd name="connsiteY258" fmla="*/ 166246 h 323694"/>
                  <a:gd name="connsiteX259" fmla="*/ 114386 w 277326"/>
                  <a:gd name="connsiteY259" fmla="*/ 166053 h 323694"/>
                  <a:gd name="connsiteX260" fmla="*/ 114450 w 277326"/>
                  <a:gd name="connsiteY260" fmla="*/ 165925 h 323694"/>
                  <a:gd name="connsiteX261" fmla="*/ 117533 w 277326"/>
                  <a:gd name="connsiteY261" fmla="*/ 158605 h 323694"/>
                  <a:gd name="connsiteX262" fmla="*/ 117661 w 277326"/>
                  <a:gd name="connsiteY262" fmla="*/ 158348 h 323694"/>
                  <a:gd name="connsiteX263" fmla="*/ 118561 w 277326"/>
                  <a:gd name="connsiteY263" fmla="*/ 157192 h 323694"/>
                  <a:gd name="connsiteX264" fmla="*/ 119010 w 277326"/>
                  <a:gd name="connsiteY264" fmla="*/ 156871 h 323694"/>
                  <a:gd name="connsiteX265" fmla="*/ 120744 w 277326"/>
                  <a:gd name="connsiteY265" fmla="*/ 156100 h 323694"/>
                  <a:gd name="connsiteX266" fmla="*/ 121772 w 277326"/>
                  <a:gd name="connsiteY266" fmla="*/ 154367 h 323694"/>
                  <a:gd name="connsiteX267" fmla="*/ 121772 w 277326"/>
                  <a:gd name="connsiteY267" fmla="*/ 153018 h 323694"/>
                  <a:gd name="connsiteX268" fmla="*/ 121451 w 277326"/>
                  <a:gd name="connsiteY268" fmla="*/ 152119 h 323694"/>
                  <a:gd name="connsiteX269" fmla="*/ 121322 w 277326"/>
                  <a:gd name="connsiteY269" fmla="*/ 151798 h 323694"/>
                  <a:gd name="connsiteX270" fmla="*/ 121258 w 277326"/>
                  <a:gd name="connsiteY270" fmla="*/ 151349 h 323694"/>
                  <a:gd name="connsiteX271" fmla="*/ 122029 w 277326"/>
                  <a:gd name="connsiteY271" fmla="*/ 150386 h 323694"/>
                  <a:gd name="connsiteX272" fmla="*/ 122735 w 277326"/>
                  <a:gd name="connsiteY272" fmla="*/ 150129 h 323694"/>
                  <a:gd name="connsiteX273" fmla="*/ 123570 w 277326"/>
                  <a:gd name="connsiteY273" fmla="*/ 150193 h 323694"/>
                  <a:gd name="connsiteX274" fmla="*/ 125433 w 277326"/>
                  <a:gd name="connsiteY274" fmla="*/ 151028 h 323694"/>
                  <a:gd name="connsiteX275" fmla="*/ 126782 w 277326"/>
                  <a:gd name="connsiteY275" fmla="*/ 151028 h 323694"/>
                  <a:gd name="connsiteX276" fmla="*/ 129607 w 277326"/>
                  <a:gd name="connsiteY276" fmla="*/ 151284 h 323694"/>
                  <a:gd name="connsiteX277" fmla="*/ 129929 w 277326"/>
                  <a:gd name="connsiteY277" fmla="*/ 151349 h 323694"/>
                  <a:gd name="connsiteX278" fmla="*/ 134296 w 277326"/>
                  <a:gd name="connsiteY278" fmla="*/ 153147 h 323694"/>
                  <a:gd name="connsiteX279" fmla="*/ 134938 w 277326"/>
                  <a:gd name="connsiteY279" fmla="*/ 154431 h 323694"/>
                  <a:gd name="connsiteX280" fmla="*/ 134039 w 277326"/>
                  <a:gd name="connsiteY280" fmla="*/ 158284 h 323694"/>
                  <a:gd name="connsiteX281" fmla="*/ 134039 w 277326"/>
                  <a:gd name="connsiteY281" fmla="*/ 158348 h 323694"/>
                  <a:gd name="connsiteX282" fmla="*/ 133846 w 277326"/>
                  <a:gd name="connsiteY282" fmla="*/ 161045 h 323694"/>
                  <a:gd name="connsiteX283" fmla="*/ 134103 w 277326"/>
                  <a:gd name="connsiteY283" fmla="*/ 173117 h 323694"/>
                  <a:gd name="connsiteX284" fmla="*/ 134489 w 277326"/>
                  <a:gd name="connsiteY284" fmla="*/ 174594 h 323694"/>
                  <a:gd name="connsiteX285" fmla="*/ 134489 w 277326"/>
                  <a:gd name="connsiteY285" fmla="*/ 174594 h 323694"/>
                  <a:gd name="connsiteX286" fmla="*/ 134489 w 277326"/>
                  <a:gd name="connsiteY286" fmla="*/ 175236 h 323694"/>
                  <a:gd name="connsiteX287" fmla="*/ 134489 w 277326"/>
                  <a:gd name="connsiteY287" fmla="*/ 175236 h 323694"/>
                  <a:gd name="connsiteX288" fmla="*/ 134039 w 277326"/>
                  <a:gd name="connsiteY288" fmla="*/ 176841 h 323694"/>
                  <a:gd name="connsiteX289" fmla="*/ 133654 w 277326"/>
                  <a:gd name="connsiteY289" fmla="*/ 177419 h 323694"/>
                  <a:gd name="connsiteX290" fmla="*/ 132369 w 277326"/>
                  <a:gd name="connsiteY290" fmla="*/ 178446 h 323694"/>
                  <a:gd name="connsiteX291" fmla="*/ 131920 w 277326"/>
                  <a:gd name="connsiteY291" fmla="*/ 179024 h 323694"/>
                  <a:gd name="connsiteX292" fmla="*/ 131791 w 277326"/>
                  <a:gd name="connsiteY292" fmla="*/ 179602 h 323694"/>
                  <a:gd name="connsiteX293" fmla="*/ 131984 w 277326"/>
                  <a:gd name="connsiteY293" fmla="*/ 180180 h 323694"/>
                  <a:gd name="connsiteX294" fmla="*/ 133654 w 277326"/>
                  <a:gd name="connsiteY294" fmla="*/ 181529 h 323694"/>
                  <a:gd name="connsiteX295" fmla="*/ 136159 w 277326"/>
                  <a:gd name="connsiteY295" fmla="*/ 181336 h 323694"/>
                  <a:gd name="connsiteX296" fmla="*/ 137122 w 277326"/>
                  <a:gd name="connsiteY296" fmla="*/ 181785 h 323694"/>
                  <a:gd name="connsiteX297" fmla="*/ 137379 w 277326"/>
                  <a:gd name="connsiteY297" fmla="*/ 182299 h 323694"/>
                  <a:gd name="connsiteX298" fmla="*/ 137379 w 277326"/>
                  <a:gd name="connsiteY298" fmla="*/ 182813 h 323694"/>
                  <a:gd name="connsiteX299" fmla="*/ 134424 w 277326"/>
                  <a:gd name="connsiteY299" fmla="*/ 192830 h 323694"/>
                  <a:gd name="connsiteX300" fmla="*/ 133846 w 277326"/>
                  <a:gd name="connsiteY300" fmla="*/ 193536 h 323694"/>
                  <a:gd name="connsiteX301" fmla="*/ 131727 w 277326"/>
                  <a:gd name="connsiteY301" fmla="*/ 194564 h 323694"/>
                  <a:gd name="connsiteX302" fmla="*/ 131020 w 277326"/>
                  <a:gd name="connsiteY302" fmla="*/ 195270 h 323694"/>
                  <a:gd name="connsiteX303" fmla="*/ 126525 w 277326"/>
                  <a:gd name="connsiteY303" fmla="*/ 202654 h 323694"/>
                  <a:gd name="connsiteX304" fmla="*/ 124662 w 277326"/>
                  <a:gd name="connsiteY304" fmla="*/ 205223 h 323694"/>
                  <a:gd name="connsiteX305" fmla="*/ 122928 w 277326"/>
                  <a:gd name="connsiteY305" fmla="*/ 208305 h 323694"/>
                  <a:gd name="connsiteX306" fmla="*/ 122671 w 277326"/>
                  <a:gd name="connsiteY306" fmla="*/ 208626 h 323694"/>
                  <a:gd name="connsiteX307" fmla="*/ 119909 w 277326"/>
                  <a:gd name="connsiteY307" fmla="*/ 210938 h 323694"/>
                  <a:gd name="connsiteX308" fmla="*/ 119074 w 277326"/>
                  <a:gd name="connsiteY308" fmla="*/ 211965 h 323694"/>
                  <a:gd name="connsiteX309" fmla="*/ 118689 w 277326"/>
                  <a:gd name="connsiteY309" fmla="*/ 213635 h 323694"/>
                  <a:gd name="connsiteX310" fmla="*/ 118689 w 277326"/>
                  <a:gd name="connsiteY310" fmla="*/ 217423 h 323694"/>
                  <a:gd name="connsiteX311" fmla="*/ 119974 w 277326"/>
                  <a:gd name="connsiteY311" fmla="*/ 220891 h 323694"/>
                  <a:gd name="connsiteX312" fmla="*/ 120552 w 277326"/>
                  <a:gd name="connsiteY312" fmla="*/ 221854 h 323694"/>
                  <a:gd name="connsiteX313" fmla="*/ 120680 w 277326"/>
                  <a:gd name="connsiteY313" fmla="*/ 222625 h 323694"/>
                  <a:gd name="connsiteX314" fmla="*/ 120680 w 277326"/>
                  <a:gd name="connsiteY314" fmla="*/ 222625 h 323694"/>
                  <a:gd name="connsiteX315" fmla="*/ 120680 w 277326"/>
                  <a:gd name="connsiteY315" fmla="*/ 222625 h 323694"/>
                  <a:gd name="connsiteX316" fmla="*/ 119974 w 277326"/>
                  <a:gd name="connsiteY316" fmla="*/ 227440 h 323694"/>
                  <a:gd name="connsiteX317" fmla="*/ 119781 w 277326"/>
                  <a:gd name="connsiteY317" fmla="*/ 227890 h 323694"/>
                  <a:gd name="connsiteX318" fmla="*/ 113487 w 277326"/>
                  <a:gd name="connsiteY318" fmla="*/ 237779 h 323694"/>
                  <a:gd name="connsiteX319" fmla="*/ 113101 w 277326"/>
                  <a:gd name="connsiteY319" fmla="*/ 239641 h 323694"/>
                  <a:gd name="connsiteX320" fmla="*/ 112909 w 277326"/>
                  <a:gd name="connsiteY320" fmla="*/ 241503 h 323694"/>
                  <a:gd name="connsiteX321" fmla="*/ 115028 w 277326"/>
                  <a:gd name="connsiteY321" fmla="*/ 247025 h 323694"/>
                  <a:gd name="connsiteX322" fmla="*/ 118561 w 277326"/>
                  <a:gd name="connsiteY322" fmla="*/ 251199 h 323694"/>
                  <a:gd name="connsiteX323" fmla="*/ 120487 w 277326"/>
                  <a:gd name="connsiteY323" fmla="*/ 254281 h 323694"/>
                  <a:gd name="connsiteX324" fmla="*/ 121965 w 277326"/>
                  <a:gd name="connsiteY324" fmla="*/ 257620 h 323694"/>
                  <a:gd name="connsiteX325" fmla="*/ 122029 w 277326"/>
                  <a:gd name="connsiteY325" fmla="*/ 258262 h 323694"/>
                  <a:gd name="connsiteX326" fmla="*/ 121772 w 277326"/>
                  <a:gd name="connsiteY326" fmla="*/ 259611 h 323694"/>
                  <a:gd name="connsiteX327" fmla="*/ 121644 w 277326"/>
                  <a:gd name="connsiteY327" fmla="*/ 259996 h 323694"/>
                  <a:gd name="connsiteX328" fmla="*/ 120295 w 277326"/>
                  <a:gd name="connsiteY328" fmla="*/ 262308 h 323694"/>
                  <a:gd name="connsiteX329" fmla="*/ 119074 w 277326"/>
                  <a:gd name="connsiteY329" fmla="*/ 263849 h 323694"/>
                  <a:gd name="connsiteX330" fmla="*/ 118818 w 277326"/>
                  <a:gd name="connsiteY330" fmla="*/ 264042 h 323694"/>
                  <a:gd name="connsiteX331" fmla="*/ 116377 w 277326"/>
                  <a:gd name="connsiteY331" fmla="*/ 265647 h 323694"/>
                  <a:gd name="connsiteX332" fmla="*/ 116056 w 277326"/>
                  <a:gd name="connsiteY332" fmla="*/ 266546 h 323694"/>
                  <a:gd name="connsiteX333" fmla="*/ 115606 w 277326"/>
                  <a:gd name="connsiteY333" fmla="*/ 271233 h 323694"/>
                  <a:gd name="connsiteX334" fmla="*/ 115542 w 277326"/>
                  <a:gd name="connsiteY334" fmla="*/ 271554 h 323694"/>
                  <a:gd name="connsiteX335" fmla="*/ 113166 w 277326"/>
                  <a:gd name="connsiteY335" fmla="*/ 277847 h 323694"/>
                  <a:gd name="connsiteX336" fmla="*/ 115863 w 277326"/>
                  <a:gd name="connsiteY336" fmla="*/ 277976 h 323694"/>
                  <a:gd name="connsiteX337" fmla="*/ 123056 w 277326"/>
                  <a:gd name="connsiteY337" fmla="*/ 271041 h 323694"/>
                  <a:gd name="connsiteX338" fmla="*/ 128580 w 277326"/>
                  <a:gd name="connsiteY338" fmla="*/ 267316 h 323694"/>
                  <a:gd name="connsiteX339" fmla="*/ 131020 w 277326"/>
                  <a:gd name="connsiteY339" fmla="*/ 264684 h 323694"/>
                  <a:gd name="connsiteX340" fmla="*/ 131342 w 277326"/>
                  <a:gd name="connsiteY340" fmla="*/ 264427 h 323694"/>
                  <a:gd name="connsiteX341" fmla="*/ 133846 w 277326"/>
                  <a:gd name="connsiteY341" fmla="*/ 263078 h 323694"/>
                  <a:gd name="connsiteX342" fmla="*/ 134168 w 277326"/>
                  <a:gd name="connsiteY342" fmla="*/ 262950 h 323694"/>
                  <a:gd name="connsiteX343" fmla="*/ 136480 w 277326"/>
                  <a:gd name="connsiteY343" fmla="*/ 262500 h 323694"/>
                  <a:gd name="connsiteX344" fmla="*/ 138856 w 277326"/>
                  <a:gd name="connsiteY344" fmla="*/ 262244 h 323694"/>
                  <a:gd name="connsiteX345" fmla="*/ 140783 w 277326"/>
                  <a:gd name="connsiteY345" fmla="*/ 261730 h 323694"/>
                  <a:gd name="connsiteX346" fmla="*/ 141939 w 277326"/>
                  <a:gd name="connsiteY346" fmla="*/ 260189 h 323694"/>
                  <a:gd name="connsiteX347" fmla="*/ 143416 w 277326"/>
                  <a:gd name="connsiteY347" fmla="*/ 257363 h 323694"/>
                  <a:gd name="connsiteX348" fmla="*/ 143866 w 277326"/>
                  <a:gd name="connsiteY348" fmla="*/ 256914 h 323694"/>
                  <a:gd name="connsiteX349" fmla="*/ 147270 w 277326"/>
                  <a:gd name="connsiteY349" fmla="*/ 255116 h 323694"/>
                  <a:gd name="connsiteX350" fmla="*/ 147591 w 277326"/>
                  <a:gd name="connsiteY350" fmla="*/ 254988 h 323694"/>
                  <a:gd name="connsiteX351" fmla="*/ 150160 w 277326"/>
                  <a:gd name="connsiteY351" fmla="*/ 254538 h 323694"/>
                  <a:gd name="connsiteX352" fmla="*/ 160115 w 277326"/>
                  <a:gd name="connsiteY352" fmla="*/ 250107 h 323694"/>
                  <a:gd name="connsiteX353" fmla="*/ 161335 w 277326"/>
                  <a:gd name="connsiteY353" fmla="*/ 248887 h 323694"/>
                  <a:gd name="connsiteX354" fmla="*/ 163069 w 277326"/>
                  <a:gd name="connsiteY354" fmla="*/ 247603 h 323694"/>
                  <a:gd name="connsiteX355" fmla="*/ 163711 w 277326"/>
                  <a:gd name="connsiteY355" fmla="*/ 247411 h 323694"/>
                  <a:gd name="connsiteX356" fmla="*/ 167115 w 277326"/>
                  <a:gd name="connsiteY356" fmla="*/ 247411 h 323694"/>
                  <a:gd name="connsiteX357" fmla="*/ 167372 w 277326"/>
                  <a:gd name="connsiteY357" fmla="*/ 247475 h 323694"/>
                  <a:gd name="connsiteX358" fmla="*/ 169042 w 277326"/>
                  <a:gd name="connsiteY358" fmla="*/ 247860 h 323694"/>
                  <a:gd name="connsiteX359" fmla="*/ 171740 w 277326"/>
                  <a:gd name="connsiteY359" fmla="*/ 247732 h 323694"/>
                  <a:gd name="connsiteX360" fmla="*/ 170583 w 277326"/>
                  <a:gd name="connsiteY360" fmla="*/ 244136 h 323694"/>
                  <a:gd name="connsiteX361" fmla="*/ 170327 w 277326"/>
                  <a:gd name="connsiteY361" fmla="*/ 242081 h 323694"/>
                  <a:gd name="connsiteX362" fmla="*/ 170327 w 277326"/>
                  <a:gd name="connsiteY362" fmla="*/ 239898 h 323694"/>
                  <a:gd name="connsiteX363" fmla="*/ 169363 w 277326"/>
                  <a:gd name="connsiteY363" fmla="*/ 237843 h 323694"/>
                  <a:gd name="connsiteX364" fmla="*/ 168207 w 277326"/>
                  <a:gd name="connsiteY364" fmla="*/ 236751 h 323694"/>
                  <a:gd name="connsiteX365" fmla="*/ 167051 w 277326"/>
                  <a:gd name="connsiteY365" fmla="*/ 235660 h 323694"/>
                  <a:gd name="connsiteX366" fmla="*/ 166666 w 277326"/>
                  <a:gd name="connsiteY366" fmla="*/ 234953 h 323694"/>
                  <a:gd name="connsiteX367" fmla="*/ 166216 w 277326"/>
                  <a:gd name="connsiteY367" fmla="*/ 231743 h 323694"/>
                  <a:gd name="connsiteX368" fmla="*/ 166216 w 277326"/>
                  <a:gd name="connsiteY368" fmla="*/ 231422 h 323694"/>
                  <a:gd name="connsiteX369" fmla="*/ 166666 w 277326"/>
                  <a:gd name="connsiteY369" fmla="*/ 228661 h 323694"/>
                  <a:gd name="connsiteX370" fmla="*/ 165253 w 277326"/>
                  <a:gd name="connsiteY370" fmla="*/ 222368 h 323694"/>
                  <a:gd name="connsiteX371" fmla="*/ 164932 w 277326"/>
                  <a:gd name="connsiteY371" fmla="*/ 220955 h 323694"/>
                  <a:gd name="connsiteX372" fmla="*/ 164032 w 277326"/>
                  <a:gd name="connsiteY372" fmla="*/ 220056 h 323694"/>
                  <a:gd name="connsiteX373" fmla="*/ 163133 w 277326"/>
                  <a:gd name="connsiteY373" fmla="*/ 219157 h 323694"/>
                  <a:gd name="connsiteX374" fmla="*/ 162812 w 277326"/>
                  <a:gd name="connsiteY374" fmla="*/ 218258 h 323694"/>
                  <a:gd name="connsiteX375" fmla="*/ 163069 w 277326"/>
                  <a:gd name="connsiteY375" fmla="*/ 215048 h 323694"/>
                  <a:gd name="connsiteX376" fmla="*/ 163262 w 277326"/>
                  <a:gd name="connsiteY376" fmla="*/ 214470 h 323694"/>
                  <a:gd name="connsiteX377" fmla="*/ 166023 w 277326"/>
                  <a:gd name="connsiteY377" fmla="*/ 210809 h 323694"/>
                  <a:gd name="connsiteX378" fmla="*/ 166216 w 277326"/>
                  <a:gd name="connsiteY378" fmla="*/ 210617 h 323694"/>
                  <a:gd name="connsiteX379" fmla="*/ 167372 w 277326"/>
                  <a:gd name="connsiteY379" fmla="*/ 209718 h 323694"/>
                  <a:gd name="connsiteX380" fmla="*/ 167629 w 277326"/>
                  <a:gd name="connsiteY380" fmla="*/ 209589 h 323694"/>
                  <a:gd name="connsiteX381" fmla="*/ 171290 w 277326"/>
                  <a:gd name="connsiteY381" fmla="*/ 207984 h 323694"/>
                  <a:gd name="connsiteX382" fmla="*/ 174309 w 277326"/>
                  <a:gd name="connsiteY382" fmla="*/ 206186 h 323694"/>
                  <a:gd name="connsiteX383" fmla="*/ 175079 w 277326"/>
                  <a:gd name="connsiteY383" fmla="*/ 204645 h 323694"/>
                  <a:gd name="connsiteX384" fmla="*/ 177391 w 277326"/>
                  <a:gd name="connsiteY384" fmla="*/ 200921 h 323694"/>
                  <a:gd name="connsiteX385" fmla="*/ 177520 w 277326"/>
                  <a:gd name="connsiteY385" fmla="*/ 200728 h 323694"/>
                  <a:gd name="connsiteX386" fmla="*/ 178869 w 277326"/>
                  <a:gd name="connsiteY386" fmla="*/ 199380 h 323694"/>
                  <a:gd name="connsiteX387" fmla="*/ 179447 w 277326"/>
                  <a:gd name="connsiteY387" fmla="*/ 199059 h 323694"/>
                  <a:gd name="connsiteX388" fmla="*/ 181502 w 277326"/>
                  <a:gd name="connsiteY388" fmla="*/ 198609 h 323694"/>
                  <a:gd name="connsiteX389" fmla="*/ 182080 w 277326"/>
                  <a:gd name="connsiteY389" fmla="*/ 198609 h 323694"/>
                  <a:gd name="connsiteX390" fmla="*/ 183685 w 277326"/>
                  <a:gd name="connsiteY390" fmla="*/ 199059 h 323694"/>
                  <a:gd name="connsiteX391" fmla="*/ 183814 w 277326"/>
                  <a:gd name="connsiteY391" fmla="*/ 199123 h 323694"/>
                  <a:gd name="connsiteX392" fmla="*/ 183942 w 277326"/>
                  <a:gd name="connsiteY392" fmla="*/ 199187 h 323694"/>
                  <a:gd name="connsiteX393" fmla="*/ 185548 w 277326"/>
                  <a:gd name="connsiteY393" fmla="*/ 200086 h 323694"/>
                  <a:gd name="connsiteX394" fmla="*/ 185869 w 277326"/>
                  <a:gd name="connsiteY394" fmla="*/ 200407 h 323694"/>
                  <a:gd name="connsiteX395" fmla="*/ 185869 w 277326"/>
                  <a:gd name="connsiteY395" fmla="*/ 200407 h 323694"/>
                  <a:gd name="connsiteX396" fmla="*/ 185869 w 277326"/>
                  <a:gd name="connsiteY396" fmla="*/ 200407 h 323694"/>
                  <a:gd name="connsiteX397" fmla="*/ 186190 w 277326"/>
                  <a:gd name="connsiteY397" fmla="*/ 200857 h 323694"/>
                  <a:gd name="connsiteX398" fmla="*/ 187346 w 277326"/>
                  <a:gd name="connsiteY398" fmla="*/ 202398 h 323694"/>
                  <a:gd name="connsiteX399" fmla="*/ 188567 w 277326"/>
                  <a:gd name="connsiteY399" fmla="*/ 203425 h 323694"/>
                  <a:gd name="connsiteX400" fmla="*/ 190429 w 277326"/>
                  <a:gd name="connsiteY400" fmla="*/ 203425 h 323694"/>
                  <a:gd name="connsiteX401" fmla="*/ 191971 w 277326"/>
                  <a:gd name="connsiteY401" fmla="*/ 203682 h 323694"/>
                  <a:gd name="connsiteX402" fmla="*/ 192292 w 277326"/>
                  <a:gd name="connsiteY402" fmla="*/ 203810 h 323694"/>
                  <a:gd name="connsiteX403" fmla="*/ 193640 w 277326"/>
                  <a:gd name="connsiteY403" fmla="*/ 204517 h 323694"/>
                  <a:gd name="connsiteX404" fmla="*/ 194090 w 277326"/>
                  <a:gd name="connsiteY404" fmla="*/ 204966 h 323694"/>
                  <a:gd name="connsiteX405" fmla="*/ 195824 w 277326"/>
                  <a:gd name="connsiteY405" fmla="*/ 208048 h 323694"/>
                  <a:gd name="connsiteX406" fmla="*/ 197558 w 277326"/>
                  <a:gd name="connsiteY406" fmla="*/ 210039 h 323694"/>
                  <a:gd name="connsiteX407" fmla="*/ 199678 w 277326"/>
                  <a:gd name="connsiteY407" fmla="*/ 213121 h 323694"/>
                  <a:gd name="connsiteX408" fmla="*/ 200448 w 277326"/>
                  <a:gd name="connsiteY408" fmla="*/ 214662 h 323694"/>
                  <a:gd name="connsiteX409" fmla="*/ 200577 w 277326"/>
                  <a:gd name="connsiteY409" fmla="*/ 215176 h 323694"/>
                  <a:gd name="connsiteX410" fmla="*/ 200577 w 277326"/>
                  <a:gd name="connsiteY410" fmla="*/ 217102 h 323694"/>
                  <a:gd name="connsiteX411" fmla="*/ 200770 w 277326"/>
                  <a:gd name="connsiteY411" fmla="*/ 217937 h 323694"/>
                  <a:gd name="connsiteX412" fmla="*/ 201476 w 277326"/>
                  <a:gd name="connsiteY412" fmla="*/ 221148 h 323694"/>
                  <a:gd name="connsiteX413" fmla="*/ 204623 w 277326"/>
                  <a:gd name="connsiteY413" fmla="*/ 228339 h 323694"/>
                  <a:gd name="connsiteX414" fmla="*/ 204687 w 277326"/>
                  <a:gd name="connsiteY414" fmla="*/ 228661 h 323694"/>
                  <a:gd name="connsiteX415" fmla="*/ 204880 w 277326"/>
                  <a:gd name="connsiteY415" fmla="*/ 230266 h 323694"/>
                  <a:gd name="connsiteX416" fmla="*/ 205330 w 277326"/>
                  <a:gd name="connsiteY416" fmla="*/ 231036 h 323694"/>
                  <a:gd name="connsiteX417" fmla="*/ 206421 w 277326"/>
                  <a:gd name="connsiteY417" fmla="*/ 232000 h 323694"/>
                  <a:gd name="connsiteX418" fmla="*/ 208155 w 277326"/>
                  <a:gd name="connsiteY418" fmla="*/ 232834 h 323694"/>
                  <a:gd name="connsiteX419" fmla="*/ 209055 w 277326"/>
                  <a:gd name="connsiteY419" fmla="*/ 233155 h 323694"/>
                  <a:gd name="connsiteX420" fmla="*/ 210403 w 277326"/>
                  <a:gd name="connsiteY420" fmla="*/ 233669 h 323694"/>
                  <a:gd name="connsiteX421" fmla="*/ 211303 w 277326"/>
                  <a:gd name="connsiteY421" fmla="*/ 234119 h 323694"/>
                  <a:gd name="connsiteX422" fmla="*/ 212202 w 277326"/>
                  <a:gd name="connsiteY422" fmla="*/ 234568 h 323694"/>
                  <a:gd name="connsiteX423" fmla="*/ 213872 w 277326"/>
                  <a:gd name="connsiteY423" fmla="*/ 234953 h 323694"/>
                  <a:gd name="connsiteX424" fmla="*/ 215991 w 277326"/>
                  <a:gd name="connsiteY424" fmla="*/ 234568 h 323694"/>
                  <a:gd name="connsiteX425" fmla="*/ 218239 w 277326"/>
                  <a:gd name="connsiteY425" fmla="*/ 233541 h 323694"/>
                  <a:gd name="connsiteX426" fmla="*/ 222028 w 277326"/>
                  <a:gd name="connsiteY426" fmla="*/ 230651 h 323694"/>
                  <a:gd name="connsiteX427" fmla="*/ 222606 w 277326"/>
                  <a:gd name="connsiteY427" fmla="*/ 230394 h 323694"/>
                  <a:gd name="connsiteX428" fmla="*/ 232433 w 277326"/>
                  <a:gd name="connsiteY428" fmla="*/ 229238 h 323694"/>
                  <a:gd name="connsiteX429" fmla="*/ 232818 w 277326"/>
                  <a:gd name="connsiteY429" fmla="*/ 229238 h 323694"/>
                  <a:gd name="connsiteX430" fmla="*/ 251508 w 277326"/>
                  <a:gd name="connsiteY430" fmla="*/ 234054 h 323694"/>
                  <a:gd name="connsiteX431" fmla="*/ 255040 w 277326"/>
                  <a:gd name="connsiteY431" fmla="*/ 235467 h 323694"/>
                  <a:gd name="connsiteX432" fmla="*/ 255297 w 277326"/>
                  <a:gd name="connsiteY432" fmla="*/ 235595 h 323694"/>
                  <a:gd name="connsiteX433" fmla="*/ 257096 w 277326"/>
                  <a:gd name="connsiteY433" fmla="*/ 236944 h 323694"/>
                  <a:gd name="connsiteX434" fmla="*/ 257417 w 277326"/>
                  <a:gd name="connsiteY434" fmla="*/ 237329 h 323694"/>
                  <a:gd name="connsiteX435" fmla="*/ 258252 w 277326"/>
                  <a:gd name="connsiteY435" fmla="*/ 238999 h 323694"/>
                  <a:gd name="connsiteX436" fmla="*/ 258701 w 277326"/>
                  <a:gd name="connsiteY436" fmla="*/ 239448 h 323694"/>
                  <a:gd name="connsiteX437" fmla="*/ 260371 w 277326"/>
                  <a:gd name="connsiteY437" fmla="*/ 240283 h 323694"/>
                  <a:gd name="connsiteX438" fmla="*/ 264610 w 277326"/>
                  <a:gd name="connsiteY438" fmla="*/ 243108 h 323694"/>
                  <a:gd name="connsiteX439" fmla="*/ 266216 w 277326"/>
                  <a:gd name="connsiteY439" fmla="*/ 243879 h 323694"/>
                  <a:gd name="connsiteX440" fmla="*/ 266537 w 277326"/>
                  <a:gd name="connsiteY440" fmla="*/ 243686 h 323694"/>
                  <a:gd name="connsiteX441" fmla="*/ 266986 w 277326"/>
                  <a:gd name="connsiteY441" fmla="*/ 242787 h 323694"/>
                  <a:gd name="connsiteX442" fmla="*/ 267436 w 277326"/>
                  <a:gd name="connsiteY442" fmla="*/ 239320 h 323694"/>
                  <a:gd name="connsiteX443" fmla="*/ 272445 w 277326"/>
                  <a:gd name="connsiteY443" fmla="*/ 205994 h 323694"/>
                  <a:gd name="connsiteX444" fmla="*/ 277327 w 277326"/>
                  <a:gd name="connsiteY444" fmla="*/ 172025 h 323694"/>
                  <a:gd name="connsiteX445" fmla="*/ 275785 w 277326"/>
                  <a:gd name="connsiteY445" fmla="*/ 174658 h 323694"/>
                  <a:gd name="connsiteX446" fmla="*/ 275336 w 277326"/>
                  <a:gd name="connsiteY446" fmla="*/ 175942 h 323694"/>
                  <a:gd name="connsiteX447" fmla="*/ 275079 w 277326"/>
                  <a:gd name="connsiteY447" fmla="*/ 176392 h 323694"/>
                  <a:gd name="connsiteX448" fmla="*/ 273923 w 277326"/>
                  <a:gd name="connsiteY448" fmla="*/ 177547 h 323694"/>
                  <a:gd name="connsiteX449" fmla="*/ 273666 w 277326"/>
                  <a:gd name="connsiteY449" fmla="*/ 177740 h 323694"/>
                  <a:gd name="connsiteX450" fmla="*/ 271611 w 277326"/>
                  <a:gd name="connsiteY450" fmla="*/ 178896 h 323694"/>
                  <a:gd name="connsiteX451" fmla="*/ 271161 w 277326"/>
                  <a:gd name="connsiteY451" fmla="*/ 179024 h 323694"/>
                  <a:gd name="connsiteX452" fmla="*/ 264803 w 277326"/>
                  <a:gd name="connsiteY452" fmla="*/ 179474 h 323694"/>
                  <a:gd name="connsiteX453" fmla="*/ 264289 w 277326"/>
                  <a:gd name="connsiteY453" fmla="*/ 179410 h 323694"/>
                  <a:gd name="connsiteX454" fmla="*/ 258316 w 277326"/>
                  <a:gd name="connsiteY454" fmla="*/ 176969 h 323694"/>
                  <a:gd name="connsiteX455" fmla="*/ 255105 w 277326"/>
                  <a:gd name="connsiteY455" fmla="*/ 176777 h 323694"/>
                  <a:gd name="connsiteX456" fmla="*/ 254141 w 277326"/>
                  <a:gd name="connsiteY456" fmla="*/ 176071 h 323694"/>
                  <a:gd name="connsiteX457" fmla="*/ 252985 w 277326"/>
                  <a:gd name="connsiteY457" fmla="*/ 173309 h 323694"/>
                  <a:gd name="connsiteX458" fmla="*/ 252921 w 277326"/>
                  <a:gd name="connsiteY458" fmla="*/ 172988 h 323694"/>
                  <a:gd name="connsiteX459" fmla="*/ 252535 w 277326"/>
                  <a:gd name="connsiteY459" fmla="*/ 169200 h 323694"/>
                  <a:gd name="connsiteX460" fmla="*/ 251765 w 277326"/>
                  <a:gd name="connsiteY460" fmla="*/ 168686 h 323694"/>
                  <a:gd name="connsiteX461" fmla="*/ 250480 w 277326"/>
                  <a:gd name="connsiteY461" fmla="*/ 168301 h 323694"/>
                  <a:gd name="connsiteX462" fmla="*/ 247847 w 277326"/>
                  <a:gd name="connsiteY462" fmla="*/ 168108 h 323694"/>
                  <a:gd name="connsiteX463" fmla="*/ 245342 w 277326"/>
                  <a:gd name="connsiteY463" fmla="*/ 168943 h 323694"/>
                  <a:gd name="connsiteX464" fmla="*/ 244828 w 277326"/>
                  <a:gd name="connsiteY464" fmla="*/ 169007 h 323694"/>
                  <a:gd name="connsiteX465" fmla="*/ 243030 w 277326"/>
                  <a:gd name="connsiteY465" fmla="*/ 168750 h 323694"/>
                  <a:gd name="connsiteX466" fmla="*/ 242388 w 277326"/>
                  <a:gd name="connsiteY466" fmla="*/ 168429 h 323694"/>
                  <a:gd name="connsiteX467" fmla="*/ 241232 w 277326"/>
                  <a:gd name="connsiteY467" fmla="*/ 167273 h 323694"/>
                  <a:gd name="connsiteX468" fmla="*/ 241232 w 277326"/>
                  <a:gd name="connsiteY468" fmla="*/ 167273 h 323694"/>
                  <a:gd name="connsiteX469" fmla="*/ 241039 w 277326"/>
                  <a:gd name="connsiteY469" fmla="*/ 166952 h 323694"/>
                  <a:gd name="connsiteX470" fmla="*/ 240140 w 277326"/>
                  <a:gd name="connsiteY470" fmla="*/ 165154 h 323694"/>
                  <a:gd name="connsiteX471" fmla="*/ 237378 w 277326"/>
                  <a:gd name="connsiteY471" fmla="*/ 160338 h 323694"/>
                  <a:gd name="connsiteX472" fmla="*/ 231855 w 277326"/>
                  <a:gd name="connsiteY472" fmla="*/ 158219 h 323694"/>
                  <a:gd name="connsiteX473" fmla="*/ 231148 w 277326"/>
                  <a:gd name="connsiteY473" fmla="*/ 157449 h 323694"/>
                  <a:gd name="connsiteX474" fmla="*/ 230891 w 277326"/>
                  <a:gd name="connsiteY474" fmla="*/ 156550 h 323694"/>
                  <a:gd name="connsiteX475" fmla="*/ 230891 w 277326"/>
                  <a:gd name="connsiteY475" fmla="*/ 156100 h 323694"/>
                  <a:gd name="connsiteX476" fmla="*/ 231277 w 277326"/>
                  <a:gd name="connsiteY476" fmla="*/ 153981 h 323694"/>
                  <a:gd name="connsiteX477" fmla="*/ 230634 w 277326"/>
                  <a:gd name="connsiteY477" fmla="*/ 152826 h 323694"/>
                  <a:gd name="connsiteX478" fmla="*/ 228451 w 277326"/>
                  <a:gd name="connsiteY478" fmla="*/ 150386 h 323694"/>
                  <a:gd name="connsiteX479" fmla="*/ 226139 w 277326"/>
                  <a:gd name="connsiteY479" fmla="*/ 146725 h 323694"/>
                  <a:gd name="connsiteX480" fmla="*/ 225111 w 277326"/>
                  <a:gd name="connsiteY480" fmla="*/ 145826 h 323694"/>
                  <a:gd name="connsiteX481" fmla="*/ 220936 w 277326"/>
                  <a:gd name="connsiteY481" fmla="*/ 144542 h 323694"/>
                  <a:gd name="connsiteX482" fmla="*/ 208541 w 277326"/>
                  <a:gd name="connsiteY482" fmla="*/ 144350 h 323694"/>
                  <a:gd name="connsiteX483" fmla="*/ 207642 w 277326"/>
                  <a:gd name="connsiteY483" fmla="*/ 143900 h 323694"/>
                  <a:gd name="connsiteX484" fmla="*/ 204238 w 277326"/>
                  <a:gd name="connsiteY484" fmla="*/ 139084 h 323694"/>
                  <a:gd name="connsiteX485" fmla="*/ 204045 w 277326"/>
                  <a:gd name="connsiteY485" fmla="*/ 138442 h 323694"/>
                  <a:gd name="connsiteX486" fmla="*/ 204045 w 277326"/>
                  <a:gd name="connsiteY486" fmla="*/ 136387 h 323694"/>
                  <a:gd name="connsiteX487" fmla="*/ 204045 w 277326"/>
                  <a:gd name="connsiteY487" fmla="*/ 136387 h 323694"/>
                  <a:gd name="connsiteX488" fmla="*/ 204174 w 277326"/>
                  <a:gd name="connsiteY488" fmla="*/ 135874 h 323694"/>
                  <a:gd name="connsiteX489" fmla="*/ 208798 w 277326"/>
                  <a:gd name="connsiteY489" fmla="*/ 127333 h 323694"/>
                  <a:gd name="connsiteX490" fmla="*/ 208155 w 277326"/>
                  <a:gd name="connsiteY490" fmla="*/ 122710 h 323694"/>
                  <a:gd name="connsiteX491" fmla="*/ 208605 w 277326"/>
                  <a:gd name="connsiteY491" fmla="*/ 121618 h 323694"/>
                  <a:gd name="connsiteX492" fmla="*/ 214385 w 277326"/>
                  <a:gd name="connsiteY492" fmla="*/ 117380 h 323694"/>
                  <a:gd name="connsiteX493" fmla="*/ 214514 w 277326"/>
                  <a:gd name="connsiteY493" fmla="*/ 116160 h 323694"/>
                  <a:gd name="connsiteX494" fmla="*/ 212394 w 277326"/>
                  <a:gd name="connsiteY494" fmla="*/ 112115 h 323694"/>
                  <a:gd name="connsiteX495" fmla="*/ 212266 w 277326"/>
                  <a:gd name="connsiteY495" fmla="*/ 111730 h 323694"/>
                  <a:gd name="connsiteX496" fmla="*/ 211816 w 277326"/>
                  <a:gd name="connsiteY496" fmla="*/ 108519 h 323694"/>
                  <a:gd name="connsiteX497" fmla="*/ 211881 w 277326"/>
                  <a:gd name="connsiteY497" fmla="*/ 108005 h 323694"/>
                  <a:gd name="connsiteX498" fmla="*/ 212459 w 277326"/>
                  <a:gd name="connsiteY498" fmla="*/ 106015 h 323694"/>
                  <a:gd name="connsiteX499" fmla="*/ 212138 w 277326"/>
                  <a:gd name="connsiteY499" fmla="*/ 104666 h 323694"/>
                  <a:gd name="connsiteX500" fmla="*/ 208348 w 277326"/>
                  <a:gd name="connsiteY500" fmla="*/ 98438 h 323694"/>
                  <a:gd name="connsiteX501" fmla="*/ 208220 w 277326"/>
                  <a:gd name="connsiteY501" fmla="*/ 98117 h 323694"/>
                  <a:gd name="connsiteX502" fmla="*/ 207064 w 277326"/>
                  <a:gd name="connsiteY502" fmla="*/ 93750 h 323694"/>
                  <a:gd name="connsiteX503" fmla="*/ 207064 w 277326"/>
                  <a:gd name="connsiteY503" fmla="*/ 93236 h 323694"/>
                  <a:gd name="connsiteX504" fmla="*/ 207642 w 277326"/>
                  <a:gd name="connsiteY504" fmla="*/ 89769 h 323694"/>
                  <a:gd name="connsiteX505" fmla="*/ 204752 w 277326"/>
                  <a:gd name="connsiteY505" fmla="*/ 85081 h 323694"/>
                  <a:gd name="connsiteX506" fmla="*/ 202375 w 277326"/>
                  <a:gd name="connsiteY506" fmla="*/ 83155 h 323694"/>
                  <a:gd name="connsiteX507" fmla="*/ 198265 w 277326"/>
                  <a:gd name="connsiteY507" fmla="*/ 80009 h 323694"/>
                  <a:gd name="connsiteX508" fmla="*/ 197879 w 277326"/>
                  <a:gd name="connsiteY508" fmla="*/ 79495 h 323694"/>
                  <a:gd name="connsiteX509" fmla="*/ 196466 w 277326"/>
                  <a:gd name="connsiteY509" fmla="*/ 75578 h 323694"/>
                  <a:gd name="connsiteX510" fmla="*/ 196402 w 277326"/>
                  <a:gd name="connsiteY510" fmla="*/ 75193 h 323694"/>
                  <a:gd name="connsiteX511" fmla="*/ 196402 w 277326"/>
                  <a:gd name="connsiteY511" fmla="*/ 73588 h 323694"/>
                  <a:gd name="connsiteX512" fmla="*/ 196402 w 277326"/>
                  <a:gd name="connsiteY512" fmla="*/ 73588 h 323694"/>
                  <a:gd name="connsiteX513" fmla="*/ 196466 w 277326"/>
                  <a:gd name="connsiteY513" fmla="*/ 73138 h 323694"/>
                  <a:gd name="connsiteX514" fmla="*/ 197366 w 277326"/>
                  <a:gd name="connsiteY514" fmla="*/ 70826 h 323694"/>
                  <a:gd name="connsiteX515" fmla="*/ 198008 w 277326"/>
                  <a:gd name="connsiteY515" fmla="*/ 69542 h 323694"/>
                  <a:gd name="connsiteX516" fmla="*/ 197237 w 277326"/>
                  <a:gd name="connsiteY516" fmla="*/ 68515 h 323694"/>
                  <a:gd name="connsiteX517" fmla="*/ 197044 w 277326"/>
                  <a:gd name="connsiteY517" fmla="*/ 67873 h 323694"/>
                  <a:gd name="connsiteX518" fmla="*/ 197044 w 277326"/>
                  <a:gd name="connsiteY518" fmla="*/ 67102 h 323694"/>
                  <a:gd name="connsiteX519" fmla="*/ 197044 w 277326"/>
                  <a:gd name="connsiteY519" fmla="*/ 67102 h 323694"/>
                  <a:gd name="connsiteX520" fmla="*/ 195953 w 277326"/>
                  <a:gd name="connsiteY520" fmla="*/ 66331 h 323694"/>
                  <a:gd name="connsiteX521" fmla="*/ 189466 w 277326"/>
                  <a:gd name="connsiteY521" fmla="*/ 60552 h 323694"/>
                  <a:gd name="connsiteX522" fmla="*/ 189209 w 277326"/>
                  <a:gd name="connsiteY522" fmla="*/ 60231 h 323694"/>
                  <a:gd name="connsiteX523" fmla="*/ 187603 w 277326"/>
                  <a:gd name="connsiteY523" fmla="*/ 57021 h 323694"/>
                  <a:gd name="connsiteX524" fmla="*/ 187475 w 277326"/>
                  <a:gd name="connsiteY524" fmla="*/ 56700 h 323694"/>
                  <a:gd name="connsiteX525" fmla="*/ 187346 w 277326"/>
                  <a:gd name="connsiteY525" fmla="*/ 55929 h 323694"/>
                  <a:gd name="connsiteX526" fmla="*/ 186447 w 277326"/>
                  <a:gd name="connsiteY526" fmla="*/ 56250 h 323694"/>
                  <a:gd name="connsiteX527" fmla="*/ 186062 w 277326"/>
                  <a:gd name="connsiteY527" fmla="*/ 56314 h 323694"/>
                  <a:gd name="connsiteX528" fmla="*/ 184264 w 277326"/>
                  <a:gd name="connsiteY528" fmla="*/ 56314 h 323694"/>
                  <a:gd name="connsiteX529" fmla="*/ 183814 w 277326"/>
                  <a:gd name="connsiteY529" fmla="*/ 56250 h 323694"/>
                  <a:gd name="connsiteX530" fmla="*/ 181502 w 277326"/>
                  <a:gd name="connsiteY530" fmla="*/ 55351 h 323694"/>
                  <a:gd name="connsiteX531" fmla="*/ 181117 w 277326"/>
                  <a:gd name="connsiteY531" fmla="*/ 55094 h 323694"/>
                  <a:gd name="connsiteX532" fmla="*/ 178162 w 277326"/>
                  <a:gd name="connsiteY532" fmla="*/ 52140 h 323694"/>
                  <a:gd name="connsiteX533" fmla="*/ 175400 w 277326"/>
                  <a:gd name="connsiteY533" fmla="*/ 52911 h 323694"/>
                  <a:gd name="connsiteX534" fmla="*/ 174630 w 277326"/>
                  <a:gd name="connsiteY534" fmla="*/ 52847 h 323694"/>
                  <a:gd name="connsiteX535" fmla="*/ 166666 w 277326"/>
                  <a:gd name="connsiteY535" fmla="*/ 48994 h 323694"/>
                  <a:gd name="connsiteX536" fmla="*/ 166023 w 277326"/>
                  <a:gd name="connsiteY536" fmla="*/ 47967 h 323694"/>
                  <a:gd name="connsiteX537" fmla="*/ 165895 w 277326"/>
                  <a:gd name="connsiteY537" fmla="*/ 40454 h 323694"/>
                  <a:gd name="connsiteX538" fmla="*/ 164289 w 277326"/>
                  <a:gd name="connsiteY538" fmla="*/ 40646 h 323694"/>
                  <a:gd name="connsiteX539" fmla="*/ 163262 w 277326"/>
                  <a:gd name="connsiteY539" fmla="*/ 41160 h 323694"/>
                  <a:gd name="connsiteX540" fmla="*/ 159922 w 277326"/>
                  <a:gd name="connsiteY540" fmla="*/ 44050 h 323694"/>
                  <a:gd name="connsiteX541" fmla="*/ 151894 w 277326"/>
                  <a:gd name="connsiteY541" fmla="*/ 52333 h 323694"/>
                  <a:gd name="connsiteX542" fmla="*/ 151894 w 277326"/>
                  <a:gd name="connsiteY542" fmla="*/ 52333 h 323694"/>
                  <a:gd name="connsiteX543" fmla="*/ 151894 w 277326"/>
                  <a:gd name="connsiteY543" fmla="*/ 54837 h 323694"/>
                  <a:gd name="connsiteX544" fmla="*/ 151830 w 277326"/>
                  <a:gd name="connsiteY544" fmla="*/ 55223 h 323694"/>
                  <a:gd name="connsiteX545" fmla="*/ 150673 w 277326"/>
                  <a:gd name="connsiteY545" fmla="*/ 58433 h 323694"/>
                  <a:gd name="connsiteX546" fmla="*/ 149967 w 277326"/>
                  <a:gd name="connsiteY546" fmla="*/ 59140 h 323694"/>
                  <a:gd name="connsiteX547" fmla="*/ 145857 w 277326"/>
                  <a:gd name="connsiteY547" fmla="*/ 60424 h 323694"/>
                  <a:gd name="connsiteX548" fmla="*/ 136030 w 277326"/>
                  <a:gd name="connsiteY548" fmla="*/ 69349 h 323694"/>
                  <a:gd name="connsiteX549" fmla="*/ 134681 w 277326"/>
                  <a:gd name="connsiteY549" fmla="*/ 69478 h 323694"/>
                  <a:gd name="connsiteX550" fmla="*/ 127809 w 277326"/>
                  <a:gd name="connsiteY550" fmla="*/ 65497 h 323694"/>
                  <a:gd name="connsiteX551" fmla="*/ 125561 w 277326"/>
                  <a:gd name="connsiteY551" fmla="*/ 65304 h 323694"/>
                  <a:gd name="connsiteX552" fmla="*/ 125047 w 277326"/>
                  <a:gd name="connsiteY552" fmla="*/ 65176 h 323694"/>
                  <a:gd name="connsiteX553" fmla="*/ 122735 w 277326"/>
                  <a:gd name="connsiteY553" fmla="*/ 63827 h 323694"/>
                  <a:gd name="connsiteX554" fmla="*/ 121001 w 277326"/>
                  <a:gd name="connsiteY554" fmla="*/ 62350 h 323694"/>
                  <a:gd name="connsiteX555" fmla="*/ 120809 w 277326"/>
                  <a:gd name="connsiteY555" fmla="*/ 62158 h 323694"/>
                  <a:gd name="connsiteX556" fmla="*/ 119203 w 277326"/>
                  <a:gd name="connsiteY556" fmla="*/ 59846 h 323694"/>
                  <a:gd name="connsiteX557" fmla="*/ 119010 w 277326"/>
                  <a:gd name="connsiteY557" fmla="*/ 59204 h 323694"/>
                  <a:gd name="connsiteX558" fmla="*/ 119010 w 277326"/>
                  <a:gd name="connsiteY558" fmla="*/ 57213 h 323694"/>
                  <a:gd name="connsiteX559" fmla="*/ 119010 w 277326"/>
                  <a:gd name="connsiteY559" fmla="*/ 57213 h 323694"/>
                  <a:gd name="connsiteX560" fmla="*/ 112716 w 277326"/>
                  <a:gd name="connsiteY560" fmla="*/ 57599 h 323694"/>
                  <a:gd name="connsiteX561" fmla="*/ 112202 w 277326"/>
                  <a:gd name="connsiteY561" fmla="*/ 57534 h 323694"/>
                  <a:gd name="connsiteX562" fmla="*/ 107642 w 277326"/>
                  <a:gd name="connsiteY562" fmla="*/ 55480 h 323694"/>
                  <a:gd name="connsiteX563" fmla="*/ 103018 w 277326"/>
                  <a:gd name="connsiteY563" fmla="*/ 52847 h 323694"/>
                  <a:gd name="connsiteX564" fmla="*/ 99871 w 277326"/>
                  <a:gd name="connsiteY564" fmla="*/ 52654 h 323694"/>
                  <a:gd name="connsiteX565" fmla="*/ 98008 w 277326"/>
                  <a:gd name="connsiteY565" fmla="*/ 52847 h 323694"/>
                  <a:gd name="connsiteX566" fmla="*/ 96981 w 277326"/>
                  <a:gd name="connsiteY566" fmla="*/ 52397 h 323694"/>
                  <a:gd name="connsiteX567" fmla="*/ 96082 w 277326"/>
                  <a:gd name="connsiteY567" fmla="*/ 51242 h 323694"/>
                  <a:gd name="connsiteX568" fmla="*/ 95825 w 277326"/>
                  <a:gd name="connsiteY568" fmla="*/ 50728 h 323694"/>
                  <a:gd name="connsiteX569" fmla="*/ 95568 w 277326"/>
                  <a:gd name="connsiteY569" fmla="*/ 49572 h 323694"/>
                  <a:gd name="connsiteX570" fmla="*/ 95568 w 277326"/>
                  <a:gd name="connsiteY570" fmla="*/ 49187 h 323694"/>
                  <a:gd name="connsiteX571" fmla="*/ 96017 w 277326"/>
                  <a:gd name="connsiteY571" fmla="*/ 45591 h 323694"/>
                  <a:gd name="connsiteX572" fmla="*/ 95054 w 277326"/>
                  <a:gd name="connsiteY572" fmla="*/ 42894 h 323694"/>
                  <a:gd name="connsiteX573" fmla="*/ 88631 w 277326"/>
                  <a:gd name="connsiteY573" fmla="*/ 36665 h 323694"/>
                  <a:gd name="connsiteX574" fmla="*/ 88439 w 277326"/>
                  <a:gd name="connsiteY574" fmla="*/ 36408 h 323694"/>
                  <a:gd name="connsiteX575" fmla="*/ 86127 w 277326"/>
                  <a:gd name="connsiteY575" fmla="*/ 32106 h 323694"/>
                  <a:gd name="connsiteX576" fmla="*/ 85998 w 277326"/>
                  <a:gd name="connsiteY576" fmla="*/ 31721 h 323694"/>
                  <a:gd name="connsiteX577" fmla="*/ 85741 w 277326"/>
                  <a:gd name="connsiteY577" fmla="*/ 30116 h 323694"/>
                  <a:gd name="connsiteX578" fmla="*/ 85741 w 277326"/>
                  <a:gd name="connsiteY578" fmla="*/ 29666 h 323694"/>
                  <a:gd name="connsiteX579" fmla="*/ 86191 w 277326"/>
                  <a:gd name="connsiteY579" fmla="*/ 27868 h 323694"/>
                  <a:gd name="connsiteX580" fmla="*/ 86319 w 277326"/>
                  <a:gd name="connsiteY580" fmla="*/ 27611 h 323694"/>
                  <a:gd name="connsiteX581" fmla="*/ 88118 w 277326"/>
                  <a:gd name="connsiteY581" fmla="*/ 24208 h 323694"/>
                  <a:gd name="connsiteX582" fmla="*/ 88246 w 277326"/>
                  <a:gd name="connsiteY582" fmla="*/ 24015 h 323694"/>
                  <a:gd name="connsiteX583" fmla="*/ 89402 w 277326"/>
                  <a:gd name="connsiteY583" fmla="*/ 22603 h 323694"/>
                  <a:gd name="connsiteX584" fmla="*/ 89723 w 277326"/>
                  <a:gd name="connsiteY584" fmla="*/ 21062 h 323694"/>
                  <a:gd name="connsiteX585" fmla="*/ 89595 w 277326"/>
                  <a:gd name="connsiteY585" fmla="*/ 20163 h 323694"/>
                  <a:gd name="connsiteX586" fmla="*/ 88631 w 277326"/>
                  <a:gd name="connsiteY586" fmla="*/ 18750 h 323694"/>
                  <a:gd name="connsiteX587" fmla="*/ 88439 w 277326"/>
                  <a:gd name="connsiteY587" fmla="*/ 18429 h 323694"/>
                  <a:gd name="connsiteX588" fmla="*/ 87732 w 277326"/>
                  <a:gd name="connsiteY588" fmla="*/ 16117 h 323694"/>
                  <a:gd name="connsiteX589" fmla="*/ 87668 w 277326"/>
                  <a:gd name="connsiteY589" fmla="*/ 15796 h 323694"/>
                  <a:gd name="connsiteX590" fmla="*/ 87668 w 277326"/>
                  <a:gd name="connsiteY590" fmla="*/ 13035 h 323694"/>
                  <a:gd name="connsiteX591" fmla="*/ 87475 w 277326"/>
                  <a:gd name="connsiteY591" fmla="*/ 10274 h 323694"/>
                  <a:gd name="connsiteX592" fmla="*/ 86512 w 277326"/>
                  <a:gd name="connsiteY592" fmla="*/ 8926 h 323694"/>
                  <a:gd name="connsiteX593" fmla="*/ 86384 w 277326"/>
                  <a:gd name="connsiteY593" fmla="*/ 8604 h 323694"/>
                  <a:gd name="connsiteX594" fmla="*/ 85934 w 277326"/>
                  <a:gd name="connsiteY594" fmla="*/ 7256 h 323694"/>
                  <a:gd name="connsiteX595" fmla="*/ 85870 w 277326"/>
                  <a:gd name="connsiteY595" fmla="*/ 6807 h 323694"/>
                  <a:gd name="connsiteX596" fmla="*/ 86062 w 277326"/>
                  <a:gd name="connsiteY596" fmla="*/ 4623 h 323694"/>
                  <a:gd name="connsiteX597" fmla="*/ 85870 w 277326"/>
                  <a:gd name="connsiteY597" fmla="*/ 4238 h 323694"/>
                  <a:gd name="connsiteX598" fmla="*/ 84521 w 277326"/>
                  <a:gd name="connsiteY598" fmla="*/ 3275 h 323694"/>
                  <a:gd name="connsiteX599" fmla="*/ 84136 w 277326"/>
                  <a:gd name="connsiteY599" fmla="*/ 2761 h 323694"/>
                  <a:gd name="connsiteX600" fmla="*/ 83365 w 277326"/>
                  <a:gd name="connsiteY600" fmla="*/ 578 h 323694"/>
                  <a:gd name="connsiteX601" fmla="*/ 82658 w 277326"/>
                  <a:gd name="connsiteY601" fmla="*/ 64 h 323694"/>
                  <a:gd name="connsiteX602" fmla="*/ 82273 w 277326"/>
                  <a:gd name="connsiteY602" fmla="*/ 0 h 323694"/>
                  <a:gd name="connsiteX603" fmla="*/ 80411 w 277326"/>
                  <a:gd name="connsiteY603" fmla="*/ 1349 h 323694"/>
                  <a:gd name="connsiteX604" fmla="*/ 75915 w 277326"/>
                  <a:gd name="connsiteY604" fmla="*/ 5137 h 323694"/>
                  <a:gd name="connsiteX605" fmla="*/ 73538 w 277326"/>
                  <a:gd name="connsiteY605" fmla="*/ 6807 h 323694"/>
                  <a:gd name="connsiteX606" fmla="*/ 72254 w 277326"/>
                  <a:gd name="connsiteY606" fmla="*/ 7898 h 323694"/>
                  <a:gd name="connsiteX607" fmla="*/ 71804 w 277326"/>
                  <a:gd name="connsiteY607" fmla="*/ 8155 h 323694"/>
                  <a:gd name="connsiteX608" fmla="*/ 67951 w 277326"/>
                  <a:gd name="connsiteY608" fmla="*/ 9054 h 323694"/>
                  <a:gd name="connsiteX609" fmla="*/ 67501 w 277326"/>
                  <a:gd name="connsiteY609" fmla="*/ 9054 h 323694"/>
                  <a:gd name="connsiteX610" fmla="*/ 60436 w 277326"/>
                  <a:gd name="connsiteY610" fmla="*/ 7705 h 323694"/>
                  <a:gd name="connsiteX611" fmla="*/ 58060 w 277326"/>
                  <a:gd name="connsiteY611" fmla="*/ 6999 h 323694"/>
                  <a:gd name="connsiteX612" fmla="*/ 55812 w 277326"/>
                  <a:gd name="connsiteY612" fmla="*/ 6100 h 323694"/>
                  <a:gd name="connsiteX613" fmla="*/ 53436 w 277326"/>
                  <a:gd name="connsiteY613" fmla="*/ 5715 h 323694"/>
                  <a:gd name="connsiteX614" fmla="*/ 52986 w 277326"/>
                  <a:gd name="connsiteY614" fmla="*/ 5843 h 323694"/>
                  <a:gd name="connsiteX615" fmla="*/ 51316 w 277326"/>
                  <a:gd name="connsiteY615" fmla="*/ 7063 h 323694"/>
                  <a:gd name="connsiteX616" fmla="*/ 51059 w 277326"/>
                  <a:gd name="connsiteY616" fmla="*/ 7192 h 323694"/>
                  <a:gd name="connsiteX617" fmla="*/ 47399 w 277326"/>
                  <a:gd name="connsiteY617" fmla="*/ 8797 h 323694"/>
                  <a:gd name="connsiteX618" fmla="*/ 47142 w 277326"/>
                  <a:gd name="connsiteY618" fmla="*/ 8861 h 323694"/>
                  <a:gd name="connsiteX619" fmla="*/ 38921 w 277326"/>
                  <a:gd name="connsiteY619" fmla="*/ 10467 h 323694"/>
                  <a:gd name="connsiteX620" fmla="*/ 37315 w 277326"/>
                  <a:gd name="connsiteY620" fmla="*/ 11045 h 323694"/>
                  <a:gd name="connsiteX621" fmla="*/ 37315 w 277326"/>
                  <a:gd name="connsiteY621" fmla="*/ 15218 h 323694"/>
                  <a:gd name="connsiteX622" fmla="*/ 38086 w 277326"/>
                  <a:gd name="connsiteY622" fmla="*/ 16631 h 323694"/>
                  <a:gd name="connsiteX623" fmla="*/ 38856 w 277326"/>
                  <a:gd name="connsiteY623" fmla="*/ 16952 h 323694"/>
                  <a:gd name="connsiteX624" fmla="*/ 39499 w 277326"/>
                  <a:gd name="connsiteY624" fmla="*/ 17594 h 323694"/>
                  <a:gd name="connsiteX625" fmla="*/ 39435 w 277326"/>
                  <a:gd name="connsiteY625" fmla="*/ 18493 h 323694"/>
                  <a:gd name="connsiteX626" fmla="*/ 37893 w 277326"/>
                  <a:gd name="connsiteY626" fmla="*/ 21704 h 32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</a:cxnLst>
                <a:rect l="l" t="t" r="r" b="b"/>
                <a:pathLst>
                  <a:path w="277326" h="323694">
                    <a:moveTo>
                      <a:pt x="37893" y="21704"/>
                    </a:moveTo>
                    <a:lnTo>
                      <a:pt x="36801" y="23373"/>
                    </a:lnTo>
                    <a:lnTo>
                      <a:pt x="37251" y="23502"/>
                    </a:lnTo>
                    <a:cubicBezTo>
                      <a:pt x="37572" y="23630"/>
                      <a:pt x="37829" y="23823"/>
                      <a:pt x="37957" y="24144"/>
                    </a:cubicBezTo>
                    <a:lnTo>
                      <a:pt x="38856" y="26199"/>
                    </a:lnTo>
                    <a:cubicBezTo>
                      <a:pt x="38985" y="26391"/>
                      <a:pt x="38985" y="26648"/>
                      <a:pt x="38921" y="26905"/>
                    </a:cubicBezTo>
                    <a:lnTo>
                      <a:pt x="38022" y="31015"/>
                    </a:lnTo>
                    <a:lnTo>
                      <a:pt x="35709" y="36601"/>
                    </a:lnTo>
                    <a:lnTo>
                      <a:pt x="36994" y="36922"/>
                    </a:lnTo>
                    <a:cubicBezTo>
                      <a:pt x="37251" y="36986"/>
                      <a:pt x="37508" y="37179"/>
                      <a:pt x="37700" y="37436"/>
                    </a:cubicBezTo>
                    <a:lnTo>
                      <a:pt x="38407" y="38592"/>
                    </a:lnTo>
                    <a:cubicBezTo>
                      <a:pt x="38728" y="39105"/>
                      <a:pt x="38600" y="39683"/>
                      <a:pt x="38150" y="40069"/>
                    </a:cubicBezTo>
                    <a:lnTo>
                      <a:pt x="36994" y="40968"/>
                    </a:lnTo>
                    <a:cubicBezTo>
                      <a:pt x="36865" y="41096"/>
                      <a:pt x="36673" y="41160"/>
                      <a:pt x="36480" y="41224"/>
                    </a:cubicBezTo>
                    <a:lnTo>
                      <a:pt x="33975" y="41674"/>
                    </a:lnTo>
                    <a:lnTo>
                      <a:pt x="32627" y="42123"/>
                    </a:lnTo>
                    <a:lnTo>
                      <a:pt x="32562" y="42380"/>
                    </a:lnTo>
                    <a:lnTo>
                      <a:pt x="33140" y="43215"/>
                    </a:lnTo>
                    <a:lnTo>
                      <a:pt x="34618" y="43793"/>
                    </a:lnTo>
                    <a:cubicBezTo>
                      <a:pt x="34875" y="43921"/>
                      <a:pt x="35131" y="44114"/>
                      <a:pt x="35260" y="44371"/>
                    </a:cubicBezTo>
                    <a:cubicBezTo>
                      <a:pt x="35388" y="44628"/>
                      <a:pt x="35388" y="44949"/>
                      <a:pt x="35260" y="45270"/>
                    </a:cubicBezTo>
                    <a:lnTo>
                      <a:pt x="34425" y="47389"/>
                    </a:lnTo>
                    <a:lnTo>
                      <a:pt x="34232" y="49829"/>
                    </a:lnTo>
                    <a:lnTo>
                      <a:pt x="34682" y="52654"/>
                    </a:lnTo>
                    <a:lnTo>
                      <a:pt x="35324" y="54773"/>
                    </a:lnTo>
                    <a:cubicBezTo>
                      <a:pt x="35388" y="55094"/>
                      <a:pt x="35388" y="55415"/>
                      <a:pt x="35196" y="55672"/>
                    </a:cubicBezTo>
                    <a:cubicBezTo>
                      <a:pt x="35067" y="55929"/>
                      <a:pt x="34746" y="56122"/>
                      <a:pt x="34489" y="56186"/>
                    </a:cubicBezTo>
                    <a:lnTo>
                      <a:pt x="32755" y="56700"/>
                    </a:lnTo>
                    <a:lnTo>
                      <a:pt x="33526" y="59589"/>
                    </a:lnTo>
                    <a:cubicBezTo>
                      <a:pt x="33590" y="59910"/>
                      <a:pt x="33526" y="60295"/>
                      <a:pt x="33333" y="60552"/>
                    </a:cubicBezTo>
                    <a:lnTo>
                      <a:pt x="32627" y="61451"/>
                    </a:lnTo>
                    <a:cubicBezTo>
                      <a:pt x="32562" y="61516"/>
                      <a:pt x="32498" y="61580"/>
                      <a:pt x="32498" y="61644"/>
                    </a:cubicBezTo>
                    <a:lnTo>
                      <a:pt x="30700" y="63249"/>
                    </a:lnTo>
                    <a:lnTo>
                      <a:pt x="29672" y="67038"/>
                    </a:lnTo>
                    <a:cubicBezTo>
                      <a:pt x="29672" y="67166"/>
                      <a:pt x="29608" y="67230"/>
                      <a:pt x="29544" y="67295"/>
                    </a:cubicBezTo>
                    <a:lnTo>
                      <a:pt x="26654" y="72175"/>
                    </a:lnTo>
                    <a:lnTo>
                      <a:pt x="26011" y="75193"/>
                    </a:lnTo>
                    <a:cubicBezTo>
                      <a:pt x="26011" y="75321"/>
                      <a:pt x="25947" y="75450"/>
                      <a:pt x="25819" y="75578"/>
                    </a:cubicBezTo>
                    <a:lnTo>
                      <a:pt x="25369" y="76284"/>
                    </a:lnTo>
                    <a:cubicBezTo>
                      <a:pt x="25305" y="76349"/>
                      <a:pt x="25241" y="76413"/>
                      <a:pt x="25176" y="76477"/>
                    </a:cubicBezTo>
                    <a:lnTo>
                      <a:pt x="21708" y="79752"/>
                    </a:lnTo>
                    <a:lnTo>
                      <a:pt x="21837" y="80715"/>
                    </a:lnTo>
                    <a:lnTo>
                      <a:pt x="22736" y="84054"/>
                    </a:lnTo>
                    <a:cubicBezTo>
                      <a:pt x="22736" y="84118"/>
                      <a:pt x="22800" y="84183"/>
                      <a:pt x="22800" y="84311"/>
                    </a:cubicBezTo>
                    <a:lnTo>
                      <a:pt x="23956" y="109161"/>
                    </a:lnTo>
                    <a:cubicBezTo>
                      <a:pt x="23956" y="109290"/>
                      <a:pt x="23956" y="109354"/>
                      <a:pt x="23956" y="109482"/>
                    </a:cubicBezTo>
                    <a:lnTo>
                      <a:pt x="21901" y="118857"/>
                    </a:lnTo>
                    <a:lnTo>
                      <a:pt x="21708" y="121618"/>
                    </a:lnTo>
                    <a:lnTo>
                      <a:pt x="22094" y="122710"/>
                    </a:lnTo>
                    <a:lnTo>
                      <a:pt x="22222" y="123095"/>
                    </a:lnTo>
                    <a:lnTo>
                      <a:pt x="24406" y="126434"/>
                    </a:lnTo>
                    <a:cubicBezTo>
                      <a:pt x="24470" y="126563"/>
                      <a:pt x="24534" y="126691"/>
                      <a:pt x="24598" y="126820"/>
                    </a:cubicBezTo>
                    <a:lnTo>
                      <a:pt x="24855" y="127975"/>
                    </a:lnTo>
                    <a:lnTo>
                      <a:pt x="24855" y="127975"/>
                    </a:lnTo>
                    <a:lnTo>
                      <a:pt x="24855" y="127975"/>
                    </a:lnTo>
                    <a:cubicBezTo>
                      <a:pt x="24920" y="128361"/>
                      <a:pt x="24791" y="128746"/>
                      <a:pt x="24534" y="129003"/>
                    </a:cubicBezTo>
                    <a:lnTo>
                      <a:pt x="23828" y="129709"/>
                    </a:lnTo>
                    <a:cubicBezTo>
                      <a:pt x="23763" y="129773"/>
                      <a:pt x="23635" y="129902"/>
                      <a:pt x="23507" y="129966"/>
                    </a:cubicBezTo>
                    <a:lnTo>
                      <a:pt x="20295" y="131507"/>
                    </a:lnTo>
                    <a:lnTo>
                      <a:pt x="19846" y="131957"/>
                    </a:lnTo>
                    <a:lnTo>
                      <a:pt x="19846" y="132406"/>
                    </a:lnTo>
                    <a:lnTo>
                      <a:pt x="20231" y="133433"/>
                    </a:lnTo>
                    <a:lnTo>
                      <a:pt x="21644" y="137479"/>
                    </a:lnTo>
                    <a:cubicBezTo>
                      <a:pt x="21708" y="137607"/>
                      <a:pt x="21708" y="137736"/>
                      <a:pt x="21708" y="137864"/>
                    </a:cubicBezTo>
                    <a:lnTo>
                      <a:pt x="21708" y="139469"/>
                    </a:lnTo>
                    <a:cubicBezTo>
                      <a:pt x="21708" y="139598"/>
                      <a:pt x="21708" y="139662"/>
                      <a:pt x="21644" y="139791"/>
                    </a:cubicBezTo>
                    <a:lnTo>
                      <a:pt x="21066" y="141653"/>
                    </a:lnTo>
                    <a:lnTo>
                      <a:pt x="21580" y="142616"/>
                    </a:lnTo>
                    <a:cubicBezTo>
                      <a:pt x="21708" y="142937"/>
                      <a:pt x="21708" y="143258"/>
                      <a:pt x="21580" y="143579"/>
                    </a:cubicBezTo>
                    <a:cubicBezTo>
                      <a:pt x="21451" y="143900"/>
                      <a:pt x="21130" y="144157"/>
                      <a:pt x="20809" y="144221"/>
                    </a:cubicBezTo>
                    <a:lnTo>
                      <a:pt x="19460" y="144542"/>
                    </a:lnTo>
                    <a:lnTo>
                      <a:pt x="18882" y="145570"/>
                    </a:lnTo>
                    <a:lnTo>
                      <a:pt x="18497" y="147111"/>
                    </a:lnTo>
                    <a:lnTo>
                      <a:pt x="18497" y="149230"/>
                    </a:lnTo>
                    <a:lnTo>
                      <a:pt x="19846" y="156550"/>
                    </a:lnTo>
                    <a:lnTo>
                      <a:pt x="19846" y="156550"/>
                    </a:lnTo>
                    <a:lnTo>
                      <a:pt x="19846" y="156550"/>
                    </a:lnTo>
                    <a:cubicBezTo>
                      <a:pt x="19910" y="156743"/>
                      <a:pt x="19846" y="156935"/>
                      <a:pt x="19782" y="157128"/>
                    </a:cubicBezTo>
                    <a:lnTo>
                      <a:pt x="19075" y="159183"/>
                    </a:lnTo>
                    <a:cubicBezTo>
                      <a:pt x="19011" y="159375"/>
                      <a:pt x="18947" y="159504"/>
                      <a:pt x="18818" y="159632"/>
                    </a:cubicBezTo>
                    <a:lnTo>
                      <a:pt x="16956" y="161494"/>
                    </a:lnTo>
                    <a:lnTo>
                      <a:pt x="15928" y="164641"/>
                    </a:lnTo>
                    <a:cubicBezTo>
                      <a:pt x="15864" y="164898"/>
                      <a:pt x="15671" y="165154"/>
                      <a:pt x="15414" y="165283"/>
                    </a:cubicBezTo>
                    <a:lnTo>
                      <a:pt x="13808" y="166182"/>
                    </a:lnTo>
                    <a:cubicBezTo>
                      <a:pt x="13744" y="166246"/>
                      <a:pt x="13616" y="166246"/>
                      <a:pt x="13487" y="166310"/>
                    </a:cubicBezTo>
                    <a:lnTo>
                      <a:pt x="11818" y="166696"/>
                    </a:lnTo>
                    <a:lnTo>
                      <a:pt x="10405" y="167595"/>
                    </a:lnTo>
                    <a:lnTo>
                      <a:pt x="9762" y="168815"/>
                    </a:lnTo>
                    <a:lnTo>
                      <a:pt x="9891" y="170035"/>
                    </a:lnTo>
                    <a:lnTo>
                      <a:pt x="12010" y="172988"/>
                    </a:lnTo>
                    <a:cubicBezTo>
                      <a:pt x="12203" y="173245"/>
                      <a:pt x="12267" y="173502"/>
                      <a:pt x="12203" y="173759"/>
                    </a:cubicBezTo>
                    <a:lnTo>
                      <a:pt x="12203" y="173759"/>
                    </a:lnTo>
                    <a:lnTo>
                      <a:pt x="12203" y="173759"/>
                    </a:lnTo>
                    <a:lnTo>
                      <a:pt x="12010" y="175621"/>
                    </a:lnTo>
                    <a:lnTo>
                      <a:pt x="12139" y="176135"/>
                    </a:lnTo>
                    <a:lnTo>
                      <a:pt x="12460" y="176584"/>
                    </a:lnTo>
                    <a:lnTo>
                      <a:pt x="14194" y="177162"/>
                    </a:lnTo>
                    <a:cubicBezTo>
                      <a:pt x="14515" y="177291"/>
                      <a:pt x="14772" y="177483"/>
                      <a:pt x="14900" y="177804"/>
                    </a:cubicBezTo>
                    <a:lnTo>
                      <a:pt x="15350" y="178960"/>
                    </a:lnTo>
                    <a:cubicBezTo>
                      <a:pt x="15414" y="179088"/>
                      <a:pt x="15414" y="179217"/>
                      <a:pt x="15414" y="179345"/>
                    </a:cubicBezTo>
                    <a:cubicBezTo>
                      <a:pt x="15414" y="179474"/>
                      <a:pt x="15414" y="179602"/>
                      <a:pt x="15350" y="179731"/>
                    </a:cubicBezTo>
                    <a:lnTo>
                      <a:pt x="14643" y="181529"/>
                    </a:lnTo>
                    <a:cubicBezTo>
                      <a:pt x="14579" y="181657"/>
                      <a:pt x="14515" y="181721"/>
                      <a:pt x="14451" y="181850"/>
                    </a:cubicBezTo>
                    <a:lnTo>
                      <a:pt x="11946" y="185060"/>
                    </a:lnTo>
                    <a:lnTo>
                      <a:pt x="11368" y="185959"/>
                    </a:lnTo>
                    <a:lnTo>
                      <a:pt x="12460" y="186922"/>
                    </a:lnTo>
                    <a:cubicBezTo>
                      <a:pt x="12588" y="186987"/>
                      <a:pt x="12652" y="187115"/>
                      <a:pt x="12717" y="187244"/>
                    </a:cubicBezTo>
                    <a:lnTo>
                      <a:pt x="13166" y="188142"/>
                    </a:lnTo>
                    <a:cubicBezTo>
                      <a:pt x="13230" y="188271"/>
                      <a:pt x="13295" y="188464"/>
                      <a:pt x="13295" y="188592"/>
                    </a:cubicBezTo>
                    <a:cubicBezTo>
                      <a:pt x="13295" y="188785"/>
                      <a:pt x="13295" y="188913"/>
                      <a:pt x="13230" y="189106"/>
                    </a:cubicBezTo>
                    <a:cubicBezTo>
                      <a:pt x="13102" y="189427"/>
                      <a:pt x="12845" y="189619"/>
                      <a:pt x="12524" y="189748"/>
                    </a:cubicBezTo>
                    <a:lnTo>
                      <a:pt x="11368" y="190133"/>
                    </a:lnTo>
                    <a:lnTo>
                      <a:pt x="13102" y="195655"/>
                    </a:lnTo>
                    <a:cubicBezTo>
                      <a:pt x="13166" y="195784"/>
                      <a:pt x="13166" y="195912"/>
                      <a:pt x="13166" y="195976"/>
                    </a:cubicBezTo>
                    <a:lnTo>
                      <a:pt x="13166" y="202141"/>
                    </a:lnTo>
                    <a:cubicBezTo>
                      <a:pt x="13166" y="202269"/>
                      <a:pt x="13166" y="202333"/>
                      <a:pt x="13102" y="202462"/>
                    </a:cubicBezTo>
                    <a:lnTo>
                      <a:pt x="11496" y="208369"/>
                    </a:lnTo>
                    <a:lnTo>
                      <a:pt x="578" y="232577"/>
                    </a:lnTo>
                    <a:lnTo>
                      <a:pt x="0" y="236430"/>
                    </a:lnTo>
                    <a:lnTo>
                      <a:pt x="835" y="237265"/>
                    </a:lnTo>
                    <a:lnTo>
                      <a:pt x="3661" y="237072"/>
                    </a:lnTo>
                    <a:lnTo>
                      <a:pt x="3725" y="237072"/>
                    </a:lnTo>
                    <a:lnTo>
                      <a:pt x="7836" y="235981"/>
                    </a:lnTo>
                    <a:lnTo>
                      <a:pt x="11496" y="235724"/>
                    </a:lnTo>
                    <a:lnTo>
                      <a:pt x="15029" y="235082"/>
                    </a:lnTo>
                    <a:cubicBezTo>
                      <a:pt x="15350" y="235018"/>
                      <a:pt x="15671" y="235082"/>
                      <a:pt x="15928" y="235274"/>
                    </a:cubicBezTo>
                    <a:cubicBezTo>
                      <a:pt x="16185" y="235467"/>
                      <a:pt x="16377" y="235724"/>
                      <a:pt x="16377" y="236045"/>
                    </a:cubicBezTo>
                    <a:lnTo>
                      <a:pt x="16506" y="237265"/>
                    </a:lnTo>
                    <a:lnTo>
                      <a:pt x="20295" y="239256"/>
                    </a:lnTo>
                    <a:cubicBezTo>
                      <a:pt x="20552" y="239384"/>
                      <a:pt x="20745" y="239577"/>
                      <a:pt x="20809" y="239834"/>
                    </a:cubicBezTo>
                    <a:lnTo>
                      <a:pt x="21323" y="241118"/>
                    </a:lnTo>
                    <a:lnTo>
                      <a:pt x="22800" y="240604"/>
                    </a:lnTo>
                    <a:cubicBezTo>
                      <a:pt x="23185" y="240476"/>
                      <a:pt x="23635" y="240540"/>
                      <a:pt x="23956" y="240861"/>
                    </a:cubicBezTo>
                    <a:lnTo>
                      <a:pt x="28837" y="245292"/>
                    </a:lnTo>
                    <a:lnTo>
                      <a:pt x="31663" y="246255"/>
                    </a:lnTo>
                    <a:lnTo>
                      <a:pt x="32948" y="245869"/>
                    </a:lnTo>
                    <a:cubicBezTo>
                      <a:pt x="32948" y="245869"/>
                      <a:pt x="32948" y="245869"/>
                      <a:pt x="32948" y="245869"/>
                    </a:cubicBezTo>
                    <a:cubicBezTo>
                      <a:pt x="33140" y="245805"/>
                      <a:pt x="33397" y="245805"/>
                      <a:pt x="33654" y="245869"/>
                    </a:cubicBezTo>
                    <a:cubicBezTo>
                      <a:pt x="33654" y="245869"/>
                      <a:pt x="33654" y="245869"/>
                      <a:pt x="33654" y="245869"/>
                    </a:cubicBezTo>
                    <a:lnTo>
                      <a:pt x="35067" y="246383"/>
                    </a:lnTo>
                    <a:lnTo>
                      <a:pt x="35966" y="245998"/>
                    </a:lnTo>
                    <a:lnTo>
                      <a:pt x="38214" y="242916"/>
                    </a:lnTo>
                    <a:lnTo>
                      <a:pt x="39049" y="240797"/>
                    </a:lnTo>
                    <a:cubicBezTo>
                      <a:pt x="39113" y="240668"/>
                      <a:pt x="39178" y="240540"/>
                      <a:pt x="39306" y="240411"/>
                    </a:cubicBezTo>
                    <a:lnTo>
                      <a:pt x="40205" y="239512"/>
                    </a:lnTo>
                    <a:cubicBezTo>
                      <a:pt x="40269" y="239448"/>
                      <a:pt x="40334" y="239384"/>
                      <a:pt x="40398" y="239320"/>
                    </a:cubicBezTo>
                    <a:lnTo>
                      <a:pt x="41554" y="238613"/>
                    </a:lnTo>
                    <a:lnTo>
                      <a:pt x="45857" y="236944"/>
                    </a:lnTo>
                    <a:lnTo>
                      <a:pt x="48362" y="236494"/>
                    </a:lnTo>
                    <a:lnTo>
                      <a:pt x="48619" y="236430"/>
                    </a:lnTo>
                    <a:lnTo>
                      <a:pt x="48619" y="236430"/>
                    </a:lnTo>
                    <a:cubicBezTo>
                      <a:pt x="48876" y="236366"/>
                      <a:pt x="49133" y="236430"/>
                      <a:pt x="49390" y="236559"/>
                    </a:cubicBezTo>
                    <a:lnTo>
                      <a:pt x="50995" y="237458"/>
                    </a:lnTo>
                    <a:cubicBezTo>
                      <a:pt x="51059" y="237522"/>
                      <a:pt x="51188" y="237586"/>
                      <a:pt x="51252" y="237650"/>
                    </a:cubicBezTo>
                    <a:lnTo>
                      <a:pt x="53307" y="239705"/>
                    </a:lnTo>
                    <a:lnTo>
                      <a:pt x="55941" y="241631"/>
                    </a:lnTo>
                    <a:cubicBezTo>
                      <a:pt x="56069" y="241760"/>
                      <a:pt x="56198" y="241888"/>
                      <a:pt x="56262" y="242081"/>
                    </a:cubicBezTo>
                    <a:lnTo>
                      <a:pt x="59666" y="249401"/>
                    </a:lnTo>
                    <a:lnTo>
                      <a:pt x="60693" y="250814"/>
                    </a:lnTo>
                    <a:cubicBezTo>
                      <a:pt x="60757" y="250878"/>
                      <a:pt x="60757" y="250942"/>
                      <a:pt x="60822" y="251071"/>
                    </a:cubicBezTo>
                    <a:lnTo>
                      <a:pt x="61528" y="252869"/>
                    </a:lnTo>
                    <a:lnTo>
                      <a:pt x="61721" y="253318"/>
                    </a:lnTo>
                    <a:cubicBezTo>
                      <a:pt x="61785" y="253382"/>
                      <a:pt x="61785" y="253511"/>
                      <a:pt x="61785" y="253575"/>
                    </a:cubicBezTo>
                    <a:lnTo>
                      <a:pt x="61785" y="253575"/>
                    </a:lnTo>
                    <a:lnTo>
                      <a:pt x="61785" y="253575"/>
                    </a:lnTo>
                    <a:cubicBezTo>
                      <a:pt x="61785" y="253575"/>
                      <a:pt x="61785" y="253575"/>
                      <a:pt x="61785" y="253575"/>
                    </a:cubicBezTo>
                    <a:lnTo>
                      <a:pt x="61914" y="254474"/>
                    </a:lnTo>
                    <a:lnTo>
                      <a:pt x="62042" y="255373"/>
                    </a:lnTo>
                    <a:lnTo>
                      <a:pt x="62492" y="257171"/>
                    </a:lnTo>
                    <a:lnTo>
                      <a:pt x="62941" y="258905"/>
                    </a:lnTo>
                    <a:cubicBezTo>
                      <a:pt x="62941" y="259033"/>
                      <a:pt x="63005" y="259161"/>
                      <a:pt x="63005" y="259226"/>
                    </a:cubicBezTo>
                    <a:lnTo>
                      <a:pt x="62748" y="262886"/>
                    </a:lnTo>
                    <a:cubicBezTo>
                      <a:pt x="62748" y="263143"/>
                      <a:pt x="62620" y="263399"/>
                      <a:pt x="62427" y="263592"/>
                    </a:cubicBezTo>
                    <a:lnTo>
                      <a:pt x="57610" y="268857"/>
                    </a:lnTo>
                    <a:lnTo>
                      <a:pt x="56711" y="270334"/>
                    </a:lnTo>
                    <a:lnTo>
                      <a:pt x="55941" y="273609"/>
                    </a:lnTo>
                    <a:lnTo>
                      <a:pt x="56904" y="275792"/>
                    </a:lnTo>
                    <a:cubicBezTo>
                      <a:pt x="57032" y="276049"/>
                      <a:pt x="57032" y="276306"/>
                      <a:pt x="56968" y="276627"/>
                    </a:cubicBezTo>
                    <a:lnTo>
                      <a:pt x="55298" y="282085"/>
                    </a:lnTo>
                    <a:lnTo>
                      <a:pt x="57996" y="286901"/>
                    </a:lnTo>
                    <a:cubicBezTo>
                      <a:pt x="58060" y="287030"/>
                      <a:pt x="58124" y="287158"/>
                      <a:pt x="58124" y="287351"/>
                    </a:cubicBezTo>
                    <a:lnTo>
                      <a:pt x="58381" y="289406"/>
                    </a:lnTo>
                    <a:cubicBezTo>
                      <a:pt x="58381" y="289534"/>
                      <a:pt x="58381" y="289662"/>
                      <a:pt x="58381" y="289791"/>
                    </a:cubicBezTo>
                    <a:lnTo>
                      <a:pt x="57675" y="292552"/>
                    </a:lnTo>
                    <a:lnTo>
                      <a:pt x="56262" y="296533"/>
                    </a:lnTo>
                    <a:lnTo>
                      <a:pt x="52151" y="304046"/>
                    </a:lnTo>
                    <a:lnTo>
                      <a:pt x="50224" y="314513"/>
                    </a:lnTo>
                    <a:lnTo>
                      <a:pt x="55041" y="320356"/>
                    </a:lnTo>
                    <a:lnTo>
                      <a:pt x="59473" y="323695"/>
                    </a:lnTo>
                    <a:lnTo>
                      <a:pt x="69942" y="309119"/>
                    </a:lnTo>
                    <a:lnTo>
                      <a:pt x="73731" y="302184"/>
                    </a:lnTo>
                    <a:lnTo>
                      <a:pt x="77585" y="293387"/>
                    </a:lnTo>
                    <a:lnTo>
                      <a:pt x="78420" y="290369"/>
                    </a:lnTo>
                    <a:lnTo>
                      <a:pt x="78805" y="288121"/>
                    </a:lnTo>
                    <a:lnTo>
                      <a:pt x="78612" y="285424"/>
                    </a:lnTo>
                    <a:lnTo>
                      <a:pt x="78612" y="284975"/>
                    </a:lnTo>
                    <a:lnTo>
                      <a:pt x="78098" y="283241"/>
                    </a:lnTo>
                    <a:lnTo>
                      <a:pt x="77777" y="282149"/>
                    </a:lnTo>
                    <a:lnTo>
                      <a:pt x="77585" y="280223"/>
                    </a:lnTo>
                    <a:lnTo>
                      <a:pt x="77520" y="279709"/>
                    </a:lnTo>
                    <a:lnTo>
                      <a:pt x="77520" y="277976"/>
                    </a:lnTo>
                    <a:lnTo>
                      <a:pt x="77264" y="274893"/>
                    </a:lnTo>
                    <a:cubicBezTo>
                      <a:pt x="77264" y="274701"/>
                      <a:pt x="77264" y="274572"/>
                      <a:pt x="77328" y="274380"/>
                    </a:cubicBezTo>
                    <a:lnTo>
                      <a:pt x="81888" y="262308"/>
                    </a:lnTo>
                    <a:cubicBezTo>
                      <a:pt x="81952" y="262179"/>
                      <a:pt x="82016" y="262115"/>
                      <a:pt x="82080" y="261987"/>
                    </a:cubicBezTo>
                    <a:lnTo>
                      <a:pt x="82980" y="260831"/>
                    </a:lnTo>
                    <a:cubicBezTo>
                      <a:pt x="83044" y="260767"/>
                      <a:pt x="83108" y="260703"/>
                      <a:pt x="83172" y="260638"/>
                    </a:cubicBezTo>
                    <a:lnTo>
                      <a:pt x="84521" y="259482"/>
                    </a:lnTo>
                    <a:cubicBezTo>
                      <a:pt x="84971" y="259097"/>
                      <a:pt x="85549" y="259097"/>
                      <a:pt x="85998" y="259482"/>
                    </a:cubicBezTo>
                    <a:lnTo>
                      <a:pt x="88824" y="261858"/>
                    </a:lnTo>
                    <a:lnTo>
                      <a:pt x="88953" y="261923"/>
                    </a:lnTo>
                    <a:lnTo>
                      <a:pt x="90237" y="262500"/>
                    </a:lnTo>
                    <a:lnTo>
                      <a:pt x="93577" y="263464"/>
                    </a:lnTo>
                    <a:lnTo>
                      <a:pt x="93769" y="263335"/>
                    </a:lnTo>
                    <a:lnTo>
                      <a:pt x="94219" y="262629"/>
                    </a:lnTo>
                    <a:lnTo>
                      <a:pt x="95953" y="256079"/>
                    </a:lnTo>
                    <a:lnTo>
                      <a:pt x="95953" y="249594"/>
                    </a:lnTo>
                    <a:cubicBezTo>
                      <a:pt x="95953" y="249337"/>
                      <a:pt x="96017" y="249080"/>
                      <a:pt x="96210" y="248887"/>
                    </a:cubicBezTo>
                    <a:lnTo>
                      <a:pt x="99100" y="245356"/>
                    </a:lnTo>
                    <a:lnTo>
                      <a:pt x="100642" y="242274"/>
                    </a:lnTo>
                    <a:lnTo>
                      <a:pt x="101477" y="240154"/>
                    </a:lnTo>
                    <a:lnTo>
                      <a:pt x="101926" y="237779"/>
                    </a:lnTo>
                    <a:lnTo>
                      <a:pt x="101926" y="235467"/>
                    </a:lnTo>
                    <a:lnTo>
                      <a:pt x="103339" y="227312"/>
                    </a:lnTo>
                    <a:lnTo>
                      <a:pt x="104945" y="221469"/>
                    </a:lnTo>
                    <a:lnTo>
                      <a:pt x="105073" y="219542"/>
                    </a:lnTo>
                    <a:lnTo>
                      <a:pt x="104945" y="219285"/>
                    </a:lnTo>
                    <a:lnTo>
                      <a:pt x="102440" y="219478"/>
                    </a:lnTo>
                    <a:cubicBezTo>
                      <a:pt x="102055" y="219478"/>
                      <a:pt x="101669" y="219350"/>
                      <a:pt x="101477" y="219029"/>
                    </a:cubicBezTo>
                    <a:cubicBezTo>
                      <a:pt x="101220" y="218708"/>
                      <a:pt x="101156" y="218322"/>
                      <a:pt x="101284" y="217937"/>
                    </a:cubicBezTo>
                    <a:lnTo>
                      <a:pt x="106936" y="202590"/>
                    </a:lnTo>
                    <a:lnTo>
                      <a:pt x="107128" y="196811"/>
                    </a:lnTo>
                    <a:lnTo>
                      <a:pt x="105394" y="190711"/>
                    </a:lnTo>
                    <a:lnTo>
                      <a:pt x="104688" y="189427"/>
                    </a:lnTo>
                    <a:lnTo>
                      <a:pt x="103082" y="188207"/>
                    </a:lnTo>
                    <a:cubicBezTo>
                      <a:pt x="103018" y="188142"/>
                      <a:pt x="102890" y="188078"/>
                      <a:pt x="102825" y="187950"/>
                    </a:cubicBezTo>
                    <a:lnTo>
                      <a:pt x="102119" y="187051"/>
                    </a:lnTo>
                    <a:lnTo>
                      <a:pt x="99999" y="183519"/>
                    </a:lnTo>
                    <a:cubicBezTo>
                      <a:pt x="99935" y="183391"/>
                      <a:pt x="99871" y="183262"/>
                      <a:pt x="99871" y="183134"/>
                    </a:cubicBezTo>
                    <a:cubicBezTo>
                      <a:pt x="99807" y="182749"/>
                      <a:pt x="99935" y="182299"/>
                      <a:pt x="100321" y="182042"/>
                    </a:cubicBezTo>
                    <a:lnTo>
                      <a:pt x="104431" y="178832"/>
                    </a:lnTo>
                    <a:cubicBezTo>
                      <a:pt x="104495" y="178767"/>
                      <a:pt x="104559" y="178703"/>
                      <a:pt x="104688" y="178703"/>
                    </a:cubicBezTo>
                    <a:lnTo>
                      <a:pt x="108606" y="176969"/>
                    </a:lnTo>
                    <a:lnTo>
                      <a:pt x="109248" y="176327"/>
                    </a:lnTo>
                    <a:lnTo>
                      <a:pt x="109505" y="175878"/>
                    </a:lnTo>
                    <a:lnTo>
                      <a:pt x="108798" y="175878"/>
                    </a:lnTo>
                    <a:cubicBezTo>
                      <a:pt x="108477" y="175878"/>
                      <a:pt x="108156" y="175749"/>
                      <a:pt x="107899" y="175493"/>
                    </a:cubicBezTo>
                    <a:cubicBezTo>
                      <a:pt x="107706" y="175236"/>
                      <a:pt x="107578" y="174915"/>
                      <a:pt x="107642" y="174594"/>
                    </a:cubicBezTo>
                    <a:lnTo>
                      <a:pt x="107642" y="174594"/>
                    </a:lnTo>
                    <a:lnTo>
                      <a:pt x="107642" y="174594"/>
                    </a:lnTo>
                    <a:lnTo>
                      <a:pt x="107835" y="173438"/>
                    </a:lnTo>
                    <a:lnTo>
                      <a:pt x="107642" y="172475"/>
                    </a:lnTo>
                    <a:lnTo>
                      <a:pt x="107642" y="172475"/>
                    </a:lnTo>
                    <a:lnTo>
                      <a:pt x="107642" y="172475"/>
                    </a:lnTo>
                    <a:cubicBezTo>
                      <a:pt x="107578" y="172025"/>
                      <a:pt x="107771" y="171576"/>
                      <a:pt x="108156" y="171319"/>
                    </a:cubicBezTo>
                    <a:lnTo>
                      <a:pt x="110597" y="169714"/>
                    </a:lnTo>
                    <a:lnTo>
                      <a:pt x="111367" y="167530"/>
                    </a:lnTo>
                    <a:cubicBezTo>
                      <a:pt x="111496" y="167209"/>
                      <a:pt x="111753" y="166888"/>
                      <a:pt x="112138" y="166824"/>
                    </a:cubicBezTo>
                    <a:lnTo>
                      <a:pt x="114258" y="166246"/>
                    </a:lnTo>
                    <a:lnTo>
                      <a:pt x="114386" y="166053"/>
                    </a:lnTo>
                    <a:lnTo>
                      <a:pt x="114450" y="165925"/>
                    </a:lnTo>
                    <a:lnTo>
                      <a:pt x="117533" y="158605"/>
                    </a:lnTo>
                    <a:cubicBezTo>
                      <a:pt x="117597" y="158541"/>
                      <a:pt x="117597" y="158412"/>
                      <a:pt x="117661" y="158348"/>
                    </a:cubicBezTo>
                    <a:lnTo>
                      <a:pt x="118561" y="157192"/>
                    </a:lnTo>
                    <a:cubicBezTo>
                      <a:pt x="118689" y="157064"/>
                      <a:pt x="118818" y="156935"/>
                      <a:pt x="119010" y="156871"/>
                    </a:cubicBezTo>
                    <a:lnTo>
                      <a:pt x="120744" y="156100"/>
                    </a:lnTo>
                    <a:lnTo>
                      <a:pt x="121772" y="154367"/>
                    </a:lnTo>
                    <a:lnTo>
                      <a:pt x="121772" y="153018"/>
                    </a:lnTo>
                    <a:lnTo>
                      <a:pt x="121451" y="152119"/>
                    </a:lnTo>
                    <a:lnTo>
                      <a:pt x="121322" y="151798"/>
                    </a:lnTo>
                    <a:cubicBezTo>
                      <a:pt x="121258" y="151670"/>
                      <a:pt x="121258" y="151477"/>
                      <a:pt x="121258" y="151349"/>
                    </a:cubicBezTo>
                    <a:cubicBezTo>
                      <a:pt x="121322" y="150899"/>
                      <a:pt x="121579" y="150514"/>
                      <a:pt x="122029" y="150386"/>
                    </a:cubicBezTo>
                    <a:lnTo>
                      <a:pt x="122735" y="150129"/>
                    </a:lnTo>
                    <a:cubicBezTo>
                      <a:pt x="122992" y="150064"/>
                      <a:pt x="123313" y="150064"/>
                      <a:pt x="123570" y="150193"/>
                    </a:cubicBezTo>
                    <a:lnTo>
                      <a:pt x="125433" y="151028"/>
                    </a:lnTo>
                    <a:lnTo>
                      <a:pt x="126782" y="151028"/>
                    </a:lnTo>
                    <a:lnTo>
                      <a:pt x="129607" y="151284"/>
                    </a:lnTo>
                    <a:cubicBezTo>
                      <a:pt x="129736" y="151284"/>
                      <a:pt x="129864" y="151349"/>
                      <a:pt x="129929" y="151349"/>
                    </a:cubicBezTo>
                    <a:lnTo>
                      <a:pt x="134296" y="153147"/>
                    </a:lnTo>
                    <a:cubicBezTo>
                      <a:pt x="134810" y="153339"/>
                      <a:pt x="135067" y="153917"/>
                      <a:pt x="134938" y="154431"/>
                    </a:cubicBezTo>
                    <a:lnTo>
                      <a:pt x="134039" y="158284"/>
                    </a:lnTo>
                    <a:lnTo>
                      <a:pt x="134039" y="158348"/>
                    </a:lnTo>
                    <a:lnTo>
                      <a:pt x="133846" y="161045"/>
                    </a:lnTo>
                    <a:lnTo>
                      <a:pt x="134103" y="173117"/>
                    </a:lnTo>
                    <a:lnTo>
                      <a:pt x="134489" y="174594"/>
                    </a:lnTo>
                    <a:lnTo>
                      <a:pt x="134489" y="174594"/>
                    </a:lnTo>
                    <a:cubicBezTo>
                      <a:pt x="134553" y="174786"/>
                      <a:pt x="134553" y="175043"/>
                      <a:pt x="134489" y="175236"/>
                    </a:cubicBezTo>
                    <a:lnTo>
                      <a:pt x="134489" y="175236"/>
                    </a:lnTo>
                    <a:lnTo>
                      <a:pt x="134039" y="176841"/>
                    </a:lnTo>
                    <a:cubicBezTo>
                      <a:pt x="133975" y="177034"/>
                      <a:pt x="133846" y="177226"/>
                      <a:pt x="133654" y="177419"/>
                    </a:cubicBezTo>
                    <a:lnTo>
                      <a:pt x="132369" y="178446"/>
                    </a:lnTo>
                    <a:lnTo>
                      <a:pt x="131920" y="179024"/>
                    </a:lnTo>
                    <a:lnTo>
                      <a:pt x="131791" y="179602"/>
                    </a:lnTo>
                    <a:lnTo>
                      <a:pt x="131984" y="180180"/>
                    </a:lnTo>
                    <a:lnTo>
                      <a:pt x="133654" y="181529"/>
                    </a:lnTo>
                    <a:lnTo>
                      <a:pt x="136159" y="181336"/>
                    </a:lnTo>
                    <a:cubicBezTo>
                      <a:pt x="136544" y="181336"/>
                      <a:pt x="136865" y="181464"/>
                      <a:pt x="137122" y="181785"/>
                    </a:cubicBezTo>
                    <a:cubicBezTo>
                      <a:pt x="137250" y="181914"/>
                      <a:pt x="137315" y="182106"/>
                      <a:pt x="137379" y="182299"/>
                    </a:cubicBezTo>
                    <a:cubicBezTo>
                      <a:pt x="137443" y="182492"/>
                      <a:pt x="137379" y="182684"/>
                      <a:pt x="137379" y="182813"/>
                    </a:cubicBezTo>
                    <a:lnTo>
                      <a:pt x="134424" y="192830"/>
                    </a:lnTo>
                    <a:cubicBezTo>
                      <a:pt x="134360" y="193151"/>
                      <a:pt x="134103" y="193408"/>
                      <a:pt x="133846" y="193536"/>
                    </a:cubicBezTo>
                    <a:lnTo>
                      <a:pt x="131727" y="194564"/>
                    </a:lnTo>
                    <a:lnTo>
                      <a:pt x="131020" y="195270"/>
                    </a:lnTo>
                    <a:lnTo>
                      <a:pt x="126525" y="202654"/>
                    </a:lnTo>
                    <a:lnTo>
                      <a:pt x="124662" y="205223"/>
                    </a:lnTo>
                    <a:lnTo>
                      <a:pt x="122928" y="208305"/>
                    </a:lnTo>
                    <a:cubicBezTo>
                      <a:pt x="122864" y="208434"/>
                      <a:pt x="122800" y="208498"/>
                      <a:pt x="122671" y="208626"/>
                    </a:cubicBezTo>
                    <a:lnTo>
                      <a:pt x="119909" y="210938"/>
                    </a:lnTo>
                    <a:lnTo>
                      <a:pt x="119074" y="211965"/>
                    </a:lnTo>
                    <a:lnTo>
                      <a:pt x="118689" y="213635"/>
                    </a:lnTo>
                    <a:lnTo>
                      <a:pt x="118689" y="217423"/>
                    </a:lnTo>
                    <a:lnTo>
                      <a:pt x="119974" y="220891"/>
                    </a:lnTo>
                    <a:lnTo>
                      <a:pt x="120552" y="221854"/>
                    </a:lnTo>
                    <a:cubicBezTo>
                      <a:pt x="120680" y="222047"/>
                      <a:pt x="120744" y="222368"/>
                      <a:pt x="120680" y="222625"/>
                    </a:cubicBezTo>
                    <a:lnTo>
                      <a:pt x="120680" y="222625"/>
                    </a:lnTo>
                    <a:lnTo>
                      <a:pt x="120680" y="222625"/>
                    </a:lnTo>
                    <a:lnTo>
                      <a:pt x="119974" y="227440"/>
                    </a:lnTo>
                    <a:cubicBezTo>
                      <a:pt x="119974" y="227569"/>
                      <a:pt x="119909" y="227762"/>
                      <a:pt x="119781" y="227890"/>
                    </a:cubicBezTo>
                    <a:lnTo>
                      <a:pt x="113487" y="237779"/>
                    </a:lnTo>
                    <a:lnTo>
                      <a:pt x="113101" y="239641"/>
                    </a:lnTo>
                    <a:lnTo>
                      <a:pt x="112909" y="241503"/>
                    </a:lnTo>
                    <a:lnTo>
                      <a:pt x="115028" y="247025"/>
                    </a:lnTo>
                    <a:lnTo>
                      <a:pt x="118561" y="251199"/>
                    </a:lnTo>
                    <a:lnTo>
                      <a:pt x="120487" y="254281"/>
                    </a:lnTo>
                    <a:lnTo>
                      <a:pt x="121965" y="257620"/>
                    </a:lnTo>
                    <a:cubicBezTo>
                      <a:pt x="122029" y="257813"/>
                      <a:pt x="122093" y="258070"/>
                      <a:pt x="122029" y="258262"/>
                    </a:cubicBezTo>
                    <a:lnTo>
                      <a:pt x="121772" y="259611"/>
                    </a:lnTo>
                    <a:cubicBezTo>
                      <a:pt x="121772" y="259739"/>
                      <a:pt x="121708" y="259868"/>
                      <a:pt x="121644" y="259996"/>
                    </a:cubicBezTo>
                    <a:lnTo>
                      <a:pt x="120295" y="262308"/>
                    </a:lnTo>
                    <a:lnTo>
                      <a:pt x="119074" y="263849"/>
                    </a:lnTo>
                    <a:cubicBezTo>
                      <a:pt x="119010" y="263913"/>
                      <a:pt x="118946" y="263977"/>
                      <a:pt x="118818" y="264042"/>
                    </a:cubicBezTo>
                    <a:lnTo>
                      <a:pt x="116377" y="265647"/>
                    </a:lnTo>
                    <a:lnTo>
                      <a:pt x="116056" y="266546"/>
                    </a:lnTo>
                    <a:lnTo>
                      <a:pt x="115606" y="271233"/>
                    </a:lnTo>
                    <a:cubicBezTo>
                      <a:pt x="115606" y="271362"/>
                      <a:pt x="115542" y="271426"/>
                      <a:pt x="115542" y="271554"/>
                    </a:cubicBezTo>
                    <a:lnTo>
                      <a:pt x="113166" y="277847"/>
                    </a:lnTo>
                    <a:lnTo>
                      <a:pt x="115863" y="277976"/>
                    </a:lnTo>
                    <a:lnTo>
                      <a:pt x="123056" y="271041"/>
                    </a:lnTo>
                    <a:lnTo>
                      <a:pt x="128580" y="267316"/>
                    </a:lnTo>
                    <a:lnTo>
                      <a:pt x="131020" y="264684"/>
                    </a:lnTo>
                    <a:cubicBezTo>
                      <a:pt x="131085" y="264620"/>
                      <a:pt x="131213" y="264491"/>
                      <a:pt x="131342" y="264427"/>
                    </a:cubicBezTo>
                    <a:lnTo>
                      <a:pt x="133846" y="263078"/>
                    </a:lnTo>
                    <a:cubicBezTo>
                      <a:pt x="133975" y="263014"/>
                      <a:pt x="134039" y="263014"/>
                      <a:pt x="134168" y="262950"/>
                    </a:cubicBezTo>
                    <a:lnTo>
                      <a:pt x="136480" y="262500"/>
                    </a:lnTo>
                    <a:lnTo>
                      <a:pt x="138856" y="262244"/>
                    </a:lnTo>
                    <a:lnTo>
                      <a:pt x="140783" y="261730"/>
                    </a:lnTo>
                    <a:lnTo>
                      <a:pt x="141939" y="260189"/>
                    </a:lnTo>
                    <a:lnTo>
                      <a:pt x="143416" y="257363"/>
                    </a:lnTo>
                    <a:cubicBezTo>
                      <a:pt x="143544" y="257171"/>
                      <a:pt x="143673" y="256978"/>
                      <a:pt x="143866" y="256914"/>
                    </a:cubicBezTo>
                    <a:lnTo>
                      <a:pt x="147270" y="255116"/>
                    </a:lnTo>
                    <a:cubicBezTo>
                      <a:pt x="147398" y="255052"/>
                      <a:pt x="147526" y="254988"/>
                      <a:pt x="147591" y="254988"/>
                    </a:cubicBezTo>
                    <a:lnTo>
                      <a:pt x="150160" y="254538"/>
                    </a:lnTo>
                    <a:lnTo>
                      <a:pt x="160115" y="250107"/>
                    </a:lnTo>
                    <a:lnTo>
                      <a:pt x="161335" y="248887"/>
                    </a:lnTo>
                    <a:lnTo>
                      <a:pt x="163069" y="247603"/>
                    </a:lnTo>
                    <a:cubicBezTo>
                      <a:pt x="163262" y="247475"/>
                      <a:pt x="163519" y="247411"/>
                      <a:pt x="163711" y="247411"/>
                    </a:cubicBezTo>
                    <a:lnTo>
                      <a:pt x="167115" y="247411"/>
                    </a:lnTo>
                    <a:cubicBezTo>
                      <a:pt x="167180" y="247411"/>
                      <a:pt x="167308" y="247411"/>
                      <a:pt x="167372" y="247475"/>
                    </a:cubicBezTo>
                    <a:lnTo>
                      <a:pt x="169042" y="247860"/>
                    </a:lnTo>
                    <a:lnTo>
                      <a:pt x="171740" y="247732"/>
                    </a:lnTo>
                    <a:lnTo>
                      <a:pt x="170583" y="244136"/>
                    </a:lnTo>
                    <a:lnTo>
                      <a:pt x="170327" y="242081"/>
                    </a:lnTo>
                    <a:lnTo>
                      <a:pt x="170327" y="239898"/>
                    </a:lnTo>
                    <a:lnTo>
                      <a:pt x="169363" y="237843"/>
                    </a:lnTo>
                    <a:lnTo>
                      <a:pt x="168207" y="236751"/>
                    </a:lnTo>
                    <a:lnTo>
                      <a:pt x="167051" y="235660"/>
                    </a:lnTo>
                    <a:cubicBezTo>
                      <a:pt x="166858" y="235467"/>
                      <a:pt x="166730" y="235210"/>
                      <a:pt x="166666" y="234953"/>
                    </a:cubicBezTo>
                    <a:lnTo>
                      <a:pt x="166216" y="231743"/>
                    </a:lnTo>
                    <a:cubicBezTo>
                      <a:pt x="166216" y="231614"/>
                      <a:pt x="166216" y="231550"/>
                      <a:pt x="166216" y="231422"/>
                    </a:cubicBezTo>
                    <a:lnTo>
                      <a:pt x="166666" y="228661"/>
                    </a:lnTo>
                    <a:lnTo>
                      <a:pt x="165253" y="222368"/>
                    </a:lnTo>
                    <a:lnTo>
                      <a:pt x="164932" y="220955"/>
                    </a:lnTo>
                    <a:lnTo>
                      <a:pt x="164032" y="220056"/>
                    </a:lnTo>
                    <a:lnTo>
                      <a:pt x="163133" y="219157"/>
                    </a:lnTo>
                    <a:cubicBezTo>
                      <a:pt x="162876" y="218900"/>
                      <a:pt x="162748" y="218579"/>
                      <a:pt x="162812" y="218258"/>
                    </a:cubicBezTo>
                    <a:lnTo>
                      <a:pt x="163069" y="215048"/>
                    </a:lnTo>
                    <a:cubicBezTo>
                      <a:pt x="163069" y="214855"/>
                      <a:pt x="163133" y="214662"/>
                      <a:pt x="163262" y="214470"/>
                    </a:cubicBezTo>
                    <a:lnTo>
                      <a:pt x="166023" y="210809"/>
                    </a:lnTo>
                    <a:cubicBezTo>
                      <a:pt x="166088" y="210745"/>
                      <a:pt x="166152" y="210681"/>
                      <a:pt x="166216" y="210617"/>
                    </a:cubicBezTo>
                    <a:lnTo>
                      <a:pt x="167372" y="209718"/>
                    </a:lnTo>
                    <a:cubicBezTo>
                      <a:pt x="167436" y="209654"/>
                      <a:pt x="167565" y="209589"/>
                      <a:pt x="167629" y="209589"/>
                    </a:cubicBezTo>
                    <a:lnTo>
                      <a:pt x="171290" y="207984"/>
                    </a:lnTo>
                    <a:lnTo>
                      <a:pt x="174309" y="206186"/>
                    </a:lnTo>
                    <a:lnTo>
                      <a:pt x="175079" y="204645"/>
                    </a:lnTo>
                    <a:lnTo>
                      <a:pt x="177391" y="200921"/>
                    </a:lnTo>
                    <a:cubicBezTo>
                      <a:pt x="177456" y="200857"/>
                      <a:pt x="177520" y="200792"/>
                      <a:pt x="177520" y="200728"/>
                    </a:cubicBezTo>
                    <a:lnTo>
                      <a:pt x="178869" y="199380"/>
                    </a:lnTo>
                    <a:cubicBezTo>
                      <a:pt x="178997" y="199251"/>
                      <a:pt x="179190" y="199123"/>
                      <a:pt x="179447" y="199059"/>
                    </a:cubicBezTo>
                    <a:lnTo>
                      <a:pt x="181502" y="198609"/>
                    </a:lnTo>
                    <a:cubicBezTo>
                      <a:pt x="181695" y="198545"/>
                      <a:pt x="181887" y="198545"/>
                      <a:pt x="182080" y="198609"/>
                    </a:cubicBezTo>
                    <a:lnTo>
                      <a:pt x="183685" y="199059"/>
                    </a:lnTo>
                    <a:cubicBezTo>
                      <a:pt x="183750" y="199059"/>
                      <a:pt x="183750" y="199059"/>
                      <a:pt x="183814" y="199123"/>
                    </a:cubicBezTo>
                    <a:cubicBezTo>
                      <a:pt x="183878" y="199123"/>
                      <a:pt x="183942" y="199187"/>
                      <a:pt x="183942" y="199187"/>
                    </a:cubicBezTo>
                    <a:lnTo>
                      <a:pt x="185548" y="200086"/>
                    </a:lnTo>
                    <a:cubicBezTo>
                      <a:pt x="185676" y="200150"/>
                      <a:pt x="185805" y="200279"/>
                      <a:pt x="185869" y="200407"/>
                    </a:cubicBezTo>
                    <a:lnTo>
                      <a:pt x="185869" y="200407"/>
                    </a:lnTo>
                    <a:lnTo>
                      <a:pt x="185869" y="200407"/>
                    </a:lnTo>
                    <a:lnTo>
                      <a:pt x="186190" y="200857"/>
                    </a:lnTo>
                    <a:lnTo>
                      <a:pt x="187346" y="202398"/>
                    </a:lnTo>
                    <a:lnTo>
                      <a:pt x="188567" y="203425"/>
                    </a:lnTo>
                    <a:lnTo>
                      <a:pt x="190429" y="203425"/>
                    </a:lnTo>
                    <a:lnTo>
                      <a:pt x="191971" y="203682"/>
                    </a:lnTo>
                    <a:cubicBezTo>
                      <a:pt x="192099" y="203682"/>
                      <a:pt x="192163" y="203746"/>
                      <a:pt x="192292" y="203810"/>
                    </a:cubicBezTo>
                    <a:lnTo>
                      <a:pt x="193640" y="204517"/>
                    </a:lnTo>
                    <a:cubicBezTo>
                      <a:pt x="193833" y="204645"/>
                      <a:pt x="194026" y="204773"/>
                      <a:pt x="194090" y="204966"/>
                    </a:cubicBezTo>
                    <a:lnTo>
                      <a:pt x="195824" y="208048"/>
                    </a:lnTo>
                    <a:lnTo>
                      <a:pt x="197558" y="210039"/>
                    </a:lnTo>
                    <a:lnTo>
                      <a:pt x="199678" y="213121"/>
                    </a:lnTo>
                    <a:lnTo>
                      <a:pt x="200448" y="214662"/>
                    </a:lnTo>
                    <a:cubicBezTo>
                      <a:pt x="200513" y="214791"/>
                      <a:pt x="200577" y="214983"/>
                      <a:pt x="200577" y="215176"/>
                    </a:cubicBezTo>
                    <a:lnTo>
                      <a:pt x="200577" y="217102"/>
                    </a:lnTo>
                    <a:lnTo>
                      <a:pt x="200770" y="217937"/>
                    </a:lnTo>
                    <a:lnTo>
                      <a:pt x="201476" y="221148"/>
                    </a:lnTo>
                    <a:lnTo>
                      <a:pt x="204623" y="228339"/>
                    </a:lnTo>
                    <a:cubicBezTo>
                      <a:pt x="204687" y="228468"/>
                      <a:pt x="204687" y="228532"/>
                      <a:pt x="204687" y="228661"/>
                    </a:cubicBezTo>
                    <a:lnTo>
                      <a:pt x="204880" y="230266"/>
                    </a:lnTo>
                    <a:lnTo>
                      <a:pt x="205330" y="231036"/>
                    </a:lnTo>
                    <a:lnTo>
                      <a:pt x="206421" y="232000"/>
                    </a:lnTo>
                    <a:lnTo>
                      <a:pt x="208155" y="232834"/>
                    </a:lnTo>
                    <a:lnTo>
                      <a:pt x="209055" y="233155"/>
                    </a:lnTo>
                    <a:lnTo>
                      <a:pt x="210403" y="233669"/>
                    </a:lnTo>
                    <a:lnTo>
                      <a:pt x="211303" y="234119"/>
                    </a:lnTo>
                    <a:lnTo>
                      <a:pt x="212202" y="234568"/>
                    </a:lnTo>
                    <a:lnTo>
                      <a:pt x="213872" y="234953"/>
                    </a:lnTo>
                    <a:lnTo>
                      <a:pt x="215991" y="234568"/>
                    </a:lnTo>
                    <a:lnTo>
                      <a:pt x="218239" y="233541"/>
                    </a:lnTo>
                    <a:lnTo>
                      <a:pt x="222028" y="230651"/>
                    </a:lnTo>
                    <a:cubicBezTo>
                      <a:pt x="222221" y="230523"/>
                      <a:pt x="222414" y="230458"/>
                      <a:pt x="222606" y="230394"/>
                    </a:cubicBezTo>
                    <a:lnTo>
                      <a:pt x="232433" y="229238"/>
                    </a:lnTo>
                    <a:cubicBezTo>
                      <a:pt x="232561" y="229238"/>
                      <a:pt x="232690" y="229238"/>
                      <a:pt x="232818" y="229238"/>
                    </a:cubicBezTo>
                    <a:lnTo>
                      <a:pt x="251508" y="234054"/>
                    </a:lnTo>
                    <a:lnTo>
                      <a:pt x="255040" y="235467"/>
                    </a:lnTo>
                    <a:cubicBezTo>
                      <a:pt x="255105" y="235531"/>
                      <a:pt x="255233" y="235531"/>
                      <a:pt x="255297" y="235595"/>
                    </a:cubicBezTo>
                    <a:lnTo>
                      <a:pt x="257096" y="236944"/>
                    </a:lnTo>
                    <a:cubicBezTo>
                      <a:pt x="257224" y="237072"/>
                      <a:pt x="257352" y="237201"/>
                      <a:pt x="257417" y="237329"/>
                    </a:cubicBezTo>
                    <a:lnTo>
                      <a:pt x="258252" y="238999"/>
                    </a:lnTo>
                    <a:lnTo>
                      <a:pt x="258701" y="239448"/>
                    </a:lnTo>
                    <a:lnTo>
                      <a:pt x="260371" y="240283"/>
                    </a:lnTo>
                    <a:lnTo>
                      <a:pt x="264610" y="243108"/>
                    </a:lnTo>
                    <a:lnTo>
                      <a:pt x="266216" y="243879"/>
                    </a:lnTo>
                    <a:lnTo>
                      <a:pt x="266537" y="243686"/>
                    </a:lnTo>
                    <a:lnTo>
                      <a:pt x="266986" y="242787"/>
                    </a:lnTo>
                    <a:lnTo>
                      <a:pt x="267436" y="239320"/>
                    </a:lnTo>
                    <a:lnTo>
                      <a:pt x="272445" y="205994"/>
                    </a:lnTo>
                    <a:lnTo>
                      <a:pt x="277327" y="172025"/>
                    </a:lnTo>
                    <a:lnTo>
                      <a:pt x="275785" y="174658"/>
                    </a:lnTo>
                    <a:lnTo>
                      <a:pt x="275336" y="175942"/>
                    </a:lnTo>
                    <a:cubicBezTo>
                      <a:pt x="275271" y="176135"/>
                      <a:pt x="275207" y="176263"/>
                      <a:pt x="275079" y="176392"/>
                    </a:cubicBezTo>
                    <a:lnTo>
                      <a:pt x="273923" y="177547"/>
                    </a:lnTo>
                    <a:cubicBezTo>
                      <a:pt x="273858" y="177612"/>
                      <a:pt x="273794" y="177676"/>
                      <a:pt x="273666" y="177740"/>
                    </a:cubicBezTo>
                    <a:lnTo>
                      <a:pt x="271611" y="178896"/>
                    </a:lnTo>
                    <a:cubicBezTo>
                      <a:pt x="271482" y="178960"/>
                      <a:pt x="271289" y="179024"/>
                      <a:pt x="271161" y="179024"/>
                    </a:cubicBezTo>
                    <a:lnTo>
                      <a:pt x="264803" y="179474"/>
                    </a:lnTo>
                    <a:cubicBezTo>
                      <a:pt x="264610" y="179474"/>
                      <a:pt x="264481" y="179474"/>
                      <a:pt x="264289" y="179410"/>
                    </a:cubicBezTo>
                    <a:lnTo>
                      <a:pt x="258316" y="176969"/>
                    </a:lnTo>
                    <a:lnTo>
                      <a:pt x="255105" y="176777"/>
                    </a:lnTo>
                    <a:cubicBezTo>
                      <a:pt x="254655" y="176777"/>
                      <a:pt x="254270" y="176456"/>
                      <a:pt x="254141" y="176071"/>
                    </a:cubicBezTo>
                    <a:lnTo>
                      <a:pt x="252985" y="173309"/>
                    </a:lnTo>
                    <a:cubicBezTo>
                      <a:pt x="252921" y="173181"/>
                      <a:pt x="252921" y="173117"/>
                      <a:pt x="252921" y="172988"/>
                    </a:cubicBezTo>
                    <a:lnTo>
                      <a:pt x="252535" y="169200"/>
                    </a:lnTo>
                    <a:lnTo>
                      <a:pt x="251765" y="168686"/>
                    </a:lnTo>
                    <a:lnTo>
                      <a:pt x="250480" y="168301"/>
                    </a:lnTo>
                    <a:lnTo>
                      <a:pt x="247847" y="168108"/>
                    </a:lnTo>
                    <a:lnTo>
                      <a:pt x="245342" y="168943"/>
                    </a:lnTo>
                    <a:cubicBezTo>
                      <a:pt x="245214" y="169007"/>
                      <a:pt x="245021" y="169007"/>
                      <a:pt x="244828" y="169007"/>
                    </a:cubicBezTo>
                    <a:lnTo>
                      <a:pt x="243030" y="168750"/>
                    </a:lnTo>
                    <a:cubicBezTo>
                      <a:pt x="242773" y="168750"/>
                      <a:pt x="242516" y="168622"/>
                      <a:pt x="242388" y="168429"/>
                    </a:cubicBezTo>
                    <a:lnTo>
                      <a:pt x="241232" y="167273"/>
                    </a:lnTo>
                    <a:lnTo>
                      <a:pt x="241232" y="167273"/>
                    </a:lnTo>
                    <a:cubicBezTo>
                      <a:pt x="241167" y="167209"/>
                      <a:pt x="241103" y="167081"/>
                      <a:pt x="241039" y="166952"/>
                    </a:cubicBezTo>
                    <a:lnTo>
                      <a:pt x="240140" y="165154"/>
                    </a:lnTo>
                    <a:lnTo>
                      <a:pt x="237378" y="160338"/>
                    </a:lnTo>
                    <a:lnTo>
                      <a:pt x="231855" y="158219"/>
                    </a:lnTo>
                    <a:cubicBezTo>
                      <a:pt x="231534" y="158091"/>
                      <a:pt x="231277" y="157770"/>
                      <a:pt x="231148" y="157449"/>
                    </a:cubicBezTo>
                    <a:lnTo>
                      <a:pt x="230891" y="156550"/>
                    </a:lnTo>
                    <a:cubicBezTo>
                      <a:pt x="230827" y="156422"/>
                      <a:pt x="230827" y="156229"/>
                      <a:pt x="230891" y="156100"/>
                    </a:cubicBezTo>
                    <a:lnTo>
                      <a:pt x="231277" y="153981"/>
                    </a:lnTo>
                    <a:lnTo>
                      <a:pt x="230634" y="152826"/>
                    </a:lnTo>
                    <a:lnTo>
                      <a:pt x="228451" y="150386"/>
                    </a:lnTo>
                    <a:lnTo>
                      <a:pt x="226139" y="146725"/>
                    </a:lnTo>
                    <a:lnTo>
                      <a:pt x="225111" y="145826"/>
                    </a:lnTo>
                    <a:lnTo>
                      <a:pt x="220936" y="144542"/>
                    </a:lnTo>
                    <a:lnTo>
                      <a:pt x="208541" y="144350"/>
                    </a:lnTo>
                    <a:cubicBezTo>
                      <a:pt x="208155" y="144350"/>
                      <a:pt x="207834" y="144157"/>
                      <a:pt x="207642" y="143900"/>
                    </a:cubicBezTo>
                    <a:lnTo>
                      <a:pt x="204238" y="139084"/>
                    </a:lnTo>
                    <a:cubicBezTo>
                      <a:pt x="204109" y="138892"/>
                      <a:pt x="204045" y="138635"/>
                      <a:pt x="204045" y="138442"/>
                    </a:cubicBezTo>
                    <a:lnTo>
                      <a:pt x="204045" y="136387"/>
                    </a:lnTo>
                    <a:lnTo>
                      <a:pt x="204045" y="136387"/>
                    </a:lnTo>
                    <a:cubicBezTo>
                      <a:pt x="204045" y="136195"/>
                      <a:pt x="204109" y="136002"/>
                      <a:pt x="204174" y="135874"/>
                    </a:cubicBezTo>
                    <a:lnTo>
                      <a:pt x="208798" y="127333"/>
                    </a:lnTo>
                    <a:lnTo>
                      <a:pt x="208155" y="122710"/>
                    </a:lnTo>
                    <a:cubicBezTo>
                      <a:pt x="208091" y="122325"/>
                      <a:pt x="208284" y="121875"/>
                      <a:pt x="208605" y="121618"/>
                    </a:cubicBezTo>
                    <a:lnTo>
                      <a:pt x="214385" y="117380"/>
                    </a:lnTo>
                    <a:lnTo>
                      <a:pt x="214514" y="116160"/>
                    </a:lnTo>
                    <a:lnTo>
                      <a:pt x="212394" y="112115"/>
                    </a:lnTo>
                    <a:cubicBezTo>
                      <a:pt x="212330" y="111987"/>
                      <a:pt x="212266" y="111858"/>
                      <a:pt x="212266" y="111730"/>
                    </a:cubicBezTo>
                    <a:lnTo>
                      <a:pt x="211816" y="108519"/>
                    </a:lnTo>
                    <a:cubicBezTo>
                      <a:pt x="211816" y="108326"/>
                      <a:pt x="211816" y="108198"/>
                      <a:pt x="211881" y="108005"/>
                    </a:cubicBezTo>
                    <a:lnTo>
                      <a:pt x="212459" y="106015"/>
                    </a:lnTo>
                    <a:lnTo>
                      <a:pt x="212138" y="104666"/>
                    </a:lnTo>
                    <a:lnTo>
                      <a:pt x="208348" y="98438"/>
                    </a:lnTo>
                    <a:cubicBezTo>
                      <a:pt x="208284" y="98374"/>
                      <a:pt x="208220" y="98245"/>
                      <a:pt x="208220" y="98117"/>
                    </a:cubicBezTo>
                    <a:lnTo>
                      <a:pt x="207064" y="93750"/>
                    </a:lnTo>
                    <a:cubicBezTo>
                      <a:pt x="206999" y="93558"/>
                      <a:pt x="206999" y="93429"/>
                      <a:pt x="207064" y="93236"/>
                    </a:cubicBezTo>
                    <a:lnTo>
                      <a:pt x="207642" y="89769"/>
                    </a:lnTo>
                    <a:lnTo>
                      <a:pt x="204752" y="85081"/>
                    </a:lnTo>
                    <a:lnTo>
                      <a:pt x="202375" y="83155"/>
                    </a:lnTo>
                    <a:lnTo>
                      <a:pt x="198265" y="80009"/>
                    </a:lnTo>
                    <a:cubicBezTo>
                      <a:pt x="198072" y="79880"/>
                      <a:pt x="197944" y="79688"/>
                      <a:pt x="197879" y="79495"/>
                    </a:cubicBezTo>
                    <a:lnTo>
                      <a:pt x="196466" y="75578"/>
                    </a:lnTo>
                    <a:cubicBezTo>
                      <a:pt x="196402" y="75450"/>
                      <a:pt x="196402" y="75321"/>
                      <a:pt x="196402" y="75193"/>
                    </a:cubicBezTo>
                    <a:lnTo>
                      <a:pt x="196402" y="73588"/>
                    </a:lnTo>
                    <a:lnTo>
                      <a:pt x="196402" y="73588"/>
                    </a:lnTo>
                    <a:cubicBezTo>
                      <a:pt x="196402" y="73459"/>
                      <a:pt x="196402" y="73331"/>
                      <a:pt x="196466" y="73138"/>
                    </a:cubicBezTo>
                    <a:lnTo>
                      <a:pt x="197366" y="70826"/>
                    </a:lnTo>
                    <a:lnTo>
                      <a:pt x="198008" y="69542"/>
                    </a:lnTo>
                    <a:lnTo>
                      <a:pt x="197237" y="68515"/>
                    </a:lnTo>
                    <a:cubicBezTo>
                      <a:pt x="197109" y="68322"/>
                      <a:pt x="197044" y="68065"/>
                      <a:pt x="197044" y="67873"/>
                    </a:cubicBezTo>
                    <a:lnTo>
                      <a:pt x="197044" y="67102"/>
                    </a:lnTo>
                    <a:lnTo>
                      <a:pt x="197044" y="67102"/>
                    </a:lnTo>
                    <a:lnTo>
                      <a:pt x="195953" y="66331"/>
                    </a:lnTo>
                    <a:lnTo>
                      <a:pt x="189466" y="60552"/>
                    </a:lnTo>
                    <a:cubicBezTo>
                      <a:pt x="189337" y="60488"/>
                      <a:pt x="189273" y="60360"/>
                      <a:pt x="189209" y="60231"/>
                    </a:cubicBezTo>
                    <a:lnTo>
                      <a:pt x="187603" y="57021"/>
                    </a:lnTo>
                    <a:cubicBezTo>
                      <a:pt x="187539" y="56892"/>
                      <a:pt x="187539" y="56764"/>
                      <a:pt x="187475" y="56700"/>
                    </a:cubicBezTo>
                    <a:lnTo>
                      <a:pt x="187346" y="55929"/>
                    </a:lnTo>
                    <a:lnTo>
                      <a:pt x="186447" y="56250"/>
                    </a:lnTo>
                    <a:cubicBezTo>
                      <a:pt x="186319" y="56314"/>
                      <a:pt x="186190" y="56314"/>
                      <a:pt x="186062" y="56314"/>
                    </a:cubicBezTo>
                    <a:lnTo>
                      <a:pt x="184264" y="56314"/>
                    </a:lnTo>
                    <a:cubicBezTo>
                      <a:pt x="184135" y="56314"/>
                      <a:pt x="183942" y="56314"/>
                      <a:pt x="183814" y="56250"/>
                    </a:cubicBezTo>
                    <a:lnTo>
                      <a:pt x="181502" y="55351"/>
                    </a:lnTo>
                    <a:cubicBezTo>
                      <a:pt x="181373" y="55287"/>
                      <a:pt x="181245" y="55223"/>
                      <a:pt x="181117" y="55094"/>
                    </a:cubicBezTo>
                    <a:lnTo>
                      <a:pt x="178162" y="52140"/>
                    </a:lnTo>
                    <a:lnTo>
                      <a:pt x="175400" y="52911"/>
                    </a:lnTo>
                    <a:cubicBezTo>
                      <a:pt x="175143" y="52975"/>
                      <a:pt x="174887" y="52975"/>
                      <a:pt x="174630" y="52847"/>
                    </a:cubicBezTo>
                    <a:lnTo>
                      <a:pt x="166666" y="48994"/>
                    </a:lnTo>
                    <a:cubicBezTo>
                      <a:pt x="166280" y="48801"/>
                      <a:pt x="166023" y="48416"/>
                      <a:pt x="166023" y="47967"/>
                    </a:cubicBezTo>
                    <a:lnTo>
                      <a:pt x="165895" y="40454"/>
                    </a:lnTo>
                    <a:lnTo>
                      <a:pt x="164289" y="40646"/>
                    </a:lnTo>
                    <a:lnTo>
                      <a:pt x="163262" y="41160"/>
                    </a:lnTo>
                    <a:lnTo>
                      <a:pt x="159922" y="44050"/>
                    </a:lnTo>
                    <a:lnTo>
                      <a:pt x="151894" y="52333"/>
                    </a:lnTo>
                    <a:lnTo>
                      <a:pt x="151894" y="52333"/>
                    </a:lnTo>
                    <a:lnTo>
                      <a:pt x="151894" y="54837"/>
                    </a:lnTo>
                    <a:cubicBezTo>
                      <a:pt x="151894" y="54966"/>
                      <a:pt x="151894" y="55094"/>
                      <a:pt x="151830" y="55223"/>
                    </a:cubicBezTo>
                    <a:lnTo>
                      <a:pt x="150673" y="58433"/>
                    </a:lnTo>
                    <a:cubicBezTo>
                      <a:pt x="150545" y="58754"/>
                      <a:pt x="150288" y="59011"/>
                      <a:pt x="149967" y="59140"/>
                    </a:cubicBezTo>
                    <a:lnTo>
                      <a:pt x="145857" y="60424"/>
                    </a:lnTo>
                    <a:lnTo>
                      <a:pt x="136030" y="69349"/>
                    </a:lnTo>
                    <a:cubicBezTo>
                      <a:pt x="135645" y="69671"/>
                      <a:pt x="135131" y="69735"/>
                      <a:pt x="134681" y="69478"/>
                    </a:cubicBezTo>
                    <a:lnTo>
                      <a:pt x="127809" y="65497"/>
                    </a:lnTo>
                    <a:lnTo>
                      <a:pt x="125561" y="65304"/>
                    </a:lnTo>
                    <a:cubicBezTo>
                      <a:pt x="125369" y="65304"/>
                      <a:pt x="125240" y="65240"/>
                      <a:pt x="125047" y="65176"/>
                    </a:cubicBezTo>
                    <a:lnTo>
                      <a:pt x="122735" y="63827"/>
                    </a:lnTo>
                    <a:lnTo>
                      <a:pt x="121001" y="62350"/>
                    </a:lnTo>
                    <a:cubicBezTo>
                      <a:pt x="120937" y="62286"/>
                      <a:pt x="120873" y="62222"/>
                      <a:pt x="120809" y="62158"/>
                    </a:cubicBezTo>
                    <a:lnTo>
                      <a:pt x="119203" y="59846"/>
                    </a:lnTo>
                    <a:cubicBezTo>
                      <a:pt x="119074" y="59653"/>
                      <a:pt x="119010" y="59397"/>
                      <a:pt x="119010" y="59204"/>
                    </a:cubicBezTo>
                    <a:lnTo>
                      <a:pt x="119010" y="57213"/>
                    </a:lnTo>
                    <a:lnTo>
                      <a:pt x="119010" y="57213"/>
                    </a:lnTo>
                    <a:lnTo>
                      <a:pt x="112716" y="57599"/>
                    </a:lnTo>
                    <a:cubicBezTo>
                      <a:pt x="112523" y="57599"/>
                      <a:pt x="112331" y="57599"/>
                      <a:pt x="112202" y="57534"/>
                    </a:cubicBezTo>
                    <a:lnTo>
                      <a:pt x="107642" y="55480"/>
                    </a:lnTo>
                    <a:lnTo>
                      <a:pt x="103018" y="52847"/>
                    </a:lnTo>
                    <a:lnTo>
                      <a:pt x="99871" y="52654"/>
                    </a:lnTo>
                    <a:lnTo>
                      <a:pt x="98008" y="52847"/>
                    </a:lnTo>
                    <a:cubicBezTo>
                      <a:pt x="97623" y="52911"/>
                      <a:pt x="97238" y="52718"/>
                      <a:pt x="96981" y="52397"/>
                    </a:cubicBezTo>
                    <a:lnTo>
                      <a:pt x="96082" y="51242"/>
                    </a:lnTo>
                    <a:cubicBezTo>
                      <a:pt x="95953" y="51113"/>
                      <a:pt x="95889" y="50921"/>
                      <a:pt x="95825" y="50728"/>
                    </a:cubicBezTo>
                    <a:lnTo>
                      <a:pt x="95568" y="49572"/>
                    </a:lnTo>
                    <a:cubicBezTo>
                      <a:pt x="95568" y="49444"/>
                      <a:pt x="95568" y="49315"/>
                      <a:pt x="95568" y="49187"/>
                    </a:cubicBezTo>
                    <a:lnTo>
                      <a:pt x="96017" y="45591"/>
                    </a:lnTo>
                    <a:lnTo>
                      <a:pt x="95054" y="42894"/>
                    </a:lnTo>
                    <a:lnTo>
                      <a:pt x="88631" y="36665"/>
                    </a:lnTo>
                    <a:cubicBezTo>
                      <a:pt x="88567" y="36601"/>
                      <a:pt x="88439" y="36473"/>
                      <a:pt x="88439" y="36408"/>
                    </a:cubicBezTo>
                    <a:lnTo>
                      <a:pt x="86127" y="32106"/>
                    </a:lnTo>
                    <a:cubicBezTo>
                      <a:pt x="86062" y="31978"/>
                      <a:pt x="85998" y="31849"/>
                      <a:pt x="85998" y="31721"/>
                    </a:cubicBezTo>
                    <a:lnTo>
                      <a:pt x="85741" y="30116"/>
                    </a:lnTo>
                    <a:cubicBezTo>
                      <a:pt x="85741" y="29987"/>
                      <a:pt x="85741" y="29795"/>
                      <a:pt x="85741" y="29666"/>
                    </a:cubicBezTo>
                    <a:lnTo>
                      <a:pt x="86191" y="27868"/>
                    </a:lnTo>
                    <a:cubicBezTo>
                      <a:pt x="86191" y="27804"/>
                      <a:pt x="86255" y="27676"/>
                      <a:pt x="86319" y="27611"/>
                    </a:cubicBezTo>
                    <a:lnTo>
                      <a:pt x="88118" y="24208"/>
                    </a:lnTo>
                    <a:cubicBezTo>
                      <a:pt x="88182" y="24144"/>
                      <a:pt x="88182" y="24080"/>
                      <a:pt x="88246" y="24015"/>
                    </a:cubicBezTo>
                    <a:lnTo>
                      <a:pt x="89402" y="22603"/>
                    </a:lnTo>
                    <a:lnTo>
                      <a:pt x="89723" y="21062"/>
                    </a:lnTo>
                    <a:lnTo>
                      <a:pt x="89595" y="20163"/>
                    </a:lnTo>
                    <a:lnTo>
                      <a:pt x="88631" y="18750"/>
                    </a:lnTo>
                    <a:cubicBezTo>
                      <a:pt x="88567" y="18622"/>
                      <a:pt x="88503" y="18557"/>
                      <a:pt x="88439" y="18429"/>
                    </a:cubicBezTo>
                    <a:lnTo>
                      <a:pt x="87732" y="16117"/>
                    </a:lnTo>
                    <a:cubicBezTo>
                      <a:pt x="87732" y="15989"/>
                      <a:pt x="87668" y="15925"/>
                      <a:pt x="87668" y="15796"/>
                    </a:cubicBezTo>
                    <a:lnTo>
                      <a:pt x="87668" y="13035"/>
                    </a:lnTo>
                    <a:lnTo>
                      <a:pt x="87475" y="10274"/>
                    </a:lnTo>
                    <a:lnTo>
                      <a:pt x="86512" y="8926"/>
                    </a:lnTo>
                    <a:cubicBezTo>
                      <a:pt x="86448" y="8861"/>
                      <a:pt x="86384" y="8733"/>
                      <a:pt x="86384" y="8604"/>
                    </a:cubicBezTo>
                    <a:lnTo>
                      <a:pt x="85934" y="7256"/>
                    </a:lnTo>
                    <a:cubicBezTo>
                      <a:pt x="85870" y="7128"/>
                      <a:pt x="85870" y="6935"/>
                      <a:pt x="85870" y="6807"/>
                    </a:cubicBezTo>
                    <a:lnTo>
                      <a:pt x="86062" y="4623"/>
                    </a:lnTo>
                    <a:lnTo>
                      <a:pt x="85870" y="4238"/>
                    </a:lnTo>
                    <a:lnTo>
                      <a:pt x="84521" y="3275"/>
                    </a:lnTo>
                    <a:cubicBezTo>
                      <a:pt x="84328" y="3146"/>
                      <a:pt x="84200" y="2954"/>
                      <a:pt x="84136" y="2761"/>
                    </a:cubicBezTo>
                    <a:lnTo>
                      <a:pt x="83365" y="578"/>
                    </a:lnTo>
                    <a:lnTo>
                      <a:pt x="82658" y="64"/>
                    </a:lnTo>
                    <a:lnTo>
                      <a:pt x="82273" y="0"/>
                    </a:lnTo>
                    <a:lnTo>
                      <a:pt x="80411" y="1349"/>
                    </a:lnTo>
                    <a:lnTo>
                      <a:pt x="75915" y="5137"/>
                    </a:lnTo>
                    <a:lnTo>
                      <a:pt x="73538" y="6807"/>
                    </a:lnTo>
                    <a:lnTo>
                      <a:pt x="72254" y="7898"/>
                    </a:lnTo>
                    <a:cubicBezTo>
                      <a:pt x="72125" y="8027"/>
                      <a:pt x="71933" y="8091"/>
                      <a:pt x="71804" y="8155"/>
                    </a:cubicBezTo>
                    <a:lnTo>
                      <a:pt x="67951" y="9054"/>
                    </a:lnTo>
                    <a:cubicBezTo>
                      <a:pt x="67822" y="9118"/>
                      <a:pt x="67630" y="9118"/>
                      <a:pt x="67501" y="9054"/>
                    </a:cubicBezTo>
                    <a:lnTo>
                      <a:pt x="60436" y="7705"/>
                    </a:lnTo>
                    <a:lnTo>
                      <a:pt x="58060" y="6999"/>
                    </a:lnTo>
                    <a:lnTo>
                      <a:pt x="55812" y="6100"/>
                    </a:lnTo>
                    <a:lnTo>
                      <a:pt x="53436" y="5715"/>
                    </a:lnTo>
                    <a:lnTo>
                      <a:pt x="52986" y="5843"/>
                    </a:lnTo>
                    <a:lnTo>
                      <a:pt x="51316" y="7063"/>
                    </a:lnTo>
                    <a:cubicBezTo>
                      <a:pt x="51252" y="7128"/>
                      <a:pt x="51188" y="7192"/>
                      <a:pt x="51059" y="7192"/>
                    </a:cubicBezTo>
                    <a:lnTo>
                      <a:pt x="47399" y="8797"/>
                    </a:lnTo>
                    <a:cubicBezTo>
                      <a:pt x="47334" y="8861"/>
                      <a:pt x="47270" y="8861"/>
                      <a:pt x="47142" y="8861"/>
                    </a:cubicBezTo>
                    <a:lnTo>
                      <a:pt x="38921" y="10467"/>
                    </a:lnTo>
                    <a:lnTo>
                      <a:pt x="37315" y="11045"/>
                    </a:lnTo>
                    <a:lnTo>
                      <a:pt x="37315" y="15218"/>
                    </a:lnTo>
                    <a:lnTo>
                      <a:pt x="38086" y="16631"/>
                    </a:lnTo>
                    <a:lnTo>
                      <a:pt x="38856" y="16952"/>
                    </a:lnTo>
                    <a:cubicBezTo>
                      <a:pt x="39178" y="17081"/>
                      <a:pt x="39370" y="17337"/>
                      <a:pt x="39499" y="17594"/>
                    </a:cubicBezTo>
                    <a:cubicBezTo>
                      <a:pt x="39627" y="17915"/>
                      <a:pt x="39627" y="18236"/>
                      <a:pt x="39435" y="18493"/>
                    </a:cubicBezTo>
                    <a:lnTo>
                      <a:pt x="37893" y="21704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C6DBC24A-152E-4F45-91DF-9B62B536E0CA}"/>
                  </a:ext>
                </a:extLst>
              </p:cNvPr>
              <p:cNvSpPr/>
              <p:nvPr/>
            </p:nvSpPr>
            <p:spPr>
              <a:xfrm>
                <a:off x="887342" y="1214192"/>
                <a:ext cx="73538" cy="175556"/>
              </a:xfrm>
              <a:custGeom>
                <a:avLst/>
                <a:gdLst>
                  <a:gd name="connsiteX0" fmla="*/ 19460 w 73538"/>
                  <a:gd name="connsiteY0" fmla="*/ 137928 h 175556"/>
                  <a:gd name="connsiteX1" fmla="*/ 18497 w 73538"/>
                  <a:gd name="connsiteY1" fmla="*/ 141203 h 175556"/>
                  <a:gd name="connsiteX2" fmla="*/ 14579 w 73538"/>
                  <a:gd name="connsiteY2" fmla="*/ 150257 h 175556"/>
                  <a:gd name="connsiteX3" fmla="*/ 10661 w 73538"/>
                  <a:gd name="connsiteY3" fmla="*/ 157449 h 175556"/>
                  <a:gd name="connsiteX4" fmla="*/ 0 w 73538"/>
                  <a:gd name="connsiteY4" fmla="*/ 172218 h 175556"/>
                  <a:gd name="connsiteX5" fmla="*/ 2441 w 73538"/>
                  <a:gd name="connsiteY5" fmla="*/ 174401 h 175556"/>
                  <a:gd name="connsiteX6" fmla="*/ 3468 w 73538"/>
                  <a:gd name="connsiteY6" fmla="*/ 175364 h 175556"/>
                  <a:gd name="connsiteX7" fmla="*/ 3532 w 73538"/>
                  <a:gd name="connsiteY7" fmla="*/ 175364 h 175556"/>
                  <a:gd name="connsiteX8" fmla="*/ 7065 w 73538"/>
                  <a:gd name="connsiteY8" fmla="*/ 175557 h 175556"/>
                  <a:gd name="connsiteX9" fmla="*/ 7771 w 73538"/>
                  <a:gd name="connsiteY9" fmla="*/ 175172 h 175556"/>
                  <a:gd name="connsiteX10" fmla="*/ 8542 w 73538"/>
                  <a:gd name="connsiteY10" fmla="*/ 173502 h 175556"/>
                  <a:gd name="connsiteX11" fmla="*/ 8670 w 73538"/>
                  <a:gd name="connsiteY11" fmla="*/ 173245 h 175556"/>
                  <a:gd name="connsiteX12" fmla="*/ 9505 w 73538"/>
                  <a:gd name="connsiteY12" fmla="*/ 172218 h 175556"/>
                  <a:gd name="connsiteX13" fmla="*/ 11496 w 73538"/>
                  <a:gd name="connsiteY13" fmla="*/ 167787 h 175556"/>
                  <a:gd name="connsiteX14" fmla="*/ 11625 w 73538"/>
                  <a:gd name="connsiteY14" fmla="*/ 167530 h 175556"/>
                  <a:gd name="connsiteX15" fmla="*/ 21644 w 73538"/>
                  <a:gd name="connsiteY15" fmla="*/ 155201 h 175556"/>
                  <a:gd name="connsiteX16" fmla="*/ 24534 w 73538"/>
                  <a:gd name="connsiteY16" fmla="*/ 150321 h 175556"/>
                  <a:gd name="connsiteX17" fmla="*/ 25754 w 73538"/>
                  <a:gd name="connsiteY17" fmla="*/ 147303 h 175556"/>
                  <a:gd name="connsiteX18" fmla="*/ 25562 w 73538"/>
                  <a:gd name="connsiteY18" fmla="*/ 144350 h 175556"/>
                  <a:gd name="connsiteX19" fmla="*/ 25819 w 73538"/>
                  <a:gd name="connsiteY19" fmla="*/ 143579 h 175556"/>
                  <a:gd name="connsiteX20" fmla="*/ 27167 w 73538"/>
                  <a:gd name="connsiteY20" fmla="*/ 141781 h 175556"/>
                  <a:gd name="connsiteX21" fmla="*/ 30250 w 73538"/>
                  <a:gd name="connsiteY21" fmla="*/ 138699 h 175556"/>
                  <a:gd name="connsiteX22" fmla="*/ 34040 w 73538"/>
                  <a:gd name="connsiteY22" fmla="*/ 134204 h 175556"/>
                  <a:gd name="connsiteX23" fmla="*/ 35966 w 73538"/>
                  <a:gd name="connsiteY23" fmla="*/ 130929 h 175556"/>
                  <a:gd name="connsiteX24" fmla="*/ 38857 w 73538"/>
                  <a:gd name="connsiteY24" fmla="*/ 124893 h 175556"/>
                  <a:gd name="connsiteX25" fmla="*/ 39242 w 73538"/>
                  <a:gd name="connsiteY25" fmla="*/ 124444 h 175556"/>
                  <a:gd name="connsiteX26" fmla="*/ 41554 w 73538"/>
                  <a:gd name="connsiteY26" fmla="*/ 122838 h 175556"/>
                  <a:gd name="connsiteX27" fmla="*/ 42517 w 73538"/>
                  <a:gd name="connsiteY27" fmla="*/ 122646 h 175556"/>
                  <a:gd name="connsiteX28" fmla="*/ 48619 w 73538"/>
                  <a:gd name="connsiteY28" fmla="*/ 124187 h 175556"/>
                  <a:gd name="connsiteX29" fmla="*/ 49775 w 73538"/>
                  <a:gd name="connsiteY29" fmla="*/ 124444 h 175556"/>
                  <a:gd name="connsiteX30" fmla="*/ 52344 w 73538"/>
                  <a:gd name="connsiteY30" fmla="*/ 117766 h 175556"/>
                  <a:gd name="connsiteX31" fmla="*/ 52794 w 73538"/>
                  <a:gd name="connsiteY31" fmla="*/ 113142 h 175556"/>
                  <a:gd name="connsiteX32" fmla="*/ 52858 w 73538"/>
                  <a:gd name="connsiteY32" fmla="*/ 112885 h 175556"/>
                  <a:gd name="connsiteX33" fmla="*/ 53307 w 73538"/>
                  <a:gd name="connsiteY33" fmla="*/ 111537 h 175556"/>
                  <a:gd name="connsiteX34" fmla="*/ 53757 w 73538"/>
                  <a:gd name="connsiteY34" fmla="*/ 110959 h 175556"/>
                  <a:gd name="connsiteX35" fmla="*/ 56326 w 73538"/>
                  <a:gd name="connsiteY35" fmla="*/ 109225 h 175556"/>
                  <a:gd name="connsiteX36" fmla="*/ 57354 w 73538"/>
                  <a:gd name="connsiteY36" fmla="*/ 108005 h 175556"/>
                  <a:gd name="connsiteX37" fmla="*/ 58510 w 73538"/>
                  <a:gd name="connsiteY37" fmla="*/ 106079 h 175556"/>
                  <a:gd name="connsiteX38" fmla="*/ 58638 w 73538"/>
                  <a:gd name="connsiteY38" fmla="*/ 105244 h 175556"/>
                  <a:gd name="connsiteX39" fmla="*/ 57418 w 73538"/>
                  <a:gd name="connsiteY39" fmla="*/ 102355 h 175556"/>
                  <a:gd name="connsiteX40" fmla="*/ 55684 w 73538"/>
                  <a:gd name="connsiteY40" fmla="*/ 99529 h 175556"/>
                  <a:gd name="connsiteX41" fmla="*/ 52151 w 73538"/>
                  <a:gd name="connsiteY41" fmla="*/ 95356 h 175556"/>
                  <a:gd name="connsiteX42" fmla="*/ 51959 w 73538"/>
                  <a:gd name="connsiteY42" fmla="*/ 95034 h 175556"/>
                  <a:gd name="connsiteX43" fmla="*/ 49646 w 73538"/>
                  <a:gd name="connsiteY43" fmla="*/ 89127 h 175556"/>
                  <a:gd name="connsiteX44" fmla="*/ 49582 w 73538"/>
                  <a:gd name="connsiteY44" fmla="*/ 88613 h 175556"/>
                  <a:gd name="connsiteX45" fmla="*/ 49839 w 73538"/>
                  <a:gd name="connsiteY45" fmla="*/ 86302 h 175556"/>
                  <a:gd name="connsiteX46" fmla="*/ 50289 w 73538"/>
                  <a:gd name="connsiteY46" fmla="*/ 84118 h 175556"/>
                  <a:gd name="connsiteX47" fmla="*/ 50417 w 73538"/>
                  <a:gd name="connsiteY47" fmla="*/ 83733 h 175556"/>
                  <a:gd name="connsiteX48" fmla="*/ 56647 w 73538"/>
                  <a:gd name="connsiteY48" fmla="*/ 73909 h 175556"/>
                  <a:gd name="connsiteX49" fmla="*/ 57225 w 73538"/>
                  <a:gd name="connsiteY49" fmla="*/ 69735 h 175556"/>
                  <a:gd name="connsiteX50" fmla="*/ 56776 w 73538"/>
                  <a:gd name="connsiteY50" fmla="*/ 68964 h 175556"/>
                  <a:gd name="connsiteX51" fmla="*/ 55298 w 73538"/>
                  <a:gd name="connsiteY51" fmla="*/ 65111 h 175556"/>
                  <a:gd name="connsiteX52" fmla="*/ 55234 w 73538"/>
                  <a:gd name="connsiteY52" fmla="*/ 64726 h 175556"/>
                  <a:gd name="connsiteX53" fmla="*/ 55234 w 73538"/>
                  <a:gd name="connsiteY53" fmla="*/ 60617 h 175556"/>
                  <a:gd name="connsiteX54" fmla="*/ 55234 w 73538"/>
                  <a:gd name="connsiteY54" fmla="*/ 60360 h 175556"/>
                  <a:gd name="connsiteX55" fmla="*/ 55684 w 73538"/>
                  <a:gd name="connsiteY55" fmla="*/ 58305 h 175556"/>
                  <a:gd name="connsiteX56" fmla="*/ 55941 w 73538"/>
                  <a:gd name="connsiteY56" fmla="*/ 57791 h 175556"/>
                  <a:gd name="connsiteX57" fmla="*/ 57097 w 73538"/>
                  <a:gd name="connsiteY57" fmla="*/ 56443 h 175556"/>
                  <a:gd name="connsiteX58" fmla="*/ 59794 w 73538"/>
                  <a:gd name="connsiteY58" fmla="*/ 54131 h 175556"/>
                  <a:gd name="connsiteX59" fmla="*/ 61528 w 73538"/>
                  <a:gd name="connsiteY59" fmla="*/ 51113 h 175556"/>
                  <a:gd name="connsiteX60" fmla="*/ 63391 w 73538"/>
                  <a:gd name="connsiteY60" fmla="*/ 48480 h 175556"/>
                  <a:gd name="connsiteX61" fmla="*/ 67887 w 73538"/>
                  <a:gd name="connsiteY61" fmla="*/ 41032 h 175556"/>
                  <a:gd name="connsiteX62" fmla="*/ 68079 w 73538"/>
                  <a:gd name="connsiteY62" fmla="*/ 40839 h 175556"/>
                  <a:gd name="connsiteX63" fmla="*/ 68978 w 73538"/>
                  <a:gd name="connsiteY63" fmla="*/ 39940 h 175556"/>
                  <a:gd name="connsiteX64" fmla="*/ 69300 w 73538"/>
                  <a:gd name="connsiteY64" fmla="*/ 39748 h 175556"/>
                  <a:gd name="connsiteX65" fmla="*/ 71162 w 73538"/>
                  <a:gd name="connsiteY65" fmla="*/ 38849 h 175556"/>
                  <a:gd name="connsiteX66" fmla="*/ 73538 w 73538"/>
                  <a:gd name="connsiteY66" fmla="*/ 30886 h 175556"/>
                  <a:gd name="connsiteX67" fmla="*/ 72190 w 73538"/>
                  <a:gd name="connsiteY67" fmla="*/ 31015 h 175556"/>
                  <a:gd name="connsiteX68" fmla="*/ 71419 w 73538"/>
                  <a:gd name="connsiteY68" fmla="*/ 30758 h 175556"/>
                  <a:gd name="connsiteX69" fmla="*/ 69107 w 73538"/>
                  <a:gd name="connsiteY69" fmla="*/ 28960 h 175556"/>
                  <a:gd name="connsiteX70" fmla="*/ 68786 w 73538"/>
                  <a:gd name="connsiteY70" fmla="*/ 28510 h 175556"/>
                  <a:gd name="connsiteX71" fmla="*/ 68336 w 73538"/>
                  <a:gd name="connsiteY71" fmla="*/ 27355 h 175556"/>
                  <a:gd name="connsiteX72" fmla="*/ 68272 w 73538"/>
                  <a:gd name="connsiteY72" fmla="*/ 26712 h 175556"/>
                  <a:gd name="connsiteX73" fmla="*/ 68529 w 73538"/>
                  <a:gd name="connsiteY73" fmla="*/ 25557 h 175556"/>
                  <a:gd name="connsiteX74" fmla="*/ 68721 w 73538"/>
                  <a:gd name="connsiteY74" fmla="*/ 25107 h 175556"/>
                  <a:gd name="connsiteX75" fmla="*/ 69428 w 73538"/>
                  <a:gd name="connsiteY75" fmla="*/ 24208 h 175556"/>
                  <a:gd name="connsiteX76" fmla="*/ 69621 w 73538"/>
                  <a:gd name="connsiteY76" fmla="*/ 24015 h 175556"/>
                  <a:gd name="connsiteX77" fmla="*/ 70712 w 73538"/>
                  <a:gd name="connsiteY77" fmla="*/ 23117 h 175556"/>
                  <a:gd name="connsiteX78" fmla="*/ 70969 w 73538"/>
                  <a:gd name="connsiteY78" fmla="*/ 22153 h 175556"/>
                  <a:gd name="connsiteX79" fmla="*/ 70584 w 73538"/>
                  <a:gd name="connsiteY79" fmla="*/ 20869 h 175556"/>
                  <a:gd name="connsiteX80" fmla="*/ 70520 w 73538"/>
                  <a:gd name="connsiteY80" fmla="*/ 20548 h 175556"/>
                  <a:gd name="connsiteX81" fmla="*/ 70263 w 73538"/>
                  <a:gd name="connsiteY81" fmla="*/ 8219 h 175556"/>
                  <a:gd name="connsiteX82" fmla="*/ 70520 w 73538"/>
                  <a:gd name="connsiteY82" fmla="*/ 5137 h 175556"/>
                  <a:gd name="connsiteX83" fmla="*/ 71226 w 73538"/>
                  <a:gd name="connsiteY83" fmla="*/ 2055 h 175556"/>
                  <a:gd name="connsiteX84" fmla="*/ 67951 w 73538"/>
                  <a:gd name="connsiteY84" fmla="*/ 642 h 175556"/>
                  <a:gd name="connsiteX85" fmla="*/ 65382 w 73538"/>
                  <a:gd name="connsiteY85" fmla="*/ 450 h 175556"/>
                  <a:gd name="connsiteX86" fmla="*/ 63905 w 73538"/>
                  <a:gd name="connsiteY86" fmla="*/ 450 h 175556"/>
                  <a:gd name="connsiteX87" fmla="*/ 63455 w 73538"/>
                  <a:gd name="connsiteY87" fmla="*/ 321 h 175556"/>
                  <a:gd name="connsiteX88" fmla="*/ 62748 w 73538"/>
                  <a:gd name="connsiteY88" fmla="*/ 0 h 175556"/>
                  <a:gd name="connsiteX89" fmla="*/ 62748 w 73538"/>
                  <a:gd name="connsiteY89" fmla="*/ 1798 h 175556"/>
                  <a:gd name="connsiteX90" fmla="*/ 62556 w 73538"/>
                  <a:gd name="connsiteY90" fmla="*/ 2376 h 175556"/>
                  <a:gd name="connsiteX91" fmla="*/ 61207 w 73538"/>
                  <a:gd name="connsiteY91" fmla="*/ 4688 h 175556"/>
                  <a:gd name="connsiteX92" fmla="*/ 60693 w 73538"/>
                  <a:gd name="connsiteY92" fmla="*/ 5137 h 175556"/>
                  <a:gd name="connsiteX93" fmla="*/ 58895 w 73538"/>
                  <a:gd name="connsiteY93" fmla="*/ 5908 h 175556"/>
                  <a:gd name="connsiteX94" fmla="*/ 58253 w 73538"/>
                  <a:gd name="connsiteY94" fmla="*/ 6678 h 175556"/>
                  <a:gd name="connsiteX95" fmla="*/ 55106 w 73538"/>
                  <a:gd name="connsiteY95" fmla="*/ 14063 h 175556"/>
                  <a:gd name="connsiteX96" fmla="*/ 54528 w 73538"/>
                  <a:gd name="connsiteY96" fmla="*/ 14962 h 175556"/>
                  <a:gd name="connsiteX97" fmla="*/ 53885 w 73538"/>
                  <a:gd name="connsiteY97" fmla="*/ 15411 h 175556"/>
                  <a:gd name="connsiteX98" fmla="*/ 51959 w 73538"/>
                  <a:gd name="connsiteY98" fmla="*/ 15925 h 175556"/>
                  <a:gd name="connsiteX99" fmla="*/ 51252 w 73538"/>
                  <a:gd name="connsiteY99" fmla="*/ 17851 h 175556"/>
                  <a:gd name="connsiteX100" fmla="*/ 50803 w 73538"/>
                  <a:gd name="connsiteY100" fmla="*/ 18429 h 175556"/>
                  <a:gd name="connsiteX101" fmla="*/ 48683 w 73538"/>
                  <a:gd name="connsiteY101" fmla="*/ 19842 h 175556"/>
                  <a:gd name="connsiteX102" fmla="*/ 48747 w 73538"/>
                  <a:gd name="connsiteY102" fmla="*/ 20227 h 175556"/>
                  <a:gd name="connsiteX103" fmla="*/ 48747 w 73538"/>
                  <a:gd name="connsiteY103" fmla="*/ 20612 h 175556"/>
                  <a:gd name="connsiteX104" fmla="*/ 48747 w 73538"/>
                  <a:gd name="connsiteY104" fmla="*/ 20676 h 175556"/>
                  <a:gd name="connsiteX105" fmla="*/ 49004 w 73538"/>
                  <a:gd name="connsiteY105" fmla="*/ 20676 h 175556"/>
                  <a:gd name="connsiteX106" fmla="*/ 50032 w 73538"/>
                  <a:gd name="connsiteY106" fmla="*/ 21383 h 175556"/>
                  <a:gd name="connsiteX107" fmla="*/ 50481 w 73538"/>
                  <a:gd name="connsiteY107" fmla="*/ 22539 h 175556"/>
                  <a:gd name="connsiteX108" fmla="*/ 50417 w 73538"/>
                  <a:gd name="connsiteY108" fmla="*/ 23566 h 175556"/>
                  <a:gd name="connsiteX109" fmla="*/ 49711 w 73538"/>
                  <a:gd name="connsiteY109" fmla="*/ 24722 h 175556"/>
                  <a:gd name="connsiteX110" fmla="*/ 49518 w 73538"/>
                  <a:gd name="connsiteY110" fmla="*/ 24914 h 175556"/>
                  <a:gd name="connsiteX111" fmla="*/ 48619 w 73538"/>
                  <a:gd name="connsiteY111" fmla="*/ 25813 h 175556"/>
                  <a:gd name="connsiteX112" fmla="*/ 48298 w 73538"/>
                  <a:gd name="connsiteY112" fmla="*/ 26070 h 175556"/>
                  <a:gd name="connsiteX113" fmla="*/ 44316 w 73538"/>
                  <a:gd name="connsiteY113" fmla="*/ 27868 h 175556"/>
                  <a:gd name="connsiteX114" fmla="*/ 41104 w 73538"/>
                  <a:gd name="connsiteY114" fmla="*/ 30373 h 175556"/>
                  <a:gd name="connsiteX115" fmla="*/ 43160 w 73538"/>
                  <a:gd name="connsiteY115" fmla="*/ 33583 h 175556"/>
                  <a:gd name="connsiteX116" fmla="*/ 44830 w 73538"/>
                  <a:gd name="connsiteY116" fmla="*/ 34867 h 175556"/>
                  <a:gd name="connsiteX117" fmla="*/ 45151 w 73538"/>
                  <a:gd name="connsiteY117" fmla="*/ 35188 h 175556"/>
                  <a:gd name="connsiteX118" fmla="*/ 46050 w 73538"/>
                  <a:gd name="connsiteY118" fmla="*/ 36794 h 175556"/>
                  <a:gd name="connsiteX119" fmla="*/ 46178 w 73538"/>
                  <a:gd name="connsiteY119" fmla="*/ 37051 h 175556"/>
                  <a:gd name="connsiteX120" fmla="*/ 47977 w 73538"/>
                  <a:gd name="connsiteY120" fmla="*/ 43408 h 175556"/>
                  <a:gd name="connsiteX121" fmla="*/ 48041 w 73538"/>
                  <a:gd name="connsiteY121" fmla="*/ 43793 h 175556"/>
                  <a:gd name="connsiteX122" fmla="*/ 47784 w 73538"/>
                  <a:gd name="connsiteY122" fmla="*/ 49957 h 175556"/>
                  <a:gd name="connsiteX123" fmla="*/ 47720 w 73538"/>
                  <a:gd name="connsiteY123" fmla="*/ 50278 h 175556"/>
                  <a:gd name="connsiteX124" fmla="*/ 42646 w 73538"/>
                  <a:gd name="connsiteY124" fmla="*/ 64148 h 175556"/>
                  <a:gd name="connsiteX125" fmla="*/ 44059 w 73538"/>
                  <a:gd name="connsiteY125" fmla="*/ 64020 h 175556"/>
                  <a:gd name="connsiteX126" fmla="*/ 45086 w 73538"/>
                  <a:gd name="connsiteY126" fmla="*/ 64598 h 175556"/>
                  <a:gd name="connsiteX127" fmla="*/ 45793 w 73538"/>
                  <a:gd name="connsiteY127" fmla="*/ 65754 h 175556"/>
                  <a:gd name="connsiteX128" fmla="*/ 45921 w 73538"/>
                  <a:gd name="connsiteY128" fmla="*/ 66460 h 175556"/>
                  <a:gd name="connsiteX129" fmla="*/ 45664 w 73538"/>
                  <a:gd name="connsiteY129" fmla="*/ 68964 h 175556"/>
                  <a:gd name="connsiteX130" fmla="*/ 44059 w 73538"/>
                  <a:gd name="connsiteY130" fmla="*/ 74872 h 175556"/>
                  <a:gd name="connsiteX131" fmla="*/ 42710 w 73538"/>
                  <a:gd name="connsiteY131" fmla="*/ 82770 h 175556"/>
                  <a:gd name="connsiteX132" fmla="*/ 42710 w 73538"/>
                  <a:gd name="connsiteY132" fmla="*/ 85081 h 175556"/>
                  <a:gd name="connsiteX133" fmla="*/ 42261 w 73538"/>
                  <a:gd name="connsiteY133" fmla="*/ 87778 h 175556"/>
                  <a:gd name="connsiteX134" fmla="*/ 42196 w 73538"/>
                  <a:gd name="connsiteY134" fmla="*/ 87971 h 175556"/>
                  <a:gd name="connsiteX135" fmla="*/ 41297 w 73538"/>
                  <a:gd name="connsiteY135" fmla="*/ 90283 h 175556"/>
                  <a:gd name="connsiteX136" fmla="*/ 39691 w 73538"/>
                  <a:gd name="connsiteY136" fmla="*/ 93558 h 175556"/>
                  <a:gd name="connsiteX137" fmla="*/ 39563 w 73538"/>
                  <a:gd name="connsiteY137" fmla="*/ 93750 h 175556"/>
                  <a:gd name="connsiteX138" fmla="*/ 36865 w 73538"/>
                  <a:gd name="connsiteY138" fmla="*/ 97089 h 175556"/>
                  <a:gd name="connsiteX139" fmla="*/ 36865 w 73538"/>
                  <a:gd name="connsiteY139" fmla="*/ 103318 h 175556"/>
                  <a:gd name="connsiteX140" fmla="*/ 36865 w 73538"/>
                  <a:gd name="connsiteY140" fmla="*/ 103318 h 175556"/>
                  <a:gd name="connsiteX141" fmla="*/ 36801 w 73538"/>
                  <a:gd name="connsiteY141" fmla="*/ 103639 h 175556"/>
                  <a:gd name="connsiteX142" fmla="*/ 35003 w 73538"/>
                  <a:gd name="connsiteY142" fmla="*/ 110510 h 175556"/>
                  <a:gd name="connsiteX143" fmla="*/ 34875 w 73538"/>
                  <a:gd name="connsiteY143" fmla="*/ 110831 h 175556"/>
                  <a:gd name="connsiteX144" fmla="*/ 34168 w 73538"/>
                  <a:gd name="connsiteY144" fmla="*/ 111987 h 175556"/>
                  <a:gd name="connsiteX145" fmla="*/ 33719 w 73538"/>
                  <a:gd name="connsiteY145" fmla="*/ 112436 h 175556"/>
                  <a:gd name="connsiteX146" fmla="*/ 32819 w 73538"/>
                  <a:gd name="connsiteY146" fmla="*/ 112885 h 175556"/>
                  <a:gd name="connsiteX147" fmla="*/ 31984 w 73538"/>
                  <a:gd name="connsiteY147" fmla="*/ 112950 h 175556"/>
                  <a:gd name="connsiteX148" fmla="*/ 28131 w 73538"/>
                  <a:gd name="connsiteY148" fmla="*/ 111794 h 175556"/>
                  <a:gd name="connsiteX149" fmla="*/ 26397 w 73538"/>
                  <a:gd name="connsiteY149" fmla="*/ 111088 h 175556"/>
                  <a:gd name="connsiteX150" fmla="*/ 26140 w 73538"/>
                  <a:gd name="connsiteY150" fmla="*/ 110895 h 175556"/>
                  <a:gd name="connsiteX151" fmla="*/ 23892 w 73538"/>
                  <a:gd name="connsiteY151" fmla="*/ 109033 h 175556"/>
                  <a:gd name="connsiteX152" fmla="*/ 23378 w 73538"/>
                  <a:gd name="connsiteY152" fmla="*/ 109482 h 175556"/>
                  <a:gd name="connsiteX153" fmla="*/ 22672 w 73538"/>
                  <a:gd name="connsiteY153" fmla="*/ 110381 h 175556"/>
                  <a:gd name="connsiteX154" fmla="*/ 18240 w 73538"/>
                  <a:gd name="connsiteY154" fmla="*/ 122068 h 175556"/>
                  <a:gd name="connsiteX155" fmla="*/ 18433 w 73538"/>
                  <a:gd name="connsiteY155" fmla="*/ 125022 h 175556"/>
                  <a:gd name="connsiteX156" fmla="*/ 18433 w 73538"/>
                  <a:gd name="connsiteY156" fmla="*/ 126691 h 175556"/>
                  <a:gd name="connsiteX157" fmla="*/ 18625 w 73538"/>
                  <a:gd name="connsiteY157" fmla="*/ 128874 h 175556"/>
                  <a:gd name="connsiteX158" fmla="*/ 19525 w 73538"/>
                  <a:gd name="connsiteY158" fmla="*/ 131636 h 175556"/>
                  <a:gd name="connsiteX159" fmla="*/ 19589 w 73538"/>
                  <a:gd name="connsiteY159" fmla="*/ 131892 h 175556"/>
                  <a:gd name="connsiteX160" fmla="*/ 19846 w 73538"/>
                  <a:gd name="connsiteY160" fmla="*/ 135296 h 175556"/>
                  <a:gd name="connsiteX161" fmla="*/ 19846 w 73538"/>
                  <a:gd name="connsiteY161" fmla="*/ 135552 h 175556"/>
                  <a:gd name="connsiteX162" fmla="*/ 19460 w 73538"/>
                  <a:gd name="connsiteY162" fmla="*/ 137928 h 17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73538" h="175556">
                    <a:moveTo>
                      <a:pt x="19460" y="137928"/>
                    </a:moveTo>
                    <a:lnTo>
                      <a:pt x="18497" y="141203"/>
                    </a:lnTo>
                    <a:lnTo>
                      <a:pt x="14579" y="150257"/>
                    </a:lnTo>
                    <a:lnTo>
                      <a:pt x="10661" y="157449"/>
                    </a:lnTo>
                    <a:lnTo>
                      <a:pt x="0" y="172218"/>
                    </a:lnTo>
                    <a:lnTo>
                      <a:pt x="2441" y="174401"/>
                    </a:lnTo>
                    <a:lnTo>
                      <a:pt x="3468" y="175364"/>
                    </a:lnTo>
                    <a:lnTo>
                      <a:pt x="3532" y="175364"/>
                    </a:lnTo>
                    <a:lnTo>
                      <a:pt x="7065" y="175557"/>
                    </a:lnTo>
                    <a:lnTo>
                      <a:pt x="7771" y="175172"/>
                    </a:lnTo>
                    <a:lnTo>
                      <a:pt x="8542" y="173502"/>
                    </a:lnTo>
                    <a:cubicBezTo>
                      <a:pt x="8606" y="173438"/>
                      <a:pt x="8606" y="173309"/>
                      <a:pt x="8670" y="173245"/>
                    </a:cubicBezTo>
                    <a:lnTo>
                      <a:pt x="9505" y="172218"/>
                    </a:lnTo>
                    <a:lnTo>
                      <a:pt x="11496" y="167787"/>
                    </a:lnTo>
                    <a:cubicBezTo>
                      <a:pt x="11561" y="167723"/>
                      <a:pt x="11561" y="167595"/>
                      <a:pt x="11625" y="167530"/>
                    </a:cubicBezTo>
                    <a:lnTo>
                      <a:pt x="21644" y="155201"/>
                    </a:lnTo>
                    <a:lnTo>
                      <a:pt x="24534" y="150321"/>
                    </a:lnTo>
                    <a:lnTo>
                      <a:pt x="25754" y="147303"/>
                    </a:lnTo>
                    <a:lnTo>
                      <a:pt x="25562" y="144350"/>
                    </a:lnTo>
                    <a:cubicBezTo>
                      <a:pt x="25562" y="144093"/>
                      <a:pt x="25626" y="143772"/>
                      <a:pt x="25819" y="143579"/>
                    </a:cubicBezTo>
                    <a:lnTo>
                      <a:pt x="27167" y="141781"/>
                    </a:lnTo>
                    <a:lnTo>
                      <a:pt x="30250" y="138699"/>
                    </a:lnTo>
                    <a:lnTo>
                      <a:pt x="34040" y="134204"/>
                    </a:lnTo>
                    <a:lnTo>
                      <a:pt x="35966" y="130929"/>
                    </a:lnTo>
                    <a:lnTo>
                      <a:pt x="38857" y="124893"/>
                    </a:lnTo>
                    <a:cubicBezTo>
                      <a:pt x="38921" y="124701"/>
                      <a:pt x="39049" y="124572"/>
                      <a:pt x="39242" y="124444"/>
                    </a:cubicBezTo>
                    <a:lnTo>
                      <a:pt x="41554" y="122838"/>
                    </a:lnTo>
                    <a:cubicBezTo>
                      <a:pt x="41811" y="122646"/>
                      <a:pt x="42196" y="122582"/>
                      <a:pt x="42517" y="122646"/>
                    </a:cubicBezTo>
                    <a:lnTo>
                      <a:pt x="48619" y="124187"/>
                    </a:lnTo>
                    <a:lnTo>
                      <a:pt x="49775" y="124444"/>
                    </a:lnTo>
                    <a:lnTo>
                      <a:pt x="52344" y="117766"/>
                    </a:lnTo>
                    <a:lnTo>
                      <a:pt x="52794" y="113142"/>
                    </a:lnTo>
                    <a:cubicBezTo>
                      <a:pt x="52794" y="113078"/>
                      <a:pt x="52794" y="112950"/>
                      <a:pt x="52858" y="112885"/>
                    </a:cubicBezTo>
                    <a:lnTo>
                      <a:pt x="53307" y="111537"/>
                    </a:lnTo>
                    <a:cubicBezTo>
                      <a:pt x="53372" y="111280"/>
                      <a:pt x="53564" y="111088"/>
                      <a:pt x="53757" y="110959"/>
                    </a:cubicBezTo>
                    <a:lnTo>
                      <a:pt x="56326" y="109225"/>
                    </a:lnTo>
                    <a:lnTo>
                      <a:pt x="57354" y="108005"/>
                    </a:lnTo>
                    <a:lnTo>
                      <a:pt x="58510" y="106079"/>
                    </a:lnTo>
                    <a:lnTo>
                      <a:pt x="58638" y="105244"/>
                    </a:lnTo>
                    <a:lnTo>
                      <a:pt x="57418" y="102355"/>
                    </a:lnTo>
                    <a:lnTo>
                      <a:pt x="55684" y="99529"/>
                    </a:lnTo>
                    <a:lnTo>
                      <a:pt x="52151" y="95356"/>
                    </a:lnTo>
                    <a:cubicBezTo>
                      <a:pt x="52087" y="95227"/>
                      <a:pt x="52023" y="95163"/>
                      <a:pt x="51959" y="95034"/>
                    </a:cubicBezTo>
                    <a:lnTo>
                      <a:pt x="49646" y="89127"/>
                    </a:lnTo>
                    <a:cubicBezTo>
                      <a:pt x="49582" y="88934"/>
                      <a:pt x="49582" y="88806"/>
                      <a:pt x="49582" y="88613"/>
                    </a:cubicBezTo>
                    <a:lnTo>
                      <a:pt x="49839" y="86302"/>
                    </a:lnTo>
                    <a:lnTo>
                      <a:pt x="50289" y="84118"/>
                    </a:lnTo>
                    <a:cubicBezTo>
                      <a:pt x="50289" y="83990"/>
                      <a:pt x="50353" y="83861"/>
                      <a:pt x="50417" y="83733"/>
                    </a:cubicBezTo>
                    <a:lnTo>
                      <a:pt x="56647" y="73909"/>
                    </a:lnTo>
                    <a:lnTo>
                      <a:pt x="57225" y="69735"/>
                    </a:lnTo>
                    <a:lnTo>
                      <a:pt x="56776" y="68964"/>
                    </a:lnTo>
                    <a:lnTo>
                      <a:pt x="55298" y="65111"/>
                    </a:lnTo>
                    <a:cubicBezTo>
                      <a:pt x="55234" y="64983"/>
                      <a:pt x="55234" y="64855"/>
                      <a:pt x="55234" y="64726"/>
                    </a:cubicBezTo>
                    <a:lnTo>
                      <a:pt x="55234" y="60617"/>
                    </a:lnTo>
                    <a:cubicBezTo>
                      <a:pt x="55234" y="60552"/>
                      <a:pt x="55234" y="60424"/>
                      <a:pt x="55234" y="60360"/>
                    </a:cubicBezTo>
                    <a:lnTo>
                      <a:pt x="55684" y="58305"/>
                    </a:lnTo>
                    <a:cubicBezTo>
                      <a:pt x="55748" y="58112"/>
                      <a:pt x="55812" y="57984"/>
                      <a:pt x="55941" y="57791"/>
                    </a:cubicBezTo>
                    <a:lnTo>
                      <a:pt x="57097" y="56443"/>
                    </a:lnTo>
                    <a:lnTo>
                      <a:pt x="59794" y="54131"/>
                    </a:lnTo>
                    <a:lnTo>
                      <a:pt x="61528" y="51113"/>
                    </a:lnTo>
                    <a:lnTo>
                      <a:pt x="63391" y="48480"/>
                    </a:lnTo>
                    <a:lnTo>
                      <a:pt x="67887" y="41032"/>
                    </a:lnTo>
                    <a:cubicBezTo>
                      <a:pt x="67951" y="40968"/>
                      <a:pt x="68015" y="40903"/>
                      <a:pt x="68079" y="40839"/>
                    </a:cubicBezTo>
                    <a:lnTo>
                      <a:pt x="68978" y="39940"/>
                    </a:lnTo>
                    <a:cubicBezTo>
                      <a:pt x="69043" y="39876"/>
                      <a:pt x="69171" y="39812"/>
                      <a:pt x="69300" y="39748"/>
                    </a:cubicBezTo>
                    <a:lnTo>
                      <a:pt x="71162" y="38849"/>
                    </a:lnTo>
                    <a:lnTo>
                      <a:pt x="73538" y="30886"/>
                    </a:lnTo>
                    <a:lnTo>
                      <a:pt x="72190" y="31015"/>
                    </a:lnTo>
                    <a:cubicBezTo>
                      <a:pt x="71933" y="31015"/>
                      <a:pt x="71612" y="30950"/>
                      <a:pt x="71419" y="30758"/>
                    </a:cubicBezTo>
                    <a:lnTo>
                      <a:pt x="69107" y="28960"/>
                    </a:lnTo>
                    <a:cubicBezTo>
                      <a:pt x="68978" y="28831"/>
                      <a:pt x="68850" y="28703"/>
                      <a:pt x="68786" y="28510"/>
                    </a:cubicBezTo>
                    <a:lnTo>
                      <a:pt x="68336" y="27355"/>
                    </a:lnTo>
                    <a:cubicBezTo>
                      <a:pt x="68272" y="27162"/>
                      <a:pt x="68208" y="26905"/>
                      <a:pt x="68272" y="26712"/>
                    </a:cubicBezTo>
                    <a:lnTo>
                      <a:pt x="68529" y="25557"/>
                    </a:lnTo>
                    <a:cubicBezTo>
                      <a:pt x="68593" y="25364"/>
                      <a:pt x="68657" y="25236"/>
                      <a:pt x="68721" y="25107"/>
                    </a:cubicBezTo>
                    <a:lnTo>
                      <a:pt x="69428" y="24208"/>
                    </a:lnTo>
                    <a:cubicBezTo>
                      <a:pt x="69492" y="24144"/>
                      <a:pt x="69556" y="24080"/>
                      <a:pt x="69621" y="24015"/>
                    </a:cubicBezTo>
                    <a:lnTo>
                      <a:pt x="70712" y="23117"/>
                    </a:lnTo>
                    <a:lnTo>
                      <a:pt x="70969" y="22153"/>
                    </a:lnTo>
                    <a:lnTo>
                      <a:pt x="70584" y="20869"/>
                    </a:lnTo>
                    <a:cubicBezTo>
                      <a:pt x="70584" y="20805"/>
                      <a:pt x="70520" y="20676"/>
                      <a:pt x="70520" y="20548"/>
                    </a:cubicBezTo>
                    <a:lnTo>
                      <a:pt x="70263" y="8219"/>
                    </a:lnTo>
                    <a:lnTo>
                      <a:pt x="70520" y="5137"/>
                    </a:lnTo>
                    <a:lnTo>
                      <a:pt x="71226" y="2055"/>
                    </a:lnTo>
                    <a:lnTo>
                      <a:pt x="67951" y="642"/>
                    </a:lnTo>
                    <a:lnTo>
                      <a:pt x="65382" y="450"/>
                    </a:lnTo>
                    <a:lnTo>
                      <a:pt x="63905" y="450"/>
                    </a:lnTo>
                    <a:cubicBezTo>
                      <a:pt x="63712" y="450"/>
                      <a:pt x="63583" y="385"/>
                      <a:pt x="63455" y="321"/>
                    </a:cubicBezTo>
                    <a:lnTo>
                      <a:pt x="62748" y="0"/>
                    </a:lnTo>
                    <a:lnTo>
                      <a:pt x="62748" y="1798"/>
                    </a:lnTo>
                    <a:cubicBezTo>
                      <a:pt x="62748" y="1991"/>
                      <a:pt x="62684" y="2183"/>
                      <a:pt x="62556" y="2376"/>
                    </a:cubicBezTo>
                    <a:lnTo>
                      <a:pt x="61207" y="4688"/>
                    </a:lnTo>
                    <a:cubicBezTo>
                      <a:pt x="61079" y="4880"/>
                      <a:pt x="60886" y="5073"/>
                      <a:pt x="60693" y="5137"/>
                    </a:cubicBezTo>
                    <a:lnTo>
                      <a:pt x="58895" y="5908"/>
                    </a:lnTo>
                    <a:lnTo>
                      <a:pt x="58253" y="6678"/>
                    </a:lnTo>
                    <a:lnTo>
                      <a:pt x="55106" y="14063"/>
                    </a:lnTo>
                    <a:lnTo>
                      <a:pt x="54528" y="14962"/>
                    </a:lnTo>
                    <a:cubicBezTo>
                      <a:pt x="54399" y="15218"/>
                      <a:pt x="54142" y="15347"/>
                      <a:pt x="53885" y="15411"/>
                    </a:cubicBezTo>
                    <a:lnTo>
                      <a:pt x="51959" y="15925"/>
                    </a:lnTo>
                    <a:lnTo>
                      <a:pt x="51252" y="17851"/>
                    </a:lnTo>
                    <a:cubicBezTo>
                      <a:pt x="51188" y="18108"/>
                      <a:pt x="50995" y="18301"/>
                      <a:pt x="50803" y="18429"/>
                    </a:cubicBezTo>
                    <a:lnTo>
                      <a:pt x="48683" y="19842"/>
                    </a:lnTo>
                    <a:lnTo>
                      <a:pt x="48747" y="20227"/>
                    </a:lnTo>
                    <a:cubicBezTo>
                      <a:pt x="48747" y="20355"/>
                      <a:pt x="48747" y="20484"/>
                      <a:pt x="48747" y="20612"/>
                    </a:cubicBezTo>
                    <a:lnTo>
                      <a:pt x="48747" y="20676"/>
                    </a:lnTo>
                    <a:lnTo>
                      <a:pt x="49004" y="20676"/>
                    </a:lnTo>
                    <a:cubicBezTo>
                      <a:pt x="49454" y="20676"/>
                      <a:pt x="49903" y="20933"/>
                      <a:pt x="50032" y="21383"/>
                    </a:cubicBezTo>
                    <a:lnTo>
                      <a:pt x="50481" y="22539"/>
                    </a:lnTo>
                    <a:cubicBezTo>
                      <a:pt x="50610" y="22860"/>
                      <a:pt x="50610" y="23245"/>
                      <a:pt x="50417" y="23566"/>
                    </a:cubicBezTo>
                    <a:lnTo>
                      <a:pt x="49711" y="24722"/>
                    </a:lnTo>
                    <a:cubicBezTo>
                      <a:pt x="49646" y="24786"/>
                      <a:pt x="49582" y="24850"/>
                      <a:pt x="49518" y="24914"/>
                    </a:cubicBezTo>
                    <a:lnTo>
                      <a:pt x="48619" y="25813"/>
                    </a:lnTo>
                    <a:cubicBezTo>
                      <a:pt x="48490" y="25942"/>
                      <a:pt x="48426" y="26006"/>
                      <a:pt x="48298" y="26070"/>
                    </a:cubicBezTo>
                    <a:lnTo>
                      <a:pt x="44316" y="27868"/>
                    </a:lnTo>
                    <a:lnTo>
                      <a:pt x="41104" y="30373"/>
                    </a:lnTo>
                    <a:lnTo>
                      <a:pt x="43160" y="33583"/>
                    </a:lnTo>
                    <a:lnTo>
                      <a:pt x="44830" y="34867"/>
                    </a:lnTo>
                    <a:cubicBezTo>
                      <a:pt x="44958" y="34932"/>
                      <a:pt x="45086" y="35060"/>
                      <a:pt x="45151" y="35188"/>
                    </a:cubicBezTo>
                    <a:lnTo>
                      <a:pt x="46050" y="36794"/>
                    </a:lnTo>
                    <a:cubicBezTo>
                      <a:pt x="46114" y="36858"/>
                      <a:pt x="46114" y="36986"/>
                      <a:pt x="46178" y="37051"/>
                    </a:cubicBezTo>
                    <a:lnTo>
                      <a:pt x="47977" y="43408"/>
                    </a:lnTo>
                    <a:cubicBezTo>
                      <a:pt x="48041" y="43536"/>
                      <a:pt x="48041" y="43664"/>
                      <a:pt x="48041" y="43793"/>
                    </a:cubicBezTo>
                    <a:lnTo>
                      <a:pt x="47784" y="49957"/>
                    </a:lnTo>
                    <a:cubicBezTo>
                      <a:pt x="47784" y="50086"/>
                      <a:pt x="47784" y="50214"/>
                      <a:pt x="47720" y="50278"/>
                    </a:cubicBezTo>
                    <a:lnTo>
                      <a:pt x="42646" y="64148"/>
                    </a:lnTo>
                    <a:lnTo>
                      <a:pt x="44059" y="64020"/>
                    </a:lnTo>
                    <a:cubicBezTo>
                      <a:pt x="44508" y="64020"/>
                      <a:pt x="44894" y="64212"/>
                      <a:pt x="45086" y="64598"/>
                    </a:cubicBezTo>
                    <a:lnTo>
                      <a:pt x="45793" y="65754"/>
                    </a:lnTo>
                    <a:cubicBezTo>
                      <a:pt x="45921" y="65946"/>
                      <a:pt x="45986" y="66203"/>
                      <a:pt x="45921" y="66460"/>
                    </a:cubicBezTo>
                    <a:lnTo>
                      <a:pt x="45664" y="68964"/>
                    </a:lnTo>
                    <a:lnTo>
                      <a:pt x="44059" y="74872"/>
                    </a:lnTo>
                    <a:lnTo>
                      <a:pt x="42710" y="82770"/>
                    </a:lnTo>
                    <a:lnTo>
                      <a:pt x="42710" y="85081"/>
                    </a:lnTo>
                    <a:lnTo>
                      <a:pt x="42261" y="87778"/>
                    </a:lnTo>
                    <a:cubicBezTo>
                      <a:pt x="42261" y="87843"/>
                      <a:pt x="42196" y="87907"/>
                      <a:pt x="42196" y="87971"/>
                    </a:cubicBezTo>
                    <a:lnTo>
                      <a:pt x="41297" y="90283"/>
                    </a:lnTo>
                    <a:lnTo>
                      <a:pt x="39691" y="93558"/>
                    </a:lnTo>
                    <a:cubicBezTo>
                      <a:pt x="39627" y="93622"/>
                      <a:pt x="39627" y="93686"/>
                      <a:pt x="39563" y="93750"/>
                    </a:cubicBezTo>
                    <a:lnTo>
                      <a:pt x="36865" y="97089"/>
                    </a:lnTo>
                    <a:lnTo>
                      <a:pt x="36865" y="103318"/>
                    </a:lnTo>
                    <a:lnTo>
                      <a:pt x="36865" y="103318"/>
                    </a:lnTo>
                    <a:cubicBezTo>
                      <a:pt x="36865" y="103446"/>
                      <a:pt x="36865" y="103511"/>
                      <a:pt x="36801" y="103639"/>
                    </a:cubicBezTo>
                    <a:lnTo>
                      <a:pt x="35003" y="110510"/>
                    </a:lnTo>
                    <a:cubicBezTo>
                      <a:pt x="35003" y="110638"/>
                      <a:pt x="34939" y="110702"/>
                      <a:pt x="34875" y="110831"/>
                    </a:cubicBezTo>
                    <a:lnTo>
                      <a:pt x="34168" y="111987"/>
                    </a:lnTo>
                    <a:cubicBezTo>
                      <a:pt x="34040" y="112179"/>
                      <a:pt x="33911" y="112308"/>
                      <a:pt x="33719" y="112436"/>
                    </a:cubicBezTo>
                    <a:lnTo>
                      <a:pt x="32819" y="112885"/>
                    </a:lnTo>
                    <a:cubicBezTo>
                      <a:pt x="32562" y="113014"/>
                      <a:pt x="32241" y="113014"/>
                      <a:pt x="31984" y="112950"/>
                    </a:cubicBezTo>
                    <a:lnTo>
                      <a:pt x="28131" y="111794"/>
                    </a:lnTo>
                    <a:lnTo>
                      <a:pt x="26397" y="111088"/>
                    </a:lnTo>
                    <a:cubicBezTo>
                      <a:pt x="26268" y="111023"/>
                      <a:pt x="26204" y="110959"/>
                      <a:pt x="26140" y="110895"/>
                    </a:cubicBezTo>
                    <a:lnTo>
                      <a:pt x="23892" y="109033"/>
                    </a:lnTo>
                    <a:lnTo>
                      <a:pt x="23378" y="109482"/>
                    </a:lnTo>
                    <a:lnTo>
                      <a:pt x="22672" y="110381"/>
                    </a:lnTo>
                    <a:lnTo>
                      <a:pt x="18240" y="122068"/>
                    </a:lnTo>
                    <a:lnTo>
                      <a:pt x="18433" y="125022"/>
                    </a:lnTo>
                    <a:lnTo>
                      <a:pt x="18433" y="126691"/>
                    </a:lnTo>
                    <a:lnTo>
                      <a:pt x="18625" y="128874"/>
                    </a:lnTo>
                    <a:lnTo>
                      <a:pt x="19525" y="131636"/>
                    </a:lnTo>
                    <a:cubicBezTo>
                      <a:pt x="19525" y="131700"/>
                      <a:pt x="19589" y="131828"/>
                      <a:pt x="19589" y="131892"/>
                    </a:cubicBezTo>
                    <a:lnTo>
                      <a:pt x="19846" y="135296"/>
                    </a:lnTo>
                    <a:cubicBezTo>
                      <a:pt x="19846" y="135360"/>
                      <a:pt x="19846" y="135488"/>
                      <a:pt x="19846" y="135552"/>
                    </a:cubicBezTo>
                    <a:lnTo>
                      <a:pt x="19460" y="137928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E4F9D575-C4E5-48FE-850F-9949079B5A53}"/>
                  </a:ext>
                </a:extLst>
              </p:cNvPr>
              <p:cNvSpPr/>
              <p:nvPr/>
            </p:nvSpPr>
            <p:spPr>
              <a:xfrm>
                <a:off x="673213" y="1231273"/>
                <a:ext cx="73217" cy="96382"/>
              </a:xfrm>
              <a:custGeom>
                <a:avLst/>
                <a:gdLst>
                  <a:gd name="connsiteX0" fmla="*/ 8606 w 73217"/>
                  <a:gd name="connsiteY0" fmla="*/ 84375 h 96382"/>
                  <a:gd name="connsiteX1" fmla="*/ 8478 w 73217"/>
                  <a:gd name="connsiteY1" fmla="*/ 84696 h 96382"/>
                  <a:gd name="connsiteX2" fmla="*/ 7643 w 73217"/>
                  <a:gd name="connsiteY2" fmla="*/ 86302 h 96382"/>
                  <a:gd name="connsiteX3" fmla="*/ 7450 w 73217"/>
                  <a:gd name="connsiteY3" fmla="*/ 88806 h 96382"/>
                  <a:gd name="connsiteX4" fmla="*/ 7643 w 73217"/>
                  <a:gd name="connsiteY4" fmla="*/ 90732 h 96382"/>
                  <a:gd name="connsiteX5" fmla="*/ 7964 w 73217"/>
                  <a:gd name="connsiteY5" fmla="*/ 91567 h 96382"/>
                  <a:gd name="connsiteX6" fmla="*/ 8349 w 73217"/>
                  <a:gd name="connsiteY6" fmla="*/ 92081 h 96382"/>
                  <a:gd name="connsiteX7" fmla="*/ 12781 w 73217"/>
                  <a:gd name="connsiteY7" fmla="*/ 93558 h 96382"/>
                  <a:gd name="connsiteX8" fmla="*/ 13038 w 73217"/>
                  <a:gd name="connsiteY8" fmla="*/ 93686 h 96382"/>
                  <a:gd name="connsiteX9" fmla="*/ 15800 w 73217"/>
                  <a:gd name="connsiteY9" fmla="*/ 95484 h 96382"/>
                  <a:gd name="connsiteX10" fmla="*/ 17855 w 73217"/>
                  <a:gd name="connsiteY10" fmla="*/ 96383 h 96382"/>
                  <a:gd name="connsiteX11" fmla="*/ 25305 w 73217"/>
                  <a:gd name="connsiteY11" fmla="*/ 87907 h 96382"/>
                  <a:gd name="connsiteX12" fmla="*/ 27681 w 73217"/>
                  <a:gd name="connsiteY12" fmla="*/ 83733 h 96382"/>
                  <a:gd name="connsiteX13" fmla="*/ 28773 w 73217"/>
                  <a:gd name="connsiteY13" fmla="*/ 81486 h 96382"/>
                  <a:gd name="connsiteX14" fmla="*/ 31984 w 73217"/>
                  <a:gd name="connsiteY14" fmla="*/ 77119 h 96382"/>
                  <a:gd name="connsiteX15" fmla="*/ 32819 w 73217"/>
                  <a:gd name="connsiteY15" fmla="*/ 74551 h 96382"/>
                  <a:gd name="connsiteX16" fmla="*/ 33205 w 73217"/>
                  <a:gd name="connsiteY16" fmla="*/ 73973 h 96382"/>
                  <a:gd name="connsiteX17" fmla="*/ 36480 w 73217"/>
                  <a:gd name="connsiteY17" fmla="*/ 71597 h 96382"/>
                  <a:gd name="connsiteX18" fmla="*/ 41747 w 73217"/>
                  <a:gd name="connsiteY18" fmla="*/ 63763 h 96382"/>
                  <a:gd name="connsiteX19" fmla="*/ 43545 w 73217"/>
                  <a:gd name="connsiteY19" fmla="*/ 54195 h 96382"/>
                  <a:gd name="connsiteX20" fmla="*/ 44701 w 73217"/>
                  <a:gd name="connsiteY20" fmla="*/ 43793 h 96382"/>
                  <a:gd name="connsiteX21" fmla="*/ 44830 w 73217"/>
                  <a:gd name="connsiteY21" fmla="*/ 43408 h 96382"/>
                  <a:gd name="connsiteX22" fmla="*/ 48234 w 73217"/>
                  <a:gd name="connsiteY22" fmla="*/ 36087 h 96382"/>
                  <a:gd name="connsiteX23" fmla="*/ 48362 w 73217"/>
                  <a:gd name="connsiteY23" fmla="*/ 35831 h 96382"/>
                  <a:gd name="connsiteX24" fmla="*/ 52794 w 73217"/>
                  <a:gd name="connsiteY24" fmla="*/ 30244 h 96382"/>
                  <a:gd name="connsiteX25" fmla="*/ 55491 w 73217"/>
                  <a:gd name="connsiteY25" fmla="*/ 23117 h 96382"/>
                  <a:gd name="connsiteX26" fmla="*/ 55619 w 73217"/>
                  <a:gd name="connsiteY26" fmla="*/ 22860 h 96382"/>
                  <a:gd name="connsiteX27" fmla="*/ 56776 w 73217"/>
                  <a:gd name="connsiteY27" fmla="*/ 21254 h 96382"/>
                  <a:gd name="connsiteX28" fmla="*/ 60308 w 73217"/>
                  <a:gd name="connsiteY28" fmla="*/ 17466 h 96382"/>
                  <a:gd name="connsiteX29" fmla="*/ 60629 w 73217"/>
                  <a:gd name="connsiteY29" fmla="*/ 17209 h 96382"/>
                  <a:gd name="connsiteX30" fmla="*/ 67694 w 73217"/>
                  <a:gd name="connsiteY30" fmla="*/ 13485 h 96382"/>
                  <a:gd name="connsiteX31" fmla="*/ 69235 w 73217"/>
                  <a:gd name="connsiteY31" fmla="*/ 11173 h 96382"/>
                  <a:gd name="connsiteX32" fmla="*/ 70070 w 73217"/>
                  <a:gd name="connsiteY32" fmla="*/ 7705 h 96382"/>
                  <a:gd name="connsiteX33" fmla="*/ 70199 w 73217"/>
                  <a:gd name="connsiteY33" fmla="*/ 7449 h 96382"/>
                  <a:gd name="connsiteX34" fmla="*/ 73217 w 73217"/>
                  <a:gd name="connsiteY34" fmla="*/ 1926 h 96382"/>
                  <a:gd name="connsiteX35" fmla="*/ 72447 w 73217"/>
                  <a:gd name="connsiteY35" fmla="*/ 2376 h 96382"/>
                  <a:gd name="connsiteX36" fmla="*/ 71034 w 73217"/>
                  <a:gd name="connsiteY36" fmla="*/ 3660 h 96382"/>
                  <a:gd name="connsiteX37" fmla="*/ 70648 w 73217"/>
                  <a:gd name="connsiteY37" fmla="*/ 3853 h 96382"/>
                  <a:gd name="connsiteX38" fmla="*/ 68786 w 73217"/>
                  <a:gd name="connsiteY38" fmla="*/ 4495 h 96382"/>
                  <a:gd name="connsiteX39" fmla="*/ 68015 w 73217"/>
                  <a:gd name="connsiteY39" fmla="*/ 5073 h 96382"/>
                  <a:gd name="connsiteX40" fmla="*/ 67822 w 73217"/>
                  <a:gd name="connsiteY40" fmla="*/ 5201 h 96382"/>
                  <a:gd name="connsiteX41" fmla="*/ 65767 w 73217"/>
                  <a:gd name="connsiteY41" fmla="*/ 6100 h 96382"/>
                  <a:gd name="connsiteX42" fmla="*/ 65382 w 73217"/>
                  <a:gd name="connsiteY42" fmla="*/ 6164 h 96382"/>
                  <a:gd name="connsiteX43" fmla="*/ 63134 w 73217"/>
                  <a:gd name="connsiteY43" fmla="*/ 6357 h 96382"/>
                  <a:gd name="connsiteX44" fmla="*/ 61271 w 73217"/>
                  <a:gd name="connsiteY44" fmla="*/ 7384 h 96382"/>
                  <a:gd name="connsiteX45" fmla="*/ 60693 w 73217"/>
                  <a:gd name="connsiteY45" fmla="*/ 7513 h 96382"/>
                  <a:gd name="connsiteX46" fmla="*/ 60565 w 73217"/>
                  <a:gd name="connsiteY46" fmla="*/ 7513 h 96382"/>
                  <a:gd name="connsiteX47" fmla="*/ 60565 w 73217"/>
                  <a:gd name="connsiteY47" fmla="*/ 7513 h 96382"/>
                  <a:gd name="connsiteX48" fmla="*/ 60565 w 73217"/>
                  <a:gd name="connsiteY48" fmla="*/ 7513 h 96382"/>
                  <a:gd name="connsiteX49" fmla="*/ 58767 w 73217"/>
                  <a:gd name="connsiteY49" fmla="*/ 7256 h 96382"/>
                  <a:gd name="connsiteX50" fmla="*/ 58253 w 73217"/>
                  <a:gd name="connsiteY50" fmla="*/ 7063 h 96382"/>
                  <a:gd name="connsiteX51" fmla="*/ 53050 w 73217"/>
                  <a:gd name="connsiteY51" fmla="*/ 3146 h 96382"/>
                  <a:gd name="connsiteX52" fmla="*/ 47655 w 73217"/>
                  <a:gd name="connsiteY52" fmla="*/ 2504 h 96382"/>
                  <a:gd name="connsiteX53" fmla="*/ 34104 w 73217"/>
                  <a:gd name="connsiteY53" fmla="*/ 2504 h 96382"/>
                  <a:gd name="connsiteX54" fmla="*/ 32562 w 73217"/>
                  <a:gd name="connsiteY54" fmla="*/ 2247 h 96382"/>
                  <a:gd name="connsiteX55" fmla="*/ 32177 w 73217"/>
                  <a:gd name="connsiteY55" fmla="*/ 2119 h 96382"/>
                  <a:gd name="connsiteX56" fmla="*/ 28324 w 73217"/>
                  <a:gd name="connsiteY56" fmla="*/ 0 h 96382"/>
                  <a:gd name="connsiteX57" fmla="*/ 27810 w 73217"/>
                  <a:gd name="connsiteY57" fmla="*/ 0 h 96382"/>
                  <a:gd name="connsiteX58" fmla="*/ 26911 w 73217"/>
                  <a:gd name="connsiteY58" fmla="*/ 578 h 96382"/>
                  <a:gd name="connsiteX59" fmla="*/ 27489 w 73217"/>
                  <a:gd name="connsiteY59" fmla="*/ 4174 h 96382"/>
                  <a:gd name="connsiteX60" fmla="*/ 27746 w 73217"/>
                  <a:gd name="connsiteY60" fmla="*/ 6742 h 96382"/>
                  <a:gd name="connsiteX61" fmla="*/ 27489 w 73217"/>
                  <a:gd name="connsiteY61" fmla="*/ 7577 h 96382"/>
                  <a:gd name="connsiteX62" fmla="*/ 26333 w 73217"/>
                  <a:gd name="connsiteY62" fmla="*/ 8926 h 96382"/>
                  <a:gd name="connsiteX63" fmla="*/ 25433 w 73217"/>
                  <a:gd name="connsiteY63" fmla="*/ 9311 h 96382"/>
                  <a:gd name="connsiteX64" fmla="*/ 21130 w 73217"/>
                  <a:gd name="connsiteY64" fmla="*/ 9311 h 96382"/>
                  <a:gd name="connsiteX65" fmla="*/ 19717 w 73217"/>
                  <a:gd name="connsiteY65" fmla="*/ 9889 h 96382"/>
                  <a:gd name="connsiteX66" fmla="*/ 19075 w 73217"/>
                  <a:gd name="connsiteY66" fmla="*/ 9953 h 96382"/>
                  <a:gd name="connsiteX67" fmla="*/ 9249 w 73217"/>
                  <a:gd name="connsiteY67" fmla="*/ 8476 h 96382"/>
                  <a:gd name="connsiteX68" fmla="*/ 4175 w 73217"/>
                  <a:gd name="connsiteY68" fmla="*/ 15539 h 96382"/>
                  <a:gd name="connsiteX69" fmla="*/ 4367 w 73217"/>
                  <a:gd name="connsiteY69" fmla="*/ 17145 h 96382"/>
                  <a:gd name="connsiteX70" fmla="*/ 4175 w 73217"/>
                  <a:gd name="connsiteY70" fmla="*/ 17915 h 96382"/>
                  <a:gd name="connsiteX71" fmla="*/ 3019 w 73217"/>
                  <a:gd name="connsiteY71" fmla="*/ 19713 h 96382"/>
                  <a:gd name="connsiteX72" fmla="*/ 3019 w 73217"/>
                  <a:gd name="connsiteY72" fmla="*/ 20741 h 96382"/>
                  <a:gd name="connsiteX73" fmla="*/ 2954 w 73217"/>
                  <a:gd name="connsiteY73" fmla="*/ 21062 h 96382"/>
                  <a:gd name="connsiteX74" fmla="*/ 1863 w 73217"/>
                  <a:gd name="connsiteY74" fmla="*/ 24786 h 96382"/>
                  <a:gd name="connsiteX75" fmla="*/ 2055 w 73217"/>
                  <a:gd name="connsiteY75" fmla="*/ 36023 h 96382"/>
                  <a:gd name="connsiteX76" fmla="*/ 3083 w 73217"/>
                  <a:gd name="connsiteY76" fmla="*/ 38527 h 96382"/>
                  <a:gd name="connsiteX77" fmla="*/ 2697 w 73217"/>
                  <a:gd name="connsiteY77" fmla="*/ 39876 h 96382"/>
                  <a:gd name="connsiteX78" fmla="*/ 1220 w 73217"/>
                  <a:gd name="connsiteY78" fmla="*/ 40903 h 96382"/>
                  <a:gd name="connsiteX79" fmla="*/ 578 w 73217"/>
                  <a:gd name="connsiteY79" fmla="*/ 41738 h 96382"/>
                  <a:gd name="connsiteX80" fmla="*/ 0 w 73217"/>
                  <a:gd name="connsiteY80" fmla="*/ 43729 h 96382"/>
                  <a:gd name="connsiteX81" fmla="*/ 1606 w 73217"/>
                  <a:gd name="connsiteY81" fmla="*/ 44371 h 96382"/>
                  <a:gd name="connsiteX82" fmla="*/ 4110 w 73217"/>
                  <a:gd name="connsiteY82" fmla="*/ 44371 h 96382"/>
                  <a:gd name="connsiteX83" fmla="*/ 4560 w 73217"/>
                  <a:gd name="connsiteY83" fmla="*/ 44435 h 96382"/>
                  <a:gd name="connsiteX84" fmla="*/ 11432 w 73217"/>
                  <a:gd name="connsiteY84" fmla="*/ 47196 h 96382"/>
                  <a:gd name="connsiteX85" fmla="*/ 12010 w 73217"/>
                  <a:gd name="connsiteY85" fmla="*/ 47774 h 96382"/>
                  <a:gd name="connsiteX86" fmla="*/ 15414 w 73217"/>
                  <a:gd name="connsiteY86" fmla="*/ 55094 h 96382"/>
                  <a:gd name="connsiteX87" fmla="*/ 15157 w 73217"/>
                  <a:gd name="connsiteY87" fmla="*/ 56379 h 96382"/>
                  <a:gd name="connsiteX88" fmla="*/ 15029 w 73217"/>
                  <a:gd name="connsiteY88" fmla="*/ 56507 h 96382"/>
                  <a:gd name="connsiteX89" fmla="*/ 15029 w 73217"/>
                  <a:gd name="connsiteY89" fmla="*/ 62222 h 96382"/>
                  <a:gd name="connsiteX90" fmla="*/ 15222 w 73217"/>
                  <a:gd name="connsiteY90" fmla="*/ 64148 h 96382"/>
                  <a:gd name="connsiteX91" fmla="*/ 15222 w 73217"/>
                  <a:gd name="connsiteY91" fmla="*/ 64534 h 96382"/>
                  <a:gd name="connsiteX92" fmla="*/ 14965 w 73217"/>
                  <a:gd name="connsiteY92" fmla="*/ 65432 h 96382"/>
                  <a:gd name="connsiteX93" fmla="*/ 12396 w 73217"/>
                  <a:gd name="connsiteY93" fmla="*/ 71340 h 96382"/>
                  <a:gd name="connsiteX94" fmla="*/ 10469 w 73217"/>
                  <a:gd name="connsiteY94" fmla="*/ 74422 h 96382"/>
                  <a:gd name="connsiteX95" fmla="*/ 8799 w 73217"/>
                  <a:gd name="connsiteY95" fmla="*/ 78724 h 96382"/>
                  <a:gd name="connsiteX96" fmla="*/ 8992 w 73217"/>
                  <a:gd name="connsiteY96" fmla="*/ 81229 h 96382"/>
                  <a:gd name="connsiteX97" fmla="*/ 8992 w 73217"/>
                  <a:gd name="connsiteY97" fmla="*/ 81550 h 96382"/>
                  <a:gd name="connsiteX98" fmla="*/ 8606 w 73217"/>
                  <a:gd name="connsiteY98" fmla="*/ 84375 h 9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3217" h="96382">
                    <a:moveTo>
                      <a:pt x="8606" y="84375"/>
                    </a:moveTo>
                    <a:cubicBezTo>
                      <a:pt x="8606" y="84504"/>
                      <a:pt x="8542" y="84568"/>
                      <a:pt x="8478" y="84696"/>
                    </a:cubicBezTo>
                    <a:lnTo>
                      <a:pt x="7643" y="86302"/>
                    </a:lnTo>
                    <a:lnTo>
                      <a:pt x="7450" y="88806"/>
                    </a:lnTo>
                    <a:lnTo>
                      <a:pt x="7643" y="90732"/>
                    </a:lnTo>
                    <a:lnTo>
                      <a:pt x="7964" y="91567"/>
                    </a:lnTo>
                    <a:lnTo>
                      <a:pt x="8349" y="92081"/>
                    </a:lnTo>
                    <a:lnTo>
                      <a:pt x="12781" y="93558"/>
                    </a:lnTo>
                    <a:cubicBezTo>
                      <a:pt x="12845" y="93622"/>
                      <a:pt x="12974" y="93622"/>
                      <a:pt x="13038" y="93686"/>
                    </a:cubicBezTo>
                    <a:lnTo>
                      <a:pt x="15800" y="95484"/>
                    </a:lnTo>
                    <a:lnTo>
                      <a:pt x="17855" y="96383"/>
                    </a:lnTo>
                    <a:lnTo>
                      <a:pt x="25305" y="87907"/>
                    </a:lnTo>
                    <a:lnTo>
                      <a:pt x="27681" y="83733"/>
                    </a:lnTo>
                    <a:lnTo>
                      <a:pt x="28773" y="81486"/>
                    </a:lnTo>
                    <a:lnTo>
                      <a:pt x="31984" y="77119"/>
                    </a:lnTo>
                    <a:lnTo>
                      <a:pt x="32819" y="74551"/>
                    </a:lnTo>
                    <a:cubicBezTo>
                      <a:pt x="32884" y="74358"/>
                      <a:pt x="33012" y="74101"/>
                      <a:pt x="33205" y="73973"/>
                    </a:cubicBezTo>
                    <a:lnTo>
                      <a:pt x="36480" y="71597"/>
                    </a:lnTo>
                    <a:lnTo>
                      <a:pt x="41747" y="63763"/>
                    </a:lnTo>
                    <a:lnTo>
                      <a:pt x="43545" y="54195"/>
                    </a:lnTo>
                    <a:lnTo>
                      <a:pt x="44701" y="43793"/>
                    </a:lnTo>
                    <a:cubicBezTo>
                      <a:pt x="44701" y="43664"/>
                      <a:pt x="44765" y="43536"/>
                      <a:pt x="44830" y="43408"/>
                    </a:cubicBezTo>
                    <a:lnTo>
                      <a:pt x="48234" y="36087"/>
                    </a:lnTo>
                    <a:cubicBezTo>
                      <a:pt x="48298" y="36023"/>
                      <a:pt x="48298" y="35959"/>
                      <a:pt x="48362" y="35831"/>
                    </a:cubicBezTo>
                    <a:lnTo>
                      <a:pt x="52794" y="30244"/>
                    </a:lnTo>
                    <a:lnTo>
                      <a:pt x="55491" y="23117"/>
                    </a:lnTo>
                    <a:cubicBezTo>
                      <a:pt x="55555" y="23052"/>
                      <a:pt x="55555" y="22924"/>
                      <a:pt x="55619" y="22860"/>
                    </a:cubicBezTo>
                    <a:lnTo>
                      <a:pt x="56776" y="21254"/>
                    </a:lnTo>
                    <a:lnTo>
                      <a:pt x="60308" y="17466"/>
                    </a:lnTo>
                    <a:cubicBezTo>
                      <a:pt x="60372" y="17402"/>
                      <a:pt x="60501" y="17273"/>
                      <a:pt x="60629" y="17209"/>
                    </a:cubicBezTo>
                    <a:lnTo>
                      <a:pt x="67694" y="13485"/>
                    </a:lnTo>
                    <a:lnTo>
                      <a:pt x="69235" y="11173"/>
                    </a:lnTo>
                    <a:lnTo>
                      <a:pt x="70070" y="7705"/>
                    </a:lnTo>
                    <a:cubicBezTo>
                      <a:pt x="70070" y="7641"/>
                      <a:pt x="70134" y="7513"/>
                      <a:pt x="70199" y="7449"/>
                    </a:cubicBezTo>
                    <a:lnTo>
                      <a:pt x="73217" y="1926"/>
                    </a:lnTo>
                    <a:lnTo>
                      <a:pt x="72447" y="2376"/>
                    </a:lnTo>
                    <a:lnTo>
                      <a:pt x="71034" y="3660"/>
                    </a:lnTo>
                    <a:cubicBezTo>
                      <a:pt x="70905" y="3724"/>
                      <a:pt x="70777" y="3853"/>
                      <a:pt x="70648" y="3853"/>
                    </a:cubicBezTo>
                    <a:lnTo>
                      <a:pt x="68786" y="4495"/>
                    </a:lnTo>
                    <a:lnTo>
                      <a:pt x="68015" y="5073"/>
                    </a:lnTo>
                    <a:cubicBezTo>
                      <a:pt x="67951" y="5137"/>
                      <a:pt x="67887" y="5137"/>
                      <a:pt x="67822" y="5201"/>
                    </a:cubicBezTo>
                    <a:lnTo>
                      <a:pt x="65767" y="6100"/>
                    </a:lnTo>
                    <a:cubicBezTo>
                      <a:pt x="65639" y="6164"/>
                      <a:pt x="65510" y="6164"/>
                      <a:pt x="65382" y="6164"/>
                    </a:cubicBezTo>
                    <a:lnTo>
                      <a:pt x="63134" y="6357"/>
                    </a:lnTo>
                    <a:lnTo>
                      <a:pt x="61271" y="7384"/>
                    </a:lnTo>
                    <a:cubicBezTo>
                      <a:pt x="61079" y="7449"/>
                      <a:pt x="60886" y="7513"/>
                      <a:pt x="60693" y="7513"/>
                    </a:cubicBezTo>
                    <a:cubicBezTo>
                      <a:pt x="60629" y="7513"/>
                      <a:pt x="60629" y="7513"/>
                      <a:pt x="60565" y="7513"/>
                    </a:cubicBezTo>
                    <a:lnTo>
                      <a:pt x="60565" y="7513"/>
                    </a:lnTo>
                    <a:lnTo>
                      <a:pt x="60565" y="7513"/>
                    </a:lnTo>
                    <a:lnTo>
                      <a:pt x="58767" y="7256"/>
                    </a:lnTo>
                    <a:cubicBezTo>
                      <a:pt x="58574" y="7256"/>
                      <a:pt x="58381" y="7128"/>
                      <a:pt x="58253" y="7063"/>
                    </a:cubicBezTo>
                    <a:lnTo>
                      <a:pt x="53050" y="3146"/>
                    </a:lnTo>
                    <a:lnTo>
                      <a:pt x="47655" y="2504"/>
                    </a:lnTo>
                    <a:lnTo>
                      <a:pt x="34104" y="2504"/>
                    </a:lnTo>
                    <a:lnTo>
                      <a:pt x="32562" y="2247"/>
                    </a:lnTo>
                    <a:cubicBezTo>
                      <a:pt x="32434" y="2247"/>
                      <a:pt x="32306" y="2183"/>
                      <a:pt x="32177" y="2119"/>
                    </a:cubicBezTo>
                    <a:lnTo>
                      <a:pt x="28324" y="0"/>
                    </a:lnTo>
                    <a:lnTo>
                      <a:pt x="27810" y="0"/>
                    </a:lnTo>
                    <a:lnTo>
                      <a:pt x="26911" y="578"/>
                    </a:lnTo>
                    <a:lnTo>
                      <a:pt x="27489" y="4174"/>
                    </a:lnTo>
                    <a:lnTo>
                      <a:pt x="27746" y="6742"/>
                    </a:lnTo>
                    <a:cubicBezTo>
                      <a:pt x="27746" y="7063"/>
                      <a:pt x="27681" y="7320"/>
                      <a:pt x="27489" y="7577"/>
                    </a:cubicBezTo>
                    <a:lnTo>
                      <a:pt x="26333" y="8926"/>
                    </a:lnTo>
                    <a:cubicBezTo>
                      <a:pt x="26140" y="9182"/>
                      <a:pt x="25819" y="9311"/>
                      <a:pt x="25433" y="9311"/>
                    </a:cubicBezTo>
                    <a:lnTo>
                      <a:pt x="21130" y="9311"/>
                    </a:lnTo>
                    <a:lnTo>
                      <a:pt x="19717" y="9889"/>
                    </a:lnTo>
                    <a:cubicBezTo>
                      <a:pt x="19525" y="9953"/>
                      <a:pt x="19332" y="10017"/>
                      <a:pt x="19075" y="9953"/>
                    </a:cubicBezTo>
                    <a:lnTo>
                      <a:pt x="9249" y="8476"/>
                    </a:lnTo>
                    <a:lnTo>
                      <a:pt x="4175" y="15539"/>
                    </a:lnTo>
                    <a:lnTo>
                      <a:pt x="4367" y="17145"/>
                    </a:lnTo>
                    <a:cubicBezTo>
                      <a:pt x="4367" y="17402"/>
                      <a:pt x="4303" y="17658"/>
                      <a:pt x="4175" y="17915"/>
                    </a:cubicBezTo>
                    <a:lnTo>
                      <a:pt x="3019" y="19713"/>
                    </a:lnTo>
                    <a:lnTo>
                      <a:pt x="3019" y="20741"/>
                    </a:lnTo>
                    <a:cubicBezTo>
                      <a:pt x="3019" y="20869"/>
                      <a:pt x="3019" y="20933"/>
                      <a:pt x="2954" y="21062"/>
                    </a:cubicBezTo>
                    <a:lnTo>
                      <a:pt x="1863" y="24786"/>
                    </a:lnTo>
                    <a:lnTo>
                      <a:pt x="2055" y="36023"/>
                    </a:lnTo>
                    <a:lnTo>
                      <a:pt x="3083" y="38527"/>
                    </a:lnTo>
                    <a:cubicBezTo>
                      <a:pt x="3276" y="39041"/>
                      <a:pt x="3147" y="39555"/>
                      <a:pt x="2697" y="39876"/>
                    </a:cubicBezTo>
                    <a:lnTo>
                      <a:pt x="1220" y="40903"/>
                    </a:lnTo>
                    <a:lnTo>
                      <a:pt x="578" y="41738"/>
                    </a:lnTo>
                    <a:lnTo>
                      <a:pt x="0" y="43729"/>
                    </a:lnTo>
                    <a:lnTo>
                      <a:pt x="1606" y="44371"/>
                    </a:lnTo>
                    <a:lnTo>
                      <a:pt x="4110" y="44371"/>
                    </a:lnTo>
                    <a:cubicBezTo>
                      <a:pt x="4239" y="44371"/>
                      <a:pt x="4432" y="44371"/>
                      <a:pt x="4560" y="44435"/>
                    </a:cubicBezTo>
                    <a:lnTo>
                      <a:pt x="11432" y="47196"/>
                    </a:lnTo>
                    <a:cubicBezTo>
                      <a:pt x="11689" y="47325"/>
                      <a:pt x="11946" y="47517"/>
                      <a:pt x="12010" y="47774"/>
                    </a:cubicBezTo>
                    <a:lnTo>
                      <a:pt x="15414" y="55094"/>
                    </a:lnTo>
                    <a:cubicBezTo>
                      <a:pt x="15607" y="55544"/>
                      <a:pt x="15543" y="56057"/>
                      <a:pt x="15157" y="56379"/>
                    </a:cubicBezTo>
                    <a:lnTo>
                      <a:pt x="15029" y="56507"/>
                    </a:lnTo>
                    <a:lnTo>
                      <a:pt x="15029" y="62222"/>
                    </a:lnTo>
                    <a:lnTo>
                      <a:pt x="15222" y="64148"/>
                    </a:lnTo>
                    <a:cubicBezTo>
                      <a:pt x="15222" y="64277"/>
                      <a:pt x="15222" y="64405"/>
                      <a:pt x="15222" y="64534"/>
                    </a:cubicBezTo>
                    <a:lnTo>
                      <a:pt x="14965" y="65432"/>
                    </a:lnTo>
                    <a:lnTo>
                      <a:pt x="12396" y="71340"/>
                    </a:lnTo>
                    <a:lnTo>
                      <a:pt x="10469" y="74422"/>
                    </a:lnTo>
                    <a:lnTo>
                      <a:pt x="8799" y="78724"/>
                    </a:lnTo>
                    <a:lnTo>
                      <a:pt x="8992" y="81229"/>
                    </a:lnTo>
                    <a:cubicBezTo>
                      <a:pt x="8992" y="81357"/>
                      <a:pt x="8992" y="81421"/>
                      <a:pt x="8992" y="81550"/>
                    </a:cubicBezTo>
                    <a:lnTo>
                      <a:pt x="8606" y="8437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E751AC97-7A45-4883-A782-8DFC0CEB6A81}"/>
                  </a:ext>
                </a:extLst>
              </p:cNvPr>
              <p:cNvSpPr/>
              <p:nvPr/>
            </p:nvSpPr>
            <p:spPr>
              <a:xfrm>
                <a:off x="627999" y="1099252"/>
                <a:ext cx="121001" cy="137414"/>
              </a:xfrm>
              <a:custGeom>
                <a:avLst/>
                <a:gdLst>
                  <a:gd name="connsiteX0" fmla="*/ 51702 w 121001"/>
                  <a:gd name="connsiteY0" fmla="*/ 126498 h 137414"/>
                  <a:gd name="connsiteX1" fmla="*/ 51188 w 121001"/>
                  <a:gd name="connsiteY1" fmla="*/ 127719 h 137414"/>
                  <a:gd name="connsiteX2" fmla="*/ 52472 w 121001"/>
                  <a:gd name="connsiteY2" fmla="*/ 127462 h 137414"/>
                  <a:gd name="connsiteX3" fmla="*/ 52858 w 121001"/>
                  <a:gd name="connsiteY3" fmla="*/ 127462 h 137414"/>
                  <a:gd name="connsiteX4" fmla="*/ 54463 w 121001"/>
                  <a:gd name="connsiteY4" fmla="*/ 127719 h 137414"/>
                  <a:gd name="connsiteX5" fmla="*/ 60565 w 121001"/>
                  <a:gd name="connsiteY5" fmla="*/ 129581 h 137414"/>
                  <a:gd name="connsiteX6" fmla="*/ 70456 w 121001"/>
                  <a:gd name="connsiteY6" fmla="*/ 131058 h 137414"/>
                  <a:gd name="connsiteX7" fmla="*/ 71933 w 121001"/>
                  <a:gd name="connsiteY7" fmla="*/ 130159 h 137414"/>
                  <a:gd name="connsiteX8" fmla="*/ 72511 w 121001"/>
                  <a:gd name="connsiteY8" fmla="*/ 129966 h 137414"/>
                  <a:gd name="connsiteX9" fmla="*/ 73667 w 121001"/>
                  <a:gd name="connsiteY9" fmla="*/ 129966 h 137414"/>
                  <a:gd name="connsiteX10" fmla="*/ 74245 w 121001"/>
                  <a:gd name="connsiteY10" fmla="*/ 130094 h 137414"/>
                  <a:gd name="connsiteX11" fmla="*/ 78163 w 121001"/>
                  <a:gd name="connsiteY11" fmla="*/ 132278 h 137414"/>
                  <a:gd name="connsiteX12" fmla="*/ 79319 w 121001"/>
                  <a:gd name="connsiteY12" fmla="*/ 132470 h 137414"/>
                  <a:gd name="connsiteX13" fmla="*/ 92806 w 121001"/>
                  <a:gd name="connsiteY13" fmla="*/ 132470 h 137414"/>
                  <a:gd name="connsiteX14" fmla="*/ 98651 w 121001"/>
                  <a:gd name="connsiteY14" fmla="*/ 133177 h 137414"/>
                  <a:gd name="connsiteX15" fmla="*/ 99229 w 121001"/>
                  <a:gd name="connsiteY15" fmla="*/ 133369 h 137414"/>
                  <a:gd name="connsiteX16" fmla="*/ 104431 w 121001"/>
                  <a:gd name="connsiteY16" fmla="*/ 137286 h 137414"/>
                  <a:gd name="connsiteX17" fmla="*/ 105587 w 121001"/>
                  <a:gd name="connsiteY17" fmla="*/ 137415 h 137414"/>
                  <a:gd name="connsiteX18" fmla="*/ 107321 w 121001"/>
                  <a:gd name="connsiteY18" fmla="*/ 136451 h 137414"/>
                  <a:gd name="connsiteX19" fmla="*/ 107771 w 121001"/>
                  <a:gd name="connsiteY19" fmla="*/ 136323 h 137414"/>
                  <a:gd name="connsiteX20" fmla="*/ 110083 w 121001"/>
                  <a:gd name="connsiteY20" fmla="*/ 136130 h 137414"/>
                  <a:gd name="connsiteX21" fmla="*/ 111817 w 121001"/>
                  <a:gd name="connsiteY21" fmla="*/ 135360 h 137414"/>
                  <a:gd name="connsiteX22" fmla="*/ 112652 w 121001"/>
                  <a:gd name="connsiteY22" fmla="*/ 134782 h 137414"/>
                  <a:gd name="connsiteX23" fmla="*/ 112973 w 121001"/>
                  <a:gd name="connsiteY23" fmla="*/ 134589 h 137414"/>
                  <a:gd name="connsiteX24" fmla="*/ 114836 w 121001"/>
                  <a:gd name="connsiteY24" fmla="*/ 133947 h 137414"/>
                  <a:gd name="connsiteX25" fmla="*/ 116249 w 121001"/>
                  <a:gd name="connsiteY25" fmla="*/ 132727 h 137414"/>
                  <a:gd name="connsiteX26" fmla="*/ 119331 w 121001"/>
                  <a:gd name="connsiteY26" fmla="*/ 130865 h 137414"/>
                  <a:gd name="connsiteX27" fmla="*/ 121001 w 121001"/>
                  <a:gd name="connsiteY27" fmla="*/ 119178 h 137414"/>
                  <a:gd name="connsiteX28" fmla="*/ 117533 w 121001"/>
                  <a:gd name="connsiteY28" fmla="*/ 115711 h 137414"/>
                  <a:gd name="connsiteX29" fmla="*/ 113037 w 121001"/>
                  <a:gd name="connsiteY29" fmla="*/ 112115 h 137414"/>
                  <a:gd name="connsiteX30" fmla="*/ 110211 w 121001"/>
                  <a:gd name="connsiteY30" fmla="*/ 109290 h 137414"/>
                  <a:gd name="connsiteX31" fmla="*/ 108092 w 121001"/>
                  <a:gd name="connsiteY31" fmla="*/ 106721 h 137414"/>
                  <a:gd name="connsiteX32" fmla="*/ 105138 w 121001"/>
                  <a:gd name="connsiteY32" fmla="*/ 102226 h 137414"/>
                  <a:gd name="connsiteX33" fmla="*/ 104110 w 121001"/>
                  <a:gd name="connsiteY33" fmla="*/ 101327 h 137414"/>
                  <a:gd name="connsiteX34" fmla="*/ 102890 w 121001"/>
                  <a:gd name="connsiteY34" fmla="*/ 100942 h 137414"/>
                  <a:gd name="connsiteX35" fmla="*/ 99807 w 121001"/>
                  <a:gd name="connsiteY35" fmla="*/ 100749 h 137414"/>
                  <a:gd name="connsiteX36" fmla="*/ 95632 w 121001"/>
                  <a:gd name="connsiteY36" fmla="*/ 99593 h 137414"/>
                  <a:gd name="connsiteX37" fmla="*/ 93962 w 121001"/>
                  <a:gd name="connsiteY37" fmla="*/ 99593 h 137414"/>
                  <a:gd name="connsiteX38" fmla="*/ 90622 w 121001"/>
                  <a:gd name="connsiteY38" fmla="*/ 99850 h 137414"/>
                  <a:gd name="connsiteX39" fmla="*/ 86512 w 121001"/>
                  <a:gd name="connsiteY39" fmla="*/ 99401 h 137414"/>
                  <a:gd name="connsiteX40" fmla="*/ 85677 w 121001"/>
                  <a:gd name="connsiteY40" fmla="*/ 98823 h 137414"/>
                  <a:gd name="connsiteX41" fmla="*/ 84971 w 121001"/>
                  <a:gd name="connsiteY41" fmla="*/ 97667 h 137414"/>
                  <a:gd name="connsiteX42" fmla="*/ 84842 w 121001"/>
                  <a:gd name="connsiteY42" fmla="*/ 97218 h 137414"/>
                  <a:gd name="connsiteX43" fmla="*/ 84649 w 121001"/>
                  <a:gd name="connsiteY43" fmla="*/ 95869 h 137414"/>
                  <a:gd name="connsiteX44" fmla="*/ 83365 w 121001"/>
                  <a:gd name="connsiteY44" fmla="*/ 93814 h 137414"/>
                  <a:gd name="connsiteX45" fmla="*/ 82723 w 121001"/>
                  <a:gd name="connsiteY45" fmla="*/ 93493 h 137414"/>
                  <a:gd name="connsiteX46" fmla="*/ 82659 w 121001"/>
                  <a:gd name="connsiteY46" fmla="*/ 93557 h 137414"/>
                  <a:gd name="connsiteX47" fmla="*/ 79447 w 121001"/>
                  <a:gd name="connsiteY47" fmla="*/ 96319 h 137414"/>
                  <a:gd name="connsiteX48" fmla="*/ 79190 w 121001"/>
                  <a:gd name="connsiteY48" fmla="*/ 96447 h 137414"/>
                  <a:gd name="connsiteX49" fmla="*/ 77392 w 121001"/>
                  <a:gd name="connsiteY49" fmla="*/ 97346 h 137414"/>
                  <a:gd name="connsiteX50" fmla="*/ 77007 w 121001"/>
                  <a:gd name="connsiteY50" fmla="*/ 97474 h 137414"/>
                  <a:gd name="connsiteX51" fmla="*/ 74951 w 121001"/>
                  <a:gd name="connsiteY51" fmla="*/ 97731 h 137414"/>
                  <a:gd name="connsiteX52" fmla="*/ 74695 w 121001"/>
                  <a:gd name="connsiteY52" fmla="*/ 97731 h 137414"/>
                  <a:gd name="connsiteX53" fmla="*/ 73089 w 121001"/>
                  <a:gd name="connsiteY53" fmla="*/ 97474 h 137414"/>
                  <a:gd name="connsiteX54" fmla="*/ 72639 w 121001"/>
                  <a:gd name="connsiteY54" fmla="*/ 97282 h 137414"/>
                  <a:gd name="connsiteX55" fmla="*/ 70841 w 121001"/>
                  <a:gd name="connsiteY55" fmla="*/ 96126 h 137414"/>
                  <a:gd name="connsiteX56" fmla="*/ 70391 w 121001"/>
                  <a:gd name="connsiteY56" fmla="*/ 95612 h 137414"/>
                  <a:gd name="connsiteX57" fmla="*/ 69685 w 121001"/>
                  <a:gd name="connsiteY57" fmla="*/ 94007 h 137414"/>
                  <a:gd name="connsiteX58" fmla="*/ 64996 w 121001"/>
                  <a:gd name="connsiteY58" fmla="*/ 82513 h 137414"/>
                  <a:gd name="connsiteX59" fmla="*/ 61207 w 121001"/>
                  <a:gd name="connsiteY59" fmla="*/ 88485 h 137414"/>
                  <a:gd name="connsiteX60" fmla="*/ 60950 w 121001"/>
                  <a:gd name="connsiteY60" fmla="*/ 89255 h 137414"/>
                  <a:gd name="connsiteX61" fmla="*/ 60758 w 121001"/>
                  <a:gd name="connsiteY61" fmla="*/ 94328 h 137414"/>
                  <a:gd name="connsiteX62" fmla="*/ 60693 w 121001"/>
                  <a:gd name="connsiteY62" fmla="*/ 94585 h 137414"/>
                  <a:gd name="connsiteX63" fmla="*/ 60244 w 121001"/>
                  <a:gd name="connsiteY63" fmla="*/ 96190 h 137414"/>
                  <a:gd name="connsiteX64" fmla="*/ 60115 w 121001"/>
                  <a:gd name="connsiteY64" fmla="*/ 96511 h 137414"/>
                  <a:gd name="connsiteX65" fmla="*/ 59216 w 121001"/>
                  <a:gd name="connsiteY65" fmla="*/ 97860 h 137414"/>
                  <a:gd name="connsiteX66" fmla="*/ 56776 w 121001"/>
                  <a:gd name="connsiteY66" fmla="*/ 100300 h 137414"/>
                  <a:gd name="connsiteX67" fmla="*/ 56583 w 121001"/>
                  <a:gd name="connsiteY67" fmla="*/ 100492 h 137414"/>
                  <a:gd name="connsiteX68" fmla="*/ 55427 w 121001"/>
                  <a:gd name="connsiteY68" fmla="*/ 101199 h 137414"/>
                  <a:gd name="connsiteX69" fmla="*/ 54592 w 121001"/>
                  <a:gd name="connsiteY69" fmla="*/ 101327 h 137414"/>
                  <a:gd name="connsiteX70" fmla="*/ 51188 w 121001"/>
                  <a:gd name="connsiteY70" fmla="*/ 100621 h 137414"/>
                  <a:gd name="connsiteX71" fmla="*/ 50931 w 121001"/>
                  <a:gd name="connsiteY71" fmla="*/ 100492 h 137414"/>
                  <a:gd name="connsiteX72" fmla="*/ 48169 w 121001"/>
                  <a:gd name="connsiteY72" fmla="*/ 99144 h 137414"/>
                  <a:gd name="connsiteX73" fmla="*/ 47591 w 121001"/>
                  <a:gd name="connsiteY73" fmla="*/ 98566 h 137414"/>
                  <a:gd name="connsiteX74" fmla="*/ 47270 w 121001"/>
                  <a:gd name="connsiteY74" fmla="*/ 97731 h 137414"/>
                  <a:gd name="connsiteX75" fmla="*/ 43866 w 121001"/>
                  <a:gd name="connsiteY75" fmla="*/ 95163 h 137414"/>
                  <a:gd name="connsiteX76" fmla="*/ 43609 w 121001"/>
                  <a:gd name="connsiteY76" fmla="*/ 94906 h 137414"/>
                  <a:gd name="connsiteX77" fmla="*/ 42004 w 121001"/>
                  <a:gd name="connsiteY77" fmla="*/ 92594 h 137414"/>
                  <a:gd name="connsiteX78" fmla="*/ 41875 w 121001"/>
                  <a:gd name="connsiteY78" fmla="*/ 92338 h 137414"/>
                  <a:gd name="connsiteX79" fmla="*/ 40976 w 121001"/>
                  <a:gd name="connsiteY79" fmla="*/ 90026 h 137414"/>
                  <a:gd name="connsiteX80" fmla="*/ 40462 w 121001"/>
                  <a:gd name="connsiteY80" fmla="*/ 87778 h 137414"/>
                  <a:gd name="connsiteX81" fmla="*/ 40205 w 121001"/>
                  <a:gd name="connsiteY81" fmla="*/ 85338 h 137414"/>
                  <a:gd name="connsiteX82" fmla="*/ 39242 w 121001"/>
                  <a:gd name="connsiteY82" fmla="*/ 83476 h 137414"/>
                  <a:gd name="connsiteX83" fmla="*/ 37379 w 121001"/>
                  <a:gd name="connsiteY83" fmla="*/ 81807 h 137414"/>
                  <a:gd name="connsiteX84" fmla="*/ 37058 w 121001"/>
                  <a:gd name="connsiteY84" fmla="*/ 80522 h 137414"/>
                  <a:gd name="connsiteX85" fmla="*/ 40462 w 121001"/>
                  <a:gd name="connsiteY85" fmla="*/ 71854 h 137414"/>
                  <a:gd name="connsiteX86" fmla="*/ 42646 w 121001"/>
                  <a:gd name="connsiteY86" fmla="*/ 68450 h 137414"/>
                  <a:gd name="connsiteX87" fmla="*/ 42967 w 121001"/>
                  <a:gd name="connsiteY87" fmla="*/ 68129 h 137414"/>
                  <a:gd name="connsiteX88" fmla="*/ 43674 w 121001"/>
                  <a:gd name="connsiteY88" fmla="*/ 67680 h 137414"/>
                  <a:gd name="connsiteX89" fmla="*/ 44059 w 121001"/>
                  <a:gd name="connsiteY89" fmla="*/ 67487 h 137414"/>
                  <a:gd name="connsiteX90" fmla="*/ 45215 w 121001"/>
                  <a:gd name="connsiteY90" fmla="*/ 67230 h 137414"/>
                  <a:gd name="connsiteX91" fmla="*/ 45536 w 121001"/>
                  <a:gd name="connsiteY91" fmla="*/ 67230 h 137414"/>
                  <a:gd name="connsiteX92" fmla="*/ 48298 w 121001"/>
                  <a:gd name="connsiteY92" fmla="*/ 67487 h 137414"/>
                  <a:gd name="connsiteX93" fmla="*/ 49390 w 121001"/>
                  <a:gd name="connsiteY93" fmla="*/ 67744 h 137414"/>
                  <a:gd name="connsiteX94" fmla="*/ 49775 w 121001"/>
                  <a:gd name="connsiteY94" fmla="*/ 67873 h 137414"/>
                  <a:gd name="connsiteX95" fmla="*/ 51059 w 121001"/>
                  <a:gd name="connsiteY95" fmla="*/ 68771 h 137414"/>
                  <a:gd name="connsiteX96" fmla="*/ 51894 w 121001"/>
                  <a:gd name="connsiteY96" fmla="*/ 64534 h 137414"/>
                  <a:gd name="connsiteX97" fmla="*/ 52023 w 121001"/>
                  <a:gd name="connsiteY97" fmla="*/ 64212 h 137414"/>
                  <a:gd name="connsiteX98" fmla="*/ 55363 w 121001"/>
                  <a:gd name="connsiteY98" fmla="*/ 57727 h 137414"/>
                  <a:gd name="connsiteX99" fmla="*/ 55941 w 121001"/>
                  <a:gd name="connsiteY99" fmla="*/ 55544 h 137414"/>
                  <a:gd name="connsiteX100" fmla="*/ 55619 w 121001"/>
                  <a:gd name="connsiteY100" fmla="*/ 52462 h 137414"/>
                  <a:gd name="connsiteX101" fmla="*/ 54078 w 121001"/>
                  <a:gd name="connsiteY101" fmla="*/ 51306 h 137414"/>
                  <a:gd name="connsiteX102" fmla="*/ 53628 w 121001"/>
                  <a:gd name="connsiteY102" fmla="*/ 50535 h 137414"/>
                  <a:gd name="connsiteX103" fmla="*/ 53179 w 121001"/>
                  <a:gd name="connsiteY103" fmla="*/ 47581 h 137414"/>
                  <a:gd name="connsiteX104" fmla="*/ 53243 w 121001"/>
                  <a:gd name="connsiteY104" fmla="*/ 46939 h 137414"/>
                  <a:gd name="connsiteX105" fmla="*/ 53950 w 121001"/>
                  <a:gd name="connsiteY105" fmla="*/ 45334 h 137414"/>
                  <a:gd name="connsiteX106" fmla="*/ 54271 w 121001"/>
                  <a:gd name="connsiteY106" fmla="*/ 44884 h 137414"/>
                  <a:gd name="connsiteX107" fmla="*/ 57225 w 121001"/>
                  <a:gd name="connsiteY107" fmla="*/ 42380 h 137414"/>
                  <a:gd name="connsiteX108" fmla="*/ 58124 w 121001"/>
                  <a:gd name="connsiteY108" fmla="*/ 42123 h 137414"/>
                  <a:gd name="connsiteX109" fmla="*/ 59923 w 121001"/>
                  <a:gd name="connsiteY109" fmla="*/ 42380 h 137414"/>
                  <a:gd name="connsiteX110" fmla="*/ 60244 w 121001"/>
                  <a:gd name="connsiteY110" fmla="*/ 42444 h 137414"/>
                  <a:gd name="connsiteX111" fmla="*/ 62620 w 121001"/>
                  <a:gd name="connsiteY111" fmla="*/ 43408 h 137414"/>
                  <a:gd name="connsiteX112" fmla="*/ 64740 w 121001"/>
                  <a:gd name="connsiteY112" fmla="*/ 42830 h 137414"/>
                  <a:gd name="connsiteX113" fmla="*/ 65896 w 121001"/>
                  <a:gd name="connsiteY113" fmla="*/ 43151 h 137414"/>
                  <a:gd name="connsiteX114" fmla="*/ 67758 w 121001"/>
                  <a:gd name="connsiteY114" fmla="*/ 45270 h 137414"/>
                  <a:gd name="connsiteX115" fmla="*/ 69492 w 121001"/>
                  <a:gd name="connsiteY115" fmla="*/ 46040 h 137414"/>
                  <a:gd name="connsiteX116" fmla="*/ 74052 w 121001"/>
                  <a:gd name="connsiteY116" fmla="*/ 46875 h 137414"/>
                  <a:gd name="connsiteX117" fmla="*/ 77071 w 121001"/>
                  <a:gd name="connsiteY117" fmla="*/ 45719 h 137414"/>
                  <a:gd name="connsiteX118" fmla="*/ 79833 w 121001"/>
                  <a:gd name="connsiteY118" fmla="*/ 41674 h 137414"/>
                  <a:gd name="connsiteX119" fmla="*/ 80154 w 121001"/>
                  <a:gd name="connsiteY119" fmla="*/ 40968 h 137414"/>
                  <a:gd name="connsiteX120" fmla="*/ 78998 w 121001"/>
                  <a:gd name="connsiteY120" fmla="*/ 39683 h 137414"/>
                  <a:gd name="connsiteX121" fmla="*/ 77970 w 121001"/>
                  <a:gd name="connsiteY121" fmla="*/ 38206 h 137414"/>
                  <a:gd name="connsiteX122" fmla="*/ 77842 w 121001"/>
                  <a:gd name="connsiteY122" fmla="*/ 37821 h 137414"/>
                  <a:gd name="connsiteX123" fmla="*/ 77392 w 121001"/>
                  <a:gd name="connsiteY123" fmla="*/ 36023 h 137414"/>
                  <a:gd name="connsiteX124" fmla="*/ 77328 w 121001"/>
                  <a:gd name="connsiteY124" fmla="*/ 35766 h 137414"/>
                  <a:gd name="connsiteX125" fmla="*/ 77328 w 121001"/>
                  <a:gd name="connsiteY125" fmla="*/ 34996 h 137414"/>
                  <a:gd name="connsiteX126" fmla="*/ 77328 w 121001"/>
                  <a:gd name="connsiteY126" fmla="*/ 34996 h 137414"/>
                  <a:gd name="connsiteX127" fmla="*/ 76686 w 121001"/>
                  <a:gd name="connsiteY127" fmla="*/ 34161 h 137414"/>
                  <a:gd name="connsiteX128" fmla="*/ 72382 w 121001"/>
                  <a:gd name="connsiteY128" fmla="*/ 29409 h 137414"/>
                  <a:gd name="connsiteX129" fmla="*/ 70713 w 121001"/>
                  <a:gd name="connsiteY129" fmla="*/ 28189 h 137414"/>
                  <a:gd name="connsiteX130" fmla="*/ 69878 w 121001"/>
                  <a:gd name="connsiteY130" fmla="*/ 27740 h 137414"/>
                  <a:gd name="connsiteX131" fmla="*/ 68914 w 121001"/>
                  <a:gd name="connsiteY131" fmla="*/ 27868 h 137414"/>
                  <a:gd name="connsiteX132" fmla="*/ 66859 w 121001"/>
                  <a:gd name="connsiteY132" fmla="*/ 29281 h 137414"/>
                  <a:gd name="connsiteX133" fmla="*/ 66217 w 121001"/>
                  <a:gd name="connsiteY133" fmla="*/ 29473 h 137414"/>
                  <a:gd name="connsiteX134" fmla="*/ 64611 w 121001"/>
                  <a:gd name="connsiteY134" fmla="*/ 29473 h 137414"/>
                  <a:gd name="connsiteX135" fmla="*/ 58895 w 121001"/>
                  <a:gd name="connsiteY135" fmla="*/ 32106 h 137414"/>
                  <a:gd name="connsiteX136" fmla="*/ 58638 w 121001"/>
                  <a:gd name="connsiteY136" fmla="*/ 32170 h 137414"/>
                  <a:gd name="connsiteX137" fmla="*/ 57482 w 121001"/>
                  <a:gd name="connsiteY137" fmla="*/ 32427 h 137414"/>
                  <a:gd name="connsiteX138" fmla="*/ 51702 w 121001"/>
                  <a:gd name="connsiteY138" fmla="*/ 33134 h 137414"/>
                  <a:gd name="connsiteX139" fmla="*/ 50867 w 121001"/>
                  <a:gd name="connsiteY139" fmla="*/ 32877 h 137414"/>
                  <a:gd name="connsiteX140" fmla="*/ 48362 w 121001"/>
                  <a:gd name="connsiteY140" fmla="*/ 30822 h 137414"/>
                  <a:gd name="connsiteX141" fmla="*/ 47977 w 121001"/>
                  <a:gd name="connsiteY141" fmla="*/ 30051 h 137414"/>
                  <a:gd name="connsiteX142" fmla="*/ 47720 w 121001"/>
                  <a:gd name="connsiteY142" fmla="*/ 27997 h 137414"/>
                  <a:gd name="connsiteX143" fmla="*/ 47720 w 121001"/>
                  <a:gd name="connsiteY143" fmla="*/ 13420 h 137414"/>
                  <a:gd name="connsiteX144" fmla="*/ 45600 w 121001"/>
                  <a:gd name="connsiteY144" fmla="*/ 13677 h 137414"/>
                  <a:gd name="connsiteX145" fmla="*/ 45279 w 121001"/>
                  <a:gd name="connsiteY145" fmla="*/ 13677 h 137414"/>
                  <a:gd name="connsiteX146" fmla="*/ 38214 w 121001"/>
                  <a:gd name="connsiteY146" fmla="*/ 12521 h 137414"/>
                  <a:gd name="connsiteX147" fmla="*/ 37957 w 121001"/>
                  <a:gd name="connsiteY147" fmla="*/ 12457 h 137414"/>
                  <a:gd name="connsiteX148" fmla="*/ 32691 w 121001"/>
                  <a:gd name="connsiteY148" fmla="*/ 10402 h 137414"/>
                  <a:gd name="connsiteX149" fmla="*/ 29094 w 121001"/>
                  <a:gd name="connsiteY149" fmla="*/ 8283 h 137414"/>
                  <a:gd name="connsiteX150" fmla="*/ 28902 w 121001"/>
                  <a:gd name="connsiteY150" fmla="*/ 8155 h 137414"/>
                  <a:gd name="connsiteX151" fmla="*/ 25947 w 121001"/>
                  <a:gd name="connsiteY151" fmla="*/ 5394 h 137414"/>
                  <a:gd name="connsiteX152" fmla="*/ 25690 w 121001"/>
                  <a:gd name="connsiteY152" fmla="*/ 5073 h 137414"/>
                  <a:gd name="connsiteX153" fmla="*/ 24020 w 121001"/>
                  <a:gd name="connsiteY153" fmla="*/ 1734 h 137414"/>
                  <a:gd name="connsiteX154" fmla="*/ 20552 w 121001"/>
                  <a:gd name="connsiteY154" fmla="*/ 0 h 137414"/>
                  <a:gd name="connsiteX155" fmla="*/ 15735 w 121001"/>
                  <a:gd name="connsiteY155" fmla="*/ 5201 h 137414"/>
                  <a:gd name="connsiteX156" fmla="*/ 15543 w 121001"/>
                  <a:gd name="connsiteY156" fmla="*/ 8926 h 137414"/>
                  <a:gd name="connsiteX157" fmla="*/ 13680 w 121001"/>
                  <a:gd name="connsiteY157" fmla="*/ 17530 h 137414"/>
                  <a:gd name="connsiteX158" fmla="*/ 13487 w 121001"/>
                  <a:gd name="connsiteY158" fmla="*/ 17980 h 137414"/>
                  <a:gd name="connsiteX159" fmla="*/ 13166 w 121001"/>
                  <a:gd name="connsiteY159" fmla="*/ 18300 h 137414"/>
                  <a:gd name="connsiteX160" fmla="*/ 9955 w 121001"/>
                  <a:gd name="connsiteY160" fmla="*/ 20227 h 137414"/>
                  <a:gd name="connsiteX161" fmla="*/ 5138 w 121001"/>
                  <a:gd name="connsiteY161" fmla="*/ 23116 h 137414"/>
                  <a:gd name="connsiteX162" fmla="*/ 2569 w 121001"/>
                  <a:gd name="connsiteY162" fmla="*/ 25300 h 137414"/>
                  <a:gd name="connsiteX163" fmla="*/ 0 w 121001"/>
                  <a:gd name="connsiteY163" fmla="*/ 33455 h 137414"/>
                  <a:gd name="connsiteX164" fmla="*/ 450 w 121001"/>
                  <a:gd name="connsiteY164" fmla="*/ 39555 h 137414"/>
                  <a:gd name="connsiteX165" fmla="*/ 12845 w 121001"/>
                  <a:gd name="connsiteY165" fmla="*/ 60103 h 137414"/>
                  <a:gd name="connsiteX166" fmla="*/ 12974 w 121001"/>
                  <a:gd name="connsiteY166" fmla="*/ 60360 h 137414"/>
                  <a:gd name="connsiteX167" fmla="*/ 14579 w 121001"/>
                  <a:gd name="connsiteY167" fmla="*/ 65818 h 137414"/>
                  <a:gd name="connsiteX168" fmla="*/ 14643 w 121001"/>
                  <a:gd name="connsiteY168" fmla="*/ 66203 h 137414"/>
                  <a:gd name="connsiteX169" fmla="*/ 14451 w 121001"/>
                  <a:gd name="connsiteY169" fmla="*/ 70441 h 137414"/>
                  <a:gd name="connsiteX170" fmla="*/ 16570 w 121001"/>
                  <a:gd name="connsiteY170" fmla="*/ 74037 h 137414"/>
                  <a:gd name="connsiteX171" fmla="*/ 16699 w 121001"/>
                  <a:gd name="connsiteY171" fmla="*/ 74679 h 137414"/>
                  <a:gd name="connsiteX172" fmla="*/ 16506 w 121001"/>
                  <a:gd name="connsiteY172" fmla="*/ 81742 h 137414"/>
                  <a:gd name="connsiteX173" fmla="*/ 17277 w 121001"/>
                  <a:gd name="connsiteY173" fmla="*/ 82513 h 137414"/>
                  <a:gd name="connsiteX174" fmla="*/ 17469 w 121001"/>
                  <a:gd name="connsiteY174" fmla="*/ 82770 h 137414"/>
                  <a:gd name="connsiteX175" fmla="*/ 22736 w 121001"/>
                  <a:gd name="connsiteY175" fmla="*/ 93044 h 137414"/>
                  <a:gd name="connsiteX176" fmla="*/ 24406 w 121001"/>
                  <a:gd name="connsiteY176" fmla="*/ 95805 h 137414"/>
                  <a:gd name="connsiteX177" fmla="*/ 29737 w 121001"/>
                  <a:gd name="connsiteY177" fmla="*/ 100492 h 137414"/>
                  <a:gd name="connsiteX178" fmla="*/ 30122 w 121001"/>
                  <a:gd name="connsiteY178" fmla="*/ 101327 h 137414"/>
                  <a:gd name="connsiteX179" fmla="*/ 30122 w 121001"/>
                  <a:gd name="connsiteY179" fmla="*/ 105373 h 137414"/>
                  <a:gd name="connsiteX180" fmla="*/ 30764 w 121001"/>
                  <a:gd name="connsiteY180" fmla="*/ 106464 h 137414"/>
                  <a:gd name="connsiteX181" fmla="*/ 31535 w 121001"/>
                  <a:gd name="connsiteY181" fmla="*/ 106914 h 137414"/>
                  <a:gd name="connsiteX182" fmla="*/ 32627 w 121001"/>
                  <a:gd name="connsiteY182" fmla="*/ 107299 h 137414"/>
                  <a:gd name="connsiteX183" fmla="*/ 36031 w 121001"/>
                  <a:gd name="connsiteY183" fmla="*/ 107299 h 137414"/>
                  <a:gd name="connsiteX184" fmla="*/ 37829 w 121001"/>
                  <a:gd name="connsiteY184" fmla="*/ 106272 h 137414"/>
                  <a:gd name="connsiteX185" fmla="*/ 39370 w 121001"/>
                  <a:gd name="connsiteY185" fmla="*/ 106657 h 137414"/>
                  <a:gd name="connsiteX186" fmla="*/ 40077 w 121001"/>
                  <a:gd name="connsiteY186" fmla="*/ 107813 h 137414"/>
                  <a:gd name="connsiteX187" fmla="*/ 40205 w 121001"/>
                  <a:gd name="connsiteY187" fmla="*/ 108519 h 137414"/>
                  <a:gd name="connsiteX188" fmla="*/ 39756 w 121001"/>
                  <a:gd name="connsiteY188" fmla="*/ 111922 h 137414"/>
                  <a:gd name="connsiteX189" fmla="*/ 39691 w 121001"/>
                  <a:gd name="connsiteY189" fmla="*/ 112243 h 137414"/>
                  <a:gd name="connsiteX190" fmla="*/ 38792 w 121001"/>
                  <a:gd name="connsiteY190" fmla="*/ 114298 h 137414"/>
                  <a:gd name="connsiteX191" fmla="*/ 38407 w 121001"/>
                  <a:gd name="connsiteY191" fmla="*/ 114748 h 137414"/>
                  <a:gd name="connsiteX192" fmla="*/ 37636 w 121001"/>
                  <a:gd name="connsiteY192" fmla="*/ 115261 h 137414"/>
                  <a:gd name="connsiteX193" fmla="*/ 39627 w 121001"/>
                  <a:gd name="connsiteY193" fmla="*/ 118729 h 137414"/>
                  <a:gd name="connsiteX194" fmla="*/ 39756 w 121001"/>
                  <a:gd name="connsiteY194" fmla="*/ 119435 h 137414"/>
                  <a:gd name="connsiteX195" fmla="*/ 39563 w 121001"/>
                  <a:gd name="connsiteY195" fmla="*/ 121297 h 137414"/>
                  <a:gd name="connsiteX196" fmla="*/ 40141 w 121001"/>
                  <a:gd name="connsiteY196" fmla="*/ 122132 h 137414"/>
                  <a:gd name="connsiteX197" fmla="*/ 41297 w 121001"/>
                  <a:gd name="connsiteY197" fmla="*/ 122967 h 137414"/>
                  <a:gd name="connsiteX198" fmla="*/ 43288 w 121001"/>
                  <a:gd name="connsiteY198" fmla="*/ 123159 h 137414"/>
                  <a:gd name="connsiteX199" fmla="*/ 44123 w 121001"/>
                  <a:gd name="connsiteY199" fmla="*/ 123159 h 137414"/>
                  <a:gd name="connsiteX200" fmla="*/ 46114 w 121001"/>
                  <a:gd name="connsiteY200" fmla="*/ 121426 h 137414"/>
                  <a:gd name="connsiteX201" fmla="*/ 46628 w 121001"/>
                  <a:gd name="connsiteY201" fmla="*/ 121169 h 137414"/>
                  <a:gd name="connsiteX202" fmla="*/ 48298 w 121001"/>
                  <a:gd name="connsiteY202" fmla="*/ 120784 h 137414"/>
                  <a:gd name="connsiteX203" fmla="*/ 48683 w 121001"/>
                  <a:gd name="connsiteY203" fmla="*/ 120719 h 137414"/>
                  <a:gd name="connsiteX204" fmla="*/ 49068 w 121001"/>
                  <a:gd name="connsiteY204" fmla="*/ 120719 h 137414"/>
                  <a:gd name="connsiteX205" fmla="*/ 49454 w 121001"/>
                  <a:gd name="connsiteY205" fmla="*/ 120848 h 137414"/>
                  <a:gd name="connsiteX206" fmla="*/ 50803 w 121001"/>
                  <a:gd name="connsiteY206" fmla="*/ 121554 h 137414"/>
                  <a:gd name="connsiteX207" fmla="*/ 51381 w 121001"/>
                  <a:gd name="connsiteY207" fmla="*/ 122325 h 137414"/>
                  <a:gd name="connsiteX208" fmla="*/ 51637 w 121001"/>
                  <a:gd name="connsiteY208" fmla="*/ 123224 h 137414"/>
                  <a:gd name="connsiteX209" fmla="*/ 51894 w 121001"/>
                  <a:gd name="connsiteY209" fmla="*/ 124123 h 137414"/>
                  <a:gd name="connsiteX210" fmla="*/ 51959 w 121001"/>
                  <a:gd name="connsiteY210" fmla="*/ 124379 h 137414"/>
                  <a:gd name="connsiteX211" fmla="*/ 51959 w 121001"/>
                  <a:gd name="connsiteY211" fmla="*/ 125728 h 137414"/>
                  <a:gd name="connsiteX212" fmla="*/ 51702 w 121001"/>
                  <a:gd name="connsiteY212" fmla="*/ 126498 h 13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121001" h="137414">
                    <a:moveTo>
                      <a:pt x="51702" y="126498"/>
                    </a:moveTo>
                    <a:lnTo>
                      <a:pt x="51188" y="127719"/>
                    </a:lnTo>
                    <a:lnTo>
                      <a:pt x="52472" y="127462"/>
                    </a:lnTo>
                    <a:cubicBezTo>
                      <a:pt x="52601" y="127462"/>
                      <a:pt x="52729" y="127462"/>
                      <a:pt x="52858" y="127462"/>
                    </a:cubicBezTo>
                    <a:lnTo>
                      <a:pt x="54463" y="127719"/>
                    </a:lnTo>
                    <a:lnTo>
                      <a:pt x="60565" y="129581"/>
                    </a:lnTo>
                    <a:lnTo>
                      <a:pt x="70456" y="131058"/>
                    </a:lnTo>
                    <a:lnTo>
                      <a:pt x="71933" y="130159"/>
                    </a:lnTo>
                    <a:cubicBezTo>
                      <a:pt x="72126" y="130030"/>
                      <a:pt x="72318" y="129966"/>
                      <a:pt x="72511" y="129966"/>
                    </a:cubicBezTo>
                    <a:lnTo>
                      <a:pt x="73667" y="129966"/>
                    </a:lnTo>
                    <a:cubicBezTo>
                      <a:pt x="73860" y="129966"/>
                      <a:pt x="74052" y="130030"/>
                      <a:pt x="74245" y="130094"/>
                    </a:cubicBezTo>
                    <a:lnTo>
                      <a:pt x="78163" y="132278"/>
                    </a:lnTo>
                    <a:lnTo>
                      <a:pt x="79319" y="132470"/>
                    </a:lnTo>
                    <a:lnTo>
                      <a:pt x="92806" y="132470"/>
                    </a:lnTo>
                    <a:lnTo>
                      <a:pt x="98651" y="133177"/>
                    </a:lnTo>
                    <a:cubicBezTo>
                      <a:pt x="98843" y="133177"/>
                      <a:pt x="99036" y="133305"/>
                      <a:pt x="99229" y="133369"/>
                    </a:cubicBezTo>
                    <a:lnTo>
                      <a:pt x="104431" y="137286"/>
                    </a:lnTo>
                    <a:lnTo>
                      <a:pt x="105587" y="137415"/>
                    </a:lnTo>
                    <a:lnTo>
                      <a:pt x="107321" y="136451"/>
                    </a:lnTo>
                    <a:cubicBezTo>
                      <a:pt x="107450" y="136387"/>
                      <a:pt x="107642" y="136323"/>
                      <a:pt x="107771" y="136323"/>
                    </a:cubicBezTo>
                    <a:lnTo>
                      <a:pt x="110083" y="136130"/>
                    </a:lnTo>
                    <a:lnTo>
                      <a:pt x="111817" y="135360"/>
                    </a:lnTo>
                    <a:lnTo>
                      <a:pt x="112652" y="134782"/>
                    </a:lnTo>
                    <a:cubicBezTo>
                      <a:pt x="112780" y="134718"/>
                      <a:pt x="112845" y="134654"/>
                      <a:pt x="112973" y="134589"/>
                    </a:cubicBezTo>
                    <a:lnTo>
                      <a:pt x="114836" y="133947"/>
                    </a:lnTo>
                    <a:lnTo>
                      <a:pt x="116249" y="132727"/>
                    </a:lnTo>
                    <a:lnTo>
                      <a:pt x="119331" y="130865"/>
                    </a:lnTo>
                    <a:lnTo>
                      <a:pt x="121001" y="119178"/>
                    </a:lnTo>
                    <a:lnTo>
                      <a:pt x="117533" y="115711"/>
                    </a:lnTo>
                    <a:lnTo>
                      <a:pt x="113037" y="112115"/>
                    </a:lnTo>
                    <a:lnTo>
                      <a:pt x="110211" y="109290"/>
                    </a:lnTo>
                    <a:lnTo>
                      <a:pt x="108092" y="106721"/>
                    </a:lnTo>
                    <a:lnTo>
                      <a:pt x="105138" y="102226"/>
                    </a:lnTo>
                    <a:lnTo>
                      <a:pt x="104110" y="101327"/>
                    </a:lnTo>
                    <a:lnTo>
                      <a:pt x="102890" y="100942"/>
                    </a:lnTo>
                    <a:lnTo>
                      <a:pt x="99807" y="100749"/>
                    </a:lnTo>
                    <a:lnTo>
                      <a:pt x="95632" y="99593"/>
                    </a:lnTo>
                    <a:lnTo>
                      <a:pt x="93962" y="99593"/>
                    </a:lnTo>
                    <a:lnTo>
                      <a:pt x="90622" y="99850"/>
                    </a:lnTo>
                    <a:lnTo>
                      <a:pt x="86512" y="99401"/>
                    </a:lnTo>
                    <a:cubicBezTo>
                      <a:pt x="86191" y="99337"/>
                      <a:pt x="85870" y="99144"/>
                      <a:pt x="85677" y="98823"/>
                    </a:cubicBezTo>
                    <a:lnTo>
                      <a:pt x="84971" y="97667"/>
                    </a:lnTo>
                    <a:cubicBezTo>
                      <a:pt x="84906" y="97539"/>
                      <a:pt x="84842" y="97410"/>
                      <a:pt x="84842" y="97218"/>
                    </a:cubicBezTo>
                    <a:lnTo>
                      <a:pt x="84649" y="95869"/>
                    </a:lnTo>
                    <a:lnTo>
                      <a:pt x="83365" y="93814"/>
                    </a:lnTo>
                    <a:lnTo>
                      <a:pt x="82723" y="93493"/>
                    </a:lnTo>
                    <a:cubicBezTo>
                      <a:pt x="82723" y="93493"/>
                      <a:pt x="82659" y="93557"/>
                      <a:pt x="82659" y="93557"/>
                    </a:cubicBezTo>
                    <a:lnTo>
                      <a:pt x="79447" y="96319"/>
                    </a:lnTo>
                    <a:cubicBezTo>
                      <a:pt x="79383" y="96383"/>
                      <a:pt x="79319" y="96447"/>
                      <a:pt x="79190" y="96447"/>
                    </a:cubicBezTo>
                    <a:lnTo>
                      <a:pt x="77392" y="97346"/>
                    </a:lnTo>
                    <a:cubicBezTo>
                      <a:pt x="77264" y="97410"/>
                      <a:pt x="77135" y="97474"/>
                      <a:pt x="77007" y="97474"/>
                    </a:cubicBezTo>
                    <a:lnTo>
                      <a:pt x="74951" y="97731"/>
                    </a:lnTo>
                    <a:cubicBezTo>
                      <a:pt x="74887" y="97731"/>
                      <a:pt x="74759" y="97731"/>
                      <a:pt x="74695" y="97731"/>
                    </a:cubicBezTo>
                    <a:lnTo>
                      <a:pt x="73089" y="97474"/>
                    </a:lnTo>
                    <a:cubicBezTo>
                      <a:pt x="72960" y="97474"/>
                      <a:pt x="72768" y="97410"/>
                      <a:pt x="72639" y="97282"/>
                    </a:cubicBezTo>
                    <a:lnTo>
                      <a:pt x="70841" y="96126"/>
                    </a:lnTo>
                    <a:cubicBezTo>
                      <a:pt x="70648" y="95998"/>
                      <a:pt x="70520" y="95805"/>
                      <a:pt x="70391" y="95612"/>
                    </a:cubicBezTo>
                    <a:lnTo>
                      <a:pt x="69685" y="94007"/>
                    </a:lnTo>
                    <a:lnTo>
                      <a:pt x="64996" y="82513"/>
                    </a:lnTo>
                    <a:lnTo>
                      <a:pt x="61207" y="88485"/>
                    </a:lnTo>
                    <a:lnTo>
                      <a:pt x="60950" y="89255"/>
                    </a:lnTo>
                    <a:lnTo>
                      <a:pt x="60758" y="94328"/>
                    </a:lnTo>
                    <a:cubicBezTo>
                      <a:pt x="60758" y="94392"/>
                      <a:pt x="60758" y="94521"/>
                      <a:pt x="60693" y="94585"/>
                    </a:cubicBezTo>
                    <a:lnTo>
                      <a:pt x="60244" y="96190"/>
                    </a:lnTo>
                    <a:cubicBezTo>
                      <a:pt x="60180" y="96319"/>
                      <a:pt x="60180" y="96383"/>
                      <a:pt x="60115" y="96511"/>
                    </a:cubicBezTo>
                    <a:lnTo>
                      <a:pt x="59216" y="97860"/>
                    </a:lnTo>
                    <a:lnTo>
                      <a:pt x="56776" y="100300"/>
                    </a:lnTo>
                    <a:cubicBezTo>
                      <a:pt x="56711" y="100364"/>
                      <a:pt x="56647" y="100428"/>
                      <a:pt x="56583" y="100492"/>
                    </a:cubicBezTo>
                    <a:lnTo>
                      <a:pt x="55427" y="101199"/>
                    </a:lnTo>
                    <a:cubicBezTo>
                      <a:pt x="55170" y="101327"/>
                      <a:pt x="54913" y="101391"/>
                      <a:pt x="54592" y="101327"/>
                    </a:cubicBezTo>
                    <a:lnTo>
                      <a:pt x="51188" y="100621"/>
                    </a:lnTo>
                    <a:cubicBezTo>
                      <a:pt x="51059" y="100621"/>
                      <a:pt x="50995" y="100557"/>
                      <a:pt x="50931" y="100492"/>
                    </a:cubicBezTo>
                    <a:lnTo>
                      <a:pt x="48169" y="99144"/>
                    </a:lnTo>
                    <a:cubicBezTo>
                      <a:pt x="47912" y="99016"/>
                      <a:pt x="47720" y="98823"/>
                      <a:pt x="47591" y="98566"/>
                    </a:cubicBezTo>
                    <a:lnTo>
                      <a:pt x="47270" y="97731"/>
                    </a:lnTo>
                    <a:lnTo>
                      <a:pt x="43866" y="95163"/>
                    </a:lnTo>
                    <a:cubicBezTo>
                      <a:pt x="43738" y="95099"/>
                      <a:pt x="43674" y="95034"/>
                      <a:pt x="43609" y="94906"/>
                    </a:cubicBezTo>
                    <a:lnTo>
                      <a:pt x="42004" y="92594"/>
                    </a:lnTo>
                    <a:cubicBezTo>
                      <a:pt x="41939" y="92530"/>
                      <a:pt x="41939" y="92466"/>
                      <a:pt x="41875" y="92338"/>
                    </a:cubicBezTo>
                    <a:lnTo>
                      <a:pt x="40976" y="90026"/>
                    </a:lnTo>
                    <a:lnTo>
                      <a:pt x="40462" y="87778"/>
                    </a:lnTo>
                    <a:lnTo>
                      <a:pt x="40205" y="85338"/>
                    </a:lnTo>
                    <a:lnTo>
                      <a:pt x="39242" y="83476"/>
                    </a:lnTo>
                    <a:lnTo>
                      <a:pt x="37379" y="81807"/>
                    </a:lnTo>
                    <a:cubicBezTo>
                      <a:pt x="36994" y="81486"/>
                      <a:pt x="36930" y="80972"/>
                      <a:pt x="37058" y="80522"/>
                    </a:cubicBezTo>
                    <a:lnTo>
                      <a:pt x="40462" y="71854"/>
                    </a:lnTo>
                    <a:lnTo>
                      <a:pt x="42646" y="68450"/>
                    </a:lnTo>
                    <a:cubicBezTo>
                      <a:pt x="42710" y="68322"/>
                      <a:pt x="42839" y="68194"/>
                      <a:pt x="42967" y="68129"/>
                    </a:cubicBezTo>
                    <a:lnTo>
                      <a:pt x="43674" y="67680"/>
                    </a:lnTo>
                    <a:cubicBezTo>
                      <a:pt x="43802" y="67616"/>
                      <a:pt x="43930" y="67552"/>
                      <a:pt x="44059" y="67487"/>
                    </a:cubicBezTo>
                    <a:lnTo>
                      <a:pt x="45215" y="67230"/>
                    </a:lnTo>
                    <a:cubicBezTo>
                      <a:pt x="45343" y="67230"/>
                      <a:pt x="45408" y="67230"/>
                      <a:pt x="45536" y="67230"/>
                    </a:cubicBezTo>
                    <a:lnTo>
                      <a:pt x="48298" y="67487"/>
                    </a:lnTo>
                    <a:lnTo>
                      <a:pt x="49390" y="67744"/>
                    </a:lnTo>
                    <a:cubicBezTo>
                      <a:pt x="49518" y="67744"/>
                      <a:pt x="49647" y="67808"/>
                      <a:pt x="49775" y="67873"/>
                    </a:cubicBezTo>
                    <a:lnTo>
                      <a:pt x="51059" y="68771"/>
                    </a:lnTo>
                    <a:lnTo>
                      <a:pt x="51894" y="64534"/>
                    </a:lnTo>
                    <a:cubicBezTo>
                      <a:pt x="51894" y="64405"/>
                      <a:pt x="51959" y="64341"/>
                      <a:pt x="52023" y="64212"/>
                    </a:cubicBezTo>
                    <a:lnTo>
                      <a:pt x="55363" y="57727"/>
                    </a:lnTo>
                    <a:lnTo>
                      <a:pt x="55941" y="55544"/>
                    </a:lnTo>
                    <a:lnTo>
                      <a:pt x="55619" y="52462"/>
                    </a:lnTo>
                    <a:lnTo>
                      <a:pt x="54078" y="51306"/>
                    </a:lnTo>
                    <a:cubicBezTo>
                      <a:pt x="53821" y="51113"/>
                      <a:pt x="53693" y="50856"/>
                      <a:pt x="53628" y="50535"/>
                    </a:cubicBezTo>
                    <a:lnTo>
                      <a:pt x="53179" y="47581"/>
                    </a:lnTo>
                    <a:cubicBezTo>
                      <a:pt x="53115" y="47389"/>
                      <a:pt x="53179" y="47132"/>
                      <a:pt x="53243" y="46939"/>
                    </a:cubicBezTo>
                    <a:lnTo>
                      <a:pt x="53950" y="45334"/>
                    </a:lnTo>
                    <a:cubicBezTo>
                      <a:pt x="54014" y="45141"/>
                      <a:pt x="54142" y="45013"/>
                      <a:pt x="54271" y="44884"/>
                    </a:cubicBezTo>
                    <a:lnTo>
                      <a:pt x="57225" y="42380"/>
                    </a:lnTo>
                    <a:cubicBezTo>
                      <a:pt x="57482" y="42188"/>
                      <a:pt x="57803" y="42059"/>
                      <a:pt x="58124" y="42123"/>
                    </a:cubicBezTo>
                    <a:lnTo>
                      <a:pt x="59923" y="42380"/>
                    </a:lnTo>
                    <a:cubicBezTo>
                      <a:pt x="60051" y="42380"/>
                      <a:pt x="60115" y="42444"/>
                      <a:pt x="60244" y="42444"/>
                    </a:cubicBezTo>
                    <a:lnTo>
                      <a:pt x="62620" y="43408"/>
                    </a:lnTo>
                    <a:lnTo>
                      <a:pt x="64740" y="42830"/>
                    </a:lnTo>
                    <a:cubicBezTo>
                      <a:pt x="65125" y="42701"/>
                      <a:pt x="65574" y="42830"/>
                      <a:pt x="65896" y="43151"/>
                    </a:cubicBezTo>
                    <a:lnTo>
                      <a:pt x="67758" y="45270"/>
                    </a:lnTo>
                    <a:lnTo>
                      <a:pt x="69492" y="46040"/>
                    </a:lnTo>
                    <a:lnTo>
                      <a:pt x="74052" y="46875"/>
                    </a:lnTo>
                    <a:lnTo>
                      <a:pt x="77071" y="45719"/>
                    </a:lnTo>
                    <a:lnTo>
                      <a:pt x="79833" y="41674"/>
                    </a:lnTo>
                    <a:lnTo>
                      <a:pt x="80154" y="40968"/>
                    </a:lnTo>
                    <a:lnTo>
                      <a:pt x="78998" y="39683"/>
                    </a:lnTo>
                    <a:lnTo>
                      <a:pt x="77970" y="38206"/>
                    </a:lnTo>
                    <a:cubicBezTo>
                      <a:pt x="77906" y="38078"/>
                      <a:pt x="77842" y="37950"/>
                      <a:pt x="77842" y="37821"/>
                    </a:cubicBezTo>
                    <a:lnTo>
                      <a:pt x="77392" y="36023"/>
                    </a:lnTo>
                    <a:cubicBezTo>
                      <a:pt x="77392" y="35959"/>
                      <a:pt x="77328" y="35831"/>
                      <a:pt x="77328" y="35766"/>
                    </a:cubicBezTo>
                    <a:lnTo>
                      <a:pt x="77328" y="34996"/>
                    </a:lnTo>
                    <a:lnTo>
                      <a:pt x="77328" y="34996"/>
                    </a:lnTo>
                    <a:lnTo>
                      <a:pt x="76686" y="34161"/>
                    </a:lnTo>
                    <a:lnTo>
                      <a:pt x="72382" y="29409"/>
                    </a:lnTo>
                    <a:lnTo>
                      <a:pt x="70713" y="28189"/>
                    </a:lnTo>
                    <a:lnTo>
                      <a:pt x="69878" y="27740"/>
                    </a:lnTo>
                    <a:lnTo>
                      <a:pt x="68914" y="27868"/>
                    </a:lnTo>
                    <a:lnTo>
                      <a:pt x="66859" y="29281"/>
                    </a:lnTo>
                    <a:cubicBezTo>
                      <a:pt x="66666" y="29409"/>
                      <a:pt x="66409" y="29473"/>
                      <a:pt x="66217" y="29473"/>
                    </a:cubicBezTo>
                    <a:lnTo>
                      <a:pt x="64611" y="29473"/>
                    </a:lnTo>
                    <a:lnTo>
                      <a:pt x="58895" y="32106"/>
                    </a:lnTo>
                    <a:cubicBezTo>
                      <a:pt x="58831" y="32170"/>
                      <a:pt x="58702" y="32170"/>
                      <a:pt x="58638" y="32170"/>
                    </a:cubicBezTo>
                    <a:lnTo>
                      <a:pt x="57482" y="32427"/>
                    </a:lnTo>
                    <a:lnTo>
                      <a:pt x="51702" y="33134"/>
                    </a:lnTo>
                    <a:cubicBezTo>
                      <a:pt x="51381" y="33198"/>
                      <a:pt x="51059" y="33069"/>
                      <a:pt x="50867" y="32877"/>
                    </a:cubicBezTo>
                    <a:lnTo>
                      <a:pt x="48362" y="30822"/>
                    </a:lnTo>
                    <a:cubicBezTo>
                      <a:pt x="48105" y="30629"/>
                      <a:pt x="47977" y="30372"/>
                      <a:pt x="47977" y="30051"/>
                    </a:cubicBezTo>
                    <a:lnTo>
                      <a:pt x="47720" y="27997"/>
                    </a:lnTo>
                    <a:lnTo>
                      <a:pt x="47720" y="13420"/>
                    </a:lnTo>
                    <a:lnTo>
                      <a:pt x="45600" y="13677"/>
                    </a:lnTo>
                    <a:cubicBezTo>
                      <a:pt x="45472" y="13677"/>
                      <a:pt x="45408" y="13677"/>
                      <a:pt x="45279" y="13677"/>
                    </a:cubicBezTo>
                    <a:lnTo>
                      <a:pt x="38214" y="12521"/>
                    </a:lnTo>
                    <a:cubicBezTo>
                      <a:pt x="38150" y="12521"/>
                      <a:pt x="38086" y="12457"/>
                      <a:pt x="37957" y="12457"/>
                    </a:cubicBezTo>
                    <a:lnTo>
                      <a:pt x="32691" y="10402"/>
                    </a:lnTo>
                    <a:lnTo>
                      <a:pt x="29094" y="8283"/>
                    </a:lnTo>
                    <a:cubicBezTo>
                      <a:pt x="29030" y="8219"/>
                      <a:pt x="28966" y="8219"/>
                      <a:pt x="28902" y="8155"/>
                    </a:cubicBezTo>
                    <a:lnTo>
                      <a:pt x="25947" y="5394"/>
                    </a:lnTo>
                    <a:cubicBezTo>
                      <a:pt x="25819" y="5330"/>
                      <a:pt x="25755" y="5201"/>
                      <a:pt x="25690" y="5073"/>
                    </a:cubicBezTo>
                    <a:lnTo>
                      <a:pt x="24020" y="1734"/>
                    </a:lnTo>
                    <a:lnTo>
                      <a:pt x="20552" y="0"/>
                    </a:lnTo>
                    <a:lnTo>
                      <a:pt x="15735" y="5201"/>
                    </a:lnTo>
                    <a:lnTo>
                      <a:pt x="15543" y="8926"/>
                    </a:lnTo>
                    <a:lnTo>
                      <a:pt x="13680" y="17530"/>
                    </a:lnTo>
                    <a:cubicBezTo>
                      <a:pt x="13616" y="17658"/>
                      <a:pt x="13552" y="17851"/>
                      <a:pt x="13487" y="17980"/>
                    </a:cubicBezTo>
                    <a:cubicBezTo>
                      <a:pt x="13423" y="18108"/>
                      <a:pt x="13295" y="18236"/>
                      <a:pt x="13166" y="18300"/>
                    </a:cubicBezTo>
                    <a:lnTo>
                      <a:pt x="9955" y="20227"/>
                    </a:lnTo>
                    <a:lnTo>
                      <a:pt x="5138" y="23116"/>
                    </a:lnTo>
                    <a:lnTo>
                      <a:pt x="2569" y="25300"/>
                    </a:lnTo>
                    <a:lnTo>
                      <a:pt x="0" y="33455"/>
                    </a:lnTo>
                    <a:lnTo>
                      <a:pt x="450" y="39555"/>
                    </a:lnTo>
                    <a:lnTo>
                      <a:pt x="12845" y="60103"/>
                    </a:lnTo>
                    <a:cubicBezTo>
                      <a:pt x="12909" y="60167"/>
                      <a:pt x="12909" y="60295"/>
                      <a:pt x="12974" y="60360"/>
                    </a:cubicBezTo>
                    <a:lnTo>
                      <a:pt x="14579" y="65818"/>
                    </a:lnTo>
                    <a:cubicBezTo>
                      <a:pt x="14643" y="65946"/>
                      <a:pt x="14643" y="66075"/>
                      <a:pt x="14643" y="66203"/>
                    </a:cubicBezTo>
                    <a:lnTo>
                      <a:pt x="14451" y="70441"/>
                    </a:lnTo>
                    <a:lnTo>
                      <a:pt x="16570" y="74037"/>
                    </a:lnTo>
                    <a:cubicBezTo>
                      <a:pt x="16699" y="74230"/>
                      <a:pt x="16763" y="74422"/>
                      <a:pt x="16699" y="74679"/>
                    </a:cubicBezTo>
                    <a:lnTo>
                      <a:pt x="16506" y="81742"/>
                    </a:lnTo>
                    <a:lnTo>
                      <a:pt x="17277" y="82513"/>
                    </a:lnTo>
                    <a:cubicBezTo>
                      <a:pt x="17341" y="82577"/>
                      <a:pt x="17405" y="82706"/>
                      <a:pt x="17469" y="82770"/>
                    </a:cubicBezTo>
                    <a:lnTo>
                      <a:pt x="22736" y="93044"/>
                    </a:lnTo>
                    <a:lnTo>
                      <a:pt x="24406" y="95805"/>
                    </a:lnTo>
                    <a:lnTo>
                      <a:pt x="29737" y="100492"/>
                    </a:lnTo>
                    <a:cubicBezTo>
                      <a:pt x="29993" y="100685"/>
                      <a:pt x="30122" y="101006"/>
                      <a:pt x="30122" y="101327"/>
                    </a:cubicBezTo>
                    <a:lnTo>
                      <a:pt x="30122" y="105373"/>
                    </a:lnTo>
                    <a:lnTo>
                      <a:pt x="30764" y="106464"/>
                    </a:lnTo>
                    <a:lnTo>
                      <a:pt x="31535" y="106914"/>
                    </a:lnTo>
                    <a:lnTo>
                      <a:pt x="32627" y="107299"/>
                    </a:lnTo>
                    <a:lnTo>
                      <a:pt x="36031" y="107299"/>
                    </a:lnTo>
                    <a:lnTo>
                      <a:pt x="37829" y="106272"/>
                    </a:lnTo>
                    <a:cubicBezTo>
                      <a:pt x="38343" y="105951"/>
                      <a:pt x="39049" y="106143"/>
                      <a:pt x="39370" y="106657"/>
                    </a:cubicBezTo>
                    <a:lnTo>
                      <a:pt x="40077" y="107813"/>
                    </a:lnTo>
                    <a:cubicBezTo>
                      <a:pt x="40205" y="108005"/>
                      <a:pt x="40270" y="108262"/>
                      <a:pt x="40205" y="108519"/>
                    </a:cubicBezTo>
                    <a:lnTo>
                      <a:pt x="39756" y="111922"/>
                    </a:lnTo>
                    <a:cubicBezTo>
                      <a:pt x="39756" y="112051"/>
                      <a:pt x="39691" y="112115"/>
                      <a:pt x="39691" y="112243"/>
                    </a:cubicBezTo>
                    <a:lnTo>
                      <a:pt x="38792" y="114298"/>
                    </a:lnTo>
                    <a:cubicBezTo>
                      <a:pt x="38728" y="114491"/>
                      <a:pt x="38600" y="114619"/>
                      <a:pt x="38407" y="114748"/>
                    </a:cubicBezTo>
                    <a:lnTo>
                      <a:pt x="37636" y="115261"/>
                    </a:lnTo>
                    <a:lnTo>
                      <a:pt x="39627" y="118729"/>
                    </a:lnTo>
                    <a:cubicBezTo>
                      <a:pt x="39756" y="118921"/>
                      <a:pt x="39820" y="119178"/>
                      <a:pt x="39756" y="119435"/>
                    </a:cubicBezTo>
                    <a:lnTo>
                      <a:pt x="39563" y="121297"/>
                    </a:lnTo>
                    <a:lnTo>
                      <a:pt x="40141" y="122132"/>
                    </a:lnTo>
                    <a:lnTo>
                      <a:pt x="41297" y="122967"/>
                    </a:lnTo>
                    <a:lnTo>
                      <a:pt x="43288" y="123159"/>
                    </a:lnTo>
                    <a:lnTo>
                      <a:pt x="44123" y="123159"/>
                    </a:lnTo>
                    <a:lnTo>
                      <a:pt x="46114" y="121426"/>
                    </a:lnTo>
                    <a:cubicBezTo>
                      <a:pt x="46243" y="121297"/>
                      <a:pt x="46435" y="121233"/>
                      <a:pt x="46628" y="121169"/>
                    </a:cubicBezTo>
                    <a:lnTo>
                      <a:pt x="48298" y="120784"/>
                    </a:lnTo>
                    <a:lnTo>
                      <a:pt x="48683" y="120719"/>
                    </a:lnTo>
                    <a:cubicBezTo>
                      <a:pt x="48812" y="120719"/>
                      <a:pt x="48940" y="120655"/>
                      <a:pt x="49068" y="120719"/>
                    </a:cubicBezTo>
                    <a:cubicBezTo>
                      <a:pt x="49197" y="120719"/>
                      <a:pt x="49325" y="120784"/>
                      <a:pt x="49454" y="120848"/>
                    </a:cubicBezTo>
                    <a:lnTo>
                      <a:pt x="50803" y="121554"/>
                    </a:lnTo>
                    <a:cubicBezTo>
                      <a:pt x="51124" y="121683"/>
                      <a:pt x="51316" y="122004"/>
                      <a:pt x="51381" y="122325"/>
                    </a:cubicBezTo>
                    <a:lnTo>
                      <a:pt x="51637" y="123224"/>
                    </a:lnTo>
                    <a:lnTo>
                      <a:pt x="51894" y="124123"/>
                    </a:lnTo>
                    <a:cubicBezTo>
                      <a:pt x="51894" y="124187"/>
                      <a:pt x="51959" y="124315"/>
                      <a:pt x="51959" y="124379"/>
                    </a:cubicBezTo>
                    <a:lnTo>
                      <a:pt x="51959" y="125728"/>
                    </a:lnTo>
                    <a:cubicBezTo>
                      <a:pt x="51766" y="126242"/>
                      <a:pt x="51766" y="126370"/>
                      <a:pt x="51702" y="126498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EC7A72BA-57A9-47CB-A342-4F037004A72B}"/>
                  </a:ext>
                </a:extLst>
              </p:cNvPr>
              <p:cNvSpPr/>
              <p:nvPr/>
            </p:nvSpPr>
            <p:spPr>
              <a:xfrm>
                <a:off x="638146" y="1140220"/>
                <a:ext cx="248360" cy="370569"/>
              </a:xfrm>
              <a:custGeom>
                <a:avLst/>
                <a:gdLst>
                  <a:gd name="connsiteX0" fmla="*/ 15864 w 248360"/>
                  <a:gd name="connsiteY0" fmla="*/ 361323 h 370569"/>
                  <a:gd name="connsiteX1" fmla="*/ 16506 w 248360"/>
                  <a:gd name="connsiteY1" fmla="*/ 361131 h 370569"/>
                  <a:gd name="connsiteX2" fmla="*/ 18304 w 248360"/>
                  <a:gd name="connsiteY2" fmla="*/ 361131 h 370569"/>
                  <a:gd name="connsiteX3" fmla="*/ 20681 w 248360"/>
                  <a:gd name="connsiteY3" fmla="*/ 361388 h 370569"/>
                  <a:gd name="connsiteX4" fmla="*/ 21323 w 248360"/>
                  <a:gd name="connsiteY4" fmla="*/ 361709 h 370569"/>
                  <a:gd name="connsiteX5" fmla="*/ 24406 w 248360"/>
                  <a:gd name="connsiteY5" fmla="*/ 364598 h 370569"/>
                  <a:gd name="connsiteX6" fmla="*/ 27232 w 248360"/>
                  <a:gd name="connsiteY6" fmla="*/ 366139 h 370569"/>
                  <a:gd name="connsiteX7" fmla="*/ 29030 w 248360"/>
                  <a:gd name="connsiteY7" fmla="*/ 366781 h 370569"/>
                  <a:gd name="connsiteX8" fmla="*/ 39242 w 248360"/>
                  <a:gd name="connsiteY8" fmla="*/ 370377 h 370569"/>
                  <a:gd name="connsiteX9" fmla="*/ 42967 w 248360"/>
                  <a:gd name="connsiteY9" fmla="*/ 370570 h 370569"/>
                  <a:gd name="connsiteX10" fmla="*/ 43095 w 248360"/>
                  <a:gd name="connsiteY10" fmla="*/ 370570 h 370569"/>
                  <a:gd name="connsiteX11" fmla="*/ 44830 w 248360"/>
                  <a:gd name="connsiteY11" fmla="*/ 370249 h 370569"/>
                  <a:gd name="connsiteX12" fmla="*/ 45921 w 248360"/>
                  <a:gd name="connsiteY12" fmla="*/ 368772 h 370569"/>
                  <a:gd name="connsiteX13" fmla="*/ 49261 w 248360"/>
                  <a:gd name="connsiteY13" fmla="*/ 362094 h 370569"/>
                  <a:gd name="connsiteX14" fmla="*/ 49454 w 248360"/>
                  <a:gd name="connsiteY14" fmla="*/ 361837 h 370569"/>
                  <a:gd name="connsiteX15" fmla="*/ 55170 w 248360"/>
                  <a:gd name="connsiteY15" fmla="*/ 355673 h 370569"/>
                  <a:gd name="connsiteX16" fmla="*/ 70263 w 248360"/>
                  <a:gd name="connsiteY16" fmla="*/ 343344 h 370569"/>
                  <a:gd name="connsiteX17" fmla="*/ 72768 w 248360"/>
                  <a:gd name="connsiteY17" fmla="*/ 340197 h 370569"/>
                  <a:gd name="connsiteX18" fmla="*/ 73860 w 248360"/>
                  <a:gd name="connsiteY18" fmla="*/ 335446 h 370569"/>
                  <a:gd name="connsiteX19" fmla="*/ 74181 w 248360"/>
                  <a:gd name="connsiteY19" fmla="*/ 334868 h 370569"/>
                  <a:gd name="connsiteX20" fmla="*/ 77777 w 248360"/>
                  <a:gd name="connsiteY20" fmla="*/ 331272 h 370569"/>
                  <a:gd name="connsiteX21" fmla="*/ 78227 w 248360"/>
                  <a:gd name="connsiteY21" fmla="*/ 325750 h 370569"/>
                  <a:gd name="connsiteX22" fmla="*/ 78355 w 248360"/>
                  <a:gd name="connsiteY22" fmla="*/ 325364 h 370569"/>
                  <a:gd name="connsiteX23" fmla="*/ 81759 w 248360"/>
                  <a:gd name="connsiteY23" fmla="*/ 318301 h 370569"/>
                  <a:gd name="connsiteX24" fmla="*/ 86127 w 248360"/>
                  <a:gd name="connsiteY24" fmla="*/ 311366 h 370569"/>
                  <a:gd name="connsiteX25" fmla="*/ 90751 w 248360"/>
                  <a:gd name="connsiteY25" fmla="*/ 305330 h 370569"/>
                  <a:gd name="connsiteX26" fmla="*/ 93641 w 248360"/>
                  <a:gd name="connsiteY26" fmla="*/ 300643 h 370569"/>
                  <a:gd name="connsiteX27" fmla="*/ 93834 w 248360"/>
                  <a:gd name="connsiteY27" fmla="*/ 300450 h 370569"/>
                  <a:gd name="connsiteX28" fmla="*/ 93898 w 248360"/>
                  <a:gd name="connsiteY28" fmla="*/ 300386 h 370569"/>
                  <a:gd name="connsiteX29" fmla="*/ 95183 w 248360"/>
                  <a:gd name="connsiteY29" fmla="*/ 299230 h 370569"/>
                  <a:gd name="connsiteX30" fmla="*/ 96210 w 248360"/>
                  <a:gd name="connsiteY30" fmla="*/ 298331 h 370569"/>
                  <a:gd name="connsiteX31" fmla="*/ 96852 w 248360"/>
                  <a:gd name="connsiteY31" fmla="*/ 298074 h 370569"/>
                  <a:gd name="connsiteX32" fmla="*/ 98458 w 248360"/>
                  <a:gd name="connsiteY32" fmla="*/ 297882 h 370569"/>
                  <a:gd name="connsiteX33" fmla="*/ 98651 w 248360"/>
                  <a:gd name="connsiteY33" fmla="*/ 297882 h 370569"/>
                  <a:gd name="connsiteX34" fmla="*/ 98651 w 248360"/>
                  <a:gd name="connsiteY34" fmla="*/ 297882 h 370569"/>
                  <a:gd name="connsiteX35" fmla="*/ 98651 w 248360"/>
                  <a:gd name="connsiteY35" fmla="*/ 297882 h 370569"/>
                  <a:gd name="connsiteX36" fmla="*/ 98908 w 248360"/>
                  <a:gd name="connsiteY36" fmla="*/ 297882 h 370569"/>
                  <a:gd name="connsiteX37" fmla="*/ 99036 w 248360"/>
                  <a:gd name="connsiteY37" fmla="*/ 297882 h 370569"/>
                  <a:gd name="connsiteX38" fmla="*/ 99357 w 248360"/>
                  <a:gd name="connsiteY38" fmla="*/ 297946 h 370569"/>
                  <a:gd name="connsiteX39" fmla="*/ 101862 w 248360"/>
                  <a:gd name="connsiteY39" fmla="*/ 298524 h 370569"/>
                  <a:gd name="connsiteX40" fmla="*/ 102954 w 248360"/>
                  <a:gd name="connsiteY40" fmla="*/ 298524 h 370569"/>
                  <a:gd name="connsiteX41" fmla="*/ 104367 w 248360"/>
                  <a:gd name="connsiteY41" fmla="*/ 298138 h 370569"/>
                  <a:gd name="connsiteX42" fmla="*/ 105459 w 248360"/>
                  <a:gd name="connsiteY42" fmla="*/ 297239 h 370569"/>
                  <a:gd name="connsiteX43" fmla="*/ 105780 w 248360"/>
                  <a:gd name="connsiteY43" fmla="*/ 296983 h 370569"/>
                  <a:gd name="connsiteX44" fmla="*/ 105972 w 248360"/>
                  <a:gd name="connsiteY44" fmla="*/ 296854 h 370569"/>
                  <a:gd name="connsiteX45" fmla="*/ 106165 w 248360"/>
                  <a:gd name="connsiteY45" fmla="*/ 296726 h 370569"/>
                  <a:gd name="connsiteX46" fmla="*/ 110404 w 248360"/>
                  <a:gd name="connsiteY46" fmla="*/ 295377 h 370569"/>
                  <a:gd name="connsiteX47" fmla="*/ 111239 w 248360"/>
                  <a:gd name="connsiteY47" fmla="*/ 294864 h 370569"/>
                  <a:gd name="connsiteX48" fmla="*/ 113166 w 248360"/>
                  <a:gd name="connsiteY48" fmla="*/ 292295 h 370569"/>
                  <a:gd name="connsiteX49" fmla="*/ 113423 w 248360"/>
                  <a:gd name="connsiteY49" fmla="*/ 292038 h 370569"/>
                  <a:gd name="connsiteX50" fmla="*/ 115028 w 248360"/>
                  <a:gd name="connsiteY50" fmla="*/ 290882 h 370569"/>
                  <a:gd name="connsiteX51" fmla="*/ 115542 w 248360"/>
                  <a:gd name="connsiteY51" fmla="*/ 290690 h 370569"/>
                  <a:gd name="connsiteX52" fmla="*/ 120102 w 248360"/>
                  <a:gd name="connsiteY52" fmla="*/ 289983 h 370569"/>
                  <a:gd name="connsiteX53" fmla="*/ 120423 w 248360"/>
                  <a:gd name="connsiteY53" fmla="*/ 289983 h 370569"/>
                  <a:gd name="connsiteX54" fmla="*/ 122029 w 248360"/>
                  <a:gd name="connsiteY54" fmla="*/ 290240 h 370569"/>
                  <a:gd name="connsiteX55" fmla="*/ 122478 w 248360"/>
                  <a:gd name="connsiteY55" fmla="*/ 290433 h 370569"/>
                  <a:gd name="connsiteX56" fmla="*/ 127038 w 248360"/>
                  <a:gd name="connsiteY56" fmla="*/ 293387 h 370569"/>
                  <a:gd name="connsiteX57" fmla="*/ 129029 w 248360"/>
                  <a:gd name="connsiteY57" fmla="*/ 294478 h 370569"/>
                  <a:gd name="connsiteX58" fmla="*/ 130699 w 248360"/>
                  <a:gd name="connsiteY58" fmla="*/ 295827 h 370569"/>
                  <a:gd name="connsiteX59" fmla="*/ 131727 w 248360"/>
                  <a:gd name="connsiteY59" fmla="*/ 294928 h 370569"/>
                  <a:gd name="connsiteX60" fmla="*/ 132819 w 248360"/>
                  <a:gd name="connsiteY60" fmla="*/ 293451 h 370569"/>
                  <a:gd name="connsiteX61" fmla="*/ 135002 w 248360"/>
                  <a:gd name="connsiteY61" fmla="*/ 291268 h 370569"/>
                  <a:gd name="connsiteX62" fmla="*/ 135516 w 248360"/>
                  <a:gd name="connsiteY62" fmla="*/ 290947 h 370569"/>
                  <a:gd name="connsiteX63" fmla="*/ 137315 w 248360"/>
                  <a:gd name="connsiteY63" fmla="*/ 290497 h 370569"/>
                  <a:gd name="connsiteX64" fmla="*/ 137764 w 248360"/>
                  <a:gd name="connsiteY64" fmla="*/ 290497 h 370569"/>
                  <a:gd name="connsiteX65" fmla="*/ 139113 w 248360"/>
                  <a:gd name="connsiteY65" fmla="*/ 290754 h 370569"/>
                  <a:gd name="connsiteX66" fmla="*/ 139370 w 248360"/>
                  <a:gd name="connsiteY66" fmla="*/ 290882 h 370569"/>
                  <a:gd name="connsiteX67" fmla="*/ 139627 w 248360"/>
                  <a:gd name="connsiteY67" fmla="*/ 291011 h 370569"/>
                  <a:gd name="connsiteX68" fmla="*/ 139948 w 248360"/>
                  <a:gd name="connsiteY68" fmla="*/ 291396 h 370569"/>
                  <a:gd name="connsiteX69" fmla="*/ 140654 w 248360"/>
                  <a:gd name="connsiteY69" fmla="*/ 292809 h 370569"/>
                  <a:gd name="connsiteX70" fmla="*/ 141810 w 248360"/>
                  <a:gd name="connsiteY70" fmla="*/ 293258 h 370569"/>
                  <a:gd name="connsiteX71" fmla="*/ 141875 w 248360"/>
                  <a:gd name="connsiteY71" fmla="*/ 292231 h 370569"/>
                  <a:gd name="connsiteX72" fmla="*/ 142131 w 248360"/>
                  <a:gd name="connsiteY72" fmla="*/ 291589 h 370569"/>
                  <a:gd name="connsiteX73" fmla="*/ 142966 w 248360"/>
                  <a:gd name="connsiteY73" fmla="*/ 290561 h 370569"/>
                  <a:gd name="connsiteX74" fmla="*/ 143480 w 248360"/>
                  <a:gd name="connsiteY74" fmla="*/ 289983 h 370569"/>
                  <a:gd name="connsiteX75" fmla="*/ 143866 w 248360"/>
                  <a:gd name="connsiteY75" fmla="*/ 289727 h 370569"/>
                  <a:gd name="connsiteX76" fmla="*/ 145471 w 248360"/>
                  <a:gd name="connsiteY76" fmla="*/ 288956 h 370569"/>
                  <a:gd name="connsiteX77" fmla="*/ 146242 w 248360"/>
                  <a:gd name="connsiteY77" fmla="*/ 287993 h 370569"/>
                  <a:gd name="connsiteX78" fmla="*/ 146820 w 248360"/>
                  <a:gd name="connsiteY78" fmla="*/ 287607 h 370569"/>
                  <a:gd name="connsiteX79" fmla="*/ 149325 w 248360"/>
                  <a:gd name="connsiteY79" fmla="*/ 286901 h 370569"/>
                  <a:gd name="connsiteX80" fmla="*/ 149646 w 248360"/>
                  <a:gd name="connsiteY80" fmla="*/ 286837 h 370569"/>
                  <a:gd name="connsiteX81" fmla="*/ 149646 w 248360"/>
                  <a:gd name="connsiteY81" fmla="*/ 286837 h 370569"/>
                  <a:gd name="connsiteX82" fmla="*/ 164675 w 248360"/>
                  <a:gd name="connsiteY82" fmla="*/ 286837 h 370569"/>
                  <a:gd name="connsiteX83" fmla="*/ 165638 w 248360"/>
                  <a:gd name="connsiteY83" fmla="*/ 287351 h 370569"/>
                  <a:gd name="connsiteX84" fmla="*/ 165702 w 248360"/>
                  <a:gd name="connsiteY84" fmla="*/ 288442 h 370569"/>
                  <a:gd name="connsiteX85" fmla="*/ 164996 w 248360"/>
                  <a:gd name="connsiteY85" fmla="*/ 290048 h 370569"/>
                  <a:gd name="connsiteX86" fmla="*/ 163968 w 248360"/>
                  <a:gd name="connsiteY86" fmla="*/ 293194 h 370569"/>
                  <a:gd name="connsiteX87" fmla="*/ 163968 w 248360"/>
                  <a:gd name="connsiteY87" fmla="*/ 294607 h 370569"/>
                  <a:gd name="connsiteX88" fmla="*/ 163968 w 248360"/>
                  <a:gd name="connsiteY88" fmla="*/ 294607 h 370569"/>
                  <a:gd name="connsiteX89" fmla="*/ 163904 w 248360"/>
                  <a:gd name="connsiteY89" fmla="*/ 294992 h 370569"/>
                  <a:gd name="connsiteX90" fmla="*/ 163454 w 248360"/>
                  <a:gd name="connsiteY90" fmla="*/ 296340 h 370569"/>
                  <a:gd name="connsiteX91" fmla="*/ 163262 w 248360"/>
                  <a:gd name="connsiteY91" fmla="*/ 296661 h 370569"/>
                  <a:gd name="connsiteX92" fmla="*/ 162041 w 248360"/>
                  <a:gd name="connsiteY92" fmla="*/ 298331 h 370569"/>
                  <a:gd name="connsiteX93" fmla="*/ 161849 w 248360"/>
                  <a:gd name="connsiteY93" fmla="*/ 299037 h 370569"/>
                  <a:gd name="connsiteX94" fmla="*/ 161656 w 248360"/>
                  <a:gd name="connsiteY94" fmla="*/ 301606 h 370569"/>
                  <a:gd name="connsiteX95" fmla="*/ 160372 w 248360"/>
                  <a:gd name="connsiteY95" fmla="*/ 306871 h 370569"/>
                  <a:gd name="connsiteX96" fmla="*/ 160757 w 248360"/>
                  <a:gd name="connsiteY96" fmla="*/ 307706 h 370569"/>
                  <a:gd name="connsiteX97" fmla="*/ 161528 w 248360"/>
                  <a:gd name="connsiteY97" fmla="*/ 308477 h 370569"/>
                  <a:gd name="connsiteX98" fmla="*/ 168271 w 248360"/>
                  <a:gd name="connsiteY98" fmla="*/ 310210 h 370569"/>
                  <a:gd name="connsiteX99" fmla="*/ 175208 w 248360"/>
                  <a:gd name="connsiteY99" fmla="*/ 310596 h 370569"/>
                  <a:gd name="connsiteX100" fmla="*/ 183364 w 248360"/>
                  <a:gd name="connsiteY100" fmla="*/ 309054 h 370569"/>
                  <a:gd name="connsiteX101" fmla="*/ 191328 w 248360"/>
                  <a:gd name="connsiteY101" fmla="*/ 301092 h 370569"/>
                  <a:gd name="connsiteX102" fmla="*/ 197109 w 248360"/>
                  <a:gd name="connsiteY102" fmla="*/ 292809 h 370569"/>
                  <a:gd name="connsiteX103" fmla="*/ 200127 w 248360"/>
                  <a:gd name="connsiteY103" fmla="*/ 288892 h 370569"/>
                  <a:gd name="connsiteX104" fmla="*/ 200320 w 248360"/>
                  <a:gd name="connsiteY104" fmla="*/ 288699 h 370569"/>
                  <a:gd name="connsiteX105" fmla="*/ 203339 w 248360"/>
                  <a:gd name="connsiteY105" fmla="*/ 286131 h 370569"/>
                  <a:gd name="connsiteX106" fmla="*/ 203981 w 248360"/>
                  <a:gd name="connsiteY106" fmla="*/ 284846 h 370569"/>
                  <a:gd name="connsiteX107" fmla="*/ 203788 w 248360"/>
                  <a:gd name="connsiteY107" fmla="*/ 283626 h 370569"/>
                  <a:gd name="connsiteX108" fmla="*/ 203146 w 248360"/>
                  <a:gd name="connsiteY108" fmla="*/ 281764 h 370569"/>
                  <a:gd name="connsiteX109" fmla="*/ 203082 w 248360"/>
                  <a:gd name="connsiteY109" fmla="*/ 281507 h 370569"/>
                  <a:gd name="connsiteX110" fmla="*/ 202825 w 248360"/>
                  <a:gd name="connsiteY110" fmla="*/ 279196 h 370569"/>
                  <a:gd name="connsiteX111" fmla="*/ 202825 w 248360"/>
                  <a:gd name="connsiteY111" fmla="*/ 278875 h 370569"/>
                  <a:gd name="connsiteX112" fmla="*/ 203531 w 248360"/>
                  <a:gd name="connsiteY112" fmla="*/ 275471 h 370569"/>
                  <a:gd name="connsiteX113" fmla="*/ 203660 w 248360"/>
                  <a:gd name="connsiteY113" fmla="*/ 275214 h 370569"/>
                  <a:gd name="connsiteX114" fmla="*/ 204559 w 248360"/>
                  <a:gd name="connsiteY114" fmla="*/ 273416 h 370569"/>
                  <a:gd name="connsiteX115" fmla="*/ 204880 w 248360"/>
                  <a:gd name="connsiteY115" fmla="*/ 273031 h 370569"/>
                  <a:gd name="connsiteX116" fmla="*/ 205586 w 248360"/>
                  <a:gd name="connsiteY116" fmla="*/ 272453 h 370569"/>
                  <a:gd name="connsiteX117" fmla="*/ 206293 w 248360"/>
                  <a:gd name="connsiteY117" fmla="*/ 271875 h 370569"/>
                  <a:gd name="connsiteX118" fmla="*/ 206550 w 248360"/>
                  <a:gd name="connsiteY118" fmla="*/ 271683 h 370569"/>
                  <a:gd name="connsiteX119" fmla="*/ 207642 w 248360"/>
                  <a:gd name="connsiteY119" fmla="*/ 270976 h 370569"/>
                  <a:gd name="connsiteX120" fmla="*/ 208926 w 248360"/>
                  <a:gd name="connsiteY120" fmla="*/ 269564 h 370569"/>
                  <a:gd name="connsiteX121" fmla="*/ 209376 w 248360"/>
                  <a:gd name="connsiteY121" fmla="*/ 269050 h 370569"/>
                  <a:gd name="connsiteX122" fmla="*/ 209569 w 248360"/>
                  <a:gd name="connsiteY122" fmla="*/ 268729 h 370569"/>
                  <a:gd name="connsiteX123" fmla="*/ 209761 w 248360"/>
                  <a:gd name="connsiteY123" fmla="*/ 268408 h 370569"/>
                  <a:gd name="connsiteX124" fmla="*/ 209761 w 248360"/>
                  <a:gd name="connsiteY124" fmla="*/ 267316 h 370569"/>
                  <a:gd name="connsiteX125" fmla="*/ 209376 w 248360"/>
                  <a:gd name="connsiteY125" fmla="*/ 266353 h 370569"/>
                  <a:gd name="connsiteX126" fmla="*/ 209312 w 248360"/>
                  <a:gd name="connsiteY126" fmla="*/ 266096 h 370569"/>
                  <a:gd name="connsiteX127" fmla="*/ 209055 w 248360"/>
                  <a:gd name="connsiteY127" fmla="*/ 264298 h 370569"/>
                  <a:gd name="connsiteX128" fmla="*/ 209183 w 248360"/>
                  <a:gd name="connsiteY128" fmla="*/ 263656 h 370569"/>
                  <a:gd name="connsiteX129" fmla="*/ 210789 w 248360"/>
                  <a:gd name="connsiteY129" fmla="*/ 260638 h 370569"/>
                  <a:gd name="connsiteX130" fmla="*/ 210982 w 248360"/>
                  <a:gd name="connsiteY130" fmla="*/ 260381 h 370569"/>
                  <a:gd name="connsiteX131" fmla="*/ 211688 w 248360"/>
                  <a:gd name="connsiteY131" fmla="*/ 259675 h 370569"/>
                  <a:gd name="connsiteX132" fmla="*/ 212138 w 248360"/>
                  <a:gd name="connsiteY132" fmla="*/ 259418 h 370569"/>
                  <a:gd name="connsiteX133" fmla="*/ 213872 w 248360"/>
                  <a:gd name="connsiteY133" fmla="*/ 258840 h 370569"/>
                  <a:gd name="connsiteX134" fmla="*/ 214707 w 248360"/>
                  <a:gd name="connsiteY134" fmla="*/ 257813 h 370569"/>
                  <a:gd name="connsiteX135" fmla="*/ 216248 w 248360"/>
                  <a:gd name="connsiteY135" fmla="*/ 254538 h 370569"/>
                  <a:gd name="connsiteX136" fmla="*/ 216248 w 248360"/>
                  <a:gd name="connsiteY136" fmla="*/ 254538 h 370569"/>
                  <a:gd name="connsiteX137" fmla="*/ 216248 w 248360"/>
                  <a:gd name="connsiteY137" fmla="*/ 254538 h 370569"/>
                  <a:gd name="connsiteX138" fmla="*/ 216248 w 248360"/>
                  <a:gd name="connsiteY138" fmla="*/ 254474 h 370569"/>
                  <a:gd name="connsiteX139" fmla="*/ 216376 w 248360"/>
                  <a:gd name="connsiteY139" fmla="*/ 254281 h 370569"/>
                  <a:gd name="connsiteX140" fmla="*/ 217725 w 248360"/>
                  <a:gd name="connsiteY140" fmla="*/ 252483 h 370569"/>
                  <a:gd name="connsiteX141" fmla="*/ 219138 w 248360"/>
                  <a:gd name="connsiteY141" fmla="*/ 250942 h 370569"/>
                  <a:gd name="connsiteX142" fmla="*/ 219652 w 248360"/>
                  <a:gd name="connsiteY142" fmla="*/ 250364 h 370569"/>
                  <a:gd name="connsiteX143" fmla="*/ 219845 w 248360"/>
                  <a:gd name="connsiteY143" fmla="*/ 250172 h 370569"/>
                  <a:gd name="connsiteX144" fmla="*/ 226010 w 248360"/>
                  <a:gd name="connsiteY144" fmla="*/ 246062 h 370569"/>
                  <a:gd name="connsiteX145" fmla="*/ 235195 w 248360"/>
                  <a:gd name="connsiteY145" fmla="*/ 237714 h 370569"/>
                  <a:gd name="connsiteX146" fmla="*/ 235773 w 248360"/>
                  <a:gd name="connsiteY146" fmla="*/ 235724 h 370569"/>
                  <a:gd name="connsiteX147" fmla="*/ 235773 w 248360"/>
                  <a:gd name="connsiteY147" fmla="*/ 235724 h 370569"/>
                  <a:gd name="connsiteX148" fmla="*/ 237764 w 248360"/>
                  <a:gd name="connsiteY148" fmla="*/ 224679 h 370569"/>
                  <a:gd name="connsiteX149" fmla="*/ 237892 w 248360"/>
                  <a:gd name="connsiteY149" fmla="*/ 224358 h 370569"/>
                  <a:gd name="connsiteX150" fmla="*/ 242002 w 248360"/>
                  <a:gd name="connsiteY150" fmla="*/ 216845 h 370569"/>
                  <a:gd name="connsiteX151" fmla="*/ 243287 w 248360"/>
                  <a:gd name="connsiteY151" fmla="*/ 213121 h 370569"/>
                  <a:gd name="connsiteX152" fmla="*/ 243865 w 248360"/>
                  <a:gd name="connsiteY152" fmla="*/ 210681 h 370569"/>
                  <a:gd name="connsiteX153" fmla="*/ 243672 w 248360"/>
                  <a:gd name="connsiteY153" fmla="*/ 209076 h 370569"/>
                  <a:gd name="connsiteX154" fmla="*/ 240846 w 248360"/>
                  <a:gd name="connsiteY154" fmla="*/ 204003 h 370569"/>
                  <a:gd name="connsiteX155" fmla="*/ 240718 w 248360"/>
                  <a:gd name="connsiteY155" fmla="*/ 203104 h 370569"/>
                  <a:gd name="connsiteX156" fmla="*/ 242388 w 248360"/>
                  <a:gd name="connsiteY156" fmla="*/ 197582 h 370569"/>
                  <a:gd name="connsiteX157" fmla="*/ 241424 w 248360"/>
                  <a:gd name="connsiteY157" fmla="*/ 195463 h 370569"/>
                  <a:gd name="connsiteX158" fmla="*/ 241360 w 248360"/>
                  <a:gd name="connsiteY158" fmla="*/ 194756 h 370569"/>
                  <a:gd name="connsiteX159" fmla="*/ 242259 w 248360"/>
                  <a:gd name="connsiteY159" fmla="*/ 190839 h 370569"/>
                  <a:gd name="connsiteX160" fmla="*/ 242388 w 248360"/>
                  <a:gd name="connsiteY160" fmla="*/ 190518 h 370569"/>
                  <a:gd name="connsiteX161" fmla="*/ 243544 w 248360"/>
                  <a:gd name="connsiteY161" fmla="*/ 188720 h 370569"/>
                  <a:gd name="connsiteX162" fmla="*/ 248168 w 248360"/>
                  <a:gd name="connsiteY162" fmla="*/ 183583 h 370569"/>
                  <a:gd name="connsiteX163" fmla="*/ 248361 w 248360"/>
                  <a:gd name="connsiteY163" fmla="*/ 180501 h 370569"/>
                  <a:gd name="connsiteX164" fmla="*/ 247462 w 248360"/>
                  <a:gd name="connsiteY164" fmla="*/ 177034 h 370569"/>
                  <a:gd name="connsiteX165" fmla="*/ 247205 w 248360"/>
                  <a:gd name="connsiteY165" fmla="*/ 175236 h 370569"/>
                  <a:gd name="connsiteX166" fmla="*/ 246370 w 248360"/>
                  <a:gd name="connsiteY166" fmla="*/ 173245 h 370569"/>
                  <a:gd name="connsiteX167" fmla="*/ 245278 w 248360"/>
                  <a:gd name="connsiteY167" fmla="*/ 171768 h 370569"/>
                  <a:gd name="connsiteX168" fmla="*/ 241874 w 248360"/>
                  <a:gd name="connsiteY168" fmla="*/ 164576 h 370569"/>
                  <a:gd name="connsiteX169" fmla="*/ 239369 w 248360"/>
                  <a:gd name="connsiteY169" fmla="*/ 162714 h 370569"/>
                  <a:gd name="connsiteX170" fmla="*/ 237314 w 248360"/>
                  <a:gd name="connsiteY170" fmla="*/ 160659 h 370569"/>
                  <a:gd name="connsiteX171" fmla="*/ 236222 w 248360"/>
                  <a:gd name="connsiteY171" fmla="*/ 160017 h 370569"/>
                  <a:gd name="connsiteX172" fmla="*/ 234103 w 248360"/>
                  <a:gd name="connsiteY172" fmla="*/ 160403 h 370569"/>
                  <a:gd name="connsiteX173" fmla="*/ 230185 w 248360"/>
                  <a:gd name="connsiteY173" fmla="*/ 161944 h 370569"/>
                  <a:gd name="connsiteX174" fmla="*/ 229350 w 248360"/>
                  <a:gd name="connsiteY174" fmla="*/ 162457 h 370569"/>
                  <a:gd name="connsiteX175" fmla="*/ 228708 w 248360"/>
                  <a:gd name="connsiteY175" fmla="*/ 163100 h 370569"/>
                  <a:gd name="connsiteX176" fmla="*/ 227873 w 248360"/>
                  <a:gd name="connsiteY176" fmla="*/ 165154 h 370569"/>
                  <a:gd name="connsiteX177" fmla="*/ 227744 w 248360"/>
                  <a:gd name="connsiteY177" fmla="*/ 165411 h 370569"/>
                  <a:gd name="connsiteX178" fmla="*/ 225240 w 248360"/>
                  <a:gd name="connsiteY178" fmla="*/ 168814 h 370569"/>
                  <a:gd name="connsiteX179" fmla="*/ 224790 w 248360"/>
                  <a:gd name="connsiteY179" fmla="*/ 169200 h 370569"/>
                  <a:gd name="connsiteX180" fmla="*/ 223184 w 248360"/>
                  <a:gd name="connsiteY180" fmla="*/ 169906 h 370569"/>
                  <a:gd name="connsiteX181" fmla="*/ 222349 w 248360"/>
                  <a:gd name="connsiteY181" fmla="*/ 169906 h 370569"/>
                  <a:gd name="connsiteX182" fmla="*/ 220872 w 248360"/>
                  <a:gd name="connsiteY182" fmla="*/ 169328 h 370569"/>
                  <a:gd name="connsiteX183" fmla="*/ 219652 w 248360"/>
                  <a:gd name="connsiteY183" fmla="*/ 169649 h 370569"/>
                  <a:gd name="connsiteX184" fmla="*/ 219010 w 248360"/>
                  <a:gd name="connsiteY184" fmla="*/ 169649 h 370569"/>
                  <a:gd name="connsiteX185" fmla="*/ 217404 w 248360"/>
                  <a:gd name="connsiteY185" fmla="*/ 169200 h 370569"/>
                  <a:gd name="connsiteX186" fmla="*/ 215477 w 248360"/>
                  <a:gd name="connsiteY186" fmla="*/ 168493 h 370569"/>
                  <a:gd name="connsiteX187" fmla="*/ 215092 w 248360"/>
                  <a:gd name="connsiteY187" fmla="*/ 168301 h 370569"/>
                  <a:gd name="connsiteX188" fmla="*/ 210596 w 248360"/>
                  <a:gd name="connsiteY188" fmla="*/ 164191 h 370569"/>
                  <a:gd name="connsiteX189" fmla="*/ 208734 w 248360"/>
                  <a:gd name="connsiteY189" fmla="*/ 164898 h 370569"/>
                  <a:gd name="connsiteX190" fmla="*/ 207256 w 248360"/>
                  <a:gd name="connsiteY190" fmla="*/ 164255 h 370569"/>
                  <a:gd name="connsiteX191" fmla="*/ 206486 w 248360"/>
                  <a:gd name="connsiteY191" fmla="*/ 162393 h 370569"/>
                  <a:gd name="connsiteX192" fmla="*/ 202504 w 248360"/>
                  <a:gd name="connsiteY192" fmla="*/ 160338 h 370569"/>
                  <a:gd name="connsiteX193" fmla="*/ 201926 w 248360"/>
                  <a:gd name="connsiteY193" fmla="*/ 159504 h 370569"/>
                  <a:gd name="connsiteX194" fmla="*/ 201861 w 248360"/>
                  <a:gd name="connsiteY194" fmla="*/ 158862 h 370569"/>
                  <a:gd name="connsiteX195" fmla="*/ 199421 w 248360"/>
                  <a:gd name="connsiteY195" fmla="*/ 159311 h 370569"/>
                  <a:gd name="connsiteX196" fmla="*/ 195888 w 248360"/>
                  <a:gd name="connsiteY196" fmla="*/ 159568 h 370569"/>
                  <a:gd name="connsiteX197" fmla="*/ 191778 w 248360"/>
                  <a:gd name="connsiteY197" fmla="*/ 160659 h 370569"/>
                  <a:gd name="connsiteX198" fmla="*/ 188117 w 248360"/>
                  <a:gd name="connsiteY198" fmla="*/ 160916 h 370569"/>
                  <a:gd name="connsiteX199" fmla="*/ 187218 w 248360"/>
                  <a:gd name="connsiteY199" fmla="*/ 160595 h 370569"/>
                  <a:gd name="connsiteX200" fmla="*/ 185612 w 248360"/>
                  <a:gd name="connsiteY200" fmla="*/ 158990 h 370569"/>
                  <a:gd name="connsiteX201" fmla="*/ 185291 w 248360"/>
                  <a:gd name="connsiteY201" fmla="*/ 158027 h 370569"/>
                  <a:gd name="connsiteX202" fmla="*/ 185998 w 248360"/>
                  <a:gd name="connsiteY202" fmla="*/ 153468 h 370569"/>
                  <a:gd name="connsiteX203" fmla="*/ 186062 w 248360"/>
                  <a:gd name="connsiteY203" fmla="*/ 153147 h 370569"/>
                  <a:gd name="connsiteX204" fmla="*/ 197044 w 248360"/>
                  <a:gd name="connsiteY204" fmla="*/ 128938 h 370569"/>
                  <a:gd name="connsiteX205" fmla="*/ 198522 w 248360"/>
                  <a:gd name="connsiteY205" fmla="*/ 123352 h 370569"/>
                  <a:gd name="connsiteX206" fmla="*/ 198522 w 248360"/>
                  <a:gd name="connsiteY206" fmla="*/ 117509 h 370569"/>
                  <a:gd name="connsiteX207" fmla="*/ 196531 w 248360"/>
                  <a:gd name="connsiteY207" fmla="*/ 111087 h 370569"/>
                  <a:gd name="connsiteX208" fmla="*/ 196595 w 248360"/>
                  <a:gd name="connsiteY208" fmla="*/ 110188 h 370569"/>
                  <a:gd name="connsiteX209" fmla="*/ 197301 w 248360"/>
                  <a:gd name="connsiteY209" fmla="*/ 109611 h 370569"/>
                  <a:gd name="connsiteX210" fmla="*/ 198072 w 248360"/>
                  <a:gd name="connsiteY210" fmla="*/ 109418 h 370569"/>
                  <a:gd name="connsiteX211" fmla="*/ 196916 w 248360"/>
                  <a:gd name="connsiteY211" fmla="*/ 108391 h 370569"/>
                  <a:gd name="connsiteX212" fmla="*/ 196723 w 248360"/>
                  <a:gd name="connsiteY212" fmla="*/ 106914 h 370569"/>
                  <a:gd name="connsiteX213" fmla="*/ 197879 w 248360"/>
                  <a:gd name="connsiteY213" fmla="*/ 105116 h 370569"/>
                  <a:gd name="connsiteX214" fmla="*/ 200320 w 248360"/>
                  <a:gd name="connsiteY214" fmla="*/ 101969 h 370569"/>
                  <a:gd name="connsiteX215" fmla="*/ 200770 w 248360"/>
                  <a:gd name="connsiteY215" fmla="*/ 100749 h 370569"/>
                  <a:gd name="connsiteX216" fmla="*/ 200705 w 248360"/>
                  <a:gd name="connsiteY216" fmla="*/ 100492 h 370569"/>
                  <a:gd name="connsiteX217" fmla="*/ 199164 w 248360"/>
                  <a:gd name="connsiteY217" fmla="*/ 99979 h 370569"/>
                  <a:gd name="connsiteX218" fmla="*/ 198586 w 248360"/>
                  <a:gd name="connsiteY218" fmla="*/ 99593 h 370569"/>
                  <a:gd name="connsiteX219" fmla="*/ 197879 w 248360"/>
                  <a:gd name="connsiteY219" fmla="*/ 98694 h 370569"/>
                  <a:gd name="connsiteX220" fmla="*/ 197687 w 248360"/>
                  <a:gd name="connsiteY220" fmla="*/ 98309 h 370569"/>
                  <a:gd name="connsiteX221" fmla="*/ 197430 w 248360"/>
                  <a:gd name="connsiteY221" fmla="*/ 97410 h 370569"/>
                  <a:gd name="connsiteX222" fmla="*/ 197430 w 248360"/>
                  <a:gd name="connsiteY222" fmla="*/ 97025 h 370569"/>
                  <a:gd name="connsiteX223" fmla="*/ 197623 w 248360"/>
                  <a:gd name="connsiteY223" fmla="*/ 95420 h 370569"/>
                  <a:gd name="connsiteX224" fmla="*/ 195567 w 248360"/>
                  <a:gd name="connsiteY224" fmla="*/ 92594 h 370569"/>
                  <a:gd name="connsiteX225" fmla="*/ 195375 w 248360"/>
                  <a:gd name="connsiteY225" fmla="*/ 92081 h 370569"/>
                  <a:gd name="connsiteX226" fmla="*/ 195118 w 248360"/>
                  <a:gd name="connsiteY226" fmla="*/ 90283 h 370569"/>
                  <a:gd name="connsiteX227" fmla="*/ 195246 w 248360"/>
                  <a:gd name="connsiteY227" fmla="*/ 89641 h 370569"/>
                  <a:gd name="connsiteX228" fmla="*/ 196145 w 248360"/>
                  <a:gd name="connsiteY228" fmla="*/ 87843 h 370569"/>
                  <a:gd name="connsiteX229" fmla="*/ 196531 w 248360"/>
                  <a:gd name="connsiteY229" fmla="*/ 87393 h 370569"/>
                  <a:gd name="connsiteX230" fmla="*/ 198329 w 248360"/>
                  <a:gd name="connsiteY230" fmla="*/ 86237 h 370569"/>
                  <a:gd name="connsiteX231" fmla="*/ 198650 w 248360"/>
                  <a:gd name="connsiteY231" fmla="*/ 86109 h 370569"/>
                  <a:gd name="connsiteX232" fmla="*/ 200320 w 248360"/>
                  <a:gd name="connsiteY232" fmla="*/ 85659 h 370569"/>
                  <a:gd name="connsiteX233" fmla="*/ 201412 w 248360"/>
                  <a:gd name="connsiteY233" fmla="*/ 85017 h 370569"/>
                  <a:gd name="connsiteX234" fmla="*/ 202439 w 248360"/>
                  <a:gd name="connsiteY234" fmla="*/ 81999 h 370569"/>
                  <a:gd name="connsiteX235" fmla="*/ 202696 w 248360"/>
                  <a:gd name="connsiteY235" fmla="*/ 81550 h 370569"/>
                  <a:gd name="connsiteX236" fmla="*/ 204559 w 248360"/>
                  <a:gd name="connsiteY236" fmla="*/ 79688 h 370569"/>
                  <a:gd name="connsiteX237" fmla="*/ 205073 w 248360"/>
                  <a:gd name="connsiteY237" fmla="*/ 78147 h 370569"/>
                  <a:gd name="connsiteX238" fmla="*/ 203788 w 248360"/>
                  <a:gd name="connsiteY238" fmla="*/ 70890 h 370569"/>
                  <a:gd name="connsiteX239" fmla="*/ 203788 w 248360"/>
                  <a:gd name="connsiteY239" fmla="*/ 68386 h 370569"/>
                  <a:gd name="connsiteX240" fmla="*/ 203852 w 248360"/>
                  <a:gd name="connsiteY240" fmla="*/ 68129 h 370569"/>
                  <a:gd name="connsiteX241" fmla="*/ 204302 w 248360"/>
                  <a:gd name="connsiteY241" fmla="*/ 66331 h 370569"/>
                  <a:gd name="connsiteX242" fmla="*/ 204430 w 248360"/>
                  <a:gd name="connsiteY242" fmla="*/ 66075 h 370569"/>
                  <a:gd name="connsiteX243" fmla="*/ 205330 w 248360"/>
                  <a:gd name="connsiteY243" fmla="*/ 64469 h 370569"/>
                  <a:gd name="connsiteX244" fmla="*/ 206036 w 248360"/>
                  <a:gd name="connsiteY244" fmla="*/ 63956 h 370569"/>
                  <a:gd name="connsiteX245" fmla="*/ 206486 w 248360"/>
                  <a:gd name="connsiteY245" fmla="*/ 63827 h 370569"/>
                  <a:gd name="connsiteX246" fmla="*/ 206421 w 248360"/>
                  <a:gd name="connsiteY246" fmla="*/ 63699 h 370569"/>
                  <a:gd name="connsiteX247" fmla="*/ 206357 w 248360"/>
                  <a:gd name="connsiteY247" fmla="*/ 62864 h 370569"/>
                  <a:gd name="connsiteX248" fmla="*/ 206999 w 248360"/>
                  <a:gd name="connsiteY248" fmla="*/ 60745 h 370569"/>
                  <a:gd name="connsiteX249" fmla="*/ 206999 w 248360"/>
                  <a:gd name="connsiteY249" fmla="*/ 59525 h 370569"/>
                  <a:gd name="connsiteX250" fmla="*/ 205265 w 248360"/>
                  <a:gd name="connsiteY250" fmla="*/ 54452 h 370569"/>
                  <a:gd name="connsiteX251" fmla="*/ 205201 w 248360"/>
                  <a:gd name="connsiteY251" fmla="*/ 54067 h 370569"/>
                  <a:gd name="connsiteX252" fmla="*/ 205201 w 248360"/>
                  <a:gd name="connsiteY252" fmla="*/ 54067 h 370569"/>
                  <a:gd name="connsiteX253" fmla="*/ 205201 w 248360"/>
                  <a:gd name="connsiteY253" fmla="*/ 52911 h 370569"/>
                  <a:gd name="connsiteX254" fmla="*/ 205522 w 248360"/>
                  <a:gd name="connsiteY254" fmla="*/ 52076 h 370569"/>
                  <a:gd name="connsiteX255" fmla="*/ 206421 w 248360"/>
                  <a:gd name="connsiteY255" fmla="*/ 51177 h 370569"/>
                  <a:gd name="connsiteX256" fmla="*/ 206743 w 248360"/>
                  <a:gd name="connsiteY256" fmla="*/ 50920 h 370569"/>
                  <a:gd name="connsiteX257" fmla="*/ 210082 w 248360"/>
                  <a:gd name="connsiteY257" fmla="*/ 49315 h 370569"/>
                  <a:gd name="connsiteX258" fmla="*/ 210018 w 248360"/>
                  <a:gd name="connsiteY258" fmla="*/ 48994 h 370569"/>
                  <a:gd name="connsiteX259" fmla="*/ 207834 w 248360"/>
                  <a:gd name="connsiteY259" fmla="*/ 45783 h 370569"/>
                  <a:gd name="connsiteX260" fmla="*/ 207706 w 248360"/>
                  <a:gd name="connsiteY260" fmla="*/ 45527 h 370569"/>
                  <a:gd name="connsiteX261" fmla="*/ 206999 w 248360"/>
                  <a:gd name="connsiteY261" fmla="*/ 43729 h 370569"/>
                  <a:gd name="connsiteX262" fmla="*/ 206935 w 248360"/>
                  <a:gd name="connsiteY262" fmla="*/ 43279 h 370569"/>
                  <a:gd name="connsiteX263" fmla="*/ 207192 w 248360"/>
                  <a:gd name="connsiteY263" fmla="*/ 40069 h 370569"/>
                  <a:gd name="connsiteX264" fmla="*/ 209247 w 248360"/>
                  <a:gd name="connsiteY264" fmla="*/ 30694 h 370569"/>
                  <a:gd name="connsiteX265" fmla="*/ 208091 w 248360"/>
                  <a:gd name="connsiteY265" fmla="*/ 6100 h 370569"/>
                  <a:gd name="connsiteX266" fmla="*/ 207513 w 248360"/>
                  <a:gd name="connsiteY266" fmla="*/ 3917 h 370569"/>
                  <a:gd name="connsiteX267" fmla="*/ 207064 w 248360"/>
                  <a:gd name="connsiteY267" fmla="*/ 4045 h 370569"/>
                  <a:gd name="connsiteX268" fmla="*/ 206293 w 248360"/>
                  <a:gd name="connsiteY268" fmla="*/ 3981 h 370569"/>
                  <a:gd name="connsiteX269" fmla="*/ 200384 w 248360"/>
                  <a:gd name="connsiteY269" fmla="*/ 1477 h 370569"/>
                  <a:gd name="connsiteX270" fmla="*/ 195310 w 248360"/>
                  <a:gd name="connsiteY270" fmla="*/ 0 h 370569"/>
                  <a:gd name="connsiteX271" fmla="*/ 191136 w 248360"/>
                  <a:gd name="connsiteY271" fmla="*/ 642 h 370569"/>
                  <a:gd name="connsiteX272" fmla="*/ 188310 w 248360"/>
                  <a:gd name="connsiteY272" fmla="*/ 1926 h 370569"/>
                  <a:gd name="connsiteX273" fmla="*/ 187603 w 248360"/>
                  <a:gd name="connsiteY273" fmla="*/ 1991 h 370569"/>
                  <a:gd name="connsiteX274" fmla="*/ 181887 w 248360"/>
                  <a:gd name="connsiteY274" fmla="*/ 835 h 370569"/>
                  <a:gd name="connsiteX275" fmla="*/ 179126 w 248360"/>
                  <a:gd name="connsiteY275" fmla="*/ 835 h 370569"/>
                  <a:gd name="connsiteX276" fmla="*/ 173602 w 248360"/>
                  <a:gd name="connsiteY276" fmla="*/ 2633 h 370569"/>
                  <a:gd name="connsiteX277" fmla="*/ 170455 w 248360"/>
                  <a:gd name="connsiteY277" fmla="*/ 2761 h 370569"/>
                  <a:gd name="connsiteX278" fmla="*/ 168464 w 248360"/>
                  <a:gd name="connsiteY278" fmla="*/ 2761 h 370569"/>
                  <a:gd name="connsiteX279" fmla="*/ 166088 w 248360"/>
                  <a:gd name="connsiteY279" fmla="*/ 3724 h 370569"/>
                  <a:gd name="connsiteX280" fmla="*/ 164867 w 248360"/>
                  <a:gd name="connsiteY280" fmla="*/ 4752 h 370569"/>
                  <a:gd name="connsiteX281" fmla="*/ 164610 w 248360"/>
                  <a:gd name="connsiteY281" fmla="*/ 4944 h 370569"/>
                  <a:gd name="connsiteX282" fmla="*/ 161399 w 248360"/>
                  <a:gd name="connsiteY282" fmla="*/ 6357 h 370569"/>
                  <a:gd name="connsiteX283" fmla="*/ 160629 w 248360"/>
                  <a:gd name="connsiteY283" fmla="*/ 8604 h 370569"/>
                  <a:gd name="connsiteX284" fmla="*/ 160500 w 248360"/>
                  <a:gd name="connsiteY284" fmla="*/ 8861 h 370569"/>
                  <a:gd name="connsiteX285" fmla="*/ 154206 w 248360"/>
                  <a:gd name="connsiteY285" fmla="*/ 18365 h 370569"/>
                  <a:gd name="connsiteX286" fmla="*/ 152857 w 248360"/>
                  <a:gd name="connsiteY286" fmla="*/ 21704 h 370569"/>
                  <a:gd name="connsiteX287" fmla="*/ 152279 w 248360"/>
                  <a:gd name="connsiteY287" fmla="*/ 22282 h 370569"/>
                  <a:gd name="connsiteX288" fmla="*/ 151380 w 248360"/>
                  <a:gd name="connsiteY288" fmla="*/ 22731 h 370569"/>
                  <a:gd name="connsiteX289" fmla="*/ 149839 w 248360"/>
                  <a:gd name="connsiteY289" fmla="*/ 23245 h 370569"/>
                  <a:gd name="connsiteX290" fmla="*/ 149261 w 248360"/>
                  <a:gd name="connsiteY290" fmla="*/ 23309 h 370569"/>
                  <a:gd name="connsiteX291" fmla="*/ 146948 w 248360"/>
                  <a:gd name="connsiteY291" fmla="*/ 22860 h 370569"/>
                  <a:gd name="connsiteX292" fmla="*/ 146692 w 248360"/>
                  <a:gd name="connsiteY292" fmla="*/ 22795 h 370569"/>
                  <a:gd name="connsiteX293" fmla="*/ 143737 w 248360"/>
                  <a:gd name="connsiteY293" fmla="*/ 21447 h 370569"/>
                  <a:gd name="connsiteX294" fmla="*/ 140076 w 248360"/>
                  <a:gd name="connsiteY294" fmla="*/ 23181 h 370569"/>
                  <a:gd name="connsiteX295" fmla="*/ 138856 w 248360"/>
                  <a:gd name="connsiteY295" fmla="*/ 24593 h 370569"/>
                  <a:gd name="connsiteX296" fmla="*/ 138599 w 248360"/>
                  <a:gd name="connsiteY296" fmla="*/ 24850 h 370569"/>
                  <a:gd name="connsiteX297" fmla="*/ 136287 w 248360"/>
                  <a:gd name="connsiteY297" fmla="*/ 26199 h 370569"/>
                  <a:gd name="connsiteX298" fmla="*/ 136030 w 248360"/>
                  <a:gd name="connsiteY298" fmla="*/ 26327 h 370569"/>
                  <a:gd name="connsiteX299" fmla="*/ 133268 w 248360"/>
                  <a:gd name="connsiteY299" fmla="*/ 27226 h 370569"/>
                  <a:gd name="connsiteX300" fmla="*/ 132883 w 248360"/>
                  <a:gd name="connsiteY300" fmla="*/ 27290 h 370569"/>
                  <a:gd name="connsiteX301" fmla="*/ 130571 w 248360"/>
                  <a:gd name="connsiteY301" fmla="*/ 27290 h 370569"/>
                  <a:gd name="connsiteX302" fmla="*/ 130186 w 248360"/>
                  <a:gd name="connsiteY302" fmla="*/ 27226 h 370569"/>
                  <a:gd name="connsiteX303" fmla="*/ 128644 w 248360"/>
                  <a:gd name="connsiteY303" fmla="*/ 26648 h 370569"/>
                  <a:gd name="connsiteX304" fmla="*/ 127295 w 248360"/>
                  <a:gd name="connsiteY304" fmla="*/ 26841 h 370569"/>
                  <a:gd name="connsiteX305" fmla="*/ 125304 w 248360"/>
                  <a:gd name="connsiteY305" fmla="*/ 27804 h 370569"/>
                  <a:gd name="connsiteX306" fmla="*/ 122222 w 248360"/>
                  <a:gd name="connsiteY306" fmla="*/ 30629 h 370569"/>
                  <a:gd name="connsiteX307" fmla="*/ 118818 w 248360"/>
                  <a:gd name="connsiteY307" fmla="*/ 34482 h 370569"/>
                  <a:gd name="connsiteX308" fmla="*/ 117854 w 248360"/>
                  <a:gd name="connsiteY308" fmla="*/ 37179 h 370569"/>
                  <a:gd name="connsiteX309" fmla="*/ 119717 w 248360"/>
                  <a:gd name="connsiteY309" fmla="*/ 38078 h 370569"/>
                  <a:gd name="connsiteX310" fmla="*/ 120231 w 248360"/>
                  <a:gd name="connsiteY310" fmla="*/ 38527 h 370569"/>
                  <a:gd name="connsiteX311" fmla="*/ 122286 w 248360"/>
                  <a:gd name="connsiteY311" fmla="*/ 42188 h 370569"/>
                  <a:gd name="connsiteX312" fmla="*/ 122286 w 248360"/>
                  <a:gd name="connsiteY312" fmla="*/ 43279 h 370569"/>
                  <a:gd name="connsiteX313" fmla="*/ 117469 w 248360"/>
                  <a:gd name="connsiteY313" fmla="*/ 52654 h 370569"/>
                  <a:gd name="connsiteX314" fmla="*/ 116891 w 248360"/>
                  <a:gd name="connsiteY314" fmla="*/ 54773 h 370569"/>
                  <a:gd name="connsiteX315" fmla="*/ 116762 w 248360"/>
                  <a:gd name="connsiteY315" fmla="*/ 56250 h 370569"/>
                  <a:gd name="connsiteX316" fmla="*/ 120423 w 248360"/>
                  <a:gd name="connsiteY316" fmla="*/ 62735 h 370569"/>
                  <a:gd name="connsiteX317" fmla="*/ 120552 w 248360"/>
                  <a:gd name="connsiteY317" fmla="*/ 63442 h 370569"/>
                  <a:gd name="connsiteX318" fmla="*/ 120295 w 248360"/>
                  <a:gd name="connsiteY318" fmla="*/ 65946 h 370569"/>
                  <a:gd name="connsiteX319" fmla="*/ 120166 w 248360"/>
                  <a:gd name="connsiteY319" fmla="*/ 66331 h 370569"/>
                  <a:gd name="connsiteX320" fmla="*/ 119010 w 248360"/>
                  <a:gd name="connsiteY320" fmla="*/ 68643 h 370569"/>
                  <a:gd name="connsiteX321" fmla="*/ 116184 w 248360"/>
                  <a:gd name="connsiteY321" fmla="*/ 72688 h 370569"/>
                  <a:gd name="connsiteX322" fmla="*/ 112909 w 248360"/>
                  <a:gd name="connsiteY322" fmla="*/ 78339 h 370569"/>
                  <a:gd name="connsiteX323" fmla="*/ 111111 w 248360"/>
                  <a:gd name="connsiteY323" fmla="*/ 90925 h 370569"/>
                  <a:gd name="connsiteX324" fmla="*/ 111111 w 248360"/>
                  <a:gd name="connsiteY324" fmla="*/ 91888 h 370569"/>
                  <a:gd name="connsiteX325" fmla="*/ 110982 w 248360"/>
                  <a:gd name="connsiteY325" fmla="*/ 92402 h 370569"/>
                  <a:gd name="connsiteX326" fmla="*/ 106936 w 248360"/>
                  <a:gd name="connsiteY326" fmla="*/ 99786 h 370569"/>
                  <a:gd name="connsiteX327" fmla="*/ 106037 w 248360"/>
                  <a:gd name="connsiteY327" fmla="*/ 103318 h 370569"/>
                  <a:gd name="connsiteX328" fmla="*/ 105908 w 248360"/>
                  <a:gd name="connsiteY328" fmla="*/ 103703 h 370569"/>
                  <a:gd name="connsiteX329" fmla="*/ 104110 w 248360"/>
                  <a:gd name="connsiteY329" fmla="*/ 106464 h 370569"/>
                  <a:gd name="connsiteX330" fmla="*/ 103725 w 248360"/>
                  <a:gd name="connsiteY330" fmla="*/ 106849 h 370569"/>
                  <a:gd name="connsiteX331" fmla="*/ 96595 w 248360"/>
                  <a:gd name="connsiteY331" fmla="*/ 110638 h 370569"/>
                  <a:gd name="connsiteX332" fmla="*/ 93320 w 248360"/>
                  <a:gd name="connsiteY332" fmla="*/ 114170 h 370569"/>
                  <a:gd name="connsiteX333" fmla="*/ 92357 w 248360"/>
                  <a:gd name="connsiteY333" fmla="*/ 115518 h 370569"/>
                  <a:gd name="connsiteX334" fmla="*/ 89659 w 248360"/>
                  <a:gd name="connsiteY334" fmla="*/ 122710 h 370569"/>
                  <a:gd name="connsiteX335" fmla="*/ 89466 w 248360"/>
                  <a:gd name="connsiteY335" fmla="*/ 123031 h 370569"/>
                  <a:gd name="connsiteX336" fmla="*/ 84971 w 248360"/>
                  <a:gd name="connsiteY336" fmla="*/ 128618 h 370569"/>
                  <a:gd name="connsiteX337" fmla="*/ 81695 w 248360"/>
                  <a:gd name="connsiteY337" fmla="*/ 135617 h 370569"/>
                  <a:gd name="connsiteX338" fmla="*/ 80603 w 248360"/>
                  <a:gd name="connsiteY338" fmla="*/ 145891 h 370569"/>
                  <a:gd name="connsiteX339" fmla="*/ 78741 w 248360"/>
                  <a:gd name="connsiteY339" fmla="*/ 155779 h 370569"/>
                  <a:gd name="connsiteX340" fmla="*/ 78548 w 248360"/>
                  <a:gd name="connsiteY340" fmla="*/ 156229 h 370569"/>
                  <a:gd name="connsiteX341" fmla="*/ 73089 w 248360"/>
                  <a:gd name="connsiteY341" fmla="*/ 164448 h 370569"/>
                  <a:gd name="connsiteX342" fmla="*/ 72832 w 248360"/>
                  <a:gd name="connsiteY342" fmla="*/ 164705 h 370569"/>
                  <a:gd name="connsiteX343" fmla="*/ 69685 w 248360"/>
                  <a:gd name="connsiteY343" fmla="*/ 167017 h 370569"/>
                  <a:gd name="connsiteX344" fmla="*/ 68914 w 248360"/>
                  <a:gd name="connsiteY344" fmla="*/ 169392 h 370569"/>
                  <a:gd name="connsiteX345" fmla="*/ 68721 w 248360"/>
                  <a:gd name="connsiteY345" fmla="*/ 169713 h 370569"/>
                  <a:gd name="connsiteX346" fmla="*/ 65510 w 248360"/>
                  <a:gd name="connsiteY346" fmla="*/ 174080 h 370569"/>
                  <a:gd name="connsiteX347" fmla="*/ 64483 w 248360"/>
                  <a:gd name="connsiteY347" fmla="*/ 176199 h 370569"/>
                  <a:gd name="connsiteX348" fmla="*/ 61914 w 248360"/>
                  <a:gd name="connsiteY348" fmla="*/ 180565 h 370569"/>
                  <a:gd name="connsiteX349" fmla="*/ 54335 w 248360"/>
                  <a:gd name="connsiteY349" fmla="*/ 189234 h 370569"/>
                  <a:gd name="connsiteX350" fmla="*/ 55491 w 248360"/>
                  <a:gd name="connsiteY350" fmla="*/ 191096 h 370569"/>
                  <a:gd name="connsiteX351" fmla="*/ 56326 w 248360"/>
                  <a:gd name="connsiteY351" fmla="*/ 192445 h 370569"/>
                  <a:gd name="connsiteX352" fmla="*/ 56519 w 248360"/>
                  <a:gd name="connsiteY352" fmla="*/ 193087 h 370569"/>
                  <a:gd name="connsiteX353" fmla="*/ 56519 w 248360"/>
                  <a:gd name="connsiteY353" fmla="*/ 194692 h 370569"/>
                  <a:gd name="connsiteX354" fmla="*/ 55876 w 248360"/>
                  <a:gd name="connsiteY354" fmla="*/ 195719 h 370569"/>
                  <a:gd name="connsiteX355" fmla="*/ 51059 w 248360"/>
                  <a:gd name="connsiteY355" fmla="*/ 198031 h 370569"/>
                  <a:gd name="connsiteX356" fmla="*/ 49582 w 248360"/>
                  <a:gd name="connsiteY356" fmla="*/ 198994 h 370569"/>
                  <a:gd name="connsiteX357" fmla="*/ 48619 w 248360"/>
                  <a:gd name="connsiteY357" fmla="*/ 200471 h 370569"/>
                  <a:gd name="connsiteX358" fmla="*/ 46628 w 248360"/>
                  <a:gd name="connsiteY358" fmla="*/ 206250 h 370569"/>
                  <a:gd name="connsiteX359" fmla="*/ 46499 w 248360"/>
                  <a:gd name="connsiteY359" fmla="*/ 206507 h 370569"/>
                  <a:gd name="connsiteX360" fmla="*/ 44894 w 248360"/>
                  <a:gd name="connsiteY360" fmla="*/ 208819 h 370569"/>
                  <a:gd name="connsiteX361" fmla="*/ 42710 w 248360"/>
                  <a:gd name="connsiteY361" fmla="*/ 213249 h 370569"/>
                  <a:gd name="connsiteX362" fmla="*/ 39306 w 248360"/>
                  <a:gd name="connsiteY362" fmla="*/ 221597 h 370569"/>
                  <a:gd name="connsiteX363" fmla="*/ 28902 w 248360"/>
                  <a:gd name="connsiteY363" fmla="*/ 237329 h 370569"/>
                  <a:gd name="connsiteX364" fmla="*/ 26718 w 248360"/>
                  <a:gd name="connsiteY364" fmla="*/ 242017 h 370569"/>
                  <a:gd name="connsiteX365" fmla="*/ 26589 w 248360"/>
                  <a:gd name="connsiteY365" fmla="*/ 242209 h 370569"/>
                  <a:gd name="connsiteX366" fmla="*/ 23828 w 248360"/>
                  <a:gd name="connsiteY366" fmla="*/ 245613 h 370569"/>
                  <a:gd name="connsiteX367" fmla="*/ 23571 w 248360"/>
                  <a:gd name="connsiteY367" fmla="*/ 245869 h 370569"/>
                  <a:gd name="connsiteX368" fmla="*/ 23250 w 248360"/>
                  <a:gd name="connsiteY368" fmla="*/ 246126 h 370569"/>
                  <a:gd name="connsiteX369" fmla="*/ 21773 w 248360"/>
                  <a:gd name="connsiteY369" fmla="*/ 251199 h 370569"/>
                  <a:gd name="connsiteX370" fmla="*/ 21644 w 248360"/>
                  <a:gd name="connsiteY370" fmla="*/ 251456 h 370569"/>
                  <a:gd name="connsiteX371" fmla="*/ 20488 w 248360"/>
                  <a:gd name="connsiteY371" fmla="*/ 253254 h 370569"/>
                  <a:gd name="connsiteX372" fmla="*/ 19268 w 248360"/>
                  <a:gd name="connsiteY372" fmla="*/ 255951 h 370569"/>
                  <a:gd name="connsiteX373" fmla="*/ 17919 w 248360"/>
                  <a:gd name="connsiteY373" fmla="*/ 264106 h 370569"/>
                  <a:gd name="connsiteX374" fmla="*/ 18112 w 248360"/>
                  <a:gd name="connsiteY374" fmla="*/ 266931 h 370569"/>
                  <a:gd name="connsiteX375" fmla="*/ 17855 w 248360"/>
                  <a:gd name="connsiteY375" fmla="*/ 269179 h 370569"/>
                  <a:gd name="connsiteX376" fmla="*/ 17662 w 248360"/>
                  <a:gd name="connsiteY376" fmla="*/ 269628 h 370569"/>
                  <a:gd name="connsiteX377" fmla="*/ 16506 w 248360"/>
                  <a:gd name="connsiteY377" fmla="*/ 271426 h 370569"/>
                  <a:gd name="connsiteX378" fmla="*/ 15671 w 248360"/>
                  <a:gd name="connsiteY378" fmla="*/ 273545 h 370569"/>
                  <a:gd name="connsiteX379" fmla="*/ 15478 w 248360"/>
                  <a:gd name="connsiteY379" fmla="*/ 273866 h 370569"/>
                  <a:gd name="connsiteX380" fmla="*/ 13744 w 248360"/>
                  <a:gd name="connsiteY380" fmla="*/ 275985 h 370569"/>
                  <a:gd name="connsiteX381" fmla="*/ 12909 w 248360"/>
                  <a:gd name="connsiteY381" fmla="*/ 278104 h 370569"/>
                  <a:gd name="connsiteX382" fmla="*/ 12267 w 248360"/>
                  <a:gd name="connsiteY382" fmla="*/ 280287 h 370569"/>
                  <a:gd name="connsiteX383" fmla="*/ 10661 w 248360"/>
                  <a:gd name="connsiteY383" fmla="*/ 284268 h 370569"/>
                  <a:gd name="connsiteX384" fmla="*/ 9827 w 248360"/>
                  <a:gd name="connsiteY384" fmla="*/ 286965 h 370569"/>
                  <a:gd name="connsiteX385" fmla="*/ 9377 w 248360"/>
                  <a:gd name="connsiteY385" fmla="*/ 295762 h 370569"/>
                  <a:gd name="connsiteX386" fmla="*/ 9249 w 248360"/>
                  <a:gd name="connsiteY386" fmla="*/ 296212 h 370569"/>
                  <a:gd name="connsiteX387" fmla="*/ 7450 w 248360"/>
                  <a:gd name="connsiteY387" fmla="*/ 299808 h 370569"/>
                  <a:gd name="connsiteX388" fmla="*/ 8992 w 248360"/>
                  <a:gd name="connsiteY388" fmla="*/ 303083 h 370569"/>
                  <a:gd name="connsiteX389" fmla="*/ 10019 w 248360"/>
                  <a:gd name="connsiteY389" fmla="*/ 304367 h 370569"/>
                  <a:gd name="connsiteX390" fmla="*/ 10212 w 248360"/>
                  <a:gd name="connsiteY390" fmla="*/ 304816 h 370569"/>
                  <a:gd name="connsiteX391" fmla="*/ 10661 w 248360"/>
                  <a:gd name="connsiteY391" fmla="*/ 306422 h 370569"/>
                  <a:gd name="connsiteX392" fmla="*/ 10469 w 248360"/>
                  <a:gd name="connsiteY392" fmla="*/ 307449 h 370569"/>
                  <a:gd name="connsiteX393" fmla="*/ 9762 w 248360"/>
                  <a:gd name="connsiteY393" fmla="*/ 308348 h 370569"/>
                  <a:gd name="connsiteX394" fmla="*/ 9570 w 248360"/>
                  <a:gd name="connsiteY394" fmla="*/ 308541 h 370569"/>
                  <a:gd name="connsiteX395" fmla="*/ 8542 w 248360"/>
                  <a:gd name="connsiteY395" fmla="*/ 309375 h 370569"/>
                  <a:gd name="connsiteX396" fmla="*/ 7836 w 248360"/>
                  <a:gd name="connsiteY396" fmla="*/ 310210 h 370569"/>
                  <a:gd name="connsiteX397" fmla="*/ 7450 w 248360"/>
                  <a:gd name="connsiteY397" fmla="*/ 311687 h 370569"/>
                  <a:gd name="connsiteX398" fmla="*/ 7257 w 248360"/>
                  <a:gd name="connsiteY398" fmla="*/ 320035 h 370569"/>
                  <a:gd name="connsiteX399" fmla="*/ 7065 w 248360"/>
                  <a:gd name="connsiteY399" fmla="*/ 320677 h 370569"/>
                  <a:gd name="connsiteX400" fmla="*/ 5459 w 248360"/>
                  <a:gd name="connsiteY400" fmla="*/ 322989 h 370569"/>
                  <a:gd name="connsiteX401" fmla="*/ 5138 w 248360"/>
                  <a:gd name="connsiteY401" fmla="*/ 323310 h 370569"/>
                  <a:gd name="connsiteX402" fmla="*/ 5074 w 248360"/>
                  <a:gd name="connsiteY402" fmla="*/ 323374 h 370569"/>
                  <a:gd name="connsiteX403" fmla="*/ 3083 w 248360"/>
                  <a:gd name="connsiteY403" fmla="*/ 324465 h 370569"/>
                  <a:gd name="connsiteX404" fmla="*/ 2697 w 248360"/>
                  <a:gd name="connsiteY404" fmla="*/ 327162 h 370569"/>
                  <a:gd name="connsiteX405" fmla="*/ 3147 w 248360"/>
                  <a:gd name="connsiteY405" fmla="*/ 329731 h 370569"/>
                  <a:gd name="connsiteX406" fmla="*/ 3147 w 248360"/>
                  <a:gd name="connsiteY406" fmla="*/ 330180 h 370569"/>
                  <a:gd name="connsiteX407" fmla="*/ 2248 w 248360"/>
                  <a:gd name="connsiteY407" fmla="*/ 334547 h 370569"/>
                  <a:gd name="connsiteX408" fmla="*/ 1863 w 248360"/>
                  <a:gd name="connsiteY408" fmla="*/ 335189 h 370569"/>
                  <a:gd name="connsiteX409" fmla="*/ 514 w 248360"/>
                  <a:gd name="connsiteY409" fmla="*/ 336345 h 370569"/>
                  <a:gd name="connsiteX410" fmla="*/ 193 w 248360"/>
                  <a:gd name="connsiteY410" fmla="*/ 337244 h 370569"/>
                  <a:gd name="connsiteX411" fmla="*/ 0 w 248360"/>
                  <a:gd name="connsiteY411" fmla="*/ 339941 h 370569"/>
                  <a:gd name="connsiteX412" fmla="*/ 2376 w 248360"/>
                  <a:gd name="connsiteY412" fmla="*/ 341931 h 370569"/>
                  <a:gd name="connsiteX413" fmla="*/ 4496 w 248360"/>
                  <a:gd name="connsiteY413" fmla="*/ 342766 h 370569"/>
                  <a:gd name="connsiteX414" fmla="*/ 5010 w 248360"/>
                  <a:gd name="connsiteY414" fmla="*/ 343151 h 370569"/>
                  <a:gd name="connsiteX415" fmla="*/ 6423 w 248360"/>
                  <a:gd name="connsiteY415" fmla="*/ 345206 h 370569"/>
                  <a:gd name="connsiteX416" fmla="*/ 7001 w 248360"/>
                  <a:gd name="connsiteY416" fmla="*/ 345977 h 370569"/>
                  <a:gd name="connsiteX417" fmla="*/ 10083 w 248360"/>
                  <a:gd name="connsiteY417" fmla="*/ 348609 h 370569"/>
                  <a:gd name="connsiteX418" fmla="*/ 10405 w 248360"/>
                  <a:gd name="connsiteY418" fmla="*/ 349059 h 370569"/>
                  <a:gd name="connsiteX419" fmla="*/ 12717 w 248360"/>
                  <a:gd name="connsiteY419" fmla="*/ 355223 h 370569"/>
                  <a:gd name="connsiteX420" fmla="*/ 12781 w 248360"/>
                  <a:gd name="connsiteY420" fmla="*/ 355673 h 370569"/>
                  <a:gd name="connsiteX421" fmla="*/ 12588 w 248360"/>
                  <a:gd name="connsiteY421" fmla="*/ 363699 h 370569"/>
                  <a:gd name="connsiteX422" fmla="*/ 15864 w 248360"/>
                  <a:gd name="connsiteY422" fmla="*/ 361323 h 37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248360" h="370569">
                    <a:moveTo>
                      <a:pt x="15864" y="361323"/>
                    </a:moveTo>
                    <a:cubicBezTo>
                      <a:pt x="16056" y="361195"/>
                      <a:pt x="16313" y="361131"/>
                      <a:pt x="16506" y="361131"/>
                    </a:cubicBezTo>
                    <a:lnTo>
                      <a:pt x="18304" y="361131"/>
                    </a:lnTo>
                    <a:lnTo>
                      <a:pt x="20681" y="361388"/>
                    </a:lnTo>
                    <a:cubicBezTo>
                      <a:pt x="20938" y="361388"/>
                      <a:pt x="21130" y="361516"/>
                      <a:pt x="21323" y="361709"/>
                    </a:cubicBezTo>
                    <a:lnTo>
                      <a:pt x="24406" y="364598"/>
                    </a:lnTo>
                    <a:lnTo>
                      <a:pt x="27232" y="366139"/>
                    </a:lnTo>
                    <a:lnTo>
                      <a:pt x="29030" y="366781"/>
                    </a:lnTo>
                    <a:lnTo>
                      <a:pt x="39242" y="370377"/>
                    </a:lnTo>
                    <a:lnTo>
                      <a:pt x="42967" y="370570"/>
                    </a:lnTo>
                    <a:lnTo>
                      <a:pt x="43095" y="370570"/>
                    </a:lnTo>
                    <a:lnTo>
                      <a:pt x="44830" y="370249"/>
                    </a:lnTo>
                    <a:lnTo>
                      <a:pt x="45921" y="368772"/>
                    </a:lnTo>
                    <a:lnTo>
                      <a:pt x="49261" y="362094"/>
                    </a:lnTo>
                    <a:cubicBezTo>
                      <a:pt x="49325" y="362030"/>
                      <a:pt x="49390" y="361901"/>
                      <a:pt x="49454" y="361837"/>
                    </a:cubicBezTo>
                    <a:lnTo>
                      <a:pt x="55170" y="355673"/>
                    </a:lnTo>
                    <a:lnTo>
                      <a:pt x="70263" y="343344"/>
                    </a:lnTo>
                    <a:lnTo>
                      <a:pt x="72768" y="340197"/>
                    </a:lnTo>
                    <a:lnTo>
                      <a:pt x="73860" y="335446"/>
                    </a:lnTo>
                    <a:cubicBezTo>
                      <a:pt x="73924" y="335253"/>
                      <a:pt x="73988" y="335060"/>
                      <a:pt x="74181" y="334868"/>
                    </a:cubicBezTo>
                    <a:lnTo>
                      <a:pt x="77777" y="331272"/>
                    </a:lnTo>
                    <a:lnTo>
                      <a:pt x="78227" y="325750"/>
                    </a:lnTo>
                    <a:cubicBezTo>
                      <a:pt x="78227" y="325621"/>
                      <a:pt x="78291" y="325493"/>
                      <a:pt x="78355" y="325364"/>
                    </a:cubicBezTo>
                    <a:lnTo>
                      <a:pt x="81759" y="318301"/>
                    </a:lnTo>
                    <a:lnTo>
                      <a:pt x="86127" y="311366"/>
                    </a:lnTo>
                    <a:lnTo>
                      <a:pt x="90751" y="305330"/>
                    </a:lnTo>
                    <a:lnTo>
                      <a:pt x="93641" y="300643"/>
                    </a:lnTo>
                    <a:cubicBezTo>
                      <a:pt x="93705" y="300578"/>
                      <a:pt x="93770" y="300514"/>
                      <a:pt x="93834" y="300450"/>
                    </a:cubicBezTo>
                    <a:cubicBezTo>
                      <a:pt x="93834" y="300450"/>
                      <a:pt x="93834" y="300386"/>
                      <a:pt x="93898" y="300386"/>
                    </a:cubicBezTo>
                    <a:lnTo>
                      <a:pt x="95183" y="299230"/>
                    </a:lnTo>
                    <a:lnTo>
                      <a:pt x="96210" y="298331"/>
                    </a:lnTo>
                    <a:cubicBezTo>
                      <a:pt x="96403" y="298203"/>
                      <a:pt x="96595" y="298074"/>
                      <a:pt x="96852" y="298074"/>
                    </a:cubicBezTo>
                    <a:lnTo>
                      <a:pt x="98458" y="297882"/>
                    </a:lnTo>
                    <a:lnTo>
                      <a:pt x="98651" y="297882"/>
                    </a:lnTo>
                    <a:lnTo>
                      <a:pt x="98651" y="297882"/>
                    </a:lnTo>
                    <a:lnTo>
                      <a:pt x="98651" y="297882"/>
                    </a:lnTo>
                    <a:cubicBezTo>
                      <a:pt x="98715" y="297882"/>
                      <a:pt x="98843" y="297882"/>
                      <a:pt x="98908" y="297882"/>
                    </a:cubicBezTo>
                    <a:cubicBezTo>
                      <a:pt x="98972" y="297882"/>
                      <a:pt x="98972" y="297882"/>
                      <a:pt x="99036" y="297882"/>
                    </a:cubicBezTo>
                    <a:lnTo>
                      <a:pt x="99357" y="297946"/>
                    </a:lnTo>
                    <a:lnTo>
                      <a:pt x="101862" y="298524"/>
                    </a:lnTo>
                    <a:lnTo>
                      <a:pt x="102954" y="298524"/>
                    </a:lnTo>
                    <a:lnTo>
                      <a:pt x="104367" y="298138"/>
                    </a:lnTo>
                    <a:lnTo>
                      <a:pt x="105459" y="297239"/>
                    </a:lnTo>
                    <a:lnTo>
                      <a:pt x="105780" y="296983"/>
                    </a:lnTo>
                    <a:cubicBezTo>
                      <a:pt x="105844" y="296918"/>
                      <a:pt x="105908" y="296918"/>
                      <a:pt x="105972" y="296854"/>
                    </a:cubicBezTo>
                    <a:cubicBezTo>
                      <a:pt x="106037" y="296790"/>
                      <a:pt x="106101" y="296790"/>
                      <a:pt x="106165" y="296726"/>
                    </a:cubicBezTo>
                    <a:lnTo>
                      <a:pt x="110404" y="295377"/>
                    </a:lnTo>
                    <a:lnTo>
                      <a:pt x="111239" y="294864"/>
                    </a:lnTo>
                    <a:lnTo>
                      <a:pt x="113166" y="292295"/>
                    </a:lnTo>
                    <a:cubicBezTo>
                      <a:pt x="113230" y="292231"/>
                      <a:pt x="113294" y="292102"/>
                      <a:pt x="113423" y="292038"/>
                    </a:cubicBezTo>
                    <a:lnTo>
                      <a:pt x="115028" y="290882"/>
                    </a:lnTo>
                    <a:cubicBezTo>
                      <a:pt x="115157" y="290754"/>
                      <a:pt x="115349" y="290690"/>
                      <a:pt x="115542" y="290690"/>
                    </a:cubicBezTo>
                    <a:lnTo>
                      <a:pt x="120102" y="289983"/>
                    </a:lnTo>
                    <a:cubicBezTo>
                      <a:pt x="120231" y="289983"/>
                      <a:pt x="120295" y="289983"/>
                      <a:pt x="120423" y="289983"/>
                    </a:cubicBezTo>
                    <a:lnTo>
                      <a:pt x="122029" y="290240"/>
                    </a:lnTo>
                    <a:cubicBezTo>
                      <a:pt x="122222" y="290240"/>
                      <a:pt x="122350" y="290304"/>
                      <a:pt x="122478" y="290433"/>
                    </a:cubicBezTo>
                    <a:lnTo>
                      <a:pt x="127038" y="293387"/>
                    </a:lnTo>
                    <a:lnTo>
                      <a:pt x="129029" y="294478"/>
                    </a:lnTo>
                    <a:lnTo>
                      <a:pt x="130699" y="295827"/>
                    </a:lnTo>
                    <a:lnTo>
                      <a:pt x="131727" y="294928"/>
                    </a:lnTo>
                    <a:lnTo>
                      <a:pt x="132819" y="293451"/>
                    </a:lnTo>
                    <a:lnTo>
                      <a:pt x="135002" y="291268"/>
                    </a:lnTo>
                    <a:cubicBezTo>
                      <a:pt x="135131" y="291139"/>
                      <a:pt x="135324" y="291011"/>
                      <a:pt x="135516" y="290947"/>
                    </a:cubicBezTo>
                    <a:lnTo>
                      <a:pt x="137315" y="290497"/>
                    </a:lnTo>
                    <a:cubicBezTo>
                      <a:pt x="137443" y="290433"/>
                      <a:pt x="137636" y="290433"/>
                      <a:pt x="137764" y="290497"/>
                    </a:cubicBezTo>
                    <a:lnTo>
                      <a:pt x="139113" y="290754"/>
                    </a:lnTo>
                    <a:cubicBezTo>
                      <a:pt x="139177" y="290754"/>
                      <a:pt x="139306" y="290818"/>
                      <a:pt x="139370" y="290882"/>
                    </a:cubicBezTo>
                    <a:cubicBezTo>
                      <a:pt x="139434" y="290947"/>
                      <a:pt x="139562" y="290947"/>
                      <a:pt x="139627" y="291011"/>
                    </a:cubicBezTo>
                    <a:cubicBezTo>
                      <a:pt x="139755" y="291139"/>
                      <a:pt x="139884" y="291268"/>
                      <a:pt x="139948" y="291396"/>
                    </a:cubicBezTo>
                    <a:lnTo>
                      <a:pt x="140654" y="292809"/>
                    </a:lnTo>
                    <a:lnTo>
                      <a:pt x="141810" y="293258"/>
                    </a:lnTo>
                    <a:lnTo>
                      <a:pt x="141875" y="292231"/>
                    </a:lnTo>
                    <a:cubicBezTo>
                      <a:pt x="141875" y="291974"/>
                      <a:pt x="142003" y="291781"/>
                      <a:pt x="142131" y="291589"/>
                    </a:cubicBezTo>
                    <a:lnTo>
                      <a:pt x="142966" y="290561"/>
                    </a:lnTo>
                    <a:lnTo>
                      <a:pt x="143480" y="289983"/>
                    </a:lnTo>
                    <a:cubicBezTo>
                      <a:pt x="143609" y="289855"/>
                      <a:pt x="143673" y="289791"/>
                      <a:pt x="143866" y="289727"/>
                    </a:cubicBezTo>
                    <a:lnTo>
                      <a:pt x="145471" y="288956"/>
                    </a:lnTo>
                    <a:lnTo>
                      <a:pt x="146242" y="287993"/>
                    </a:lnTo>
                    <a:cubicBezTo>
                      <a:pt x="146370" y="287800"/>
                      <a:pt x="146627" y="287672"/>
                      <a:pt x="146820" y="287607"/>
                    </a:cubicBezTo>
                    <a:lnTo>
                      <a:pt x="149325" y="286901"/>
                    </a:lnTo>
                    <a:cubicBezTo>
                      <a:pt x="149453" y="286901"/>
                      <a:pt x="149517" y="286837"/>
                      <a:pt x="149646" y="286837"/>
                    </a:cubicBezTo>
                    <a:lnTo>
                      <a:pt x="149646" y="286837"/>
                    </a:lnTo>
                    <a:lnTo>
                      <a:pt x="164675" y="286837"/>
                    </a:lnTo>
                    <a:cubicBezTo>
                      <a:pt x="165060" y="286837"/>
                      <a:pt x="165445" y="287030"/>
                      <a:pt x="165638" y="287351"/>
                    </a:cubicBezTo>
                    <a:cubicBezTo>
                      <a:pt x="165831" y="287672"/>
                      <a:pt x="165895" y="288057"/>
                      <a:pt x="165702" y="288442"/>
                    </a:cubicBezTo>
                    <a:lnTo>
                      <a:pt x="164996" y="290048"/>
                    </a:lnTo>
                    <a:lnTo>
                      <a:pt x="163968" y="293194"/>
                    </a:lnTo>
                    <a:lnTo>
                      <a:pt x="163968" y="294607"/>
                    </a:lnTo>
                    <a:lnTo>
                      <a:pt x="163968" y="294607"/>
                    </a:lnTo>
                    <a:cubicBezTo>
                      <a:pt x="163968" y="294735"/>
                      <a:pt x="163968" y="294864"/>
                      <a:pt x="163904" y="294992"/>
                    </a:cubicBezTo>
                    <a:lnTo>
                      <a:pt x="163454" y="296340"/>
                    </a:lnTo>
                    <a:cubicBezTo>
                      <a:pt x="163390" y="296469"/>
                      <a:pt x="163390" y="296597"/>
                      <a:pt x="163262" y="296661"/>
                    </a:cubicBezTo>
                    <a:lnTo>
                      <a:pt x="162041" y="298331"/>
                    </a:lnTo>
                    <a:lnTo>
                      <a:pt x="161849" y="299037"/>
                    </a:lnTo>
                    <a:lnTo>
                      <a:pt x="161656" y="301606"/>
                    </a:lnTo>
                    <a:lnTo>
                      <a:pt x="160372" y="306871"/>
                    </a:lnTo>
                    <a:lnTo>
                      <a:pt x="160757" y="307706"/>
                    </a:lnTo>
                    <a:lnTo>
                      <a:pt x="161528" y="308477"/>
                    </a:lnTo>
                    <a:lnTo>
                      <a:pt x="168271" y="310210"/>
                    </a:lnTo>
                    <a:lnTo>
                      <a:pt x="175208" y="310596"/>
                    </a:lnTo>
                    <a:lnTo>
                      <a:pt x="183364" y="309054"/>
                    </a:lnTo>
                    <a:lnTo>
                      <a:pt x="191328" y="301092"/>
                    </a:lnTo>
                    <a:lnTo>
                      <a:pt x="197109" y="292809"/>
                    </a:lnTo>
                    <a:lnTo>
                      <a:pt x="200127" y="288892"/>
                    </a:lnTo>
                    <a:cubicBezTo>
                      <a:pt x="200192" y="288828"/>
                      <a:pt x="200256" y="288763"/>
                      <a:pt x="200320" y="288699"/>
                    </a:cubicBezTo>
                    <a:lnTo>
                      <a:pt x="203339" y="286131"/>
                    </a:lnTo>
                    <a:lnTo>
                      <a:pt x="203981" y="284846"/>
                    </a:lnTo>
                    <a:lnTo>
                      <a:pt x="203788" y="283626"/>
                    </a:lnTo>
                    <a:lnTo>
                      <a:pt x="203146" y="281764"/>
                    </a:lnTo>
                    <a:cubicBezTo>
                      <a:pt x="203146" y="281700"/>
                      <a:pt x="203082" y="281572"/>
                      <a:pt x="203082" y="281507"/>
                    </a:cubicBezTo>
                    <a:lnTo>
                      <a:pt x="202825" y="279196"/>
                    </a:lnTo>
                    <a:cubicBezTo>
                      <a:pt x="202825" y="279067"/>
                      <a:pt x="202825" y="278939"/>
                      <a:pt x="202825" y="278875"/>
                    </a:cubicBezTo>
                    <a:lnTo>
                      <a:pt x="203531" y="275471"/>
                    </a:lnTo>
                    <a:cubicBezTo>
                      <a:pt x="203531" y="275343"/>
                      <a:pt x="203596" y="275279"/>
                      <a:pt x="203660" y="275214"/>
                    </a:cubicBezTo>
                    <a:lnTo>
                      <a:pt x="204559" y="273416"/>
                    </a:lnTo>
                    <a:cubicBezTo>
                      <a:pt x="204623" y="273288"/>
                      <a:pt x="204752" y="273160"/>
                      <a:pt x="204880" y="273031"/>
                    </a:cubicBezTo>
                    <a:lnTo>
                      <a:pt x="205586" y="272453"/>
                    </a:lnTo>
                    <a:lnTo>
                      <a:pt x="206293" y="271875"/>
                    </a:lnTo>
                    <a:lnTo>
                      <a:pt x="206550" y="271683"/>
                    </a:lnTo>
                    <a:lnTo>
                      <a:pt x="207642" y="270976"/>
                    </a:lnTo>
                    <a:lnTo>
                      <a:pt x="208926" y="269564"/>
                    </a:lnTo>
                    <a:lnTo>
                      <a:pt x="209376" y="269050"/>
                    </a:lnTo>
                    <a:lnTo>
                      <a:pt x="209569" y="268729"/>
                    </a:lnTo>
                    <a:lnTo>
                      <a:pt x="209761" y="268408"/>
                    </a:lnTo>
                    <a:lnTo>
                      <a:pt x="209761" y="267316"/>
                    </a:lnTo>
                    <a:lnTo>
                      <a:pt x="209376" y="266353"/>
                    </a:lnTo>
                    <a:cubicBezTo>
                      <a:pt x="209312" y="266289"/>
                      <a:pt x="209312" y="266161"/>
                      <a:pt x="209312" y="266096"/>
                    </a:cubicBezTo>
                    <a:lnTo>
                      <a:pt x="209055" y="264298"/>
                    </a:lnTo>
                    <a:cubicBezTo>
                      <a:pt x="209055" y="264106"/>
                      <a:pt x="209055" y="263849"/>
                      <a:pt x="209183" y="263656"/>
                    </a:cubicBezTo>
                    <a:lnTo>
                      <a:pt x="210789" y="260638"/>
                    </a:lnTo>
                    <a:cubicBezTo>
                      <a:pt x="210853" y="260574"/>
                      <a:pt x="210917" y="260446"/>
                      <a:pt x="210982" y="260381"/>
                    </a:cubicBezTo>
                    <a:lnTo>
                      <a:pt x="211688" y="259675"/>
                    </a:lnTo>
                    <a:cubicBezTo>
                      <a:pt x="211816" y="259547"/>
                      <a:pt x="211945" y="259482"/>
                      <a:pt x="212138" y="259418"/>
                    </a:cubicBezTo>
                    <a:lnTo>
                      <a:pt x="213872" y="258840"/>
                    </a:lnTo>
                    <a:lnTo>
                      <a:pt x="214707" y="257813"/>
                    </a:lnTo>
                    <a:lnTo>
                      <a:pt x="216248" y="254538"/>
                    </a:lnTo>
                    <a:lnTo>
                      <a:pt x="216248" y="254538"/>
                    </a:lnTo>
                    <a:lnTo>
                      <a:pt x="216248" y="254538"/>
                    </a:lnTo>
                    <a:cubicBezTo>
                      <a:pt x="216248" y="254538"/>
                      <a:pt x="216248" y="254538"/>
                      <a:pt x="216248" y="254474"/>
                    </a:cubicBezTo>
                    <a:cubicBezTo>
                      <a:pt x="216248" y="254410"/>
                      <a:pt x="216312" y="254345"/>
                      <a:pt x="216376" y="254281"/>
                    </a:cubicBezTo>
                    <a:lnTo>
                      <a:pt x="217725" y="252483"/>
                    </a:lnTo>
                    <a:lnTo>
                      <a:pt x="219138" y="250942"/>
                    </a:lnTo>
                    <a:lnTo>
                      <a:pt x="219652" y="250364"/>
                    </a:lnTo>
                    <a:cubicBezTo>
                      <a:pt x="219716" y="250300"/>
                      <a:pt x="219780" y="250236"/>
                      <a:pt x="219845" y="250172"/>
                    </a:cubicBezTo>
                    <a:lnTo>
                      <a:pt x="226010" y="246062"/>
                    </a:lnTo>
                    <a:lnTo>
                      <a:pt x="235195" y="237714"/>
                    </a:lnTo>
                    <a:lnTo>
                      <a:pt x="235773" y="235724"/>
                    </a:lnTo>
                    <a:lnTo>
                      <a:pt x="235773" y="235724"/>
                    </a:lnTo>
                    <a:lnTo>
                      <a:pt x="237764" y="224679"/>
                    </a:lnTo>
                    <a:cubicBezTo>
                      <a:pt x="237764" y="224551"/>
                      <a:pt x="237828" y="224422"/>
                      <a:pt x="237892" y="224358"/>
                    </a:cubicBezTo>
                    <a:lnTo>
                      <a:pt x="242002" y="216845"/>
                    </a:lnTo>
                    <a:lnTo>
                      <a:pt x="243287" y="213121"/>
                    </a:lnTo>
                    <a:lnTo>
                      <a:pt x="243865" y="210681"/>
                    </a:lnTo>
                    <a:lnTo>
                      <a:pt x="243672" y="209076"/>
                    </a:lnTo>
                    <a:lnTo>
                      <a:pt x="240846" y="204003"/>
                    </a:lnTo>
                    <a:cubicBezTo>
                      <a:pt x="240718" y="203746"/>
                      <a:pt x="240654" y="203425"/>
                      <a:pt x="240718" y="203104"/>
                    </a:cubicBezTo>
                    <a:lnTo>
                      <a:pt x="242388" y="197582"/>
                    </a:lnTo>
                    <a:lnTo>
                      <a:pt x="241424" y="195463"/>
                    </a:lnTo>
                    <a:cubicBezTo>
                      <a:pt x="241296" y="195206"/>
                      <a:pt x="241296" y="195013"/>
                      <a:pt x="241360" y="194756"/>
                    </a:cubicBezTo>
                    <a:lnTo>
                      <a:pt x="242259" y="190839"/>
                    </a:lnTo>
                    <a:cubicBezTo>
                      <a:pt x="242259" y="190711"/>
                      <a:pt x="242324" y="190582"/>
                      <a:pt x="242388" y="190518"/>
                    </a:cubicBezTo>
                    <a:lnTo>
                      <a:pt x="243544" y="188720"/>
                    </a:lnTo>
                    <a:lnTo>
                      <a:pt x="248168" y="183583"/>
                    </a:lnTo>
                    <a:lnTo>
                      <a:pt x="248361" y="180501"/>
                    </a:lnTo>
                    <a:lnTo>
                      <a:pt x="247462" y="177034"/>
                    </a:lnTo>
                    <a:lnTo>
                      <a:pt x="247205" y="175236"/>
                    </a:lnTo>
                    <a:lnTo>
                      <a:pt x="246370" y="173245"/>
                    </a:lnTo>
                    <a:lnTo>
                      <a:pt x="245278" y="171768"/>
                    </a:lnTo>
                    <a:lnTo>
                      <a:pt x="241874" y="164576"/>
                    </a:lnTo>
                    <a:lnTo>
                      <a:pt x="239369" y="162714"/>
                    </a:lnTo>
                    <a:lnTo>
                      <a:pt x="237314" y="160659"/>
                    </a:lnTo>
                    <a:lnTo>
                      <a:pt x="236222" y="160017"/>
                    </a:lnTo>
                    <a:lnTo>
                      <a:pt x="234103" y="160403"/>
                    </a:lnTo>
                    <a:lnTo>
                      <a:pt x="230185" y="161944"/>
                    </a:lnTo>
                    <a:lnTo>
                      <a:pt x="229350" y="162457"/>
                    </a:lnTo>
                    <a:lnTo>
                      <a:pt x="228708" y="163100"/>
                    </a:lnTo>
                    <a:lnTo>
                      <a:pt x="227873" y="165154"/>
                    </a:lnTo>
                    <a:cubicBezTo>
                      <a:pt x="227809" y="165219"/>
                      <a:pt x="227809" y="165347"/>
                      <a:pt x="227744" y="165411"/>
                    </a:cubicBezTo>
                    <a:lnTo>
                      <a:pt x="225240" y="168814"/>
                    </a:lnTo>
                    <a:cubicBezTo>
                      <a:pt x="225111" y="169007"/>
                      <a:pt x="224983" y="169136"/>
                      <a:pt x="224790" y="169200"/>
                    </a:cubicBezTo>
                    <a:lnTo>
                      <a:pt x="223184" y="169906"/>
                    </a:lnTo>
                    <a:cubicBezTo>
                      <a:pt x="222928" y="170035"/>
                      <a:pt x="222606" y="170035"/>
                      <a:pt x="222349" y="169906"/>
                    </a:cubicBezTo>
                    <a:lnTo>
                      <a:pt x="220872" y="169328"/>
                    </a:lnTo>
                    <a:lnTo>
                      <a:pt x="219652" y="169649"/>
                    </a:lnTo>
                    <a:cubicBezTo>
                      <a:pt x="219459" y="169713"/>
                      <a:pt x="219202" y="169713"/>
                      <a:pt x="219010" y="169649"/>
                    </a:cubicBezTo>
                    <a:lnTo>
                      <a:pt x="217404" y="169200"/>
                    </a:lnTo>
                    <a:lnTo>
                      <a:pt x="215477" y="168493"/>
                    </a:lnTo>
                    <a:cubicBezTo>
                      <a:pt x="215349" y="168429"/>
                      <a:pt x="215220" y="168365"/>
                      <a:pt x="215092" y="168301"/>
                    </a:cubicBezTo>
                    <a:lnTo>
                      <a:pt x="210596" y="164191"/>
                    </a:lnTo>
                    <a:lnTo>
                      <a:pt x="208734" y="164898"/>
                    </a:lnTo>
                    <a:cubicBezTo>
                      <a:pt x="208156" y="165090"/>
                      <a:pt x="207513" y="164833"/>
                      <a:pt x="207256" y="164255"/>
                    </a:cubicBezTo>
                    <a:lnTo>
                      <a:pt x="206486" y="162393"/>
                    </a:lnTo>
                    <a:lnTo>
                      <a:pt x="202504" y="160338"/>
                    </a:lnTo>
                    <a:cubicBezTo>
                      <a:pt x="202183" y="160146"/>
                      <a:pt x="201926" y="159825"/>
                      <a:pt x="201926" y="159504"/>
                    </a:cubicBezTo>
                    <a:lnTo>
                      <a:pt x="201861" y="158862"/>
                    </a:lnTo>
                    <a:lnTo>
                      <a:pt x="199421" y="159311"/>
                    </a:lnTo>
                    <a:lnTo>
                      <a:pt x="195888" y="159568"/>
                    </a:lnTo>
                    <a:lnTo>
                      <a:pt x="191778" y="160659"/>
                    </a:lnTo>
                    <a:lnTo>
                      <a:pt x="188117" y="160916"/>
                    </a:lnTo>
                    <a:cubicBezTo>
                      <a:pt x="187796" y="160916"/>
                      <a:pt x="187475" y="160788"/>
                      <a:pt x="187218" y="160595"/>
                    </a:cubicBezTo>
                    <a:lnTo>
                      <a:pt x="185612" y="158990"/>
                    </a:lnTo>
                    <a:cubicBezTo>
                      <a:pt x="185355" y="158733"/>
                      <a:pt x="185227" y="158348"/>
                      <a:pt x="185291" y="158027"/>
                    </a:cubicBezTo>
                    <a:lnTo>
                      <a:pt x="185998" y="153468"/>
                    </a:lnTo>
                    <a:cubicBezTo>
                      <a:pt x="185998" y="153339"/>
                      <a:pt x="186062" y="153275"/>
                      <a:pt x="186062" y="153147"/>
                    </a:cubicBezTo>
                    <a:lnTo>
                      <a:pt x="197044" y="128938"/>
                    </a:lnTo>
                    <a:lnTo>
                      <a:pt x="198522" y="123352"/>
                    </a:lnTo>
                    <a:lnTo>
                      <a:pt x="198522" y="117509"/>
                    </a:lnTo>
                    <a:lnTo>
                      <a:pt x="196531" y="111087"/>
                    </a:lnTo>
                    <a:cubicBezTo>
                      <a:pt x="196466" y="110766"/>
                      <a:pt x="196466" y="110510"/>
                      <a:pt x="196595" y="110188"/>
                    </a:cubicBezTo>
                    <a:cubicBezTo>
                      <a:pt x="196723" y="109932"/>
                      <a:pt x="196980" y="109739"/>
                      <a:pt x="197301" y="109611"/>
                    </a:cubicBezTo>
                    <a:lnTo>
                      <a:pt x="198072" y="109418"/>
                    </a:lnTo>
                    <a:lnTo>
                      <a:pt x="196916" y="108391"/>
                    </a:lnTo>
                    <a:cubicBezTo>
                      <a:pt x="196466" y="108005"/>
                      <a:pt x="196402" y="107427"/>
                      <a:pt x="196723" y="106914"/>
                    </a:cubicBezTo>
                    <a:lnTo>
                      <a:pt x="197879" y="105116"/>
                    </a:lnTo>
                    <a:lnTo>
                      <a:pt x="200320" y="101969"/>
                    </a:lnTo>
                    <a:lnTo>
                      <a:pt x="200770" y="100749"/>
                    </a:lnTo>
                    <a:lnTo>
                      <a:pt x="200705" y="100492"/>
                    </a:lnTo>
                    <a:lnTo>
                      <a:pt x="199164" y="99979"/>
                    </a:lnTo>
                    <a:cubicBezTo>
                      <a:pt x="198971" y="99915"/>
                      <a:pt x="198779" y="99786"/>
                      <a:pt x="198586" y="99593"/>
                    </a:cubicBezTo>
                    <a:lnTo>
                      <a:pt x="197879" y="98694"/>
                    </a:lnTo>
                    <a:cubicBezTo>
                      <a:pt x="197815" y="98566"/>
                      <a:pt x="197751" y="98438"/>
                      <a:pt x="197687" y="98309"/>
                    </a:cubicBezTo>
                    <a:lnTo>
                      <a:pt x="197430" y="97410"/>
                    </a:lnTo>
                    <a:cubicBezTo>
                      <a:pt x="197366" y="97282"/>
                      <a:pt x="197366" y="97153"/>
                      <a:pt x="197430" y="97025"/>
                    </a:cubicBezTo>
                    <a:lnTo>
                      <a:pt x="197623" y="95420"/>
                    </a:lnTo>
                    <a:lnTo>
                      <a:pt x="195567" y="92594"/>
                    </a:lnTo>
                    <a:cubicBezTo>
                      <a:pt x="195439" y="92466"/>
                      <a:pt x="195375" y="92273"/>
                      <a:pt x="195375" y="92081"/>
                    </a:cubicBezTo>
                    <a:lnTo>
                      <a:pt x="195118" y="90283"/>
                    </a:lnTo>
                    <a:cubicBezTo>
                      <a:pt x="195118" y="90090"/>
                      <a:pt x="195118" y="89833"/>
                      <a:pt x="195246" y="89641"/>
                    </a:cubicBezTo>
                    <a:lnTo>
                      <a:pt x="196145" y="87843"/>
                    </a:lnTo>
                    <a:cubicBezTo>
                      <a:pt x="196210" y="87650"/>
                      <a:pt x="196402" y="87521"/>
                      <a:pt x="196531" y="87393"/>
                    </a:cubicBezTo>
                    <a:lnTo>
                      <a:pt x="198329" y="86237"/>
                    </a:lnTo>
                    <a:cubicBezTo>
                      <a:pt x="198457" y="86173"/>
                      <a:pt x="198522" y="86109"/>
                      <a:pt x="198650" y="86109"/>
                    </a:cubicBezTo>
                    <a:lnTo>
                      <a:pt x="200320" y="85659"/>
                    </a:lnTo>
                    <a:lnTo>
                      <a:pt x="201412" y="85017"/>
                    </a:lnTo>
                    <a:lnTo>
                      <a:pt x="202439" y="81999"/>
                    </a:lnTo>
                    <a:cubicBezTo>
                      <a:pt x="202504" y="81807"/>
                      <a:pt x="202568" y="81678"/>
                      <a:pt x="202696" y="81550"/>
                    </a:cubicBezTo>
                    <a:lnTo>
                      <a:pt x="204559" y="79688"/>
                    </a:lnTo>
                    <a:lnTo>
                      <a:pt x="205073" y="78147"/>
                    </a:lnTo>
                    <a:lnTo>
                      <a:pt x="203788" y="70890"/>
                    </a:lnTo>
                    <a:lnTo>
                      <a:pt x="203788" y="68386"/>
                    </a:lnTo>
                    <a:cubicBezTo>
                      <a:pt x="203788" y="68322"/>
                      <a:pt x="203788" y="68194"/>
                      <a:pt x="203852" y="68129"/>
                    </a:cubicBezTo>
                    <a:lnTo>
                      <a:pt x="204302" y="66331"/>
                    </a:lnTo>
                    <a:cubicBezTo>
                      <a:pt x="204302" y="66203"/>
                      <a:pt x="204366" y="66139"/>
                      <a:pt x="204430" y="66075"/>
                    </a:cubicBezTo>
                    <a:lnTo>
                      <a:pt x="205330" y="64469"/>
                    </a:lnTo>
                    <a:cubicBezTo>
                      <a:pt x="205458" y="64212"/>
                      <a:pt x="205715" y="64020"/>
                      <a:pt x="206036" y="63956"/>
                    </a:cubicBezTo>
                    <a:lnTo>
                      <a:pt x="206486" y="63827"/>
                    </a:lnTo>
                    <a:lnTo>
                      <a:pt x="206421" y="63699"/>
                    </a:lnTo>
                    <a:cubicBezTo>
                      <a:pt x="206293" y="63442"/>
                      <a:pt x="206293" y="63121"/>
                      <a:pt x="206357" y="62864"/>
                    </a:cubicBezTo>
                    <a:lnTo>
                      <a:pt x="206999" y="60745"/>
                    </a:lnTo>
                    <a:lnTo>
                      <a:pt x="206999" y="59525"/>
                    </a:lnTo>
                    <a:lnTo>
                      <a:pt x="205265" y="54452"/>
                    </a:lnTo>
                    <a:cubicBezTo>
                      <a:pt x="205201" y="54324"/>
                      <a:pt x="205201" y="54195"/>
                      <a:pt x="205201" y="54067"/>
                    </a:cubicBezTo>
                    <a:lnTo>
                      <a:pt x="205201" y="54067"/>
                    </a:lnTo>
                    <a:lnTo>
                      <a:pt x="205201" y="52911"/>
                    </a:lnTo>
                    <a:cubicBezTo>
                      <a:pt x="205201" y="52590"/>
                      <a:pt x="205330" y="52333"/>
                      <a:pt x="205522" y="52076"/>
                    </a:cubicBezTo>
                    <a:lnTo>
                      <a:pt x="206421" y="51177"/>
                    </a:lnTo>
                    <a:cubicBezTo>
                      <a:pt x="206486" y="51113"/>
                      <a:pt x="206614" y="50985"/>
                      <a:pt x="206743" y="50920"/>
                    </a:cubicBezTo>
                    <a:lnTo>
                      <a:pt x="210082" y="49315"/>
                    </a:lnTo>
                    <a:lnTo>
                      <a:pt x="210018" y="48994"/>
                    </a:lnTo>
                    <a:lnTo>
                      <a:pt x="207834" y="45783"/>
                    </a:lnTo>
                    <a:cubicBezTo>
                      <a:pt x="207770" y="45719"/>
                      <a:pt x="207770" y="45655"/>
                      <a:pt x="207706" y="45527"/>
                    </a:cubicBezTo>
                    <a:lnTo>
                      <a:pt x="206999" y="43729"/>
                    </a:lnTo>
                    <a:cubicBezTo>
                      <a:pt x="206935" y="43600"/>
                      <a:pt x="206935" y="43408"/>
                      <a:pt x="206935" y="43279"/>
                    </a:cubicBezTo>
                    <a:lnTo>
                      <a:pt x="207192" y="40069"/>
                    </a:lnTo>
                    <a:lnTo>
                      <a:pt x="209247" y="30694"/>
                    </a:lnTo>
                    <a:lnTo>
                      <a:pt x="208091" y="6100"/>
                    </a:lnTo>
                    <a:lnTo>
                      <a:pt x="207513" y="3917"/>
                    </a:lnTo>
                    <a:lnTo>
                      <a:pt x="207064" y="4045"/>
                    </a:lnTo>
                    <a:cubicBezTo>
                      <a:pt x="206807" y="4110"/>
                      <a:pt x="206550" y="4110"/>
                      <a:pt x="206293" y="3981"/>
                    </a:cubicBezTo>
                    <a:lnTo>
                      <a:pt x="200384" y="1477"/>
                    </a:lnTo>
                    <a:lnTo>
                      <a:pt x="195310" y="0"/>
                    </a:lnTo>
                    <a:lnTo>
                      <a:pt x="191136" y="642"/>
                    </a:lnTo>
                    <a:lnTo>
                      <a:pt x="188310" y="1926"/>
                    </a:lnTo>
                    <a:cubicBezTo>
                      <a:pt x="188117" y="2055"/>
                      <a:pt x="187860" y="2055"/>
                      <a:pt x="187603" y="1991"/>
                    </a:cubicBezTo>
                    <a:lnTo>
                      <a:pt x="181887" y="835"/>
                    </a:lnTo>
                    <a:lnTo>
                      <a:pt x="179126" y="835"/>
                    </a:lnTo>
                    <a:lnTo>
                      <a:pt x="173602" y="2633"/>
                    </a:lnTo>
                    <a:lnTo>
                      <a:pt x="170455" y="2761"/>
                    </a:lnTo>
                    <a:lnTo>
                      <a:pt x="168464" y="2761"/>
                    </a:lnTo>
                    <a:lnTo>
                      <a:pt x="166088" y="3724"/>
                    </a:lnTo>
                    <a:lnTo>
                      <a:pt x="164867" y="4752"/>
                    </a:lnTo>
                    <a:cubicBezTo>
                      <a:pt x="164803" y="4816"/>
                      <a:pt x="164675" y="4880"/>
                      <a:pt x="164610" y="4944"/>
                    </a:cubicBezTo>
                    <a:lnTo>
                      <a:pt x="161399" y="6357"/>
                    </a:lnTo>
                    <a:lnTo>
                      <a:pt x="160629" y="8604"/>
                    </a:lnTo>
                    <a:cubicBezTo>
                      <a:pt x="160629" y="8669"/>
                      <a:pt x="160564" y="8797"/>
                      <a:pt x="160500" y="8861"/>
                    </a:cubicBezTo>
                    <a:lnTo>
                      <a:pt x="154206" y="18365"/>
                    </a:lnTo>
                    <a:lnTo>
                      <a:pt x="152857" y="21704"/>
                    </a:lnTo>
                    <a:cubicBezTo>
                      <a:pt x="152729" y="21961"/>
                      <a:pt x="152536" y="22153"/>
                      <a:pt x="152279" y="22282"/>
                    </a:cubicBezTo>
                    <a:lnTo>
                      <a:pt x="151380" y="22731"/>
                    </a:lnTo>
                    <a:lnTo>
                      <a:pt x="149839" y="23245"/>
                    </a:lnTo>
                    <a:cubicBezTo>
                      <a:pt x="149646" y="23309"/>
                      <a:pt x="149453" y="23309"/>
                      <a:pt x="149261" y="23309"/>
                    </a:cubicBezTo>
                    <a:lnTo>
                      <a:pt x="146948" y="22860"/>
                    </a:lnTo>
                    <a:cubicBezTo>
                      <a:pt x="146884" y="22860"/>
                      <a:pt x="146756" y="22795"/>
                      <a:pt x="146692" y="22795"/>
                    </a:cubicBezTo>
                    <a:lnTo>
                      <a:pt x="143737" y="21447"/>
                    </a:lnTo>
                    <a:lnTo>
                      <a:pt x="140076" y="23181"/>
                    </a:lnTo>
                    <a:lnTo>
                      <a:pt x="138856" y="24593"/>
                    </a:lnTo>
                    <a:cubicBezTo>
                      <a:pt x="138792" y="24658"/>
                      <a:pt x="138663" y="24786"/>
                      <a:pt x="138599" y="24850"/>
                    </a:cubicBezTo>
                    <a:lnTo>
                      <a:pt x="136287" y="26199"/>
                    </a:lnTo>
                    <a:cubicBezTo>
                      <a:pt x="136223" y="26263"/>
                      <a:pt x="136159" y="26263"/>
                      <a:pt x="136030" y="26327"/>
                    </a:cubicBezTo>
                    <a:lnTo>
                      <a:pt x="133268" y="27226"/>
                    </a:lnTo>
                    <a:cubicBezTo>
                      <a:pt x="133140" y="27290"/>
                      <a:pt x="133011" y="27290"/>
                      <a:pt x="132883" y="27290"/>
                    </a:cubicBezTo>
                    <a:lnTo>
                      <a:pt x="130571" y="27290"/>
                    </a:lnTo>
                    <a:cubicBezTo>
                      <a:pt x="130442" y="27290"/>
                      <a:pt x="130314" y="27290"/>
                      <a:pt x="130186" y="27226"/>
                    </a:cubicBezTo>
                    <a:lnTo>
                      <a:pt x="128644" y="26648"/>
                    </a:lnTo>
                    <a:lnTo>
                      <a:pt x="127295" y="26841"/>
                    </a:lnTo>
                    <a:lnTo>
                      <a:pt x="125304" y="27804"/>
                    </a:lnTo>
                    <a:lnTo>
                      <a:pt x="122222" y="30629"/>
                    </a:lnTo>
                    <a:lnTo>
                      <a:pt x="118818" y="34482"/>
                    </a:lnTo>
                    <a:lnTo>
                      <a:pt x="117854" y="37179"/>
                    </a:lnTo>
                    <a:lnTo>
                      <a:pt x="119717" y="38078"/>
                    </a:lnTo>
                    <a:cubicBezTo>
                      <a:pt x="119909" y="38206"/>
                      <a:pt x="120102" y="38335"/>
                      <a:pt x="120231" y="38527"/>
                    </a:cubicBezTo>
                    <a:lnTo>
                      <a:pt x="122286" y="42188"/>
                    </a:lnTo>
                    <a:cubicBezTo>
                      <a:pt x="122478" y="42509"/>
                      <a:pt x="122478" y="42958"/>
                      <a:pt x="122286" y="43279"/>
                    </a:cubicBezTo>
                    <a:lnTo>
                      <a:pt x="117469" y="52654"/>
                    </a:lnTo>
                    <a:lnTo>
                      <a:pt x="116891" y="54773"/>
                    </a:lnTo>
                    <a:lnTo>
                      <a:pt x="116762" y="56250"/>
                    </a:lnTo>
                    <a:lnTo>
                      <a:pt x="120423" y="62735"/>
                    </a:lnTo>
                    <a:cubicBezTo>
                      <a:pt x="120552" y="62928"/>
                      <a:pt x="120616" y="63185"/>
                      <a:pt x="120552" y="63442"/>
                    </a:cubicBezTo>
                    <a:lnTo>
                      <a:pt x="120295" y="65946"/>
                    </a:lnTo>
                    <a:cubicBezTo>
                      <a:pt x="120295" y="66075"/>
                      <a:pt x="120231" y="66203"/>
                      <a:pt x="120166" y="66331"/>
                    </a:cubicBezTo>
                    <a:lnTo>
                      <a:pt x="119010" y="68643"/>
                    </a:lnTo>
                    <a:lnTo>
                      <a:pt x="116184" y="72688"/>
                    </a:lnTo>
                    <a:lnTo>
                      <a:pt x="112909" y="78339"/>
                    </a:lnTo>
                    <a:lnTo>
                      <a:pt x="111111" y="90925"/>
                    </a:lnTo>
                    <a:lnTo>
                      <a:pt x="111111" y="91888"/>
                    </a:lnTo>
                    <a:cubicBezTo>
                      <a:pt x="111111" y="92081"/>
                      <a:pt x="111046" y="92273"/>
                      <a:pt x="110982" y="92402"/>
                    </a:cubicBezTo>
                    <a:lnTo>
                      <a:pt x="106936" y="99786"/>
                    </a:lnTo>
                    <a:lnTo>
                      <a:pt x="106037" y="103318"/>
                    </a:lnTo>
                    <a:cubicBezTo>
                      <a:pt x="106037" y="103446"/>
                      <a:pt x="105972" y="103575"/>
                      <a:pt x="105908" y="103703"/>
                    </a:cubicBezTo>
                    <a:lnTo>
                      <a:pt x="104110" y="106464"/>
                    </a:lnTo>
                    <a:cubicBezTo>
                      <a:pt x="103981" y="106593"/>
                      <a:pt x="103853" y="106721"/>
                      <a:pt x="103725" y="106849"/>
                    </a:cubicBezTo>
                    <a:lnTo>
                      <a:pt x="96595" y="110638"/>
                    </a:lnTo>
                    <a:lnTo>
                      <a:pt x="93320" y="114170"/>
                    </a:lnTo>
                    <a:lnTo>
                      <a:pt x="92357" y="115518"/>
                    </a:lnTo>
                    <a:lnTo>
                      <a:pt x="89659" y="122710"/>
                    </a:lnTo>
                    <a:cubicBezTo>
                      <a:pt x="89595" y="122838"/>
                      <a:pt x="89531" y="122903"/>
                      <a:pt x="89466" y="123031"/>
                    </a:cubicBezTo>
                    <a:lnTo>
                      <a:pt x="84971" y="128618"/>
                    </a:lnTo>
                    <a:lnTo>
                      <a:pt x="81695" y="135617"/>
                    </a:lnTo>
                    <a:lnTo>
                      <a:pt x="80603" y="145891"/>
                    </a:lnTo>
                    <a:lnTo>
                      <a:pt x="78741" y="155779"/>
                    </a:lnTo>
                    <a:cubicBezTo>
                      <a:pt x="78741" y="155908"/>
                      <a:pt x="78677" y="156100"/>
                      <a:pt x="78548" y="156229"/>
                    </a:cubicBezTo>
                    <a:lnTo>
                      <a:pt x="73089" y="164448"/>
                    </a:lnTo>
                    <a:cubicBezTo>
                      <a:pt x="73025" y="164576"/>
                      <a:pt x="72896" y="164641"/>
                      <a:pt x="72832" y="164705"/>
                    </a:cubicBezTo>
                    <a:lnTo>
                      <a:pt x="69685" y="167017"/>
                    </a:lnTo>
                    <a:lnTo>
                      <a:pt x="68914" y="169392"/>
                    </a:lnTo>
                    <a:cubicBezTo>
                      <a:pt x="68850" y="169521"/>
                      <a:pt x="68850" y="169585"/>
                      <a:pt x="68721" y="169713"/>
                    </a:cubicBezTo>
                    <a:lnTo>
                      <a:pt x="65510" y="174080"/>
                    </a:lnTo>
                    <a:lnTo>
                      <a:pt x="64483" y="176199"/>
                    </a:lnTo>
                    <a:lnTo>
                      <a:pt x="61914" y="180565"/>
                    </a:lnTo>
                    <a:lnTo>
                      <a:pt x="54335" y="189234"/>
                    </a:lnTo>
                    <a:lnTo>
                      <a:pt x="55491" y="191096"/>
                    </a:lnTo>
                    <a:lnTo>
                      <a:pt x="56326" y="192445"/>
                    </a:lnTo>
                    <a:cubicBezTo>
                      <a:pt x="56454" y="192637"/>
                      <a:pt x="56519" y="192830"/>
                      <a:pt x="56519" y="193087"/>
                    </a:cubicBezTo>
                    <a:lnTo>
                      <a:pt x="56519" y="194692"/>
                    </a:lnTo>
                    <a:cubicBezTo>
                      <a:pt x="56519" y="195142"/>
                      <a:pt x="56262" y="195527"/>
                      <a:pt x="55876" y="195719"/>
                    </a:cubicBezTo>
                    <a:lnTo>
                      <a:pt x="51059" y="198031"/>
                    </a:lnTo>
                    <a:lnTo>
                      <a:pt x="49582" y="198994"/>
                    </a:lnTo>
                    <a:lnTo>
                      <a:pt x="48619" y="200471"/>
                    </a:lnTo>
                    <a:lnTo>
                      <a:pt x="46628" y="206250"/>
                    </a:lnTo>
                    <a:cubicBezTo>
                      <a:pt x="46564" y="206379"/>
                      <a:pt x="46564" y="206443"/>
                      <a:pt x="46499" y="206507"/>
                    </a:cubicBezTo>
                    <a:lnTo>
                      <a:pt x="44894" y="208819"/>
                    </a:lnTo>
                    <a:lnTo>
                      <a:pt x="42710" y="213249"/>
                    </a:lnTo>
                    <a:lnTo>
                      <a:pt x="39306" y="221597"/>
                    </a:lnTo>
                    <a:lnTo>
                      <a:pt x="28902" y="237329"/>
                    </a:lnTo>
                    <a:lnTo>
                      <a:pt x="26718" y="242017"/>
                    </a:lnTo>
                    <a:cubicBezTo>
                      <a:pt x="26654" y="242081"/>
                      <a:pt x="26654" y="242145"/>
                      <a:pt x="26589" y="242209"/>
                    </a:cubicBezTo>
                    <a:lnTo>
                      <a:pt x="23828" y="245613"/>
                    </a:lnTo>
                    <a:cubicBezTo>
                      <a:pt x="23763" y="245677"/>
                      <a:pt x="23635" y="245805"/>
                      <a:pt x="23571" y="245869"/>
                    </a:cubicBezTo>
                    <a:lnTo>
                      <a:pt x="23250" y="246126"/>
                    </a:lnTo>
                    <a:lnTo>
                      <a:pt x="21773" y="251199"/>
                    </a:lnTo>
                    <a:cubicBezTo>
                      <a:pt x="21773" y="251327"/>
                      <a:pt x="21708" y="251392"/>
                      <a:pt x="21644" y="251456"/>
                    </a:cubicBezTo>
                    <a:lnTo>
                      <a:pt x="20488" y="253254"/>
                    </a:lnTo>
                    <a:lnTo>
                      <a:pt x="19268" y="255951"/>
                    </a:lnTo>
                    <a:lnTo>
                      <a:pt x="17919" y="264106"/>
                    </a:lnTo>
                    <a:lnTo>
                      <a:pt x="18112" y="266931"/>
                    </a:lnTo>
                    <a:lnTo>
                      <a:pt x="17855" y="269179"/>
                    </a:lnTo>
                    <a:cubicBezTo>
                      <a:pt x="17855" y="269371"/>
                      <a:pt x="17791" y="269500"/>
                      <a:pt x="17662" y="269628"/>
                    </a:cubicBezTo>
                    <a:lnTo>
                      <a:pt x="16506" y="271426"/>
                    </a:lnTo>
                    <a:lnTo>
                      <a:pt x="15671" y="273545"/>
                    </a:lnTo>
                    <a:cubicBezTo>
                      <a:pt x="15607" y="273673"/>
                      <a:pt x="15543" y="273738"/>
                      <a:pt x="15478" y="273866"/>
                    </a:cubicBezTo>
                    <a:lnTo>
                      <a:pt x="13744" y="275985"/>
                    </a:lnTo>
                    <a:lnTo>
                      <a:pt x="12909" y="278104"/>
                    </a:lnTo>
                    <a:lnTo>
                      <a:pt x="12267" y="280287"/>
                    </a:lnTo>
                    <a:lnTo>
                      <a:pt x="10661" y="284268"/>
                    </a:lnTo>
                    <a:lnTo>
                      <a:pt x="9827" y="286965"/>
                    </a:lnTo>
                    <a:lnTo>
                      <a:pt x="9377" y="295762"/>
                    </a:lnTo>
                    <a:cubicBezTo>
                      <a:pt x="9377" y="295891"/>
                      <a:pt x="9313" y="296083"/>
                      <a:pt x="9249" y="296212"/>
                    </a:cubicBezTo>
                    <a:lnTo>
                      <a:pt x="7450" y="299808"/>
                    </a:lnTo>
                    <a:lnTo>
                      <a:pt x="8992" y="303083"/>
                    </a:lnTo>
                    <a:lnTo>
                      <a:pt x="10019" y="304367"/>
                    </a:lnTo>
                    <a:cubicBezTo>
                      <a:pt x="10148" y="304495"/>
                      <a:pt x="10212" y="304624"/>
                      <a:pt x="10212" y="304816"/>
                    </a:cubicBezTo>
                    <a:lnTo>
                      <a:pt x="10661" y="306422"/>
                    </a:lnTo>
                    <a:cubicBezTo>
                      <a:pt x="10790" y="306743"/>
                      <a:pt x="10661" y="307128"/>
                      <a:pt x="10469" y="307449"/>
                    </a:cubicBezTo>
                    <a:lnTo>
                      <a:pt x="9762" y="308348"/>
                    </a:lnTo>
                    <a:cubicBezTo>
                      <a:pt x="9698" y="308412"/>
                      <a:pt x="9634" y="308477"/>
                      <a:pt x="9570" y="308541"/>
                    </a:cubicBezTo>
                    <a:lnTo>
                      <a:pt x="8542" y="309375"/>
                    </a:lnTo>
                    <a:lnTo>
                      <a:pt x="7836" y="310210"/>
                    </a:lnTo>
                    <a:lnTo>
                      <a:pt x="7450" y="311687"/>
                    </a:lnTo>
                    <a:lnTo>
                      <a:pt x="7257" y="320035"/>
                    </a:lnTo>
                    <a:cubicBezTo>
                      <a:pt x="7257" y="320227"/>
                      <a:pt x="7193" y="320484"/>
                      <a:pt x="7065" y="320677"/>
                    </a:cubicBezTo>
                    <a:lnTo>
                      <a:pt x="5459" y="322989"/>
                    </a:lnTo>
                    <a:cubicBezTo>
                      <a:pt x="5395" y="323117"/>
                      <a:pt x="5267" y="323245"/>
                      <a:pt x="5138" y="323310"/>
                    </a:cubicBezTo>
                    <a:cubicBezTo>
                      <a:pt x="5138" y="323310"/>
                      <a:pt x="5138" y="323310"/>
                      <a:pt x="5074" y="323374"/>
                    </a:cubicBezTo>
                    <a:lnTo>
                      <a:pt x="3083" y="324465"/>
                    </a:lnTo>
                    <a:lnTo>
                      <a:pt x="2697" y="327162"/>
                    </a:lnTo>
                    <a:lnTo>
                      <a:pt x="3147" y="329731"/>
                    </a:lnTo>
                    <a:cubicBezTo>
                      <a:pt x="3147" y="329859"/>
                      <a:pt x="3147" y="329988"/>
                      <a:pt x="3147" y="330180"/>
                    </a:cubicBezTo>
                    <a:lnTo>
                      <a:pt x="2248" y="334547"/>
                    </a:lnTo>
                    <a:cubicBezTo>
                      <a:pt x="2184" y="334804"/>
                      <a:pt x="2055" y="334996"/>
                      <a:pt x="1863" y="335189"/>
                    </a:cubicBezTo>
                    <a:lnTo>
                      <a:pt x="514" y="336345"/>
                    </a:lnTo>
                    <a:lnTo>
                      <a:pt x="193" y="337244"/>
                    </a:lnTo>
                    <a:lnTo>
                      <a:pt x="0" y="339941"/>
                    </a:lnTo>
                    <a:lnTo>
                      <a:pt x="2376" y="341931"/>
                    </a:lnTo>
                    <a:lnTo>
                      <a:pt x="4496" y="342766"/>
                    </a:lnTo>
                    <a:cubicBezTo>
                      <a:pt x="4688" y="342830"/>
                      <a:pt x="4881" y="342959"/>
                      <a:pt x="5010" y="343151"/>
                    </a:cubicBezTo>
                    <a:lnTo>
                      <a:pt x="6423" y="345206"/>
                    </a:lnTo>
                    <a:lnTo>
                      <a:pt x="7001" y="345977"/>
                    </a:lnTo>
                    <a:lnTo>
                      <a:pt x="10083" y="348609"/>
                    </a:lnTo>
                    <a:cubicBezTo>
                      <a:pt x="10212" y="348738"/>
                      <a:pt x="10340" y="348866"/>
                      <a:pt x="10405" y="349059"/>
                    </a:cubicBezTo>
                    <a:lnTo>
                      <a:pt x="12717" y="355223"/>
                    </a:lnTo>
                    <a:cubicBezTo>
                      <a:pt x="12781" y="355352"/>
                      <a:pt x="12781" y="355480"/>
                      <a:pt x="12781" y="355673"/>
                    </a:cubicBezTo>
                    <a:lnTo>
                      <a:pt x="12588" y="363699"/>
                    </a:lnTo>
                    <a:lnTo>
                      <a:pt x="15864" y="361323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A409D447-9F00-4FE5-99B4-5220DBF73B9F}"/>
                  </a:ext>
                </a:extLst>
              </p:cNvPr>
              <p:cNvSpPr/>
              <p:nvPr/>
            </p:nvSpPr>
            <p:spPr>
              <a:xfrm>
                <a:off x="610593" y="1503405"/>
                <a:ext cx="760560" cy="555951"/>
              </a:xfrm>
              <a:custGeom>
                <a:avLst/>
                <a:gdLst>
                  <a:gd name="connsiteX0" fmla="*/ 666470 w 760560"/>
                  <a:gd name="connsiteY0" fmla="*/ 373010 h 555951"/>
                  <a:gd name="connsiteX1" fmla="*/ 667691 w 760560"/>
                  <a:gd name="connsiteY1" fmla="*/ 371212 h 555951"/>
                  <a:gd name="connsiteX2" fmla="*/ 667883 w 760560"/>
                  <a:gd name="connsiteY2" fmla="*/ 369286 h 555951"/>
                  <a:gd name="connsiteX3" fmla="*/ 667113 w 760560"/>
                  <a:gd name="connsiteY3" fmla="*/ 367424 h 555951"/>
                  <a:gd name="connsiteX4" fmla="*/ 665507 w 760560"/>
                  <a:gd name="connsiteY4" fmla="*/ 365433 h 555951"/>
                  <a:gd name="connsiteX5" fmla="*/ 663644 w 760560"/>
                  <a:gd name="connsiteY5" fmla="*/ 364277 h 555951"/>
                  <a:gd name="connsiteX6" fmla="*/ 663452 w 760560"/>
                  <a:gd name="connsiteY6" fmla="*/ 364341 h 555951"/>
                  <a:gd name="connsiteX7" fmla="*/ 662938 w 760560"/>
                  <a:gd name="connsiteY7" fmla="*/ 365304 h 555951"/>
                  <a:gd name="connsiteX8" fmla="*/ 662360 w 760560"/>
                  <a:gd name="connsiteY8" fmla="*/ 365882 h 555951"/>
                  <a:gd name="connsiteX9" fmla="*/ 661204 w 760560"/>
                  <a:gd name="connsiteY9" fmla="*/ 366332 h 555951"/>
                  <a:gd name="connsiteX10" fmla="*/ 660626 w 760560"/>
                  <a:gd name="connsiteY10" fmla="*/ 366396 h 555951"/>
                  <a:gd name="connsiteX11" fmla="*/ 660112 w 760560"/>
                  <a:gd name="connsiteY11" fmla="*/ 366139 h 555951"/>
                  <a:gd name="connsiteX12" fmla="*/ 657800 w 760560"/>
                  <a:gd name="connsiteY12" fmla="*/ 364341 h 555951"/>
                  <a:gd name="connsiteX13" fmla="*/ 657479 w 760560"/>
                  <a:gd name="connsiteY13" fmla="*/ 363892 h 555951"/>
                  <a:gd name="connsiteX14" fmla="*/ 656323 w 760560"/>
                  <a:gd name="connsiteY14" fmla="*/ 361388 h 555951"/>
                  <a:gd name="connsiteX15" fmla="*/ 656258 w 760560"/>
                  <a:gd name="connsiteY15" fmla="*/ 361066 h 555951"/>
                  <a:gd name="connsiteX16" fmla="*/ 655359 w 760560"/>
                  <a:gd name="connsiteY16" fmla="*/ 355095 h 555951"/>
                  <a:gd name="connsiteX17" fmla="*/ 653818 w 760560"/>
                  <a:gd name="connsiteY17" fmla="*/ 352141 h 555951"/>
                  <a:gd name="connsiteX18" fmla="*/ 651827 w 760560"/>
                  <a:gd name="connsiteY18" fmla="*/ 351049 h 555951"/>
                  <a:gd name="connsiteX19" fmla="*/ 645661 w 760560"/>
                  <a:gd name="connsiteY19" fmla="*/ 350407 h 555951"/>
                  <a:gd name="connsiteX20" fmla="*/ 645147 w 760560"/>
                  <a:gd name="connsiteY20" fmla="*/ 350215 h 555951"/>
                  <a:gd name="connsiteX21" fmla="*/ 643799 w 760560"/>
                  <a:gd name="connsiteY21" fmla="*/ 349316 h 555951"/>
                  <a:gd name="connsiteX22" fmla="*/ 643349 w 760560"/>
                  <a:gd name="connsiteY22" fmla="*/ 348673 h 555951"/>
                  <a:gd name="connsiteX23" fmla="*/ 642514 w 760560"/>
                  <a:gd name="connsiteY23" fmla="*/ 345655 h 555951"/>
                  <a:gd name="connsiteX24" fmla="*/ 641808 w 760560"/>
                  <a:gd name="connsiteY24" fmla="*/ 344564 h 555951"/>
                  <a:gd name="connsiteX25" fmla="*/ 640973 w 760560"/>
                  <a:gd name="connsiteY25" fmla="*/ 343858 h 555951"/>
                  <a:gd name="connsiteX26" fmla="*/ 634101 w 760560"/>
                  <a:gd name="connsiteY26" fmla="*/ 341417 h 555951"/>
                  <a:gd name="connsiteX27" fmla="*/ 631467 w 760560"/>
                  <a:gd name="connsiteY27" fmla="*/ 340775 h 555951"/>
                  <a:gd name="connsiteX28" fmla="*/ 621191 w 760560"/>
                  <a:gd name="connsiteY28" fmla="*/ 340133 h 555951"/>
                  <a:gd name="connsiteX29" fmla="*/ 620420 w 760560"/>
                  <a:gd name="connsiteY29" fmla="*/ 339748 h 555951"/>
                  <a:gd name="connsiteX30" fmla="*/ 619264 w 760560"/>
                  <a:gd name="connsiteY30" fmla="*/ 338399 h 555951"/>
                  <a:gd name="connsiteX31" fmla="*/ 619072 w 760560"/>
                  <a:gd name="connsiteY31" fmla="*/ 338143 h 555951"/>
                  <a:gd name="connsiteX32" fmla="*/ 616438 w 760560"/>
                  <a:gd name="connsiteY32" fmla="*/ 332171 h 555951"/>
                  <a:gd name="connsiteX33" fmla="*/ 615411 w 760560"/>
                  <a:gd name="connsiteY33" fmla="*/ 331144 h 555951"/>
                  <a:gd name="connsiteX34" fmla="*/ 614447 w 760560"/>
                  <a:gd name="connsiteY34" fmla="*/ 330822 h 555951"/>
                  <a:gd name="connsiteX35" fmla="*/ 611365 w 760560"/>
                  <a:gd name="connsiteY35" fmla="*/ 329859 h 555951"/>
                  <a:gd name="connsiteX36" fmla="*/ 610915 w 760560"/>
                  <a:gd name="connsiteY36" fmla="*/ 329602 h 555951"/>
                  <a:gd name="connsiteX37" fmla="*/ 609309 w 760560"/>
                  <a:gd name="connsiteY37" fmla="*/ 327997 h 555951"/>
                  <a:gd name="connsiteX38" fmla="*/ 608988 w 760560"/>
                  <a:gd name="connsiteY38" fmla="*/ 327098 h 555951"/>
                  <a:gd name="connsiteX39" fmla="*/ 609245 w 760560"/>
                  <a:gd name="connsiteY39" fmla="*/ 324594 h 555951"/>
                  <a:gd name="connsiteX40" fmla="*/ 609631 w 760560"/>
                  <a:gd name="connsiteY40" fmla="*/ 323117 h 555951"/>
                  <a:gd name="connsiteX41" fmla="*/ 610016 w 760560"/>
                  <a:gd name="connsiteY41" fmla="*/ 321640 h 555951"/>
                  <a:gd name="connsiteX42" fmla="*/ 610016 w 760560"/>
                  <a:gd name="connsiteY42" fmla="*/ 321447 h 555951"/>
                  <a:gd name="connsiteX43" fmla="*/ 610144 w 760560"/>
                  <a:gd name="connsiteY43" fmla="*/ 319778 h 555951"/>
                  <a:gd name="connsiteX44" fmla="*/ 609374 w 760560"/>
                  <a:gd name="connsiteY44" fmla="*/ 317659 h 555951"/>
                  <a:gd name="connsiteX45" fmla="*/ 608667 w 760560"/>
                  <a:gd name="connsiteY45" fmla="*/ 318365 h 555951"/>
                  <a:gd name="connsiteX46" fmla="*/ 608153 w 760560"/>
                  <a:gd name="connsiteY46" fmla="*/ 318686 h 555951"/>
                  <a:gd name="connsiteX47" fmla="*/ 606548 w 760560"/>
                  <a:gd name="connsiteY47" fmla="*/ 319136 h 555951"/>
                  <a:gd name="connsiteX48" fmla="*/ 606548 w 760560"/>
                  <a:gd name="connsiteY48" fmla="*/ 319136 h 555951"/>
                  <a:gd name="connsiteX49" fmla="*/ 605841 w 760560"/>
                  <a:gd name="connsiteY49" fmla="*/ 319072 h 555951"/>
                  <a:gd name="connsiteX50" fmla="*/ 605841 w 760560"/>
                  <a:gd name="connsiteY50" fmla="*/ 319072 h 555951"/>
                  <a:gd name="connsiteX51" fmla="*/ 604236 w 760560"/>
                  <a:gd name="connsiteY51" fmla="*/ 318365 h 555951"/>
                  <a:gd name="connsiteX52" fmla="*/ 603786 w 760560"/>
                  <a:gd name="connsiteY52" fmla="*/ 317980 h 555951"/>
                  <a:gd name="connsiteX53" fmla="*/ 603079 w 760560"/>
                  <a:gd name="connsiteY53" fmla="*/ 317081 h 555951"/>
                  <a:gd name="connsiteX54" fmla="*/ 602887 w 760560"/>
                  <a:gd name="connsiteY54" fmla="*/ 316503 h 555951"/>
                  <a:gd name="connsiteX55" fmla="*/ 602437 w 760560"/>
                  <a:gd name="connsiteY55" fmla="*/ 311880 h 555951"/>
                  <a:gd name="connsiteX56" fmla="*/ 601538 w 760560"/>
                  <a:gd name="connsiteY56" fmla="*/ 309568 h 555951"/>
                  <a:gd name="connsiteX57" fmla="*/ 600125 w 760560"/>
                  <a:gd name="connsiteY57" fmla="*/ 309119 h 555951"/>
                  <a:gd name="connsiteX58" fmla="*/ 597749 w 760560"/>
                  <a:gd name="connsiteY58" fmla="*/ 308926 h 555951"/>
                  <a:gd name="connsiteX59" fmla="*/ 597171 w 760560"/>
                  <a:gd name="connsiteY59" fmla="*/ 308733 h 555951"/>
                  <a:gd name="connsiteX60" fmla="*/ 595565 w 760560"/>
                  <a:gd name="connsiteY60" fmla="*/ 307578 h 555951"/>
                  <a:gd name="connsiteX61" fmla="*/ 595180 w 760560"/>
                  <a:gd name="connsiteY61" fmla="*/ 307128 h 555951"/>
                  <a:gd name="connsiteX62" fmla="*/ 594281 w 760560"/>
                  <a:gd name="connsiteY62" fmla="*/ 305073 h 555951"/>
                  <a:gd name="connsiteX63" fmla="*/ 594216 w 760560"/>
                  <a:gd name="connsiteY63" fmla="*/ 304816 h 555951"/>
                  <a:gd name="connsiteX64" fmla="*/ 593767 w 760560"/>
                  <a:gd name="connsiteY64" fmla="*/ 302312 h 555951"/>
                  <a:gd name="connsiteX65" fmla="*/ 593510 w 760560"/>
                  <a:gd name="connsiteY65" fmla="*/ 297368 h 555951"/>
                  <a:gd name="connsiteX66" fmla="*/ 592932 w 760560"/>
                  <a:gd name="connsiteY66" fmla="*/ 295056 h 555951"/>
                  <a:gd name="connsiteX67" fmla="*/ 591519 w 760560"/>
                  <a:gd name="connsiteY67" fmla="*/ 292809 h 555951"/>
                  <a:gd name="connsiteX68" fmla="*/ 584711 w 760560"/>
                  <a:gd name="connsiteY68" fmla="*/ 286452 h 555951"/>
                  <a:gd name="connsiteX69" fmla="*/ 582977 w 760560"/>
                  <a:gd name="connsiteY69" fmla="*/ 285681 h 555951"/>
                  <a:gd name="connsiteX70" fmla="*/ 578096 w 760560"/>
                  <a:gd name="connsiteY70" fmla="*/ 285039 h 555951"/>
                  <a:gd name="connsiteX71" fmla="*/ 574049 w 760560"/>
                  <a:gd name="connsiteY71" fmla="*/ 283883 h 555951"/>
                  <a:gd name="connsiteX72" fmla="*/ 573728 w 760560"/>
                  <a:gd name="connsiteY72" fmla="*/ 283755 h 555951"/>
                  <a:gd name="connsiteX73" fmla="*/ 561204 w 760560"/>
                  <a:gd name="connsiteY73" fmla="*/ 275536 h 555951"/>
                  <a:gd name="connsiteX74" fmla="*/ 556709 w 760560"/>
                  <a:gd name="connsiteY74" fmla="*/ 271554 h 555951"/>
                  <a:gd name="connsiteX75" fmla="*/ 554589 w 760560"/>
                  <a:gd name="connsiteY75" fmla="*/ 270334 h 555951"/>
                  <a:gd name="connsiteX76" fmla="*/ 550029 w 760560"/>
                  <a:gd name="connsiteY76" fmla="*/ 268472 h 555951"/>
                  <a:gd name="connsiteX77" fmla="*/ 545790 w 760560"/>
                  <a:gd name="connsiteY77" fmla="*/ 269371 h 555951"/>
                  <a:gd name="connsiteX78" fmla="*/ 545790 w 760560"/>
                  <a:gd name="connsiteY78" fmla="*/ 269821 h 555951"/>
                  <a:gd name="connsiteX79" fmla="*/ 545598 w 760560"/>
                  <a:gd name="connsiteY79" fmla="*/ 270463 h 555951"/>
                  <a:gd name="connsiteX80" fmla="*/ 542194 w 760560"/>
                  <a:gd name="connsiteY80" fmla="*/ 275728 h 555951"/>
                  <a:gd name="connsiteX81" fmla="*/ 541423 w 760560"/>
                  <a:gd name="connsiteY81" fmla="*/ 276242 h 555951"/>
                  <a:gd name="connsiteX82" fmla="*/ 541423 w 760560"/>
                  <a:gd name="connsiteY82" fmla="*/ 276242 h 555951"/>
                  <a:gd name="connsiteX83" fmla="*/ 541423 w 760560"/>
                  <a:gd name="connsiteY83" fmla="*/ 276242 h 555951"/>
                  <a:gd name="connsiteX84" fmla="*/ 540524 w 760560"/>
                  <a:gd name="connsiteY84" fmla="*/ 275985 h 555951"/>
                  <a:gd name="connsiteX85" fmla="*/ 538211 w 760560"/>
                  <a:gd name="connsiteY85" fmla="*/ 274187 h 555951"/>
                  <a:gd name="connsiteX86" fmla="*/ 538019 w 760560"/>
                  <a:gd name="connsiteY86" fmla="*/ 273994 h 555951"/>
                  <a:gd name="connsiteX87" fmla="*/ 536092 w 760560"/>
                  <a:gd name="connsiteY87" fmla="*/ 271426 h 555951"/>
                  <a:gd name="connsiteX88" fmla="*/ 533844 w 760560"/>
                  <a:gd name="connsiteY88" fmla="*/ 270013 h 555951"/>
                  <a:gd name="connsiteX89" fmla="*/ 532560 w 760560"/>
                  <a:gd name="connsiteY89" fmla="*/ 269500 h 555951"/>
                  <a:gd name="connsiteX90" fmla="*/ 532303 w 760560"/>
                  <a:gd name="connsiteY90" fmla="*/ 269564 h 555951"/>
                  <a:gd name="connsiteX91" fmla="*/ 532046 w 760560"/>
                  <a:gd name="connsiteY91" fmla="*/ 270399 h 555951"/>
                  <a:gd name="connsiteX92" fmla="*/ 531789 w 760560"/>
                  <a:gd name="connsiteY92" fmla="*/ 270848 h 555951"/>
                  <a:gd name="connsiteX93" fmla="*/ 531468 w 760560"/>
                  <a:gd name="connsiteY93" fmla="*/ 271169 h 555951"/>
                  <a:gd name="connsiteX94" fmla="*/ 531147 w 760560"/>
                  <a:gd name="connsiteY94" fmla="*/ 271490 h 555951"/>
                  <a:gd name="connsiteX95" fmla="*/ 530633 w 760560"/>
                  <a:gd name="connsiteY95" fmla="*/ 271811 h 555951"/>
                  <a:gd name="connsiteX96" fmla="*/ 527165 w 760560"/>
                  <a:gd name="connsiteY96" fmla="*/ 272774 h 555951"/>
                  <a:gd name="connsiteX97" fmla="*/ 525431 w 760560"/>
                  <a:gd name="connsiteY97" fmla="*/ 274893 h 555951"/>
                  <a:gd name="connsiteX98" fmla="*/ 525045 w 760560"/>
                  <a:gd name="connsiteY98" fmla="*/ 276242 h 555951"/>
                  <a:gd name="connsiteX99" fmla="*/ 524596 w 760560"/>
                  <a:gd name="connsiteY99" fmla="*/ 278618 h 555951"/>
                  <a:gd name="connsiteX100" fmla="*/ 524531 w 760560"/>
                  <a:gd name="connsiteY100" fmla="*/ 278875 h 555951"/>
                  <a:gd name="connsiteX101" fmla="*/ 523375 w 760560"/>
                  <a:gd name="connsiteY101" fmla="*/ 281636 h 555951"/>
                  <a:gd name="connsiteX102" fmla="*/ 523054 w 760560"/>
                  <a:gd name="connsiteY102" fmla="*/ 282792 h 555951"/>
                  <a:gd name="connsiteX103" fmla="*/ 523696 w 760560"/>
                  <a:gd name="connsiteY103" fmla="*/ 285488 h 555951"/>
                  <a:gd name="connsiteX104" fmla="*/ 523696 w 760560"/>
                  <a:gd name="connsiteY104" fmla="*/ 285745 h 555951"/>
                  <a:gd name="connsiteX105" fmla="*/ 523696 w 760560"/>
                  <a:gd name="connsiteY105" fmla="*/ 287543 h 555951"/>
                  <a:gd name="connsiteX106" fmla="*/ 523632 w 760560"/>
                  <a:gd name="connsiteY106" fmla="*/ 287929 h 555951"/>
                  <a:gd name="connsiteX107" fmla="*/ 522926 w 760560"/>
                  <a:gd name="connsiteY107" fmla="*/ 289983 h 555951"/>
                  <a:gd name="connsiteX108" fmla="*/ 521962 w 760560"/>
                  <a:gd name="connsiteY108" fmla="*/ 291974 h 555951"/>
                  <a:gd name="connsiteX109" fmla="*/ 521577 w 760560"/>
                  <a:gd name="connsiteY109" fmla="*/ 292424 h 555951"/>
                  <a:gd name="connsiteX110" fmla="*/ 519522 w 760560"/>
                  <a:gd name="connsiteY110" fmla="*/ 293772 h 555951"/>
                  <a:gd name="connsiteX111" fmla="*/ 514705 w 760560"/>
                  <a:gd name="connsiteY111" fmla="*/ 295827 h 555951"/>
                  <a:gd name="connsiteX112" fmla="*/ 512585 w 760560"/>
                  <a:gd name="connsiteY112" fmla="*/ 297753 h 555951"/>
                  <a:gd name="connsiteX113" fmla="*/ 509438 w 760560"/>
                  <a:gd name="connsiteY113" fmla="*/ 301092 h 555951"/>
                  <a:gd name="connsiteX114" fmla="*/ 506034 w 760560"/>
                  <a:gd name="connsiteY114" fmla="*/ 303789 h 555951"/>
                  <a:gd name="connsiteX115" fmla="*/ 503851 w 760560"/>
                  <a:gd name="connsiteY115" fmla="*/ 307257 h 555951"/>
                  <a:gd name="connsiteX116" fmla="*/ 503530 w 760560"/>
                  <a:gd name="connsiteY116" fmla="*/ 307578 h 555951"/>
                  <a:gd name="connsiteX117" fmla="*/ 500126 w 760560"/>
                  <a:gd name="connsiteY117" fmla="*/ 309889 h 555951"/>
                  <a:gd name="connsiteX118" fmla="*/ 499933 w 760560"/>
                  <a:gd name="connsiteY118" fmla="*/ 310018 h 555951"/>
                  <a:gd name="connsiteX119" fmla="*/ 497621 w 760560"/>
                  <a:gd name="connsiteY119" fmla="*/ 310917 h 555951"/>
                  <a:gd name="connsiteX120" fmla="*/ 497300 w 760560"/>
                  <a:gd name="connsiteY120" fmla="*/ 310981 h 555951"/>
                  <a:gd name="connsiteX121" fmla="*/ 494988 w 760560"/>
                  <a:gd name="connsiteY121" fmla="*/ 311238 h 555951"/>
                  <a:gd name="connsiteX122" fmla="*/ 491905 w 760560"/>
                  <a:gd name="connsiteY122" fmla="*/ 311238 h 555951"/>
                  <a:gd name="connsiteX123" fmla="*/ 491584 w 760560"/>
                  <a:gd name="connsiteY123" fmla="*/ 311173 h 555951"/>
                  <a:gd name="connsiteX124" fmla="*/ 483363 w 760560"/>
                  <a:gd name="connsiteY124" fmla="*/ 308669 h 555951"/>
                  <a:gd name="connsiteX125" fmla="*/ 483106 w 760560"/>
                  <a:gd name="connsiteY125" fmla="*/ 308541 h 555951"/>
                  <a:gd name="connsiteX126" fmla="*/ 479895 w 760560"/>
                  <a:gd name="connsiteY126" fmla="*/ 306486 h 555951"/>
                  <a:gd name="connsiteX127" fmla="*/ 476876 w 760560"/>
                  <a:gd name="connsiteY127" fmla="*/ 304431 h 555951"/>
                  <a:gd name="connsiteX128" fmla="*/ 476619 w 760560"/>
                  <a:gd name="connsiteY128" fmla="*/ 304174 h 555951"/>
                  <a:gd name="connsiteX129" fmla="*/ 475013 w 760560"/>
                  <a:gd name="connsiteY129" fmla="*/ 301863 h 555951"/>
                  <a:gd name="connsiteX130" fmla="*/ 474885 w 760560"/>
                  <a:gd name="connsiteY130" fmla="*/ 301606 h 555951"/>
                  <a:gd name="connsiteX131" fmla="*/ 473986 w 760560"/>
                  <a:gd name="connsiteY131" fmla="*/ 299294 h 555951"/>
                  <a:gd name="connsiteX132" fmla="*/ 473279 w 760560"/>
                  <a:gd name="connsiteY132" fmla="*/ 297817 h 555951"/>
                  <a:gd name="connsiteX133" fmla="*/ 471866 w 760560"/>
                  <a:gd name="connsiteY133" fmla="*/ 296918 h 555951"/>
                  <a:gd name="connsiteX134" fmla="*/ 466279 w 760560"/>
                  <a:gd name="connsiteY134" fmla="*/ 295120 h 555951"/>
                  <a:gd name="connsiteX135" fmla="*/ 465701 w 760560"/>
                  <a:gd name="connsiteY135" fmla="*/ 294735 h 555951"/>
                  <a:gd name="connsiteX136" fmla="*/ 461590 w 760560"/>
                  <a:gd name="connsiteY136" fmla="*/ 289470 h 555951"/>
                  <a:gd name="connsiteX137" fmla="*/ 446240 w 760560"/>
                  <a:gd name="connsiteY137" fmla="*/ 275921 h 555951"/>
                  <a:gd name="connsiteX138" fmla="*/ 438405 w 760560"/>
                  <a:gd name="connsiteY138" fmla="*/ 266931 h 555951"/>
                  <a:gd name="connsiteX139" fmla="*/ 438148 w 760560"/>
                  <a:gd name="connsiteY139" fmla="*/ 266353 h 555951"/>
                  <a:gd name="connsiteX140" fmla="*/ 437698 w 760560"/>
                  <a:gd name="connsiteY140" fmla="*/ 262693 h 555951"/>
                  <a:gd name="connsiteX141" fmla="*/ 437249 w 760560"/>
                  <a:gd name="connsiteY141" fmla="*/ 257363 h 555951"/>
                  <a:gd name="connsiteX142" fmla="*/ 435450 w 760560"/>
                  <a:gd name="connsiteY142" fmla="*/ 252483 h 555951"/>
                  <a:gd name="connsiteX143" fmla="*/ 434166 w 760560"/>
                  <a:gd name="connsiteY143" fmla="*/ 250107 h 555951"/>
                  <a:gd name="connsiteX144" fmla="*/ 431982 w 760560"/>
                  <a:gd name="connsiteY144" fmla="*/ 247539 h 555951"/>
                  <a:gd name="connsiteX145" fmla="*/ 431854 w 760560"/>
                  <a:gd name="connsiteY145" fmla="*/ 247346 h 555951"/>
                  <a:gd name="connsiteX146" fmla="*/ 429606 w 760560"/>
                  <a:gd name="connsiteY146" fmla="*/ 243172 h 555951"/>
                  <a:gd name="connsiteX147" fmla="*/ 427422 w 760560"/>
                  <a:gd name="connsiteY147" fmla="*/ 240797 h 555951"/>
                  <a:gd name="connsiteX148" fmla="*/ 419844 w 760560"/>
                  <a:gd name="connsiteY148" fmla="*/ 235018 h 555951"/>
                  <a:gd name="connsiteX149" fmla="*/ 417210 w 760560"/>
                  <a:gd name="connsiteY149" fmla="*/ 232385 h 555951"/>
                  <a:gd name="connsiteX150" fmla="*/ 401539 w 760560"/>
                  <a:gd name="connsiteY150" fmla="*/ 209397 h 555951"/>
                  <a:gd name="connsiteX151" fmla="*/ 401346 w 760560"/>
                  <a:gd name="connsiteY151" fmla="*/ 208883 h 555951"/>
                  <a:gd name="connsiteX152" fmla="*/ 401090 w 760560"/>
                  <a:gd name="connsiteY152" fmla="*/ 206828 h 555951"/>
                  <a:gd name="connsiteX153" fmla="*/ 400512 w 760560"/>
                  <a:gd name="connsiteY153" fmla="*/ 204902 h 555951"/>
                  <a:gd name="connsiteX154" fmla="*/ 400126 w 760560"/>
                  <a:gd name="connsiteY154" fmla="*/ 203618 h 555951"/>
                  <a:gd name="connsiteX155" fmla="*/ 399612 w 760560"/>
                  <a:gd name="connsiteY155" fmla="*/ 203553 h 555951"/>
                  <a:gd name="connsiteX156" fmla="*/ 388180 w 760560"/>
                  <a:gd name="connsiteY156" fmla="*/ 201691 h 555951"/>
                  <a:gd name="connsiteX157" fmla="*/ 373729 w 760560"/>
                  <a:gd name="connsiteY157" fmla="*/ 202847 h 555951"/>
                  <a:gd name="connsiteX158" fmla="*/ 367949 w 760560"/>
                  <a:gd name="connsiteY158" fmla="*/ 202847 h 555951"/>
                  <a:gd name="connsiteX159" fmla="*/ 363453 w 760560"/>
                  <a:gd name="connsiteY159" fmla="*/ 202141 h 555951"/>
                  <a:gd name="connsiteX160" fmla="*/ 272446 w 760560"/>
                  <a:gd name="connsiteY160" fmla="*/ 170163 h 555951"/>
                  <a:gd name="connsiteX161" fmla="*/ 272189 w 760560"/>
                  <a:gd name="connsiteY161" fmla="*/ 170034 h 555951"/>
                  <a:gd name="connsiteX162" fmla="*/ 266023 w 760560"/>
                  <a:gd name="connsiteY162" fmla="*/ 165732 h 555951"/>
                  <a:gd name="connsiteX163" fmla="*/ 265766 w 760560"/>
                  <a:gd name="connsiteY163" fmla="*/ 165475 h 555951"/>
                  <a:gd name="connsiteX164" fmla="*/ 263839 w 760560"/>
                  <a:gd name="connsiteY164" fmla="*/ 163035 h 555951"/>
                  <a:gd name="connsiteX165" fmla="*/ 260500 w 760560"/>
                  <a:gd name="connsiteY165" fmla="*/ 158862 h 555951"/>
                  <a:gd name="connsiteX166" fmla="*/ 260371 w 760560"/>
                  <a:gd name="connsiteY166" fmla="*/ 158605 h 555951"/>
                  <a:gd name="connsiteX167" fmla="*/ 256967 w 760560"/>
                  <a:gd name="connsiteY167" fmla="*/ 151284 h 555951"/>
                  <a:gd name="connsiteX168" fmla="*/ 256903 w 760560"/>
                  <a:gd name="connsiteY168" fmla="*/ 151028 h 555951"/>
                  <a:gd name="connsiteX169" fmla="*/ 255554 w 760560"/>
                  <a:gd name="connsiteY169" fmla="*/ 143964 h 555951"/>
                  <a:gd name="connsiteX170" fmla="*/ 255554 w 760560"/>
                  <a:gd name="connsiteY170" fmla="*/ 138506 h 555951"/>
                  <a:gd name="connsiteX171" fmla="*/ 255618 w 760560"/>
                  <a:gd name="connsiteY171" fmla="*/ 138121 h 555951"/>
                  <a:gd name="connsiteX172" fmla="*/ 257224 w 760560"/>
                  <a:gd name="connsiteY172" fmla="*/ 133305 h 555951"/>
                  <a:gd name="connsiteX173" fmla="*/ 257417 w 760560"/>
                  <a:gd name="connsiteY173" fmla="*/ 132984 h 555951"/>
                  <a:gd name="connsiteX174" fmla="*/ 260371 w 760560"/>
                  <a:gd name="connsiteY174" fmla="*/ 129131 h 555951"/>
                  <a:gd name="connsiteX175" fmla="*/ 263839 w 760560"/>
                  <a:gd name="connsiteY175" fmla="*/ 125407 h 555951"/>
                  <a:gd name="connsiteX176" fmla="*/ 265894 w 760560"/>
                  <a:gd name="connsiteY176" fmla="*/ 122453 h 555951"/>
                  <a:gd name="connsiteX177" fmla="*/ 266665 w 760560"/>
                  <a:gd name="connsiteY177" fmla="*/ 120077 h 555951"/>
                  <a:gd name="connsiteX178" fmla="*/ 266665 w 760560"/>
                  <a:gd name="connsiteY178" fmla="*/ 117316 h 555951"/>
                  <a:gd name="connsiteX179" fmla="*/ 265188 w 760560"/>
                  <a:gd name="connsiteY179" fmla="*/ 114362 h 555951"/>
                  <a:gd name="connsiteX180" fmla="*/ 263004 w 760560"/>
                  <a:gd name="connsiteY180" fmla="*/ 111087 h 555951"/>
                  <a:gd name="connsiteX181" fmla="*/ 258958 w 760560"/>
                  <a:gd name="connsiteY181" fmla="*/ 106528 h 555951"/>
                  <a:gd name="connsiteX182" fmla="*/ 253756 w 760560"/>
                  <a:gd name="connsiteY182" fmla="*/ 100749 h 555951"/>
                  <a:gd name="connsiteX183" fmla="*/ 251123 w 760560"/>
                  <a:gd name="connsiteY183" fmla="*/ 96704 h 555951"/>
                  <a:gd name="connsiteX184" fmla="*/ 250994 w 760560"/>
                  <a:gd name="connsiteY184" fmla="*/ 96447 h 555951"/>
                  <a:gd name="connsiteX185" fmla="*/ 249645 w 760560"/>
                  <a:gd name="connsiteY185" fmla="*/ 92081 h 555951"/>
                  <a:gd name="connsiteX186" fmla="*/ 248939 w 760560"/>
                  <a:gd name="connsiteY186" fmla="*/ 86430 h 555951"/>
                  <a:gd name="connsiteX187" fmla="*/ 249132 w 760560"/>
                  <a:gd name="connsiteY187" fmla="*/ 81421 h 555951"/>
                  <a:gd name="connsiteX188" fmla="*/ 250031 w 760560"/>
                  <a:gd name="connsiteY188" fmla="*/ 73587 h 555951"/>
                  <a:gd name="connsiteX189" fmla="*/ 258701 w 760560"/>
                  <a:gd name="connsiteY189" fmla="*/ 39619 h 555951"/>
                  <a:gd name="connsiteX190" fmla="*/ 258509 w 760560"/>
                  <a:gd name="connsiteY190" fmla="*/ 34611 h 555951"/>
                  <a:gd name="connsiteX191" fmla="*/ 256967 w 760560"/>
                  <a:gd name="connsiteY191" fmla="*/ 32106 h 555951"/>
                  <a:gd name="connsiteX192" fmla="*/ 254141 w 760560"/>
                  <a:gd name="connsiteY192" fmla="*/ 29923 h 555951"/>
                  <a:gd name="connsiteX193" fmla="*/ 251123 w 760560"/>
                  <a:gd name="connsiteY193" fmla="*/ 27098 h 555951"/>
                  <a:gd name="connsiteX194" fmla="*/ 250930 w 760560"/>
                  <a:gd name="connsiteY194" fmla="*/ 26905 h 555951"/>
                  <a:gd name="connsiteX195" fmla="*/ 248618 w 760560"/>
                  <a:gd name="connsiteY195" fmla="*/ 23502 h 555951"/>
                  <a:gd name="connsiteX196" fmla="*/ 248489 w 760560"/>
                  <a:gd name="connsiteY196" fmla="*/ 23245 h 555951"/>
                  <a:gd name="connsiteX197" fmla="*/ 248489 w 760560"/>
                  <a:gd name="connsiteY197" fmla="*/ 23245 h 555951"/>
                  <a:gd name="connsiteX198" fmla="*/ 248489 w 760560"/>
                  <a:gd name="connsiteY198" fmla="*/ 23245 h 555951"/>
                  <a:gd name="connsiteX199" fmla="*/ 244186 w 760560"/>
                  <a:gd name="connsiteY199" fmla="*/ 11815 h 555951"/>
                  <a:gd name="connsiteX200" fmla="*/ 243030 w 760560"/>
                  <a:gd name="connsiteY200" fmla="*/ 9889 h 555951"/>
                  <a:gd name="connsiteX201" fmla="*/ 241103 w 760560"/>
                  <a:gd name="connsiteY201" fmla="*/ 8155 h 555951"/>
                  <a:gd name="connsiteX202" fmla="*/ 238663 w 760560"/>
                  <a:gd name="connsiteY202" fmla="*/ 6742 h 555951"/>
                  <a:gd name="connsiteX203" fmla="*/ 236286 w 760560"/>
                  <a:gd name="connsiteY203" fmla="*/ 5972 h 555951"/>
                  <a:gd name="connsiteX204" fmla="*/ 235837 w 760560"/>
                  <a:gd name="connsiteY204" fmla="*/ 5843 h 555951"/>
                  <a:gd name="connsiteX205" fmla="*/ 235387 w 760560"/>
                  <a:gd name="connsiteY205" fmla="*/ 5779 h 555951"/>
                  <a:gd name="connsiteX206" fmla="*/ 228708 w 760560"/>
                  <a:gd name="connsiteY206" fmla="*/ 4944 h 555951"/>
                  <a:gd name="connsiteX207" fmla="*/ 213615 w 760560"/>
                  <a:gd name="connsiteY207" fmla="*/ 0 h 555951"/>
                  <a:gd name="connsiteX208" fmla="*/ 211816 w 760560"/>
                  <a:gd name="connsiteY208" fmla="*/ 642 h 555951"/>
                  <a:gd name="connsiteX209" fmla="*/ 211431 w 760560"/>
                  <a:gd name="connsiteY209" fmla="*/ 771 h 555951"/>
                  <a:gd name="connsiteX210" fmla="*/ 210339 w 760560"/>
                  <a:gd name="connsiteY210" fmla="*/ 1348 h 555951"/>
                  <a:gd name="connsiteX211" fmla="*/ 202247 w 760560"/>
                  <a:gd name="connsiteY211" fmla="*/ 8797 h 555951"/>
                  <a:gd name="connsiteX212" fmla="*/ 195503 w 760560"/>
                  <a:gd name="connsiteY212" fmla="*/ 17337 h 555951"/>
                  <a:gd name="connsiteX213" fmla="*/ 192613 w 760560"/>
                  <a:gd name="connsiteY213" fmla="*/ 22667 h 555951"/>
                  <a:gd name="connsiteX214" fmla="*/ 190879 w 760560"/>
                  <a:gd name="connsiteY214" fmla="*/ 27290 h 555951"/>
                  <a:gd name="connsiteX215" fmla="*/ 190108 w 760560"/>
                  <a:gd name="connsiteY215" fmla="*/ 29795 h 555951"/>
                  <a:gd name="connsiteX216" fmla="*/ 191200 w 760560"/>
                  <a:gd name="connsiteY216" fmla="*/ 32941 h 555951"/>
                  <a:gd name="connsiteX217" fmla="*/ 194540 w 760560"/>
                  <a:gd name="connsiteY217" fmla="*/ 34996 h 555951"/>
                  <a:gd name="connsiteX218" fmla="*/ 194797 w 760560"/>
                  <a:gd name="connsiteY218" fmla="*/ 35188 h 555951"/>
                  <a:gd name="connsiteX219" fmla="*/ 198201 w 760560"/>
                  <a:gd name="connsiteY219" fmla="*/ 38848 h 555951"/>
                  <a:gd name="connsiteX220" fmla="*/ 198457 w 760560"/>
                  <a:gd name="connsiteY220" fmla="*/ 39362 h 555951"/>
                  <a:gd name="connsiteX221" fmla="*/ 199614 w 760560"/>
                  <a:gd name="connsiteY221" fmla="*/ 43921 h 555951"/>
                  <a:gd name="connsiteX222" fmla="*/ 199549 w 760560"/>
                  <a:gd name="connsiteY222" fmla="*/ 44628 h 555951"/>
                  <a:gd name="connsiteX223" fmla="*/ 198393 w 760560"/>
                  <a:gd name="connsiteY223" fmla="*/ 47389 h 555951"/>
                  <a:gd name="connsiteX224" fmla="*/ 198201 w 760560"/>
                  <a:gd name="connsiteY224" fmla="*/ 47710 h 555951"/>
                  <a:gd name="connsiteX225" fmla="*/ 192934 w 760560"/>
                  <a:gd name="connsiteY225" fmla="*/ 53617 h 555951"/>
                  <a:gd name="connsiteX226" fmla="*/ 179768 w 760560"/>
                  <a:gd name="connsiteY226" fmla="*/ 63827 h 555951"/>
                  <a:gd name="connsiteX227" fmla="*/ 179447 w 760560"/>
                  <a:gd name="connsiteY227" fmla="*/ 64020 h 555951"/>
                  <a:gd name="connsiteX228" fmla="*/ 174437 w 760560"/>
                  <a:gd name="connsiteY228" fmla="*/ 65625 h 555951"/>
                  <a:gd name="connsiteX229" fmla="*/ 173666 w 760560"/>
                  <a:gd name="connsiteY229" fmla="*/ 65625 h 555951"/>
                  <a:gd name="connsiteX230" fmla="*/ 171868 w 760560"/>
                  <a:gd name="connsiteY230" fmla="*/ 64919 h 555951"/>
                  <a:gd name="connsiteX231" fmla="*/ 167372 w 760560"/>
                  <a:gd name="connsiteY231" fmla="*/ 62415 h 555951"/>
                  <a:gd name="connsiteX232" fmla="*/ 166023 w 760560"/>
                  <a:gd name="connsiteY232" fmla="*/ 62222 h 555951"/>
                  <a:gd name="connsiteX233" fmla="*/ 164932 w 760560"/>
                  <a:gd name="connsiteY233" fmla="*/ 62543 h 555951"/>
                  <a:gd name="connsiteX234" fmla="*/ 163326 w 760560"/>
                  <a:gd name="connsiteY234" fmla="*/ 64148 h 555951"/>
                  <a:gd name="connsiteX235" fmla="*/ 161271 w 760560"/>
                  <a:gd name="connsiteY235" fmla="*/ 67230 h 555951"/>
                  <a:gd name="connsiteX236" fmla="*/ 156325 w 760560"/>
                  <a:gd name="connsiteY236" fmla="*/ 84375 h 555951"/>
                  <a:gd name="connsiteX237" fmla="*/ 154206 w 760560"/>
                  <a:gd name="connsiteY237" fmla="*/ 89063 h 555951"/>
                  <a:gd name="connsiteX238" fmla="*/ 151830 w 760560"/>
                  <a:gd name="connsiteY238" fmla="*/ 92466 h 555951"/>
                  <a:gd name="connsiteX239" fmla="*/ 146049 w 760560"/>
                  <a:gd name="connsiteY239" fmla="*/ 98951 h 555951"/>
                  <a:gd name="connsiteX240" fmla="*/ 145792 w 760560"/>
                  <a:gd name="connsiteY240" fmla="*/ 99208 h 555951"/>
                  <a:gd name="connsiteX241" fmla="*/ 144187 w 760560"/>
                  <a:gd name="connsiteY241" fmla="*/ 100107 h 555951"/>
                  <a:gd name="connsiteX242" fmla="*/ 137186 w 760560"/>
                  <a:gd name="connsiteY242" fmla="*/ 105052 h 555951"/>
                  <a:gd name="connsiteX243" fmla="*/ 134232 w 760560"/>
                  <a:gd name="connsiteY243" fmla="*/ 107556 h 555951"/>
                  <a:gd name="connsiteX244" fmla="*/ 130892 w 760560"/>
                  <a:gd name="connsiteY244" fmla="*/ 113784 h 555951"/>
                  <a:gd name="connsiteX245" fmla="*/ 126075 w 760560"/>
                  <a:gd name="connsiteY245" fmla="*/ 121811 h 555951"/>
                  <a:gd name="connsiteX246" fmla="*/ 114450 w 760560"/>
                  <a:gd name="connsiteY246" fmla="*/ 140304 h 555951"/>
                  <a:gd name="connsiteX247" fmla="*/ 114258 w 760560"/>
                  <a:gd name="connsiteY247" fmla="*/ 140561 h 555951"/>
                  <a:gd name="connsiteX248" fmla="*/ 102697 w 760560"/>
                  <a:gd name="connsiteY248" fmla="*/ 150964 h 555951"/>
                  <a:gd name="connsiteX249" fmla="*/ 92485 w 760560"/>
                  <a:gd name="connsiteY249" fmla="*/ 166118 h 555951"/>
                  <a:gd name="connsiteX250" fmla="*/ 84906 w 760560"/>
                  <a:gd name="connsiteY250" fmla="*/ 176392 h 555951"/>
                  <a:gd name="connsiteX251" fmla="*/ 74759 w 760560"/>
                  <a:gd name="connsiteY251" fmla="*/ 187436 h 555951"/>
                  <a:gd name="connsiteX252" fmla="*/ 71869 w 760560"/>
                  <a:gd name="connsiteY252" fmla="*/ 190775 h 555951"/>
                  <a:gd name="connsiteX253" fmla="*/ 69878 w 760560"/>
                  <a:gd name="connsiteY253" fmla="*/ 194307 h 555951"/>
                  <a:gd name="connsiteX254" fmla="*/ 69685 w 760560"/>
                  <a:gd name="connsiteY254" fmla="*/ 194564 h 555951"/>
                  <a:gd name="connsiteX255" fmla="*/ 67373 w 760560"/>
                  <a:gd name="connsiteY255" fmla="*/ 196875 h 555951"/>
                  <a:gd name="connsiteX256" fmla="*/ 59216 w 760560"/>
                  <a:gd name="connsiteY256" fmla="*/ 202719 h 555951"/>
                  <a:gd name="connsiteX257" fmla="*/ 56647 w 760560"/>
                  <a:gd name="connsiteY257" fmla="*/ 205351 h 555951"/>
                  <a:gd name="connsiteX258" fmla="*/ 54207 w 760560"/>
                  <a:gd name="connsiteY258" fmla="*/ 208434 h 555951"/>
                  <a:gd name="connsiteX259" fmla="*/ 51381 w 760560"/>
                  <a:gd name="connsiteY259" fmla="*/ 211259 h 555951"/>
                  <a:gd name="connsiteX260" fmla="*/ 50995 w 760560"/>
                  <a:gd name="connsiteY260" fmla="*/ 211516 h 555951"/>
                  <a:gd name="connsiteX261" fmla="*/ 47784 w 760560"/>
                  <a:gd name="connsiteY261" fmla="*/ 212864 h 555951"/>
                  <a:gd name="connsiteX262" fmla="*/ 47527 w 760560"/>
                  <a:gd name="connsiteY262" fmla="*/ 212928 h 555951"/>
                  <a:gd name="connsiteX263" fmla="*/ 43674 w 760560"/>
                  <a:gd name="connsiteY263" fmla="*/ 213635 h 555951"/>
                  <a:gd name="connsiteX264" fmla="*/ 43674 w 760560"/>
                  <a:gd name="connsiteY264" fmla="*/ 213635 h 555951"/>
                  <a:gd name="connsiteX265" fmla="*/ 43481 w 760560"/>
                  <a:gd name="connsiteY265" fmla="*/ 213635 h 555951"/>
                  <a:gd name="connsiteX266" fmla="*/ 43288 w 760560"/>
                  <a:gd name="connsiteY266" fmla="*/ 213635 h 555951"/>
                  <a:gd name="connsiteX267" fmla="*/ 39435 w 760560"/>
                  <a:gd name="connsiteY267" fmla="*/ 212928 h 555951"/>
                  <a:gd name="connsiteX268" fmla="*/ 31856 w 760560"/>
                  <a:gd name="connsiteY268" fmla="*/ 212736 h 555951"/>
                  <a:gd name="connsiteX269" fmla="*/ 22351 w 760560"/>
                  <a:gd name="connsiteY269" fmla="*/ 211195 h 555951"/>
                  <a:gd name="connsiteX270" fmla="*/ 19974 w 760560"/>
                  <a:gd name="connsiteY270" fmla="*/ 212864 h 555951"/>
                  <a:gd name="connsiteX271" fmla="*/ 10533 w 760560"/>
                  <a:gd name="connsiteY271" fmla="*/ 227697 h 555951"/>
                  <a:gd name="connsiteX272" fmla="*/ 7257 w 760560"/>
                  <a:gd name="connsiteY272" fmla="*/ 234953 h 555951"/>
                  <a:gd name="connsiteX273" fmla="*/ 6358 w 760560"/>
                  <a:gd name="connsiteY273" fmla="*/ 240026 h 555951"/>
                  <a:gd name="connsiteX274" fmla="*/ 6294 w 760560"/>
                  <a:gd name="connsiteY274" fmla="*/ 240283 h 555951"/>
                  <a:gd name="connsiteX275" fmla="*/ 5138 w 760560"/>
                  <a:gd name="connsiteY275" fmla="*/ 242787 h 555951"/>
                  <a:gd name="connsiteX276" fmla="*/ 5010 w 760560"/>
                  <a:gd name="connsiteY276" fmla="*/ 242980 h 555951"/>
                  <a:gd name="connsiteX277" fmla="*/ 2184 w 760560"/>
                  <a:gd name="connsiteY277" fmla="*/ 246640 h 555951"/>
                  <a:gd name="connsiteX278" fmla="*/ 1798 w 760560"/>
                  <a:gd name="connsiteY278" fmla="*/ 248245 h 555951"/>
                  <a:gd name="connsiteX279" fmla="*/ 0 w 760560"/>
                  <a:gd name="connsiteY279" fmla="*/ 268023 h 555951"/>
                  <a:gd name="connsiteX280" fmla="*/ 193 w 760560"/>
                  <a:gd name="connsiteY280" fmla="*/ 269564 h 555951"/>
                  <a:gd name="connsiteX281" fmla="*/ 1863 w 760560"/>
                  <a:gd name="connsiteY281" fmla="*/ 272903 h 555951"/>
                  <a:gd name="connsiteX282" fmla="*/ 3468 w 760560"/>
                  <a:gd name="connsiteY282" fmla="*/ 274701 h 555951"/>
                  <a:gd name="connsiteX283" fmla="*/ 5909 w 760560"/>
                  <a:gd name="connsiteY283" fmla="*/ 276114 h 555951"/>
                  <a:gd name="connsiteX284" fmla="*/ 12588 w 760560"/>
                  <a:gd name="connsiteY284" fmla="*/ 277398 h 555951"/>
                  <a:gd name="connsiteX285" fmla="*/ 18304 w 760560"/>
                  <a:gd name="connsiteY285" fmla="*/ 276306 h 555951"/>
                  <a:gd name="connsiteX286" fmla="*/ 18304 w 760560"/>
                  <a:gd name="connsiteY286" fmla="*/ 276306 h 555951"/>
                  <a:gd name="connsiteX287" fmla="*/ 18304 w 760560"/>
                  <a:gd name="connsiteY287" fmla="*/ 276306 h 555951"/>
                  <a:gd name="connsiteX288" fmla="*/ 18818 w 760560"/>
                  <a:gd name="connsiteY288" fmla="*/ 276306 h 555951"/>
                  <a:gd name="connsiteX289" fmla="*/ 20424 w 760560"/>
                  <a:gd name="connsiteY289" fmla="*/ 276756 h 555951"/>
                  <a:gd name="connsiteX290" fmla="*/ 20873 w 760560"/>
                  <a:gd name="connsiteY290" fmla="*/ 277012 h 555951"/>
                  <a:gd name="connsiteX291" fmla="*/ 35517 w 760560"/>
                  <a:gd name="connsiteY291" fmla="*/ 290304 h 555951"/>
                  <a:gd name="connsiteX292" fmla="*/ 36994 w 760560"/>
                  <a:gd name="connsiteY292" fmla="*/ 289983 h 555951"/>
                  <a:gd name="connsiteX293" fmla="*/ 37444 w 760560"/>
                  <a:gd name="connsiteY293" fmla="*/ 289983 h 555951"/>
                  <a:gd name="connsiteX294" fmla="*/ 39756 w 760560"/>
                  <a:gd name="connsiteY294" fmla="*/ 290433 h 555951"/>
                  <a:gd name="connsiteX295" fmla="*/ 40013 w 760560"/>
                  <a:gd name="connsiteY295" fmla="*/ 290497 h 555951"/>
                  <a:gd name="connsiteX296" fmla="*/ 43930 w 760560"/>
                  <a:gd name="connsiteY296" fmla="*/ 292231 h 555951"/>
                  <a:gd name="connsiteX297" fmla="*/ 46435 w 760560"/>
                  <a:gd name="connsiteY297" fmla="*/ 292231 h 555951"/>
                  <a:gd name="connsiteX298" fmla="*/ 52280 w 760560"/>
                  <a:gd name="connsiteY298" fmla="*/ 291781 h 555951"/>
                  <a:gd name="connsiteX299" fmla="*/ 52665 w 760560"/>
                  <a:gd name="connsiteY299" fmla="*/ 291845 h 555951"/>
                  <a:gd name="connsiteX300" fmla="*/ 55170 w 760560"/>
                  <a:gd name="connsiteY300" fmla="*/ 292552 h 555951"/>
                  <a:gd name="connsiteX301" fmla="*/ 55555 w 760560"/>
                  <a:gd name="connsiteY301" fmla="*/ 292745 h 555951"/>
                  <a:gd name="connsiteX302" fmla="*/ 57867 w 760560"/>
                  <a:gd name="connsiteY302" fmla="*/ 294350 h 555951"/>
                  <a:gd name="connsiteX303" fmla="*/ 58317 w 760560"/>
                  <a:gd name="connsiteY303" fmla="*/ 294928 h 555951"/>
                  <a:gd name="connsiteX304" fmla="*/ 59023 w 760560"/>
                  <a:gd name="connsiteY304" fmla="*/ 296983 h 555951"/>
                  <a:gd name="connsiteX305" fmla="*/ 59088 w 760560"/>
                  <a:gd name="connsiteY305" fmla="*/ 297368 h 555951"/>
                  <a:gd name="connsiteX306" fmla="*/ 59088 w 760560"/>
                  <a:gd name="connsiteY306" fmla="*/ 299423 h 555951"/>
                  <a:gd name="connsiteX307" fmla="*/ 59280 w 760560"/>
                  <a:gd name="connsiteY307" fmla="*/ 301606 h 555951"/>
                  <a:gd name="connsiteX308" fmla="*/ 60950 w 760560"/>
                  <a:gd name="connsiteY308" fmla="*/ 304752 h 555951"/>
                  <a:gd name="connsiteX309" fmla="*/ 69171 w 760560"/>
                  <a:gd name="connsiteY309" fmla="*/ 314512 h 555951"/>
                  <a:gd name="connsiteX310" fmla="*/ 71547 w 760560"/>
                  <a:gd name="connsiteY310" fmla="*/ 315668 h 555951"/>
                  <a:gd name="connsiteX311" fmla="*/ 77520 w 760560"/>
                  <a:gd name="connsiteY311" fmla="*/ 316311 h 555951"/>
                  <a:gd name="connsiteX312" fmla="*/ 77906 w 760560"/>
                  <a:gd name="connsiteY312" fmla="*/ 316439 h 555951"/>
                  <a:gd name="connsiteX313" fmla="*/ 80860 w 760560"/>
                  <a:gd name="connsiteY313" fmla="*/ 318044 h 555951"/>
                  <a:gd name="connsiteX314" fmla="*/ 83558 w 760560"/>
                  <a:gd name="connsiteY314" fmla="*/ 319842 h 555951"/>
                  <a:gd name="connsiteX315" fmla="*/ 85998 w 760560"/>
                  <a:gd name="connsiteY315" fmla="*/ 320677 h 555951"/>
                  <a:gd name="connsiteX316" fmla="*/ 88567 w 760560"/>
                  <a:gd name="connsiteY316" fmla="*/ 320677 h 555951"/>
                  <a:gd name="connsiteX317" fmla="*/ 98972 w 760560"/>
                  <a:gd name="connsiteY317" fmla="*/ 319778 h 555951"/>
                  <a:gd name="connsiteX318" fmla="*/ 99229 w 760560"/>
                  <a:gd name="connsiteY318" fmla="*/ 319778 h 555951"/>
                  <a:gd name="connsiteX319" fmla="*/ 106294 w 760560"/>
                  <a:gd name="connsiteY319" fmla="*/ 320677 h 555951"/>
                  <a:gd name="connsiteX320" fmla="*/ 106615 w 760560"/>
                  <a:gd name="connsiteY320" fmla="*/ 320805 h 555951"/>
                  <a:gd name="connsiteX321" fmla="*/ 112780 w 760560"/>
                  <a:gd name="connsiteY321" fmla="*/ 323759 h 555951"/>
                  <a:gd name="connsiteX322" fmla="*/ 113101 w 760560"/>
                  <a:gd name="connsiteY322" fmla="*/ 324016 h 555951"/>
                  <a:gd name="connsiteX323" fmla="*/ 122286 w 760560"/>
                  <a:gd name="connsiteY323" fmla="*/ 333648 h 555951"/>
                  <a:gd name="connsiteX324" fmla="*/ 128066 w 760560"/>
                  <a:gd name="connsiteY324" fmla="*/ 335767 h 555951"/>
                  <a:gd name="connsiteX325" fmla="*/ 140783 w 760560"/>
                  <a:gd name="connsiteY325" fmla="*/ 336666 h 555951"/>
                  <a:gd name="connsiteX326" fmla="*/ 149325 w 760560"/>
                  <a:gd name="connsiteY326" fmla="*/ 335510 h 555951"/>
                  <a:gd name="connsiteX327" fmla="*/ 149710 w 760560"/>
                  <a:gd name="connsiteY327" fmla="*/ 335510 h 555951"/>
                  <a:gd name="connsiteX328" fmla="*/ 152665 w 760560"/>
                  <a:gd name="connsiteY328" fmla="*/ 336216 h 555951"/>
                  <a:gd name="connsiteX329" fmla="*/ 156518 w 760560"/>
                  <a:gd name="connsiteY329" fmla="*/ 337886 h 555951"/>
                  <a:gd name="connsiteX330" fmla="*/ 156711 w 760560"/>
                  <a:gd name="connsiteY330" fmla="*/ 338014 h 555951"/>
                  <a:gd name="connsiteX331" fmla="*/ 158316 w 760560"/>
                  <a:gd name="connsiteY331" fmla="*/ 339170 h 555951"/>
                  <a:gd name="connsiteX332" fmla="*/ 159858 w 760560"/>
                  <a:gd name="connsiteY332" fmla="*/ 340647 h 555951"/>
                  <a:gd name="connsiteX333" fmla="*/ 160115 w 760560"/>
                  <a:gd name="connsiteY333" fmla="*/ 341032 h 555951"/>
                  <a:gd name="connsiteX334" fmla="*/ 160821 w 760560"/>
                  <a:gd name="connsiteY334" fmla="*/ 342637 h 555951"/>
                  <a:gd name="connsiteX335" fmla="*/ 160885 w 760560"/>
                  <a:gd name="connsiteY335" fmla="*/ 343280 h 555951"/>
                  <a:gd name="connsiteX336" fmla="*/ 160436 w 760560"/>
                  <a:gd name="connsiteY336" fmla="*/ 346105 h 555951"/>
                  <a:gd name="connsiteX337" fmla="*/ 160629 w 760560"/>
                  <a:gd name="connsiteY337" fmla="*/ 347325 h 555951"/>
                  <a:gd name="connsiteX338" fmla="*/ 161849 w 760560"/>
                  <a:gd name="connsiteY338" fmla="*/ 349380 h 555951"/>
                  <a:gd name="connsiteX339" fmla="*/ 165381 w 760560"/>
                  <a:gd name="connsiteY339" fmla="*/ 353554 h 555951"/>
                  <a:gd name="connsiteX340" fmla="*/ 165574 w 760560"/>
                  <a:gd name="connsiteY340" fmla="*/ 353875 h 555951"/>
                  <a:gd name="connsiteX341" fmla="*/ 166473 w 760560"/>
                  <a:gd name="connsiteY341" fmla="*/ 356379 h 555951"/>
                  <a:gd name="connsiteX342" fmla="*/ 166537 w 760560"/>
                  <a:gd name="connsiteY342" fmla="*/ 356764 h 555951"/>
                  <a:gd name="connsiteX343" fmla="*/ 166537 w 760560"/>
                  <a:gd name="connsiteY343" fmla="*/ 359525 h 555951"/>
                  <a:gd name="connsiteX344" fmla="*/ 165638 w 760560"/>
                  <a:gd name="connsiteY344" fmla="*/ 364534 h 555951"/>
                  <a:gd name="connsiteX345" fmla="*/ 166023 w 760560"/>
                  <a:gd name="connsiteY345" fmla="*/ 366974 h 555951"/>
                  <a:gd name="connsiteX346" fmla="*/ 167950 w 760560"/>
                  <a:gd name="connsiteY346" fmla="*/ 371983 h 555951"/>
                  <a:gd name="connsiteX347" fmla="*/ 170134 w 760560"/>
                  <a:gd name="connsiteY347" fmla="*/ 374808 h 555951"/>
                  <a:gd name="connsiteX348" fmla="*/ 172703 w 760560"/>
                  <a:gd name="connsiteY348" fmla="*/ 375707 h 555951"/>
                  <a:gd name="connsiteX349" fmla="*/ 177648 w 760560"/>
                  <a:gd name="connsiteY349" fmla="*/ 374615 h 555951"/>
                  <a:gd name="connsiteX350" fmla="*/ 181309 w 760560"/>
                  <a:gd name="connsiteY350" fmla="*/ 373074 h 555951"/>
                  <a:gd name="connsiteX351" fmla="*/ 181759 w 760560"/>
                  <a:gd name="connsiteY351" fmla="*/ 373010 h 555951"/>
                  <a:gd name="connsiteX352" fmla="*/ 183364 w 760560"/>
                  <a:gd name="connsiteY352" fmla="*/ 373010 h 555951"/>
                  <a:gd name="connsiteX353" fmla="*/ 183364 w 760560"/>
                  <a:gd name="connsiteY353" fmla="*/ 373010 h 555951"/>
                  <a:gd name="connsiteX354" fmla="*/ 183814 w 760560"/>
                  <a:gd name="connsiteY354" fmla="*/ 373138 h 555951"/>
                  <a:gd name="connsiteX355" fmla="*/ 185869 w 760560"/>
                  <a:gd name="connsiteY355" fmla="*/ 374037 h 555951"/>
                  <a:gd name="connsiteX356" fmla="*/ 186447 w 760560"/>
                  <a:gd name="connsiteY356" fmla="*/ 374551 h 555951"/>
                  <a:gd name="connsiteX357" fmla="*/ 186897 w 760560"/>
                  <a:gd name="connsiteY357" fmla="*/ 375450 h 555951"/>
                  <a:gd name="connsiteX358" fmla="*/ 187025 w 760560"/>
                  <a:gd name="connsiteY358" fmla="*/ 375771 h 555951"/>
                  <a:gd name="connsiteX359" fmla="*/ 187539 w 760560"/>
                  <a:gd name="connsiteY359" fmla="*/ 378340 h 555951"/>
                  <a:gd name="connsiteX360" fmla="*/ 188567 w 760560"/>
                  <a:gd name="connsiteY360" fmla="*/ 378468 h 555951"/>
                  <a:gd name="connsiteX361" fmla="*/ 189594 w 760560"/>
                  <a:gd name="connsiteY361" fmla="*/ 378468 h 555951"/>
                  <a:gd name="connsiteX362" fmla="*/ 192420 w 760560"/>
                  <a:gd name="connsiteY362" fmla="*/ 377633 h 555951"/>
                  <a:gd name="connsiteX363" fmla="*/ 192998 w 760560"/>
                  <a:gd name="connsiteY363" fmla="*/ 377633 h 555951"/>
                  <a:gd name="connsiteX364" fmla="*/ 198907 w 760560"/>
                  <a:gd name="connsiteY364" fmla="*/ 378789 h 555951"/>
                  <a:gd name="connsiteX365" fmla="*/ 199742 w 760560"/>
                  <a:gd name="connsiteY365" fmla="*/ 379496 h 555951"/>
                  <a:gd name="connsiteX366" fmla="*/ 201348 w 760560"/>
                  <a:gd name="connsiteY366" fmla="*/ 383605 h 555951"/>
                  <a:gd name="connsiteX367" fmla="*/ 201412 w 760560"/>
                  <a:gd name="connsiteY367" fmla="*/ 384119 h 555951"/>
                  <a:gd name="connsiteX368" fmla="*/ 200513 w 760560"/>
                  <a:gd name="connsiteY368" fmla="*/ 394585 h 555951"/>
                  <a:gd name="connsiteX369" fmla="*/ 200705 w 760560"/>
                  <a:gd name="connsiteY369" fmla="*/ 396319 h 555951"/>
                  <a:gd name="connsiteX370" fmla="*/ 202953 w 760560"/>
                  <a:gd name="connsiteY370" fmla="*/ 403318 h 555951"/>
                  <a:gd name="connsiteX371" fmla="*/ 203660 w 760560"/>
                  <a:gd name="connsiteY371" fmla="*/ 408455 h 555951"/>
                  <a:gd name="connsiteX372" fmla="*/ 204430 w 760560"/>
                  <a:gd name="connsiteY372" fmla="*/ 409483 h 555951"/>
                  <a:gd name="connsiteX373" fmla="*/ 210660 w 760560"/>
                  <a:gd name="connsiteY373" fmla="*/ 411409 h 555951"/>
                  <a:gd name="connsiteX374" fmla="*/ 210853 w 760560"/>
                  <a:gd name="connsiteY374" fmla="*/ 411473 h 555951"/>
                  <a:gd name="connsiteX375" fmla="*/ 220487 w 760560"/>
                  <a:gd name="connsiteY375" fmla="*/ 416867 h 555951"/>
                  <a:gd name="connsiteX376" fmla="*/ 237635 w 760560"/>
                  <a:gd name="connsiteY376" fmla="*/ 420014 h 555951"/>
                  <a:gd name="connsiteX377" fmla="*/ 237956 w 760560"/>
                  <a:gd name="connsiteY377" fmla="*/ 420142 h 555951"/>
                  <a:gd name="connsiteX378" fmla="*/ 243415 w 760560"/>
                  <a:gd name="connsiteY378" fmla="*/ 423096 h 555951"/>
                  <a:gd name="connsiteX379" fmla="*/ 243737 w 760560"/>
                  <a:gd name="connsiteY379" fmla="*/ 423417 h 555951"/>
                  <a:gd name="connsiteX380" fmla="*/ 247397 w 760560"/>
                  <a:gd name="connsiteY380" fmla="*/ 427976 h 555951"/>
                  <a:gd name="connsiteX381" fmla="*/ 247654 w 760560"/>
                  <a:gd name="connsiteY381" fmla="*/ 428554 h 555951"/>
                  <a:gd name="connsiteX382" fmla="*/ 248554 w 760560"/>
                  <a:gd name="connsiteY382" fmla="*/ 434911 h 555951"/>
                  <a:gd name="connsiteX383" fmla="*/ 248425 w 760560"/>
                  <a:gd name="connsiteY383" fmla="*/ 435553 h 555951"/>
                  <a:gd name="connsiteX384" fmla="*/ 247526 w 760560"/>
                  <a:gd name="connsiteY384" fmla="*/ 437351 h 555951"/>
                  <a:gd name="connsiteX385" fmla="*/ 246177 w 760560"/>
                  <a:gd name="connsiteY385" fmla="*/ 439149 h 555951"/>
                  <a:gd name="connsiteX386" fmla="*/ 245984 w 760560"/>
                  <a:gd name="connsiteY386" fmla="*/ 439984 h 555951"/>
                  <a:gd name="connsiteX387" fmla="*/ 247205 w 760560"/>
                  <a:gd name="connsiteY387" fmla="*/ 440818 h 555951"/>
                  <a:gd name="connsiteX388" fmla="*/ 250031 w 760560"/>
                  <a:gd name="connsiteY388" fmla="*/ 441653 h 555951"/>
                  <a:gd name="connsiteX389" fmla="*/ 250609 w 760560"/>
                  <a:gd name="connsiteY389" fmla="*/ 442038 h 555951"/>
                  <a:gd name="connsiteX390" fmla="*/ 251315 w 760560"/>
                  <a:gd name="connsiteY390" fmla="*/ 442937 h 555951"/>
                  <a:gd name="connsiteX391" fmla="*/ 251315 w 760560"/>
                  <a:gd name="connsiteY391" fmla="*/ 444350 h 555951"/>
                  <a:gd name="connsiteX392" fmla="*/ 250416 w 760560"/>
                  <a:gd name="connsiteY392" fmla="*/ 445506 h 555951"/>
                  <a:gd name="connsiteX393" fmla="*/ 248489 w 760560"/>
                  <a:gd name="connsiteY393" fmla="*/ 449230 h 555951"/>
                  <a:gd name="connsiteX394" fmla="*/ 247654 w 760560"/>
                  <a:gd name="connsiteY394" fmla="*/ 450322 h 555951"/>
                  <a:gd name="connsiteX395" fmla="*/ 247590 w 760560"/>
                  <a:gd name="connsiteY395" fmla="*/ 450771 h 555951"/>
                  <a:gd name="connsiteX396" fmla="*/ 249196 w 760560"/>
                  <a:gd name="connsiteY396" fmla="*/ 453597 h 555951"/>
                  <a:gd name="connsiteX397" fmla="*/ 249324 w 760560"/>
                  <a:gd name="connsiteY397" fmla="*/ 453982 h 555951"/>
                  <a:gd name="connsiteX398" fmla="*/ 250031 w 760560"/>
                  <a:gd name="connsiteY398" fmla="*/ 457835 h 555951"/>
                  <a:gd name="connsiteX399" fmla="*/ 250545 w 760560"/>
                  <a:gd name="connsiteY399" fmla="*/ 459376 h 555951"/>
                  <a:gd name="connsiteX400" fmla="*/ 250609 w 760560"/>
                  <a:gd name="connsiteY400" fmla="*/ 459440 h 555951"/>
                  <a:gd name="connsiteX401" fmla="*/ 250737 w 760560"/>
                  <a:gd name="connsiteY401" fmla="*/ 459568 h 555951"/>
                  <a:gd name="connsiteX402" fmla="*/ 251636 w 760560"/>
                  <a:gd name="connsiteY402" fmla="*/ 459440 h 555951"/>
                  <a:gd name="connsiteX403" fmla="*/ 252022 w 760560"/>
                  <a:gd name="connsiteY403" fmla="*/ 459440 h 555951"/>
                  <a:gd name="connsiteX404" fmla="*/ 254526 w 760560"/>
                  <a:gd name="connsiteY404" fmla="*/ 459889 h 555951"/>
                  <a:gd name="connsiteX405" fmla="*/ 256582 w 760560"/>
                  <a:gd name="connsiteY405" fmla="*/ 459889 h 555951"/>
                  <a:gd name="connsiteX406" fmla="*/ 257160 w 760560"/>
                  <a:gd name="connsiteY406" fmla="*/ 460082 h 555951"/>
                  <a:gd name="connsiteX407" fmla="*/ 257481 w 760560"/>
                  <a:gd name="connsiteY407" fmla="*/ 460275 h 555951"/>
                  <a:gd name="connsiteX408" fmla="*/ 258252 w 760560"/>
                  <a:gd name="connsiteY408" fmla="*/ 460724 h 555951"/>
                  <a:gd name="connsiteX409" fmla="*/ 258573 w 760560"/>
                  <a:gd name="connsiteY409" fmla="*/ 460981 h 555951"/>
                  <a:gd name="connsiteX410" fmla="*/ 259472 w 760560"/>
                  <a:gd name="connsiteY410" fmla="*/ 462137 h 555951"/>
                  <a:gd name="connsiteX411" fmla="*/ 259665 w 760560"/>
                  <a:gd name="connsiteY411" fmla="*/ 462586 h 555951"/>
                  <a:gd name="connsiteX412" fmla="*/ 260114 w 760560"/>
                  <a:gd name="connsiteY412" fmla="*/ 464320 h 555951"/>
                  <a:gd name="connsiteX413" fmla="*/ 260500 w 760560"/>
                  <a:gd name="connsiteY413" fmla="*/ 465861 h 555951"/>
                  <a:gd name="connsiteX414" fmla="*/ 261142 w 760560"/>
                  <a:gd name="connsiteY414" fmla="*/ 466824 h 555951"/>
                  <a:gd name="connsiteX415" fmla="*/ 262812 w 760560"/>
                  <a:gd name="connsiteY415" fmla="*/ 467788 h 555951"/>
                  <a:gd name="connsiteX416" fmla="*/ 263261 w 760560"/>
                  <a:gd name="connsiteY416" fmla="*/ 467916 h 555951"/>
                  <a:gd name="connsiteX417" fmla="*/ 265894 w 760560"/>
                  <a:gd name="connsiteY417" fmla="*/ 468687 h 555951"/>
                  <a:gd name="connsiteX418" fmla="*/ 268592 w 760560"/>
                  <a:gd name="connsiteY418" fmla="*/ 469072 h 555951"/>
                  <a:gd name="connsiteX419" fmla="*/ 270968 w 760560"/>
                  <a:gd name="connsiteY419" fmla="*/ 468879 h 555951"/>
                  <a:gd name="connsiteX420" fmla="*/ 273537 w 760560"/>
                  <a:gd name="connsiteY420" fmla="*/ 468237 h 555951"/>
                  <a:gd name="connsiteX421" fmla="*/ 274180 w 760560"/>
                  <a:gd name="connsiteY421" fmla="*/ 468237 h 555951"/>
                  <a:gd name="connsiteX422" fmla="*/ 275528 w 760560"/>
                  <a:gd name="connsiteY422" fmla="*/ 468687 h 555951"/>
                  <a:gd name="connsiteX423" fmla="*/ 275785 w 760560"/>
                  <a:gd name="connsiteY423" fmla="*/ 468815 h 555951"/>
                  <a:gd name="connsiteX424" fmla="*/ 277006 w 760560"/>
                  <a:gd name="connsiteY424" fmla="*/ 469650 h 555951"/>
                  <a:gd name="connsiteX425" fmla="*/ 278932 w 760560"/>
                  <a:gd name="connsiteY425" fmla="*/ 470164 h 555951"/>
                  <a:gd name="connsiteX426" fmla="*/ 280409 w 760560"/>
                  <a:gd name="connsiteY426" fmla="*/ 469393 h 555951"/>
                  <a:gd name="connsiteX427" fmla="*/ 281822 w 760560"/>
                  <a:gd name="connsiteY427" fmla="*/ 465283 h 555951"/>
                  <a:gd name="connsiteX428" fmla="*/ 282465 w 760560"/>
                  <a:gd name="connsiteY428" fmla="*/ 464577 h 555951"/>
                  <a:gd name="connsiteX429" fmla="*/ 284777 w 760560"/>
                  <a:gd name="connsiteY429" fmla="*/ 463678 h 555951"/>
                  <a:gd name="connsiteX430" fmla="*/ 285612 w 760560"/>
                  <a:gd name="connsiteY430" fmla="*/ 463678 h 555951"/>
                  <a:gd name="connsiteX431" fmla="*/ 288373 w 760560"/>
                  <a:gd name="connsiteY431" fmla="*/ 464834 h 555951"/>
                  <a:gd name="connsiteX432" fmla="*/ 289080 w 760560"/>
                  <a:gd name="connsiteY432" fmla="*/ 465669 h 555951"/>
                  <a:gd name="connsiteX433" fmla="*/ 289337 w 760560"/>
                  <a:gd name="connsiteY433" fmla="*/ 467017 h 555951"/>
                  <a:gd name="connsiteX434" fmla="*/ 289529 w 760560"/>
                  <a:gd name="connsiteY434" fmla="*/ 467916 h 555951"/>
                  <a:gd name="connsiteX435" fmla="*/ 289722 w 760560"/>
                  <a:gd name="connsiteY435" fmla="*/ 469971 h 555951"/>
                  <a:gd name="connsiteX436" fmla="*/ 290557 w 760560"/>
                  <a:gd name="connsiteY436" fmla="*/ 471062 h 555951"/>
                  <a:gd name="connsiteX437" fmla="*/ 292291 w 760560"/>
                  <a:gd name="connsiteY437" fmla="*/ 471062 h 555951"/>
                  <a:gd name="connsiteX438" fmla="*/ 297365 w 760560"/>
                  <a:gd name="connsiteY438" fmla="*/ 469072 h 555951"/>
                  <a:gd name="connsiteX439" fmla="*/ 298007 w 760560"/>
                  <a:gd name="connsiteY439" fmla="*/ 469008 h 555951"/>
                  <a:gd name="connsiteX440" fmla="*/ 298007 w 760560"/>
                  <a:gd name="connsiteY440" fmla="*/ 469008 h 555951"/>
                  <a:gd name="connsiteX441" fmla="*/ 298007 w 760560"/>
                  <a:gd name="connsiteY441" fmla="*/ 469008 h 555951"/>
                  <a:gd name="connsiteX442" fmla="*/ 298328 w 760560"/>
                  <a:gd name="connsiteY442" fmla="*/ 469072 h 555951"/>
                  <a:gd name="connsiteX443" fmla="*/ 301154 w 760560"/>
                  <a:gd name="connsiteY443" fmla="*/ 469714 h 555951"/>
                  <a:gd name="connsiteX444" fmla="*/ 301411 w 760560"/>
                  <a:gd name="connsiteY444" fmla="*/ 469778 h 555951"/>
                  <a:gd name="connsiteX445" fmla="*/ 306871 w 760560"/>
                  <a:gd name="connsiteY445" fmla="*/ 472539 h 555951"/>
                  <a:gd name="connsiteX446" fmla="*/ 308605 w 760560"/>
                  <a:gd name="connsiteY446" fmla="*/ 473759 h 555951"/>
                  <a:gd name="connsiteX447" fmla="*/ 308926 w 760560"/>
                  <a:gd name="connsiteY447" fmla="*/ 474145 h 555951"/>
                  <a:gd name="connsiteX448" fmla="*/ 309825 w 760560"/>
                  <a:gd name="connsiteY448" fmla="*/ 475750 h 555951"/>
                  <a:gd name="connsiteX449" fmla="*/ 309953 w 760560"/>
                  <a:gd name="connsiteY449" fmla="*/ 476071 h 555951"/>
                  <a:gd name="connsiteX450" fmla="*/ 310403 w 760560"/>
                  <a:gd name="connsiteY450" fmla="*/ 478383 h 555951"/>
                  <a:gd name="connsiteX451" fmla="*/ 311752 w 760560"/>
                  <a:gd name="connsiteY451" fmla="*/ 482813 h 555951"/>
                  <a:gd name="connsiteX452" fmla="*/ 312330 w 760560"/>
                  <a:gd name="connsiteY452" fmla="*/ 483905 h 555951"/>
                  <a:gd name="connsiteX453" fmla="*/ 313229 w 760560"/>
                  <a:gd name="connsiteY453" fmla="*/ 484997 h 555951"/>
                  <a:gd name="connsiteX454" fmla="*/ 314513 w 760560"/>
                  <a:gd name="connsiteY454" fmla="*/ 485639 h 555951"/>
                  <a:gd name="connsiteX455" fmla="*/ 315284 w 760560"/>
                  <a:gd name="connsiteY455" fmla="*/ 485510 h 555951"/>
                  <a:gd name="connsiteX456" fmla="*/ 316247 w 760560"/>
                  <a:gd name="connsiteY456" fmla="*/ 485125 h 555951"/>
                  <a:gd name="connsiteX457" fmla="*/ 316504 w 760560"/>
                  <a:gd name="connsiteY457" fmla="*/ 485061 h 555951"/>
                  <a:gd name="connsiteX458" fmla="*/ 318110 w 760560"/>
                  <a:gd name="connsiteY458" fmla="*/ 484804 h 555951"/>
                  <a:gd name="connsiteX459" fmla="*/ 321642 w 760560"/>
                  <a:gd name="connsiteY459" fmla="*/ 484547 h 555951"/>
                  <a:gd name="connsiteX460" fmla="*/ 322220 w 760560"/>
                  <a:gd name="connsiteY460" fmla="*/ 484675 h 555951"/>
                  <a:gd name="connsiteX461" fmla="*/ 323569 w 760560"/>
                  <a:gd name="connsiteY461" fmla="*/ 485382 h 555951"/>
                  <a:gd name="connsiteX462" fmla="*/ 324019 w 760560"/>
                  <a:gd name="connsiteY462" fmla="*/ 485767 h 555951"/>
                  <a:gd name="connsiteX463" fmla="*/ 324083 w 760560"/>
                  <a:gd name="connsiteY463" fmla="*/ 485767 h 555951"/>
                  <a:gd name="connsiteX464" fmla="*/ 324083 w 760560"/>
                  <a:gd name="connsiteY464" fmla="*/ 485767 h 555951"/>
                  <a:gd name="connsiteX465" fmla="*/ 324083 w 760560"/>
                  <a:gd name="connsiteY465" fmla="*/ 485767 h 555951"/>
                  <a:gd name="connsiteX466" fmla="*/ 324340 w 760560"/>
                  <a:gd name="connsiteY466" fmla="*/ 486217 h 555951"/>
                  <a:gd name="connsiteX467" fmla="*/ 324725 w 760560"/>
                  <a:gd name="connsiteY467" fmla="*/ 486923 h 555951"/>
                  <a:gd name="connsiteX468" fmla="*/ 324854 w 760560"/>
                  <a:gd name="connsiteY468" fmla="*/ 487244 h 555951"/>
                  <a:gd name="connsiteX469" fmla="*/ 325496 w 760560"/>
                  <a:gd name="connsiteY469" fmla="*/ 489941 h 555951"/>
                  <a:gd name="connsiteX470" fmla="*/ 325881 w 760560"/>
                  <a:gd name="connsiteY470" fmla="*/ 490455 h 555951"/>
                  <a:gd name="connsiteX471" fmla="*/ 327808 w 760560"/>
                  <a:gd name="connsiteY471" fmla="*/ 490455 h 555951"/>
                  <a:gd name="connsiteX472" fmla="*/ 330120 w 760560"/>
                  <a:gd name="connsiteY472" fmla="*/ 489427 h 555951"/>
                  <a:gd name="connsiteX473" fmla="*/ 333075 w 760560"/>
                  <a:gd name="connsiteY473" fmla="*/ 488657 h 555951"/>
                  <a:gd name="connsiteX474" fmla="*/ 333460 w 760560"/>
                  <a:gd name="connsiteY474" fmla="*/ 488657 h 555951"/>
                  <a:gd name="connsiteX475" fmla="*/ 333845 w 760560"/>
                  <a:gd name="connsiteY475" fmla="*/ 488785 h 555951"/>
                  <a:gd name="connsiteX476" fmla="*/ 336607 w 760560"/>
                  <a:gd name="connsiteY476" fmla="*/ 490133 h 555951"/>
                  <a:gd name="connsiteX477" fmla="*/ 345213 w 760560"/>
                  <a:gd name="connsiteY477" fmla="*/ 496362 h 555951"/>
                  <a:gd name="connsiteX478" fmla="*/ 345406 w 760560"/>
                  <a:gd name="connsiteY478" fmla="*/ 496555 h 555951"/>
                  <a:gd name="connsiteX479" fmla="*/ 350351 w 760560"/>
                  <a:gd name="connsiteY479" fmla="*/ 502398 h 555951"/>
                  <a:gd name="connsiteX480" fmla="*/ 353306 w 760560"/>
                  <a:gd name="connsiteY480" fmla="*/ 504517 h 555951"/>
                  <a:gd name="connsiteX481" fmla="*/ 360499 w 760560"/>
                  <a:gd name="connsiteY481" fmla="*/ 507664 h 555951"/>
                  <a:gd name="connsiteX482" fmla="*/ 372445 w 760560"/>
                  <a:gd name="connsiteY482" fmla="*/ 511003 h 555951"/>
                  <a:gd name="connsiteX483" fmla="*/ 384006 w 760560"/>
                  <a:gd name="connsiteY483" fmla="*/ 513250 h 555951"/>
                  <a:gd name="connsiteX484" fmla="*/ 386254 w 760560"/>
                  <a:gd name="connsiteY484" fmla="*/ 513250 h 555951"/>
                  <a:gd name="connsiteX485" fmla="*/ 388116 w 760560"/>
                  <a:gd name="connsiteY485" fmla="*/ 512415 h 555951"/>
                  <a:gd name="connsiteX486" fmla="*/ 392355 w 760560"/>
                  <a:gd name="connsiteY486" fmla="*/ 510168 h 555951"/>
                  <a:gd name="connsiteX487" fmla="*/ 392869 w 760560"/>
                  <a:gd name="connsiteY487" fmla="*/ 510039 h 555951"/>
                  <a:gd name="connsiteX488" fmla="*/ 395181 w 760560"/>
                  <a:gd name="connsiteY488" fmla="*/ 510039 h 555951"/>
                  <a:gd name="connsiteX489" fmla="*/ 395630 w 760560"/>
                  <a:gd name="connsiteY489" fmla="*/ 510104 h 555951"/>
                  <a:gd name="connsiteX490" fmla="*/ 398392 w 760560"/>
                  <a:gd name="connsiteY490" fmla="*/ 511259 h 555951"/>
                  <a:gd name="connsiteX491" fmla="*/ 403530 w 760560"/>
                  <a:gd name="connsiteY491" fmla="*/ 514406 h 555951"/>
                  <a:gd name="connsiteX492" fmla="*/ 405136 w 760560"/>
                  <a:gd name="connsiteY492" fmla="*/ 514598 h 555951"/>
                  <a:gd name="connsiteX493" fmla="*/ 405778 w 760560"/>
                  <a:gd name="connsiteY493" fmla="*/ 514920 h 555951"/>
                  <a:gd name="connsiteX494" fmla="*/ 406677 w 760560"/>
                  <a:gd name="connsiteY494" fmla="*/ 515818 h 555951"/>
                  <a:gd name="connsiteX495" fmla="*/ 406998 w 760560"/>
                  <a:gd name="connsiteY495" fmla="*/ 516332 h 555951"/>
                  <a:gd name="connsiteX496" fmla="*/ 407255 w 760560"/>
                  <a:gd name="connsiteY496" fmla="*/ 517231 h 555951"/>
                  <a:gd name="connsiteX497" fmla="*/ 407255 w 760560"/>
                  <a:gd name="connsiteY497" fmla="*/ 517745 h 555951"/>
                  <a:gd name="connsiteX498" fmla="*/ 406613 w 760560"/>
                  <a:gd name="connsiteY498" fmla="*/ 520442 h 555951"/>
                  <a:gd name="connsiteX499" fmla="*/ 406741 w 760560"/>
                  <a:gd name="connsiteY499" fmla="*/ 520956 h 555951"/>
                  <a:gd name="connsiteX500" fmla="*/ 407320 w 760560"/>
                  <a:gd name="connsiteY500" fmla="*/ 521405 h 555951"/>
                  <a:gd name="connsiteX501" fmla="*/ 408026 w 760560"/>
                  <a:gd name="connsiteY501" fmla="*/ 521533 h 555951"/>
                  <a:gd name="connsiteX502" fmla="*/ 411558 w 760560"/>
                  <a:gd name="connsiteY502" fmla="*/ 521341 h 555951"/>
                  <a:gd name="connsiteX503" fmla="*/ 411815 w 760560"/>
                  <a:gd name="connsiteY503" fmla="*/ 521341 h 555951"/>
                  <a:gd name="connsiteX504" fmla="*/ 413421 w 760560"/>
                  <a:gd name="connsiteY504" fmla="*/ 521598 h 555951"/>
                  <a:gd name="connsiteX505" fmla="*/ 413999 w 760560"/>
                  <a:gd name="connsiteY505" fmla="*/ 521854 h 555951"/>
                  <a:gd name="connsiteX506" fmla="*/ 415348 w 760560"/>
                  <a:gd name="connsiteY506" fmla="*/ 523010 h 555951"/>
                  <a:gd name="connsiteX507" fmla="*/ 415669 w 760560"/>
                  <a:gd name="connsiteY507" fmla="*/ 523460 h 555951"/>
                  <a:gd name="connsiteX508" fmla="*/ 417467 w 760560"/>
                  <a:gd name="connsiteY508" fmla="*/ 528019 h 555951"/>
                  <a:gd name="connsiteX509" fmla="*/ 418366 w 760560"/>
                  <a:gd name="connsiteY509" fmla="*/ 529624 h 555951"/>
                  <a:gd name="connsiteX510" fmla="*/ 419972 w 760560"/>
                  <a:gd name="connsiteY510" fmla="*/ 530523 h 555951"/>
                  <a:gd name="connsiteX511" fmla="*/ 431083 w 760560"/>
                  <a:gd name="connsiteY511" fmla="*/ 532321 h 555951"/>
                  <a:gd name="connsiteX512" fmla="*/ 437827 w 760560"/>
                  <a:gd name="connsiteY512" fmla="*/ 531872 h 555951"/>
                  <a:gd name="connsiteX513" fmla="*/ 445020 w 760560"/>
                  <a:gd name="connsiteY513" fmla="*/ 532128 h 555951"/>
                  <a:gd name="connsiteX514" fmla="*/ 447974 w 760560"/>
                  <a:gd name="connsiteY514" fmla="*/ 531743 h 555951"/>
                  <a:gd name="connsiteX515" fmla="*/ 450286 w 760560"/>
                  <a:gd name="connsiteY515" fmla="*/ 530266 h 555951"/>
                  <a:gd name="connsiteX516" fmla="*/ 451507 w 760560"/>
                  <a:gd name="connsiteY516" fmla="*/ 529239 h 555951"/>
                  <a:gd name="connsiteX517" fmla="*/ 451892 w 760560"/>
                  <a:gd name="connsiteY517" fmla="*/ 529046 h 555951"/>
                  <a:gd name="connsiteX518" fmla="*/ 453241 w 760560"/>
                  <a:gd name="connsiteY518" fmla="*/ 528597 h 555951"/>
                  <a:gd name="connsiteX519" fmla="*/ 453947 w 760560"/>
                  <a:gd name="connsiteY519" fmla="*/ 528597 h 555951"/>
                  <a:gd name="connsiteX520" fmla="*/ 456709 w 760560"/>
                  <a:gd name="connsiteY520" fmla="*/ 529496 h 555951"/>
                  <a:gd name="connsiteX521" fmla="*/ 457030 w 760560"/>
                  <a:gd name="connsiteY521" fmla="*/ 529688 h 555951"/>
                  <a:gd name="connsiteX522" fmla="*/ 462040 w 760560"/>
                  <a:gd name="connsiteY522" fmla="*/ 533541 h 555951"/>
                  <a:gd name="connsiteX523" fmla="*/ 467884 w 760560"/>
                  <a:gd name="connsiteY523" fmla="*/ 539320 h 555951"/>
                  <a:gd name="connsiteX524" fmla="*/ 473408 w 760560"/>
                  <a:gd name="connsiteY524" fmla="*/ 543558 h 555951"/>
                  <a:gd name="connsiteX525" fmla="*/ 479060 w 760560"/>
                  <a:gd name="connsiteY525" fmla="*/ 544008 h 555951"/>
                  <a:gd name="connsiteX526" fmla="*/ 484133 w 760560"/>
                  <a:gd name="connsiteY526" fmla="*/ 542916 h 555951"/>
                  <a:gd name="connsiteX527" fmla="*/ 484390 w 760560"/>
                  <a:gd name="connsiteY527" fmla="*/ 542916 h 555951"/>
                  <a:gd name="connsiteX528" fmla="*/ 488308 w 760560"/>
                  <a:gd name="connsiteY528" fmla="*/ 542916 h 555951"/>
                  <a:gd name="connsiteX529" fmla="*/ 491519 w 760560"/>
                  <a:gd name="connsiteY529" fmla="*/ 541889 h 555951"/>
                  <a:gd name="connsiteX530" fmla="*/ 494731 w 760560"/>
                  <a:gd name="connsiteY530" fmla="*/ 538485 h 555951"/>
                  <a:gd name="connsiteX531" fmla="*/ 494923 w 760560"/>
                  <a:gd name="connsiteY531" fmla="*/ 538357 h 555951"/>
                  <a:gd name="connsiteX532" fmla="*/ 504300 w 760560"/>
                  <a:gd name="connsiteY532" fmla="*/ 531743 h 555951"/>
                  <a:gd name="connsiteX533" fmla="*/ 505585 w 760560"/>
                  <a:gd name="connsiteY533" fmla="*/ 531743 h 555951"/>
                  <a:gd name="connsiteX534" fmla="*/ 522540 w 760560"/>
                  <a:gd name="connsiteY534" fmla="*/ 543109 h 555951"/>
                  <a:gd name="connsiteX535" fmla="*/ 532367 w 760560"/>
                  <a:gd name="connsiteY535" fmla="*/ 541182 h 555951"/>
                  <a:gd name="connsiteX536" fmla="*/ 537890 w 760560"/>
                  <a:gd name="connsiteY536" fmla="*/ 537651 h 555951"/>
                  <a:gd name="connsiteX537" fmla="*/ 538276 w 760560"/>
                  <a:gd name="connsiteY537" fmla="*/ 537522 h 555951"/>
                  <a:gd name="connsiteX538" fmla="*/ 542643 w 760560"/>
                  <a:gd name="connsiteY538" fmla="*/ 536623 h 555951"/>
                  <a:gd name="connsiteX539" fmla="*/ 542900 w 760560"/>
                  <a:gd name="connsiteY539" fmla="*/ 536623 h 555951"/>
                  <a:gd name="connsiteX540" fmla="*/ 543350 w 760560"/>
                  <a:gd name="connsiteY540" fmla="*/ 536688 h 555951"/>
                  <a:gd name="connsiteX541" fmla="*/ 547910 w 760560"/>
                  <a:gd name="connsiteY541" fmla="*/ 538485 h 555951"/>
                  <a:gd name="connsiteX542" fmla="*/ 548231 w 760560"/>
                  <a:gd name="connsiteY542" fmla="*/ 538678 h 555951"/>
                  <a:gd name="connsiteX543" fmla="*/ 564416 w 760560"/>
                  <a:gd name="connsiteY543" fmla="*/ 551906 h 555951"/>
                  <a:gd name="connsiteX544" fmla="*/ 568205 w 760560"/>
                  <a:gd name="connsiteY544" fmla="*/ 554346 h 555951"/>
                  <a:gd name="connsiteX545" fmla="*/ 571673 w 760560"/>
                  <a:gd name="connsiteY545" fmla="*/ 555951 h 555951"/>
                  <a:gd name="connsiteX546" fmla="*/ 573150 w 760560"/>
                  <a:gd name="connsiteY546" fmla="*/ 555823 h 555951"/>
                  <a:gd name="connsiteX547" fmla="*/ 574435 w 760560"/>
                  <a:gd name="connsiteY547" fmla="*/ 554153 h 555951"/>
                  <a:gd name="connsiteX548" fmla="*/ 576426 w 760560"/>
                  <a:gd name="connsiteY548" fmla="*/ 550814 h 555951"/>
                  <a:gd name="connsiteX549" fmla="*/ 583876 w 760560"/>
                  <a:gd name="connsiteY549" fmla="*/ 542403 h 555951"/>
                  <a:gd name="connsiteX550" fmla="*/ 588757 w 760560"/>
                  <a:gd name="connsiteY550" fmla="*/ 537972 h 555951"/>
                  <a:gd name="connsiteX551" fmla="*/ 589078 w 760560"/>
                  <a:gd name="connsiteY551" fmla="*/ 537779 h 555951"/>
                  <a:gd name="connsiteX552" fmla="*/ 592932 w 760560"/>
                  <a:gd name="connsiteY552" fmla="*/ 536174 h 555951"/>
                  <a:gd name="connsiteX553" fmla="*/ 593959 w 760560"/>
                  <a:gd name="connsiteY553" fmla="*/ 536238 h 555951"/>
                  <a:gd name="connsiteX554" fmla="*/ 598776 w 760560"/>
                  <a:gd name="connsiteY554" fmla="*/ 539192 h 555951"/>
                  <a:gd name="connsiteX555" fmla="*/ 598969 w 760560"/>
                  <a:gd name="connsiteY555" fmla="*/ 539385 h 555951"/>
                  <a:gd name="connsiteX556" fmla="*/ 603658 w 760560"/>
                  <a:gd name="connsiteY556" fmla="*/ 544072 h 555951"/>
                  <a:gd name="connsiteX557" fmla="*/ 608410 w 760560"/>
                  <a:gd name="connsiteY557" fmla="*/ 547218 h 555951"/>
                  <a:gd name="connsiteX558" fmla="*/ 614512 w 760560"/>
                  <a:gd name="connsiteY558" fmla="*/ 546191 h 555951"/>
                  <a:gd name="connsiteX559" fmla="*/ 618365 w 760560"/>
                  <a:gd name="connsiteY559" fmla="*/ 542980 h 555951"/>
                  <a:gd name="connsiteX560" fmla="*/ 619842 w 760560"/>
                  <a:gd name="connsiteY560" fmla="*/ 541503 h 555951"/>
                  <a:gd name="connsiteX561" fmla="*/ 620420 w 760560"/>
                  <a:gd name="connsiteY561" fmla="*/ 538100 h 555951"/>
                  <a:gd name="connsiteX562" fmla="*/ 620228 w 760560"/>
                  <a:gd name="connsiteY562" fmla="*/ 533926 h 555951"/>
                  <a:gd name="connsiteX563" fmla="*/ 620228 w 760560"/>
                  <a:gd name="connsiteY563" fmla="*/ 528404 h 555951"/>
                  <a:gd name="connsiteX564" fmla="*/ 621191 w 760560"/>
                  <a:gd name="connsiteY564" fmla="*/ 523396 h 555951"/>
                  <a:gd name="connsiteX565" fmla="*/ 621384 w 760560"/>
                  <a:gd name="connsiteY565" fmla="*/ 522946 h 555951"/>
                  <a:gd name="connsiteX566" fmla="*/ 624146 w 760560"/>
                  <a:gd name="connsiteY566" fmla="*/ 518836 h 555951"/>
                  <a:gd name="connsiteX567" fmla="*/ 627742 w 760560"/>
                  <a:gd name="connsiteY567" fmla="*/ 515241 h 555951"/>
                  <a:gd name="connsiteX568" fmla="*/ 630375 w 760560"/>
                  <a:gd name="connsiteY568" fmla="*/ 511709 h 555951"/>
                  <a:gd name="connsiteX569" fmla="*/ 635128 w 760560"/>
                  <a:gd name="connsiteY569" fmla="*/ 503811 h 555951"/>
                  <a:gd name="connsiteX570" fmla="*/ 637569 w 760560"/>
                  <a:gd name="connsiteY570" fmla="*/ 501114 h 555951"/>
                  <a:gd name="connsiteX571" fmla="*/ 637890 w 760560"/>
                  <a:gd name="connsiteY571" fmla="*/ 500857 h 555951"/>
                  <a:gd name="connsiteX572" fmla="*/ 645982 w 760560"/>
                  <a:gd name="connsiteY572" fmla="*/ 496619 h 555951"/>
                  <a:gd name="connsiteX573" fmla="*/ 651827 w 760560"/>
                  <a:gd name="connsiteY573" fmla="*/ 491033 h 555951"/>
                  <a:gd name="connsiteX574" fmla="*/ 652084 w 760560"/>
                  <a:gd name="connsiteY574" fmla="*/ 490840 h 555951"/>
                  <a:gd name="connsiteX575" fmla="*/ 655745 w 760560"/>
                  <a:gd name="connsiteY575" fmla="*/ 489042 h 555951"/>
                  <a:gd name="connsiteX576" fmla="*/ 656066 w 760560"/>
                  <a:gd name="connsiteY576" fmla="*/ 488913 h 555951"/>
                  <a:gd name="connsiteX577" fmla="*/ 660883 w 760560"/>
                  <a:gd name="connsiteY577" fmla="*/ 488207 h 555951"/>
                  <a:gd name="connsiteX578" fmla="*/ 681949 w 760560"/>
                  <a:gd name="connsiteY578" fmla="*/ 488400 h 555951"/>
                  <a:gd name="connsiteX579" fmla="*/ 687665 w 760560"/>
                  <a:gd name="connsiteY579" fmla="*/ 487308 h 555951"/>
                  <a:gd name="connsiteX580" fmla="*/ 692161 w 760560"/>
                  <a:gd name="connsiteY580" fmla="*/ 485382 h 555951"/>
                  <a:gd name="connsiteX581" fmla="*/ 695051 w 760560"/>
                  <a:gd name="connsiteY581" fmla="*/ 482492 h 555951"/>
                  <a:gd name="connsiteX582" fmla="*/ 697234 w 760560"/>
                  <a:gd name="connsiteY582" fmla="*/ 477869 h 555951"/>
                  <a:gd name="connsiteX583" fmla="*/ 698968 w 760560"/>
                  <a:gd name="connsiteY583" fmla="*/ 471448 h 555951"/>
                  <a:gd name="connsiteX584" fmla="*/ 699225 w 760560"/>
                  <a:gd name="connsiteY584" fmla="*/ 470998 h 555951"/>
                  <a:gd name="connsiteX585" fmla="*/ 704941 w 760560"/>
                  <a:gd name="connsiteY585" fmla="*/ 464384 h 555951"/>
                  <a:gd name="connsiteX586" fmla="*/ 705198 w 760560"/>
                  <a:gd name="connsiteY586" fmla="*/ 464192 h 555951"/>
                  <a:gd name="connsiteX587" fmla="*/ 715025 w 760560"/>
                  <a:gd name="connsiteY587" fmla="*/ 457578 h 555951"/>
                  <a:gd name="connsiteX588" fmla="*/ 743477 w 760560"/>
                  <a:gd name="connsiteY588" fmla="*/ 444928 h 555951"/>
                  <a:gd name="connsiteX589" fmla="*/ 751248 w 760560"/>
                  <a:gd name="connsiteY589" fmla="*/ 440690 h 555951"/>
                  <a:gd name="connsiteX590" fmla="*/ 760561 w 760560"/>
                  <a:gd name="connsiteY590" fmla="*/ 431379 h 555951"/>
                  <a:gd name="connsiteX591" fmla="*/ 756836 w 760560"/>
                  <a:gd name="connsiteY591" fmla="*/ 427976 h 555951"/>
                  <a:gd name="connsiteX592" fmla="*/ 751826 w 760560"/>
                  <a:gd name="connsiteY592" fmla="*/ 426242 h 555951"/>
                  <a:gd name="connsiteX593" fmla="*/ 751569 w 760560"/>
                  <a:gd name="connsiteY593" fmla="*/ 426114 h 555951"/>
                  <a:gd name="connsiteX594" fmla="*/ 748294 w 760560"/>
                  <a:gd name="connsiteY594" fmla="*/ 423930 h 555951"/>
                  <a:gd name="connsiteX595" fmla="*/ 746945 w 760560"/>
                  <a:gd name="connsiteY595" fmla="*/ 423609 h 555951"/>
                  <a:gd name="connsiteX596" fmla="*/ 743477 w 760560"/>
                  <a:gd name="connsiteY596" fmla="*/ 424637 h 555951"/>
                  <a:gd name="connsiteX597" fmla="*/ 742449 w 760560"/>
                  <a:gd name="connsiteY597" fmla="*/ 424894 h 555951"/>
                  <a:gd name="connsiteX598" fmla="*/ 740715 w 760560"/>
                  <a:gd name="connsiteY598" fmla="*/ 425151 h 555951"/>
                  <a:gd name="connsiteX599" fmla="*/ 740394 w 760560"/>
                  <a:gd name="connsiteY599" fmla="*/ 425151 h 555951"/>
                  <a:gd name="connsiteX600" fmla="*/ 739045 w 760560"/>
                  <a:gd name="connsiteY600" fmla="*/ 424894 h 555951"/>
                  <a:gd name="connsiteX601" fmla="*/ 736155 w 760560"/>
                  <a:gd name="connsiteY601" fmla="*/ 423930 h 555951"/>
                  <a:gd name="connsiteX602" fmla="*/ 735256 w 760560"/>
                  <a:gd name="connsiteY602" fmla="*/ 423802 h 555951"/>
                  <a:gd name="connsiteX603" fmla="*/ 733008 w 760560"/>
                  <a:gd name="connsiteY603" fmla="*/ 424637 h 555951"/>
                  <a:gd name="connsiteX604" fmla="*/ 731595 w 760560"/>
                  <a:gd name="connsiteY604" fmla="*/ 425472 h 555951"/>
                  <a:gd name="connsiteX605" fmla="*/ 731017 w 760560"/>
                  <a:gd name="connsiteY605" fmla="*/ 425600 h 555951"/>
                  <a:gd name="connsiteX606" fmla="*/ 729219 w 760560"/>
                  <a:gd name="connsiteY606" fmla="*/ 425600 h 555951"/>
                  <a:gd name="connsiteX607" fmla="*/ 728577 w 760560"/>
                  <a:gd name="connsiteY607" fmla="*/ 425407 h 555951"/>
                  <a:gd name="connsiteX608" fmla="*/ 720805 w 760560"/>
                  <a:gd name="connsiteY608" fmla="*/ 420399 h 555951"/>
                  <a:gd name="connsiteX609" fmla="*/ 705455 w 760560"/>
                  <a:gd name="connsiteY609" fmla="*/ 413207 h 555951"/>
                  <a:gd name="connsiteX610" fmla="*/ 705070 w 760560"/>
                  <a:gd name="connsiteY610" fmla="*/ 412950 h 555951"/>
                  <a:gd name="connsiteX611" fmla="*/ 703272 w 760560"/>
                  <a:gd name="connsiteY611" fmla="*/ 410895 h 555951"/>
                  <a:gd name="connsiteX612" fmla="*/ 700060 w 760560"/>
                  <a:gd name="connsiteY612" fmla="*/ 405437 h 555951"/>
                  <a:gd name="connsiteX613" fmla="*/ 698583 w 760560"/>
                  <a:gd name="connsiteY613" fmla="*/ 404346 h 555951"/>
                  <a:gd name="connsiteX614" fmla="*/ 695308 w 760560"/>
                  <a:gd name="connsiteY614" fmla="*/ 403254 h 555951"/>
                  <a:gd name="connsiteX615" fmla="*/ 694794 w 760560"/>
                  <a:gd name="connsiteY615" fmla="*/ 402933 h 555951"/>
                  <a:gd name="connsiteX616" fmla="*/ 692995 w 760560"/>
                  <a:gd name="connsiteY616" fmla="*/ 400878 h 555951"/>
                  <a:gd name="connsiteX617" fmla="*/ 692803 w 760560"/>
                  <a:gd name="connsiteY617" fmla="*/ 400557 h 555951"/>
                  <a:gd name="connsiteX618" fmla="*/ 691647 w 760560"/>
                  <a:gd name="connsiteY618" fmla="*/ 397796 h 555951"/>
                  <a:gd name="connsiteX619" fmla="*/ 690362 w 760560"/>
                  <a:gd name="connsiteY619" fmla="*/ 395613 h 555951"/>
                  <a:gd name="connsiteX620" fmla="*/ 689014 w 760560"/>
                  <a:gd name="connsiteY620" fmla="*/ 395356 h 555951"/>
                  <a:gd name="connsiteX621" fmla="*/ 684646 w 760560"/>
                  <a:gd name="connsiteY621" fmla="*/ 398310 h 555951"/>
                  <a:gd name="connsiteX622" fmla="*/ 684004 w 760560"/>
                  <a:gd name="connsiteY622" fmla="*/ 398502 h 555951"/>
                  <a:gd name="connsiteX623" fmla="*/ 684004 w 760560"/>
                  <a:gd name="connsiteY623" fmla="*/ 398502 h 555951"/>
                  <a:gd name="connsiteX624" fmla="*/ 681756 w 760560"/>
                  <a:gd name="connsiteY624" fmla="*/ 398502 h 555951"/>
                  <a:gd name="connsiteX625" fmla="*/ 681756 w 760560"/>
                  <a:gd name="connsiteY625" fmla="*/ 398502 h 555951"/>
                  <a:gd name="connsiteX626" fmla="*/ 680664 w 760560"/>
                  <a:gd name="connsiteY626" fmla="*/ 397732 h 555951"/>
                  <a:gd name="connsiteX627" fmla="*/ 679958 w 760560"/>
                  <a:gd name="connsiteY627" fmla="*/ 395677 h 555951"/>
                  <a:gd name="connsiteX628" fmla="*/ 679893 w 760560"/>
                  <a:gd name="connsiteY628" fmla="*/ 395099 h 555951"/>
                  <a:gd name="connsiteX629" fmla="*/ 680343 w 760560"/>
                  <a:gd name="connsiteY629" fmla="*/ 392595 h 555951"/>
                  <a:gd name="connsiteX630" fmla="*/ 681050 w 760560"/>
                  <a:gd name="connsiteY630" fmla="*/ 389769 h 555951"/>
                  <a:gd name="connsiteX631" fmla="*/ 681178 w 760560"/>
                  <a:gd name="connsiteY631" fmla="*/ 388228 h 555951"/>
                  <a:gd name="connsiteX632" fmla="*/ 678224 w 760560"/>
                  <a:gd name="connsiteY632" fmla="*/ 385660 h 555951"/>
                  <a:gd name="connsiteX633" fmla="*/ 672443 w 760560"/>
                  <a:gd name="connsiteY633" fmla="*/ 382128 h 555951"/>
                  <a:gd name="connsiteX634" fmla="*/ 667305 w 760560"/>
                  <a:gd name="connsiteY634" fmla="*/ 378211 h 555951"/>
                  <a:gd name="connsiteX635" fmla="*/ 666856 w 760560"/>
                  <a:gd name="connsiteY635" fmla="*/ 377312 h 555951"/>
                  <a:gd name="connsiteX636" fmla="*/ 666856 w 760560"/>
                  <a:gd name="connsiteY636" fmla="*/ 373652 h 555951"/>
                  <a:gd name="connsiteX637" fmla="*/ 666470 w 760560"/>
                  <a:gd name="connsiteY637" fmla="*/ 373010 h 55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</a:cxnLst>
                <a:rect l="l" t="t" r="r" b="b"/>
                <a:pathLst>
                  <a:path w="760560" h="555951">
                    <a:moveTo>
                      <a:pt x="666470" y="373010"/>
                    </a:moveTo>
                    <a:lnTo>
                      <a:pt x="667691" y="371212"/>
                    </a:lnTo>
                    <a:lnTo>
                      <a:pt x="667883" y="369286"/>
                    </a:lnTo>
                    <a:lnTo>
                      <a:pt x="667113" y="367424"/>
                    </a:lnTo>
                    <a:lnTo>
                      <a:pt x="665507" y="365433"/>
                    </a:lnTo>
                    <a:lnTo>
                      <a:pt x="663644" y="364277"/>
                    </a:lnTo>
                    <a:lnTo>
                      <a:pt x="663452" y="364341"/>
                    </a:lnTo>
                    <a:lnTo>
                      <a:pt x="662938" y="365304"/>
                    </a:lnTo>
                    <a:cubicBezTo>
                      <a:pt x="662809" y="365561"/>
                      <a:pt x="662617" y="365754"/>
                      <a:pt x="662360" y="365882"/>
                    </a:cubicBezTo>
                    <a:lnTo>
                      <a:pt x="661204" y="366332"/>
                    </a:lnTo>
                    <a:cubicBezTo>
                      <a:pt x="661011" y="366396"/>
                      <a:pt x="660818" y="366460"/>
                      <a:pt x="660626" y="366396"/>
                    </a:cubicBezTo>
                    <a:cubicBezTo>
                      <a:pt x="660433" y="366396"/>
                      <a:pt x="660240" y="366268"/>
                      <a:pt x="660112" y="366139"/>
                    </a:cubicBezTo>
                    <a:lnTo>
                      <a:pt x="657800" y="364341"/>
                    </a:lnTo>
                    <a:cubicBezTo>
                      <a:pt x="657671" y="364213"/>
                      <a:pt x="657543" y="364084"/>
                      <a:pt x="657479" y="363892"/>
                    </a:cubicBezTo>
                    <a:lnTo>
                      <a:pt x="656323" y="361388"/>
                    </a:lnTo>
                    <a:cubicBezTo>
                      <a:pt x="656258" y="361259"/>
                      <a:pt x="656258" y="361195"/>
                      <a:pt x="656258" y="361066"/>
                    </a:cubicBezTo>
                    <a:lnTo>
                      <a:pt x="655359" y="355095"/>
                    </a:lnTo>
                    <a:lnTo>
                      <a:pt x="653818" y="352141"/>
                    </a:lnTo>
                    <a:lnTo>
                      <a:pt x="651827" y="351049"/>
                    </a:lnTo>
                    <a:lnTo>
                      <a:pt x="645661" y="350407"/>
                    </a:lnTo>
                    <a:cubicBezTo>
                      <a:pt x="645469" y="350407"/>
                      <a:pt x="645276" y="350343"/>
                      <a:pt x="645147" y="350215"/>
                    </a:cubicBezTo>
                    <a:lnTo>
                      <a:pt x="643799" y="349316"/>
                    </a:lnTo>
                    <a:cubicBezTo>
                      <a:pt x="643542" y="349187"/>
                      <a:pt x="643413" y="348930"/>
                      <a:pt x="643349" y="348673"/>
                    </a:cubicBezTo>
                    <a:lnTo>
                      <a:pt x="642514" y="345655"/>
                    </a:lnTo>
                    <a:lnTo>
                      <a:pt x="641808" y="344564"/>
                    </a:lnTo>
                    <a:lnTo>
                      <a:pt x="640973" y="343858"/>
                    </a:lnTo>
                    <a:lnTo>
                      <a:pt x="634101" y="341417"/>
                    </a:lnTo>
                    <a:lnTo>
                      <a:pt x="631467" y="340775"/>
                    </a:lnTo>
                    <a:lnTo>
                      <a:pt x="621191" y="340133"/>
                    </a:lnTo>
                    <a:cubicBezTo>
                      <a:pt x="620870" y="340133"/>
                      <a:pt x="620613" y="339941"/>
                      <a:pt x="620420" y="339748"/>
                    </a:cubicBezTo>
                    <a:lnTo>
                      <a:pt x="619264" y="338399"/>
                    </a:lnTo>
                    <a:cubicBezTo>
                      <a:pt x="619200" y="338335"/>
                      <a:pt x="619136" y="338207"/>
                      <a:pt x="619072" y="338143"/>
                    </a:cubicBezTo>
                    <a:lnTo>
                      <a:pt x="616438" y="332171"/>
                    </a:lnTo>
                    <a:lnTo>
                      <a:pt x="615411" y="331144"/>
                    </a:lnTo>
                    <a:lnTo>
                      <a:pt x="614447" y="330822"/>
                    </a:lnTo>
                    <a:lnTo>
                      <a:pt x="611365" y="329859"/>
                    </a:lnTo>
                    <a:cubicBezTo>
                      <a:pt x="611172" y="329795"/>
                      <a:pt x="611044" y="329731"/>
                      <a:pt x="610915" y="329602"/>
                    </a:cubicBezTo>
                    <a:lnTo>
                      <a:pt x="609309" y="327997"/>
                    </a:lnTo>
                    <a:cubicBezTo>
                      <a:pt x="609052" y="327740"/>
                      <a:pt x="608924" y="327419"/>
                      <a:pt x="608988" y="327098"/>
                    </a:cubicBezTo>
                    <a:lnTo>
                      <a:pt x="609245" y="324594"/>
                    </a:lnTo>
                    <a:lnTo>
                      <a:pt x="609631" y="323117"/>
                    </a:lnTo>
                    <a:lnTo>
                      <a:pt x="610016" y="321640"/>
                    </a:lnTo>
                    <a:lnTo>
                      <a:pt x="610016" y="321447"/>
                    </a:lnTo>
                    <a:lnTo>
                      <a:pt x="610144" y="319778"/>
                    </a:lnTo>
                    <a:lnTo>
                      <a:pt x="609374" y="317659"/>
                    </a:lnTo>
                    <a:lnTo>
                      <a:pt x="608667" y="318365"/>
                    </a:lnTo>
                    <a:cubicBezTo>
                      <a:pt x="608539" y="318494"/>
                      <a:pt x="608346" y="318622"/>
                      <a:pt x="608153" y="318686"/>
                    </a:cubicBezTo>
                    <a:lnTo>
                      <a:pt x="606548" y="319136"/>
                    </a:lnTo>
                    <a:cubicBezTo>
                      <a:pt x="606548" y="319136"/>
                      <a:pt x="606548" y="319136"/>
                      <a:pt x="606548" y="319136"/>
                    </a:cubicBezTo>
                    <a:cubicBezTo>
                      <a:pt x="606291" y="319200"/>
                      <a:pt x="606034" y="319200"/>
                      <a:pt x="605841" y="319072"/>
                    </a:cubicBezTo>
                    <a:lnTo>
                      <a:pt x="605841" y="319072"/>
                    </a:lnTo>
                    <a:lnTo>
                      <a:pt x="604236" y="318365"/>
                    </a:lnTo>
                    <a:cubicBezTo>
                      <a:pt x="604043" y="318301"/>
                      <a:pt x="603914" y="318173"/>
                      <a:pt x="603786" y="317980"/>
                    </a:cubicBezTo>
                    <a:lnTo>
                      <a:pt x="603079" y="317081"/>
                    </a:lnTo>
                    <a:cubicBezTo>
                      <a:pt x="602951" y="316888"/>
                      <a:pt x="602887" y="316696"/>
                      <a:pt x="602887" y="316503"/>
                    </a:cubicBezTo>
                    <a:lnTo>
                      <a:pt x="602437" y="311880"/>
                    </a:lnTo>
                    <a:lnTo>
                      <a:pt x="601538" y="309568"/>
                    </a:lnTo>
                    <a:lnTo>
                      <a:pt x="600125" y="309119"/>
                    </a:lnTo>
                    <a:lnTo>
                      <a:pt x="597749" y="308926"/>
                    </a:lnTo>
                    <a:cubicBezTo>
                      <a:pt x="597556" y="308926"/>
                      <a:pt x="597363" y="308862"/>
                      <a:pt x="597171" y="308733"/>
                    </a:cubicBezTo>
                    <a:lnTo>
                      <a:pt x="595565" y="307578"/>
                    </a:lnTo>
                    <a:cubicBezTo>
                      <a:pt x="595372" y="307449"/>
                      <a:pt x="595244" y="307321"/>
                      <a:pt x="595180" y="307128"/>
                    </a:cubicBezTo>
                    <a:lnTo>
                      <a:pt x="594281" y="305073"/>
                    </a:lnTo>
                    <a:cubicBezTo>
                      <a:pt x="594216" y="305009"/>
                      <a:pt x="594216" y="304881"/>
                      <a:pt x="594216" y="304816"/>
                    </a:cubicBezTo>
                    <a:lnTo>
                      <a:pt x="593767" y="302312"/>
                    </a:lnTo>
                    <a:lnTo>
                      <a:pt x="593510" y="297368"/>
                    </a:lnTo>
                    <a:lnTo>
                      <a:pt x="592932" y="295056"/>
                    </a:lnTo>
                    <a:lnTo>
                      <a:pt x="591519" y="292809"/>
                    </a:lnTo>
                    <a:lnTo>
                      <a:pt x="584711" y="286452"/>
                    </a:lnTo>
                    <a:lnTo>
                      <a:pt x="582977" y="285681"/>
                    </a:lnTo>
                    <a:lnTo>
                      <a:pt x="578096" y="285039"/>
                    </a:lnTo>
                    <a:lnTo>
                      <a:pt x="574049" y="283883"/>
                    </a:lnTo>
                    <a:cubicBezTo>
                      <a:pt x="573921" y="283883"/>
                      <a:pt x="573857" y="283819"/>
                      <a:pt x="573728" y="283755"/>
                    </a:cubicBezTo>
                    <a:lnTo>
                      <a:pt x="561204" y="275536"/>
                    </a:lnTo>
                    <a:lnTo>
                      <a:pt x="556709" y="271554"/>
                    </a:lnTo>
                    <a:lnTo>
                      <a:pt x="554589" y="270334"/>
                    </a:lnTo>
                    <a:lnTo>
                      <a:pt x="550029" y="268472"/>
                    </a:lnTo>
                    <a:lnTo>
                      <a:pt x="545790" y="269371"/>
                    </a:lnTo>
                    <a:lnTo>
                      <a:pt x="545790" y="269821"/>
                    </a:lnTo>
                    <a:cubicBezTo>
                      <a:pt x="545790" y="270013"/>
                      <a:pt x="545726" y="270270"/>
                      <a:pt x="545598" y="270463"/>
                    </a:cubicBezTo>
                    <a:lnTo>
                      <a:pt x="542194" y="275728"/>
                    </a:lnTo>
                    <a:cubicBezTo>
                      <a:pt x="542001" y="275985"/>
                      <a:pt x="541744" y="276178"/>
                      <a:pt x="541423" y="276242"/>
                    </a:cubicBezTo>
                    <a:lnTo>
                      <a:pt x="541423" y="276242"/>
                    </a:lnTo>
                    <a:lnTo>
                      <a:pt x="541423" y="276242"/>
                    </a:lnTo>
                    <a:cubicBezTo>
                      <a:pt x="541102" y="276306"/>
                      <a:pt x="540781" y="276178"/>
                      <a:pt x="540524" y="275985"/>
                    </a:cubicBezTo>
                    <a:lnTo>
                      <a:pt x="538211" y="274187"/>
                    </a:lnTo>
                    <a:cubicBezTo>
                      <a:pt x="538147" y="274123"/>
                      <a:pt x="538083" y="274059"/>
                      <a:pt x="538019" y="273994"/>
                    </a:cubicBezTo>
                    <a:lnTo>
                      <a:pt x="536092" y="271426"/>
                    </a:lnTo>
                    <a:lnTo>
                      <a:pt x="533844" y="270013"/>
                    </a:lnTo>
                    <a:lnTo>
                      <a:pt x="532560" y="269500"/>
                    </a:lnTo>
                    <a:lnTo>
                      <a:pt x="532303" y="269564"/>
                    </a:lnTo>
                    <a:lnTo>
                      <a:pt x="532046" y="270399"/>
                    </a:lnTo>
                    <a:cubicBezTo>
                      <a:pt x="531982" y="270591"/>
                      <a:pt x="531917" y="270720"/>
                      <a:pt x="531789" y="270848"/>
                    </a:cubicBezTo>
                    <a:lnTo>
                      <a:pt x="531468" y="271169"/>
                    </a:lnTo>
                    <a:lnTo>
                      <a:pt x="531147" y="271490"/>
                    </a:lnTo>
                    <a:cubicBezTo>
                      <a:pt x="531018" y="271619"/>
                      <a:pt x="530826" y="271747"/>
                      <a:pt x="530633" y="271811"/>
                    </a:cubicBezTo>
                    <a:lnTo>
                      <a:pt x="527165" y="272774"/>
                    </a:lnTo>
                    <a:lnTo>
                      <a:pt x="525431" y="274893"/>
                    </a:lnTo>
                    <a:lnTo>
                      <a:pt x="525045" y="276242"/>
                    </a:lnTo>
                    <a:lnTo>
                      <a:pt x="524596" y="278618"/>
                    </a:lnTo>
                    <a:cubicBezTo>
                      <a:pt x="524596" y="278682"/>
                      <a:pt x="524531" y="278746"/>
                      <a:pt x="524531" y="278875"/>
                    </a:cubicBezTo>
                    <a:lnTo>
                      <a:pt x="523375" y="281636"/>
                    </a:lnTo>
                    <a:lnTo>
                      <a:pt x="523054" y="282792"/>
                    </a:lnTo>
                    <a:lnTo>
                      <a:pt x="523696" y="285488"/>
                    </a:lnTo>
                    <a:cubicBezTo>
                      <a:pt x="523696" y="285553"/>
                      <a:pt x="523696" y="285681"/>
                      <a:pt x="523696" y="285745"/>
                    </a:cubicBezTo>
                    <a:lnTo>
                      <a:pt x="523696" y="287543"/>
                    </a:lnTo>
                    <a:cubicBezTo>
                      <a:pt x="523696" y="287672"/>
                      <a:pt x="523696" y="287800"/>
                      <a:pt x="523632" y="287929"/>
                    </a:cubicBezTo>
                    <a:lnTo>
                      <a:pt x="522926" y="289983"/>
                    </a:lnTo>
                    <a:lnTo>
                      <a:pt x="521962" y="291974"/>
                    </a:lnTo>
                    <a:cubicBezTo>
                      <a:pt x="521898" y="292167"/>
                      <a:pt x="521770" y="292295"/>
                      <a:pt x="521577" y="292424"/>
                    </a:cubicBezTo>
                    <a:lnTo>
                      <a:pt x="519522" y="293772"/>
                    </a:lnTo>
                    <a:lnTo>
                      <a:pt x="514705" y="295827"/>
                    </a:lnTo>
                    <a:lnTo>
                      <a:pt x="512585" y="297753"/>
                    </a:lnTo>
                    <a:lnTo>
                      <a:pt x="509438" y="301092"/>
                    </a:lnTo>
                    <a:lnTo>
                      <a:pt x="506034" y="303789"/>
                    </a:lnTo>
                    <a:lnTo>
                      <a:pt x="503851" y="307257"/>
                    </a:lnTo>
                    <a:cubicBezTo>
                      <a:pt x="503786" y="307385"/>
                      <a:pt x="503658" y="307513"/>
                      <a:pt x="503530" y="307578"/>
                    </a:cubicBezTo>
                    <a:lnTo>
                      <a:pt x="500126" y="309889"/>
                    </a:lnTo>
                    <a:cubicBezTo>
                      <a:pt x="500061" y="309953"/>
                      <a:pt x="499997" y="309953"/>
                      <a:pt x="499933" y="310018"/>
                    </a:cubicBezTo>
                    <a:lnTo>
                      <a:pt x="497621" y="310917"/>
                    </a:lnTo>
                    <a:cubicBezTo>
                      <a:pt x="497492" y="310981"/>
                      <a:pt x="497428" y="310981"/>
                      <a:pt x="497300" y="310981"/>
                    </a:cubicBezTo>
                    <a:lnTo>
                      <a:pt x="494988" y="311238"/>
                    </a:lnTo>
                    <a:lnTo>
                      <a:pt x="491905" y="311238"/>
                    </a:lnTo>
                    <a:cubicBezTo>
                      <a:pt x="491776" y="311238"/>
                      <a:pt x="491712" y="311238"/>
                      <a:pt x="491584" y="311173"/>
                    </a:cubicBezTo>
                    <a:lnTo>
                      <a:pt x="483363" y="308669"/>
                    </a:lnTo>
                    <a:cubicBezTo>
                      <a:pt x="483234" y="308669"/>
                      <a:pt x="483170" y="308605"/>
                      <a:pt x="483106" y="308541"/>
                    </a:cubicBezTo>
                    <a:lnTo>
                      <a:pt x="479895" y="306486"/>
                    </a:lnTo>
                    <a:lnTo>
                      <a:pt x="476876" y="304431"/>
                    </a:lnTo>
                    <a:cubicBezTo>
                      <a:pt x="476748" y="304367"/>
                      <a:pt x="476683" y="304239"/>
                      <a:pt x="476619" y="304174"/>
                    </a:cubicBezTo>
                    <a:lnTo>
                      <a:pt x="475013" y="301863"/>
                    </a:lnTo>
                    <a:cubicBezTo>
                      <a:pt x="474949" y="301798"/>
                      <a:pt x="474949" y="301734"/>
                      <a:pt x="474885" y="301606"/>
                    </a:cubicBezTo>
                    <a:lnTo>
                      <a:pt x="473986" y="299294"/>
                    </a:lnTo>
                    <a:lnTo>
                      <a:pt x="473279" y="297817"/>
                    </a:lnTo>
                    <a:lnTo>
                      <a:pt x="471866" y="296918"/>
                    </a:lnTo>
                    <a:lnTo>
                      <a:pt x="466279" y="295120"/>
                    </a:lnTo>
                    <a:cubicBezTo>
                      <a:pt x="466086" y="295056"/>
                      <a:pt x="465893" y="294928"/>
                      <a:pt x="465701" y="294735"/>
                    </a:cubicBezTo>
                    <a:lnTo>
                      <a:pt x="461590" y="289470"/>
                    </a:lnTo>
                    <a:lnTo>
                      <a:pt x="446240" y="275921"/>
                    </a:lnTo>
                    <a:lnTo>
                      <a:pt x="438405" y="266931"/>
                    </a:lnTo>
                    <a:cubicBezTo>
                      <a:pt x="438276" y="266739"/>
                      <a:pt x="438148" y="266546"/>
                      <a:pt x="438148" y="266353"/>
                    </a:cubicBezTo>
                    <a:lnTo>
                      <a:pt x="437698" y="262693"/>
                    </a:lnTo>
                    <a:lnTo>
                      <a:pt x="437249" y="257363"/>
                    </a:lnTo>
                    <a:lnTo>
                      <a:pt x="435450" y="252483"/>
                    </a:lnTo>
                    <a:lnTo>
                      <a:pt x="434166" y="250107"/>
                    </a:lnTo>
                    <a:lnTo>
                      <a:pt x="431982" y="247539"/>
                    </a:lnTo>
                    <a:cubicBezTo>
                      <a:pt x="431918" y="247475"/>
                      <a:pt x="431918" y="247411"/>
                      <a:pt x="431854" y="247346"/>
                    </a:cubicBezTo>
                    <a:lnTo>
                      <a:pt x="429606" y="243172"/>
                    </a:lnTo>
                    <a:lnTo>
                      <a:pt x="427422" y="240797"/>
                    </a:lnTo>
                    <a:lnTo>
                      <a:pt x="419844" y="235018"/>
                    </a:lnTo>
                    <a:lnTo>
                      <a:pt x="417210" y="232385"/>
                    </a:lnTo>
                    <a:lnTo>
                      <a:pt x="401539" y="209397"/>
                    </a:lnTo>
                    <a:cubicBezTo>
                      <a:pt x="401411" y="209268"/>
                      <a:pt x="401346" y="209076"/>
                      <a:pt x="401346" y="208883"/>
                    </a:cubicBezTo>
                    <a:lnTo>
                      <a:pt x="401090" y="206828"/>
                    </a:lnTo>
                    <a:lnTo>
                      <a:pt x="400512" y="204902"/>
                    </a:lnTo>
                    <a:lnTo>
                      <a:pt x="400126" y="203618"/>
                    </a:lnTo>
                    <a:lnTo>
                      <a:pt x="399612" y="203553"/>
                    </a:lnTo>
                    <a:lnTo>
                      <a:pt x="388180" y="201691"/>
                    </a:lnTo>
                    <a:lnTo>
                      <a:pt x="373729" y="202847"/>
                    </a:lnTo>
                    <a:lnTo>
                      <a:pt x="367949" y="202847"/>
                    </a:lnTo>
                    <a:lnTo>
                      <a:pt x="363453" y="202141"/>
                    </a:lnTo>
                    <a:lnTo>
                      <a:pt x="272446" y="170163"/>
                    </a:lnTo>
                    <a:cubicBezTo>
                      <a:pt x="272317" y="170099"/>
                      <a:pt x="272253" y="170099"/>
                      <a:pt x="272189" y="170034"/>
                    </a:cubicBezTo>
                    <a:lnTo>
                      <a:pt x="266023" y="165732"/>
                    </a:lnTo>
                    <a:cubicBezTo>
                      <a:pt x="265959" y="165668"/>
                      <a:pt x="265830" y="165604"/>
                      <a:pt x="265766" y="165475"/>
                    </a:cubicBezTo>
                    <a:lnTo>
                      <a:pt x="263839" y="163035"/>
                    </a:lnTo>
                    <a:lnTo>
                      <a:pt x="260500" y="158862"/>
                    </a:lnTo>
                    <a:cubicBezTo>
                      <a:pt x="260435" y="158797"/>
                      <a:pt x="260371" y="158733"/>
                      <a:pt x="260371" y="158605"/>
                    </a:cubicBezTo>
                    <a:lnTo>
                      <a:pt x="256967" y="151284"/>
                    </a:lnTo>
                    <a:cubicBezTo>
                      <a:pt x="256903" y="151220"/>
                      <a:pt x="256903" y="151092"/>
                      <a:pt x="256903" y="151028"/>
                    </a:cubicBezTo>
                    <a:lnTo>
                      <a:pt x="255554" y="143964"/>
                    </a:lnTo>
                    <a:lnTo>
                      <a:pt x="255554" y="138506"/>
                    </a:lnTo>
                    <a:cubicBezTo>
                      <a:pt x="255554" y="138378"/>
                      <a:pt x="255554" y="138249"/>
                      <a:pt x="255618" y="138121"/>
                    </a:cubicBezTo>
                    <a:lnTo>
                      <a:pt x="257224" y="133305"/>
                    </a:lnTo>
                    <a:cubicBezTo>
                      <a:pt x="257288" y="133177"/>
                      <a:pt x="257352" y="133048"/>
                      <a:pt x="257417" y="132984"/>
                    </a:cubicBezTo>
                    <a:lnTo>
                      <a:pt x="260371" y="129131"/>
                    </a:lnTo>
                    <a:lnTo>
                      <a:pt x="263839" y="125407"/>
                    </a:lnTo>
                    <a:lnTo>
                      <a:pt x="265894" y="122453"/>
                    </a:lnTo>
                    <a:lnTo>
                      <a:pt x="266665" y="120077"/>
                    </a:lnTo>
                    <a:lnTo>
                      <a:pt x="266665" y="117316"/>
                    </a:lnTo>
                    <a:lnTo>
                      <a:pt x="265188" y="114362"/>
                    </a:lnTo>
                    <a:lnTo>
                      <a:pt x="263004" y="111087"/>
                    </a:lnTo>
                    <a:lnTo>
                      <a:pt x="258958" y="106528"/>
                    </a:lnTo>
                    <a:lnTo>
                      <a:pt x="253756" y="100749"/>
                    </a:lnTo>
                    <a:lnTo>
                      <a:pt x="251123" y="96704"/>
                    </a:lnTo>
                    <a:cubicBezTo>
                      <a:pt x="251058" y="96640"/>
                      <a:pt x="250994" y="96511"/>
                      <a:pt x="250994" y="96447"/>
                    </a:cubicBezTo>
                    <a:lnTo>
                      <a:pt x="249645" y="92081"/>
                    </a:lnTo>
                    <a:lnTo>
                      <a:pt x="248939" y="86430"/>
                    </a:lnTo>
                    <a:lnTo>
                      <a:pt x="249132" y="81421"/>
                    </a:lnTo>
                    <a:lnTo>
                      <a:pt x="250031" y="73587"/>
                    </a:lnTo>
                    <a:lnTo>
                      <a:pt x="258701" y="39619"/>
                    </a:lnTo>
                    <a:lnTo>
                      <a:pt x="258509" y="34611"/>
                    </a:lnTo>
                    <a:lnTo>
                      <a:pt x="256967" y="32106"/>
                    </a:lnTo>
                    <a:lnTo>
                      <a:pt x="254141" y="29923"/>
                    </a:lnTo>
                    <a:lnTo>
                      <a:pt x="251123" y="27098"/>
                    </a:lnTo>
                    <a:cubicBezTo>
                      <a:pt x="251058" y="27033"/>
                      <a:pt x="250994" y="26969"/>
                      <a:pt x="250930" y="26905"/>
                    </a:cubicBezTo>
                    <a:lnTo>
                      <a:pt x="248618" y="23502"/>
                    </a:lnTo>
                    <a:cubicBezTo>
                      <a:pt x="248554" y="23438"/>
                      <a:pt x="248554" y="23373"/>
                      <a:pt x="248489" y="23245"/>
                    </a:cubicBezTo>
                    <a:lnTo>
                      <a:pt x="248489" y="23245"/>
                    </a:lnTo>
                    <a:lnTo>
                      <a:pt x="248489" y="23245"/>
                    </a:lnTo>
                    <a:lnTo>
                      <a:pt x="244186" y="11815"/>
                    </a:lnTo>
                    <a:lnTo>
                      <a:pt x="243030" y="9889"/>
                    </a:lnTo>
                    <a:lnTo>
                      <a:pt x="241103" y="8155"/>
                    </a:lnTo>
                    <a:lnTo>
                      <a:pt x="238663" y="6742"/>
                    </a:lnTo>
                    <a:lnTo>
                      <a:pt x="236286" y="5972"/>
                    </a:lnTo>
                    <a:lnTo>
                      <a:pt x="235837" y="5843"/>
                    </a:lnTo>
                    <a:lnTo>
                      <a:pt x="235387" y="5779"/>
                    </a:lnTo>
                    <a:lnTo>
                      <a:pt x="228708" y="4944"/>
                    </a:lnTo>
                    <a:lnTo>
                      <a:pt x="213615" y="0"/>
                    </a:lnTo>
                    <a:lnTo>
                      <a:pt x="211816" y="642"/>
                    </a:lnTo>
                    <a:lnTo>
                      <a:pt x="211431" y="771"/>
                    </a:lnTo>
                    <a:lnTo>
                      <a:pt x="210339" y="1348"/>
                    </a:lnTo>
                    <a:lnTo>
                      <a:pt x="202247" y="8797"/>
                    </a:lnTo>
                    <a:lnTo>
                      <a:pt x="195503" y="17337"/>
                    </a:lnTo>
                    <a:lnTo>
                      <a:pt x="192613" y="22667"/>
                    </a:lnTo>
                    <a:lnTo>
                      <a:pt x="190879" y="27290"/>
                    </a:lnTo>
                    <a:lnTo>
                      <a:pt x="190108" y="29795"/>
                    </a:lnTo>
                    <a:lnTo>
                      <a:pt x="191200" y="32941"/>
                    </a:lnTo>
                    <a:lnTo>
                      <a:pt x="194540" y="34996"/>
                    </a:lnTo>
                    <a:cubicBezTo>
                      <a:pt x="194604" y="35060"/>
                      <a:pt x="194668" y="35124"/>
                      <a:pt x="194797" y="35188"/>
                    </a:cubicBezTo>
                    <a:lnTo>
                      <a:pt x="198201" y="38848"/>
                    </a:lnTo>
                    <a:cubicBezTo>
                      <a:pt x="198329" y="38977"/>
                      <a:pt x="198457" y="39170"/>
                      <a:pt x="198457" y="39362"/>
                    </a:cubicBezTo>
                    <a:lnTo>
                      <a:pt x="199614" y="43921"/>
                    </a:lnTo>
                    <a:cubicBezTo>
                      <a:pt x="199678" y="44178"/>
                      <a:pt x="199678" y="44435"/>
                      <a:pt x="199549" y="44628"/>
                    </a:cubicBezTo>
                    <a:lnTo>
                      <a:pt x="198393" y="47389"/>
                    </a:lnTo>
                    <a:cubicBezTo>
                      <a:pt x="198329" y="47517"/>
                      <a:pt x="198265" y="47581"/>
                      <a:pt x="198201" y="47710"/>
                    </a:cubicBezTo>
                    <a:lnTo>
                      <a:pt x="192934" y="53617"/>
                    </a:lnTo>
                    <a:lnTo>
                      <a:pt x="179768" y="63827"/>
                    </a:lnTo>
                    <a:cubicBezTo>
                      <a:pt x="179639" y="63891"/>
                      <a:pt x="179575" y="63956"/>
                      <a:pt x="179447" y="64020"/>
                    </a:cubicBezTo>
                    <a:lnTo>
                      <a:pt x="174437" y="65625"/>
                    </a:lnTo>
                    <a:cubicBezTo>
                      <a:pt x="174180" y="65689"/>
                      <a:pt x="173923" y="65689"/>
                      <a:pt x="173666" y="65625"/>
                    </a:cubicBezTo>
                    <a:lnTo>
                      <a:pt x="171868" y="64919"/>
                    </a:lnTo>
                    <a:lnTo>
                      <a:pt x="167372" y="62415"/>
                    </a:lnTo>
                    <a:lnTo>
                      <a:pt x="166023" y="62222"/>
                    </a:lnTo>
                    <a:lnTo>
                      <a:pt x="164932" y="62543"/>
                    </a:lnTo>
                    <a:lnTo>
                      <a:pt x="163326" y="64148"/>
                    </a:lnTo>
                    <a:lnTo>
                      <a:pt x="161271" y="67230"/>
                    </a:lnTo>
                    <a:lnTo>
                      <a:pt x="156325" y="84375"/>
                    </a:lnTo>
                    <a:lnTo>
                      <a:pt x="154206" y="89063"/>
                    </a:lnTo>
                    <a:lnTo>
                      <a:pt x="151830" y="92466"/>
                    </a:lnTo>
                    <a:lnTo>
                      <a:pt x="146049" y="98951"/>
                    </a:lnTo>
                    <a:cubicBezTo>
                      <a:pt x="145985" y="99016"/>
                      <a:pt x="145857" y="99144"/>
                      <a:pt x="145792" y="99208"/>
                    </a:cubicBezTo>
                    <a:lnTo>
                      <a:pt x="144187" y="100107"/>
                    </a:lnTo>
                    <a:lnTo>
                      <a:pt x="137186" y="105052"/>
                    </a:lnTo>
                    <a:lnTo>
                      <a:pt x="134232" y="107556"/>
                    </a:lnTo>
                    <a:lnTo>
                      <a:pt x="130892" y="113784"/>
                    </a:lnTo>
                    <a:lnTo>
                      <a:pt x="126075" y="121811"/>
                    </a:lnTo>
                    <a:lnTo>
                      <a:pt x="114450" y="140304"/>
                    </a:lnTo>
                    <a:cubicBezTo>
                      <a:pt x="114386" y="140368"/>
                      <a:pt x="114322" y="140497"/>
                      <a:pt x="114258" y="140561"/>
                    </a:cubicBezTo>
                    <a:lnTo>
                      <a:pt x="102697" y="150964"/>
                    </a:lnTo>
                    <a:lnTo>
                      <a:pt x="92485" y="166118"/>
                    </a:lnTo>
                    <a:lnTo>
                      <a:pt x="84906" y="176392"/>
                    </a:lnTo>
                    <a:lnTo>
                      <a:pt x="74759" y="187436"/>
                    </a:lnTo>
                    <a:lnTo>
                      <a:pt x="71869" y="190775"/>
                    </a:lnTo>
                    <a:lnTo>
                      <a:pt x="69878" y="194307"/>
                    </a:lnTo>
                    <a:cubicBezTo>
                      <a:pt x="69813" y="194371"/>
                      <a:pt x="69749" y="194500"/>
                      <a:pt x="69685" y="194564"/>
                    </a:cubicBezTo>
                    <a:lnTo>
                      <a:pt x="67373" y="196875"/>
                    </a:lnTo>
                    <a:lnTo>
                      <a:pt x="59216" y="202719"/>
                    </a:lnTo>
                    <a:lnTo>
                      <a:pt x="56647" y="205351"/>
                    </a:lnTo>
                    <a:lnTo>
                      <a:pt x="54207" y="208434"/>
                    </a:lnTo>
                    <a:lnTo>
                      <a:pt x="51381" y="211259"/>
                    </a:lnTo>
                    <a:cubicBezTo>
                      <a:pt x="51252" y="211387"/>
                      <a:pt x="51188" y="211452"/>
                      <a:pt x="50995" y="211516"/>
                    </a:cubicBezTo>
                    <a:lnTo>
                      <a:pt x="47784" y="212864"/>
                    </a:lnTo>
                    <a:cubicBezTo>
                      <a:pt x="47720" y="212928"/>
                      <a:pt x="47591" y="212928"/>
                      <a:pt x="47527" y="212928"/>
                    </a:cubicBezTo>
                    <a:lnTo>
                      <a:pt x="43674" y="213635"/>
                    </a:lnTo>
                    <a:lnTo>
                      <a:pt x="43674" y="213635"/>
                    </a:lnTo>
                    <a:cubicBezTo>
                      <a:pt x="43609" y="213635"/>
                      <a:pt x="43545" y="213635"/>
                      <a:pt x="43481" y="213635"/>
                    </a:cubicBezTo>
                    <a:cubicBezTo>
                      <a:pt x="43417" y="213635"/>
                      <a:pt x="43352" y="213635"/>
                      <a:pt x="43288" y="213635"/>
                    </a:cubicBezTo>
                    <a:lnTo>
                      <a:pt x="39435" y="212928"/>
                    </a:lnTo>
                    <a:lnTo>
                      <a:pt x="31856" y="212736"/>
                    </a:lnTo>
                    <a:lnTo>
                      <a:pt x="22351" y="211195"/>
                    </a:lnTo>
                    <a:lnTo>
                      <a:pt x="19974" y="212864"/>
                    </a:lnTo>
                    <a:lnTo>
                      <a:pt x="10533" y="227697"/>
                    </a:lnTo>
                    <a:lnTo>
                      <a:pt x="7257" y="234953"/>
                    </a:lnTo>
                    <a:lnTo>
                      <a:pt x="6358" y="240026"/>
                    </a:lnTo>
                    <a:cubicBezTo>
                      <a:pt x="6358" y="240090"/>
                      <a:pt x="6294" y="240219"/>
                      <a:pt x="6294" y="240283"/>
                    </a:cubicBezTo>
                    <a:lnTo>
                      <a:pt x="5138" y="242787"/>
                    </a:lnTo>
                    <a:cubicBezTo>
                      <a:pt x="5074" y="242851"/>
                      <a:pt x="5074" y="242916"/>
                      <a:pt x="5010" y="242980"/>
                    </a:cubicBezTo>
                    <a:lnTo>
                      <a:pt x="2184" y="246640"/>
                    </a:lnTo>
                    <a:lnTo>
                      <a:pt x="1798" y="248245"/>
                    </a:lnTo>
                    <a:lnTo>
                      <a:pt x="0" y="268023"/>
                    </a:lnTo>
                    <a:lnTo>
                      <a:pt x="193" y="269564"/>
                    </a:lnTo>
                    <a:lnTo>
                      <a:pt x="1863" y="272903"/>
                    </a:lnTo>
                    <a:lnTo>
                      <a:pt x="3468" y="274701"/>
                    </a:lnTo>
                    <a:lnTo>
                      <a:pt x="5909" y="276114"/>
                    </a:lnTo>
                    <a:lnTo>
                      <a:pt x="12588" y="277398"/>
                    </a:lnTo>
                    <a:lnTo>
                      <a:pt x="18304" y="276306"/>
                    </a:lnTo>
                    <a:lnTo>
                      <a:pt x="18304" y="276306"/>
                    </a:lnTo>
                    <a:lnTo>
                      <a:pt x="18304" y="276306"/>
                    </a:lnTo>
                    <a:cubicBezTo>
                      <a:pt x="18497" y="276242"/>
                      <a:pt x="18690" y="276306"/>
                      <a:pt x="18818" y="276306"/>
                    </a:cubicBezTo>
                    <a:lnTo>
                      <a:pt x="20424" y="276756"/>
                    </a:lnTo>
                    <a:cubicBezTo>
                      <a:pt x="20616" y="276820"/>
                      <a:pt x="20745" y="276884"/>
                      <a:pt x="20873" y="277012"/>
                    </a:cubicBezTo>
                    <a:lnTo>
                      <a:pt x="35517" y="290304"/>
                    </a:lnTo>
                    <a:lnTo>
                      <a:pt x="36994" y="289983"/>
                    </a:lnTo>
                    <a:cubicBezTo>
                      <a:pt x="37122" y="289919"/>
                      <a:pt x="37315" y="289919"/>
                      <a:pt x="37444" y="289983"/>
                    </a:cubicBezTo>
                    <a:lnTo>
                      <a:pt x="39756" y="290433"/>
                    </a:lnTo>
                    <a:cubicBezTo>
                      <a:pt x="39820" y="290433"/>
                      <a:pt x="39948" y="290497"/>
                      <a:pt x="40013" y="290497"/>
                    </a:cubicBezTo>
                    <a:lnTo>
                      <a:pt x="43930" y="292231"/>
                    </a:lnTo>
                    <a:lnTo>
                      <a:pt x="46435" y="292231"/>
                    </a:lnTo>
                    <a:lnTo>
                      <a:pt x="52280" y="291781"/>
                    </a:lnTo>
                    <a:cubicBezTo>
                      <a:pt x="52408" y="291781"/>
                      <a:pt x="52537" y="291781"/>
                      <a:pt x="52665" y="291845"/>
                    </a:cubicBezTo>
                    <a:lnTo>
                      <a:pt x="55170" y="292552"/>
                    </a:lnTo>
                    <a:cubicBezTo>
                      <a:pt x="55298" y="292616"/>
                      <a:pt x="55427" y="292616"/>
                      <a:pt x="55555" y="292745"/>
                    </a:cubicBezTo>
                    <a:lnTo>
                      <a:pt x="57867" y="294350"/>
                    </a:lnTo>
                    <a:cubicBezTo>
                      <a:pt x="58060" y="294478"/>
                      <a:pt x="58188" y="294671"/>
                      <a:pt x="58317" y="294928"/>
                    </a:cubicBezTo>
                    <a:lnTo>
                      <a:pt x="59023" y="296983"/>
                    </a:lnTo>
                    <a:cubicBezTo>
                      <a:pt x="59088" y="297111"/>
                      <a:pt x="59088" y="297239"/>
                      <a:pt x="59088" y="297368"/>
                    </a:cubicBezTo>
                    <a:lnTo>
                      <a:pt x="59088" y="299423"/>
                    </a:lnTo>
                    <a:lnTo>
                      <a:pt x="59280" y="301606"/>
                    </a:lnTo>
                    <a:lnTo>
                      <a:pt x="60950" y="304752"/>
                    </a:lnTo>
                    <a:lnTo>
                      <a:pt x="69171" y="314512"/>
                    </a:lnTo>
                    <a:lnTo>
                      <a:pt x="71547" y="315668"/>
                    </a:lnTo>
                    <a:lnTo>
                      <a:pt x="77520" y="316311"/>
                    </a:lnTo>
                    <a:cubicBezTo>
                      <a:pt x="77649" y="316311"/>
                      <a:pt x="77777" y="316375"/>
                      <a:pt x="77906" y="316439"/>
                    </a:cubicBezTo>
                    <a:lnTo>
                      <a:pt x="80860" y="318044"/>
                    </a:lnTo>
                    <a:lnTo>
                      <a:pt x="83558" y="319842"/>
                    </a:lnTo>
                    <a:lnTo>
                      <a:pt x="85998" y="320677"/>
                    </a:lnTo>
                    <a:lnTo>
                      <a:pt x="88567" y="320677"/>
                    </a:lnTo>
                    <a:lnTo>
                      <a:pt x="98972" y="319778"/>
                    </a:lnTo>
                    <a:cubicBezTo>
                      <a:pt x="99036" y="319778"/>
                      <a:pt x="99165" y="319778"/>
                      <a:pt x="99229" y="319778"/>
                    </a:cubicBezTo>
                    <a:lnTo>
                      <a:pt x="106294" y="320677"/>
                    </a:lnTo>
                    <a:cubicBezTo>
                      <a:pt x="106422" y="320677"/>
                      <a:pt x="106550" y="320741"/>
                      <a:pt x="106615" y="320805"/>
                    </a:cubicBezTo>
                    <a:lnTo>
                      <a:pt x="112780" y="323759"/>
                    </a:lnTo>
                    <a:cubicBezTo>
                      <a:pt x="112909" y="323823"/>
                      <a:pt x="113037" y="323888"/>
                      <a:pt x="113101" y="324016"/>
                    </a:cubicBezTo>
                    <a:lnTo>
                      <a:pt x="122286" y="333648"/>
                    </a:lnTo>
                    <a:lnTo>
                      <a:pt x="128066" y="335767"/>
                    </a:lnTo>
                    <a:lnTo>
                      <a:pt x="140783" y="336666"/>
                    </a:lnTo>
                    <a:lnTo>
                      <a:pt x="149325" y="335510"/>
                    </a:lnTo>
                    <a:cubicBezTo>
                      <a:pt x="149453" y="335510"/>
                      <a:pt x="149582" y="335510"/>
                      <a:pt x="149710" y="335510"/>
                    </a:cubicBezTo>
                    <a:lnTo>
                      <a:pt x="152665" y="336216"/>
                    </a:lnTo>
                    <a:lnTo>
                      <a:pt x="156518" y="337886"/>
                    </a:lnTo>
                    <a:cubicBezTo>
                      <a:pt x="156582" y="337886"/>
                      <a:pt x="156647" y="337950"/>
                      <a:pt x="156711" y="338014"/>
                    </a:cubicBezTo>
                    <a:lnTo>
                      <a:pt x="158316" y="339170"/>
                    </a:lnTo>
                    <a:lnTo>
                      <a:pt x="159858" y="340647"/>
                    </a:lnTo>
                    <a:cubicBezTo>
                      <a:pt x="159986" y="340775"/>
                      <a:pt x="160050" y="340840"/>
                      <a:pt x="160115" y="341032"/>
                    </a:cubicBezTo>
                    <a:lnTo>
                      <a:pt x="160821" y="342637"/>
                    </a:lnTo>
                    <a:cubicBezTo>
                      <a:pt x="160885" y="342830"/>
                      <a:pt x="160950" y="343023"/>
                      <a:pt x="160885" y="343280"/>
                    </a:cubicBezTo>
                    <a:lnTo>
                      <a:pt x="160436" y="346105"/>
                    </a:lnTo>
                    <a:lnTo>
                      <a:pt x="160629" y="347325"/>
                    </a:lnTo>
                    <a:lnTo>
                      <a:pt x="161849" y="349380"/>
                    </a:lnTo>
                    <a:lnTo>
                      <a:pt x="165381" y="353554"/>
                    </a:lnTo>
                    <a:cubicBezTo>
                      <a:pt x="165445" y="353682"/>
                      <a:pt x="165510" y="353746"/>
                      <a:pt x="165574" y="353875"/>
                    </a:cubicBezTo>
                    <a:lnTo>
                      <a:pt x="166473" y="356379"/>
                    </a:lnTo>
                    <a:cubicBezTo>
                      <a:pt x="166537" y="356507"/>
                      <a:pt x="166537" y="356636"/>
                      <a:pt x="166537" y="356764"/>
                    </a:cubicBezTo>
                    <a:lnTo>
                      <a:pt x="166537" y="359525"/>
                    </a:lnTo>
                    <a:lnTo>
                      <a:pt x="165638" y="364534"/>
                    </a:lnTo>
                    <a:lnTo>
                      <a:pt x="166023" y="366974"/>
                    </a:lnTo>
                    <a:lnTo>
                      <a:pt x="167950" y="371983"/>
                    </a:lnTo>
                    <a:lnTo>
                      <a:pt x="170134" y="374808"/>
                    </a:lnTo>
                    <a:lnTo>
                      <a:pt x="172703" y="375707"/>
                    </a:lnTo>
                    <a:lnTo>
                      <a:pt x="177648" y="374615"/>
                    </a:lnTo>
                    <a:lnTo>
                      <a:pt x="181309" y="373074"/>
                    </a:lnTo>
                    <a:cubicBezTo>
                      <a:pt x="181438" y="373010"/>
                      <a:pt x="181566" y="373010"/>
                      <a:pt x="181759" y="373010"/>
                    </a:cubicBezTo>
                    <a:lnTo>
                      <a:pt x="183364" y="373010"/>
                    </a:lnTo>
                    <a:lnTo>
                      <a:pt x="183364" y="373010"/>
                    </a:lnTo>
                    <a:cubicBezTo>
                      <a:pt x="183493" y="373010"/>
                      <a:pt x="183686" y="373074"/>
                      <a:pt x="183814" y="373138"/>
                    </a:cubicBezTo>
                    <a:lnTo>
                      <a:pt x="185869" y="374037"/>
                    </a:lnTo>
                    <a:cubicBezTo>
                      <a:pt x="186126" y="374166"/>
                      <a:pt x="186319" y="374358"/>
                      <a:pt x="186447" y="374551"/>
                    </a:cubicBezTo>
                    <a:lnTo>
                      <a:pt x="186897" y="375450"/>
                    </a:lnTo>
                    <a:cubicBezTo>
                      <a:pt x="186961" y="375579"/>
                      <a:pt x="186961" y="375643"/>
                      <a:pt x="187025" y="375771"/>
                    </a:cubicBezTo>
                    <a:lnTo>
                      <a:pt x="187539" y="378340"/>
                    </a:lnTo>
                    <a:lnTo>
                      <a:pt x="188567" y="378468"/>
                    </a:lnTo>
                    <a:lnTo>
                      <a:pt x="189594" y="378468"/>
                    </a:lnTo>
                    <a:lnTo>
                      <a:pt x="192420" y="377633"/>
                    </a:lnTo>
                    <a:cubicBezTo>
                      <a:pt x="192613" y="377569"/>
                      <a:pt x="192806" y="377569"/>
                      <a:pt x="192998" y="377633"/>
                    </a:cubicBezTo>
                    <a:lnTo>
                      <a:pt x="198907" y="378789"/>
                    </a:lnTo>
                    <a:cubicBezTo>
                      <a:pt x="199292" y="378853"/>
                      <a:pt x="199614" y="379110"/>
                      <a:pt x="199742" y="379496"/>
                    </a:cubicBezTo>
                    <a:lnTo>
                      <a:pt x="201348" y="383605"/>
                    </a:lnTo>
                    <a:cubicBezTo>
                      <a:pt x="201412" y="383798"/>
                      <a:pt x="201412" y="383926"/>
                      <a:pt x="201412" y="384119"/>
                    </a:cubicBezTo>
                    <a:lnTo>
                      <a:pt x="200513" y="394585"/>
                    </a:lnTo>
                    <a:lnTo>
                      <a:pt x="200705" y="396319"/>
                    </a:lnTo>
                    <a:lnTo>
                      <a:pt x="202953" y="403318"/>
                    </a:lnTo>
                    <a:lnTo>
                      <a:pt x="203660" y="408455"/>
                    </a:lnTo>
                    <a:lnTo>
                      <a:pt x="204430" y="409483"/>
                    </a:lnTo>
                    <a:lnTo>
                      <a:pt x="210660" y="411409"/>
                    </a:lnTo>
                    <a:cubicBezTo>
                      <a:pt x="210725" y="411409"/>
                      <a:pt x="210789" y="411473"/>
                      <a:pt x="210853" y="411473"/>
                    </a:cubicBezTo>
                    <a:lnTo>
                      <a:pt x="220487" y="416867"/>
                    </a:lnTo>
                    <a:lnTo>
                      <a:pt x="237635" y="420014"/>
                    </a:lnTo>
                    <a:cubicBezTo>
                      <a:pt x="237764" y="420014"/>
                      <a:pt x="237892" y="420078"/>
                      <a:pt x="237956" y="420142"/>
                    </a:cubicBezTo>
                    <a:lnTo>
                      <a:pt x="243415" y="423096"/>
                    </a:lnTo>
                    <a:cubicBezTo>
                      <a:pt x="243544" y="423160"/>
                      <a:pt x="243672" y="423288"/>
                      <a:pt x="243737" y="423417"/>
                    </a:cubicBezTo>
                    <a:lnTo>
                      <a:pt x="247397" y="427976"/>
                    </a:lnTo>
                    <a:cubicBezTo>
                      <a:pt x="247526" y="428169"/>
                      <a:pt x="247590" y="428297"/>
                      <a:pt x="247654" y="428554"/>
                    </a:cubicBezTo>
                    <a:lnTo>
                      <a:pt x="248554" y="434911"/>
                    </a:lnTo>
                    <a:cubicBezTo>
                      <a:pt x="248618" y="435168"/>
                      <a:pt x="248554" y="435360"/>
                      <a:pt x="248425" y="435553"/>
                    </a:cubicBezTo>
                    <a:lnTo>
                      <a:pt x="247526" y="437351"/>
                    </a:lnTo>
                    <a:lnTo>
                      <a:pt x="246177" y="439149"/>
                    </a:lnTo>
                    <a:lnTo>
                      <a:pt x="245984" y="439984"/>
                    </a:lnTo>
                    <a:lnTo>
                      <a:pt x="247205" y="440818"/>
                    </a:lnTo>
                    <a:lnTo>
                      <a:pt x="250031" y="441653"/>
                    </a:lnTo>
                    <a:cubicBezTo>
                      <a:pt x="250288" y="441717"/>
                      <a:pt x="250480" y="441846"/>
                      <a:pt x="250609" y="442038"/>
                    </a:cubicBezTo>
                    <a:lnTo>
                      <a:pt x="251315" y="442937"/>
                    </a:lnTo>
                    <a:cubicBezTo>
                      <a:pt x="251636" y="443323"/>
                      <a:pt x="251636" y="443901"/>
                      <a:pt x="251315" y="444350"/>
                    </a:cubicBezTo>
                    <a:lnTo>
                      <a:pt x="250416" y="445506"/>
                    </a:lnTo>
                    <a:lnTo>
                      <a:pt x="248489" y="449230"/>
                    </a:lnTo>
                    <a:lnTo>
                      <a:pt x="247654" y="450322"/>
                    </a:lnTo>
                    <a:lnTo>
                      <a:pt x="247590" y="450771"/>
                    </a:lnTo>
                    <a:lnTo>
                      <a:pt x="249196" y="453597"/>
                    </a:lnTo>
                    <a:cubicBezTo>
                      <a:pt x="249260" y="453725"/>
                      <a:pt x="249324" y="453853"/>
                      <a:pt x="249324" y="453982"/>
                    </a:cubicBezTo>
                    <a:lnTo>
                      <a:pt x="250031" y="457835"/>
                    </a:lnTo>
                    <a:lnTo>
                      <a:pt x="250545" y="459376"/>
                    </a:lnTo>
                    <a:lnTo>
                      <a:pt x="250609" y="459440"/>
                    </a:lnTo>
                    <a:lnTo>
                      <a:pt x="250737" y="459568"/>
                    </a:lnTo>
                    <a:lnTo>
                      <a:pt x="251636" y="459440"/>
                    </a:lnTo>
                    <a:cubicBezTo>
                      <a:pt x="251765" y="459440"/>
                      <a:pt x="251893" y="459440"/>
                      <a:pt x="252022" y="459440"/>
                    </a:cubicBezTo>
                    <a:lnTo>
                      <a:pt x="254526" y="459889"/>
                    </a:lnTo>
                    <a:lnTo>
                      <a:pt x="256582" y="459889"/>
                    </a:lnTo>
                    <a:cubicBezTo>
                      <a:pt x="256774" y="459889"/>
                      <a:pt x="256967" y="459954"/>
                      <a:pt x="257160" y="460082"/>
                    </a:cubicBezTo>
                    <a:lnTo>
                      <a:pt x="257481" y="460275"/>
                    </a:lnTo>
                    <a:lnTo>
                      <a:pt x="258252" y="460724"/>
                    </a:lnTo>
                    <a:cubicBezTo>
                      <a:pt x="258380" y="460789"/>
                      <a:pt x="258444" y="460853"/>
                      <a:pt x="258573" y="460981"/>
                    </a:cubicBezTo>
                    <a:lnTo>
                      <a:pt x="259472" y="462137"/>
                    </a:lnTo>
                    <a:cubicBezTo>
                      <a:pt x="259600" y="462265"/>
                      <a:pt x="259665" y="462394"/>
                      <a:pt x="259665" y="462586"/>
                    </a:cubicBezTo>
                    <a:lnTo>
                      <a:pt x="260114" y="464320"/>
                    </a:lnTo>
                    <a:lnTo>
                      <a:pt x="260500" y="465861"/>
                    </a:lnTo>
                    <a:lnTo>
                      <a:pt x="261142" y="466824"/>
                    </a:lnTo>
                    <a:lnTo>
                      <a:pt x="262812" y="467788"/>
                    </a:lnTo>
                    <a:lnTo>
                      <a:pt x="263261" y="467916"/>
                    </a:lnTo>
                    <a:lnTo>
                      <a:pt x="265894" y="468687"/>
                    </a:lnTo>
                    <a:lnTo>
                      <a:pt x="268592" y="469072"/>
                    </a:lnTo>
                    <a:lnTo>
                      <a:pt x="270968" y="468879"/>
                    </a:lnTo>
                    <a:lnTo>
                      <a:pt x="273537" y="468237"/>
                    </a:lnTo>
                    <a:cubicBezTo>
                      <a:pt x="273730" y="468173"/>
                      <a:pt x="273987" y="468173"/>
                      <a:pt x="274180" y="468237"/>
                    </a:cubicBezTo>
                    <a:lnTo>
                      <a:pt x="275528" y="468687"/>
                    </a:lnTo>
                    <a:cubicBezTo>
                      <a:pt x="275593" y="468751"/>
                      <a:pt x="275721" y="468751"/>
                      <a:pt x="275785" y="468815"/>
                    </a:cubicBezTo>
                    <a:lnTo>
                      <a:pt x="277006" y="469650"/>
                    </a:lnTo>
                    <a:lnTo>
                      <a:pt x="278932" y="470164"/>
                    </a:lnTo>
                    <a:lnTo>
                      <a:pt x="280409" y="469393"/>
                    </a:lnTo>
                    <a:lnTo>
                      <a:pt x="281822" y="465283"/>
                    </a:lnTo>
                    <a:cubicBezTo>
                      <a:pt x="281951" y="464962"/>
                      <a:pt x="282144" y="464705"/>
                      <a:pt x="282465" y="464577"/>
                    </a:cubicBezTo>
                    <a:lnTo>
                      <a:pt x="284777" y="463678"/>
                    </a:lnTo>
                    <a:cubicBezTo>
                      <a:pt x="285034" y="463550"/>
                      <a:pt x="285355" y="463550"/>
                      <a:pt x="285612" y="463678"/>
                    </a:cubicBezTo>
                    <a:lnTo>
                      <a:pt x="288373" y="464834"/>
                    </a:lnTo>
                    <a:cubicBezTo>
                      <a:pt x="288695" y="464962"/>
                      <a:pt x="288951" y="465283"/>
                      <a:pt x="289080" y="465669"/>
                    </a:cubicBezTo>
                    <a:lnTo>
                      <a:pt x="289337" y="467017"/>
                    </a:lnTo>
                    <a:lnTo>
                      <a:pt x="289529" y="467916"/>
                    </a:lnTo>
                    <a:lnTo>
                      <a:pt x="289722" y="469971"/>
                    </a:lnTo>
                    <a:lnTo>
                      <a:pt x="290557" y="471062"/>
                    </a:lnTo>
                    <a:lnTo>
                      <a:pt x="292291" y="471062"/>
                    </a:lnTo>
                    <a:lnTo>
                      <a:pt x="297365" y="469072"/>
                    </a:lnTo>
                    <a:cubicBezTo>
                      <a:pt x="297558" y="469008"/>
                      <a:pt x="297815" y="469008"/>
                      <a:pt x="298007" y="469008"/>
                    </a:cubicBezTo>
                    <a:lnTo>
                      <a:pt x="298007" y="469008"/>
                    </a:lnTo>
                    <a:lnTo>
                      <a:pt x="298007" y="469008"/>
                    </a:lnTo>
                    <a:lnTo>
                      <a:pt x="298328" y="469072"/>
                    </a:lnTo>
                    <a:lnTo>
                      <a:pt x="301154" y="469714"/>
                    </a:lnTo>
                    <a:cubicBezTo>
                      <a:pt x="301219" y="469714"/>
                      <a:pt x="301347" y="469778"/>
                      <a:pt x="301411" y="469778"/>
                    </a:cubicBezTo>
                    <a:lnTo>
                      <a:pt x="306871" y="472539"/>
                    </a:lnTo>
                    <a:lnTo>
                      <a:pt x="308605" y="473759"/>
                    </a:lnTo>
                    <a:cubicBezTo>
                      <a:pt x="308733" y="473888"/>
                      <a:pt x="308862" y="473952"/>
                      <a:pt x="308926" y="474145"/>
                    </a:cubicBezTo>
                    <a:lnTo>
                      <a:pt x="309825" y="475750"/>
                    </a:lnTo>
                    <a:cubicBezTo>
                      <a:pt x="309889" y="475878"/>
                      <a:pt x="309953" y="475943"/>
                      <a:pt x="309953" y="476071"/>
                    </a:cubicBezTo>
                    <a:lnTo>
                      <a:pt x="310403" y="478383"/>
                    </a:lnTo>
                    <a:lnTo>
                      <a:pt x="311752" y="482813"/>
                    </a:lnTo>
                    <a:lnTo>
                      <a:pt x="312330" y="483905"/>
                    </a:lnTo>
                    <a:lnTo>
                      <a:pt x="313229" y="484997"/>
                    </a:lnTo>
                    <a:lnTo>
                      <a:pt x="314513" y="485639"/>
                    </a:lnTo>
                    <a:lnTo>
                      <a:pt x="315284" y="485510"/>
                    </a:lnTo>
                    <a:lnTo>
                      <a:pt x="316247" y="485125"/>
                    </a:lnTo>
                    <a:cubicBezTo>
                      <a:pt x="316312" y="485061"/>
                      <a:pt x="316440" y="485061"/>
                      <a:pt x="316504" y="485061"/>
                    </a:cubicBezTo>
                    <a:lnTo>
                      <a:pt x="318110" y="484804"/>
                    </a:lnTo>
                    <a:lnTo>
                      <a:pt x="321642" y="484547"/>
                    </a:lnTo>
                    <a:cubicBezTo>
                      <a:pt x="321835" y="484547"/>
                      <a:pt x="322028" y="484547"/>
                      <a:pt x="322220" y="484675"/>
                    </a:cubicBezTo>
                    <a:lnTo>
                      <a:pt x="323569" y="485382"/>
                    </a:lnTo>
                    <a:cubicBezTo>
                      <a:pt x="323762" y="485446"/>
                      <a:pt x="323890" y="485639"/>
                      <a:pt x="324019" y="485767"/>
                    </a:cubicBezTo>
                    <a:cubicBezTo>
                      <a:pt x="324019" y="485767"/>
                      <a:pt x="324019" y="485767"/>
                      <a:pt x="324083" y="485767"/>
                    </a:cubicBezTo>
                    <a:lnTo>
                      <a:pt x="324083" y="485767"/>
                    </a:lnTo>
                    <a:lnTo>
                      <a:pt x="324083" y="485767"/>
                    </a:lnTo>
                    <a:lnTo>
                      <a:pt x="324340" y="486217"/>
                    </a:lnTo>
                    <a:lnTo>
                      <a:pt x="324725" y="486923"/>
                    </a:lnTo>
                    <a:cubicBezTo>
                      <a:pt x="324789" y="487051"/>
                      <a:pt x="324854" y="487115"/>
                      <a:pt x="324854" y="487244"/>
                    </a:cubicBezTo>
                    <a:lnTo>
                      <a:pt x="325496" y="489941"/>
                    </a:lnTo>
                    <a:lnTo>
                      <a:pt x="325881" y="490455"/>
                    </a:lnTo>
                    <a:lnTo>
                      <a:pt x="327808" y="490455"/>
                    </a:lnTo>
                    <a:lnTo>
                      <a:pt x="330120" y="489427"/>
                    </a:lnTo>
                    <a:lnTo>
                      <a:pt x="333075" y="488657"/>
                    </a:lnTo>
                    <a:cubicBezTo>
                      <a:pt x="333203" y="488657"/>
                      <a:pt x="333331" y="488592"/>
                      <a:pt x="333460" y="488657"/>
                    </a:cubicBezTo>
                    <a:cubicBezTo>
                      <a:pt x="333588" y="488657"/>
                      <a:pt x="333717" y="488721"/>
                      <a:pt x="333845" y="488785"/>
                    </a:cubicBezTo>
                    <a:lnTo>
                      <a:pt x="336607" y="490133"/>
                    </a:lnTo>
                    <a:lnTo>
                      <a:pt x="345213" y="496362"/>
                    </a:lnTo>
                    <a:cubicBezTo>
                      <a:pt x="345277" y="496426"/>
                      <a:pt x="345342" y="496491"/>
                      <a:pt x="345406" y="496555"/>
                    </a:cubicBezTo>
                    <a:lnTo>
                      <a:pt x="350351" y="502398"/>
                    </a:lnTo>
                    <a:lnTo>
                      <a:pt x="353306" y="504517"/>
                    </a:lnTo>
                    <a:lnTo>
                      <a:pt x="360499" y="507664"/>
                    </a:lnTo>
                    <a:lnTo>
                      <a:pt x="372445" y="511003"/>
                    </a:lnTo>
                    <a:lnTo>
                      <a:pt x="384006" y="513250"/>
                    </a:lnTo>
                    <a:lnTo>
                      <a:pt x="386254" y="513250"/>
                    </a:lnTo>
                    <a:lnTo>
                      <a:pt x="388116" y="512415"/>
                    </a:lnTo>
                    <a:lnTo>
                      <a:pt x="392355" y="510168"/>
                    </a:lnTo>
                    <a:cubicBezTo>
                      <a:pt x="392548" y="510104"/>
                      <a:pt x="392676" y="510039"/>
                      <a:pt x="392869" y="510039"/>
                    </a:cubicBezTo>
                    <a:lnTo>
                      <a:pt x="395181" y="510039"/>
                    </a:lnTo>
                    <a:cubicBezTo>
                      <a:pt x="395309" y="510039"/>
                      <a:pt x="395502" y="510039"/>
                      <a:pt x="395630" y="510104"/>
                    </a:cubicBezTo>
                    <a:lnTo>
                      <a:pt x="398392" y="511259"/>
                    </a:lnTo>
                    <a:lnTo>
                      <a:pt x="403530" y="514406"/>
                    </a:lnTo>
                    <a:lnTo>
                      <a:pt x="405136" y="514598"/>
                    </a:lnTo>
                    <a:cubicBezTo>
                      <a:pt x="405393" y="514598"/>
                      <a:pt x="405650" y="514727"/>
                      <a:pt x="405778" y="514920"/>
                    </a:cubicBezTo>
                    <a:lnTo>
                      <a:pt x="406677" y="515818"/>
                    </a:lnTo>
                    <a:cubicBezTo>
                      <a:pt x="406806" y="515947"/>
                      <a:pt x="406934" y="516140"/>
                      <a:pt x="406998" y="516332"/>
                    </a:cubicBezTo>
                    <a:lnTo>
                      <a:pt x="407255" y="517231"/>
                    </a:lnTo>
                    <a:cubicBezTo>
                      <a:pt x="407320" y="517424"/>
                      <a:pt x="407320" y="517616"/>
                      <a:pt x="407255" y="517745"/>
                    </a:cubicBezTo>
                    <a:lnTo>
                      <a:pt x="406613" y="520442"/>
                    </a:lnTo>
                    <a:lnTo>
                      <a:pt x="406741" y="520956"/>
                    </a:lnTo>
                    <a:lnTo>
                      <a:pt x="407320" y="521405"/>
                    </a:lnTo>
                    <a:lnTo>
                      <a:pt x="408026" y="521533"/>
                    </a:lnTo>
                    <a:lnTo>
                      <a:pt x="411558" y="521341"/>
                    </a:lnTo>
                    <a:cubicBezTo>
                      <a:pt x="411623" y="521341"/>
                      <a:pt x="411687" y="521341"/>
                      <a:pt x="411815" y="521341"/>
                    </a:cubicBezTo>
                    <a:lnTo>
                      <a:pt x="413421" y="521598"/>
                    </a:lnTo>
                    <a:cubicBezTo>
                      <a:pt x="413614" y="521598"/>
                      <a:pt x="413806" y="521726"/>
                      <a:pt x="413999" y="521854"/>
                    </a:cubicBezTo>
                    <a:lnTo>
                      <a:pt x="415348" y="523010"/>
                    </a:lnTo>
                    <a:cubicBezTo>
                      <a:pt x="415476" y="523139"/>
                      <a:pt x="415605" y="523267"/>
                      <a:pt x="415669" y="523460"/>
                    </a:cubicBezTo>
                    <a:lnTo>
                      <a:pt x="417467" y="528019"/>
                    </a:lnTo>
                    <a:lnTo>
                      <a:pt x="418366" y="529624"/>
                    </a:lnTo>
                    <a:lnTo>
                      <a:pt x="419972" y="530523"/>
                    </a:lnTo>
                    <a:lnTo>
                      <a:pt x="431083" y="532321"/>
                    </a:lnTo>
                    <a:lnTo>
                      <a:pt x="437827" y="531872"/>
                    </a:lnTo>
                    <a:lnTo>
                      <a:pt x="445020" y="532128"/>
                    </a:lnTo>
                    <a:lnTo>
                      <a:pt x="447974" y="531743"/>
                    </a:lnTo>
                    <a:lnTo>
                      <a:pt x="450286" y="530266"/>
                    </a:lnTo>
                    <a:lnTo>
                      <a:pt x="451507" y="529239"/>
                    </a:lnTo>
                    <a:cubicBezTo>
                      <a:pt x="451635" y="529175"/>
                      <a:pt x="451764" y="529110"/>
                      <a:pt x="451892" y="529046"/>
                    </a:cubicBezTo>
                    <a:lnTo>
                      <a:pt x="453241" y="528597"/>
                    </a:lnTo>
                    <a:cubicBezTo>
                      <a:pt x="453498" y="528533"/>
                      <a:pt x="453755" y="528533"/>
                      <a:pt x="453947" y="528597"/>
                    </a:cubicBezTo>
                    <a:lnTo>
                      <a:pt x="456709" y="529496"/>
                    </a:lnTo>
                    <a:cubicBezTo>
                      <a:pt x="456838" y="529560"/>
                      <a:pt x="456966" y="529624"/>
                      <a:pt x="457030" y="529688"/>
                    </a:cubicBezTo>
                    <a:lnTo>
                      <a:pt x="462040" y="533541"/>
                    </a:lnTo>
                    <a:lnTo>
                      <a:pt x="467884" y="539320"/>
                    </a:lnTo>
                    <a:lnTo>
                      <a:pt x="473408" y="543558"/>
                    </a:lnTo>
                    <a:lnTo>
                      <a:pt x="479060" y="544008"/>
                    </a:lnTo>
                    <a:lnTo>
                      <a:pt x="484133" y="542916"/>
                    </a:lnTo>
                    <a:cubicBezTo>
                      <a:pt x="484198" y="542916"/>
                      <a:pt x="484262" y="542916"/>
                      <a:pt x="484390" y="542916"/>
                    </a:cubicBezTo>
                    <a:lnTo>
                      <a:pt x="488308" y="542916"/>
                    </a:lnTo>
                    <a:lnTo>
                      <a:pt x="491519" y="541889"/>
                    </a:lnTo>
                    <a:lnTo>
                      <a:pt x="494731" y="538485"/>
                    </a:lnTo>
                    <a:cubicBezTo>
                      <a:pt x="494795" y="538421"/>
                      <a:pt x="494859" y="538357"/>
                      <a:pt x="494923" y="538357"/>
                    </a:cubicBezTo>
                    <a:lnTo>
                      <a:pt x="504300" y="531743"/>
                    </a:lnTo>
                    <a:cubicBezTo>
                      <a:pt x="504686" y="531486"/>
                      <a:pt x="505199" y="531486"/>
                      <a:pt x="505585" y="531743"/>
                    </a:cubicBezTo>
                    <a:lnTo>
                      <a:pt x="522540" y="543109"/>
                    </a:lnTo>
                    <a:lnTo>
                      <a:pt x="532367" y="541182"/>
                    </a:lnTo>
                    <a:lnTo>
                      <a:pt x="537890" y="537651"/>
                    </a:lnTo>
                    <a:cubicBezTo>
                      <a:pt x="538019" y="537587"/>
                      <a:pt x="538147" y="537522"/>
                      <a:pt x="538276" y="537522"/>
                    </a:cubicBezTo>
                    <a:lnTo>
                      <a:pt x="542643" y="536623"/>
                    </a:lnTo>
                    <a:cubicBezTo>
                      <a:pt x="542707" y="536623"/>
                      <a:pt x="542772" y="536623"/>
                      <a:pt x="542900" y="536623"/>
                    </a:cubicBezTo>
                    <a:cubicBezTo>
                      <a:pt x="543028" y="536623"/>
                      <a:pt x="543157" y="536623"/>
                      <a:pt x="543350" y="536688"/>
                    </a:cubicBezTo>
                    <a:lnTo>
                      <a:pt x="547910" y="538485"/>
                    </a:lnTo>
                    <a:cubicBezTo>
                      <a:pt x="548038" y="538550"/>
                      <a:pt x="548102" y="538614"/>
                      <a:pt x="548231" y="538678"/>
                    </a:cubicBezTo>
                    <a:lnTo>
                      <a:pt x="564416" y="551906"/>
                    </a:lnTo>
                    <a:lnTo>
                      <a:pt x="568205" y="554346"/>
                    </a:lnTo>
                    <a:lnTo>
                      <a:pt x="571673" y="555951"/>
                    </a:lnTo>
                    <a:lnTo>
                      <a:pt x="573150" y="555823"/>
                    </a:lnTo>
                    <a:lnTo>
                      <a:pt x="574435" y="554153"/>
                    </a:lnTo>
                    <a:lnTo>
                      <a:pt x="576426" y="550814"/>
                    </a:lnTo>
                    <a:lnTo>
                      <a:pt x="583876" y="542403"/>
                    </a:lnTo>
                    <a:lnTo>
                      <a:pt x="588757" y="537972"/>
                    </a:lnTo>
                    <a:cubicBezTo>
                      <a:pt x="588821" y="537908"/>
                      <a:pt x="588950" y="537843"/>
                      <a:pt x="589078" y="537779"/>
                    </a:cubicBezTo>
                    <a:lnTo>
                      <a:pt x="592932" y="536174"/>
                    </a:lnTo>
                    <a:cubicBezTo>
                      <a:pt x="593253" y="536045"/>
                      <a:pt x="593638" y="536045"/>
                      <a:pt x="593959" y="536238"/>
                    </a:cubicBezTo>
                    <a:lnTo>
                      <a:pt x="598776" y="539192"/>
                    </a:lnTo>
                    <a:cubicBezTo>
                      <a:pt x="598841" y="539256"/>
                      <a:pt x="598905" y="539320"/>
                      <a:pt x="598969" y="539385"/>
                    </a:cubicBezTo>
                    <a:lnTo>
                      <a:pt x="603658" y="544072"/>
                    </a:lnTo>
                    <a:lnTo>
                      <a:pt x="608410" y="547218"/>
                    </a:lnTo>
                    <a:lnTo>
                      <a:pt x="614512" y="546191"/>
                    </a:lnTo>
                    <a:lnTo>
                      <a:pt x="618365" y="542980"/>
                    </a:lnTo>
                    <a:lnTo>
                      <a:pt x="619842" y="541503"/>
                    </a:lnTo>
                    <a:lnTo>
                      <a:pt x="620420" y="538100"/>
                    </a:lnTo>
                    <a:lnTo>
                      <a:pt x="620228" y="533926"/>
                    </a:lnTo>
                    <a:lnTo>
                      <a:pt x="620228" y="528404"/>
                    </a:lnTo>
                    <a:lnTo>
                      <a:pt x="621191" y="523396"/>
                    </a:lnTo>
                    <a:cubicBezTo>
                      <a:pt x="621191" y="523267"/>
                      <a:pt x="621255" y="523074"/>
                      <a:pt x="621384" y="522946"/>
                    </a:cubicBezTo>
                    <a:lnTo>
                      <a:pt x="624146" y="518836"/>
                    </a:lnTo>
                    <a:lnTo>
                      <a:pt x="627742" y="515241"/>
                    </a:lnTo>
                    <a:lnTo>
                      <a:pt x="630375" y="511709"/>
                    </a:lnTo>
                    <a:lnTo>
                      <a:pt x="635128" y="503811"/>
                    </a:lnTo>
                    <a:lnTo>
                      <a:pt x="637569" y="501114"/>
                    </a:lnTo>
                    <a:cubicBezTo>
                      <a:pt x="637633" y="500985"/>
                      <a:pt x="637761" y="500921"/>
                      <a:pt x="637890" y="500857"/>
                    </a:cubicBezTo>
                    <a:lnTo>
                      <a:pt x="645982" y="496619"/>
                    </a:lnTo>
                    <a:lnTo>
                      <a:pt x="651827" y="491033"/>
                    </a:lnTo>
                    <a:cubicBezTo>
                      <a:pt x="651891" y="490968"/>
                      <a:pt x="652019" y="490904"/>
                      <a:pt x="652084" y="490840"/>
                    </a:cubicBezTo>
                    <a:lnTo>
                      <a:pt x="655745" y="489042"/>
                    </a:lnTo>
                    <a:cubicBezTo>
                      <a:pt x="655873" y="488978"/>
                      <a:pt x="656002" y="488978"/>
                      <a:pt x="656066" y="488913"/>
                    </a:cubicBezTo>
                    <a:lnTo>
                      <a:pt x="660883" y="488207"/>
                    </a:lnTo>
                    <a:lnTo>
                      <a:pt x="681949" y="488400"/>
                    </a:lnTo>
                    <a:lnTo>
                      <a:pt x="687665" y="487308"/>
                    </a:lnTo>
                    <a:lnTo>
                      <a:pt x="692161" y="485382"/>
                    </a:lnTo>
                    <a:lnTo>
                      <a:pt x="695051" y="482492"/>
                    </a:lnTo>
                    <a:lnTo>
                      <a:pt x="697234" y="477869"/>
                    </a:lnTo>
                    <a:lnTo>
                      <a:pt x="698968" y="471448"/>
                    </a:lnTo>
                    <a:cubicBezTo>
                      <a:pt x="699033" y="471255"/>
                      <a:pt x="699097" y="471127"/>
                      <a:pt x="699225" y="470998"/>
                    </a:cubicBezTo>
                    <a:lnTo>
                      <a:pt x="704941" y="464384"/>
                    </a:lnTo>
                    <a:cubicBezTo>
                      <a:pt x="705006" y="464320"/>
                      <a:pt x="705070" y="464256"/>
                      <a:pt x="705198" y="464192"/>
                    </a:cubicBezTo>
                    <a:lnTo>
                      <a:pt x="715025" y="457578"/>
                    </a:lnTo>
                    <a:lnTo>
                      <a:pt x="743477" y="444928"/>
                    </a:lnTo>
                    <a:lnTo>
                      <a:pt x="751248" y="440690"/>
                    </a:lnTo>
                    <a:lnTo>
                      <a:pt x="760561" y="431379"/>
                    </a:lnTo>
                    <a:lnTo>
                      <a:pt x="756836" y="427976"/>
                    </a:lnTo>
                    <a:lnTo>
                      <a:pt x="751826" y="426242"/>
                    </a:lnTo>
                    <a:cubicBezTo>
                      <a:pt x="751762" y="426178"/>
                      <a:pt x="751634" y="426178"/>
                      <a:pt x="751569" y="426114"/>
                    </a:cubicBezTo>
                    <a:lnTo>
                      <a:pt x="748294" y="423930"/>
                    </a:lnTo>
                    <a:lnTo>
                      <a:pt x="746945" y="423609"/>
                    </a:lnTo>
                    <a:lnTo>
                      <a:pt x="743477" y="424637"/>
                    </a:lnTo>
                    <a:lnTo>
                      <a:pt x="742449" y="424894"/>
                    </a:lnTo>
                    <a:lnTo>
                      <a:pt x="740715" y="425151"/>
                    </a:lnTo>
                    <a:cubicBezTo>
                      <a:pt x="740587" y="425151"/>
                      <a:pt x="740458" y="425151"/>
                      <a:pt x="740394" y="425151"/>
                    </a:cubicBezTo>
                    <a:lnTo>
                      <a:pt x="739045" y="424894"/>
                    </a:lnTo>
                    <a:lnTo>
                      <a:pt x="736155" y="423930"/>
                    </a:lnTo>
                    <a:lnTo>
                      <a:pt x="735256" y="423802"/>
                    </a:lnTo>
                    <a:lnTo>
                      <a:pt x="733008" y="424637"/>
                    </a:lnTo>
                    <a:lnTo>
                      <a:pt x="731595" y="425472"/>
                    </a:lnTo>
                    <a:cubicBezTo>
                      <a:pt x="731402" y="425600"/>
                      <a:pt x="731210" y="425600"/>
                      <a:pt x="731017" y="425600"/>
                    </a:cubicBezTo>
                    <a:lnTo>
                      <a:pt x="729219" y="425600"/>
                    </a:lnTo>
                    <a:cubicBezTo>
                      <a:pt x="729026" y="425600"/>
                      <a:pt x="728769" y="425536"/>
                      <a:pt x="728577" y="425407"/>
                    </a:cubicBezTo>
                    <a:lnTo>
                      <a:pt x="720805" y="420399"/>
                    </a:lnTo>
                    <a:lnTo>
                      <a:pt x="705455" y="413207"/>
                    </a:lnTo>
                    <a:cubicBezTo>
                      <a:pt x="705327" y="413143"/>
                      <a:pt x="705198" y="413079"/>
                      <a:pt x="705070" y="412950"/>
                    </a:cubicBezTo>
                    <a:lnTo>
                      <a:pt x="703272" y="410895"/>
                    </a:lnTo>
                    <a:lnTo>
                      <a:pt x="700060" y="405437"/>
                    </a:lnTo>
                    <a:lnTo>
                      <a:pt x="698583" y="404346"/>
                    </a:lnTo>
                    <a:lnTo>
                      <a:pt x="695308" y="403254"/>
                    </a:lnTo>
                    <a:cubicBezTo>
                      <a:pt x="695115" y="403190"/>
                      <a:pt x="694922" y="403061"/>
                      <a:pt x="694794" y="402933"/>
                    </a:cubicBezTo>
                    <a:lnTo>
                      <a:pt x="692995" y="400878"/>
                    </a:lnTo>
                    <a:cubicBezTo>
                      <a:pt x="692931" y="400814"/>
                      <a:pt x="692867" y="400686"/>
                      <a:pt x="692803" y="400557"/>
                    </a:cubicBezTo>
                    <a:lnTo>
                      <a:pt x="691647" y="397796"/>
                    </a:lnTo>
                    <a:lnTo>
                      <a:pt x="690362" y="395613"/>
                    </a:lnTo>
                    <a:lnTo>
                      <a:pt x="689014" y="395356"/>
                    </a:lnTo>
                    <a:lnTo>
                      <a:pt x="684646" y="398310"/>
                    </a:lnTo>
                    <a:cubicBezTo>
                      <a:pt x="684453" y="398438"/>
                      <a:pt x="684261" y="398502"/>
                      <a:pt x="684004" y="398502"/>
                    </a:cubicBezTo>
                    <a:lnTo>
                      <a:pt x="684004" y="398502"/>
                    </a:lnTo>
                    <a:lnTo>
                      <a:pt x="681756" y="398502"/>
                    </a:lnTo>
                    <a:lnTo>
                      <a:pt x="681756" y="398502"/>
                    </a:lnTo>
                    <a:cubicBezTo>
                      <a:pt x="681242" y="398502"/>
                      <a:pt x="680857" y="398181"/>
                      <a:pt x="680664" y="397732"/>
                    </a:cubicBezTo>
                    <a:lnTo>
                      <a:pt x="679958" y="395677"/>
                    </a:lnTo>
                    <a:cubicBezTo>
                      <a:pt x="679893" y="395484"/>
                      <a:pt x="679893" y="395292"/>
                      <a:pt x="679893" y="395099"/>
                    </a:cubicBezTo>
                    <a:lnTo>
                      <a:pt x="680343" y="392595"/>
                    </a:lnTo>
                    <a:lnTo>
                      <a:pt x="681050" y="389769"/>
                    </a:lnTo>
                    <a:lnTo>
                      <a:pt x="681178" y="388228"/>
                    </a:lnTo>
                    <a:lnTo>
                      <a:pt x="678224" y="385660"/>
                    </a:lnTo>
                    <a:lnTo>
                      <a:pt x="672443" y="382128"/>
                    </a:lnTo>
                    <a:lnTo>
                      <a:pt x="667305" y="378211"/>
                    </a:lnTo>
                    <a:cubicBezTo>
                      <a:pt x="667048" y="378019"/>
                      <a:pt x="666856" y="377633"/>
                      <a:pt x="666856" y="377312"/>
                    </a:cubicBezTo>
                    <a:lnTo>
                      <a:pt x="666856" y="373652"/>
                    </a:lnTo>
                    <a:cubicBezTo>
                      <a:pt x="666278" y="373395"/>
                      <a:pt x="666342" y="373203"/>
                      <a:pt x="666470" y="373010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7C717B00-7E85-459A-B5FC-CC27B276F0DD}"/>
                  </a:ext>
                </a:extLst>
              </p:cNvPr>
              <p:cNvSpPr/>
              <p:nvPr/>
            </p:nvSpPr>
            <p:spPr>
              <a:xfrm>
                <a:off x="361462" y="1542511"/>
                <a:ext cx="6936" cy="6292"/>
              </a:xfrm>
              <a:custGeom>
                <a:avLst/>
                <a:gdLst>
                  <a:gd name="connsiteX0" fmla="*/ 5588 w 6936"/>
                  <a:gd name="connsiteY0" fmla="*/ 5522 h 6292"/>
                  <a:gd name="connsiteX1" fmla="*/ 6936 w 6936"/>
                  <a:gd name="connsiteY1" fmla="*/ 6293 h 6292"/>
                  <a:gd name="connsiteX2" fmla="*/ 3083 w 6936"/>
                  <a:gd name="connsiteY2" fmla="*/ 1220 h 6292"/>
                  <a:gd name="connsiteX3" fmla="*/ 1220 w 6936"/>
                  <a:gd name="connsiteY3" fmla="*/ 64 h 6292"/>
                  <a:gd name="connsiteX4" fmla="*/ 385 w 6936"/>
                  <a:gd name="connsiteY4" fmla="*/ 0 h 6292"/>
                  <a:gd name="connsiteX5" fmla="*/ 0 w 6936"/>
                  <a:gd name="connsiteY5" fmla="*/ 1413 h 6292"/>
                  <a:gd name="connsiteX6" fmla="*/ 899 w 6936"/>
                  <a:gd name="connsiteY6" fmla="*/ 3917 h 6292"/>
                  <a:gd name="connsiteX7" fmla="*/ 2633 w 6936"/>
                  <a:gd name="connsiteY7" fmla="*/ 5137 h 6292"/>
                  <a:gd name="connsiteX8" fmla="*/ 5074 w 6936"/>
                  <a:gd name="connsiteY8" fmla="*/ 5330 h 6292"/>
                  <a:gd name="connsiteX9" fmla="*/ 5588 w 6936"/>
                  <a:gd name="connsiteY9" fmla="*/ 5522 h 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6" h="6292">
                    <a:moveTo>
                      <a:pt x="5588" y="5522"/>
                    </a:moveTo>
                    <a:lnTo>
                      <a:pt x="6936" y="6293"/>
                    </a:lnTo>
                    <a:lnTo>
                      <a:pt x="3083" y="1220"/>
                    </a:lnTo>
                    <a:lnTo>
                      <a:pt x="1220" y="64"/>
                    </a:lnTo>
                    <a:lnTo>
                      <a:pt x="385" y="0"/>
                    </a:lnTo>
                    <a:lnTo>
                      <a:pt x="0" y="1413"/>
                    </a:lnTo>
                    <a:lnTo>
                      <a:pt x="899" y="3917"/>
                    </a:lnTo>
                    <a:lnTo>
                      <a:pt x="2633" y="5137"/>
                    </a:lnTo>
                    <a:lnTo>
                      <a:pt x="5074" y="5330"/>
                    </a:lnTo>
                    <a:cubicBezTo>
                      <a:pt x="5331" y="5394"/>
                      <a:pt x="5459" y="5394"/>
                      <a:pt x="5588" y="5522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EFCC62C4-58B4-49CE-9D7E-8417E3A2C100}"/>
                  </a:ext>
                </a:extLst>
              </p:cNvPr>
              <p:cNvSpPr/>
              <p:nvPr/>
            </p:nvSpPr>
            <p:spPr>
              <a:xfrm>
                <a:off x="338726" y="1447155"/>
                <a:ext cx="348296" cy="357855"/>
              </a:xfrm>
              <a:custGeom>
                <a:avLst/>
                <a:gdLst>
                  <a:gd name="connsiteX0" fmla="*/ 12845 w 348296"/>
                  <a:gd name="connsiteY0" fmla="*/ 110189 h 357855"/>
                  <a:gd name="connsiteX1" fmla="*/ 17662 w 348296"/>
                  <a:gd name="connsiteY1" fmla="*/ 115197 h 357855"/>
                  <a:gd name="connsiteX2" fmla="*/ 17983 w 348296"/>
                  <a:gd name="connsiteY2" fmla="*/ 115903 h 357855"/>
                  <a:gd name="connsiteX3" fmla="*/ 18240 w 348296"/>
                  <a:gd name="connsiteY3" fmla="*/ 118857 h 357855"/>
                  <a:gd name="connsiteX4" fmla="*/ 18882 w 348296"/>
                  <a:gd name="connsiteY4" fmla="*/ 122132 h 357855"/>
                  <a:gd name="connsiteX5" fmla="*/ 20873 w 348296"/>
                  <a:gd name="connsiteY5" fmla="*/ 127398 h 357855"/>
                  <a:gd name="connsiteX6" fmla="*/ 20938 w 348296"/>
                  <a:gd name="connsiteY6" fmla="*/ 127654 h 357855"/>
                  <a:gd name="connsiteX7" fmla="*/ 21194 w 348296"/>
                  <a:gd name="connsiteY7" fmla="*/ 129260 h 357855"/>
                  <a:gd name="connsiteX8" fmla="*/ 21194 w 348296"/>
                  <a:gd name="connsiteY8" fmla="*/ 129581 h 357855"/>
                  <a:gd name="connsiteX9" fmla="*/ 20938 w 348296"/>
                  <a:gd name="connsiteY9" fmla="*/ 131186 h 357855"/>
                  <a:gd name="connsiteX10" fmla="*/ 20488 w 348296"/>
                  <a:gd name="connsiteY10" fmla="*/ 133305 h 357855"/>
                  <a:gd name="connsiteX11" fmla="*/ 18625 w 348296"/>
                  <a:gd name="connsiteY11" fmla="*/ 138699 h 357855"/>
                  <a:gd name="connsiteX12" fmla="*/ 18240 w 348296"/>
                  <a:gd name="connsiteY12" fmla="*/ 141075 h 357855"/>
                  <a:gd name="connsiteX13" fmla="*/ 18433 w 348296"/>
                  <a:gd name="connsiteY13" fmla="*/ 142102 h 357855"/>
                  <a:gd name="connsiteX14" fmla="*/ 21130 w 348296"/>
                  <a:gd name="connsiteY14" fmla="*/ 148331 h 357855"/>
                  <a:gd name="connsiteX15" fmla="*/ 31984 w 348296"/>
                  <a:gd name="connsiteY15" fmla="*/ 164127 h 357855"/>
                  <a:gd name="connsiteX16" fmla="*/ 32113 w 348296"/>
                  <a:gd name="connsiteY16" fmla="*/ 164384 h 357855"/>
                  <a:gd name="connsiteX17" fmla="*/ 32562 w 348296"/>
                  <a:gd name="connsiteY17" fmla="*/ 165732 h 357855"/>
                  <a:gd name="connsiteX18" fmla="*/ 32627 w 348296"/>
                  <a:gd name="connsiteY18" fmla="*/ 165989 h 357855"/>
                  <a:gd name="connsiteX19" fmla="*/ 33076 w 348296"/>
                  <a:gd name="connsiteY19" fmla="*/ 170805 h 357855"/>
                  <a:gd name="connsiteX20" fmla="*/ 33590 w 348296"/>
                  <a:gd name="connsiteY20" fmla="*/ 171833 h 357855"/>
                  <a:gd name="connsiteX21" fmla="*/ 34682 w 348296"/>
                  <a:gd name="connsiteY21" fmla="*/ 172924 h 357855"/>
                  <a:gd name="connsiteX22" fmla="*/ 39049 w 348296"/>
                  <a:gd name="connsiteY22" fmla="*/ 174915 h 357855"/>
                  <a:gd name="connsiteX23" fmla="*/ 43609 w 348296"/>
                  <a:gd name="connsiteY23" fmla="*/ 176006 h 357855"/>
                  <a:gd name="connsiteX24" fmla="*/ 49197 w 348296"/>
                  <a:gd name="connsiteY24" fmla="*/ 177869 h 357855"/>
                  <a:gd name="connsiteX25" fmla="*/ 52408 w 348296"/>
                  <a:gd name="connsiteY25" fmla="*/ 178254 h 357855"/>
                  <a:gd name="connsiteX26" fmla="*/ 54977 w 348296"/>
                  <a:gd name="connsiteY26" fmla="*/ 178254 h 357855"/>
                  <a:gd name="connsiteX27" fmla="*/ 61849 w 348296"/>
                  <a:gd name="connsiteY27" fmla="*/ 175621 h 357855"/>
                  <a:gd name="connsiteX28" fmla="*/ 62299 w 348296"/>
                  <a:gd name="connsiteY28" fmla="*/ 175557 h 357855"/>
                  <a:gd name="connsiteX29" fmla="*/ 66859 w 348296"/>
                  <a:gd name="connsiteY29" fmla="*/ 175750 h 357855"/>
                  <a:gd name="connsiteX30" fmla="*/ 71034 w 348296"/>
                  <a:gd name="connsiteY30" fmla="*/ 174080 h 357855"/>
                  <a:gd name="connsiteX31" fmla="*/ 73410 w 348296"/>
                  <a:gd name="connsiteY31" fmla="*/ 172154 h 357855"/>
                  <a:gd name="connsiteX32" fmla="*/ 73731 w 348296"/>
                  <a:gd name="connsiteY32" fmla="*/ 171961 h 357855"/>
                  <a:gd name="connsiteX33" fmla="*/ 74887 w 348296"/>
                  <a:gd name="connsiteY33" fmla="*/ 171511 h 357855"/>
                  <a:gd name="connsiteX34" fmla="*/ 79190 w 348296"/>
                  <a:gd name="connsiteY34" fmla="*/ 170548 h 357855"/>
                  <a:gd name="connsiteX35" fmla="*/ 83558 w 348296"/>
                  <a:gd name="connsiteY35" fmla="*/ 170099 h 357855"/>
                  <a:gd name="connsiteX36" fmla="*/ 85934 w 348296"/>
                  <a:gd name="connsiteY36" fmla="*/ 169328 h 357855"/>
                  <a:gd name="connsiteX37" fmla="*/ 87540 w 348296"/>
                  <a:gd name="connsiteY37" fmla="*/ 167723 h 357855"/>
                  <a:gd name="connsiteX38" fmla="*/ 87925 w 348296"/>
                  <a:gd name="connsiteY38" fmla="*/ 167466 h 357855"/>
                  <a:gd name="connsiteX39" fmla="*/ 89531 w 348296"/>
                  <a:gd name="connsiteY39" fmla="*/ 166760 h 357855"/>
                  <a:gd name="connsiteX40" fmla="*/ 89788 w 348296"/>
                  <a:gd name="connsiteY40" fmla="*/ 166696 h 357855"/>
                  <a:gd name="connsiteX41" fmla="*/ 92549 w 348296"/>
                  <a:gd name="connsiteY41" fmla="*/ 166246 h 357855"/>
                  <a:gd name="connsiteX42" fmla="*/ 96852 w 348296"/>
                  <a:gd name="connsiteY42" fmla="*/ 166246 h 357855"/>
                  <a:gd name="connsiteX43" fmla="*/ 98586 w 348296"/>
                  <a:gd name="connsiteY43" fmla="*/ 166503 h 357855"/>
                  <a:gd name="connsiteX44" fmla="*/ 101734 w 348296"/>
                  <a:gd name="connsiteY44" fmla="*/ 167466 h 357855"/>
                  <a:gd name="connsiteX45" fmla="*/ 115349 w 348296"/>
                  <a:gd name="connsiteY45" fmla="*/ 173887 h 357855"/>
                  <a:gd name="connsiteX46" fmla="*/ 115799 w 348296"/>
                  <a:gd name="connsiteY46" fmla="*/ 174273 h 357855"/>
                  <a:gd name="connsiteX47" fmla="*/ 117597 w 348296"/>
                  <a:gd name="connsiteY47" fmla="*/ 176777 h 357855"/>
                  <a:gd name="connsiteX48" fmla="*/ 117790 w 348296"/>
                  <a:gd name="connsiteY48" fmla="*/ 177547 h 357855"/>
                  <a:gd name="connsiteX49" fmla="*/ 117340 w 348296"/>
                  <a:gd name="connsiteY49" fmla="*/ 182106 h 357855"/>
                  <a:gd name="connsiteX50" fmla="*/ 117148 w 348296"/>
                  <a:gd name="connsiteY50" fmla="*/ 182620 h 357855"/>
                  <a:gd name="connsiteX51" fmla="*/ 114964 w 348296"/>
                  <a:gd name="connsiteY51" fmla="*/ 186152 h 357855"/>
                  <a:gd name="connsiteX52" fmla="*/ 113423 w 348296"/>
                  <a:gd name="connsiteY52" fmla="*/ 190261 h 357855"/>
                  <a:gd name="connsiteX53" fmla="*/ 113808 w 348296"/>
                  <a:gd name="connsiteY53" fmla="*/ 191032 h 357855"/>
                  <a:gd name="connsiteX54" fmla="*/ 115028 w 348296"/>
                  <a:gd name="connsiteY54" fmla="*/ 192252 h 357855"/>
                  <a:gd name="connsiteX55" fmla="*/ 124020 w 348296"/>
                  <a:gd name="connsiteY55" fmla="*/ 198994 h 357855"/>
                  <a:gd name="connsiteX56" fmla="*/ 125947 w 348296"/>
                  <a:gd name="connsiteY56" fmla="*/ 200022 h 357855"/>
                  <a:gd name="connsiteX57" fmla="*/ 127616 w 348296"/>
                  <a:gd name="connsiteY57" fmla="*/ 200664 h 357855"/>
                  <a:gd name="connsiteX58" fmla="*/ 130507 w 348296"/>
                  <a:gd name="connsiteY58" fmla="*/ 202333 h 357855"/>
                  <a:gd name="connsiteX59" fmla="*/ 130892 w 348296"/>
                  <a:gd name="connsiteY59" fmla="*/ 202719 h 357855"/>
                  <a:gd name="connsiteX60" fmla="*/ 133204 w 348296"/>
                  <a:gd name="connsiteY60" fmla="*/ 206572 h 357855"/>
                  <a:gd name="connsiteX61" fmla="*/ 133268 w 348296"/>
                  <a:gd name="connsiteY61" fmla="*/ 207599 h 357855"/>
                  <a:gd name="connsiteX62" fmla="*/ 130956 w 348296"/>
                  <a:gd name="connsiteY62" fmla="*/ 212928 h 357855"/>
                  <a:gd name="connsiteX63" fmla="*/ 130250 w 348296"/>
                  <a:gd name="connsiteY63" fmla="*/ 213506 h 357855"/>
                  <a:gd name="connsiteX64" fmla="*/ 127938 w 348296"/>
                  <a:gd name="connsiteY64" fmla="*/ 214149 h 357855"/>
                  <a:gd name="connsiteX65" fmla="*/ 127552 w 348296"/>
                  <a:gd name="connsiteY65" fmla="*/ 214470 h 357855"/>
                  <a:gd name="connsiteX66" fmla="*/ 127167 w 348296"/>
                  <a:gd name="connsiteY66" fmla="*/ 216332 h 357855"/>
                  <a:gd name="connsiteX67" fmla="*/ 127038 w 348296"/>
                  <a:gd name="connsiteY67" fmla="*/ 216653 h 357855"/>
                  <a:gd name="connsiteX68" fmla="*/ 125690 w 348296"/>
                  <a:gd name="connsiteY68" fmla="*/ 219157 h 357855"/>
                  <a:gd name="connsiteX69" fmla="*/ 125433 w 348296"/>
                  <a:gd name="connsiteY69" fmla="*/ 219478 h 357855"/>
                  <a:gd name="connsiteX70" fmla="*/ 120166 w 348296"/>
                  <a:gd name="connsiteY70" fmla="*/ 224101 h 357855"/>
                  <a:gd name="connsiteX71" fmla="*/ 117790 w 348296"/>
                  <a:gd name="connsiteY71" fmla="*/ 230908 h 357855"/>
                  <a:gd name="connsiteX72" fmla="*/ 117790 w 348296"/>
                  <a:gd name="connsiteY72" fmla="*/ 232642 h 357855"/>
                  <a:gd name="connsiteX73" fmla="*/ 118432 w 348296"/>
                  <a:gd name="connsiteY73" fmla="*/ 235018 h 357855"/>
                  <a:gd name="connsiteX74" fmla="*/ 118496 w 348296"/>
                  <a:gd name="connsiteY74" fmla="*/ 235403 h 357855"/>
                  <a:gd name="connsiteX75" fmla="*/ 118496 w 348296"/>
                  <a:gd name="connsiteY75" fmla="*/ 235403 h 357855"/>
                  <a:gd name="connsiteX76" fmla="*/ 118496 w 348296"/>
                  <a:gd name="connsiteY76" fmla="*/ 235403 h 357855"/>
                  <a:gd name="connsiteX77" fmla="*/ 118240 w 348296"/>
                  <a:gd name="connsiteY77" fmla="*/ 237715 h 357855"/>
                  <a:gd name="connsiteX78" fmla="*/ 117790 w 348296"/>
                  <a:gd name="connsiteY78" fmla="*/ 240090 h 357855"/>
                  <a:gd name="connsiteX79" fmla="*/ 117726 w 348296"/>
                  <a:gd name="connsiteY79" fmla="*/ 240283 h 357855"/>
                  <a:gd name="connsiteX80" fmla="*/ 114322 w 348296"/>
                  <a:gd name="connsiteY80" fmla="*/ 248245 h 357855"/>
                  <a:gd name="connsiteX81" fmla="*/ 120937 w 348296"/>
                  <a:gd name="connsiteY81" fmla="*/ 250236 h 357855"/>
                  <a:gd name="connsiteX82" fmla="*/ 121900 w 348296"/>
                  <a:gd name="connsiteY82" fmla="*/ 250557 h 357855"/>
                  <a:gd name="connsiteX83" fmla="*/ 123634 w 348296"/>
                  <a:gd name="connsiteY83" fmla="*/ 250172 h 357855"/>
                  <a:gd name="connsiteX84" fmla="*/ 124534 w 348296"/>
                  <a:gd name="connsiteY84" fmla="*/ 250364 h 357855"/>
                  <a:gd name="connsiteX85" fmla="*/ 125882 w 348296"/>
                  <a:gd name="connsiteY85" fmla="*/ 251263 h 357855"/>
                  <a:gd name="connsiteX86" fmla="*/ 126910 w 348296"/>
                  <a:gd name="connsiteY86" fmla="*/ 251649 h 357855"/>
                  <a:gd name="connsiteX87" fmla="*/ 134232 w 348296"/>
                  <a:gd name="connsiteY87" fmla="*/ 249080 h 357855"/>
                  <a:gd name="connsiteX88" fmla="*/ 134617 w 348296"/>
                  <a:gd name="connsiteY88" fmla="*/ 249016 h 357855"/>
                  <a:gd name="connsiteX89" fmla="*/ 136929 w 348296"/>
                  <a:gd name="connsiteY89" fmla="*/ 249016 h 357855"/>
                  <a:gd name="connsiteX90" fmla="*/ 138663 w 348296"/>
                  <a:gd name="connsiteY90" fmla="*/ 248310 h 357855"/>
                  <a:gd name="connsiteX91" fmla="*/ 138984 w 348296"/>
                  <a:gd name="connsiteY91" fmla="*/ 248181 h 357855"/>
                  <a:gd name="connsiteX92" fmla="*/ 139434 w 348296"/>
                  <a:gd name="connsiteY92" fmla="*/ 248117 h 357855"/>
                  <a:gd name="connsiteX93" fmla="*/ 140590 w 348296"/>
                  <a:gd name="connsiteY93" fmla="*/ 248117 h 357855"/>
                  <a:gd name="connsiteX94" fmla="*/ 141297 w 348296"/>
                  <a:gd name="connsiteY94" fmla="*/ 248374 h 357855"/>
                  <a:gd name="connsiteX95" fmla="*/ 142003 w 348296"/>
                  <a:gd name="connsiteY95" fmla="*/ 248952 h 357855"/>
                  <a:gd name="connsiteX96" fmla="*/ 143673 w 348296"/>
                  <a:gd name="connsiteY96" fmla="*/ 250300 h 357855"/>
                  <a:gd name="connsiteX97" fmla="*/ 146049 w 348296"/>
                  <a:gd name="connsiteY97" fmla="*/ 251071 h 357855"/>
                  <a:gd name="connsiteX98" fmla="*/ 147462 w 348296"/>
                  <a:gd name="connsiteY98" fmla="*/ 251071 h 357855"/>
                  <a:gd name="connsiteX99" fmla="*/ 148683 w 348296"/>
                  <a:gd name="connsiteY99" fmla="*/ 250878 h 357855"/>
                  <a:gd name="connsiteX100" fmla="*/ 149646 w 348296"/>
                  <a:gd name="connsiteY100" fmla="*/ 250300 h 357855"/>
                  <a:gd name="connsiteX101" fmla="*/ 154270 w 348296"/>
                  <a:gd name="connsiteY101" fmla="*/ 246319 h 357855"/>
                  <a:gd name="connsiteX102" fmla="*/ 154527 w 348296"/>
                  <a:gd name="connsiteY102" fmla="*/ 246190 h 357855"/>
                  <a:gd name="connsiteX103" fmla="*/ 155426 w 348296"/>
                  <a:gd name="connsiteY103" fmla="*/ 245741 h 357855"/>
                  <a:gd name="connsiteX104" fmla="*/ 160436 w 348296"/>
                  <a:gd name="connsiteY104" fmla="*/ 244264 h 357855"/>
                  <a:gd name="connsiteX105" fmla="*/ 166730 w 348296"/>
                  <a:gd name="connsiteY105" fmla="*/ 243301 h 357855"/>
                  <a:gd name="connsiteX106" fmla="*/ 171611 w 348296"/>
                  <a:gd name="connsiteY106" fmla="*/ 241952 h 357855"/>
                  <a:gd name="connsiteX107" fmla="*/ 172382 w 348296"/>
                  <a:gd name="connsiteY107" fmla="*/ 242017 h 357855"/>
                  <a:gd name="connsiteX108" fmla="*/ 174887 w 348296"/>
                  <a:gd name="connsiteY108" fmla="*/ 243172 h 357855"/>
                  <a:gd name="connsiteX109" fmla="*/ 175400 w 348296"/>
                  <a:gd name="connsiteY109" fmla="*/ 243622 h 357855"/>
                  <a:gd name="connsiteX110" fmla="*/ 184392 w 348296"/>
                  <a:gd name="connsiteY110" fmla="*/ 257556 h 357855"/>
                  <a:gd name="connsiteX111" fmla="*/ 185805 w 348296"/>
                  <a:gd name="connsiteY111" fmla="*/ 258584 h 357855"/>
                  <a:gd name="connsiteX112" fmla="*/ 186062 w 348296"/>
                  <a:gd name="connsiteY112" fmla="*/ 258905 h 357855"/>
                  <a:gd name="connsiteX113" fmla="*/ 187411 w 348296"/>
                  <a:gd name="connsiteY113" fmla="*/ 260959 h 357855"/>
                  <a:gd name="connsiteX114" fmla="*/ 187603 w 348296"/>
                  <a:gd name="connsiteY114" fmla="*/ 261345 h 357855"/>
                  <a:gd name="connsiteX115" fmla="*/ 187860 w 348296"/>
                  <a:gd name="connsiteY115" fmla="*/ 262500 h 357855"/>
                  <a:gd name="connsiteX116" fmla="*/ 187860 w 348296"/>
                  <a:gd name="connsiteY116" fmla="*/ 262886 h 357855"/>
                  <a:gd name="connsiteX117" fmla="*/ 187860 w 348296"/>
                  <a:gd name="connsiteY117" fmla="*/ 262886 h 357855"/>
                  <a:gd name="connsiteX118" fmla="*/ 187860 w 348296"/>
                  <a:gd name="connsiteY118" fmla="*/ 262886 h 357855"/>
                  <a:gd name="connsiteX119" fmla="*/ 187603 w 348296"/>
                  <a:gd name="connsiteY119" fmla="*/ 264491 h 357855"/>
                  <a:gd name="connsiteX120" fmla="*/ 186897 w 348296"/>
                  <a:gd name="connsiteY120" fmla="*/ 267766 h 357855"/>
                  <a:gd name="connsiteX121" fmla="*/ 186126 w 348296"/>
                  <a:gd name="connsiteY121" fmla="*/ 269564 h 357855"/>
                  <a:gd name="connsiteX122" fmla="*/ 185933 w 348296"/>
                  <a:gd name="connsiteY122" fmla="*/ 269885 h 357855"/>
                  <a:gd name="connsiteX123" fmla="*/ 182530 w 348296"/>
                  <a:gd name="connsiteY123" fmla="*/ 273738 h 357855"/>
                  <a:gd name="connsiteX124" fmla="*/ 182273 w 348296"/>
                  <a:gd name="connsiteY124" fmla="*/ 273930 h 357855"/>
                  <a:gd name="connsiteX125" fmla="*/ 175336 w 348296"/>
                  <a:gd name="connsiteY125" fmla="*/ 278233 h 357855"/>
                  <a:gd name="connsiteX126" fmla="*/ 174822 w 348296"/>
                  <a:gd name="connsiteY126" fmla="*/ 280352 h 357855"/>
                  <a:gd name="connsiteX127" fmla="*/ 175529 w 348296"/>
                  <a:gd name="connsiteY127" fmla="*/ 293194 h 357855"/>
                  <a:gd name="connsiteX128" fmla="*/ 177135 w 348296"/>
                  <a:gd name="connsiteY128" fmla="*/ 300578 h 357855"/>
                  <a:gd name="connsiteX129" fmla="*/ 177327 w 348296"/>
                  <a:gd name="connsiteY129" fmla="*/ 305587 h 357855"/>
                  <a:gd name="connsiteX130" fmla="*/ 181245 w 348296"/>
                  <a:gd name="connsiteY130" fmla="*/ 305587 h 357855"/>
                  <a:gd name="connsiteX131" fmla="*/ 193448 w 348296"/>
                  <a:gd name="connsiteY131" fmla="*/ 306293 h 357855"/>
                  <a:gd name="connsiteX132" fmla="*/ 197237 w 348296"/>
                  <a:gd name="connsiteY132" fmla="*/ 305459 h 357855"/>
                  <a:gd name="connsiteX133" fmla="*/ 201026 w 348296"/>
                  <a:gd name="connsiteY133" fmla="*/ 303340 h 357855"/>
                  <a:gd name="connsiteX134" fmla="*/ 204302 w 348296"/>
                  <a:gd name="connsiteY134" fmla="*/ 299615 h 357855"/>
                  <a:gd name="connsiteX135" fmla="*/ 212202 w 348296"/>
                  <a:gd name="connsiteY135" fmla="*/ 287672 h 357855"/>
                  <a:gd name="connsiteX136" fmla="*/ 212844 w 348296"/>
                  <a:gd name="connsiteY136" fmla="*/ 287222 h 357855"/>
                  <a:gd name="connsiteX137" fmla="*/ 215028 w 348296"/>
                  <a:gd name="connsiteY137" fmla="*/ 286644 h 357855"/>
                  <a:gd name="connsiteX138" fmla="*/ 215349 w 348296"/>
                  <a:gd name="connsiteY138" fmla="*/ 286580 h 357855"/>
                  <a:gd name="connsiteX139" fmla="*/ 215349 w 348296"/>
                  <a:gd name="connsiteY139" fmla="*/ 286580 h 357855"/>
                  <a:gd name="connsiteX140" fmla="*/ 215349 w 348296"/>
                  <a:gd name="connsiteY140" fmla="*/ 286580 h 357855"/>
                  <a:gd name="connsiteX141" fmla="*/ 216055 w 348296"/>
                  <a:gd name="connsiteY141" fmla="*/ 286580 h 357855"/>
                  <a:gd name="connsiteX142" fmla="*/ 218560 w 348296"/>
                  <a:gd name="connsiteY142" fmla="*/ 287479 h 357855"/>
                  <a:gd name="connsiteX143" fmla="*/ 218753 w 348296"/>
                  <a:gd name="connsiteY143" fmla="*/ 287608 h 357855"/>
                  <a:gd name="connsiteX144" fmla="*/ 221258 w 348296"/>
                  <a:gd name="connsiteY144" fmla="*/ 289213 h 357855"/>
                  <a:gd name="connsiteX145" fmla="*/ 226331 w 348296"/>
                  <a:gd name="connsiteY145" fmla="*/ 291139 h 357855"/>
                  <a:gd name="connsiteX146" fmla="*/ 226845 w 348296"/>
                  <a:gd name="connsiteY146" fmla="*/ 291524 h 357855"/>
                  <a:gd name="connsiteX147" fmla="*/ 229350 w 348296"/>
                  <a:gd name="connsiteY147" fmla="*/ 294928 h 357855"/>
                  <a:gd name="connsiteX148" fmla="*/ 232369 w 348296"/>
                  <a:gd name="connsiteY148" fmla="*/ 299551 h 357855"/>
                  <a:gd name="connsiteX149" fmla="*/ 232561 w 348296"/>
                  <a:gd name="connsiteY149" fmla="*/ 300001 h 357855"/>
                  <a:gd name="connsiteX150" fmla="*/ 232754 w 348296"/>
                  <a:gd name="connsiteY150" fmla="*/ 301156 h 357855"/>
                  <a:gd name="connsiteX151" fmla="*/ 235130 w 348296"/>
                  <a:gd name="connsiteY151" fmla="*/ 303147 h 357855"/>
                  <a:gd name="connsiteX152" fmla="*/ 235451 w 348296"/>
                  <a:gd name="connsiteY152" fmla="*/ 303596 h 357855"/>
                  <a:gd name="connsiteX153" fmla="*/ 237250 w 348296"/>
                  <a:gd name="connsiteY153" fmla="*/ 308155 h 357855"/>
                  <a:gd name="connsiteX154" fmla="*/ 237956 w 348296"/>
                  <a:gd name="connsiteY154" fmla="*/ 310275 h 357855"/>
                  <a:gd name="connsiteX155" fmla="*/ 238021 w 348296"/>
                  <a:gd name="connsiteY155" fmla="*/ 310660 h 357855"/>
                  <a:gd name="connsiteX156" fmla="*/ 238021 w 348296"/>
                  <a:gd name="connsiteY156" fmla="*/ 312715 h 357855"/>
                  <a:gd name="connsiteX157" fmla="*/ 237956 w 348296"/>
                  <a:gd name="connsiteY157" fmla="*/ 313036 h 357855"/>
                  <a:gd name="connsiteX158" fmla="*/ 237250 w 348296"/>
                  <a:gd name="connsiteY158" fmla="*/ 315540 h 357855"/>
                  <a:gd name="connsiteX159" fmla="*/ 234681 w 348296"/>
                  <a:gd name="connsiteY159" fmla="*/ 320998 h 357855"/>
                  <a:gd name="connsiteX160" fmla="*/ 233846 w 348296"/>
                  <a:gd name="connsiteY160" fmla="*/ 323438 h 357855"/>
                  <a:gd name="connsiteX161" fmla="*/ 233396 w 348296"/>
                  <a:gd name="connsiteY161" fmla="*/ 336602 h 357855"/>
                  <a:gd name="connsiteX162" fmla="*/ 234681 w 348296"/>
                  <a:gd name="connsiteY162" fmla="*/ 342830 h 357855"/>
                  <a:gd name="connsiteX163" fmla="*/ 238342 w 348296"/>
                  <a:gd name="connsiteY163" fmla="*/ 347967 h 357855"/>
                  <a:gd name="connsiteX164" fmla="*/ 241039 w 348296"/>
                  <a:gd name="connsiteY164" fmla="*/ 350022 h 357855"/>
                  <a:gd name="connsiteX165" fmla="*/ 251765 w 348296"/>
                  <a:gd name="connsiteY165" fmla="*/ 353361 h 357855"/>
                  <a:gd name="connsiteX166" fmla="*/ 257930 w 348296"/>
                  <a:gd name="connsiteY166" fmla="*/ 356315 h 357855"/>
                  <a:gd name="connsiteX167" fmla="*/ 262362 w 348296"/>
                  <a:gd name="connsiteY167" fmla="*/ 357214 h 357855"/>
                  <a:gd name="connsiteX168" fmla="*/ 283685 w 348296"/>
                  <a:gd name="connsiteY168" fmla="*/ 357856 h 357855"/>
                  <a:gd name="connsiteX169" fmla="*/ 285676 w 348296"/>
                  <a:gd name="connsiteY169" fmla="*/ 357278 h 357855"/>
                  <a:gd name="connsiteX170" fmla="*/ 287025 w 348296"/>
                  <a:gd name="connsiteY170" fmla="*/ 356508 h 357855"/>
                  <a:gd name="connsiteX171" fmla="*/ 288309 w 348296"/>
                  <a:gd name="connsiteY171" fmla="*/ 355223 h 357855"/>
                  <a:gd name="connsiteX172" fmla="*/ 288502 w 348296"/>
                  <a:gd name="connsiteY172" fmla="*/ 355095 h 357855"/>
                  <a:gd name="connsiteX173" fmla="*/ 290300 w 348296"/>
                  <a:gd name="connsiteY173" fmla="*/ 353939 h 357855"/>
                  <a:gd name="connsiteX174" fmla="*/ 292677 w 348296"/>
                  <a:gd name="connsiteY174" fmla="*/ 352719 h 357855"/>
                  <a:gd name="connsiteX175" fmla="*/ 292933 w 348296"/>
                  <a:gd name="connsiteY175" fmla="*/ 352655 h 357855"/>
                  <a:gd name="connsiteX176" fmla="*/ 294989 w 348296"/>
                  <a:gd name="connsiteY176" fmla="*/ 352205 h 357855"/>
                  <a:gd name="connsiteX177" fmla="*/ 295310 w 348296"/>
                  <a:gd name="connsiteY177" fmla="*/ 352205 h 357855"/>
                  <a:gd name="connsiteX178" fmla="*/ 295310 w 348296"/>
                  <a:gd name="connsiteY178" fmla="*/ 352205 h 357855"/>
                  <a:gd name="connsiteX179" fmla="*/ 295310 w 348296"/>
                  <a:gd name="connsiteY179" fmla="*/ 352205 h 357855"/>
                  <a:gd name="connsiteX180" fmla="*/ 299998 w 348296"/>
                  <a:gd name="connsiteY180" fmla="*/ 352398 h 357855"/>
                  <a:gd name="connsiteX181" fmla="*/ 302182 w 348296"/>
                  <a:gd name="connsiteY181" fmla="*/ 352013 h 357855"/>
                  <a:gd name="connsiteX182" fmla="*/ 303145 w 348296"/>
                  <a:gd name="connsiteY182" fmla="*/ 350857 h 357855"/>
                  <a:gd name="connsiteX183" fmla="*/ 303788 w 348296"/>
                  <a:gd name="connsiteY183" fmla="*/ 349252 h 357855"/>
                  <a:gd name="connsiteX184" fmla="*/ 304109 w 348296"/>
                  <a:gd name="connsiteY184" fmla="*/ 348802 h 357855"/>
                  <a:gd name="connsiteX185" fmla="*/ 304944 w 348296"/>
                  <a:gd name="connsiteY185" fmla="*/ 348032 h 357855"/>
                  <a:gd name="connsiteX186" fmla="*/ 291007 w 348296"/>
                  <a:gd name="connsiteY186" fmla="*/ 335382 h 357855"/>
                  <a:gd name="connsiteX187" fmla="*/ 289915 w 348296"/>
                  <a:gd name="connsiteY187" fmla="*/ 335060 h 357855"/>
                  <a:gd name="connsiteX188" fmla="*/ 284263 w 348296"/>
                  <a:gd name="connsiteY188" fmla="*/ 336152 h 357855"/>
                  <a:gd name="connsiteX189" fmla="*/ 283813 w 348296"/>
                  <a:gd name="connsiteY189" fmla="*/ 336152 h 357855"/>
                  <a:gd name="connsiteX190" fmla="*/ 276749 w 348296"/>
                  <a:gd name="connsiteY190" fmla="*/ 334804 h 357855"/>
                  <a:gd name="connsiteX191" fmla="*/ 276363 w 348296"/>
                  <a:gd name="connsiteY191" fmla="*/ 334675 h 357855"/>
                  <a:gd name="connsiteX192" fmla="*/ 273602 w 348296"/>
                  <a:gd name="connsiteY192" fmla="*/ 333070 h 357855"/>
                  <a:gd name="connsiteX193" fmla="*/ 273345 w 348296"/>
                  <a:gd name="connsiteY193" fmla="*/ 332813 h 357855"/>
                  <a:gd name="connsiteX194" fmla="*/ 271546 w 348296"/>
                  <a:gd name="connsiteY194" fmla="*/ 330758 h 357855"/>
                  <a:gd name="connsiteX195" fmla="*/ 271354 w 348296"/>
                  <a:gd name="connsiteY195" fmla="*/ 330501 h 357855"/>
                  <a:gd name="connsiteX196" fmla="*/ 269555 w 348296"/>
                  <a:gd name="connsiteY196" fmla="*/ 326841 h 357855"/>
                  <a:gd name="connsiteX197" fmla="*/ 269427 w 348296"/>
                  <a:gd name="connsiteY197" fmla="*/ 326456 h 357855"/>
                  <a:gd name="connsiteX198" fmla="*/ 269170 w 348296"/>
                  <a:gd name="connsiteY198" fmla="*/ 324658 h 357855"/>
                  <a:gd name="connsiteX199" fmla="*/ 269170 w 348296"/>
                  <a:gd name="connsiteY199" fmla="*/ 324401 h 357855"/>
                  <a:gd name="connsiteX200" fmla="*/ 270968 w 348296"/>
                  <a:gd name="connsiteY200" fmla="*/ 304303 h 357855"/>
                  <a:gd name="connsiteX201" fmla="*/ 271482 w 348296"/>
                  <a:gd name="connsiteY201" fmla="*/ 302312 h 357855"/>
                  <a:gd name="connsiteX202" fmla="*/ 271675 w 348296"/>
                  <a:gd name="connsiteY202" fmla="*/ 301927 h 357855"/>
                  <a:gd name="connsiteX203" fmla="*/ 274565 w 348296"/>
                  <a:gd name="connsiteY203" fmla="*/ 298138 h 357855"/>
                  <a:gd name="connsiteX204" fmla="*/ 275593 w 348296"/>
                  <a:gd name="connsiteY204" fmla="*/ 295891 h 357855"/>
                  <a:gd name="connsiteX205" fmla="*/ 276492 w 348296"/>
                  <a:gd name="connsiteY205" fmla="*/ 290754 h 357855"/>
                  <a:gd name="connsiteX206" fmla="*/ 276556 w 348296"/>
                  <a:gd name="connsiteY206" fmla="*/ 290497 h 357855"/>
                  <a:gd name="connsiteX207" fmla="*/ 279960 w 348296"/>
                  <a:gd name="connsiteY207" fmla="*/ 282984 h 357855"/>
                  <a:gd name="connsiteX208" fmla="*/ 289594 w 348296"/>
                  <a:gd name="connsiteY208" fmla="*/ 267766 h 357855"/>
                  <a:gd name="connsiteX209" fmla="*/ 289915 w 348296"/>
                  <a:gd name="connsiteY209" fmla="*/ 267445 h 357855"/>
                  <a:gd name="connsiteX210" fmla="*/ 291264 w 348296"/>
                  <a:gd name="connsiteY210" fmla="*/ 266546 h 357855"/>
                  <a:gd name="connsiteX211" fmla="*/ 287795 w 348296"/>
                  <a:gd name="connsiteY211" fmla="*/ 264941 h 357855"/>
                  <a:gd name="connsiteX212" fmla="*/ 282079 w 348296"/>
                  <a:gd name="connsiteY212" fmla="*/ 264748 h 357855"/>
                  <a:gd name="connsiteX213" fmla="*/ 281694 w 348296"/>
                  <a:gd name="connsiteY213" fmla="*/ 264684 h 357855"/>
                  <a:gd name="connsiteX214" fmla="*/ 276235 w 348296"/>
                  <a:gd name="connsiteY214" fmla="*/ 262629 h 357855"/>
                  <a:gd name="connsiteX215" fmla="*/ 273666 w 348296"/>
                  <a:gd name="connsiteY215" fmla="*/ 261280 h 357855"/>
                  <a:gd name="connsiteX216" fmla="*/ 262362 w 348296"/>
                  <a:gd name="connsiteY216" fmla="*/ 257877 h 357855"/>
                  <a:gd name="connsiteX217" fmla="*/ 262105 w 348296"/>
                  <a:gd name="connsiteY217" fmla="*/ 257749 h 357855"/>
                  <a:gd name="connsiteX218" fmla="*/ 256646 w 348296"/>
                  <a:gd name="connsiteY218" fmla="*/ 254538 h 357855"/>
                  <a:gd name="connsiteX219" fmla="*/ 256389 w 348296"/>
                  <a:gd name="connsiteY219" fmla="*/ 254346 h 357855"/>
                  <a:gd name="connsiteX220" fmla="*/ 252279 w 348296"/>
                  <a:gd name="connsiteY220" fmla="*/ 250236 h 357855"/>
                  <a:gd name="connsiteX221" fmla="*/ 252086 w 348296"/>
                  <a:gd name="connsiteY221" fmla="*/ 250043 h 357855"/>
                  <a:gd name="connsiteX222" fmla="*/ 245471 w 348296"/>
                  <a:gd name="connsiteY222" fmla="*/ 239320 h 357855"/>
                  <a:gd name="connsiteX223" fmla="*/ 237635 w 348296"/>
                  <a:gd name="connsiteY223" fmla="*/ 229238 h 357855"/>
                  <a:gd name="connsiteX224" fmla="*/ 226588 w 348296"/>
                  <a:gd name="connsiteY224" fmla="*/ 220634 h 357855"/>
                  <a:gd name="connsiteX225" fmla="*/ 226267 w 348296"/>
                  <a:gd name="connsiteY225" fmla="*/ 220313 h 357855"/>
                  <a:gd name="connsiteX226" fmla="*/ 223056 w 348296"/>
                  <a:gd name="connsiteY226" fmla="*/ 214598 h 357855"/>
                  <a:gd name="connsiteX227" fmla="*/ 222927 w 348296"/>
                  <a:gd name="connsiteY227" fmla="*/ 214149 h 357855"/>
                  <a:gd name="connsiteX228" fmla="*/ 222478 w 348296"/>
                  <a:gd name="connsiteY228" fmla="*/ 207535 h 357855"/>
                  <a:gd name="connsiteX229" fmla="*/ 222735 w 348296"/>
                  <a:gd name="connsiteY229" fmla="*/ 205480 h 357855"/>
                  <a:gd name="connsiteX230" fmla="*/ 222799 w 348296"/>
                  <a:gd name="connsiteY230" fmla="*/ 205159 h 357855"/>
                  <a:gd name="connsiteX231" fmla="*/ 223955 w 348296"/>
                  <a:gd name="connsiteY231" fmla="*/ 202398 h 357855"/>
                  <a:gd name="connsiteX232" fmla="*/ 224212 w 348296"/>
                  <a:gd name="connsiteY232" fmla="*/ 202012 h 357855"/>
                  <a:gd name="connsiteX233" fmla="*/ 228066 w 348296"/>
                  <a:gd name="connsiteY233" fmla="*/ 198352 h 357855"/>
                  <a:gd name="connsiteX234" fmla="*/ 228387 w 348296"/>
                  <a:gd name="connsiteY234" fmla="*/ 197261 h 357855"/>
                  <a:gd name="connsiteX235" fmla="*/ 227937 w 348296"/>
                  <a:gd name="connsiteY235" fmla="*/ 192894 h 357855"/>
                  <a:gd name="connsiteX236" fmla="*/ 227680 w 348296"/>
                  <a:gd name="connsiteY236" fmla="*/ 185767 h 357855"/>
                  <a:gd name="connsiteX237" fmla="*/ 227937 w 348296"/>
                  <a:gd name="connsiteY237" fmla="*/ 184996 h 357855"/>
                  <a:gd name="connsiteX238" fmla="*/ 230442 w 348296"/>
                  <a:gd name="connsiteY238" fmla="*/ 181785 h 357855"/>
                  <a:gd name="connsiteX239" fmla="*/ 230763 w 348296"/>
                  <a:gd name="connsiteY239" fmla="*/ 181464 h 357855"/>
                  <a:gd name="connsiteX240" fmla="*/ 232818 w 348296"/>
                  <a:gd name="connsiteY240" fmla="*/ 180309 h 357855"/>
                  <a:gd name="connsiteX241" fmla="*/ 233589 w 348296"/>
                  <a:gd name="connsiteY241" fmla="*/ 180180 h 357855"/>
                  <a:gd name="connsiteX242" fmla="*/ 236351 w 348296"/>
                  <a:gd name="connsiteY242" fmla="*/ 180630 h 357855"/>
                  <a:gd name="connsiteX243" fmla="*/ 236736 w 348296"/>
                  <a:gd name="connsiteY243" fmla="*/ 180758 h 357855"/>
                  <a:gd name="connsiteX244" fmla="*/ 238342 w 348296"/>
                  <a:gd name="connsiteY244" fmla="*/ 181785 h 357855"/>
                  <a:gd name="connsiteX245" fmla="*/ 240333 w 348296"/>
                  <a:gd name="connsiteY245" fmla="*/ 181978 h 357855"/>
                  <a:gd name="connsiteX246" fmla="*/ 242966 w 348296"/>
                  <a:gd name="connsiteY246" fmla="*/ 181978 h 357855"/>
                  <a:gd name="connsiteX247" fmla="*/ 243223 w 348296"/>
                  <a:gd name="connsiteY247" fmla="*/ 181978 h 357855"/>
                  <a:gd name="connsiteX248" fmla="*/ 245920 w 348296"/>
                  <a:gd name="connsiteY248" fmla="*/ 182620 h 357855"/>
                  <a:gd name="connsiteX249" fmla="*/ 249838 w 348296"/>
                  <a:gd name="connsiteY249" fmla="*/ 181400 h 357855"/>
                  <a:gd name="connsiteX250" fmla="*/ 250609 w 348296"/>
                  <a:gd name="connsiteY250" fmla="*/ 180951 h 357855"/>
                  <a:gd name="connsiteX251" fmla="*/ 250737 w 348296"/>
                  <a:gd name="connsiteY251" fmla="*/ 180694 h 357855"/>
                  <a:gd name="connsiteX252" fmla="*/ 250352 w 348296"/>
                  <a:gd name="connsiteY252" fmla="*/ 178768 h 357855"/>
                  <a:gd name="connsiteX253" fmla="*/ 250095 w 348296"/>
                  <a:gd name="connsiteY253" fmla="*/ 175878 h 357855"/>
                  <a:gd name="connsiteX254" fmla="*/ 250352 w 348296"/>
                  <a:gd name="connsiteY254" fmla="*/ 175043 h 357855"/>
                  <a:gd name="connsiteX255" fmla="*/ 252407 w 348296"/>
                  <a:gd name="connsiteY255" fmla="*/ 172539 h 357855"/>
                  <a:gd name="connsiteX256" fmla="*/ 252728 w 348296"/>
                  <a:gd name="connsiteY256" fmla="*/ 172282 h 357855"/>
                  <a:gd name="connsiteX257" fmla="*/ 254077 w 348296"/>
                  <a:gd name="connsiteY257" fmla="*/ 171511 h 357855"/>
                  <a:gd name="connsiteX258" fmla="*/ 256196 w 348296"/>
                  <a:gd name="connsiteY258" fmla="*/ 167916 h 357855"/>
                  <a:gd name="connsiteX259" fmla="*/ 258123 w 348296"/>
                  <a:gd name="connsiteY259" fmla="*/ 162201 h 357855"/>
                  <a:gd name="connsiteX260" fmla="*/ 258830 w 348296"/>
                  <a:gd name="connsiteY260" fmla="*/ 160531 h 357855"/>
                  <a:gd name="connsiteX261" fmla="*/ 258958 w 348296"/>
                  <a:gd name="connsiteY261" fmla="*/ 160338 h 357855"/>
                  <a:gd name="connsiteX262" fmla="*/ 259857 w 348296"/>
                  <a:gd name="connsiteY262" fmla="*/ 159054 h 357855"/>
                  <a:gd name="connsiteX263" fmla="*/ 259857 w 348296"/>
                  <a:gd name="connsiteY263" fmla="*/ 157128 h 357855"/>
                  <a:gd name="connsiteX264" fmla="*/ 254462 w 348296"/>
                  <a:gd name="connsiteY264" fmla="*/ 145249 h 357855"/>
                  <a:gd name="connsiteX265" fmla="*/ 254398 w 348296"/>
                  <a:gd name="connsiteY265" fmla="*/ 144478 h 357855"/>
                  <a:gd name="connsiteX266" fmla="*/ 256453 w 348296"/>
                  <a:gd name="connsiteY266" fmla="*/ 136259 h 357855"/>
                  <a:gd name="connsiteX267" fmla="*/ 257802 w 348296"/>
                  <a:gd name="connsiteY267" fmla="*/ 135424 h 357855"/>
                  <a:gd name="connsiteX268" fmla="*/ 262619 w 348296"/>
                  <a:gd name="connsiteY268" fmla="*/ 136323 h 357855"/>
                  <a:gd name="connsiteX269" fmla="*/ 263197 w 348296"/>
                  <a:gd name="connsiteY269" fmla="*/ 136644 h 357855"/>
                  <a:gd name="connsiteX270" fmla="*/ 265509 w 348296"/>
                  <a:gd name="connsiteY270" fmla="*/ 138956 h 357855"/>
                  <a:gd name="connsiteX271" fmla="*/ 273602 w 348296"/>
                  <a:gd name="connsiteY271" fmla="*/ 145313 h 357855"/>
                  <a:gd name="connsiteX272" fmla="*/ 276299 w 348296"/>
                  <a:gd name="connsiteY272" fmla="*/ 145698 h 357855"/>
                  <a:gd name="connsiteX273" fmla="*/ 279896 w 348296"/>
                  <a:gd name="connsiteY273" fmla="*/ 145891 h 357855"/>
                  <a:gd name="connsiteX274" fmla="*/ 291842 w 348296"/>
                  <a:gd name="connsiteY274" fmla="*/ 142744 h 357855"/>
                  <a:gd name="connsiteX275" fmla="*/ 296723 w 348296"/>
                  <a:gd name="connsiteY275" fmla="*/ 140754 h 357855"/>
                  <a:gd name="connsiteX276" fmla="*/ 307577 w 348296"/>
                  <a:gd name="connsiteY276" fmla="*/ 135296 h 357855"/>
                  <a:gd name="connsiteX277" fmla="*/ 311109 w 348296"/>
                  <a:gd name="connsiteY277" fmla="*/ 132856 h 357855"/>
                  <a:gd name="connsiteX278" fmla="*/ 314642 w 348296"/>
                  <a:gd name="connsiteY278" fmla="*/ 129773 h 357855"/>
                  <a:gd name="connsiteX279" fmla="*/ 318174 w 348296"/>
                  <a:gd name="connsiteY279" fmla="*/ 125535 h 357855"/>
                  <a:gd name="connsiteX280" fmla="*/ 318688 w 348296"/>
                  <a:gd name="connsiteY280" fmla="*/ 125214 h 357855"/>
                  <a:gd name="connsiteX281" fmla="*/ 320743 w 348296"/>
                  <a:gd name="connsiteY281" fmla="*/ 124508 h 357855"/>
                  <a:gd name="connsiteX282" fmla="*/ 321771 w 348296"/>
                  <a:gd name="connsiteY282" fmla="*/ 124636 h 357855"/>
                  <a:gd name="connsiteX283" fmla="*/ 327230 w 348296"/>
                  <a:gd name="connsiteY283" fmla="*/ 128489 h 357855"/>
                  <a:gd name="connsiteX284" fmla="*/ 332240 w 348296"/>
                  <a:gd name="connsiteY284" fmla="*/ 133048 h 357855"/>
                  <a:gd name="connsiteX285" fmla="*/ 334809 w 348296"/>
                  <a:gd name="connsiteY285" fmla="*/ 134204 h 357855"/>
                  <a:gd name="connsiteX286" fmla="*/ 339176 w 348296"/>
                  <a:gd name="connsiteY286" fmla="*/ 134011 h 357855"/>
                  <a:gd name="connsiteX287" fmla="*/ 340717 w 348296"/>
                  <a:gd name="connsiteY287" fmla="*/ 131379 h 357855"/>
                  <a:gd name="connsiteX288" fmla="*/ 340910 w 348296"/>
                  <a:gd name="connsiteY288" fmla="*/ 131122 h 357855"/>
                  <a:gd name="connsiteX289" fmla="*/ 342708 w 348296"/>
                  <a:gd name="connsiteY289" fmla="*/ 129324 h 357855"/>
                  <a:gd name="connsiteX290" fmla="*/ 342965 w 348296"/>
                  <a:gd name="connsiteY290" fmla="*/ 129131 h 357855"/>
                  <a:gd name="connsiteX291" fmla="*/ 345855 w 348296"/>
                  <a:gd name="connsiteY291" fmla="*/ 127590 h 357855"/>
                  <a:gd name="connsiteX292" fmla="*/ 342066 w 348296"/>
                  <a:gd name="connsiteY292" fmla="*/ 120142 h 357855"/>
                  <a:gd name="connsiteX293" fmla="*/ 341938 w 348296"/>
                  <a:gd name="connsiteY293" fmla="*/ 119564 h 357855"/>
                  <a:gd name="connsiteX294" fmla="*/ 342195 w 348296"/>
                  <a:gd name="connsiteY294" fmla="*/ 115005 h 357855"/>
                  <a:gd name="connsiteX295" fmla="*/ 342323 w 348296"/>
                  <a:gd name="connsiteY295" fmla="*/ 114555 h 357855"/>
                  <a:gd name="connsiteX296" fmla="*/ 345277 w 348296"/>
                  <a:gd name="connsiteY296" fmla="*/ 108391 h 357855"/>
                  <a:gd name="connsiteX297" fmla="*/ 348296 w 348296"/>
                  <a:gd name="connsiteY297" fmla="*/ 98309 h 357855"/>
                  <a:gd name="connsiteX298" fmla="*/ 346498 w 348296"/>
                  <a:gd name="connsiteY298" fmla="*/ 95099 h 357855"/>
                  <a:gd name="connsiteX299" fmla="*/ 344699 w 348296"/>
                  <a:gd name="connsiteY299" fmla="*/ 91053 h 357855"/>
                  <a:gd name="connsiteX300" fmla="*/ 343030 w 348296"/>
                  <a:gd name="connsiteY300" fmla="*/ 88998 h 357855"/>
                  <a:gd name="connsiteX301" fmla="*/ 340525 w 348296"/>
                  <a:gd name="connsiteY301" fmla="*/ 87136 h 357855"/>
                  <a:gd name="connsiteX302" fmla="*/ 338148 w 348296"/>
                  <a:gd name="connsiteY302" fmla="*/ 86302 h 357855"/>
                  <a:gd name="connsiteX303" fmla="*/ 337763 w 348296"/>
                  <a:gd name="connsiteY303" fmla="*/ 86109 h 357855"/>
                  <a:gd name="connsiteX304" fmla="*/ 335708 w 348296"/>
                  <a:gd name="connsiteY304" fmla="*/ 84311 h 357855"/>
                  <a:gd name="connsiteX305" fmla="*/ 331469 w 348296"/>
                  <a:gd name="connsiteY305" fmla="*/ 79431 h 357855"/>
                  <a:gd name="connsiteX306" fmla="*/ 311495 w 348296"/>
                  <a:gd name="connsiteY306" fmla="*/ 61965 h 357855"/>
                  <a:gd name="connsiteX307" fmla="*/ 311174 w 348296"/>
                  <a:gd name="connsiteY307" fmla="*/ 61516 h 357855"/>
                  <a:gd name="connsiteX308" fmla="*/ 310018 w 348296"/>
                  <a:gd name="connsiteY308" fmla="*/ 58754 h 357855"/>
                  <a:gd name="connsiteX309" fmla="*/ 309953 w 348296"/>
                  <a:gd name="connsiteY309" fmla="*/ 58305 h 357855"/>
                  <a:gd name="connsiteX310" fmla="*/ 309953 w 348296"/>
                  <a:gd name="connsiteY310" fmla="*/ 58241 h 357855"/>
                  <a:gd name="connsiteX311" fmla="*/ 310146 w 348296"/>
                  <a:gd name="connsiteY311" fmla="*/ 48159 h 357855"/>
                  <a:gd name="connsiteX312" fmla="*/ 308027 w 348296"/>
                  <a:gd name="connsiteY312" fmla="*/ 42509 h 357855"/>
                  <a:gd name="connsiteX313" fmla="*/ 305072 w 348296"/>
                  <a:gd name="connsiteY313" fmla="*/ 39940 h 357855"/>
                  <a:gd name="connsiteX314" fmla="*/ 304879 w 348296"/>
                  <a:gd name="connsiteY314" fmla="*/ 39748 h 357855"/>
                  <a:gd name="connsiteX315" fmla="*/ 303017 w 348296"/>
                  <a:gd name="connsiteY315" fmla="*/ 37051 h 357855"/>
                  <a:gd name="connsiteX316" fmla="*/ 301026 w 348296"/>
                  <a:gd name="connsiteY316" fmla="*/ 36280 h 357855"/>
                  <a:gd name="connsiteX317" fmla="*/ 300705 w 348296"/>
                  <a:gd name="connsiteY317" fmla="*/ 36087 h 357855"/>
                  <a:gd name="connsiteX318" fmla="*/ 297750 w 348296"/>
                  <a:gd name="connsiteY318" fmla="*/ 33583 h 357855"/>
                  <a:gd name="connsiteX319" fmla="*/ 297365 w 348296"/>
                  <a:gd name="connsiteY319" fmla="*/ 32620 h 357855"/>
                  <a:gd name="connsiteX320" fmla="*/ 297622 w 348296"/>
                  <a:gd name="connsiteY320" fmla="*/ 29217 h 357855"/>
                  <a:gd name="connsiteX321" fmla="*/ 297686 w 348296"/>
                  <a:gd name="connsiteY321" fmla="*/ 28960 h 357855"/>
                  <a:gd name="connsiteX322" fmla="*/ 298136 w 348296"/>
                  <a:gd name="connsiteY322" fmla="*/ 27611 h 357855"/>
                  <a:gd name="connsiteX323" fmla="*/ 298457 w 348296"/>
                  <a:gd name="connsiteY323" fmla="*/ 27098 h 357855"/>
                  <a:gd name="connsiteX324" fmla="*/ 299741 w 348296"/>
                  <a:gd name="connsiteY324" fmla="*/ 26006 h 357855"/>
                  <a:gd name="connsiteX325" fmla="*/ 300512 w 348296"/>
                  <a:gd name="connsiteY325" fmla="*/ 22282 h 357855"/>
                  <a:gd name="connsiteX326" fmla="*/ 300063 w 348296"/>
                  <a:gd name="connsiteY326" fmla="*/ 19777 h 357855"/>
                  <a:gd name="connsiteX327" fmla="*/ 300063 w 348296"/>
                  <a:gd name="connsiteY327" fmla="*/ 19456 h 357855"/>
                  <a:gd name="connsiteX328" fmla="*/ 300512 w 348296"/>
                  <a:gd name="connsiteY328" fmla="*/ 16053 h 357855"/>
                  <a:gd name="connsiteX329" fmla="*/ 301090 w 348296"/>
                  <a:gd name="connsiteY329" fmla="*/ 15218 h 357855"/>
                  <a:gd name="connsiteX330" fmla="*/ 301476 w 348296"/>
                  <a:gd name="connsiteY330" fmla="*/ 15026 h 357855"/>
                  <a:gd name="connsiteX331" fmla="*/ 298007 w 348296"/>
                  <a:gd name="connsiteY331" fmla="*/ 13613 h 357855"/>
                  <a:gd name="connsiteX332" fmla="*/ 288373 w 348296"/>
                  <a:gd name="connsiteY332" fmla="*/ 11622 h 357855"/>
                  <a:gd name="connsiteX333" fmla="*/ 285933 w 348296"/>
                  <a:gd name="connsiteY333" fmla="*/ 10659 h 357855"/>
                  <a:gd name="connsiteX334" fmla="*/ 285676 w 348296"/>
                  <a:gd name="connsiteY334" fmla="*/ 10531 h 357855"/>
                  <a:gd name="connsiteX335" fmla="*/ 280088 w 348296"/>
                  <a:gd name="connsiteY335" fmla="*/ 6550 h 357855"/>
                  <a:gd name="connsiteX336" fmla="*/ 276299 w 348296"/>
                  <a:gd name="connsiteY336" fmla="*/ 5265 h 357855"/>
                  <a:gd name="connsiteX337" fmla="*/ 261399 w 348296"/>
                  <a:gd name="connsiteY337" fmla="*/ 4110 h 357855"/>
                  <a:gd name="connsiteX338" fmla="*/ 254398 w 348296"/>
                  <a:gd name="connsiteY338" fmla="*/ 2697 h 357855"/>
                  <a:gd name="connsiteX339" fmla="*/ 254141 w 348296"/>
                  <a:gd name="connsiteY339" fmla="*/ 2569 h 357855"/>
                  <a:gd name="connsiteX340" fmla="*/ 249003 w 348296"/>
                  <a:gd name="connsiteY340" fmla="*/ 0 h 357855"/>
                  <a:gd name="connsiteX341" fmla="*/ 246049 w 348296"/>
                  <a:gd name="connsiteY341" fmla="*/ 3724 h 357855"/>
                  <a:gd name="connsiteX342" fmla="*/ 246241 w 348296"/>
                  <a:gd name="connsiteY342" fmla="*/ 4366 h 357855"/>
                  <a:gd name="connsiteX343" fmla="*/ 248104 w 348296"/>
                  <a:gd name="connsiteY343" fmla="*/ 6229 h 357855"/>
                  <a:gd name="connsiteX344" fmla="*/ 248297 w 348296"/>
                  <a:gd name="connsiteY344" fmla="*/ 6550 h 357855"/>
                  <a:gd name="connsiteX345" fmla="*/ 249003 w 348296"/>
                  <a:gd name="connsiteY345" fmla="*/ 7898 h 357855"/>
                  <a:gd name="connsiteX346" fmla="*/ 249132 w 348296"/>
                  <a:gd name="connsiteY346" fmla="*/ 8476 h 357855"/>
                  <a:gd name="connsiteX347" fmla="*/ 248875 w 348296"/>
                  <a:gd name="connsiteY347" fmla="*/ 13741 h 357855"/>
                  <a:gd name="connsiteX348" fmla="*/ 248810 w 348296"/>
                  <a:gd name="connsiteY348" fmla="*/ 13998 h 357855"/>
                  <a:gd name="connsiteX349" fmla="*/ 248104 w 348296"/>
                  <a:gd name="connsiteY349" fmla="*/ 16503 h 357855"/>
                  <a:gd name="connsiteX350" fmla="*/ 247975 w 348296"/>
                  <a:gd name="connsiteY350" fmla="*/ 16759 h 357855"/>
                  <a:gd name="connsiteX351" fmla="*/ 246627 w 348296"/>
                  <a:gd name="connsiteY351" fmla="*/ 19071 h 357855"/>
                  <a:gd name="connsiteX352" fmla="*/ 246434 w 348296"/>
                  <a:gd name="connsiteY352" fmla="*/ 19264 h 357855"/>
                  <a:gd name="connsiteX353" fmla="*/ 244828 w 348296"/>
                  <a:gd name="connsiteY353" fmla="*/ 20869 h 357855"/>
                  <a:gd name="connsiteX354" fmla="*/ 244443 w 348296"/>
                  <a:gd name="connsiteY354" fmla="*/ 21126 h 357855"/>
                  <a:gd name="connsiteX355" fmla="*/ 242837 w 348296"/>
                  <a:gd name="connsiteY355" fmla="*/ 21832 h 357855"/>
                  <a:gd name="connsiteX356" fmla="*/ 239305 w 348296"/>
                  <a:gd name="connsiteY356" fmla="*/ 22924 h 357855"/>
                  <a:gd name="connsiteX357" fmla="*/ 238085 w 348296"/>
                  <a:gd name="connsiteY357" fmla="*/ 23373 h 357855"/>
                  <a:gd name="connsiteX358" fmla="*/ 237892 w 348296"/>
                  <a:gd name="connsiteY358" fmla="*/ 23438 h 357855"/>
                  <a:gd name="connsiteX359" fmla="*/ 237121 w 348296"/>
                  <a:gd name="connsiteY359" fmla="*/ 24272 h 357855"/>
                  <a:gd name="connsiteX360" fmla="*/ 235837 w 348296"/>
                  <a:gd name="connsiteY360" fmla="*/ 27483 h 357855"/>
                  <a:gd name="connsiteX361" fmla="*/ 235708 w 348296"/>
                  <a:gd name="connsiteY361" fmla="*/ 27676 h 357855"/>
                  <a:gd name="connsiteX362" fmla="*/ 234809 w 348296"/>
                  <a:gd name="connsiteY362" fmla="*/ 29024 h 357855"/>
                  <a:gd name="connsiteX363" fmla="*/ 234617 w 348296"/>
                  <a:gd name="connsiteY363" fmla="*/ 29217 h 357855"/>
                  <a:gd name="connsiteX364" fmla="*/ 232112 w 348296"/>
                  <a:gd name="connsiteY364" fmla="*/ 31528 h 357855"/>
                  <a:gd name="connsiteX365" fmla="*/ 230699 w 348296"/>
                  <a:gd name="connsiteY365" fmla="*/ 31593 h 357855"/>
                  <a:gd name="connsiteX366" fmla="*/ 228387 w 348296"/>
                  <a:gd name="connsiteY366" fmla="*/ 29923 h 357855"/>
                  <a:gd name="connsiteX367" fmla="*/ 228322 w 348296"/>
                  <a:gd name="connsiteY367" fmla="*/ 29923 h 357855"/>
                  <a:gd name="connsiteX368" fmla="*/ 227809 w 348296"/>
                  <a:gd name="connsiteY368" fmla="*/ 29795 h 357855"/>
                  <a:gd name="connsiteX369" fmla="*/ 226588 w 348296"/>
                  <a:gd name="connsiteY369" fmla="*/ 30244 h 357855"/>
                  <a:gd name="connsiteX370" fmla="*/ 224533 w 348296"/>
                  <a:gd name="connsiteY370" fmla="*/ 33134 h 357855"/>
                  <a:gd name="connsiteX371" fmla="*/ 223313 w 348296"/>
                  <a:gd name="connsiteY371" fmla="*/ 33583 h 357855"/>
                  <a:gd name="connsiteX372" fmla="*/ 221515 w 348296"/>
                  <a:gd name="connsiteY372" fmla="*/ 33134 h 357855"/>
                  <a:gd name="connsiteX373" fmla="*/ 221001 w 348296"/>
                  <a:gd name="connsiteY373" fmla="*/ 32813 h 357855"/>
                  <a:gd name="connsiteX374" fmla="*/ 219652 w 348296"/>
                  <a:gd name="connsiteY374" fmla="*/ 31464 h 357855"/>
                  <a:gd name="connsiteX375" fmla="*/ 219459 w 348296"/>
                  <a:gd name="connsiteY375" fmla="*/ 31143 h 357855"/>
                  <a:gd name="connsiteX376" fmla="*/ 218817 w 348296"/>
                  <a:gd name="connsiteY376" fmla="*/ 29795 h 357855"/>
                  <a:gd name="connsiteX377" fmla="*/ 217211 w 348296"/>
                  <a:gd name="connsiteY377" fmla="*/ 31400 h 357855"/>
                  <a:gd name="connsiteX378" fmla="*/ 217019 w 348296"/>
                  <a:gd name="connsiteY378" fmla="*/ 31593 h 357855"/>
                  <a:gd name="connsiteX379" fmla="*/ 215863 w 348296"/>
                  <a:gd name="connsiteY379" fmla="*/ 32299 h 357855"/>
                  <a:gd name="connsiteX380" fmla="*/ 215156 w 348296"/>
                  <a:gd name="connsiteY380" fmla="*/ 32427 h 357855"/>
                  <a:gd name="connsiteX381" fmla="*/ 213101 w 348296"/>
                  <a:gd name="connsiteY381" fmla="*/ 32170 h 357855"/>
                  <a:gd name="connsiteX382" fmla="*/ 212780 w 348296"/>
                  <a:gd name="connsiteY382" fmla="*/ 32042 h 357855"/>
                  <a:gd name="connsiteX383" fmla="*/ 212073 w 348296"/>
                  <a:gd name="connsiteY383" fmla="*/ 31721 h 357855"/>
                  <a:gd name="connsiteX384" fmla="*/ 209761 w 348296"/>
                  <a:gd name="connsiteY384" fmla="*/ 30694 h 357855"/>
                  <a:gd name="connsiteX385" fmla="*/ 209440 w 348296"/>
                  <a:gd name="connsiteY385" fmla="*/ 30501 h 357855"/>
                  <a:gd name="connsiteX386" fmla="*/ 206229 w 348296"/>
                  <a:gd name="connsiteY386" fmla="*/ 27547 h 357855"/>
                  <a:gd name="connsiteX387" fmla="*/ 198136 w 348296"/>
                  <a:gd name="connsiteY387" fmla="*/ 22218 h 357855"/>
                  <a:gd name="connsiteX388" fmla="*/ 197944 w 348296"/>
                  <a:gd name="connsiteY388" fmla="*/ 22025 h 357855"/>
                  <a:gd name="connsiteX389" fmla="*/ 197173 w 348296"/>
                  <a:gd name="connsiteY389" fmla="*/ 21190 h 357855"/>
                  <a:gd name="connsiteX390" fmla="*/ 192934 w 348296"/>
                  <a:gd name="connsiteY390" fmla="*/ 28896 h 357855"/>
                  <a:gd name="connsiteX391" fmla="*/ 192741 w 348296"/>
                  <a:gd name="connsiteY391" fmla="*/ 29088 h 357855"/>
                  <a:gd name="connsiteX392" fmla="*/ 189980 w 348296"/>
                  <a:gd name="connsiteY392" fmla="*/ 32042 h 357855"/>
                  <a:gd name="connsiteX393" fmla="*/ 188695 w 348296"/>
                  <a:gd name="connsiteY393" fmla="*/ 33069 h 357855"/>
                  <a:gd name="connsiteX394" fmla="*/ 188246 w 348296"/>
                  <a:gd name="connsiteY394" fmla="*/ 33262 h 357855"/>
                  <a:gd name="connsiteX395" fmla="*/ 183172 w 348296"/>
                  <a:gd name="connsiteY395" fmla="*/ 34418 h 357855"/>
                  <a:gd name="connsiteX396" fmla="*/ 182979 w 348296"/>
                  <a:gd name="connsiteY396" fmla="*/ 34418 h 357855"/>
                  <a:gd name="connsiteX397" fmla="*/ 182786 w 348296"/>
                  <a:gd name="connsiteY397" fmla="*/ 34418 h 357855"/>
                  <a:gd name="connsiteX398" fmla="*/ 180025 w 348296"/>
                  <a:gd name="connsiteY398" fmla="*/ 33968 h 357855"/>
                  <a:gd name="connsiteX399" fmla="*/ 175336 w 348296"/>
                  <a:gd name="connsiteY399" fmla="*/ 32556 h 357855"/>
                  <a:gd name="connsiteX400" fmla="*/ 175144 w 348296"/>
                  <a:gd name="connsiteY400" fmla="*/ 32491 h 357855"/>
                  <a:gd name="connsiteX401" fmla="*/ 166216 w 348296"/>
                  <a:gd name="connsiteY401" fmla="*/ 27676 h 357855"/>
                  <a:gd name="connsiteX402" fmla="*/ 164739 w 348296"/>
                  <a:gd name="connsiteY402" fmla="*/ 27033 h 357855"/>
                  <a:gd name="connsiteX403" fmla="*/ 164225 w 348296"/>
                  <a:gd name="connsiteY403" fmla="*/ 26648 h 357855"/>
                  <a:gd name="connsiteX404" fmla="*/ 163390 w 348296"/>
                  <a:gd name="connsiteY404" fmla="*/ 25428 h 357855"/>
                  <a:gd name="connsiteX405" fmla="*/ 160950 w 348296"/>
                  <a:gd name="connsiteY405" fmla="*/ 23309 h 357855"/>
                  <a:gd name="connsiteX406" fmla="*/ 160115 w 348296"/>
                  <a:gd name="connsiteY406" fmla="*/ 22860 h 357855"/>
                  <a:gd name="connsiteX407" fmla="*/ 152729 w 348296"/>
                  <a:gd name="connsiteY407" fmla="*/ 20612 h 357855"/>
                  <a:gd name="connsiteX408" fmla="*/ 145985 w 348296"/>
                  <a:gd name="connsiteY408" fmla="*/ 19328 h 357855"/>
                  <a:gd name="connsiteX409" fmla="*/ 143480 w 348296"/>
                  <a:gd name="connsiteY409" fmla="*/ 19777 h 357855"/>
                  <a:gd name="connsiteX410" fmla="*/ 140654 w 348296"/>
                  <a:gd name="connsiteY410" fmla="*/ 20805 h 357855"/>
                  <a:gd name="connsiteX411" fmla="*/ 138278 w 348296"/>
                  <a:gd name="connsiteY411" fmla="*/ 22539 h 357855"/>
                  <a:gd name="connsiteX412" fmla="*/ 137893 w 348296"/>
                  <a:gd name="connsiteY412" fmla="*/ 22731 h 357855"/>
                  <a:gd name="connsiteX413" fmla="*/ 137507 w 348296"/>
                  <a:gd name="connsiteY413" fmla="*/ 22795 h 357855"/>
                  <a:gd name="connsiteX414" fmla="*/ 137507 w 348296"/>
                  <a:gd name="connsiteY414" fmla="*/ 22795 h 357855"/>
                  <a:gd name="connsiteX415" fmla="*/ 137507 w 348296"/>
                  <a:gd name="connsiteY415" fmla="*/ 22795 h 357855"/>
                  <a:gd name="connsiteX416" fmla="*/ 135452 w 348296"/>
                  <a:gd name="connsiteY416" fmla="*/ 22603 h 357855"/>
                  <a:gd name="connsiteX417" fmla="*/ 135002 w 348296"/>
                  <a:gd name="connsiteY417" fmla="*/ 22731 h 357855"/>
                  <a:gd name="connsiteX418" fmla="*/ 133397 w 348296"/>
                  <a:gd name="connsiteY418" fmla="*/ 24144 h 357855"/>
                  <a:gd name="connsiteX419" fmla="*/ 132112 w 348296"/>
                  <a:gd name="connsiteY419" fmla="*/ 25492 h 357855"/>
                  <a:gd name="connsiteX420" fmla="*/ 127745 w 348296"/>
                  <a:gd name="connsiteY420" fmla="*/ 29409 h 357855"/>
                  <a:gd name="connsiteX421" fmla="*/ 127295 w 348296"/>
                  <a:gd name="connsiteY421" fmla="*/ 29666 h 357855"/>
                  <a:gd name="connsiteX422" fmla="*/ 125690 w 348296"/>
                  <a:gd name="connsiteY422" fmla="*/ 30116 h 357855"/>
                  <a:gd name="connsiteX423" fmla="*/ 125176 w 348296"/>
                  <a:gd name="connsiteY423" fmla="*/ 30116 h 357855"/>
                  <a:gd name="connsiteX424" fmla="*/ 125176 w 348296"/>
                  <a:gd name="connsiteY424" fmla="*/ 30116 h 357855"/>
                  <a:gd name="connsiteX425" fmla="*/ 125176 w 348296"/>
                  <a:gd name="connsiteY425" fmla="*/ 30116 h 357855"/>
                  <a:gd name="connsiteX426" fmla="*/ 124919 w 348296"/>
                  <a:gd name="connsiteY426" fmla="*/ 30051 h 357855"/>
                  <a:gd name="connsiteX427" fmla="*/ 123827 w 348296"/>
                  <a:gd name="connsiteY427" fmla="*/ 29730 h 357855"/>
                  <a:gd name="connsiteX428" fmla="*/ 123378 w 348296"/>
                  <a:gd name="connsiteY428" fmla="*/ 29538 h 357855"/>
                  <a:gd name="connsiteX429" fmla="*/ 122800 w 348296"/>
                  <a:gd name="connsiteY429" fmla="*/ 29730 h 357855"/>
                  <a:gd name="connsiteX430" fmla="*/ 122222 w 348296"/>
                  <a:gd name="connsiteY430" fmla="*/ 29602 h 357855"/>
                  <a:gd name="connsiteX431" fmla="*/ 122157 w 348296"/>
                  <a:gd name="connsiteY431" fmla="*/ 29538 h 357855"/>
                  <a:gd name="connsiteX432" fmla="*/ 121772 w 348296"/>
                  <a:gd name="connsiteY432" fmla="*/ 29281 h 357855"/>
                  <a:gd name="connsiteX433" fmla="*/ 119845 w 348296"/>
                  <a:gd name="connsiteY433" fmla="*/ 26777 h 357855"/>
                  <a:gd name="connsiteX434" fmla="*/ 118561 w 348296"/>
                  <a:gd name="connsiteY434" fmla="*/ 26777 h 357855"/>
                  <a:gd name="connsiteX435" fmla="*/ 117854 w 348296"/>
                  <a:gd name="connsiteY435" fmla="*/ 26520 h 357855"/>
                  <a:gd name="connsiteX436" fmla="*/ 116698 w 348296"/>
                  <a:gd name="connsiteY436" fmla="*/ 25621 h 357855"/>
                  <a:gd name="connsiteX437" fmla="*/ 116505 w 348296"/>
                  <a:gd name="connsiteY437" fmla="*/ 25364 h 357855"/>
                  <a:gd name="connsiteX438" fmla="*/ 116313 w 348296"/>
                  <a:gd name="connsiteY438" fmla="*/ 25107 h 357855"/>
                  <a:gd name="connsiteX439" fmla="*/ 116056 w 348296"/>
                  <a:gd name="connsiteY439" fmla="*/ 24401 h 357855"/>
                  <a:gd name="connsiteX440" fmla="*/ 115992 w 348296"/>
                  <a:gd name="connsiteY440" fmla="*/ 24015 h 357855"/>
                  <a:gd name="connsiteX441" fmla="*/ 115992 w 348296"/>
                  <a:gd name="connsiteY441" fmla="*/ 23887 h 357855"/>
                  <a:gd name="connsiteX442" fmla="*/ 116184 w 348296"/>
                  <a:gd name="connsiteY442" fmla="*/ 23438 h 357855"/>
                  <a:gd name="connsiteX443" fmla="*/ 116184 w 348296"/>
                  <a:gd name="connsiteY443" fmla="*/ 23373 h 357855"/>
                  <a:gd name="connsiteX444" fmla="*/ 116184 w 348296"/>
                  <a:gd name="connsiteY444" fmla="*/ 23373 h 357855"/>
                  <a:gd name="connsiteX445" fmla="*/ 116184 w 348296"/>
                  <a:gd name="connsiteY445" fmla="*/ 23373 h 357855"/>
                  <a:gd name="connsiteX446" fmla="*/ 116377 w 348296"/>
                  <a:gd name="connsiteY446" fmla="*/ 23181 h 357855"/>
                  <a:gd name="connsiteX447" fmla="*/ 113487 w 348296"/>
                  <a:gd name="connsiteY447" fmla="*/ 21832 h 357855"/>
                  <a:gd name="connsiteX448" fmla="*/ 112138 w 348296"/>
                  <a:gd name="connsiteY448" fmla="*/ 22025 h 357855"/>
                  <a:gd name="connsiteX449" fmla="*/ 109569 w 348296"/>
                  <a:gd name="connsiteY449" fmla="*/ 23117 h 357855"/>
                  <a:gd name="connsiteX450" fmla="*/ 109248 w 348296"/>
                  <a:gd name="connsiteY450" fmla="*/ 23181 h 357855"/>
                  <a:gd name="connsiteX451" fmla="*/ 106936 w 348296"/>
                  <a:gd name="connsiteY451" fmla="*/ 23438 h 357855"/>
                  <a:gd name="connsiteX452" fmla="*/ 106229 w 348296"/>
                  <a:gd name="connsiteY452" fmla="*/ 23309 h 357855"/>
                  <a:gd name="connsiteX453" fmla="*/ 105073 w 348296"/>
                  <a:gd name="connsiteY453" fmla="*/ 22603 h 357855"/>
                  <a:gd name="connsiteX454" fmla="*/ 104688 w 348296"/>
                  <a:gd name="connsiteY454" fmla="*/ 22218 h 357855"/>
                  <a:gd name="connsiteX455" fmla="*/ 102633 w 348296"/>
                  <a:gd name="connsiteY455" fmla="*/ 19007 h 357855"/>
                  <a:gd name="connsiteX456" fmla="*/ 102055 w 348296"/>
                  <a:gd name="connsiteY456" fmla="*/ 17658 h 357855"/>
                  <a:gd name="connsiteX457" fmla="*/ 101155 w 348296"/>
                  <a:gd name="connsiteY457" fmla="*/ 14127 h 357855"/>
                  <a:gd name="connsiteX458" fmla="*/ 99743 w 348296"/>
                  <a:gd name="connsiteY458" fmla="*/ 12522 h 357855"/>
                  <a:gd name="connsiteX459" fmla="*/ 97495 w 348296"/>
                  <a:gd name="connsiteY459" fmla="*/ 8669 h 357855"/>
                  <a:gd name="connsiteX460" fmla="*/ 97045 w 348296"/>
                  <a:gd name="connsiteY460" fmla="*/ 8348 h 357855"/>
                  <a:gd name="connsiteX461" fmla="*/ 91008 w 348296"/>
                  <a:gd name="connsiteY461" fmla="*/ 2569 h 357855"/>
                  <a:gd name="connsiteX462" fmla="*/ 88118 w 348296"/>
                  <a:gd name="connsiteY462" fmla="*/ 3660 h 357855"/>
                  <a:gd name="connsiteX463" fmla="*/ 85677 w 348296"/>
                  <a:gd name="connsiteY463" fmla="*/ 5201 h 357855"/>
                  <a:gd name="connsiteX464" fmla="*/ 82273 w 348296"/>
                  <a:gd name="connsiteY464" fmla="*/ 8219 h 357855"/>
                  <a:gd name="connsiteX465" fmla="*/ 80924 w 348296"/>
                  <a:gd name="connsiteY465" fmla="*/ 10081 h 357855"/>
                  <a:gd name="connsiteX466" fmla="*/ 83172 w 348296"/>
                  <a:gd name="connsiteY466" fmla="*/ 9760 h 357855"/>
                  <a:gd name="connsiteX467" fmla="*/ 85292 w 348296"/>
                  <a:gd name="connsiteY467" fmla="*/ 8926 h 357855"/>
                  <a:gd name="connsiteX468" fmla="*/ 86191 w 348296"/>
                  <a:gd name="connsiteY468" fmla="*/ 8926 h 357855"/>
                  <a:gd name="connsiteX469" fmla="*/ 88696 w 348296"/>
                  <a:gd name="connsiteY469" fmla="*/ 10081 h 357855"/>
                  <a:gd name="connsiteX470" fmla="*/ 89274 w 348296"/>
                  <a:gd name="connsiteY470" fmla="*/ 10659 h 357855"/>
                  <a:gd name="connsiteX471" fmla="*/ 89980 w 348296"/>
                  <a:gd name="connsiteY471" fmla="*/ 12265 h 357855"/>
                  <a:gd name="connsiteX472" fmla="*/ 89723 w 348296"/>
                  <a:gd name="connsiteY472" fmla="*/ 13549 h 357855"/>
                  <a:gd name="connsiteX473" fmla="*/ 88824 w 348296"/>
                  <a:gd name="connsiteY473" fmla="*/ 14448 h 357855"/>
                  <a:gd name="connsiteX474" fmla="*/ 87925 w 348296"/>
                  <a:gd name="connsiteY474" fmla="*/ 14769 h 357855"/>
                  <a:gd name="connsiteX475" fmla="*/ 86641 w 348296"/>
                  <a:gd name="connsiteY475" fmla="*/ 14640 h 357855"/>
                  <a:gd name="connsiteX476" fmla="*/ 86191 w 348296"/>
                  <a:gd name="connsiteY476" fmla="*/ 16631 h 357855"/>
                  <a:gd name="connsiteX477" fmla="*/ 85677 w 348296"/>
                  <a:gd name="connsiteY477" fmla="*/ 18108 h 357855"/>
                  <a:gd name="connsiteX478" fmla="*/ 85099 w 348296"/>
                  <a:gd name="connsiteY478" fmla="*/ 18750 h 357855"/>
                  <a:gd name="connsiteX479" fmla="*/ 84200 w 348296"/>
                  <a:gd name="connsiteY479" fmla="*/ 18814 h 357855"/>
                  <a:gd name="connsiteX480" fmla="*/ 82016 w 348296"/>
                  <a:gd name="connsiteY480" fmla="*/ 18044 h 357855"/>
                  <a:gd name="connsiteX481" fmla="*/ 80539 w 348296"/>
                  <a:gd name="connsiteY481" fmla="*/ 18493 h 357855"/>
                  <a:gd name="connsiteX482" fmla="*/ 75979 w 348296"/>
                  <a:gd name="connsiteY482" fmla="*/ 26969 h 357855"/>
                  <a:gd name="connsiteX483" fmla="*/ 75722 w 348296"/>
                  <a:gd name="connsiteY483" fmla="*/ 27290 h 357855"/>
                  <a:gd name="connsiteX484" fmla="*/ 64097 w 348296"/>
                  <a:gd name="connsiteY484" fmla="*/ 37307 h 357855"/>
                  <a:gd name="connsiteX485" fmla="*/ 61849 w 348296"/>
                  <a:gd name="connsiteY485" fmla="*/ 39555 h 357855"/>
                  <a:gd name="connsiteX486" fmla="*/ 58317 w 348296"/>
                  <a:gd name="connsiteY486" fmla="*/ 44435 h 357855"/>
                  <a:gd name="connsiteX487" fmla="*/ 55491 w 348296"/>
                  <a:gd name="connsiteY487" fmla="*/ 47903 h 357855"/>
                  <a:gd name="connsiteX488" fmla="*/ 56198 w 348296"/>
                  <a:gd name="connsiteY488" fmla="*/ 47260 h 357855"/>
                  <a:gd name="connsiteX489" fmla="*/ 57289 w 348296"/>
                  <a:gd name="connsiteY489" fmla="*/ 47004 h 357855"/>
                  <a:gd name="connsiteX490" fmla="*/ 58060 w 348296"/>
                  <a:gd name="connsiteY490" fmla="*/ 47838 h 357855"/>
                  <a:gd name="connsiteX491" fmla="*/ 58381 w 348296"/>
                  <a:gd name="connsiteY491" fmla="*/ 49058 h 357855"/>
                  <a:gd name="connsiteX492" fmla="*/ 58895 w 348296"/>
                  <a:gd name="connsiteY492" fmla="*/ 49251 h 357855"/>
                  <a:gd name="connsiteX493" fmla="*/ 60179 w 348296"/>
                  <a:gd name="connsiteY493" fmla="*/ 49123 h 357855"/>
                  <a:gd name="connsiteX494" fmla="*/ 60629 w 348296"/>
                  <a:gd name="connsiteY494" fmla="*/ 48801 h 357855"/>
                  <a:gd name="connsiteX495" fmla="*/ 60629 w 348296"/>
                  <a:gd name="connsiteY495" fmla="*/ 48288 h 357855"/>
                  <a:gd name="connsiteX496" fmla="*/ 61079 w 348296"/>
                  <a:gd name="connsiteY496" fmla="*/ 46682 h 357855"/>
                  <a:gd name="connsiteX497" fmla="*/ 62042 w 348296"/>
                  <a:gd name="connsiteY497" fmla="*/ 45848 h 357855"/>
                  <a:gd name="connsiteX498" fmla="*/ 63198 w 348296"/>
                  <a:gd name="connsiteY498" fmla="*/ 46490 h 357855"/>
                  <a:gd name="connsiteX499" fmla="*/ 63583 w 348296"/>
                  <a:gd name="connsiteY499" fmla="*/ 47260 h 357855"/>
                  <a:gd name="connsiteX500" fmla="*/ 65446 w 348296"/>
                  <a:gd name="connsiteY500" fmla="*/ 47453 h 357855"/>
                  <a:gd name="connsiteX501" fmla="*/ 65831 w 348296"/>
                  <a:gd name="connsiteY501" fmla="*/ 47581 h 357855"/>
                  <a:gd name="connsiteX502" fmla="*/ 66731 w 348296"/>
                  <a:gd name="connsiteY502" fmla="*/ 48031 h 357855"/>
                  <a:gd name="connsiteX503" fmla="*/ 67244 w 348296"/>
                  <a:gd name="connsiteY503" fmla="*/ 48609 h 357855"/>
                  <a:gd name="connsiteX504" fmla="*/ 67951 w 348296"/>
                  <a:gd name="connsiteY504" fmla="*/ 50214 h 357855"/>
                  <a:gd name="connsiteX505" fmla="*/ 67951 w 348296"/>
                  <a:gd name="connsiteY505" fmla="*/ 51113 h 357855"/>
                  <a:gd name="connsiteX506" fmla="*/ 67309 w 348296"/>
                  <a:gd name="connsiteY506" fmla="*/ 51755 h 357855"/>
                  <a:gd name="connsiteX507" fmla="*/ 66602 w 348296"/>
                  <a:gd name="connsiteY507" fmla="*/ 52012 h 357855"/>
                  <a:gd name="connsiteX508" fmla="*/ 65896 w 348296"/>
                  <a:gd name="connsiteY508" fmla="*/ 53617 h 357855"/>
                  <a:gd name="connsiteX509" fmla="*/ 65510 w 348296"/>
                  <a:gd name="connsiteY509" fmla="*/ 54131 h 357855"/>
                  <a:gd name="connsiteX510" fmla="*/ 65382 w 348296"/>
                  <a:gd name="connsiteY510" fmla="*/ 54195 h 357855"/>
                  <a:gd name="connsiteX511" fmla="*/ 67180 w 348296"/>
                  <a:gd name="connsiteY511" fmla="*/ 54581 h 357855"/>
                  <a:gd name="connsiteX512" fmla="*/ 67951 w 348296"/>
                  <a:gd name="connsiteY512" fmla="*/ 55159 h 357855"/>
                  <a:gd name="connsiteX513" fmla="*/ 68400 w 348296"/>
                  <a:gd name="connsiteY513" fmla="*/ 56058 h 357855"/>
                  <a:gd name="connsiteX514" fmla="*/ 68529 w 348296"/>
                  <a:gd name="connsiteY514" fmla="*/ 56571 h 357855"/>
                  <a:gd name="connsiteX515" fmla="*/ 68529 w 348296"/>
                  <a:gd name="connsiteY515" fmla="*/ 58883 h 357855"/>
                  <a:gd name="connsiteX516" fmla="*/ 68143 w 348296"/>
                  <a:gd name="connsiteY516" fmla="*/ 59718 h 357855"/>
                  <a:gd name="connsiteX517" fmla="*/ 66217 w 348296"/>
                  <a:gd name="connsiteY517" fmla="*/ 61451 h 357855"/>
                  <a:gd name="connsiteX518" fmla="*/ 64740 w 348296"/>
                  <a:gd name="connsiteY518" fmla="*/ 64020 h 357855"/>
                  <a:gd name="connsiteX519" fmla="*/ 63455 w 348296"/>
                  <a:gd name="connsiteY519" fmla="*/ 64534 h 357855"/>
                  <a:gd name="connsiteX520" fmla="*/ 61849 w 348296"/>
                  <a:gd name="connsiteY520" fmla="*/ 64084 h 357855"/>
                  <a:gd name="connsiteX521" fmla="*/ 61400 w 348296"/>
                  <a:gd name="connsiteY521" fmla="*/ 63827 h 357855"/>
                  <a:gd name="connsiteX522" fmla="*/ 59794 w 348296"/>
                  <a:gd name="connsiteY522" fmla="*/ 62479 h 357855"/>
                  <a:gd name="connsiteX523" fmla="*/ 57289 w 348296"/>
                  <a:gd name="connsiteY523" fmla="*/ 59974 h 357855"/>
                  <a:gd name="connsiteX524" fmla="*/ 56069 w 348296"/>
                  <a:gd name="connsiteY524" fmla="*/ 59846 h 357855"/>
                  <a:gd name="connsiteX525" fmla="*/ 54656 w 348296"/>
                  <a:gd name="connsiteY525" fmla="*/ 60938 h 357855"/>
                  <a:gd name="connsiteX526" fmla="*/ 53885 w 348296"/>
                  <a:gd name="connsiteY526" fmla="*/ 63635 h 357855"/>
                  <a:gd name="connsiteX527" fmla="*/ 53885 w 348296"/>
                  <a:gd name="connsiteY527" fmla="*/ 66653 h 357855"/>
                  <a:gd name="connsiteX528" fmla="*/ 54206 w 348296"/>
                  <a:gd name="connsiteY528" fmla="*/ 67487 h 357855"/>
                  <a:gd name="connsiteX529" fmla="*/ 56262 w 348296"/>
                  <a:gd name="connsiteY529" fmla="*/ 66331 h 357855"/>
                  <a:gd name="connsiteX530" fmla="*/ 56647 w 348296"/>
                  <a:gd name="connsiteY530" fmla="*/ 66203 h 357855"/>
                  <a:gd name="connsiteX531" fmla="*/ 61464 w 348296"/>
                  <a:gd name="connsiteY531" fmla="*/ 65497 h 357855"/>
                  <a:gd name="connsiteX532" fmla="*/ 61978 w 348296"/>
                  <a:gd name="connsiteY532" fmla="*/ 65561 h 357855"/>
                  <a:gd name="connsiteX533" fmla="*/ 65189 w 348296"/>
                  <a:gd name="connsiteY533" fmla="*/ 66717 h 357855"/>
                  <a:gd name="connsiteX534" fmla="*/ 65896 w 348296"/>
                  <a:gd name="connsiteY534" fmla="*/ 68001 h 357855"/>
                  <a:gd name="connsiteX535" fmla="*/ 65189 w 348296"/>
                  <a:gd name="connsiteY535" fmla="*/ 71661 h 357855"/>
                  <a:gd name="connsiteX536" fmla="*/ 64290 w 348296"/>
                  <a:gd name="connsiteY536" fmla="*/ 72560 h 357855"/>
                  <a:gd name="connsiteX537" fmla="*/ 63134 w 348296"/>
                  <a:gd name="connsiteY537" fmla="*/ 72046 h 357855"/>
                  <a:gd name="connsiteX538" fmla="*/ 62042 w 348296"/>
                  <a:gd name="connsiteY538" fmla="*/ 70377 h 357855"/>
                  <a:gd name="connsiteX539" fmla="*/ 60308 w 348296"/>
                  <a:gd name="connsiteY539" fmla="*/ 69671 h 357855"/>
                  <a:gd name="connsiteX540" fmla="*/ 59023 w 348296"/>
                  <a:gd name="connsiteY540" fmla="*/ 71083 h 357855"/>
                  <a:gd name="connsiteX541" fmla="*/ 58445 w 348296"/>
                  <a:gd name="connsiteY541" fmla="*/ 71468 h 357855"/>
                  <a:gd name="connsiteX542" fmla="*/ 56390 w 348296"/>
                  <a:gd name="connsiteY542" fmla="*/ 71918 h 357855"/>
                  <a:gd name="connsiteX543" fmla="*/ 54206 w 348296"/>
                  <a:gd name="connsiteY543" fmla="*/ 72111 h 357855"/>
                  <a:gd name="connsiteX544" fmla="*/ 52344 w 348296"/>
                  <a:gd name="connsiteY544" fmla="*/ 73202 h 357855"/>
                  <a:gd name="connsiteX545" fmla="*/ 51573 w 348296"/>
                  <a:gd name="connsiteY545" fmla="*/ 74358 h 357855"/>
                  <a:gd name="connsiteX546" fmla="*/ 55491 w 348296"/>
                  <a:gd name="connsiteY546" fmla="*/ 75321 h 357855"/>
                  <a:gd name="connsiteX547" fmla="*/ 56262 w 348296"/>
                  <a:gd name="connsiteY547" fmla="*/ 75963 h 357855"/>
                  <a:gd name="connsiteX548" fmla="*/ 57867 w 348296"/>
                  <a:gd name="connsiteY548" fmla="*/ 79367 h 357855"/>
                  <a:gd name="connsiteX549" fmla="*/ 57803 w 348296"/>
                  <a:gd name="connsiteY549" fmla="*/ 80458 h 357855"/>
                  <a:gd name="connsiteX550" fmla="*/ 56840 w 348296"/>
                  <a:gd name="connsiteY550" fmla="*/ 80972 h 357855"/>
                  <a:gd name="connsiteX551" fmla="*/ 55684 w 348296"/>
                  <a:gd name="connsiteY551" fmla="*/ 80972 h 357855"/>
                  <a:gd name="connsiteX552" fmla="*/ 54656 w 348296"/>
                  <a:gd name="connsiteY552" fmla="*/ 80330 h 357855"/>
                  <a:gd name="connsiteX553" fmla="*/ 54206 w 348296"/>
                  <a:gd name="connsiteY553" fmla="*/ 79431 h 357855"/>
                  <a:gd name="connsiteX554" fmla="*/ 53115 w 348296"/>
                  <a:gd name="connsiteY554" fmla="*/ 77890 h 357855"/>
                  <a:gd name="connsiteX555" fmla="*/ 51830 w 348296"/>
                  <a:gd name="connsiteY555" fmla="*/ 78211 h 357855"/>
                  <a:gd name="connsiteX556" fmla="*/ 51509 w 348296"/>
                  <a:gd name="connsiteY556" fmla="*/ 78211 h 357855"/>
                  <a:gd name="connsiteX557" fmla="*/ 48555 w 348296"/>
                  <a:gd name="connsiteY557" fmla="*/ 77954 h 357855"/>
                  <a:gd name="connsiteX558" fmla="*/ 45664 w 348296"/>
                  <a:gd name="connsiteY558" fmla="*/ 77183 h 357855"/>
                  <a:gd name="connsiteX559" fmla="*/ 45215 w 348296"/>
                  <a:gd name="connsiteY559" fmla="*/ 77761 h 357855"/>
                  <a:gd name="connsiteX560" fmla="*/ 44958 w 348296"/>
                  <a:gd name="connsiteY560" fmla="*/ 78018 h 357855"/>
                  <a:gd name="connsiteX561" fmla="*/ 43673 w 348296"/>
                  <a:gd name="connsiteY561" fmla="*/ 78853 h 357855"/>
                  <a:gd name="connsiteX562" fmla="*/ 44701 w 348296"/>
                  <a:gd name="connsiteY562" fmla="*/ 79559 h 357855"/>
                  <a:gd name="connsiteX563" fmla="*/ 45472 w 348296"/>
                  <a:gd name="connsiteY563" fmla="*/ 79559 h 357855"/>
                  <a:gd name="connsiteX564" fmla="*/ 47784 w 348296"/>
                  <a:gd name="connsiteY564" fmla="*/ 78532 h 357855"/>
                  <a:gd name="connsiteX565" fmla="*/ 48490 w 348296"/>
                  <a:gd name="connsiteY565" fmla="*/ 78468 h 357855"/>
                  <a:gd name="connsiteX566" fmla="*/ 49646 w 348296"/>
                  <a:gd name="connsiteY566" fmla="*/ 78725 h 357855"/>
                  <a:gd name="connsiteX567" fmla="*/ 50225 w 348296"/>
                  <a:gd name="connsiteY567" fmla="*/ 79046 h 357855"/>
                  <a:gd name="connsiteX568" fmla="*/ 50931 w 348296"/>
                  <a:gd name="connsiteY568" fmla="*/ 79752 h 357855"/>
                  <a:gd name="connsiteX569" fmla="*/ 51252 w 348296"/>
                  <a:gd name="connsiteY569" fmla="*/ 80651 h 357855"/>
                  <a:gd name="connsiteX570" fmla="*/ 50803 w 348296"/>
                  <a:gd name="connsiteY570" fmla="*/ 81486 h 357855"/>
                  <a:gd name="connsiteX571" fmla="*/ 49903 w 348296"/>
                  <a:gd name="connsiteY571" fmla="*/ 82192 h 357855"/>
                  <a:gd name="connsiteX572" fmla="*/ 49454 w 348296"/>
                  <a:gd name="connsiteY572" fmla="*/ 82385 h 357855"/>
                  <a:gd name="connsiteX573" fmla="*/ 47142 w 348296"/>
                  <a:gd name="connsiteY573" fmla="*/ 82834 h 357855"/>
                  <a:gd name="connsiteX574" fmla="*/ 45215 w 348296"/>
                  <a:gd name="connsiteY574" fmla="*/ 83605 h 357855"/>
                  <a:gd name="connsiteX575" fmla="*/ 43545 w 348296"/>
                  <a:gd name="connsiteY575" fmla="*/ 85081 h 357855"/>
                  <a:gd name="connsiteX576" fmla="*/ 43288 w 348296"/>
                  <a:gd name="connsiteY576" fmla="*/ 85274 h 357855"/>
                  <a:gd name="connsiteX577" fmla="*/ 41233 w 348296"/>
                  <a:gd name="connsiteY577" fmla="*/ 86173 h 357855"/>
                  <a:gd name="connsiteX578" fmla="*/ 40783 w 348296"/>
                  <a:gd name="connsiteY578" fmla="*/ 86302 h 357855"/>
                  <a:gd name="connsiteX579" fmla="*/ 40783 w 348296"/>
                  <a:gd name="connsiteY579" fmla="*/ 86302 h 357855"/>
                  <a:gd name="connsiteX580" fmla="*/ 41169 w 348296"/>
                  <a:gd name="connsiteY580" fmla="*/ 86815 h 357855"/>
                  <a:gd name="connsiteX581" fmla="*/ 41040 w 348296"/>
                  <a:gd name="connsiteY581" fmla="*/ 87843 h 357855"/>
                  <a:gd name="connsiteX582" fmla="*/ 40270 w 348296"/>
                  <a:gd name="connsiteY582" fmla="*/ 88998 h 357855"/>
                  <a:gd name="connsiteX583" fmla="*/ 40141 w 348296"/>
                  <a:gd name="connsiteY583" fmla="*/ 89769 h 357855"/>
                  <a:gd name="connsiteX584" fmla="*/ 40205 w 348296"/>
                  <a:gd name="connsiteY584" fmla="*/ 89897 h 357855"/>
                  <a:gd name="connsiteX585" fmla="*/ 41297 w 348296"/>
                  <a:gd name="connsiteY585" fmla="*/ 90219 h 357855"/>
                  <a:gd name="connsiteX586" fmla="*/ 42004 w 348296"/>
                  <a:gd name="connsiteY586" fmla="*/ 90861 h 357855"/>
                  <a:gd name="connsiteX587" fmla="*/ 42004 w 348296"/>
                  <a:gd name="connsiteY587" fmla="*/ 91824 h 357855"/>
                  <a:gd name="connsiteX588" fmla="*/ 41426 w 348296"/>
                  <a:gd name="connsiteY588" fmla="*/ 92980 h 357855"/>
                  <a:gd name="connsiteX589" fmla="*/ 41426 w 348296"/>
                  <a:gd name="connsiteY589" fmla="*/ 93686 h 357855"/>
                  <a:gd name="connsiteX590" fmla="*/ 41811 w 348296"/>
                  <a:gd name="connsiteY590" fmla="*/ 94135 h 357855"/>
                  <a:gd name="connsiteX591" fmla="*/ 43417 w 348296"/>
                  <a:gd name="connsiteY591" fmla="*/ 94328 h 357855"/>
                  <a:gd name="connsiteX592" fmla="*/ 44444 w 348296"/>
                  <a:gd name="connsiteY592" fmla="*/ 95484 h 357855"/>
                  <a:gd name="connsiteX593" fmla="*/ 44444 w 348296"/>
                  <a:gd name="connsiteY593" fmla="*/ 96832 h 357855"/>
                  <a:gd name="connsiteX594" fmla="*/ 43545 w 348296"/>
                  <a:gd name="connsiteY594" fmla="*/ 97924 h 357855"/>
                  <a:gd name="connsiteX595" fmla="*/ 45408 w 348296"/>
                  <a:gd name="connsiteY595" fmla="*/ 99594 h 357855"/>
                  <a:gd name="connsiteX596" fmla="*/ 45600 w 348296"/>
                  <a:gd name="connsiteY596" fmla="*/ 99786 h 357855"/>
                  <a:gd name="connsiteX597" fmla="*/ 47399 w 348296"/>
                  <a:gd name="connsiteY597" fmla="*/ 102547 h 357855"/>
                  <a:gd name="connsiteX598" fmla="*/ 48362 w 348296"/>
                  <a:gd name="connsiteY598" fmla="*/ 104474 h 357855"/>
                  <a:gd name="connsiteX599" fmla="*/ 48490 w 348296"/>
                  <a:gd name="connsiteY599" fmla="*/ 104987 h 357855"/>
                  <a:gd name="connsiteX600" fmla="*/ 48490 w 348296"/>
                  <a:gd name="connsiteY600" fmla="*/ 107748 h 357855"/>
                  <a:gd name="connsiteX601" fmla="*/ 48362 w 348296"/>
                  <a:gd name="connsiteY601" fmla="*/ 108262 h 357855"/>
                  <a:gd name="connsiteX602" fmla="*/ 47013 w 348296"/>
                  <a:gd name="connsiteY602" fmla="*/ 111023 h 357855"/>
                  <a:gd name="connsiteX603" fmla="*/ 46692 w 348296"/>
                  <a:gd name="connsiteY603" fmla="*/ 111409 h 357855"/>
                  <a:gd name="connsiteX604" fmla="*/ 43930 w 348296"/>
                  <a:gd name="connsiteY604" fmla="*/ 113720 h 357855"/>
                  <a:gd name="connsiteX605" fmla="*/ 43417 w 348296"/>
                  <a:gd name="connsiteY605" fmla="*/ 113977 h 357855"/>
                  <a:gd name="connsiteX606" fmla="*/ 39756 w 348296"/>
                  <a:gd name="connsiteY606" fmla="*/ 114683 h 357855"/>
                  <a:gd name="connsiteX607" fmla="*/ 37829 w 348296"/>
                  <a:gd name="connsiteY607" fmla="*/ 114940 h 357855"/>
                  <a:gd name="connsiteX608" fmla="*/ 34104 w 348296"/>
                  <a:gd name="connsiteY608" fmla="*/ 115839 h 357855"/>
                  <a:gd name="connsiteX609" fmla="*/ 33719 w 348296"/>
                  <a:gd name="connsiteY609" fmla="*/ 115839 h 357855"/>
                  <a:gd name="connsiteX610" fmla="*/ 31663 w 348296"/>
                  <a:gd name="connsiteY610" fmla="*/ 115582 h 357855"/>
                  <a:gd name="connsiteX611" fmla="*/ 28388 w 348296"/>
                  <a:gd name="connsiteY611" fmla="*/ 114876 h 357855"/>
                  <a:gd name="connsiteX612" fmla="*/ 26654 w 348296"/>
                  <a:gd name="connsiteY612" fmla="*/ 114683 h 357855"/>
                  <a:gd name="connsiteX613" fmla="*/ 26397 w 348296"/>
                  <a:gd name="connsiteY613" fmla="*/ 114619 h 357855"/>
                  <a:gd name="connsiteX614" fmla="*/ 23699 w 348296"/>
                  <a:gd name="connsiteY614" fmla="*/ 113207 h 357855"/>
                  <a:gd name="connsiteX615" fmla="*/ 22993 w 348296"/>
                  <a:gd name="connsiteY615" fmla="*/ 112243 h 357855"/>
                  <a:gd name="connsiteX616" fmla="*/ 22736 w 348296"/>
                  <a:gd name="connsiteY616" fmla="*/ 109482 h 357855"/>
                  <a:gd name="connsiteX617" fmla="*/ 22800 w 348296"/>
                  <a:gd name="connsiteY617" fmla="*/ 108904 h 357855"/>
                  <a:gd name="connsiteX618" fmla="*/ 24277 w 348296"/>
                  <a:gd name="connsiteY618" fmla="*/ 105565 h 357855"/>
                  <a:gd name="connsiteX619" fmla="*/ 23956 w 348296"/>
                  <a:gd name="connsiteY619" fmla="*/ 105630 h 357855"/>
                  <a:gd name="connsiteX620" fmla="*/ 23314 w 348296"/>
                  <a:gd name="connsiteY620" fmla="*/ 105630 h 357855"/>
                  <a:gd name="connsiteX621" fmla="*/ 21708 w 348296"/>
                  <a:gd name="connsiteY621" fmla="*/ 105180 h 357855"/>
                  <a:gd name="connsiteX622" fmla="*/ 21066 w 348296"/>
                  <a:gd name="connsiteY622" fmla="*/ 104730 h 357855"/>
                  <a:gd name="connsiteX623" fmla="*/ 19910 w 348296"/>
                  <a:gd name="connsiteY623" fmla="*/ 103125 h 357855"/>
                  <a:gd name="connsiteX624" fmla="*/ 18304 w 348296"/>
                  <a:gd name="connsiteY624" fmla="*/ 100236 h 357855"/>
                  <a:gd name="connsiteX625" fmla="*/ 16442 w 348296"/>
                  <a:gd name="connsiteY625" fmla="*/ 98566 h 357855"/>
                  <a:gd name="connsiteX626" fmla="*/ 14258 w 348296"/>
                  <a:gd name="connsiteY626" fmla="*/ 98374 h 357855"/>
                  <a:gd name="connsiteX627" fmla="*/ 9313 w 348296"/>
                  <a:gd name="connsiteY627" fmla="*/ 101584 h 357855"/>
                  <a:gd name="connsiteX628" fmla="*/ 8670 w 348296"/>
                  <a:gd name="connsiteY628" fmla="*/ 101777 h 357855"/>
                  <a:gd name="connsiteX629" fmla="*/ 0 w 348296"/>
                  <a:gd name="connsiteY629" fmla="*/ 101777 h 357855"/>
                  <a:gd name="connsiteX630" fmla="*/ 12460 w 348296"/>
                  <a:gd name="connsiteY630" fmla="*/ 109932 h 357855"/>
                  <a:gd name="connsiteX631" fmla="*/ 12845 w 348296"/>
                  <a:gd name="connsiteY631" fmla="*/ 110189 h 35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</a:cxnLst>
                <a:rect l="l" t="t" r="r" b="b"/>
                <a:pathLst>
                  <a:path w="348296" h="357855">
                    <a:moveTo>
                      <a:pt x="12845" y="110189"/>
                    </a:moveTo>
                    <a:lnTo>
                      <a:pt x="17662" y="115197"/>
                    </a:lnTo>
                    <a:cubicBezTo>
                      <a:pt x="17855" y="115390"/>
                      <a:pt x="17983" y="115647"/>
                      <a:pt x="17983" y="115903"/>
                    </a:cubicBezTo>
                    <a:lnTo>
                      <a:pt x="18240" y="118857"/>
                    </a:lnTo>
                    <a:lnTo>
                      <a:pt x="18882" y="122132"/>
                    </a:lnTo>
                    <a:lnTo>
                      <a:pt x="20873" y="127398"/>
                    </a:lnTo>
                    <a:cubicBezTo>
                      <a:pt x="20873" y="127462"/>
                      <a:pt x="20938" y="127526"/>
                      <a:pt x="20938" y="127654"/>
                    </a:cubicBezTo>
                    <a:lnTo>
                      <a:pt x="21194" y="129260"/>
                    </a:lnTo>
                    <a:cubicBezTo>
                      <a:pt x="21194" y="129388"/>
                      <a:pt x="21194" y="129452"/>
                      <a:pt x="21194" y="129581"/>
                    </a:cubicBezTo>
                    <a:lnTo>
                      <a:pt x="20938" y="131186"/>
                    </a:lnTo>
                    <a:lnTo>
                      <a:pt x="20488" y="133305"/>
                    </a:lnTo>
                    <a:lnTo>
                      <a:pt x="18625" y="138699"/>
                    </a:lnTo>
                    <a:lnTo>
                      <a:pt x="18240" y="141075"/>
                    </a:lnTo>
                    <a:lnTo>
                      <a:pt x="18433" y="142102"/>
                    </a:lnTo>
                    <a:lnTo>
                      <a:pt x="21130" y="148331"/>
                    </a:lnTo>
                    <a:lnTo>
                      <a:pt x="31984" y="164127"/>
                    </a:lnTo>
                    <a:cubicBezTo>
                      <a:pt x="32049" y="164191"/>
                      <a:pt x="32113" y="164320"/>
                      <a:pt x="32113" y="164384"/>
                    </a:cubicBezTo>
                    <a:lnTo>
                      <a:pt x="32562" y="165732"/>
                    </a:lnTo>
                    <a:cubicBezTo>
                      <a:pt x="32562" y="165797"/>
                      <a:pt x="32627" y="165925"/>
                      <a:pt x="32627" y="165989"/>
                    </a:cubicBezTo>
                    <a:lnTo>
                      <a:pt x="33076" y="170805"/>
                    </a:lnTo>
                    <a:lnTo>
                      <a:pt x="33590" y="171833"/>
                    </a:lnTo>
                    <a:lnTo>
                      <a:pt x="34682" y="172924"/>
                    </a:lnTo>
                    <a:lnTo>
                      <a:pt x="39049" y="174915"/>
                    </a:lnTo>
                    <a:lnTo>
                      <a:pt x="43609" y="176006"/>
                    </a:lnTo>
                    <a:lnTo>
                      <a:pt x="49197" y="177869"/>
                    </a:lnTo>
                    <a:lnTo>
                      <a:pt x="52408" y="178254"/>
                    </a:lnTo>
                    <a:lnTo>
                      <a:pt x="54977" y="178254"/>
                    </a:lnTo>
                    <a:lnTo>
                      <a:pt x="61849" y="175621"/>
                    </a:lnTo>
                    <a:cubicBezTo>
                      <a:pt x="61978" y="175557"/>
                      <a:pt x="62170" y="175557"/>
                      <a:pt x="62299" y="175557"/>
                    </a:cubicBezTo>
                    <a:lnTo>
                      <a:pt x="66859" y="175750"/>
                    </a:lnTo>
                    <a:lnTo>
                      <a:pt x="71034" y="174080"/>
                    </a:lnTo>
                    <a:lnTo>
                      <a:pt x="73410" y="172154"/>
                    </a:lnTo>
                    <a:cubicBezTo>
                      <a:pt x="73474" y="172089"/>
                      <a:pt x="73603" y="172025"/>
                      <a:pt x="73731" y="171961"/>
                    </a:cubicBezTo>
                    <a:lnTo>
                      <a:pt x="74887" y="171511"/>
                    </a:lnTo>
                    <a:lnTo>
                      <a:pt x="79190" y="170548"/>
                    </a:lnTo>
                    <a:lnTo>
                      <a:pt x="83558" y="170099"/>
                    </a:lnTo>
                    <a:lnTo>
                      <a:pt x="85934" y="169328"/>
                    </a:lnTo>
                    <a:lnTo>
                      <a:pt x="87540" y="167723"/>
                    </a:lnTo>
                    <a:cubicBezTo>
                      <a:pt x="87668" y="167595"/>
                      <a:pt x="87732" y="167530"/>
                      <a:pt x="87925" y="167466"/>
                    </a:cubicBezTo>
                    <a:lnTo>
                      <a:pt x="89531" y="166760"/>
                    </a:lnTo>
                    <a:cubicBezTo>
                      <a:pt x="89595" y="166696"/>
                      <a:pt x="89723" y="166696"/>
                      <a:pt x="89788" y="166696"/>
                    </a:cubicBezTo>
                    <a:lnTo>
                      <a:pt x="92549" y="166246"/>
                    </a:lnTo>
                    <a:lnTo>
                      <a:pt x="96852" y="166246"/>
                    </a:lnTo>
                    <a:lnTo>
                      <a:pt x="98586" y="166503"/>
                    </a:lnTo>
                    <a:lnTo>
                      <a:pt x="101734" y="167466"/>
                    </a:lnTo>
                    <a:lnTo>
                      <a:pt x="115349" y="173887"/>
                    </a:lnTo>
                    <a:cubicBezTo>
                      <a:pt x="115542" y="173952"/>
                      <a:pt x="115671" y="174080"/>
                      <a:pt x="115799" y="174273"/>
                    </a:cubicBezTo>
                    <a:lnTo>
                      <a:pt x="117597" y="176777"/>
                    </a:lnTo>
                    <a:cubicBezTo>
                      <a:pt x="117790" y="177034"/>
                      <a:pt x="117854" y="177291"/>
                      <a:pt x="117790" y="177547"/>
                    </a:cubicBezTo>
                    <a:lnTo>
                      <a:pt x="117340" y="182106"/>
                    </a:lnTo>
                    <a:cubicBezTo>
                      <a:pt x="117340" y="182299"/>
                      <a:pt x="117276" y="182428"/>
                      <a:pt x="117148" y="182620"/>
                    </a:cubicBezTo>
                    <a:lnTo>
                      <a:pt x="114964" y="186152"/>
                    </a:lnTo>
                    <a:lnTo>
                      <a:pt x="113423" y="190261"/>
                    </a:lnTo>
                    <a:lnTo>
                      <a:pt x="113808" y="191032"/>
                    </a:lnTo>
                    <a:lnTo>
                      <a:pt x="115028" y="192252"/>
                    </a:lnTo>
                    <a:lnTo>
                      <a:pt x="124020" y="198994"/>
                    </a:lnTo>
                    <a:lnTo>
                      <a:pt x="125947" y="200022"/>
                    </a:lnTo>
                    <a:lnTo>
                      <a:pt x="127616" y="200664"/>
                    </a:lnTo>
                    <a:lnTo>
                      <a:pt x="130507" y="202333"/>
                    </a:lnTo>
                    <a:cubicBezTo>
                      <a:pt x="130699" y="202462"/>
                      <a:pt x="130828" y="202590"/>
                      <a:pt x="130892" y="202719"/>
                    </a:cubicBezTo>
                    <a:lnTo>
                      <a:pt x="133204" y="206572"/>
                    </a:lnTo>
                    <a:cubicBezTo>
                      <a:pt x="133397" y="206892"/>
                      <a:pt x="133397" y="207278"/>
                      <a:pt x="133268" y="207599"/>
                    </a:cubicBezTo>
                    <a:lnTo>
                      <a:pt x="130956" y="212928"/>
                    </a:lnTo>
                    <a:cubicBezTo>
                      <a:pt x="130828" y="213249"/>
                      <a:pt x="130571" y="213442"/>
                      <a:pt x="130250" y="213506"/>
                    </a:cubicBezTo>
                    <a:lnTo>
                      <a:pt x="127938" y="214149"/>
                    </a:lnTo>
                    <a:lnTo>
                      <a:pt x="127552" y="214470"/>
                    </a:lnTo>
                    <a:lnTo>
                      <a:pt x="127167" y="216332"/>
                    </a:lnTo>
                    <a:cubicBezTo>
                      <a:pt x="127167" y="216460"/>
                      <a:pt x="127103" y="216524"/>
                      <a:pt x="127038" y="216653"/>
                    </a:cubicBezTo>
                    <a:lnTo>
                      <a:pt x="125690" y="219157"/>
                    </a:lnTo>
                    <a:cubicBezTo>
                      <a:pt x="125626" y="219285"/>
                      <a:pt x="125561" y="219414"/>
                      <a:pt x="125433" y="219478"/>
                    </a:cubicBezTo>
                    <a:lnTo>
                      <a:pt x="120166" y="224101"/>
                    </a:lnTo>
                    <a:lnTo>
                      <a:pt x="117790" y="230908"/>
                    </a:lnTo>
                    <a:lnTo>
                      <a:pt x="117790" y="232642"/>
                    </a:lnTo>
                    <a:lnTo>
                      <a:pt x="118432" y="235018"/>
                    </a:lnTo>
                    <a:cubicBezTo>
                      <a:pt x="118496" y="235146"/>
                      <a:pt x="118496" y="235274"/>
                      <a:pt x="118496" y="235403"/>
                    </a:cubicBezTo>
                    <a:lnTo>
                      <a:pt x="118496" y="235403"/>
                    </a:lnTo>
                    <a:lnTo>
                      <a:pt x="118496" y="235403"/>
                    </a:lnTo>
                    <a:lnTo>
                      <a:pt x="118240" y="237715"/>
                    </a:lnTo>
                    <a:lnTo>
                      <a:pt x="117790" y="240090"/>
                    </a:lnTo>
                    <a:cubicBezTo>
                      <a:pt x="117790" y="240154"/>
                      <a:pt x="117726" y="240219"/>
                      <a:pt x="117726" y="240283"/>
                    </a:cubicBezTo>
                    <a:lnTo>
                      <a:pt x="114322" y="248245"/>
                    </a:lnTo>
                    <a:lnTo>
                      <a:pt x="120937" y="250236"/>
                    </a:lnTo>
                    <a:lnTo>
                      <a:pt x="121900" y="250557"/>
                    </a:lnTo>
                    <a:lnTo>
                      <a:pt x="123634" y="250172"/>
                    </a:lnTo>
                    <a:cubicBezTo>
                      <a:pt x="123956" y="250108"/>
                      <a:pt x="124277" y="250172"/>
                      <a:pt x="124534" y="250364"/>
                    </a:cubicBezTo>
                    <a:lnTo>
                      <a:pt x="125882" y="251263"/>
                    </a:lnTo>
                    <a:lnTo>
                      <a:pt x="126910" y="251649"/>
                    </a:lnTo>
                    <a:lnTo>
                      <a:pt x="134232" y="249080"/>
                    </a:lnTo>
                    <a:cubicBezTo>
                      <a:pt x="134360" y="249016"/>
                      <a:pt x="134489" y="249016"/>
                      <a:pt x="134617" y="249016"/>
                    </a:cubicBezTo>
                    <a:lnTo>
                      <a:pt x="136929" y="249016"/>
                    </a:lnTo>
                    <a:lnTo>
                      <a:pt x="138663" y="248310"/>
                    </a:lnTo>
                    <a:lnTo>
                      <a:pt x="138984" y="248181"/>
                    </a:lnTo>
                    <a:cubicBezTo>
                      <a:pt x="139113" y="248117"/>
                      <a:pt x="139241" y="248117"/>
                      <a:pt x="139434" y="248117"/>
                    </a:cubicBezTo>
                    <a:lnTo>
                      <a:pt x="140590" y="248117"/>
                    </a:lnTo>
                    <a:cubicBezTo>
                      <a:pt x="140847" y="248117"/>
                      <a:pt x="141104" y="248181"/>
                      <a:pt x="141297" y="248374"/>
                    </a:cubicBezTo>
                    <a:lnTo>
                      <a:pt x="142003" y="248952"/>
                    </a:lnTo>
                    <a:lnTo>
                      <a:pt x="143673" y="250300"/>
                    </a:lnTo>
                    <a:lnTo>
                      <a:pt x="146049" y="251071"/>
                    </a:lnTo>
                    <a:lnTo>
                      <a:pt x="147462" y="251071"/>
                    </a:lnTo>
                    <a:lnTo>
                      <a:pt x="148683" y="250878"/>
                    </a:lnTo>
                    <a:lnTo>
                      <a:pt x="149646" y="250300"/>
                    </a:lnTo>
                    <a:lnTo>
                      <a:pt x="154270" y="246319"/>
                    </a:lnTo>
                    <a:cubicBezTo>
                      <a:pt x="154334" y="246255"/>
                      <a:pt x="154399" y="246190"/>
                      <a:pt x="154527" y="246190"/>
                    </a:cubicBezTo>
                    <a:lnTo>
                      <a:pt x="155426" y="245741"/>
                    </a:lnTo>
                    <a:lnTo>
                      <a:pt x="160436" y="244264"/>
                    </a:lnTo>
                    <a:lnTo>
                      <a:pt x="166730" y="243301"/>
                    </a:lnTo>
                    <a:lnTo>
                      <a:pt x="171611" y="241952"/>
                    </a:lnTo>
                    <a:cubicBezTo>
                      <a:pt x="171868" y="241888"/>
                      <a:pt x="172125" y="241888"/>
                      <a:pt x="172382" y="242017"/>
                    </a:cubicBezTo>
                    <a:lnTo>
                      <a:pt x="174887" y="243172"/>
                    </a:lnTo>
                    <a:cubicBezTo>
                      <a:pt x="175079" y="243237"/>
                      <a:pt x="175272" y="243429"/>
                      <a:pt x="175400" y="243622"/>
                    </a:cubicBezTo>
                    <a:lnTo>
                      <a:pt x="184392" y="257556"/>
                    </a:lnTo>
                    <a:lnTo>
                      <a:pt x="185805" y="258584"/>
                    </a:lnTo>
                    <a:cubicBezTo>
                      <a:pt x="185933" y="258648"/>
                      <a:pt x="185998" y="258776"/>
                      <a:pt x="186062" y="258905"/>
                    </a:cubicBezTo>
                    <a:lnTo>
                      <a:pt x="187411" y="260959"/>
                    </a:lnTo>
                    <a:cubicBezTo>
                      <a:pt x="187475" y="261088"/>
                      <a:pt x="187539" y="261216"/>
                      <a:pt x="187603" y="261345"/>
                    </a:cubicBezTo>
                    <a:lnTo>
                      <a:pt x="187860" y="262500"/>
                    </a:lnTo>
                    <a:cubicBezTo>
                      <a:pt x="187860" y="262629"/>
                      <a:pt x="187860" y="262757"/>
                      <a:pt x="187860" y="262886"/>
                    </a:cubicBezTo>
                    <a:lnTo>
                      <a:pt x="187860" y="262886"/>
                    </a:lnTo>
                    <a:lnTo>
                      <a:pt x="187860" y="262886"/>
                    </a:lnTo>
                    <a:lnTo>
                      <a:pt x="187603" y="264491"/>
                    </a:lnTo>
                    <a:lnTo>
                      <a:pt x="186897" y="267766"/>
                    </a:lnTo>
                    <a:lnTo>
                      <a:pt x="186126" y="269564"/>
                    </a:lnTo>
                    <a:cubicBezTo>
                      <a:pt x="186062" y="269692"/>
                      <a:pt x="185998" y="269757"/>
                      <a:pt x="185933" y="269885"/>
                    </a:cubicBezTo>
                    <a:lnTo>
                      <a:pt x="182530" y="273738"/>
                    </a:lnTo>
                    <a:cubicBezTo>
                      <a:pt x="182465" y="273802"/>
                      <a:pt x="182401" y="273866"/>
                      <a:pt x="182273" y="273930"/>
                    </a:cubicBezTo>
                    <a:lnTo>
                      <a:pt x="175336" y="278233"/>
                    </a:lnTo>
                    <a:lnTo>
                      <a:pt x="174822" y="280352"/>
                    </a:lnTo>
                    <a:lnTo>
                      <a:pt x="175529" y="293194"/>
                    </a:lnTo>
                    <a:lnTo>
                      <a:pt x="177135" y="300578"/>
                    </a:lnTo>
                    <a:lnTo>
                      <a:pt x="177327" y="305587"/>
                    </a:lnTo>
                    <a:lnTo>
                      <a:pt x="181245" y="305587"/>
                    </a:lnTo>
                    <a:lnTo>
                      <a:pt x="193448" y="306293"/>
                    </a:lnTo>
                    <a:lnTo>
                      <a:pt x="197237" y="305459"/>
                    </a:lnTo>
                    <a:lnTo>
                      <a:pt x="201026" y="303340"/>
                    </a:lnTo>
                    <a:lnTo>
                      <a:pt x="204302" y="299615"/>
                    </a:lnTo>
                    <a:lnTo>
                      <a:pt x="212202" y="287672"/>
                    </a:lnTo>
                    <a:cubicBezTo>
                      <a:pt x="212330" y="287415"/>
                      <a:pt x="212587" y="287286"/>
                      <a:pt x="212844" y="287222"/>
                    </a:cubicBezTo>
                    <a:lnTo>
                      <a:pt x="215028" y="286644"/>
                    </a:lnTo>
                    <a:lnTo>
                      <a:pt x="215349" y="286580"/>
                    </a:lnTo>
                    <a:lnTo>
                      <a:pt x="215349" y="286580"/>
                    </a:lnTo>
                    <a:lnTo>
                      <a:pt x="215349" y="286580"/>
                    </a:lnTo>
                    <a:cubicBezTo>
                      <a:pt x="215606" y="286516"/>
                      <a:pt x="215798" y="286516"/>
                      <a:pt x="216055" y="286580"/>
                    </a:cubicBezTo>
                    <a:lnTo>
                      <a:pt x="218560" y="287479"/>
                    </a:lnTo>
                    <a:cubicBezTo>
                      <a:pt x="218624" y="287479"/>
                      <a:pt x="218689" y="287543"/>
                      <a:pt x="218753" y="287608"/>
                    </a:cubicBezTo>
                    <a:lnTo>
                      <a:pt x="221258" y="289213"/>
                    </a:lnTo>
                    <a:lnTo>
                      <a:pt x="226331" y="291139"/>
                    </a:lnTo>
                    <a:cubicBezTo>
                      <a:pt x="226524" y="291203"/>
                      <a:pt x="226717" y="291332"/>
                      <a:pt x="226845" y="291524"/>
                    </a:cubicBezTo>
                    <a:lnTo>
                      <a:pt x="229350" y="294928"/>
                    </a:lnTo>
                    <a:lnTo>
                      <a:pt x="232369" y="299551"/>
                    </a:lnTo>
                    <a:cubicBezTo>
                      <a:pt x="232433" y="299680"/>
                      <a:pt x="232497" y="299872"/>
                      <a:pt x="232561" y="300001"/>
                    </a:cubicBezTo>
                    <a:lnTo>
                      <a:pt x="232754" y="301156"/>
                    </a:lnTo>
                    <a:lnTo>
                      <a:pt x="235130" y="303147"/>
                    </a:lnTo>
                    <a:cubicBezTo>
                      <a:pt x="235259" y="303275"/>
                      <a:pt x="235387" y="303404"/>
                      <a:pt x="235451" y="303596"/>
                    </a:cubicBezTo>
                    <a:lnTo>
                      <a:pt x="237250" y="308155"/>
                    </a:lnTo>
                    <a:lnTo>
                      <a:pt x="237956" y="310275"/>
                    </a:lnTo>
                    <a:cubicBezTo>
                      <a:pt x="238021" y="310403"/>
                      <a:pt x="238021" y="310531"/>
                      <a:pt x="238021" y="310660"/>
                    </a:cubicBezTo>
                    <a:lnTo>
                      <a:pt x="238021" y="312715"/>
                    </a:lnTo>
                    <a:cubicBezTo>
                      <a:pt x="238021" y="312843"/>
                      <a:pt x="238021" y="312907"/>
                      <a:pt x="237956" y="313036"/>
                    </a:cubicBezTo>
                    <a:lnTo>
                      <a:pt x="237250" y="315540"/>
                    </a:lnTo>
                    <a:lnTo>
                      <a:pt x="234681" y="320998"/>
                    </a:lnTo>
                    <a:lnTo>
                      <a:pt x="233846" y="323438"/>
                    </a:lnTo>
                    <a:lnTo>
                      <a:pt x="233396" y="336602"/>
                    </a:lnTo>
                    <a:lnTo>
                      <a:pt x="234681" y="342830"/>
                    </a:lnTo>
                    <a:lnTo>
                      <a:pt x="238342" y="347967"/>
                    </a:lnTo>
                    <a:lnTo>
                      <a:pt x="241039" y="350022"/>
                    </a:lnTo>
                    <a:lnTo>
                      <a:pt x="251765" y="353361"/>
                    </a:lnTo>
                    <a:lnTo>
                      <a:pt x="257930" y="356315"/>
                    </a:lnTo>
                    <a:lnTo>
                      <a:pt x="262362" y="357214"/>
                    </a:lnTo>
                    <a:lnTo>
                      <a:pt x="283685" y="357856"/>
                    </a:lnTo>
                    <a:lnTo>
                      <a:pt x="285676" y="357278"/>
                    </a:lnTo>
                    <a:lnTo>
                      <a:pt x="287025" y="356508"/>
                    </a:lnTo>
                    <a:lnTo>
                      <a:pt x="288309" y="355223"/>
                    </a:lnTo>
                    <a:cubicBezTo>
                      <a:pt x="288373" y="355159"/>
                      <a:pt x="288438" y="355095"/>
                      <a:pt x="288502" y="355095"/>
                    </a:cubicBezTo>
                    <a:lnTo>
                      <a:pt x="290300" y="353939"/>
                    </a:lnTo>
                    <a:lnTo>
                      <a:pt x="292677" y="352719"/>
                    </a:lnTo>
                    <a:cubicBezTo>
                      <a:pt x="292741" y="352655"/>
                      <a:pt x="292869" y="352655"/>
                      <a:pt x="292933" y="352655"/>
                    </a:cubicBezTo>
                    <a:lnTo>
                      <a:pt x="294989" y="352205"/>
                    </a:lnTo>
                    <a:cubicBezTo>
                      <a:pt x="295117" y="352205"/>
                      <a:pt x="295181" y="352141"/>
                      <a:pt x="295310" y="352205"/>
                    </a:cubicBezTo>
                    <a:lnTo>
                      <a:pt x="295310" y="352205"/>
                    </a:lnTo>
                    <a:lnTo>
                      <a:pt x="295310" y="352205"/>
                    </a:lnTo>
                    <a:lnTo>
                      <a:pt x="299998" y="352398"/>
                    </a:lnTo>
                    <a:lnTo>
                      <a:pt x="302182" y="352013"/>
                    </a:lnTo>
                    <a:lnTo>
                      <a:pt x="303145" y="350857"/>
                    </a:lnTo>
                    <a:lnTo>
                      <a:pt x="303788" y="349252"/>
                    </a:lnTo>
                    <a:cubicBezTo>
                      <a:pt x="303852" y="349059"/>
                      <a:pt x="303980" y="348930"/>
                      <a:pt x="304109" y="348802"/>
                    </a:cubicBezTo>
                    <a:lnTo>
                      <a:pt x="304944" y="348032"/>
                    </a:lnTo>
                    <a:lnTo>
                      <a:pt x="291007" y="335382"/>
                    </a:lnTo>
                    <a:lnTo>
                      <a:pt x="289915" y="335060"/>
                    </a:lnTo>
                    <a:lnTo>
                      <a:pt x="284263" y="336152"/>
                    </a:lnTo>
                    <a:cubicBezTo>
                      <a:pt x="284135" y="336152"/>
                      <a:pt x="284006" y="336152"/>
                      <a:pt x="283813" y="336152"/>
                    </a:cubicBezTo>
                    <a:lnTo>
                      <a:pt x="276749" y="334804"/>
                    </a:lnTo>
                    <a:cubicBezTo>
                      <a:pt x="276620" y="334804"/>
                      <a:pt x="276492" y="334739"/>
                      <a:pt x="276363" y="334675"/>
                    </a:cubicBezTo>
                    <a:lnTo>
                      <a:pt x="273602" y="333070"/>
                    </a:lnTo>
                    <a:cubicBezTo>
                      <a:pt x="273473" y="333006"/>
                      <a:pt x="273409" y="332942"/>
                      <a:pt x="273345" y="332813"/>
                    </a:cubicBezTo>
                    <a:lnTo>
                      <a:pt x="271546" y="330758"/>
                    </a:lnTo>
                    <a:cubicBezTo>
                      <a:pt x="271482" y="330694"/>
                      <a:pt x="271418" y="330630"/>
                      <a:pt x="271354" y="330501"/>
                    </a:cubicBezTo>
                    <a:lnTo>
                      <a:pt x="269555" y="326841"/>
                    </a:lnTo>
                    <a:cubicBezTo>
                      <a:pt x="269491" y="326713"/>
                      <a:pt x="269491" y="326585"/>
                      <a:pt x="269427" y="326456"/>
                    </a:cubicBezTo>
                    <a:lnTo>
                      <a:pt x="269170" y="324658"/>
                    </a:lnTo>
                    <a:cubicBezTo>
                      <a:pt x="269170" y="324594"/>
                      <a:pt x="269170" y="324465"/>
                      <a:pt x="269170" y="324401"/>
                    </a:cubicBezTo>
                    <a:lnTo>
                      <a:pt x="270968" y="304303"/>
                    </a:lnTo>
                    <a:lnTo>
                      <a:pt x="271482" y="302312"/>
                    </a:lnTo>
                    <a:cubicBezTo>
                      <a:pt x="271546" y="302184"/>
                      <a:pt x="271611" y="301991"/>
                      <a:pt x="271675" y="301927"/>
                    </a:cubicBezTo>
                    <a:lnTo>
                      <a:pt x="274565" y="298138"/>
                    </a:lnTo>
                    <a:lnTo>
                      <a:pt x="275593" y="295891"/>
                    </a:lnTo>
                    <a:lnTo>
                      <a:pt x="276492" y="290754"/>
                    </a:lnTo>
                    <a:cubicBezTo>
                      <a:pt x="276492" y="290690"/>
                      <a:pt x="276556" y="290561"/>
                      <a:pt x="276556" y="290497"/>
                    </a:cubicBezTo>
                    <a:lnTo>
                      <a:pt x="279960" y="282984"/>
                    </a:lnTo>
                    <a:lnTo>
                      <a:pt x="289594" y="267766"/>
                    </a:lnTo>
                    <a:cubicBezTo>
                      <a:pt x="289658" y="267637"/>
                      <a:pt x="289786" y="267509"/>
                      <a:pt x="289915" y="267445"/>
                    </a:cubicBezTo>
                    <a:lnTo>
                      <a:pt x="291264" y="266546"/>
                    </a:lnTo>
                    <a:lnTo>
                      <a:pt x="287795" y="264941"/>
                    </a:lnTo>
                    <a:lnTo>
                      <a:pt x="282079" y="264748"/>
                    </a:lnTo>
                    <a:cubicBezTo>
                      <a:pt x="281951" y="264748"/>
                      <a:pt x="281822" y="264748"/>
                      <a:pt x="281694" y="264684"/>
                    </a:cubicBezTo>
                    <a:lnTo>
                      <a:pt x="276235" y="262629"/>
                    </a:lnTo>
                    <a:lnTo>
                      <a:pt x="273666" y="261280"/>
                    </a:lnTo>
                    <a:lnTo>
                      <a:pt x="262362" y="257877"/>
                    </a:lnTo>
                    <a:cubicBezTo>
                      <a:pt x="262298" y="257877"/>
                      <a:pt x="262169" y="257813"/>
                      <a:pt x="262105" y="257749"/>
                    </a:cubicBezTo>
                    <a:lnTo>
                      <a:pt x="256646" y="254538"/>
                    </a:lnTo>
                    <a:cubicBezTo>
                      <a:pt x="256582" y="254474"/>
                      <a:pt x="256453" y="254410"/>
                      <a:pt x="256389" y="254346"/>
                    </a:cubicBezTo>
                    <a:lnTo>
                      <a:pt x="252279" y="250236"/>
                    </a:lnTo>
                    <a:cubicBezTo>
                      <a:pt x="252214" y="250172"/>
                      <a:pt x="252150" y="250108"/>
                      <a:pt x="252086" y="250043"/>
                    </a:cubicBezTo>
                    <a:lnTo>
                      <a:pt x="245471" y="239320"/>
                    </a:lnTo>
                    <a:lnTo>
                      <a:pt x="237635" y="229238"/>
                    </a:lnTo>
                    <a:lnTo>
                      <a:pt x="226588" y="220634"/>
                    </a:lnTo>
                    <a:cubicBezTo>
                      <a:pt x="226460" y="220570"/>
                      <a:pt x="226396" y="220441"/>
                      <a:pt x="226267" y="220313"/>
                    </a:cubicBezTo>
                    <a:lnTo>
                      <a:pt x="223056" y="214598"/>
                    </a:lnTo>
                    <a:cubicBezTo>
                      <a:pt x="222992" y="214470"/>
                      <a:pt x="222927" y="214277"/>
                      <a:pt x="222927" y="214149"/>
                    </a:cubicBezTo>
                    <a:lnTo>
                      <a:pt x="222478" y="207535"/>
                    </a:lnTo>
                    <a:lnTo>
                      <a:pt x="222735" y="205480"/>
                    </a:lnTo>
                    <a:cubicBezTo>
                      <a:pt x="222735" y="205351"/>
                      <a:pt x="222799" y="205287"/>
                      <a:pt x="222799" y="205159"/>
                    </a:cubicBezTo>
                    <a:lnTo>
                      <a:pt x="223955" y="202398"/>
                    </a:lnTo>
                    <a:cubicBezTo>
                      <a:pt x="224019" y="202269"/>
                      <a:pt x="224083" y="202141"/>
                      <a:pt x="224212" y="202012"/>
                    </a:cubicBezTo>
                    <a:lnTo>
                      <a:pt x="228066" y="198352"/>
                    </a:lnTo>
                    <a:lnTo>
                      <a:pt x="228387" y="197261"/>
                    </a:lnTo>
                    <a:lnTo>
                      <a:pt x="227937" y="192894"/>
                    </a:lnTo>
                    <a:lnTo>
                      <a:pt x="227680" y="185767"/>
                    </a:lnTo>
                    <a:cubicBezTo>
                      <a:pt x="227680" y="185510"/>
                      <a:pt x="227744" y="185253"/>
                      <a:pt x="227937" y="184996"/>
                    </a:cubicBezTo>
                    <a:lnTo>
                      <a:pt x="230442" y="181785"/>
                    </a:lnTo>
                    <a:cubicBezTo>
                      <a:pt x="230506" y="181657"/>
                      <a:pt x="230635" y="181593"/>
                      <a:pt x="230763" y="181464"/>
                    </a:cubicBezTo>
                    <a:lnTo>
                      <a:pt x="232818" y="180309"/>
                    </a:lnTo>
                    <a:cubicBezTo>
                      <a:pt x="233075" y="180180"/>
                      <a:pt x="233332" y="180116"/>
                      <a:pt x="233589" y="180180"/>
                    </a:cubicBezTo>
                    <a:lnTo>
                      <a:pt x="236351" y="180630"/>
                    </a:lnTo>
                    <a:cubicBezTo>
                      <a:pt x="236479" y="180630"/>
                      <a:pt x="236608" y="180694"/>
                      <a:pt x="236736" y="180758"/>
                    </a:cubicBezTo>
                    <a:lnTo>
                      <a:pt x="238342" y="181785"/>
                    </a:lnTo>
                    <a:lnTo>
                      <a:pt x="240333" y="181978"/>
                    </a:lnTo>
                    <a:lnTo>
                      <a:pt x="242966" y="181978"/>
                    </a:lnTo>
                    <a:cubicBezTo>
                      <a:pt x="243030" y="181978"/>
                      <a:pt x="243159" y="181978"/>
                      <a:pt x="243223" y="181978"/>
                    </a:cubicBezTo>
                    <a:lnTo>
                      <a:pt x="245920" y="182620"/>
                    </a:lnTo>
                    <a:lnTo>
                      <a:pt x="249838" y="181400"/>
                    </a:lnTo>
                    <a:lnTo>
                      <a:pt x="250609" y="180951"/>
                    </a:lnTo>
                    <a:lnTo>
                      <a:pt x="250737" y="180694"/>
                    </a:lnTo>
                    <a:lnTo>
                      <a:pt x="250352" y="178768"/>
                    </a:lnTo>
                    <a:lnTo>
                      <a:pt x="250095" y="175878"/>
                    </a:lnTo>
                    <a:cubicBezTo>
                      <a:pt x="250095" y="175557"/>
                      <a:pt x="250159" y="175300"/>
                      <a:pt x="250352" y="175043"/>
                    </a:cubicBezTo>
                    <a:lnTo>
                      <a:pt x="252407" y="172539"/>
                    </a:lnTo>
                    <a:cubicBezTo>
                      <a:pt x="252471" y="172410"/>
                      <a:pt x="252600" y="172346"/>
                      <a:pt x="252728" y="172282"/>
                    </a:cubicBezTo>
                    <a:lnTo>
                      <a:pt x="254077" y="171511"/>
                    </a:lnTo>
                    <a:lnTo>
                      <a:pt x="256196" y="167916"/>
                    </a:lnTo>
                    <a:lnTo>
                      <a:pt x="258123" y="162201"/>
                    </a:lnTo>
                    <a:lnTo>
                      <a:pt x="258830" y="160531"/>
                    </a:lnTo>
                    <a:cubicBezTo>
                      <a:pt x="258894" y="160467"/>
                      <a:pt x="258894" y="160403"/>
                      <a:pt x="258958" y="160338"/>
                    </a:cubicBezTo>
                    <a:lnTo>
                      <a:pt x="259857" y="159054"/>
                    </a:lnTo>
                    <a:lnTo>
                      <a:pt x="259857" y="157128"/>
                    </a:lnTo>
                    <a:lnTo>
                      <a:pt x="254462" y="145249"/>
                    </a:lnTo>
                    <a:cubicBezTo>
                      <a:pt x="254334" y="144992"/>
                      <a:pt x="254334" y="144735"/>
                      <a:pt x="254398" y="144478"/>
                    </a:cubicBezTo>
                    <a:lnTo>
                      <a:pt x="256453" y="136259"/>
                    </a:lnTo>
                    <a:cubicBezTo>
                      <a:pt x="256582" y="135681"/>
                      <a:pt x="257160" y="135296"/>
                      <a:pt x="257802" y="135424"/>
                    </a:cubicBezTo>
                    <a:lnTo>
                      <a:pt x="262619" y="136323"/>
                    </a:lnTo>
                    <a:cubicBezTo>
                      <a:pt x="262812" y="136387"/>
                      <a:pt x="263069" y="136451"/>
                      <a:pt x="263197" y="136644"/>
                    </a:cubicBezTo>
                    <a:lnTo>
                      <a:pt x="265509" y="138956"/>
                    </a:lnTo>
                    <a:lnTo>
                      <a:pt x="273602" y="145313"/>
                    </a:lnTo>
                    <a:lnTo>
                      <a:pt x="276299" y="145698"/>
                    </a:lnTo>
                    <a:lnTo>
                      <a:pt x="279896" y="145891"/>
                    </a:lnTo>
                    <a:lnTo>
                      <a:pt x="291842" y="142744"/>
                    </a:lnTo>
                    <a:lnTo>
                      <a:pt x="296723" y="140754"/>
                    </a:lnTo>
                    <a:lnTo>
                      <a:pt x="307577" y="135296"/>
                    </a:lnTo>
                    <a:lnTo>
                      <a:pt x="311109" y="132856"/>
                    </a:lnTo>
                    <a:lnTo>
                      <a:pt x="314642" y="129773"/>
                    </a:lnTo>
                    <a:lnTo>
                      <a:pt x="318174" y="125535"/>
                    </a:lnTo>
                    <a:cubicBezTo>
                      <a:pt x="318303" y="125343"/>
                      <a:pt x="318495" y="125279"/>
                      <a:pt x="318688" y="125214"/>
                    </a:cubicBezTo>
                    <a:lnTo>
                      <a:pt x="320743" y="124508"/>
                    </a:lnTo>
                    <a:cubicBezTo>
                      <a:pt x="321064" y="124380"/>
                      <a:pt x="321450" y="124444"/>
                      <a:pt x="321771" y="124636"/>
                    </a:cubicBezTo>
                    <a:lnTo>
                      <a:pt x="327230" y="128489"/>
                    </a:lnTo>
                    <a:lnTo>
                      <a:pt x="332240" y="133048"/>
                    </a:lnTo>
                    <a:lnTo>
                      <a:pt x="334809" y="134204"/>
                    </a:lnTo>
                    <a:lnTo>
                      <a:pt x="339176" y="134011"/>
                    </a:lnTo>
                    <a:lnTo>
                      <a:pt x="340717" y="131379"/>
                    </a:lnTo>
                    <a:cubicBezTo>
                      <a:pt x="340782" y="131315"/>
                      <a:pt x="340846" y="131186"/>
                      <a:pt x="340910" y="131122"/>
                    </a:cubicBezTo>
                    <a:lnTo>
                      <a:pt x="342708" y="129324"/>
                    </a:lnTo>
                    <a:cubicBezTo>
                      <a:pt x="342773" y="129260"/>
                      <a:pt x="342901" y="129195"/>
                      <a:pt x="342965" y="129131"/>
                    </a:cubicBezTo>
                    <a:lnTo>
                      <a:pt x="345855" y="127590"/>
                    </a:lnTo>
                    <a:lnTo>
                      <a:pt x="342066" y="120142"/>
                    </a:lnTo>
                    <a:cubicBezTo>
                      <a:pt x="342002" y="119949"/>
                      <a:pt x="341938" y="119756"/>
                      <a:pt x="341938" y="119564"/>
                    </a:cubicBezTo>
                    <a:lnTo>
                      <a:pt x="342195" y="115005"/>
                    </a:lnTo>
                    <a:cubicBezTo>
                      <a:pt x="342195" y="114876"/>
                      <a:pt x="342259" y="114683"/>
                      <a:pt x="342323" y="114555"/>
                    </a:cubicBezTo>
                    <a:lnTo>
                      <a:pt x="345277" y="108391"/>
                    </a:lnTo>
                    <a:lnTo>
                      <a:pt x="348296" y="98309"/>
                    </a:lnTo>
                    <a:lnTo>
                      <a:pt x="346498" y="95099"/>
                    </a:lnTo>
                    <a:lnTo>
                      <a:pt x="344699" y="91053"/>
                    </a:lnTo>
                    <a:lnTo>
                      <a:pt x="343030" y="88998"/>
                    </a:lnTo>
                    <a:lnTo>
                      <a:pt x="340525" y="87136"/>
                    </a:lnTo>
                    <a:lnTo>
                      <a:pt x="338148" y="86302"/>
                    </a:lnTo>
                    <a:cubicBezTo>
                      <a:pt x="338020" y="86237"/>
                      <a:pt x="337891" y="86173"/>
                      <a:pt x="337763" y="86109"/>
                    </a:cubicBezTo>
                    <a:lnTo>
                      <a:pt x="335708" y="84311"/>
                    </a:lnTo>
                    <a:lnTo>
                      <a:pt x="331469" y="79431"/>
                    </a:lnTo>
                    <a:lnTo>
                      <a:pt x="311495" y="61965"/>
                    </a:lnTo>
                    <a:cubicBezTo>
                      <a:pt x="311366" y="61837"/>
                      <a:pt x="311238" y="61708"/>
                      <a:pt x="311174" y="61516"/>
                    </a:cubicBezTo>
                    <a:lnTo>
                      <a:pt x="310018" y="58754"/>
                    </a:lnTo>
                    <a:cubicBezTo>
                      <a:pt x="309953" y="58626"/>
                      <a:pt x="309953" y="58498"/>
                      <a:pt x="309953" y="58305"/>
                    </a:cubicBezTo>
                    <a:cubicBezTo>
                      <a:pt x="309953" y="58305"/>
                      <a:pt x="309953" y="58305"/>
                      <a:pt x="309953" y="58241"/>
                    </a:cubicBezTo>
                    <a:lnTo>
                      <a:pt x="310146" y="48159"/>
                    </a:lnTo>
                    <a:lnTo>
                      <a:pt x="308027" y="42509"/>
                    </a:lnTo>
                    <a:lnTo>
                      <a:pt x="305072" y="39940"/>
                    </a:lnTo>
                    <a:cubicBezTo>
                      <a:pt x="305008" y="39876"/>
                      <a:pt x="304944" y="39812"/>
                      <a:pt x="304879" y="39748"/>
                    </a:cubicBezTo>
                    <a:lnTo>
                      <a:pt x="303017" y="37051"/>
                    </a:lnTo>
                    <a:lnTo>
                      <a:pt x="301026" y="36280"/>
                    </a:lnTo>
                    <a:cubicBezTo>
                      <a:pt x="300897" y="36216"/>
                      <a:pt x="300833" y="36152"/>
                      <a:pt x="300705" y="36087"/>
                    </a:cubicBezTo>
                    <a:lnTo>
                      <a:pt x="297750" y="33583"/>
                    </a:lnTo>
                    <a:cubicBezTo>
                      <a:pt x="297493" y="33326"/>
                      <a:pt x="297301" y="33005"/>
                      <a:pt x="297365" y="32620"/>
                    </a:cubicBezTo>
                    <a:lnTo>
                      <a:pt x="297622" y="29217"/>
                    </a:lnTo>
                    <a:cubicBezTo>
                      <a:pt x="297622" y="29088"/>
                      <a:pt x="297622" y="29024"/>
                      <a:pt x="297686" y="28960"/>
                    </a:cubicBezTo>
                    <a:lnTo>
                      <a:pt x="298136" y="27611"/>
                    </a:lnTo>
                    <a:cubicBezTo>
                      <a:pt x="298200" y="27419"/>
                      <a:pt x="298328" y="27226"/>
                      <a:pt x="298457" y="27098"/>
                    </a:cubicBezTo>
                    <a:lnTo>
                      <a:pt x="299741" y="26006"/>
                    </a:lnTo>
                    <a:lnTo>
                      <a:pt x="300512" y="22282"/>
                    </a:lnTo>
                    <a:lnTo>
                      <a:pt x="300063" y="19777"/>
                    </a:lnTo>
                    <a:cubicBezTo>
                      <a:pt x="300063" y="19649"/>
                      <a:pt x="300063" y="19521"/>
                      <a:pt x="300063" y="19456"/>
                    </a:cubicBezTo>
                    <a:lnTo>
                      <a:pt x="300512" y="16053"/>
                    </a:lnTo>
                    <a:cubicBezTo>
                      <a:pt x="300576" y="15668"/>
                      <a:pt x="300769" y="15347"/>
                      <a:pt x="301090" y="15218"/>
                    </a:cubicBezTo>
                    <a:lnTo>
                      <a:pt x="301476" y="15026"/>
                    </a:lnTo>
                    <a:lnTo>
                      <a:pt x="298007" y="13613"/>
                    </a:lnTo>
                    <a:lnTo>
                      <a:pt x="288373" y="11622"/>
                    </a:lnTo>
                    <a:lnTo>
                      <a:pt x="285933" y="10659"/>
                    </a:lnTo>
                    <a:cubicBezTo>
                      <a:pt x="285869" y="10595"/>
                      <a:pt x="285740" y="10595"/>
                      <a:pt x="285676" y="10531"/>
                    </a:cubicBezTo>
                    <a:lnTo>
                      <a:pt x="280088" y="6550"/>
                    </a:lnTo>
                    <a:lnTo>
                      <a:pt x="276299" y="5265"/>
                    </a:lnTo>
                    <a:lnTo>
                      <a:pt x="261399" y="4110"/>
                    </a:lnTo>
                    <a:lnTo>
                      <a:pt x="254398" y="2697"/>
                    </a:lnTo>
                    <a:cubicBezTo>
                      <a:pt x="254270" y="2697"/>
                      <a:pt x="254205" y="2633"/>
                      <a:pt x="254141" y="2569"/>
                    </a:cubicBezTo>
                    <a:lnTo>
                      <a:pt x="249003" y="0"/>
                    </a:lnTo>
                    <a:lnTo>
                      <a:pt x="246049" y="3724"/>
                    </a:lnTo>
                    <a:lnTo>
                      <a:pt x="246241" y="4366"/>
                    </a:lnTo>
                    <a:lnTo>
                      <a:pt x="248104" y="6229"/>
                    </a:lnTo>
                    <a:cubicBezTo>
                      <a:pt x="248168" y="6293"/>
                      <a:pt x="248232" y="6421"/>
                      <a:pt x="248297" y="6550"/>
                    </a:cubicBezTo>
                    <a:lnTo>
                      <a:pt x="249003" y="7898"/>
                    </a:lnTo>
                    <a:cubicBezTo>
                      <a:pt x="249067" y="8091"/>
                      <a:pt x="249132" y="8283"/>
                      <a:pt x="249132" y="8476"/>
                    </a:cubicBezTo>
                    <a:lnTo>
                      <a:pt x="248875" y="13741"/>
                    </a:lnTo>
                    <a:cubicBezTo>
                      <a:pt x="248875" y="13806"/>
                      <a:pt x="248875" y="13934"/>
                      <a:pt x="248810" y="13998"/>
                    </a:cubicBezTo>
                    <a:lnTo>
                      <a:pt x="248104" y="16503"/>
                    </a:lnTo>
                    <a:cubicBezTo>
                      <a:pt x="248104" y="16631"/>
                      <a:pt x="248040" y="16695"/>
                      <a:pt x="247975" y="16759"/>
                    </a:cubicBezTo>
                    <a:lnTo>
                      <a:pt x="246627" y="19071"/>
                    </a:lnTo>
                    <a:cubicBezTo>
                      <a:pt x="246562" y="19135"/>
                      <a:pt x="246498" y="19200"/>
                      <a:pt x="246434" y="19264"/>
                    </a:cubicBezTo>
                    <a:lnTo>
                      <a:pt x="244828" y="20869"/>
                    </a:lnTo>
                    <a:cubicBezTo>
                      <a:pt x="244700" y="20997"/>
                      <a:pt x="244636" y="21062"/>
                      <a:pt x="244443" y="21126"/>
                    </a:cubicBezTo>
                    <a:lnTo>
                      <a:pt x="242837" y="21832"/>
                    </a:lnTo>
                    <a:lnTo>
                      <a:pt x="239305" y="22924"/>
                    </a:lnTo>
                    <a:lnTo>
                      <a:pt x="238085" y="23373"/>
                    </a:lnTo>
                    <a:lnTo>
                      <a:pt x="237892" y="23438"/>
                    </a:lnTo>
                    <a:lnTo>
                      <a:pt x="237121" y="24272"/>
                    </a:lnTo>
                    <a:lnTo>
                      <a:pt x="235837" y="27483"/>
                    </a:lnTo>
                    <a:cubicBezTo>
                      <a:pt x="235837" y="27547"/>
                      <a:pt x="235773" y="27611"/>
                      <a:pt x="235708" y="27676"/>
                    </a:cubicBezTo>
                    <a:lnTo>
                      <a:pt x="234809" y="29024"/>
                    </a:lnTo>
                    <a:cubicBezTo>
                      <a:pt x="234745" y="29088"/>
                      <a:pt x="234681" y="29153"/>
                      <a:pt x="234617" y="29217"/>
                    </a:cubicBezTo>
                    <a:lnTo>
                      <a:pt x="232112" y="31528"/>
                    </a:lnTo>
                    <a:cubicBezTo>
                      <a:pt x="231726" y="31914"/>
                      <a:pt x="231084" y="31914"/>
                      <a:pt x="230699" y="31593"/>
                    </a:cubicBezTo>
                    <a:lnTo>
                      <a:pt x="228387" y="29923"/>
                    </a:lnTo>
                    <a:lnTo>
                      <a:pt x="228322" y="29923"/>
                    </a:lnTo>
                    <a:lnTo>
                      <a:pt x="227809" y="29795"/>
                    </a:lnTo>
                    <a:lnTo>
                      <a:pt x="226588" y="30244"/>
                    </a:lnTo>
                    <a:lnTo>
                      <a:pt x="224533" y="33134"/>
                    </a:lnTo>
                    <a:cubicBezTo>
                      <a:pt x="224276" y="33519"/>
                      <a:pt x="223762" y="33712"/>
                      <a:pt x="223313" y="33583"/>
                    </a:cubicBezTo>
                    <a:lnTo>
                      <a:pt x="221515" y="33134"/>
                    </a:lnTo>
                    <a:cubicBezTo>
                      <a:pt x="221322" y="33069"/>
                      <a:pt x="221129" y="33005"/>
                      <a:pt x="221001" y="32813"/>
                    </a:cubicBezTo>
                    <a:lnTo>
                      <a:pt x="219652" y="31464"/>
                    </a:lnTo>
                    <a:cubicBezTo>
                      <a:pt x="219588" y="31400"/>
                      <a:pt x="219523" y="31272"/>
                      <a:pt x="219459" y="31143"/>
                    </a:cubicBezTo>
                    <a:lnTo>
                      <a:pt x="218817" y="29795"/>
                    </a:lnTo>
                    <a:lnTo>
                      <a:pt x="217211" y="31400"/>
                    </a:lnTo>
                    <a:cubicBezTo>
                      <a:pt x="217147" y="31464"/>
                      <a:pt x="217083" y="31528"/>
                      <a:pt x="217019" y="31593"/>
                    </a:cubicBezTo>
                    <a:lnTo>
                      <a:pt x="215863" y="32299"/>
                    </a:lnTo>
                    <a:cubicBezTo>
                      <a:pt x="215670" y="32427"/>
                      <a:pt x="215413" y="32491"/>
                      <a:pt x="215156" y="32427"/>
                    </a:cubicBezTo>
                    <a:lnTo>
                      <a:pt x="213101" y="32170"/>
                    </a:lnTo>
                    <a:cubicBezTo>
                      <a:pt x="212972" y="32170"/>
                      <a:pt x="212844" y="32106"/>
                      <a:pt x="212780" y="32042"/>
                    </a:cubicBezTo>
                    <a:lnTo>
                      <a:pt x="212073" y="31721"/>
                    </a:lnTo>
                    <a:lnTo>
                      <a:pt x="209761" y="30694"/>
                    </a:lnTo>
                    <a:cubicBezTo>
                      <a:pt x="209633" y="30629"/>
                      <a:pt x="209569" y="30565"/>
                      <a:pt x="209440" y="30501"/>
                    </a:cubicBezTo>
                    <a:lnTo>
                      <a:pt x="206229" y="27547"/>
                    </a:lnTo>
                    <a:lnTo>
                      <a:pt x="198136" y="22218"/>
                    </a:lnTo>
                    <a:cubicBezTo>
                      <a:pt x="198072" y="22153"/>
                      <a:pt x="198008" y="22089"/>
                      <a:pt x="197944" y="22025"/>
                    </a:cubicBezTo>
                    <a:lnTo>
                      <a:pt x="197173" y="21190"/>
                    </a:lnTo>
                    <a:lnTo>
                      <a:pt x="192934" y="28896"/>
                    </a:lnTo>
                    <a:cubicBezTo>
                      <a:pt x="192870" y="28960"/>
                      <a:pt x="192806" y="29024"/>
                      <a:pt x="192741" y="29088"/>
                    </a:cubicBezTo>
                    <a:lnTo>
                      <a:pt x="189980" y="32042"/>
                    </a:lnTo>
                    <a:lnTo>
                      <a:pt x="188695" y="33069"/>
                    </a:lnTo>
                    <a:cubicBezTo>
                      <a:pt x="188567" y="33198"/>
                      <a:pt x="188438" y="33262"/>
                      <a:pt x="188246" y="33262"/>
                    </a:cubicBezTo>
                    <a:lnTo>
                      <a:pt x="183172" y="34418"/>
                    </a:lnTo>
                    <a:cubicBezTo>
                      <a:pt x="183108" y="34418"/>
                      <a:pt x="183043" y="34418"/>
                      <a:pt x="182979" y="34418"/>
                    </a:cubicBezTo>
                    <a:cubicBezTo>
                      <a:pt x="182915" y="34418"/>
                      <a:pt x="182851" y="34418"/>
                      <a:pt x="182786" y="34418"/>
                    </a:cubicBezTo>
                    <a:lnTo>
                      <a:pt x="180025" y="33968"/>
                    </a:lnTo>
                    <a:lnTo>
                      <a:pt x="175336" y="32556"/>
                    </a:lnTo>
                    <a:cubicBezTo>
                      <a:pt x="175272" y="32556"/>
                      <a:pt x="175208" y="32491"/>
                      <a:pt x="175144" y="32491"/>
                    </a:cubicBezTo>
                    <a:lnTo>
                      <a:pt x="166216" y="27676"/>
                    </a:lnTo>
                    <a:lnTo>
                      <a:pt x="164739" y="27033"/>
                    </a:lnTo>
                    <a:cubicBezTo>
                      <a:pt x="164546" y="26969"/>
                      <a:pt x="164354" y="26777"/>
                      <a:pt x="164225" y="26648"/>
                    </a:cubicBezTo>
                    <a:lnTo>
                      <a:pt x="163390" y="25428"/>
                    </a:lnTo>
                    <a:lnTo>
                      <a:pt x="160950" y="23309"/>
                    </a:lnTo>
                    <a:lnTo>
                      <a:pt x="160115" y="22860"/>
                    </a:lnTo>
                    <a:lnTo>
                      <a:pt x="152729" y="20612"/>
                    </a:lnTo>
                    <a:lnTo>
                      <a:pt x="145985" y="19328"/>
                    </a:lnTo>
                    <a:lnTo>
                      <a:pt x="143480" y="19777"/>
                    </a:lnTo>
                    <a:lnTo>
                      <a:pt x="140654" y="20805"/>
                    </a:lnTo>
                    <a:lnTo>
                      <a:pt x="138278" y="22539"/>
                    </a:lnTo>
                    <a:cubicBezTo>
                      <a:pt x="138150" y="22603"/>
                      <a:pt x="138021" y="22667"/>
                      <a:pt x="137893" y="22731"/>
                    </a:cubicBezTo>
                    <a:cubicBezTo>
                      <a:pt x="137764" y="22795"/>
                      <a:pt x="137636" y="22795"/>
                      <a:pt x="137507" y="22795"/>
                    </a:cubicBezTo>
                    <a:lnTo>
                      <a:pt x="137507" y="22795"/>
                    </a:lnTo>
                    <a:lnTo>
                      <a:pt x="137507" y="22795"/>
                    </a:lnTo>
                    <a:lnTo>
                      <a:pt x="135452" y="22603"/>
                    </a:lnTo>
                    <a:lnTo>
                      <a:pt x="135002" y="22731"/>
                    </a:lnTo>
                    <a:lnTo>
                      <a:pt x="133397" y="24144"/>
                    </a:lnTo>
                    <a:lnTo>
                      <a:pt x="132112" y="25492"/>
                    </a:lnTo>
                    <a:lnTo>
                      <a:pt x="127745" y="29409"/>
                    </a:lnTo>
                    <a:cubicBezTo>
                      <a:pt x="127616" y="29538"/>
                      <a:pt x="127488" y="29602"/>
                      <a:pt x="127295" y="29666"/>
                    </a:cubicBezTo>
                    <a:lnTo>
                      <a:pt x="125690" y="30116"/>
                    </a:lnTo>
                    <a:cubicBezTo>
                      <a:pt x="125497" y="30180"/>
                      <a:pt x="125304" y="30180"/>
                      <a:pt x="125176" y="30116"/>
                    </a:cubicBezTo>
                    <a:lnTo>
                      <a:pt x="125176" y="30116"/>
                    </a:lnTo>
                    <a:lnTo>
                      <a:pt x="125176" y="30116"/>
                    </a:lnTo>
                    <a:lnTo>
                      <a:pt x="124919" y="30051"/>
                    </a:lnTo>
                    <a:lnTo>
                      <a:pt x="123827" y="29730"/>
                    </a:lnTo>
                    <a:cubicBezTo>
                      <a:pt x="123634" y="29666"/>
                      <a:pt x="123506" y="29602"/>
                      <a:pt x="123378" y="29538"/>
                    </a:cubicBezTo>
                    <a:cubicBezTo>
                      <a:pt x="123185" y="29666"/>
                      <a:pt x="122992" y="29730"/>
                      <a:pt x="122800" y="29730"/>
                    </a:cubicBezTo>
                    <a:cubicBezTo>
                      <a:pt x="122607" y="29730"/>
                      <a:pt x="122414" y="29730"/>
                      <a:pt x="122222" y="29602"/>
                    </a:cubicBezTo>
                    <a:cubicBezTo>
                      <a:pt x="122222" y="29602"/>
                      <a:pt x="122157" y="29538"/>
                      <a:pt x="122157" y="29538"/>
                    </a:cubicBezTo>
                    <a:cubicBezTo>
                      <a:pt x="122029" y="29474"/>
                      <a:pt x="121900" y="29409"/>
                      <a:pt x="121772" y="29281"/>
                    </a:cubicBezTo>
                    <a:lnTo>
                      <a:pt x="119845" y="26777"/>
                    </a:lnTo>
                    <a:lnTo>
                      <a:pt x="118561" y="26777"/>
                    </a:lnTo>
                    <a:cubicBezTo>
                      <a:pt x="118304" y="26777"/>
                      <a:pt x="118047" y="26712"/>
                      <a:pt x="117854" y="26520"/>
                    </a:cubicBezTo>
                    <a:lnTo>
                      <a:pt x="116698" y="25621"/>
                    </a:lnTo>
                    <a:cubicBezTo>
                      <a:pt x="116634" y="25557"/>
                      <a:pt x="116570" y="25428"/>
                      <a:pt x="116505" y="25364"/>
                    </a:cubicBezTo>
                    <a:cubicBezTo>
                      <a:pt x="116441" y="25300"/>
                      <a:pt x="116377" y="25236"/>
                      <a:pt x="116313" y="25107"/>
                    </a:cubicBezTo>
                    <a:lnTo>
                      <a:pt x="116056" y="24401"/>
                    </a:lnTo>
                    <a:cubicBezTo>
                      <a:pt x="115992" y="24272"/>
                      <a:pt x="115992" y="24144"/>
                      <a:pt x="115992" y="24015"/>
                    </a:cubicBezTo>
                    <a:cubicBezTo>
                      <a:pt x="115992" y="23951"/>
                      <a:pt x="115992" y="23951"/>
                      <a:pt x="115992" y="23887"/>
                    </a:cubicBezTo>
                    <a:cubicBezTo>
                      <a:pt x="115992" y="23694"/>
                      <a:pt x="116120" y="23566"/>
                      <a:pt x="116184" y="23438"/>
                    </a:cubicBezTo>
                    <a:cubicBezTo>
                      <a:pt x="116184" y="23438"/>
                      <a:pt x="116184" y="23438"/>
                      <a:pt x="116184" y="23373"/>
                    </a:cubicBezTo>
                    <a:lnTo>
                      <a:pt x="116184" y="23373"/>
                    </a:lnTo>
                    <a:lnTo>
                      <a:pt x="116184" y="23373"/>
                    </a:lnTo>
                    <a:lnTo>
                      <a:pt x="116377" y="23181"/>
                    </a:lnTo>
                    <a:lnTo>
                      <a:pt x="113487" y="21832"/>
                    </a:lnTo>
                    <a:lnTo>
                      <a:pt x="112138" y="22025"/>
                    </a:lnTo>
                    <a:lnTo>
                      <a:pt x="109569" y="23117"/>
                    </a:lnTo>
                    <a:cubicBezTo>
                      <a:pt x="109441" y="23181"/>
                      <a:pt x="109376" y="23181"/>
                      <a:pt x="109248" y="23181"/>
                    </a:cubicBezTo>
                    <a:lnTo>
                      <a:pt x="106936" y="23438"/>
                    </a:lnTo>
                    <a:cubicBezTo>
                      <a:pt x="106679" y="23438"/>
                      <a:pt x="106422" y="23438"/>
                      <a:pt x="106229" y="23309"/>
                    </a:cubicBezTo>
                    <a:lnTo>
                      <a:pt x="105073" y="22603"/>
                    </a:lnTo>
                    <a:cubicBezTo>
                      <a:pt x="104945" y="22539"/>
                      <a:pt x="104816" y="22410"/>
                      <a:pt x="104688" y="22218"/>
                    </a:cubicBezTo>
                    <a:lnTo>
                      <a:pt x="102633" y="19007"/>
                    </a:lnTo>
                    <a:lnTo>
                      <a:pt x="102055" y="17658"/>
                    </a:lnTo>
                    <a:lnTo>
                      <a:pt x="101155" y="14127"/>
                    </a:lnTo>
                    <a:lnTo>
                      <a:pt x="99743" y="12522"/>
                    </a:lnTo>
                    <a:lnTo>
                      <a:pt x="97495" y="8669"/>
                    </a:lnTo>
                    <a:lnTo>
                      <a:pt x="97045" y="8348"/>
                    </a:lnTo>
                    <a:lnTo>
                      <a:pt x="91008" y="2569"/>
                    </a:lnTo>
                    <a:lnTo>
                      <a:pt x="88118" y="3660"/>
                    </a:lnTo>
                    <a:lnTo>
                      <a:pt x="85677" y="5201"/>
                    </a:lnTo>
                    <a:lnTo>
                      <a:pt x="82273" y="8219"/>
                    </a:lnTo>
                    <a:lnTo>
                      <a:pt x="80924" y="10081"/>
                    </a:lnTo>
                    <a:lnTo>
                      <a:pt x="83172" y="9760"/>
                    </a:lnTo>
                    <a:lnTo>
                      <a:pt x="85292" y="8926"/>
                    </a:lnTo>
                    <a:cubicBezTo>
                      <a:pt x="85613" y="8797"/>
                      <a:pt x="85934" y="8797"/>
                      <a:pt x="86191" y="8926"/>
                    </a:cubicBezTo>
                    <a:lnTo>
                      <a:pt x="88696" y="10081"/>
                    </a:lnTo>
                    <a:cubicBezTo>
                      <a:pt x="88953" y="10210"/>
                      <a:pt x="89145" y="10402"/>
                      <a:pt x="89274" y="10659"/>
                    </a:cubicBezTo>
                    <a:lnTo>
                      <a:pt x="89980" y="12265"/>
                    </a:lnTo>
                    <a:cubicBezTo>
                      <a:pt x="90173" y="12714"/>
                      <a:pt x="90044" y="13164"/>
                      <a:pt x="89723" y="13549"/>
                    </a:cubicBezTo>
                    <a:lnTo>
                      <a:pt x="88824" y="14448"/>
                    </a:lnTo>
                    <a:cubicBezTo>
                      <a:pt x="88567" y="14705"/>
                      <a:pt x="88246" y="14833"/>
                      <a:pt x="87925" y="14769"/>
                    </a:cubicBezTo>
                    <a:lnTo>
                      <a:pt x="86641" y="14640"/>
                    </a:lnTo>
                    <a:lnTo>
                      <a:pt x="86191" y="16631"/>
                    </a:lnTo>
                    <a:lnTo>
                      <a:pt x="85677" y="18108"/>
                    </a:lnTo>
                    <a:cubicBezTo>
                      <a:pt x="85613" y="18429"/>
                      <a:pt x="85356" y="18622"/>
                      <a:pt x="85099" y="18750"/>
                    </a:cubicBezTo>
                    <a:cubicBezTo>
                      <a:pt x="84842" y="18878"/>
                      <a:pt x="84521" y="18878"/>
                      <a:pt x="84200" y="18814"/>
                    </a:cubicBezTo>
                    <a:lnTo>
                      <a:pt x="82016" y="18044"/>
                    </a:lnTo>
                    <a:lnTo>
                      <a:pt x="80539" y="18493"/>
                    </a:lnTo>
                    <a:lnTo>
                      <a:pt x="75979" y="26969"/>
                    </a:lnTo>
                    <a:cubicBezTo>
                      <a:pt x="75915" y="27098"/>
                      <a:pt x="75851" y="27226"/>
                      <a:pt x="75722" y="27290"/>
                    </a:cubicBezTo>
                    <a:lnTo>
                      <a:pt x="64097" y="37307"/>
                    </a:lnTo>
                    <a:lnTo>
                      <a:pt x="61849" y="39555"/>
                    </a:lnTo>
                    <a:lnTo>
                      <a:pt x="58317" y="44435"/>
                    </a:lnTo>
                    <a:lnTo>
                      <a:pt x="55491" y="47903"/>
                    </a:lnTo>
                    <a:lnTo>
                      <a:pt x="56198" y="47260"/>
                    </a:lnTo>
                    <a:cubicBezTo>
                      <a:pt x="56519" y="47004"/>
                      <a:pt x="56904" y="46939"/>
                      <a:pt x="57289" y="47004"/>
                    </a:cubicBezTo>
                    <a:cubicBezTo>
                      <a:pt x="57675" y="47132"/>
                      <a:pt x="57932" y="47453"/>
                      <a:pt x="58060" y="47838"/>
                    </a:cubicBezTo>
                    <a:lnTo>
                      <a:pt x="58381" y="49058"/>
                    </a:lnTo>
                    <a:lnTo>
                      <a:pt x="58895" y="49251"/>
                    </a:lnTo>
                    <a:lnTo>
                      <a:pt x="60179" y="49123"/>
                    </a:lnTo>
                    <a:lnTo>
                      <a:pt x="60629" y="48801"/>
                    </a:lnTo>
                    <a:cubicBezTo>
                      <a:pt x="60629" y="48609"/>
                      <a:pt x="60629" y="48480"/>
                      <a:pt x="60629" y="48288"/>
                    </a:cubicBezTo>
                    <a:lnTo>
                      <a:pt x="61079" y="46682"/>
                    </a:lnTo>
                    <a:cubicBezTo>
                      <a:pt x="61207" y="46233"/>
                      <a:pt x="61592" y="45912"/>
                      <a:pt x="62042" y="45848"/>
                    </a:cubicBezTo>
                    <a:cubicBezTo>
                      <a:pt x="62492" y="45784"/>
                      <a:pt x="62941" y="46040"/>
                      <a:pt x="63198" y="46490"/>
                    </a:cubicBezTo>
                    <a:lnTo>
                      <a:pt x="63583" y="47260"/>
                    </a:lnTo>
                    <a:lnTo>
                      <a:pt x="65446" y="47453"/>
                    </a:lnTo>
                    <a:cubicBezTo>
                      <a:pt x="65574" y="47453"/>
                      <a:pt x="65703" y="47517"/>
                      <a:pt x="65831" y="47581"/>
                    </a:cubicBezTo>
                    <a:lnTo>
                      <a:pt x="66731" y="48031"/>
                    </a:lnTo>
                    <a:cubicBezTo>
                      <a:pt x="66987" y="48159"/>
                      <a:pt x="67180" y="48352"/>
                      <a:pt x="67244" y="48609"/>
                    </a:cubicBezTo>
                    <a:lnTo>
                      <a:pt x="67951" y="50214"/>
                    </a:lnTo>
                    <a:cubicBezTo>
                      <a:pt x="68079" y="50471"/>
                      <a:pt x="68079" y="50792"/>
                      <a:pt x="67951" y="51113"/>
                    </a:cubicBezTo>
                    <a:cubicBezTo>
                      <a:pt x="67822" y="51370"/>
                      <a:pt x="67630" y="51627"/>
                      <a:pt x="67309" y="51755"/>
                    </a:cubicBezTo>
                    <a:lnTo>
                      <a:pt x="66602" y="52012"/>
                    </a:lnTo>
                    <a:lnTo>
                      <a:pt x="65896" y="53617"/>
                    </a:lnTo>
                    <a:cubicBezTo>
                      <a:pt x="65831" y="53810"/>
                      <a:pt x="65639" y="54003"/>
                      <a:pt x="65510" y="54131"/>
                    </a:cubicBezTo>
                    <a:lnTo>
                      <a:pt x="65382" y="54195"/>
                    </a:lnTo>
                    <a:lnTo>
                      <a:pt x="67180" y="54581"/>
                    </a:lnTo>
                    <a:cubicBezTo>
                      <a:pt x="67501" y="54645"/>
                      <a:pt x="67822" y="54902"/>
                      <a:pt x="67951" y="55159"/>
                    </a:cubicBezTo>
                    <a:lnTo>
                      <a:pt x="68400" y="56058"/>
                    </a:lnTo>
                    <a:cubicBezTo>
                      <a:pt x="68465" y="56186"/>
                      <a:pt x="68529" y="56379"/>
                      <a:pt x="68529" y="56571"/>
                    </a:cubicBezTo>
                    <a:lnTo>
                      <a:pt x="68529" y="58883"/>
                    </a:lnTo>
                    <a:cubicBezTo>
                      <a:pt x="68529" y="59204"/>
                      <a:pt x="68400" y="59525"/>
                      <a:pt x="68143" y="59718"/>
                    </a:cubicBezTo>
                    <a:lnTo>
                      <a:pt x="66217" y="61451"/>
                    </a:lnTo>
                    <a:lnTo>
                      <a:pt x="64740" y="64020"/>
                    </a:lnTo>
                    <a:cubicBezTo>
                      <a:pt x="64483" y="64469"/>
                      <a:pt x="63969" y="64662"/>
                      <a:pt x="63455" y="64534"/>
                    </a:cubicBezTo>
                    <a:lnTo>
                      <a:pt x="61849" y="64084"/>
                    </a:lnTo>
                    <a:cubicBezTo>
                      <a:pt x="61721" y="64020"/>
                      <a:pt x="61528" y="63956"/>
                      <a:pt x="61400" y="63827"/>
                    </a:cubicBezTo>
                    <a:lnTo>
                      <a:pt x="59794" y="62479"/>
                    </a:lnTo>
                    <a:lnTo>
                      <a:pt x="57289" y="59974"/>
                    </a:lnTo>
                    <a:lnTo>
                      <a:pt x="56069" y="59846"/>
                    </a:lnTo>
                    <a:lnTo>
                      <a:pt x="54656" y="60938"/>
                    </a:lnTo>
                    <a:lnTo>
                      <a:pt x="53885" y="63635"/>
                    </a:lnTo>
                    <a:lnTo>
                      <a:pt x="53885" y="66653"/>
                    </a:lnTo>
                    <a:lnTo>
                      <a:pt x="54206" y="67487"/>
                    </a:lnTo>
                    <a:lnTo>
                      <a:pt x="56262" y="66331"/>
                    </a:lnTo>
                    <a:cubicBezTo>
                      <a:pt x="56390" y="66267"/>
                      <a:pt x="56519" y="66203"/>
                      <a:pt x="56647" y="66203"/>
                    </a:cubicBezTo>
                    <a:lnTo>
                      <a:pt x="61464" y="65497"/>
                    </a:lnTo>
                    <a:cubicBezTo>
                      <a:pt x="61657" y="65497"/>
                      <a:pt x="61849" y="65497"/>
                      <a:pt x="61978" y="65561"/>
                    </a:cubicBezTo>
                    <a:lnTo>
                      <a:pt x="65189" y="66717"/>
                    </a:lnTo>
                    <a:cubicBezTo>
                      <a:pt x="65703" y="66909"/>
                      <a:pt x="66024" y="67423"/>
                      <a:pt x="65896" y="68001"/>
                    </a:cubicBezTo>
                    <a:lnTo>
                      <a:pt x="65189" y="71661"/>
                    </a:lnTo>
                    <a:cubicBezTo>
                      <a:pt x="65125" y="72111"/>
                      <a:pt x="64740" y="72496"/>
                      <a:pt x="64290" y="72560"/>
                    </a:cubicBezTo>
                    <a:cubicBezTo>
                      <a:pt x="63840" y="72624"/>
                      <a:pt x="63327" y="72432"/>
                      <a:pt x="63134" y="72046"/>
                    </a:cubicBezTo>
                    <a:lnTo>
                      <a:pt x="62042" y="70377"/>
                    </a:lnTo>
                    <a:lnTo>
                      <a:pt x="60308" y="69671"/>
                    </a:lnTo>
                    <a:lnTo>
                      <a:pt x="59023" y="71083"/>
                    </a:lnTo>
                    <a:cubicBezTo>
                      <a:pt x="58895" y="71276"/>
                      <a:pt x="58638" y="71404"/>
                      <a:pt x="58445" y="71468"/>
                    </a:cubicBezTo>
                    <a:lnTo>
                      <a:pt x="56390" y="71918"/>
                    </a:lnTo>
                    <a:lnTo>
                      <a:pt x="54206" y="72111"/>
                    </a:lnTo>
                    <a:lnTo>
                      <a:pt x="52344" y="73202"/>
                    </a:lnTo>
                    <a:lnTo>
                      <a:pt x="51573" y="74358"/>
                    </a:lnTo>
                    <a:lnTo>
                      <a:pt x="55491" y="75321"/>
                    </a:lnTo>
                    <a:cubicBezTo>
                      <a:pt x="55812" y="75385"/>
                      <a:pt x="56133" y="75642"/>
                      <a:pt x="56262" y="75963"/>
                    </a:cubicBezTo>
                    <a:lnTo>
                      <a:pt x="57867" y="79367"/>
                    </a:lnTo>
                    <a:cubicBezTo>
                      <a:pt x="58060" y="79752"/>
                      <a:pt x="57996" y="80137"/>
                      <a:pt x="57803" y="80458"/>
                    </a:cubicBezTo>
                    <a:cubicBezTo>
                      <a:pt x="57610" y="80779"/>
                      <a:pt x="57225" y="80972"/>
                      <a:pt x="56840" y="80972"/>
                    </a:cubicBezTo>
                    <a:lnTo>
                      <a:pt x="55684" y="80972"/>
                    </a:lnTo>
                    <a:cubicBezTo>
                      <a:pt x="55234" y="80972"/>
                      <a:pt x="54849" y="80715"/>
                      <a:pt x="54656" y="80330"/>
                    </a:cubicBezTo>
                    <a:lnTo>
                      <a:pt x="54206" y="79431"/>
                    </a:lnTo>
                    <a:lnTo>
                      <a:pt x="53115" y="77890"/>
                    </a:lnTo>
                    <a:lnTo>
                      <a:pt x="51830" y="78211"/>
                    </a:lnTo>
                    <a:cubicBezTo>
                      <a:pt x="51702" y="78211"/>
                      <a:pt x="51637" y="78211"/>
                      <a:pt x="51509" y="78211"/>
                    </a:cubicBezTo>
                    <a:lnTo>
                      <a:pt x="48555" y="77954"/>
                    </a:lnTo>
                    <a:lnTo>
                      <a:pt x="45664" y="77183"/>
                    </a:lnTo>
                    <a:lnTo>
                      <a:pt x="45215" y="77761"/>
                    </a:lnTo>
                    <a:cubicBezTo>
                      <a:pt x="45151" y="77890"/>
                      <a:pt x="45022" y="77954"/>
                      <a:pt x="44958" y="78018"/>
                    </a:cubicBezTo>
                    <a:lnTo>
                      <a:pt x="43673" y="78853"/>
                    </a:lnTo>
                    <a:lnTo>
                      <a:pt x="44701" y="79559"/>
                    </a:lnTo>
                    <a:lnTo>
                      <a:pt x="45472" y="79559"/>
                    </a:lnTo>
                    <a:lnTo>
                      <a:pt x="47784" y="78532"/>
                    </a:lnTo>
                    <a:cubicBezTo>
                      <a:pt x="47977" y="78403"/>
                      <a:pt x="48234" y="78403"/>
                      <a:pt x="48490" y="78468"/>
                    </a:cubicBezTo>
                    <a:lnTo>
                      <a:pt x="49646" y="78725"/>
                    </a:lnTo>
                    <a:cubicBezTo>
                      <a:pt x="49839" y="78789"/>
                      <a:pt x="50096" y="78853"/>
                      <a:pt x="50225" y="79046"/>
                    </a:cubicBezTo>
                    <a:lnTo>
                      <a:pt x="50931" y="79752"/>
                    </a:lnTo>
                    <a:cubicBezTo>
                      <a:pt x="51188" y="80009"/>
                      <a:pt x="51316" y="80330"/>
                      <a:pt x="51252" y="80651"/>
                    </a:cubicBezTo>
                    <a:cubicBezTo>
                      <a:pt x="51252" y="80972"/>
                      <a:pt x="51059" y="81293"/>
                      <a:pt x="50803" y="81486"/>
                    </a:cubicBezTo>
                    <a:lnTo>
                      <a:pt x="49903" y="82192"/>
                    </a:lnTo>
                    <a:cubicBezTo>
                      <a:pt x="49775" y="82320"/>
                      <a:pt x="49582" y="82385"/>
                      <a:pt x="49454" y="82385"/>
                    </a:cubicBezTo>
                    <a:lnTo>
                      <a:pt x="47142" y="82834"/>
                    </a:lnTo>
                    <a:lnTo>
                      <a:pt x="45215" y="83605"/>
                    </a:lnTo>
                    <a:lnTo>
                      <a:pt x="43545" y="85081"/>
                    </a:lnTo>
                    <a:cubicBezTo>
                      <a:pt x="43481" y="85146"/>
                      <a:pt x="43352" y="85210"/>
                      <a:pt x="43288" y="85274"/>
                    </a:cubicBezTo>
                    <a:lnTo>
                      <a:pt x="41233" y="86173"/>
                    </a:lnTo>
                    <a:cubicBezTo>
                      <a:pt x="41104" y="86237"/>
                      <a:pt x="40912" y="86302"/>
                      <a:pt x="40783" y="86302"/>
                    </a:cubicBezTo>
                    <a:lnTo>
                      <a:pt x="40783" y="86302"/>
                    </a:lnTo>
                    <a:cubicBezTo>
                      <a:pt x="40976" y="86430"/>
                      <a:pt x="41104" y="86623"/>
                      <a:pt x="41169" y="86815"/>
                    </a:cubicBezTo>
                    <a:cubicBezTo>
                      <a:pt x="41297" y="87136"/>
                      <a:pt x="41233" y="87522"/>
                      <a:pt x="41040" y="87843"/>
                    </a:cubicBezTo>
                    <a:lnTo>
                      <a:pt x="40270" y="88998"/>
                    </a:lnTo>
                    <a:lnTo>
                      <a:pt x="40141" y="89769"/>
                    </a:lnTo>
                    <a:lnTo>
                      <a:pt x="40205" y="89897"/>
                    </a:lnTo>
                    <a:lnTo>
                      <a:pt x="41297" y="90219"/>
                    </a:lnTo>
                    <a:cubicBezTo>
                      <a:pt x="41618" y="90283"/>
                      <a:pt x="41875" y="90540"/>
                      <a:pt x="42004" y="90861"/>
                    </a:cubicBezTo>
                    <a:cubicBezTo>
                      <a:pt x="42132" y="91182"/>
                      <a:pt x="42132" y="91503"/>
                      <a:pt x="42004" y="91824"/>
                    </a:cubicBezTo>
                    <a:lnTo>
                      <a:pt x="41426" y="92980"/>
                    </a:lnTo>
                    <a:lnTo>
                      <a:pt x="41426" y="93686"/>
                    </a:lnTo>
                    <a:lnTo>
                      <a:pt x="41811" y="94135"/>
                    </a:lnTo>
                    <a:lnTo>
                      <a:pt x="43417" y="94328"/>
                    </a:lnTo>
                    <a:cubicBezTo>
                      <a:pt x="43995" y="94392"/>
                      <a:pt x="44444" y="94906"/>
                      <a:pt x="44444" y="95484"/>
                    </a:cubicBezTo>
                    <a:lnTo>
                      <a:pt x="44444" y="96832"/>
                    </a:lnTo>
                    <a:cubicBezTo>
                      <a:pt x="44444" y="97346"/>
                      <a:pt x="44059" y="97860"/>
                      <a:pt x="43545" y="97924"/>
                    </a:cubicBezTo>
                    <a:lnTo>
                      <a:pt x="45408" y="99594"/>
                    </a:lnTo>
                    <a:cubicBezTo>
                      <a:pt x="45472" y="99658"/>
                      <a:pt x="45536" y="99722"/>
                      <a:pt x="45600" y="99786"/>
                    </a:cubicBezTo>
                    <a:lnTo>
                      <a:pt x="47399" y="102547"/>
                    </a:lnTo>
                    <a:lnTo>
                      <a:pt x="48362" y="104474"/>
                    </a:lnTo>
                    <a:cubicBezTo>
                      <a:pt x="48426" y="104602"/>
                      <a:pt x="48490" y="104795"/>
                      <a:pt x="48490" y="104987"/>
                    </a:cubicBezTo>
                    <a:lnTo>
                      <a:pt x="48490" y="107748"/>
                    </a:lnTo>
                    <a:cubicBezTo>
                      <a:pt x="48490" y="107941"/>
                      <a:pt x="48426" y="108070"/>
                      <a:pt x="48362" y="108262"/>
                    </a:cubicBezTo>
                    <a:lnTo>
                      <a:pt x="47013" y="111023"/>
                    </a:lnTo>
                    <a:cubicBezTo>
                      <a:pt x="46949" y="111152"/>
                      <a:pt x="46821" y="111280"/>
                      <a:pt x="46692" y="111409"/>
                    </a:cubicBezTo>
                    <a:lnTo>
                      <a:pt x="43930" y="113720"/>
                    </a:lnTo>
                    <a:cubicBezTo>
                      <a:pt x="43802" y="113849"/>
                      <a:pt x="43609" y="113913"/>
                      <a:pt x="43417" y="113977"/>
                    </a:cubicBezTo>
                    <a:lnTo>
                      <a:pt x="39756" y="114683"/>
                    </a:lnTo>
                    <a:lnTo>
                      <a:pt x="37829" y="114940"/>
                    </a:lnTo>
                    <a:lnTo>
                      <a:pt x="34104" y="115839"/>
                    </a:lnTo>
                    <a:cubicBezTo>
                      <a:pt x="33975" y="115839"/>
                      <a:pt x="33847" y="115903"/>
                      <a:pt x="33719" y="115839"/>
                    </a:cubicBezTo>
                    <a:lnTo>
                      <a:pt x="31663" y="115582"/>
                    </a:lnTo>
                    <a:lnTo>
                      <a:pt x="28388" y="114876"/>
                    </a:lnTo>
                    <a:lnTo>
                      <a:pt x="26654" y="114683"/>
                    </a:lnTo>
                    <a:cubicBezTo>
                      <a:pt x="26589" y="114683"/>
                      <a:pt x="26461" y="114619"/>
                      <a:pt x="26397" y="114619"/>
                    </a:cubicBezTo>
                    <a:lnTo>
                      <a:pt x="23699" y="113207"/>
                    </a:lnTo>
                    <a:cubicBezTo>
                      <a:pt x="23314" y="113078"/>
                      <a:pt x="22993" y="112693"/>
                      <a:pt x="22993" y="112243"/>
                    </a:cubicBezTo>
                    <a:lnTo>
                      <a:pt x="22736" y="109482"/>
                    </a:lnTo>
                    <a:cubicBezTo>
                      <a:pt x="22736" y="109290"/>
                      <a:pt x="22736" y="109097"/>
                      <a:pt x="22800" y="108904"/>
                    </a:cubicBezTo>
                    <a:lnTo>
                      <a:pt x="24277" y="105565"/>
                    </a:lnTo>
                    <a:lnTo>
                      <a:pt x="23956" y="105630"/>
                    </a:lnTo>
                    <a:cubicBezTo>
                      <a:pt x="23763" y="105694"/>
                      <a:pt x="23507" y="105694"/>
                      <a:pt x="23314" y="105630"/>
                    </a:cubicBezTo>
                    <a:lnTo>
                      <a:pt x="21708" y="105180"/>
                    </a:lnTo>
                    <a:cubicBezTo>
                      <a:pt x="21451" y="105116"/>
                      <a:pt x="21259" y="104987"/>
                      <a:pt x="21066" y="104730"/>
                    </a:cubicBezTo>
                    <a:lnTo>
                      <a:pt x="19910" y="103125"/>
                    </a:lnTo>
                    <a:lnTo>
                      <a:pt x="18304" y="100236"/>
                    </a:lnTo>
                    <a:lnTo>
                      <a:pt x="16442" y="98566"/>
                    </a:lnTo>
                    <a:lnTo>
                      <a:pt x="14258" y="98374"/>
                    </a:lnTo>
                    <a:lnTo>
                      <a:pt x="9313" y="101584"/>
                    </a:lnTo>
                    <a:cubicBezTo>
                      <a:pt x="9120" y="101713"/>
                      <a:pt x="8927" y="101777"/>
                      <a:pt x="8670" y="101777"/>
                    </a:cubicBezTo>
                    <a:lnTo>
                      <a:pt x="0" y="101777"/>
                    </a:lnTo>
                    <a:lnTo>
                      <a:pt x="12460" y="109932"/>
                    </a:lnTo>
                    <a:cubicBezTo>
                      <a:pt x="12717" y="110060"/>
                      <a:pt x="12781" y="110124"/>
                      <a:pt x="12845" y="110189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658B536A-D2F0-4770-BBB8-53E2C265EAFF}"/>
                  </a:ext>
                </a:extLst>
              </p:cNvPr>
              <p:cNvSpPr/>
              <p:nvPr/>
            </p:nvSpPr>
            <p:spPr>
              <a:xfrm>
                <a:off x="367242" y="1538658"/>
                <a:ext cx="17340" cy="16245"/>
              </a:xfrm>
              <a:custGeom>
                <a:avLst/>
                <a:gdLst>
                  <a:gd name="connsiteX0" fmla="*/ 1156 w 17340"/>
                  <a:gd name="connsiteY0" fmla="*/ 4045 h 16245"/>
                  <a:gd name="connsiteX1" fmla="*/ 5331 w 17340"/>
                  <a:gd name="connsiteY1" fmla="*/ 9311 h 16245"/>
                  <a:gd name="connsiteX2" fmla="*/ 12074 w 17340"/>
                  <a:gd name="connsiteY2" fmla="*/ 14448 h 16245"/>
                  <a:gd name="connsiteX3" fmla="*/ 15478 w 17340"/>
                  <a:gd name="connsiteY3" fmla="*/ 16246 h 16245"/>
                  <a:gd name="connsiteX4" fmla="*/ 17084 w 17340"/>
                  <a:gd name="connsiteY4" fmla="*/ 16117 h 16245"/>
                  <a:gd name="connsiteX5" fmla="*/ 17341 w 17340"/>
                  <a:gd name="connsiteY5" fmla="*/ 15218 h 16245"/>
                  <a:gd name="connsiteX6" fmla="*/ 15735 w 17340"/>
                  <a:gd name="connsiteY6" fmla="*/ 13420 h 16245"/>
                  <a:gd name="connsiteX7" fmla="*/ 9955 w 17340"/>
                  <a:gd name="connsiteY7" fmla="*/ 8990 h 16245"/>
                  <a:gd name="connsiteX8" fmla="*/ 9698 w 17340"/>
                  <a:gd name="connsiteY8" fmla="*/ 8669 h 16245"/>
                  <a:gd name="connsiteX9" fmla="*/ 8992 w 17340"/>
                  <a:gd name="connsiteY9" fmla="*/ 7513 h 16245"/>
                  <a:gd name="connsiteX10" fmla="*/ 8863 w 17340"/>
                  <a:gd name="connsiteY10" fmla="*/ 7192 h 16245"/>
                  <a:gd name="connsiteX11" fmla="*/ 8221 w 17340"/>
                  <a:gd name="connsiteY11" fmla="*/ 4431 h 16245"/>
                  <a:gd name="connsiteX12" fmla="*/ 7707 w 17340"/>
                  <a:gd name="connsiteY12" fmla="*/ 3532 h 16245"/>
                  <a:gd name="connsiteX13" fmla="*/ 4367 w 17340"/>
                  <a:gd name="connsiteY13" fmla="*/ 0 h 16245"/>
                  <a:gd name="connsiteX14" fmla="*/ 3854 w 17340"/>
                  <a:gd name="connsiteY14" fmla="*/ 385 h 16245"/>
                  <a:gd name="connsiteX15" fmla="*/ 3532 w 17340"/>
                  <a:gd name="connsiteY15" fmla="*/ 1220 h 16245"/>
                  <a:gd name="connsiteX16" fmla="*/ 2055 w 17340"/>
                  <a:gd name="connsiteY16" fmla="*/ 1862 h 16245"/>
                  <a:gd name="connsiteX17" fmla="*/ 257 w 17340"/>
                  <a:gd name="connsiteY17" fmla="*/ 1156 h 16245"/>
                  <a:gd name="connsiteX18" fmla="*/ 0 w 17340"/>
                  <a:gd name="connsiteY18" fmla="*/ 1027 h 16245"/>
                  <a:gd name="connsiteX19" fmla="*/ 385 w 17340"/>
                  <a:gd name="connsiteY19" fmla="*/ 2440 h 16245"/>
                  <a:gd name="connsiteX20" fmla="*/ 1156 w 17340"/>
                  <a:gd name="connsiteY20" fmla="*/ 4045 h 1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40" h="16245">
                    <a:moveTo>
                      <a:pt x="1156" y="4045"/>
                    </a:moveTo>
                    <a:lnTo>
                      <a:pt x="5331" y="9311"/>
                    </a:lnTo>
                    <a:lnTo>
                      <a:pt x="12074" y="14448"/>
                    </a:lnTo>
                    <a:lnTo>
                      <a:pt x="15478" y="16246"/>
                    </a:lnTo>
                    <a:lnTo>
                      <a:pt x="17084" y="16117"/>
                    </a:lnTo>
                    <a:lnTo>
                      <a:pt x="17341" y="15218"/>
                    </a:lnTo>
                    <a:lnTo>
                      <a:pt x="15735" y="13420"/>
                    </a:lnTo>
                    <a:lnTo>
                      <a:pt x="9955" y="8990"/>
                    </a:lnTo>
                    <a:cubicBezTo>
                      <a:pt x="9827" y="8926"/>
                      <a:pt x="9762" y="8797"/>
                      <a:pt x="9698" y="8669"/>
                    </a:cubicBezTo>
                    <a:lnTo>
                      <a:pt x="8992" y="7513"/>
                    </a:lnTo>
                    <a:cubicBezTo>
                      <a:pt x="8927" y="7384"/>
                      <a:pt x="8863" y="7320"/>
                      <a:pt x="8863" y="7192"/>
                    </a:cubicBezTo>
                    <a:lnTo>
                      <a:pt x="8221" y="4431"/>
                    </a:lnTo>
                    <a:lnTo>
                      <a:pt x="7707" y="3532"/>
                    </a:lnTo>
                    <a:lnTo>
                      <a:pt x="4367" y="0"/>
                    </a:lnTo>
                    <a:lnTo>
                      <a:pt x="3854" y="385"/>
                    </a:lnTo>
                    <a:lnTo>
                      <a:pt x="3532" y="1220"/>
                    </a:lnTo>
                    <a:cubicBezTo>
                      <a:pt x="3276" y="1798"/>
                      <a:pt x="2633" y="2119"/>
                      <a:pt x="2055" y="1862"/>
                    </a:cubicBezTo>
                    <a:lnTo>
                      <a:pt x="257" y="1156"/>
                    </a:lnTo>
                    <a:cubicBezTo>
                      <a:pt x="193" y="1156"/>
                      <a:pt x="64" y="1092"/>
                      <a:pt x="0" y="1027"/>
                    </a:cubicBezTo>
                    <a:lnTo>
                      <a:pt x="385" y="2440"/>
                    </a:lnTo>
                    <a:lnTo>
                      <a:pt x="1156" y="404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44D9EA2B-BB16-4519-B29F-30DB212A3A6C}"/>
                  </a:ext>
                </a:extLst>
              </p:cNvPr>
              <p:cNvSpPr/>
              <p:nvPr/>
            </p:nvSpPr>
            <p:spPr>
              <a:xfrm>
                <a:off x="367049" y="1550601"/>
                <a:ext cx="12202" cy="8026"/>
              </a:xfrm>
              <a:custGeom>
                <a:avLst/>
                <a:gdLst>
                  <a:gd name="connsiteX0" fmla="*/ 1477 w 12202"/>
                  <a:gd name="connsiteY0" fmla="*/ 6935 h 8026"/>
                  <a:gd name="connsiteX1" fmla="*/ 5780 w 12202"/>
                  <a:gd name="connsiteY1" fmla="*/ 8027 h 8026"/>
                  <a:gd name="connsiteX2" fmla="*/ 10340 w 12202"/>
                  <a:gd name="connsiteY2" fmla="*/ 7834 h 8026"/>
                  <a:gd name="connsiteX3" fmla="*/ 12203 w 12202"/>
                  <a:gd name="connsiteY3" fmla="*/ 6614 h 8026"/>
                  <a:gd name="connsiteX4" fmla="*/ 10854 w 12202"/>
                  <a:gd name="connsiteY4" fmla="*/ 5522 h 8026"/>
                  <a:gd name="connsiteX5" fmla="*/ 5780 w 12202"/>
                  <a:gd name="connsiteY5" fmla="*/ 2697 h 8026"/>
                  <a:gd name="connsiteX6" fmla="*/ 3340 w 12202"/>
                  <a:gd name="connsiteY6" fmla="*/ 771 h 8026"/>
                  <a:gd name="connsiteX7" fmla="*/ 3147 w 12202"/>
                  <a:gd name="connsiteY7" fmla="*/ 578 h 8026"/>
                  <a:gd name="connsiteX8" fmla="*/ 2697 w 12202"/>
                  <a:gd name="connsiteY8" fmla="*/ 0 h 8026"/>
                  <a:gd name="connsiteX9" fmla="*/ 2697 w 12202"/>
                  <a:gd name="connsiteY9" fmla="*/ 1541 h 8026"/>
                  <a:gd name="connsiteX10" fmla="*/ 2376 w 12202"/>
                  <a:gd name="connsiteY10" fmla="*/ 2376 h 8026"/>
                  <a:gd name="connsiteX11" fmla="*/ 0 w 12202"/>
                  <a:gd name="connsiteY11" fmla="*/ 4752 h 8026"/>
                  <a:gd name="connsiteX12" fmla="*/ 321 w 12202"/>
                  <a:gd name="connsiteY12" fmla="*/ 5073 h 8026"/>
                  <a:gd name="connsiteX13" fmla="*/ 642 w 12202"/>
                  <a:gd name="connsiteY13" fmla="*/ 5972 h 8026"/>
                  <a:gd name="connsiteX14" fmla="*/ 450 w 12202"/>
                  <a:gd name="connsiteY14" fmla="*/ 6550 h 8026"/>
                  <a:gd name="connsiteX15" fmla="*/ 1477 w 12202"/>
                  <a:gd name="connsiteY15" fmla="*/ 6935 h 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202" h="8026">
                    <a:moveTo>
                      <a:pt x="1477" y="6935"/>
                    </a:moveTo>
                    <a:lnTo>
                      <a:pt x="5780" y="8027"/>
                    </a:lnTo>
                    <a:lnTo>
                      <a:pt x="10340" y="7834"/>
                    </a:lnTo>
                    <a:lnTo>
                      <a:pt x="12203" y="6614"/>
                    </a:lnTo>
                    <a:lnTo>
                      <a:pt x="10854" y="5522"/>
                    </a:lnTo>
                    <a:lnTo>
                      <a:pt x="5780" y="2697"/>
                    </a:lnTo>
                    <a:lnTo>
                      <a:pt x="3340" y="771"/>
                    </a:lnTo>
                    <a:cubicBezTo>
                      <a:pt x="3276" y="706"/>
                      <a:pt x="3211" y="642"/>
                      <a:pt x="3147" y="578"/>
                    </a:cubicBezTo>
                    <a:lnTo>
                      <a:pt x="2697" y="0"/>
                    </a:lnTo>
                    <a:lnTo>
                      <a:pt x="2697" y="1541"/>
                    </a:lnTo>
                    <a:cubicBezTo>
                      <a:pt x="2697" y="1862"/>
                      <a:pt x="2569" y="2119"/>
                      <a:pt x="2376" y="2376"/>
                    </a:cubicBezTo>
                    <a:lnTo>
                      <a:pt x="0" y="4752"/>
                    </a:lnTo>
                    <a:lnTo>
                      <a:pt x="321" y="5073"/>
                    </a:lnTo>
                    <a:cubicBezTo>
                      <a:pt x="578" y="5330"/>
                      <a:pt x="642" y="5651"/>
                      <a:pt x="642" y="5972"/>
                    </a:cubicBezTo>
                    <a:cubicBezTo>
                      <a:pt x="642" y="6164"/>
                      <a:pt x="578" y="6421"/>
                      <a:pt x="450" y="6550"/>
                    </a:cubicBezTo>
                    <a:lnTo>
                      <a:pt x="1477" y="693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A3C429FA-391F-4C4A-9BBC-0A21B1CCC7D1}"/>
                  </a:ext>
                </a:extLst>
              </p:cNvPr>
              <p:cNvSpPr/>
              <p:nvPr/>
            </p:nvSpPr>
            <p:spPr>
              <a:xfrm>
                <a:off x="563901" y="1378512"/>
                <a:ext cx="320550" cy="336280"/>
              </a:xfrm>
              <a:custGeom>
                <a:avLst/>
                <a:gdLst>
                  <a:gd name="connsiteX0" fmla="*/ 5395 w 320550"/>
                  <a:gd name="connsiteY0" fmla="*/ 267959 h 336280"/>
                  <a:gd name="connsiteX1" fmla="*/ 5074 w 320550"/>
                  <a:gd name="connsiteY1" fmla="*/ 268472 h 336280"/>
                  <a:gd name="connsiteX2" fmla="*/ 1156 w 320550"/>
                  <a:gd name="connsiteY2" fmla="*/ 272197 h 336280"/>
                  <a:gd name="connsiteX3" fmla="*/ 193 w 320550"/>
                  <a:gd name="connsiteY3" fmla="*/ 274572 h 336280"/>
                  <a:gd name="connsiteX4" fmla="*/ 0 w 320550"/>
                  <a:gd name="connsiteY4" fmla="*/ 276242 h 336280"/>
                  <a:gd name="connsiteX5" fmla="*/ 450 w 320550"/>
                  <a:gd name="connsiteY5" fmla="*/ 282406 h 336280"/>
                  <a:gd name="connsiteX6" fmla="*/ 3404 w 320550"/>
                  <a:gd name="connsiteY6" fmla="*/ 287672 h 336280"/>
                  <a:gd name="connsiteX7" fmla="*/ 14387 w 320550"/>
                  <a:gd name="connsiteY7" fmla="*/ 296212 h 336280"/>
                  <a:gd name="connsiteX8" fmla="*/ 14579 w 320550"/>
                  <a:gd name="connsiteY8" fmla="*/ 296405 h 336280"/>
                  <a:gd name="connsiteX9" fmla="*/ 22543 w 320550"/>
                  <a:gd name="connsiteY9" fmla="*/ 306679 h 336280"/>
                  <a:gd name="connsiteX10" fmla="*/ 29158 w 320550"/>
                  <a:gd name="connsiteY10" fmla="*/ 317402 h 336280"/>
                  <a:gd name="connsiteX11" fmla="*/ 33076 w 320550"/>
                  <a:gd name="connsiteY11" fmla="*/ 321319 h 336280"/>
                  <a:gd name="connsiteX12" fmla="*/ 38279 w 320550"/>
                  <a:gd name="connsiteY12" fmla="*/ 324401 h 336280"/>
                  <a:gd name="connsiteX13" fmla="*/ 49582 w 320550"/>
                  <a:gd name="connsiteY13" fmla="*/ 327805 h 336280"/>
                  <a:gd name="connsiteX14" fmla="*/ 49775 w 320550"/>
                  <a:gd name="connsiteY14" fmla="*/ 327869 h 336280"/>
                  <a:gd name="connsiteX15" fmla="*/ 52280 w 320550"/>
                  <a:gd name="connsiteY15" fmla="*/ 329217 h 336280"/>
                  <a:gd name="connsiteX16" fmla="*/ 57418 w 320550"/>
                  <a:gd name="connsiteY16" fmla="*/ 331144 h 336280"/>
                  <a:gd name="connsiteX17" fmla="*/ 63198 w 320550"/>
                  <a:gd name="connsiteY17" fmla="*/ 331336 h 336280"/>
                  <a:gd name="connsiteX18" fmla="*/ 63648 w 320550"/>
                  <a:gd name="connsiteY18" fmla="*/ 331465 h 336280"/>
                  <a:gd name="connsiteX19" fmla="*/ 68978 w 320550"/>
                  <a:gd name="connsiteY19" fmla="*/ 333905 h 336280"/>
                  <a:gd name="connsiteX20" fmla="*/ 78612 w 320550"/>
                  <a:gd name="connsiteY20" fmla="*/ 335446 h 336280"/>
                  <a:gd name="connsiteX21" fmla="*/ 86191 w 320550"/>
                  <a:gd name="connsiteY21" fmla="*/ 335639 h 336280"/>
                  <a:gd name="connsiteX22" fmla="*/ 90044 w 320550"/>
                  <a:gd name="connsiteY22" fmla="*/ 336281 h 336280"/>
                  <a:gd name="connsiteX23" fmla="*/ 93577 w 320550"/>
                  <a:gd name="connsiteY23" fmla="*/ 335639 h 336280"/>
                  <a:gd name="connsiteX24" fmla="*/ 96467 w 320550"/>
                  <a:gd name="connsiteY24" fmla="*/ 334419 h 336280"/>
                  <a:gd name="connsiteX25" fmla="*/ 99036 w 320550"/>
                  <a:gd name="connsiteY25" fmla="*/ 331850 h 336280"/>
                  <a:gd name="connsiteX26" fmla="*/ 101477 w 320550"/>
                  <a:gd name="connsiteY26" fmla="*/ 328768 h 336280"/>
                  <a:gd name="connsiteX27" fmla="*/ 104303 w 320550"/>
                  <a:gd name="connsiteY27" fmla="*/ 325942 h 336280"/>
                  <a:gd name="connsiteX28" fmla="*/ 112459 w 320550"/>
                  <a:gd name="connsiteY28" fmla="*/ 320099 h 336280"/>
                  <a:gd name="connsiteX29" fmla="*/ 114514 w 320550"/>
                  <a:gd name="connsiteY29" fmla="*/ 318044 h 336280"/>
                  <a:gd name="connsiteX30" fmla="*/ 116505 w 320550"/>
                  <a:gd name="connsiteY30" fmla="*/ 314513 h 336280"/>
                  <a:gd name="connsiteX31" fmla="*/ 116634 w 320550"/>
                  <a:gd name="connsiteY31" fmla="*/ 314320 h 336280"/>
                  <a:gd name="connsiteX32" fmla="*/ 119588 w 320550"/>
                  <a:gd name="connsiteY32" fmla="*/ 310917 h 336280"/>
                  <a:gd name="connsiteX33" fmla="*/ 129672 w 320550"/>
                  <a:gd name="connsiteY33" fmla="*/ 299936 h 336280"/>
                  <a:gd name="connsiteX34" fmla="*/ 137122 w 320550"/>
                  <a:gd name="connsiteY34" fmla="*/ 289791 h 336280"/>
                  <a:gd name="connsiteX35" fmla="*/ 147334 w 320550"/>
                  <a:gd name="connsiteY35" fmla="*/ 274572 h 336280"/>
                  <a:gd name="connsiteX36" fmla="*/ 147526 w 320550"/>
                  <a:gd name="connsiteY36" fmla="*/ 274380 h 336280"/>
                  <a:gd name="connsiteX37" fmla="*/ 159023 w 320550"/>
                  <a:gd name="connsiteY37" fmla="*/ 263977 h 336280"/>
                  <a:gd name="connsiteX38" fmla="*/ 170583 w 320550"/>
                  <a:gd name="connsiteY38" fmla="*/ 245613 h 336280"/>
                  <a:gd name="connsiteX39" fmla="*/ 175336 w 320550"/>
                  <a:gd name="connsiteY39" fmla="*/ 237650 h 336280"/>
                  <a:gd name="connsiteX40" fmla="*/ 178740 w 320550"/>
                  <a:gd name="connsiteY40" fmla="*/ 231293 h 336280"/>
                  <a:gd name="connsiteX41" fmla="*/ 178997 w 320550"/>
                  <a:gd name="connsiteY41" fmla="*/ 230972 h 336280"/>
                  <a:gd name="connsiteX42" fmla="*/ 182208 w 320550"/>
                  <a:gd name="connsiteY42" fmla="*/ 228211 h 336280"/>
                  <a:gd name="connsiteX43" fmla="*/ 189337 w 320550"/>
                  <a:gd name="connsiteY43" fmla="*/ 223138 h 336280"/>
                  <a:gd name="connsiteX44" fmla="*/ 190879 w 320550"/>
                  <a:gd name="connsiteY44" fmla="*/ 222239 h 336280"/>
                  <a:gd name="connsiteX45" fmla="*/ 196466 w 320550"/>
                  <a:gd name="connsiteY45" fmla="*/ 216011 h 336280"/>
                  <a:gd name="connsiteX46" fmla="*/ 198650 w 320550"/>
                  <a:gd name="connsiteY46" fmla="*/ 212928 h 336280"/>
                  <a:gd name="connsiteX47" fmla="*/ 200577 w 320550"/>
                  <a:gd name="connsiteY47" fmla="*/ 208562 h 336280"/>
                  <a:gd name="connsiteX48" fmla="*/ 205522 w 320550"/>
                  <a:gd name="connsiteY48" fmla="*/ 191353 h 336280"/>
                  <a:gd name="connsiteX49" fmla="*/ 205651 w 320550"/>
                  <a:gd name="connsiteY49" fmla="*/ 191032 h 336280"/>
                  <a:gd name="connsiteX50" fmla="*/ 207963 w 320550"/>
                  <a:gd name="connsiteY50" fmla="*/ 187629 h 336280"/>
                  <a:gd name="connsiteX51" fmla="*/ 209954 w 320550"/>
                  <a:gd name="connsiteY51" fmla="*/ 185638 h 336280"/>
                  <a:gd name="connsiteX52" fmla="*/ 210468 w 320550"/>
                  <a:gd name="connsiteY52" fmla="*/ 185317 h 336280"/>
                  <a:gd name="connsiteX53" fmla="*/ 212073 w 320550"/>
                  <a:gd name="connsiteY53" fmla="*/ 184868 h 336280"/>
                  <a:gd name="connsiteX54" fmla="*/ 212523 w 320550"/>
                  <a:gd name="connsiteY54" fmla="*/ 184803 h 336280"/>
                  <a:gd name="connsiteX55" fmla="*/ 214321 w 320550"/>
                  <a:gd name="connsiteY55" fmla="*/ 185060 h 336280"/>
                  <a:gd name="connsiteX56" fmla="*/ 214707 w 320550"/>
                  <a:gd name="connsiteY56" fmla="*/ 185189 h 336280"/>
                  <a:gd name="connsiteX57" fmla="*/ 219267 w 320550"/>
                  <a:gd name="connsiteY57" fmla="*/ 187693 h 336280"/>
                  <a:gd name="connsiteX58" fmla="*/ 220551 w 320550"/>
                  <a:gd name="connsiteY58" fmla="*/ 188142 h 336280"/>
                  <a:gd name="connsiteX59" fmla="*/ 224983 w 320550"/>
                  <a:gd name="connsiteY59" fmla="*/ 186730 h 336280"/>
                  <a:gd name="connsiteX60" fmla="*/ 237828 w 320550"/>
                  <a:gd name="connsiteY60" fmla="*/ 176841 h 336280"/>
                  <a:gd name="connsiteX61" fmla="*/ 242773 w 320550"/>
                  <a:gd name="connsiteY61" fmla="*/ 171190 h 336280"/>
                  <a:gd name="connsiteX62" fmla="*/ 243672 w 320550"/>
                  <a:gd name="connsiteY62" fmla="*/ 169007 h 336280"/>
                  <a:gd name="connsiteX63" fmla="*/ 242709 w 320550"/>
                  <a:gd name="connsiteY63" fmla="*/ 165090 h 336280"/>
                  <a:gd name="connsiteX64" fmla="*/ 239562 w 320550"/>
                  <a:gd name="connsiteY64" fmla="*/ 161751 h 336280"/>
                  <a:gd name="connsiteX65" fmla="*/ 236030 w 320550"/>
                  <a:gd name="connsiteY65" fmla="*/ 159568 h 336280"/>
                  <a:gd name="connsiteX66" fmla="*/ 235580 w 320550"/>
                  <a:gd name="connsiteY66" fmla="*/ 158990 h 336280"/>
                  <a:gd name="connsiteX67" fmla="*/ 234231 w 320550"/>
                  <a:gd name="connsiteY67" fmla="*/ 155137 h 336280"/>
                  <a:gd name="connsiteX68" fmla="*/ 234231 w 320550"/>
                  <a:gd name="connsiteY68" fmla="*/ 154431 h 336280"/>
                  <a:gd name="connsiteX69" fmla="*/ 235130 w 320550"/>
                  <a:gd name="connsiteY69" fmla="*/ 151477 h 336280"/>
                  <a:gd name="connsiteX70" fmla="*/ 236993 w 320550"/>
                  <a:gd name="connsiteY70" fmla="*/ 146597 h 336280"/>
                  <a:gd name="connsiteX71" fmla="*/ 240011 w 320550"/>
                  <a:gd name="connsiteY71" fmla="*/ 141011 h 336280"/>
                  <a:gd name="connsiteX72" fmla="*/ 246948 w 320550"/>
                  <a:gd name="connsiteY72" fmla="*/ 132149 h 336280"/>
                  <a:gd name="connsiteX73" fmla="*/ 255297 w 320550"/>
                  <a:gd name="connsiteY73" fmla="*/ 124508 h 336280"/>
                  <a:gd name="connsiteX74" fmla="*/ 255554 w 320550"/>
                  <a:gd name="connsiteY74" fmla="*/ 124315 h 336280"/>
                  <a:gd name="connsiteX75" fmla="*/ 256903 w 320550"/>
                  <a:gd name="connsiteY75" fmla="*/ 123609 h 336280"/>
                  <a:gd name="connsiteX76" fmla="*/ 258958 w 320550"/>
                  <a:gd name="connsiteY76" fmla="*/ 122838 h 336280"/>
                  <a:gd name="connsiteX77" fmla="*/ 259022 w 320550"/>
                  <a:gd name="connsiteY77" fmla="*/ 122517 h 336280"/>
                  <a:gd name="connsiteX78" fmla="*/ 263133 w 320550"/>
                  <a:gd name="connsiteY78" fmla="*/ 110574 h 336280"/>
                  <a:gd name="connsiteX79" fmla="*/ 268464 w 320550"/>
                  <a:gd name="connsiteY79" fmla="*/ 101263 h 336280"/>
                  <a:gd name="connsiteX80" fmla="*/ 270133 w 320550"/>
                  <a:gd name="connsiteY80" fmla="*/ 99080 h 336280"/>
                  <a:gd name="connsiteX81" fmla="*/ 270390 w 320550"/>
                  <a:gd name="connsiteY81" fmla="*/ 98887 h 336280"/>
                  <a:gd name="connsiteX82" fmla="*/ 273794 w 320550"/>
                  <a:gd name="connsiteY82" fmla="*/ 96383 h 336280"/>
                  <a:gd name="connsiteX83" fmla="*/ 273987 w 320550"/>
                  <a:gd name="connsiteY83" fmla="*/ 96254 h 336280"/>
                  <a:gd name="connsiteX84" fmla="*/ 278354 w 320550"/>
                  <a:gd name="connsiteY84" fmla="*/ 94264 h 336280"/>
                  <a:gd name="connsiteX85" fmla="*/ 282079 w 320550"/>
                  <a:gd name="connsiteY85" fmla="*/ 90347 h 336280"/>
                  <a:gd name="connsiteX86" fmla="*/ 282272 w 320550"/>
                  <a:gd name="connsiteY86" fmla="*/ 90154 h 336280"/>
                  <a:gd name="connsiteX87" fmla="*/ 289594 w 320550"/>
                  <a:gd name="connsiteY87" fmla="*/ 85338 h 336280"/>
                  <a:gd name="connsiteX88" fmla="*/ 292099 w 320550"/>
                  <a:gd name="connsiteY88" fmla="*/ 83284 h 336280"/>
                  <a:gd name="connsiteX89" fmla="*/ 296466 w 320550"/>
                  <a:gd name="connsiteY89" fmla="*/ 75835 h 336280"/>
                  <a:gd name="connsiteX90" fmla="*/ 298007 w 320550"/>
                  <a:gd name="connsiteY90" fmla="*/ 70955 h 336280"/>
                  <a:gd name="connsiteX91" fmla="*/ 298650 w 320550"/>
                  <a:gd name="connsiteY91" fmla="*/ 66139 h 336280"/>
                  <a:gd name="connsiteX92" fmla="*/ 299356 w 320550"/>
                  <a:gd name="connsiteY92" fmla="*/ 53489 h 336280"/>
                  <a:gd name="connsiteX93" fmla="*/ 300063 w 320550"/>
                  <a:gd name="connsiteY93" fmla="*/ 47068 h 336280"/>
                  <a:gd name="connsiteX94" fmla="*/ 300127 w 320550"/>
                  <a:gd name="connsiteY94" fmla="*/ 46811 h 336280"/>
                  <a:gd name="connsiteX95" fmla="*/ 301925 w 320550"/>
                  <a:gd name="connsiteY95" fmla="*/ 41545 h 336280"/>
                  <a:gd name="connsiteX96" fmla="*/ 302118 w 320550"/>
                  <a:gd name="connsiteY96" fmla="*/ 41224 h 336280"/>
                  <a:gd name="connsiteX97" fmla="*/ 313550 w 320550"/>
                  <a:gd name="connsiteY97" fmla="*/ 25942 h 336280"/>
                  <a:gd name="connsiteX98" fmla="*/ 316633 w 320550"/>
                  <a:gd name="connsiteY98" fmla="*/ 20355 h 336280"/>
                  <a:gd name="connsiteX99" fmla="*/ 319972 w 320550"/>
                  <a:gd name="connsiteY99" fmla="*/ 12136 h 336280"/>
                  <a:gd name="connsiteX100" fmla="*/ 320551 w 320550"/>
                  <a:gd name="connsiteY100" fmla="*/ 8605 h 336280"/>
                  <a:gd name="connsiteX101" fmla="*/ 315605 w 320550"/>
                  <a:gd name="connsiteY101" fmla="*/ 4944 h 336280"/>
                  <a:gd name="connsiteX102" fmla="*/ 315413 w 320550"/>
                  <a:gd name="connsiteY102" fmla="*/ 4752 h 336280"/>
                  <a:gd name="connsiteX103" fmla="*/ 311495 w 320550"/>
                  <a:gd name="connsiteY103" fmla="*/ 0 h 336280"/>
                  <a:gd name="connsiteX104" fmla="*/ 311430 w 320550"/>
                  <a:gd name="connsiteY104" fmla="*/ 257 h 336280"/>
                  <a:gd name="connsiteX105" fmla="*/ 311109 w 320550"/>
                  <a:gd name="connsiteY105" fmla="*/ 771 h 336280"/>
                  <a:gd name="connsiteX106" fmla="*/ 301540 w 320550"/>
                  <a:gd name="connsiteY106" fmla="*/ 9439 h 336280"/>
                  <a:gd name="connsiteX107" fmla="*/ 295374 w 320550"/>
                  <a:gd name="connsiteY107" fmla="*/ 13549 h 336280"/>
                  <a:gd name="connsiteX108" fmla="*/ 293640 w 320550"/>
                  <a:gd name="connsiteY108" fmla="*/ 15475 h 336280"/>
                  <a:gd name="connsiteX109" fmla="*/ 292420 w 320550"/>
                  <a:gd name="connsiteY109" fmla="*/ 17145 h 336280"/>
                  <a:gd name="connsiteX110" fmla="*/ 290878 w 320550"/>
                  <a:gd name="connsiteY110" fmla="*/ 20484 h 336280"/>
                  <a:gd name="connsiteX111" fmla="*/ 290750 w 320550"/>
                  <a:gd name="connsiteY111" fmla="*/ 20741 h 336280"/>
                  <a:gd name="connsiteX112" fmla="*/ 289594 w 320550"/>
                  <a:gd name="connsiteY112" fmla="*/ 22089 h 336280"/>
                  <a:gd name="connsiteX113" fmla="*/ 289080 w 320550"/>
                  <a:gd name="connsiteY113" fmla="*/ 22410 h 336280"/>
                  <a:gd name="connsiteX114" fmla="*/ 287282 w 320550"/>
                  <a:gd name="connsiteY114" fmla="*/ 22988 h 336280"/>
                  <a:gd name="connsiteX115" fmla="*/ 286896 w 320550"/>
                  <a:gd name="connsiteY115" fmla="*/ 23373 h 336280"/>
                  <a:gd name="connsiteX116" fmla="*/ 285547 w 320550"/>
                  <a:gd name="connsiteY116" fmla="*/ 25813 h 336280"/>
                  <a:gd name="connsiteX117" fmla="*/ 285740 w 320550"/>
                  <a:gd name="connsiteY117" fmla="*/ 27162 h 336280"/>
                  <a:gd name="connsiteX118" fmla="*/ 286126 w 320550"/>
                  <a:gd name="connsiteY118" fmla="*/ 28189 h 336280"/>
                  <a:gd name="connsiteX119" fmla="*/ 286190 w 320550"/>
                  <a:gd name="connsiteY119" fmla="*/ 28639 h 336280"/>
                  <a:gd name="connsiteX120" fmla="*/ 286190 w 320550"/>
                  <a:gd name="connsiteY120" fmla="*/ 30244 h 336280"/>
                  <a:gd name="connsiteX121" fmla="*/ 285997 w 320550"/>
                  <a:gd name="connsiteY121" fmla="*/ 30822 h 336280"/>
                  <a:gd name="connsiteX122" fmla="*/ 285291 w 320550"/>
                  <a:gd name="connsiteY122" fmla="*/ 31978 h 336280"/>
                  <a:gd name="connsiteX123" fmla="*/ 283364 w 320550"/>
                  <a:gd name="connsiteY123" fmla="*/ 34225 h 336280"/>
                  <a:gd name="connsiteX124" fmla="*/ 283171 w 320550"/>
                  <a:gd name="connsiteY124" fmla="*/ 34418 h 336280"/>
                  <a:gd name="connsiteX125" fmla="*/ 281822 w 320550"/>
                  <a:gd name="connsiteY125" fmla="*/ 35317 h 336280"/>
                  <a:gd name="connsiteX126" fmla="*/ 280731 w 320550"/>
                  <a:gd name="connsiteY126" fmla="*/ 36216 h 336280"/>
                  <a:gd name="connsiteX127" fmla="*/ 279960 w 320550"/>
                  <a:gd name="connsiteY127" fmla="*/ 37693 h 336280"/>
                  <a:gd name="connsiteX128" fmla="*/ 279318 w 320550"/>
                  <a:gd name="connsiteY128" fmla="*/ 40775 h 336280"/>
                  <a:gd name="connsiteX129" fmla="*/ 279510 w 320550"/>
                  <a:gd name="connsiteY129" fmla="*/ 42766 h 336280"/>
                  <a:gd name="connsiteX130" fmla="*/ 280153 w 320550"/>
                  <a:gd name="connsiteY130" fmla="*/ 44692 h 336280"/>
                  <a:gd name="connsiteX131" fmla="*/ 280410 w 320550"/>
                  <a:gd name="connsiteY131" fmla="*/ 46490 h 336280"/>
                  <a:gd name="connsiteX132" fmla="*/ 280281 w 320550"/>
                  <a:gd name="connsiteY132" fmla="*/ 47132 h 336280"/>
                  <a:gd name="connsiteX133" fmla="*/ 279382 w 320550"/>
                  <a:gd name="connsiteY133" fmla="*/ 48930 h 336280"/>
                  <a:gd name="connsiteX134" fmla="*/ 279125 w 320550"/>
                  <a:gd name="connsiteY134" fmla="*/ 49315 h 336280"/>
                  <a:gd name="connsiteX135" fmla="*/ 276042 w 320550"/>
                  <a:gd name="connsiteY135" fmla="*/ 51948 h 336280"/>
                  <a:gd name="connsiteX136" fmla="*/ 273152 w 320550"/>
                  <a:gd name="connsiteY136" fmla="*/ 55736 h 336280"/>
                  <a:gd name="connsiteX137" fmla="*/ 267243 w 320550"/>
                  <a:gd name="connsiteY137" fmla="*/ 64148 h 336280"/>
                  <a:gd name="connsiteX138" fmla="*/ 258894 w 320550"/>
                  <a:gd name="connsiteY138" fmla="*/ 72496 h 336280"/>
                  <a:gd name="connsiteX139" fmla="*/ 258316 w 320550"/>
                  <a:gd name="connsiteY139" fmla="*/ 72817 h 336280"/>
                  <a:gd name="connsiteX140" fmla="*/ 249645 w 320550"/>
                  <a:gd name="connsiteY140" fmla="*/ 74422 h 336280"/>
                  <a:gd name="connsiteX141" fmla="*/ 249388 w 320550"/>
                  <a:gd name="connsiteY141" fmla="*/ 74422 h 336280"/>
                  <a:gd name="connsiteX142" fmla="*/ 242067 w 320550"/>
                  <a:gd name="connsiteY142" fmla="*/ 73973 h 336280"/>
                  <a:gd name="connsiteX143" fmla="*/ 234809 w 320550"/>
                  <a:gd name="connsiteY143" fmla="*/ 72111 h 336280"/>
                  <a:gd name="connsiteX144" fmla="*/ 234295 w 320550"/>
                  <a:gd name="connsiteY144" fmla="*/ 71790 h 336280"/>
                  <a:gd name="connsiteX145" fmla="*/ 233139 w 320550"/>
                  <a:gd name="connsiteY145" fmla="*/ 70634 h 336280"/>
                  <a:gd name="connsiteX146" fmla="*/ 232947 w 320550"/>
                  <a:gd name="connsiteY146" fmla="*/ 70313 h 336280"/>
                  <a:gd name="connsiteX147" fmla="*/ 232240 w 320550"/>
                  <a:gd name="connsiteY147" fmla="*/ 68964 h 336280"/>
                  <a:gd name="connsiteX148" fmla="*/ 232176 w 320550"/>
                  <a:gd name="connsiteY148" fmla="*/ 68194 h 336280"/>
                  <a:gd name="connsiteX149" fmla="*/ 233525 w 320550"/>
                  <a:gd name="connsiteY149" fmla="*/ 62736 h 336280"/>
                  <a:gd name="connsiteX150" fmla="*/ 233717 w 320550"/>
                  <a:gd name="connsiteY150" fmla="*/ 60167 h 336280"/>
                  <a:gd name="connsiteX151" fmla="*/ 233974 w 320550"/>
                  <a:gd name="connsiteY151" fmla="*/ 59076 h 336280"/>
                  <a:gd name="connsiteX152" fmla="*/ 234167 w 320550"/>
                  <a:gd name="connsiteY152" fmla="*/ 58690 h 336280"/>
                  <a:gd name="connsiteX153" fmla="*/ 235451 w 320550"/>
                  <a:gd name="connsiteY153" fmla="*/ 57021 h 336280"/>
                  <a:gd name="connsiteX154" fmla="*/ 235773 w 320550"/>
                  <a:gd name="connsiteY154" fmla="*/ 55993 h 336280"/>
                  <a:gd name="connsiteX155" fmla="*/ 235773 w 320550"/>
                  <a:gd name="connsiteY155" fmla="*/ 54581 h 336280"/>
                  <a:gd name="connsiteX156" fmla="*/ 235837 w 320550"/>
                  <a:gd name="connsiteY156" fmla="*/ 54195 h 336280"/>
                  <a:gd name="connsiteX157" fmla="*/ 236993 w 320550"/>
                  <a:gd name="connsiteY157" fmla="*/ 50664 h 336280"/>
                  <a:gd name="connsiteX158" fmla="*/ 223827 w 320550"/>
                  <a:gd name="connsiteY158" fmla="*/ 50664 h 336280"/>
                  <a:gd name="connsiteX159" fmla="*/ 223827 w 320550"/>
                  <a:gd name="connsiteY159" fmla="*/ 50664 h 336280"/>
                  <a:gd name="connsiteX160" fmla="*/ 221836 w 320550"/>
                  <a:gd name="connsiteY160" fmla="*/ 51242 h 336280"/>
                  <a:gd name="connsiteX161" fmla="*/ 221129 w 320550"/>
                  <a:gd name="connsiteY161" fmla="*/ 52076 h 336280"/>
                  <a:gd name="connsiteX162" fmla="*/ 220744 w 320550"/>
                  <a:gd name="connsiteY162" fmla="*/ 52397 h 336280"/>
                  <a:gd name="connsiteX163" fmla="*/ 219138 w 320550"/>
                  <a:gd name="connsiteY163" fmla="*/ 53232 h 336280"/>
                  <a:gd name="connsiteX164" fmla="*/ 218175 w 320550"/>
                  <a:gd name="connsiteY164" fmla="*/ 54388 h 336280"/>
                  <a:gd name="connsiteX165" fmla="*/ 217982 w 320550"/>
                  <a:gd name="connsiteY165" fmla="*/ 56507 h 336280"/>
                  <a:gd name="connsiteX166" fmla="*/ 217468 w 320550"/>
                  <a:gd name="connsiteY166" fmla="*/ 57342 h 336280"/>
                  <a:gd name="connsiteX167" fmla="*/ 216441 w 320550"/>
                  <a:gd name="connsiteY167" fmla="*/ 57406 h 336280"/>
                  <a:gd name="connsiteX168" fmla="*/ 213486 w 320550"/>
                  <a:gd name="connsiteY168" fmla="*/ 56250 h 336280"/>
                  <a:gd name="connsiteX169" fmla="*/ 212844 w 320550"/>
                  <a:gd name="connsiteY169" fmla="*/ 55672 h 336280"/>
                  <a:gd name="connsiteX170" fmla="*/ 212202 w 320550"/>
                  <a:gd name="connsiteY170" fmla="*/ 54388 h 336280"/>
                  <a:gd name="connsiteX171" fmla="*/ 211624 w 320550"/>
                  <a:gd name="connsiteY171" fmla="*/ 54324 h 336280"/>
                  <a:gd name="connsiteX172" fmla="*/ 210339 w 320550"/>
                  <a:gd name="connsiteY172" fmla="*/ 54645 h 336280"/>
                  <a:gd name="connsiteX173" fmla="*/ 208541 w 320550"/>
                  <a:gd name="connsiteY173" fmla="*/ 56507 h 336280"/>
                  <a:gd name="connsiteX174" fmla="*/ 207513 w 320550"/>
                  <a:gd name="connsiteY174" fmla="*/ 57984 h 336280"/>
                  <a:gd name="connsiteX175" fmla="*/ 207321 w 320550"/>
                  <a:gd name="connsiteY175" fmla="*/ 58177 h 336280"/>
                  <a:gd name="connsiteX176" fmla="*/ 205522 w 320550"/>
                  <a:gd name="connsiteY176" fmla="*/ 59782 h 336280"/>
                  <a:gd name="connsiteX177" fmla="*/ 204045 w 320550"/>
                  <a:gd name="connsiteY177" fmla="*/ 59846 h 336280"/>
                  <a:gd name="connsiteX178" fmla="*/ 201733 w 320550"/>
                  <a:gd name="connsiteY178" fmla="*/ 58048 h 336280"/>
                  <a:gd name="connsiteX179" fmla="*/ 199870 w 320550"/>
                  <a:gd name="connsiteY179" fmla="*/ 57021 h 336280"/>
                  <a:gd name="connsiteX180" fmla="*/ 195439 w 320550"/>
                  <a:gd name="connsiteY180" fmla="*/ 54131 h 336280"/>
                  <a:gd name="connsiteX181" fmla="*/ 194283 w 320550"/>
                  <a:gd name="connsiteY181" fmla="*/ 53939 h 336280"/>
                  <a:gd name="connsiteX182" fmla="*/ 190172 w 320550"/>
                  <a:gd name="connsiteY182" fmla="*/ 54581 h 336280"/>
                  <a:gd name="connsiteX183" fmla="*/ 188952 w 320550"/>
                  <a:gd name="connsiteY183" fmla="*/ 55480 h 336280"/>
                  <a:gd name="connsiteX184" fmla="*/ 187025 w 320550"/>
                  <a:gd name="connsiteY184" fmla="*/ 58048 h 336280"/>
                  <a:gd name="connsiteX185" fmla="*/ 186704 w 320550"/>
                  <a:gd name="connsiteY185" fmla="*/ 58369 h 336280"/>
                  <a:gd name="connsiteX186" fmla="*/ 185548 w 320550"/>
                  <a:gd name="connsiteY186" fmla="*/ 59076 h 336280"/>
                  <a:gd name="connsiteX187" fmla="*/ 185291 w 320550"/>
                  <a:gd name="connsiteY187" fmla="*/ 59204 h 336280"/>
                  <a:gd name="connsiteX188" fmla="*/ 181181 w 320550"/>
                  <a:gd name="connsiteY188" fmla="*/ 60488 h 336280"/>
                  <a:gd name="connsiteX189" fmla="*/ 179768 w 320550"/>
                  <a:gd name="connsiteY189" fmla="*/ 61708 h 336280"/>
                  <a:gd name="connsiteX190" fmla="*/ 179318 w 320550"/>
                  <a:gd name="connsiteY190" fmla="*/ 61965 h 336280"/>
                  <a:gd name="connsiteX191" fmla="*/ 177520 w 320550"/>
                  <a:gd name="connsiteY191" fmla="*/ 62415 h 336280"/>
                  <a:gd name="connsiteX192" fmla="*/ 177263 w 320550"/>
                  <a:gd name="connsiteY192" fmla="*/ 62479 h 336280"/>
                  <a:gd name="connsiteX193" fmla="*/ 175914 w 320550"/>
                  <a:gd name="connsiteY193" fmla="*/ 62479 h 336280"/>
                  <a:gd name="connsiteX194" fmla="*/ 175657 w 320550"/>
                  <a:gd name="connsiteY194" fmla="*/ 62479 h 336280"/>
                  <a:gd name="connsiteX195" fmla="*/ 172896 w 320550"/>
                  <a:gd name="connsiteY195" fmla="*/ 61837 h 336280"/>
                  <a:gd name="connsiteX196" fmla="*/ 171611 w 320550"/>
                  <a:gd name="connsiteY196" fmla="*/ 61965 h 336280"/>
                  <a:gd name="connsiteX197" fmla="*/ 169749 w 320550"/>
                  <a:gd name="connsiteY197" fmla="*/ 63699 h 336280"/>
                  <a:gd name="connsiteX198" fmla="*/ 166858 w 320550"/>
                  <a:gd name="connsiteY198" fmla="*/ 68322 h 336280"/>
                  <a:gd name="connsiteX199" fmla="*/ 162234 w 320550"/>
                  <a:gd name="connsiteY199" fmla="*/ 74358 h 336280"/>
                  <a:gd name="connsiteX200" fmla="*/ 157931 w 320550"/>
                  <a:gd name="connsiteY200" fmla="*/ 81100 h 336280"/>
                  <a:gd name="connsiteX201" fmla="*/ 154655 w 320550"/>
                  <a:gd name="connsiteY201" fmla="*/ 87843 h 336280"/>
                  <a:gd name="connsiteX202" fmla="*/ 154206 w 320550"/>
                  <a:gd name="connsiteY202" fmla="*/ 93558 h 336280"/>
                  <a:gd name="connsiteX203" fmla="*/ 153885 w 320550"/>
                  <a:gd name="connsiteY203" fmla="*/ 94264 h 336280"/>
                  <a:gd name="connsiteX204" fmla="*/ 150224 w 320550"/>
                  <a:gd name="connsiteY204" fmla="*/ 97924 h 336280"/>
                  <a:gd name="connsiteX205" fmla="*/ 149132 w 320550"/>
                  <a:gd name="connsiteY205" fmla="*/ 102612 h 336280"/>
                  <a:gd name="connsiteX206" fmla="*/ 148939 w 320550"/>
                  <a:gd name="connsiteY206" fmla="*/ 103061 h 336280"/>
                  <a:gd name="connsiteX207" fmla="*/ 146178 w 320550"/>
                  <a:gd name="connsiteY207" fmla="*/ 106464 h 336280"/>
                  <a:gd name="connsiteX208" fmla="*/ 145985 w 320550"/>
                  <a:gd name="connsiteY208" fmla="*/ 106657 h 336280"/>
                  <a:gd name="connsiteX209" fmla="*/ 130956 w 320550"/>
                  <a:gd name="connsiteY209" fmla="*/ 118986 h 336280"/>
                  <a:gd name="connsiteX210" fmla="*/ 125497 w 320550"/>
                  <a:gd name="connsiteY210" fmla="*/ 124893 h 336280"/>
                  <a:gd name="connsiteX211" fmla="*/ 122157 w 320550"/>
                  <a:gd name="connsiteY211" fmla="*/ 131571 h 336280"/>
                  <a:gd name="connsiteX212" fmla="*/ 120680 w 320550"/>
                  <a:gd name="connsiteY212" fmla="*/ 133562 h 336280"/>
                  <a:gd name="connsiteX213" fmla="*/ 119974 w 320550"/>
                  <a:gd name="connsiteY213" fmla="*/ 134011 h 336280"/>
                  <a:gd name="connsiteX214" fmla="*/ 117662 w 320550"/>
                  <a:gd name="connsiteY214" fmla="*/ 134461 h 336280"/>
                  <a:gd name="connsiteX215" fmla="*/ 117405 w 320550"/>
                  <a:gd name="connsiteY215" fmla="*/ 134461 h 336280"/>
                  <a:gd name="connsiteX216" fmla="*/ 113294 w 320550"/>
                  <a:gd name="connsiteY216" fmla="*/ 134204 h 336280"/>
                  <a:gd name="connsiteX217" fmla="*/ 112973 w 320550"/>
                  <a:gd name="connsiteY217" fmla="*/ 134140 h 336280"/>
                  <a:gd name="connsiteX218" fmla="*/ 100642 w 320550"/>
                  <a:gd name="connsiteY218" fmla="*/ 129838 h 336280"/>
                  <a:gd name="connsiteX219" fmla="*/ 97495 w 320550"/>
                  <a:gd name="connsiteY219" fmla="*/ 128168 h 336280"/>
                  <a:gd name="connsiteX220" fmla="*/ 97238 w 320550"/>
                  <a:gd name="connsiteY220" fmla="*/ 127975 h 336280"/>
                  <a:gd name="connsiteX221" fmla="*/ 94348 w 320550"/>
                  <a:gd name="connsiteY221" fmla="*/ 125279 h 336280"/>
                  <a:gd name="connsiteX222" fmla="*/ 92421 w 320550"/>
                  <a:gd name="connsiteY222" fmla="*/ 125086 h 336280"/>
                  <a:gd name="connsiteX223" fmla="*/ 91072 w 320550"/>
                  <a:gd name="connsiteY223" fmla="*/ 125086 h 336280"/>
                  <a:gd name="connsiteX224" fmla="*/ 87540 w 320550"/>
                  <a:gd name="connsiteY224" fmla="*/ 127526 h 336280"/>
                  <a:gd name="connsiteX225" fmla="*/ 88246 w 320550"/>
                  <a:gd name="connsiteY225" fmla="*/ 129195 h 336280"/>
                  <a:gd name="connsiteX226" fmla="*/ 108156 w 320550"/>
                  <a:gd name="connsiteY226" fmla="*/ 146597 h 336280"/>
                  <a:gd name="connsiteX227" fmla="*/ 112395 w 320550"/>
                  <a:gd name="connsiteY227" fmla="*/ 151477 h 336280"/>
                  <a:gd name="connsiteX228" fmla="*/ 114193 w 320550"/>
                  <a:gd name="connsiteY228" fmla="*/ 153018 h 336280"/>
                  <a:gd name="connsiteX229" fmla="*/ 116505 w 320550"/>
                  <a:gd name="connsiteY229" fmla="*/ 153853 h 336280"/>
                  <a:gd name="connsiteX230" fmla="*/ 116827 w 320550"/>
                  <a:gd name="connsiteY230" fmla="*/ 153982 h 336280"/>
                  <a:gd name="connsiteX231" fmla="*/ 119588 w 320550"/>
                  <a:gd name="connsiteY231" fmla="*/ 156036 h 336280"/>
                  <a:gd name="connsiteX232" fmla="*/ 119781 w 320550"/>
                  <a:gd name="connsiteY232" fmla="*/ 156229 h 336280"/>
                  <a:gd name="connsiteX233" fmla="*/ 121579 w 320550"/>
                  <a:gd name="connsiteY233" fmla="*/ 158541 h 336280"/>
                  <a:gd name="connsiteX234" fmla="*/ 121708 w 320550"/>
                  <a:gd name="connsiteY234" fmla="*/ 158797 h 336280"/>
                  <a:gd name="connsiteX235" fmla="*/ 123506 w 320550"/>
                  <a:gd name="connsiteY235" fmla="*/ 162907 h 336280"/>
                  <a:gd name="connsiteX236" fmla="*/ 125497 w 320550"/>
                  <a:gd name="connsiteY236" fmla="*/ 166439 h 336280"/>
                  <a:gd name="connsiteX237" fmla="*/ 125625 w 320550"/>
                  <a:gd name="connsiteY237" fmla="*/ 167338 h 336280"/>
                  <a:gd name="connsiteX238" fmla="*/ 122414 w 320550"/>
                  <a:gd name="connsiteY238" fmla="*/ 178061 h 336280"/>
                  <a:gd name="connsiteX239" fmla="*/ 119460 w 320550"/>
                  <a:gd name="connsiteY239" fmla="*/ 184161 h 336280"/>
                  <a:gd name="connsiteX240" fmla="*/ 119267 w 320550"/>
                  <a:gd name="connsiteY240" fmla="*/ 188207 h 336280"/>
                  <a:gd name="connsiteX241" fmla="*/ 123442 w 320550"/>
                  <a:gd name="connsiteY241" fmla="*/ 196362 h 336280"/>
                  <a:gd name="connsiteX242" fmla="*/ 122992 w 320550"/>
                  <a:gd name="connsiteY242" fmla="*/ 197903 h 336280"/>
                  <a:gd name="connsiteX243" fmla="*/ 119267 w 320550"/>
                  <a:gd name="connsiteY243" fmla="*/ 199893 h 336280"/>
                  <a:gd name="connsiteX244" fmla="*/ 117662 w 320550"/>
                  <a:gd name="connsiteY244" fmla="*/ 201499 h 336280"/>
                  <a:gd name="connsiteX245" fmla="*/ 115927 w 320550"/>
                  <a:gd name="connsiteY245" fmla="*/ 204581 h 336280"/>
                  <a:gd name="connsiteX246" fmla="*/ 114964 w 320550"/>
                  <a:gd name="connsiteY246" fmla="*/ 205159 h 336280"/>
                  <a:gd name="connsiteX247" fmla="*/ 109697 w 320550"/>
                  <a:gd name="connsiteY247" fmla="*/ 205416 h 336280"/>
                  <a:gd name="connsiteX248" fmla="*/ 109184 w 320550"/>
                  <a:gd name="connsiteY248" fmla="*/ 205287 h 336280"/>
                  <a:gd name="connsiteX249" fmla="*/ 106229 w 320550"/>
                  <a:gd name="connsiteY249" fmla="*/ 203939 h 336280"/>
                  <a:gd name="connsiteX250" fmla="*/ 105908 w 320550"/>
                  <a:gd name="connsiteY250" fmla="*/ 203746 h 336280"/>
                  <a:gd name="connsiteX251" fmla="*/ 100899 w 320550"/>
                  <a:gd name="connsiteY251" fmla="*/ 199187 h 336280"/>
                  <a:gd name="connsiteX252" fmla="*/ 96017 w 320550"/>
                  <a:gd name="connsiteY252" fmla="*/ 195720 h 336280"/>
                  <a:gd name="connsiteX253" fmla="*/ 94797 w 320550"/>
                  <a:gd name="connsiteY253" fmla="*/ 196105 h 336280"/>
                  <a:gd name="connsiteX254" fmla="*/ 91329 w 320550"/>
                  <a:gd name="connsiteY254" fmla="*/ 200214 h 336280"/>
                  <a:gd name="connsiteX255" fmla="*/ 87540 w 320550"/>
                  <a:gd name="connsiteY255" fmla="*/ 203554 h 336280"/>
                  <a:gd name="connsiteX256" fmla="*/ 83815 w 320550"/>
                  <a:gd name="connsiteY256" fmla="*/ 206122 h 336280"/>
                  <a:gd name="connsiteX257" fmla="*/ 72704 w 320550"/>
                  <a:gd name="connsiteY257" fmla="*/ 211644 h 336280"/>
                  <a:gd name="connsiteX258" fmla="*/ 67630 w 320550"/>
                  <a:gd name="connsiteY258" fmla="*/ 213763 h 336280"/>
                  <a:gd name="connsiteX259" fmla="*/ 55427 w 320550"/>
                  <a:gd name="connsiteY259" fmla="*/ 216974 h 336280"/>
                  <a:gd name="connsiteX260" fmla="*/ 55041 w 320550"/>
                  <a:gd name="connsiteY260" fmla="*/ 217038 h 336280"/>
                  <a:gd name="connsiteX261" fmla="*/ 51188 w 320550"/>
                  <a:gd name="connsiteY261" fmla="*/ 216781 h 336280"/>
                  <a:gd name="connsiteX262" fmla="*/ 48105 w 320550"/>
                  <a:gd name="connsiteY262" fmla="*/ 216332 h 336280"/>
                  <a:gd name="connsiteX263" fmla="*/ 47591 w 320550"/>
                  <a:gd name="connsiteY263" fmla="*/ 216075 h 336280"/>
                  <a:gd name="connsiteX264" fmla="*/ 39178 w 320550"/>
                  <a:gd name="connsiteY264" fmla="*/ 209461 h 336280"/>
                  <a:gd name="connsiteX265" fmla="*/ 37058 w 320550"/>
                  <a:gd name="connsiteY265" fmla="*/ 207342 h 336280"/>
                  <a:gd name="connsiteX266" fmla="*/ 33654 w 320550"/>
                  <a:gd name="connsiteY266" fmla="*/ 206700 h 336280"/>
                  <a:gd name="connsiteX267" fmla="*/ 31984 w 320550"/>
                  <a:gd name="connsiteY267" fmla="*/ 213506 h 336280"/>
                  <a:gd name="connsiteX268" fmla="*/ 37315 w 320550"/>
                  <a:gd name="connsiteY268" fmla="*/ 225257 h 336280"/>
                  <a:gd name="connsiteX269" fmla="*/ 37444 w 320550"/>
                  <a:gd name="connsiteY269" fmla="*/ 225707 h 336280"/>
                  <a:gd name="connsiteX270" fmla="*/ 37444 w 320550"/>
                  <a:gd name="connsiteY270" fmla="*/ 228211 h 336280"/>
                  <a:gd name="connsiteX271" fmla="*/ 37251 w 320550"/>
                  <a:gd name="connsiteY271" fmla="*/ 228853 h 336280"/>
                  <a:gd name="connsiteX272" fmla="*/ 36159 w 320550"/>
                  <a:gd name="connsiteY272" fmla="*/ 230330 h 336280"/>
                  <a:gd name="connsiteX273" fmla="*/ 35517 w 320550"/>
                  <a:gd name="connsiteY273" fmla="*/ 231807 h 336280"/>
                  <a:gd name="connsiteX274" fmla="*/ 33462 w 320550"/>
                  <a:gd name="connsiteY274" fmla="*/ 237650 h 336280"/>
                  <a:gd name="connsiteX275" fmla="*/ 31085 w 320550"/>
                  <a:gd name="connsiteY275" fmla="*/ 241760 h 336280"/>
                  <a:gd name="connsiteX276" fmla="*/ 30636 w 320550"/>
                  <a:gd name="connsiteY276" fmla="*/ 242145 h 336280"/>
                  <a:gd name="connsiteX277" fmla="*/ 29223 w 320550"/>
                  <a:gd name="connsiteY277" fmla="*/ 242980 h 336280"/>
                  <a:gd name="connsiteX278" fmla="*/ 27617 w 320550"/>
                  <a:gd name="connsiteY278" fmla="*/ 244971 h 336280"/>
                  <a:gd name="connsiteX279" fmla="*/ 27810 w 320550"/>
                  <a:gd name="connsiteY279" fmla="*/ 247218 h 336280"/>
                  <a:gd name="connsiteX280" fmla="*/ 28259 w 320550"/>
                  <a:gd name="connsiteY280" fmla="*/ 249401 h 336280"/>
                  <a:gd name="connsiteX281" fmla="*/ 28131 w 320550"/>
                  <a:gd name="connsiteY281" fmla="*/ 250108 h 336280"/>
                  <a:gd name="connsiteX282" fmla="*/ 27681 w 320550"/>
                  <a:gd name="connsiteY282" fmla="*/ 251007 h 336280"/>
                  <a:gd name="connsiteX283" fmla="*/ 27232 w 320550"/>
                  <a:gd name="connsiteY283" fmla="*/ 251456 h 336280"/>
                  <a:gd name="connsiteX284" fmla="*/ 26076 w 320550"/>
                  <a:gd name="connsiteY284" fmla="*/ 252162 h 336280"/>
                  <a:gd name="connsiteX285" fmla="*/ 25819 w 320550"/>
                  <a:gd name="connsiteY285" fmla="*/ 252291 h 336280"/>
                  <a:gd name="connsiteX286" fmla="*/ 21451 w 320550"/>
                  <a:gd name="connsiteY286" fmla="*/ 253639 h 336280"/>
                  <a:gd name="connsiteX287" fmla="*/ 20873 w 320550"/>
                  <a:gd name="connsiteY287" fmla="*/ 253639 h 336280"/>
                  <a:gd name="connsiteX288" fmla="*/ 18047 w 320550"/>
                  <a:gd name="connsiteY288" fmla="*/ 252997 h 336280"/>
                  <a:gd name="connsiteX289" fmla="*/ 15414 w 320550"/>
                  <a:gd name="connsiteY289" fmla="*/ 252997 h 336280"/>
                  <a:gd name="connsiteX290" fmla="*/ 13038 w 320550"/>
                  <a:gd name="connsiteY290" fmla="*/ 252740 h 336280"/>
                  <a:gd name="connsiteX291" fmla="*/ 12524 w 320550"/>
                  <a:gd name="connsiteY291" fmla="*/ 252548 h 336280"/>
                  <a:gd name="connsiteX292" fmla="*/ 10918 w 320550"/>
                  <a:gd name="connsiteY292" fmla="*/ 251520 h 336280"/>
                  <a:gd name="connsiteX293" fmla="*/ 8799 w 320550"/>
                  <a:gd name="connsiteY293" fmla="*/ 251135 h 336280"/>
                  <a:gd name="connsiteX294" fmla="*/ 7322 w 320550"/>
                  <a:gd name="connsiteY294" fmla="*/ 251970 h 336280"/>
                  <a:gd name="connsiteX295" fmla="*/ 5202 w 320550"/>
                  <a:gd name="connsiteY295" fmla="*/ 254667 h 336280"/>
                  <a:gd name="connsiteX296" fmla="*/ 5395 w 320550"/>
                  <a:gd name="connsiteY296" fmla="*/ 261345 h 336280"/>
                  <a:gd name="connsiteX297" fmla="*/ 5845 w 320550"/>
                  <a:gd name="connsiteY297" fmla="*/ 265839 h 336280"/>
                  <a:gd name="connsiteX298" fmla="*/ 5780 w 320550"/>
                  <a:gd name="connsiteY298" fmla="*/ 266289 h 336280"/>
                  <a:gd name="connsiteX299" fmla="*/ 5395 w 320550"/>
                  <a:gd name="connsiteY299" fmla="*/ 267959 h 33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320550" h="336280">
                    <a:moveTo>
                      <a:pt x="5395" y="267959"/>
                    </a:moveTo>
                    <a:cubicBezTo>
                      <a:pt x="5331" y="268151"/>
                      <a:pt x="5202" y="268344"/>
                      <a:pt x="5074" y="268472"/>
                    </a:cubicBezTo>
                    <a:lnTo>
                      <a:pt x="1156" y="272197"/>
                    </a:lnTo>
                    <a:lnTo>
                      <a:pt x="193" y="274572"/>
                    </a:lnTo>
                    <a:lnTo>
                      <a:pt x="0" y="276242"/>
                    </a:lnTo>
                    <a:lnTo>
                      <a:pt x="450" y="282406"/>
                    </a:lnTo>
                    <a:lnTo>
                      <a:pt x="3404" y="287672"/>
                    </a:lnTo>
                    <a:lnTo>
                      <a:pt x="14387" y="296212"/>
                    </a:lnTo>
                    <a:cubicBezTo>
                      <a:pt x="14451" y="296276"/>
                      <a:pt x="14515" y="296340"/>
                      <a:pt x="14579" y="296405"/>
                    </a:cubicBezTo>
                    <a:lnTo>
                      <a:pt x="22543" y="306679"/>
                    </a:lnTo>
                    <a:lnTo>
                      <a:pt x="29158" y="317402"/>
                    </a:lnTo>
                    <a:lnTo>
                      <a:pt x="33076" y="321319"/>
                    </a:lnTo>
                    <a:lnTo>
                      <a:pt x="38279" y="324401"/>
                    </a:lnTo>
                    <a:lnTo>
                      <a:pt x="49582" y="327805"/>
                    </a:lnTo>
                    <a:cubicBezTo>
                      <a:pt x="49646" y="327805"/>
                      <a:pt x="49711" y="327869"/>
                      <a:pt x="49775" y="327869"/>
                    </a:cubicBezTo>
                    <a:lnTo>
                      <a:pt x="52280" y="329217"/>
                    </a:lnTo>
                    <a:lnTo>
                      <a:pt x="57418" y="331144"/>
                    </a:lnTo>
                    <a:lnTo>
                      <a:pt x="63198" y="331336"/>
                    </a:lnTo>
                    <a:cubicBezTo>
                      <a:pt x="63327" y="331336"/>
                      <a:pt x="63519" y="331401"/>
                      <a:pt x="63648" y="331465"/>
                    </a:cubicBezTo>
                    <a:lnTo>
                      <a:pt x="68978" y="333905"/>
                    </a:lnTo>
                    <a:lnTo>
                      <a:pt x="78612" y="335446"/>
                    </a:lnTo>
                    <a:lnTo>
                      <a:pt x="86191" y="335639"/>
                    </a:lnTo>
                    <a:lnTo>
                      <a:pt x="90044" y="336281"/>
                    </a:lnTo>
                    <a:lnTo>
                      <a:pt x="93577" y="335639"/>
                    </a:lnTo>
                    <a:lnTo>
                      <a:pt x="96467" y="334419"/>
                    </a:lnTo>
                    <a:lnTo>
                      <a:pt x="99036" y="331850"/>
                    </a:lnTo>
                    <a:lnTo>
                      <a:pt x="101477" y="328768"/>
                    </a:lnTo>
                    <a:lnTo>
                      <a:pt x="104303" y="325942"/>
                    </a:lnTo>
                    <a:lnTo>
                      <a:pt x="112459" y="320099"/>
                    </a:lnTo>
                    <a:lnTo>
                      <a:pt x="114514" y="318044"/>
                    </a:lnTo>
                    <a:lnTo>
                      <a:pt x="116505" y="314513"/>
                    </a:lnTo>
                    <a:cubicBezTo>
                      <a:pt x="116570" y="314448"/>
                      <a:pt x="116570" y="314384"/>
                      <a:pt x="116634" y="314320"/>
                    </a:cubicBezTo>
                    <a:lnTo>
                      <a:pt x="119588" y="310917"/>
                    </a:lnTo>
                    <a:lnTo>
                      <a:pt x="129672" y="299936"/>
                    </a:lnTo>
                    <a:lnTo>
                      <a:pt x="137122" y="289791"/>
                    </a:lnTo>
                    <a:lnTo>
                      <a:pt x="147334" y="274572"/>
                    </a:lnTo>
                    <a:cubicBezTo>
                      <a:pt x="147398" y="274508"/>
                      <a:pt x="147462" y="274444"/>
                      <a:pt x="147526" y="274380"/>
                    </a:cubicBezTo>
                    <a:lnTo>
                      <a:pt x="159023" y="263977"/>
                    </a:lnTo>
                    <a:lnTo>
                      <a:pt x="170583" y="245613"/>
                    </a:lnTo>
                    <a:lnTo>
                      <a:pt x="175336" y="237650"/>
                    </a:lnTo>
                    <a:lnTo>
                      <a:pt x="178740" y="231293"/>
                    </a:lnTo>
                    <a:cubicBezTo>
                      <a:pt x="178804" y="231165"/>
                      <a:pt x="178869" y="231036"/>
                      <a:pt x="178997" y="230972"/>
                    </a:cubicBezTo>
                    <a:lnTo>
                      <a:pt x="182208" y="228211"/>
                    </a:lnTo>
                    <a:lnTo>
                      <a:pt x="189337" y="223138"/>
                    </a:lnTo>
                    <a:lnTo>
                      <a:pt x="190879" y="222239"/>
                    </a:lnTo>
                    <a:lnTo>
                      <a:pt x="196466" y="216011"/>
                    </a:lnTo>
                    <a:lnTo>
                      <a:pt x="198650" y="212928"/>
                    </a:lnTo>
                    <a:lnTo>
                      <a:pt x="200577" y="208562"/>
                    </a:lnTo>
                    <a:lnTo>
                      <a:pt x="205522" y="191353"/>
                    </a:lnTo>
                    <a:cubicBezTo>
                      <a:pt x="205522" y="191225"/>
                      <a:pt x="205586" y="191160"/>
                      <a:pt x="205651" y="191032"/>
                    </a:cubicBezTo>
                    <a:lnTo>
                      <a:pt x="207963" y="187629"/>
                    </a:lnTo>
                    <a:lnTo>
                      <a:pt x="209954" y="185638"/>
                    </a:lnTo>
                    <a:cubicBezTo>
                      <a:pt x="210082" y="185510"/>
                      <a:pt x="210275" y="185381"/>
                      <a:pt x="210468" y="185317"/>
                    </a:cubicBezTo>
                    <a:lnTo>
                      <a:pt x="212073" y="184868"/>
                    </a:lnTo>
                    <a:cubicBezTo>
                      <a:pt x="212202" y="184803"/>
                      <a:pt x="212394" y="184803"/>
                      <a:pt x="212523" y="184803"/>
                    </a:cubicBezTo>
                    <a:lnTo>
                      <a:pt x="214321" y="185060"/>
                    </a:lnTo>
                    <a:cubicBezTo>
                      <a:pt x="214450" y="185060"/>
                      <a:pt x="214578" y="185124"/>
                      <a:pt x="214707" y="185189"/>
                    </a:cubicBezTo>
                    <a:lnTo>
                      <a:pt x="219267" y="187693"/>
                    </a:lnTo>
                    <a:lnTo>
                      <a:pt x="220551" y="188142"/>
                    </a:lnTo>
                    <a:lnTo>
                      <a:pt x="224983" y="186730"/>
                    </a:lnTo>
                    <a:lnTo>
                      <a:pt x="237828" y="176841"/>
                    </a:lnTo>
                    <a:lnTo>
                      <a:pt x="242773" y="171190"/>
                    </a:lnTo>
                    <a:lnTo>
                      <a:pt x="243672" y="169007"/>
                    </a:lnTo>
                    <a:lnTo>
                      <a:pt x="242709" y="165090"/>
                    </a:lnTo>
                    <a:lnTo>
                      <a:pt x="239562" y="161751"/>
                    </a:lnTo>
                    <a:lnTo>
                      <a:pt x="236030" y="159568"/>
                    </a:lnTo>
                    <a:cubicBezTo>
                      <a:pt x="235837" y="159440"/>
                      <a:pt x="235644" y="159247"/>
                      <a:pt x="235580" y="158990"/>
                    </a:cubicBezTo>
                    <a:lnTo>
                      <a:pt x="234231" y="155137"/>
                    </a:lnTo>
                    <a:cubicBezTo>
                      <a:pt x="234167" y="154880"/>
                      <a:pt x="234167" y="154688"/>
                      <a:pt x="234231" y="154431"/>
                    </a:cubicBezTo>
                    <a:lnTo>
                      <a:pt x="235130" y="151477"/>
                    </a:lnTo>
                    <a:lnTo>
                      <a:pt x="236993" y="146597"/>
                    </a:lnTo>
                    <a:lnTo>
                      <a:pt x="240011" y="141011"/>
                    </a:lnTo>
                    <a:lnTo>
                      <a:pt x="246948" y="132149"/>
                    </a:lnTo>
                    <a:lnTo>
                      <a:pt x="255297" y="124508"/>
                    </a:lnTo>
                    <a:cubicBezTo>
                      <a:pt x="255361" y="124444"/>
                      <a:pt x="255490" y="124380"/>
                      <a:pt x="255554" y="124315"/>
                    </a:cubicBezTo>
                    <a:lnTo>
                      <a:pt x="256903" y="123609"/>
                    </a:lnTo>
                    <a:lnTo>
                      <a:pt x="258958" y="122838"/>
                    </a:lnTo>
                    <a:lnTo>
                      <a:pt x="259022" y="122517"/>
                    </a:lnTo>
                    <a:lnTo>
                      <a:pt x="263133" y="110574"/>
                    </a:lnTo>
                    <a:lnTo>
                      <a:pt x="268464" y="101263"/>
                    </a:lnTo>
                    <a:lnTo>
                      <a:pt x="270133" y="99080"/>
                    </a:lnTo>
                    <a:cubicBezTo>
                      <a:pt x="270198" y="99016"/>
                      <a:pt x="270262" y="98951"/>
                      <a:pt x="270390" y="98887"/>
                    </a:cubicBezTo>
                    <a:lnTo>
                      <a:pt x="273794" y="96383"/>
                    </a:lnTo>
                    <a:cubicBezTo>
                      <a:pt x="273858" y="96319"/>
                      <a:pt x="273923" y="96319"/>
                      <a:pt x="273987" y="96254"/>
                    </a:cubicBezTo>
                    <a:lnTo>
                      <a:pt x="278354" y="94264"/>
                    </a:lnTo>
                    <a:lnTo>
                      <a:pt x="282079" y="90347"/>
                    </a:lnTo>
                    <a:cubicBezTo>
                      <a:pt x="282144" y="90283"/>
                      <a:pt x="282208" y="90219"/>
                      <a:pt x="282272" y="90154"/>
                    </a:cubicBezTo>
                    <a:lnTo>
                      <a:pt x="289594" y="85338"/>
                    </a:lnTo>
                    <a:lnTo>
                      <a:pt x="292099" y="83284"/>
                    </a:lnTo>
                    <a:lnTo>
                      <a:pt x="296466" y="75835"/>
                    </a:lnTo>
                    <a:lnTo>
                      <a:pt x="298007" y="70955"/>
                    </a:lnTo>
                    <a:lnTo>
                      <a:pt x="298650" y="66139"/>
                    </a:lnTo>
                    <a:lnTo>
                      <a:pt x="299356" y="53489"/>
                    </a:lnTo>
                    <a:lnTo>
                      <a:pt x="300063" y="47068"/>
                    </a:lnTo>
                    <a:cubicBezTo>
                      <a:pt x="300063" y="47004"/>
                      <a:pt x="300063" y="46875"/>
                      <a:pt x="300127" y="46811"/>
                    </a:cubicBezTo>
                    <a:lnTo>
                      <a:pt x="301925" y="41545"/>
                    </a:lnTo>
                    <a:cubicBezTo>
                      <a:pt x="301989" y="41417"/>
                      <a:pt x="301989" y="41353"/>
                      <a:pt x="302118" y="41224"/>
                    </a:cubicBezTo>
                    <a:lnTo>
                      <a:pt x="313550" y="25942"/>
                    </a:lnTo>
                    <a:lnTo>
                      <a:pt x="316633" y="20355"/>
                    </a:lnTo>
                    <a:lnTo>
                      <a:pt x="319972" y="12136"/>
                    </a:lnTo>
                    <a:lnTo>
                      <a:pt x="320551" y="8605"/>
                    </a:lnTo>
                    <a:lnTo>
                      <a:pt x="315605" y="4944"/>
                    </a:lnTo>
                    <a:cubicBezTo>
                      <a:pt x="315541" y="4880"/>
                      <a:pt x="315477" y="4816"/>
                      <a:pt x="315413" y="4752"/>
                    </a:cubicBezTo>
                    <a:lnTo>
                      <a:pt x="311495" y="0"/>
                    </a:lnTo>
                    <a:lnTo>
                      <a:pt x="311430" y="257"/>
                    </a:lnTo>
                    <a:cubicBezTo>
                      <a:pt x="311366" y="450"/>
                      <a:pt x="311238" y="642"/>
                      <a:pt x="311109" y="771"/>
                    </a:cubicBezTo>
                    <a:lnTo>
                      <a:pt x="301540" y="9439"/>
                    </a:lnTo>
                    <a:lnTo>
                      <a:pt x="295374" y="13549"/>
                    </a:lnTo>
                    <a:lnTo>
                      <a:pt x="293640" y="15475"/>
                    </a:lnTo>
                    <a:lnTo>
                      <a:pt x="292420" y="17145"/>
                    </a:lnTo>
                    <a:lnTo>
                      <a:pt x="290878" y="20484"/>
                    </a:lnTo>
                    <a:cubicBezTo>
                      <a:pt x="290814" y="20548"/>
                      <a:pt x="290814" y="20676"/>
                      <a:pt x="290750" y="20741"/>
                    </a:cubicBezTo>
                    <a:lnTo>
                      <a:pt x="289594" y="22089"/>
                    </a:lnTo>
                    <a:cubicBezTo>
                      <a:pt x="289465" y="22282"/>
                      <a:pt x="289273" y="22346"/>
                      <a:pt x="289080" y="22410"/>
                    </a:cubicBezTo>
                    <a:lnTo>
                      <a:pt x="287282" y="22988"/>
                    </a:lnTo>
                    <a:lnTo>
                      <a:pt x="286896" y="23373"/>
                    </a:lnTo>
                    <a:lnTo>
                      <a:pt x="285547" y="25813"/>
                    </a:lnTo>
                    <a:lnTo>
                      <a:pt x="285740" y="27162"/>
                    </a:lnTo>
                    <a:lnTo>
                      <a:pt x="286126" y="28189"/>
                    </a:lnTo>
                    <a:cubicBezTo>
                      <a:pt x="286190" y="28318"/>
                      <a:pt x="286190" y="28446"/>
                      <a:pt x="286190" y="28639"/>
                    </a:cubicBezTo>
                    <a:lnTo>
                      <a:pt x="286190" y="30244"/>
                    </a:lnTo>
                    <a:cubicBezTo>
                      <a:pt x="286190" y="30437"/>
                      <a:pt x="286126" y="30629"/>
                      <a:pt x="285997" y="30822"/>
                    </a:cubicBezTo>
                    <a:lnTo>
                      <a:pt x="285291" y="31978"/>
                    </a:lnTo>
                    <a:lnTo>
                      <a:pt x="283364" y="34225"/>
                    </a:lnTo>
                    <a:cubicBezTo>
                      <a:pt x="283300" y="34290"/>
                      <a:pt x="283235" y="34354"/>
                      <a:pt x="283171" y="34418"/>
                    </a:cubicBezTo>
                    <a:lnTo>
                      <a:pt x="281822" y="35317"/>
                    </a:lnTo>
                    <a:lnTo>
                      <a:pt x="280731" y="36216"/>
                    </a:lnTo>
                    <a:lnTo>
                      <a:pt x="279960" y="37693"/>
                    </a:lnTo>
                    <a:lnTo>
                      <a:pt x="279318" y="40775"/>
                    </a:lnTo>
                    <a:lnTo>
                      <a:pt x="279510" y="42766"/>
                    </a:lnTo>
                    <a:lnTo>
                      <a:pt x="280153" y="44692"/>
                    </a:lnTo>
                    <a:lnTo>
                      <a:pt x="280410" y="46490"/>
                    </a:lnTo>
                    <a:cubicBezTo>
                      <a:pt x="280474" y="46747"/>
                      <a:pt x="280410" y="46939"/>
                      <a:pt x="280281" y="47132"/>
                    </a:cubicBezTo>
                    <a:lnTo>
                      <a:pt x="279382" y="48930"/>
                    </a:lnTo>
                    <a:cubicBezTo>
                      <a:pt x="279318" y="49058"/>
                      <a:pt x="279189" y="49187"/>
                      <a:pt x="279125" y="49315"/>
                    </a:cubicBezTo>
                    <a:lnTo>
                      <a:pt x="276042" y="51948"/>
                    </a:lnTo>
                    <a:lnTo>
                      <a:pt x="273152" y="55736"/>
                    </a:lnTo>
                    <a:lnTo>
                      <a:pt x="267243" y="64148"/>
                    </a:lnTo>
                    <a:lnTo>
                      <a:pt x="258894" y="72496"/>
                    </a:lnTo>
                    <a:cubicBezTo>
                      <a:pt x="258701" y="72689"/>
                      <a:pt x="258509" y="72753"/>
                      <a:pt x="258316" y="72817"/>
                    </a:cubicBezTo>
                    <a:lnTo>
                      <a:pt x="249645" y="74422"/>
                    </a:lnTo>
                    <a:cubicBezTo>
                      <a:pt x="249581" y="74422"/>
                      <a:pt x="249453" y="74422"/>
                      <a:pt x="249388" y="74422"/>
                    </a:cubicBezTo>
                    <a:lnTo>
                      <a:pt x="242067" y="73973"/>
                    </a:lnTo>
                    <a:lnTo>
                      <a:pt x="234809" y="72111"/>
                    </a:lnTo>
                    <a:cubicBezTo>
                      <a:pt x="234617" y="72046"/>
                      <a:pt x="234424" y="71982"/>
                      <a:pt x="234295" y="71790"/>
                    </a:cubicBezTo>
                    <a:lnTo>
                      <a:pt x="233139" y="70634"/>
                    </a:lnTo>
                    <a:cubicBezTo>
                      <a:pt x="233075" y="70570"/>
                      <a:pt x="233011" y="70441"/>
                      <a:pt x="232947" y="70313"/>
                    </a:cubicBezTo>
                    <a:lnTo>
                      <a:pt x="232240" y="68964"/>
                    </a:lnTo>
                    <a:cubicBezTo>
                      <a:pt x="232112" y="68707"/>
                      <a:pt x="232112" y="68450"/>
                      <a:pt x="232176" y="68194"/>
                    </a:cubicBezTo>
                    <a:lnTo>
                      <a:pt x="233525" y="62736"/>
                    </a:lnTo>
                    <a:lnTo>
                      <a:pt x="233717" y="60167"/>
                    </a:lnTo>
                    <a:lnTo>
                      <a:pt x="233974" y="59076"/>
                    </a:lnTo>
                    <a:cubicBezTo>
                      <a:pt x="234038" y="58947"/>
                      <a:pt x="234103" y="58819"/>
                      <a:pt x="234167" y="58690"/>
                    </a:cubicBezTo>
                    <a:lnTo>
                      <a:pt x="235451" y="57021"/>
                    </a:lnTo>
                    <a:lnTo>
                      <a:pt x="235773" y="55993"/>
                    </a:lnTo>
                    <a:lnTo>
                      <a:pt x="235773" y="54581"/>
                    </a:lnTo>
                    <a:cubicBezTo>
                      <a:pt x="235773" y="54452"/>
                      <a:pt x="235773" y="54324"/>
                      <a:pt x="235837" y="54195"/>
                    </a:cubicBezTo>
                    <a:lnTo>
                      <a:pt x="236993" y="50664"/>
                    </a:lnTo>
                    <a:lnTo>
                      <a:pt x="223827" y="50664"/>
                    </a:lnTo>
                    <a:lnTo>
                      <a:pt x="223827" y="50664"/>
                    </a:lnTo>
                    <a:lnTo>
                      <a:pt x="221836" y="51242"/>
                    </a:lnTo>
                    <a:lnTo>
                      <a:pt x="221129" y="52076"/>
                    </a:lnTo>
                    <a:cubicBezTo>
                      <a:pt x="221001" y="52205"/>
                      <a:pt x="220872" y="52333"/>
                      <a:pt x="220744" y="52397"/>
                    </a:cubicBezTo>
                    <a:lnTo>
                      <a:pt x="219138" y="53232"/>
                    </a:lnTo>
                    <a:lnTo>
                      <a:pt x="218175" y="54388"/>
                    </a:lnTo>
                    <a:lnTo>
                      <a:pt x="217982" y="56507"/>
                    </a:lnTo>
                    <a:cubicBezTo>
                      <a:pt x="217982" y="56892"/>
                      <a:pt x="217725" y="57213"/>
                      <a:pt x="217468" y="57342"/>
                    </a:cubicBezTo>
                    <a:cubicBezTo>
                      <a:pt x="217147" y="57534"/>
                      <a:pt x="216762" y="57599"/>
                      <a:pt x="216441" y="57406"/>
                    </a:cubicBezTo>
                    <a:lnTo>
                      <a:pt x="213486" y="56250"/>
                    </a:lnTo>
                    <a:cubicBezTo>
                      <a:pt x="213229" y="56122"/>
                      <a:pt x="212972" y="55929"/>
                      <a:pt x="212844" y="55672"/>
                    </a:cubicBezTo>
                    <a:lnTo>
                      <a:pt x="212202" y="54388"/>
                    </a:lnTo>
                    <a:lnTo>
                      <a:pt x="211624" y="54324"/>
                    </a:lnTo>
                    <a:lnTo>
                      <a:pt x="210339" y="54645"/>
                    </a:lnTo>
                    <a:lnTo>
                      <a:pt x="208541" y="56507"/>
                    </a:lnTo>
                    <a:lnTo>
                      <a:pt x="207513" y="57984"/>
                    </a:lnTo>
                    <a:cubicBezTo>
                      <a:pt x="207449" y="58048"/>
                      <a:pt x="207385" y="58112"/>
                      <a:pt x="207321" y="58177"/>
                    </a:cubicBezTo>
                    <a:lnTo>
                      <a:pt x="205522" y="59782"/>
                    </a:lnTo>
                    <a:cubicBezTo>
                      <a:pt x="205137" y="60167"/>
                      <a:pt x="204495" y="60167"/>
                      <a:pt x="204045" y="59846"/>
                    </a:cubicBezTo>
                    <a:lnTo>
                      <a:pt x="201733" y="58048"/>
                    </a:lnTo>
                    <a:lnTo>
                      <a:pt x="199870" y="57021"/>
                    </a:lnTo>
                    <a:lnTo>
                      <a:pt x="195439" y="54131"/>
                    </a:lnTo>
                    <a:lnTo>
                      <a:pt x="194283" y="53939"/>
                    </a:lnTo>
                    <a:lnTo>
                      <a:pt x="190172" y="54581"/>
                    </a:lnTo>
                    <a:lnTo>
                      <a:pt x="188952" y="55480"/>
                    </a:lnTo>
                    <a:lnTo>
                      <a:pt x="187025" y="58048"/>
                    </a:lnTo>
                    <a:cubicBezTo>
                      <a:pt x="186961" y="58177"/>
                      <a:pt x="186833" y="58241"/>
                      <a:pt x="186704" y="58369"/>
                    </a:cubicBezTo>
                    <a:lnTo>
                      <a:pt x="185548" y="59076"/>
                    </a:lnTo>
                    <a:cubicBezTo>
                      <a:pt x="185484" y="59140"/>
                      <a:pt x="185355" y="59140"/>
                      <a:pt x="185291" y="59204"/>
                    </a:cubicBezTo>
                    <a:lnTo>
                      <a:pt x="181181" y="60488"/>
                    </a:lnTo>
                    <a:lnTo>
                      <a:pt x="179768" y="61708"/>
                    </a:lnTo>
                    <a:cubicBezTo>
                      <a:pt x="179639" y="61837"/>
                      <a:pt x="179447" y="61901"/>
                      <a:pt x="179318" y="61965"/>
                    </a:cubicBezTo>
                    <a:lnTo>
                      <a:pt x="177520" y="62415"/>
                    </a:lnTo>
                    <a:cubicBezTo>
                      <a:pt x="177456" y="62415"/>
                      <a:pt x="177327" y="62479"/>
                      <a:pt x="177263" y="62479"/>
                    </a:cubicBezTo>
                    <a:lnTo>
                      <a:pt x="175914" y="62479"/>
                    </a:lnTo>
                    <a:cubicBezTo>
                      <a:pt x="175850" y="62479"/>
                      <a:pt x="175722" y="62479"/>
                      <a:pt x="175657" y="62479"/>
                    </a:cubicBezTo>
                    <a:lnTo>
                      <a:pt x="172896" y="61837"/>
                    </a:lnTo>
                    <a:lnTo>
                      <a:pt x="171611" y="61965"/>
                    </a:lnTo>
                    <a:lnTo>
                      <a:pt x="169749" y="63699"/>
                    </a:lnTo>
                    <a:lnTo>
                      <a:pt x="166858" y="68322"/>
                    </a:lnTo>
                    <a:lnTo>
                      <a:pt x="162234" y="74358"/>
                    </a:lnTo>
                    <a:lnTo>
                      <a:pt x="157931" y="81100"/>
                    </a:lnTo>
                    <a:lnTo>
                      <a:pt x="154655" y="87843"/>
                    </a:lnTo>
                    <a:lnTo>
                      <a:pt x="154206" y="93558"/>
                    </a:lnTo>
                    <a:cubicBezTo>
                      <a:pt x="154206" y="93814"/>
                      <a:pt x="154077" y="94071"/>
                      <a:pt x="153885" y="94264"/>
                    </a:cubicBezTo>
                    <a:lnTo>
                      <a:pt x="150224" y="97924"/>
                    </a:lnTo>
                    <a:lnTo>
                      <a:pt x="149132" y="102612"/>
                    </a:lnTo>
                    <a:cubicBezTo>
                      <a:pt x="149068" y="102804"/>
                      <a:pt x="149004" y="102933"/>
                      <a:pt x="148939" y="103061"/>
                    </a:cubicBezTo>
                    <a:lnTo>
                      <a:pt x="146178" y="106464"/>
                    </a:lnTo>
                    <a:cubicBezTo>
                      <a:pt x="146114" y="106529"/>
                      <a:pt x="146049" y="106593"/>
                      <a:pt x="145985" y="106657"/>
                    </a:cubicBezTo>
                    <a:lnTo>
                      <a:pt x="130956" y="118986"/>
                    </a:lnTo>
                    <a:lnTo>
                      <a:pt x="125497" y="124893"/>
                    </a:lnTo>
                    <a:lnTo>
                      <a:pt x="122157" y="131571"/>
                    </a:lnTo>
                    <a:lnTo>
                      <a:pt x="120680" y="133562"/>
                    </a:lnTo>
                    <a:cubicBezTo>
                      <a:pt x="120487" y="133755"/>
                      <a:pt x="120295" y="133947"/>
                      <a:pt x="119974" y="134011"/>
                    </a:cubicBezTo>
                    <a:lnTo>
                      <a:pt x="117662" y="134461"/>
                    </a:lnTo>
                    <a:cubicBezTo>
                      <a:pt x="117597" y="134461"/>
                      <a:pt x="117469" y="134461"/>
                      <a:pt x="117405" y="134461"/>
                    </a:cubicBezTo>
                    <a:lnTo>
                      <a:pt x="113294" y="134204"/>
                    </a:lnTo>
                    <a:cubicBezTo>
                      <a:pt x="113166" y="134204"/>
                      <a:pt x="113101" y="134204"/>
                      <a:pt x="112973" y="134140"/>
                    </a:cubicBezTo>
                    <a:lnTo>
                      <a:pt x="100642" y="129838"/>
                    </a:lnTo>
                    <a:lnTo>
                      <a:pt x="97495" y="128168"/>
                    </a:lnTo>
                    <a:cubicBezTo>
                      <a:pt x="97430" y="128104"/>
                      <a:pt x="97302" y="128040"/>
                      <a:pt x="97238" y="127975"/>
                    </a:cubicBezTo>
                    <a:lnTo>
                      <a:pt x="94348" y="125279"/>
                    </a:lnTo>
                    <a:lnTo>
                      <a:pt x="92421" y="125086"/>
                    </a:lnTo>
                    <a:lnTo>
                      <a:pt x="91072" y="125086"/>
                    </a:lnTo>
                    <a:lnTo>
                      <a:pt x="87540" y="127526"/>
                    </a:lnTo>
                    <a:lnTo>
                      <a:pt x="88246" y="129195"/>
                    </a:lnTo>
                    <a:lnTo>
                      <a:pt x="108156" y="146597"/>
                    </a:lnTo>
                    <a:lnTo>
                      <a:pt x="112395" y="151477"/>
                    </a:lnTo>
                    <a:lnTo>
                      <a:pt x="114193" y="153018"/>
                    </a:lnTo>
                    <a:lnTo>
                      <a:pt x="116505" y="153853"/>
                    </a:lnTo>
                    <a:cubicBezTo>
                      <a:pt x="116634" y="153917"/>
                      <a:pt x="116698" y="153917"/>
                      <a:pt x="116827" y="153982"/>
                    </a:cubicBezTo>
                    <a:lnTo>
                      <a:pt x="119588" y="156036"/>
                    </a:lnTo>
                    <a:cubicBezTo>
                      <a:pt x="119652" y="156101"/>
                      <a:pt x="119717" y="156165"/>
                      <a:pt x="119781" y="156229"/>
                    </a:cubicBezTo>
                    <a:lnTo>
                      <a:pt x="121579" y="158541"/>
                    </a:lnTo>
                    <a:cubicBezTo>
                      <a:pt x="121643" y="158605"/>
                      <a:pt x="121708" y="158733"/>
                      <a:pt x="121708" y="158797"/>
                    </a:cubicBezTo>
                    <a:lnTo>
                      <a:pt x="123506" y="162907"/>
                    </a:lnTo>
                    <a:lnTo>
                      <a:pt x="125497" y="166439"/>
                    </a:lnTo>
                    <a:cubicBezTo>
                      <a:pt x="125625" y="166696"/>
                      <a:pt x="125690" y="167017"/>
                      <a:pt x="125625" y="167338"/>
                    </a:cubicBezTo>
                    <a:lnTo>
                      <a:pt x="122414" y="178061"/>
                    </a:lnTo>
                    <a:lnTo>
                      <a:pt x="119460" y="184161"/>
                    </a:lnTo>
                    <a:lnTo>
                      <a:pt x="119267" y="188207"/>
                    </a:lnTo>
                    <a:lnTo>
                      <a:pt x="123442" y="196362"/>
                    </a:lnTo>
                    <a:cubicBezTo>
                      <a:pt x="123699" y="196940"/>
                      <a:pt x="123506" y="197582"/>
                      <a:pt x="122992" y="197903"/>
                    </a:cubicBezTo>
                    <a:lnTo>
                      <a:pt x="119267" y="199893"/>
                    </a:lnTo>
                    <a:lnTo>
                      <a:pt x="117662" y="201499"/>
                    </a:lnTo>
                    <a:lnTo>
                      <a:pt x="115927" y="204581"/>
                    </a:lnTo>
                    <a:cubicBezTo>
                      <a:pt x="115735" y="204902"/>
                      <a:pt x="115349" y="205159"/>
                      <a:pt x="114964" y="205159"/>
                    </a:cubicBezTo>
                    <a:lnTo>
                      <a:pt x="109697" y="205416"/>
                    </a:lnTo>
                    <a:cubicBezTo>
                      <a:pt x="109505" y="205416"/>
                      <a:pt x="109312" y="205416"/>
                      <a:pt x="109184" y="205287"/>
                    </a:cubicBezTo>
                    <a:lnTo>
                      <a:pt x="106229" y="203939"/>
                    </a:lnTo>
                    <a:cubicBezTo>
                      <a:pt x="106101" y="203875"/>
                      <a:pt x="106037" y="203810"/>
                      <a:pt x="105908" y="203746"/>
                    </a:cubicBezTo>
                    <a:lnTo>
                      <a:pt x="100899" y="199187"/>
                    </a:lnTo>
                    <a:lnTo>
                      <a:pt x="96017" y="195720"/>
                    </a:lnTo>
                    <a:lnTo>
                      <a:pt x="94797" y="196105"/>
                    </a:lnTo>
                    <a:lnTo>
                      <a:pt x="91329" y="200214"/>
                    </a:lnTo>
                    <a:lnTo>
                      <a:pt x="87540" y="203554"/>
                    </a:lnTo>
                    <a:lnTo>
                      <a:pt x="83815" y="206122"/>
                    </a:lnTo>
                    <a:lnTo>
                      <a:pt x="72704" y="211644"/>
                    </a:lnTo>
                    <a:lnTo>
                      <a:pt x="67630" y="213763"/>
                    </a:lnTo>
                    <a:lnTo>
                      <a:pt x="55427" y="216974"/>
                    </a:lnTo>
                    <a:cubicBezTo>
                      <a:pt x="55298" y="216974"/>
                      <a:pt x="55170" y="217038"/>
                      <a:pt x="55041" y="217038"/>
                    </a:cubicBezTo>
                    <a:lnTo>
                      <a:pt x="51188" y="216781"/>
                    </a:lnTo>
                    <a:lnTo>
                      <a:pt x="48105" y="216332"/>
                    </a:lnTo>
                    <a:cubicBezTo>
                      <a:pt x="47912" y="216332"/>
                      <a:pt x="47720" y="216203"/>
                      <a:pt x="47591" y="216075"/>
                    </a:cubicBezTo>
                    <a:lnTo>
                      <a:pt x="39178" y="209461"/>
                    </a:lnTo>
                    <a:lnTo>
                      <a:pt x="37058" y="207342"/>
                    </a:lnTo>
                    <a:lnTo>
                      <a:pt x="33654" y="206700"/>
                    </a:lnTo>
                    <a:lnTo>
                      <a:pt x="31984" y="213506"/>
                    </a:lnTo>
                    <a:lnTo>
                      <a:pt x="37315" y="225257"/>
                    </a:lnTo>
                    <a:cubicBezTo>
                      <a:pt x="37379" y="225386"/>
                      <a:pt x="37444" y="225578"/>
                      <a:pt x="37444" y="225707"/>
                    </a:cubicBezTo>
                    <a:lnTo>
                      <a:pt x="37444" y="228211"/>
                    </a:lnTo>
                    <a:cubicBezTo>
                      <a:pt x="37444" y="228468"/>
                      <a:pt x="37379" y="228661"/>
                      <a:pt x="37251" y="228853"/>
                    </a:cubicBezTo>
                    <a:lnTo>
                      <a:pt x="36159" y="230330"/>
                    </a:lnTo>
                    <a:lnTo>
                      <a:pt x="35517" y="231807"/>
                    </a:lnTo>
                    <a:lnTo>
                      <a:pt x="33462" y="237650"/>
                    </a:lnTo>
                    <a:lnTo>
                      <a:pt x="31085" y="241760"/>
                    </a:lnTo>
                    <a:cubicBezTo>
                      <a:pt x="30957" y="241953"/>
                      <a:pt x="30828" y="242081"/>
                      <a:pt x="30636" y="242145"/>
                    </a:cubicBezTo>
                    <a:lnTo>
                      <a:pt x="29223" y="242980"/>
                    </a:lnTo>
                    <a:lnTo>
                      <a:pt x="27617" y="244971"/>
                    </a:lnTo>
                    <a:lnTo>
                      <a:pt x="27810" y="247218"/>
                    </a:lnTo>
                    <a:lnTo>
                      <a:pt x="28259" y="249401"/>
                    </a:lnTo>
                    <a:cubicBezTo>
                      <a:pt x="28324" y="249658"/>
                      <a:pt x="28259" y="249915"/>
                      <a:pt x="28131" y="250108"/>
                    </a:cubicBezTo>
                    <a:lnTo>
                      <a:pt x="27681" y="251007"/>
                    </a:lnTo>
                    <a:cubicBezTo>
                      <a:pt x="27553" y="251199"/>
                      <a:pt x="27424" y="251392"/>
                      <a:pt x="27232" y="251456"/>
                    </a:cubicBezTo>
                    <a:lnTo>
                      <a:pt x="26076" y="252162"/>
                    </a:lnTo>
                    <a:cubicBezTo>
                      <a:pt x="26011" y="252227"/>
                      <a:pt x="25947" y="252227"/>
                      <a:pt x="25819" y="252291"/>
                    </a:cubicBezTo>
                    <a:lnTo>
                      <a:pt x="21451" y="253639"/>
                    </a:lnTo>
                    <a:cubicBezTo>
                      <a:pt x="21259" y="253703"/>
                      <a:pt x="21066" y="253703"/>
                      <a:pt x="20873" y="253639"/>
                    </a:cubicBezTo>
                    <a:lnTo>
                      <a:pt x="18047" y="252997"/>
                    </a:lnTo>
                    <a:lnTo>
                      <a:pt x="15414" y="252997"/>
                    </a:lnTo>
                    <a:lnTo>
                      <a:pt x="13038" y="252740"/>
                    </a:lnTo>
                    <a:cubicBezTo>
                      <a:pt x="12845" y="252740"/>
                      <a:pt x="12717" y="252676"/>
                      <a:pt x="12524" y="252548"/>
                    </a:cubicBezTo>
                    <a:lnTo>
                      <a:pt x="10918" y="251520"/>
                    </a:lnTo>
                    <a:lnTo>
                      <a:pt x="8799" y="251135"/>
                    </a:lnTo>
                    <a:lnTo>
                      <a:pt x="7322" y="251970"/>
                    </a:lnTo>
                    <a:lnTo>
                      <a:pt x="5202" y="254667"/>
                    </a:lnTo>
                    <a:lnTo>
                      <a:pt x="5395" y="261345"/>
                    </a:lnTo>
                    <a:lnTo>
                      <a:pt x="5845" y="265839"/>
                    </a:lnTo>
                    <a:cubicBezTo>
                      <a:pt x="5845" y="265968"/>
                      <a:pt x="5845" y="266096"/>
                      <a:pt x="5780" y="266289"/>
                    </a:cubicBezTo>
                    <a:lnTo>
                      <a:pt x="5395" y="267959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F1D6E902-5FCA-4F67-BC43-5E93165EB561}"/>
                  </a:ext>
                </a:extLst>
              </p:cNvPr>
              <p:cNvSpPr/>
              <p:nvPr/>
            </p:nvSpPr>
            <p:spPr>
              <a:xfrm>
                <a:off x="192612" y="1548226"/>
                <a:ext cx="332046" cy="354324"/>
              </a:xfrm>
              <a:custGeom>
                <a:avLst/>
                <a:gdLst>
                  <a:gd name="connsiteX0" fmla="*/ 294411 w 332046"/>
                  <a:gd name="connsiteY0" fmla="*/ 343472 h 354324"/>
                  <a:gd name="connsiteX1" fmla="*/ 293126 w 332046"/>
                  <a:gd name="connsiteY1" fmla="*/ 340390 h 354324"/>
                  <a:gd name="connsiteX2" fmla="*/ 293062 w 332046"/>
                  <a:gd name="connsiteY2" fmla="*/ 340069 h 354324"/>
                  <a:gd name="connsiteX3" fmla="*/ 292612 w 332046"/>
                  <a:gd name="connsiteY3" fmla="*/ 335253 h 354324"/>
                  <a:gd name="connsiteX4" fmla="*/ 292163 w 332046"/>
                  <a:gd name="connsiteY4" fmla="*/ 333327 h 354324"/>
                  <a:gd name="connsiteX5" fmla="*/ 289016 w 332046"/>
                  <a:gd name="connsiteY5" fmla="*/ 326264 h 354324"/>
                  <a:gd name="connsiteX6" fmla="*/ 288952 w 332046"/>
                  <a:gd name="connsiteY6" fmla="*/ 325942 h 354324"/>
                  <a:gd name="connsiteX7" fmla="*/ 288695 w 332046"/>
                  <a:gd name="connsiteY7" fmla="*/ 324337 h 354324"/>
                  <a:gd name="connsiteX8" fmla="*/ 288695 w 332046"/>
                  <a:gd name="connsiteY8" fmla="*/ 322603 h 354324"/>
                  <a:gd name="connsiteX9" fmla="*/ 288952 w 332046"/>
                  <a:gd name="connsiteY9" fmla="*/ 321897 h 354324"/>
                  <a:gd name="connsiteX10" fmla="*/ 289658 w 332046"/>
                  <a:gd name="connsiteY10" fmla="*/ 320998 h 354324"/>
                  <a:gd name="connsiteX11" fmla="*/ 289851 w 332046"/>
                  <a:gd name="connsiteY11" fmla="*/ 320805 h 354324"/>
                  <a:gd name="connsiteX12" fmla="*/ 290814 w 332046"/>
                  <a:gd name="connsiteY12" fmla="*/ 320035 h 354324"/>
                  <a:gd name="connsiteX13" fmla="*/ 291071 w 332046"/>
                  <a:gd name="connsiteY13" fmla="*/ 319521 h 354324"/>
                  <a:gd name="connsiteX14" fmla="*/ 291264 w 332046"/>
                  <a:gd name="connsiteY14" fmla="*/ 317531 h 354324"/>
                  <a:gd name="connsiteX15" fmla="*/ 290750 w 332046"/>
                  <a:gd name="connsiteY15" fmla="*/ 316375 h 354324"/>
                  <a:gd name="connsiteX16" fmla="*/ 290108 w 332046"/>
                  <a:gd name="connsiteY16" fmla="*/ 315733 h 354324"/>
                  <a:gd name="connsiteX17" fmla="*/ 287988 w 332046"/>
                  <a:gd name="connsiteY17" fmla="*/ 314705 h 354324"/>
                  <a:gd name="connsiteX18" fmla="*/ 284905 w 332046"/>
                  <a:gd name="connsiteY18" fmla="*/ 312843 h 354324"/>
                  <a:gd name="connsiteX19" fmla="*/ 277712 w 332046"/>
                  <a:gd name="connsiteY19" fmla="*/ 307064 h 354324"/>
                  <a:gd name="connsiteX20" fmla="*/ 271675 w 332046"/>
                  <a:gd name="connsiteY20" fmla="*/ 300835 h 354324"/>
                  <a:gd name="connsiteX21" fmla="*/ 271611 w 332046"/>
                  <a:gd name="connsiteY21" fmla="*/ 299294 h 354324"/>
                  <a:gd name="connsiteX22" fmla="*/ 274565 w 332046"/>
                  <a:gd name="connsiteY22" fmla="*/ 295891 h 354324"/>
                  <a:gd name="connsiteX23" fmla="*/ 284135 w 332046"/>
                  <a:gd name="connsiteY23" fmla="*/ 284076 h 354324"/>
                  <a:gd name="connsiteX24" fmla="*/ 286832 w 332046"/>
                  <a:gd name="connsiteY24" fmla="*/ 280287 h 354324"/>
                  <a:gd name="connsiteX25" fmla="*/ 287089 w 332046"/>
                  <a:gd name="connsiteY25" fmla="*/ 280030 h 354324"/>
                  <a:gd name="connsiteX26" fmla="*/ 289851 w 332046"/>
                  <a:gd name="connsiteY26" fmla="*/ 278104 h 354324"/>
                  <a:gd name="connsiteX27" fmla="*/ 294090 w 332046"/>
                  <a:gd name="connsiteY27" fmla="*/ 270784 h 354324"/>
                  <a:gd name="connsiteX28" fmla="*/ 302054 w 332046"/>
                  <a:gd name="connsiteY28" fmla="*/ 253768 h 354324"/>
                  <a:gd name="connsiteX29" fmla="*/ 303338 w 332046"/>
                  <a:gd name="connsiteY29" fmla="*/ 249979 h 354324"/>
                  <a:gd name="connsiteX30" fmla="*/ 303338 w 332046"/>
                  <a:gd name="connsiteY30" fmla="*/ 248952 h 354324"/>
                  <a:gd name="connsiteX31" fmla="*/ 303017 w 332046"/>
                  <a:gd name="connsiteY31" fmla="*/ 247989 h 354324"/>
                  <a:gd name="connsiteX32" fmla="*/ 302888 w 332046"/>
                  <a:gd name="connsiteY32" fmla="*/ 247860 h 354324"/>
                  <a:gd name="connsiteX33" fmla="*/ 302696 w 332046"/>
                  <a:gd name="connsiteY33" fmla="*/ 247667 h 354324"/>
                  <a:gd name="connsiteX34" fmla="*/ 301090 w 332046"/>
                  <a:gd name="connsiteY34" fmla="*/ 247089 h 354324"/>
                  <a:gd name="connsiteX35" fmla="*/ 300833 w 332046"/>
                  <a:gd name="connsiteY35" fmla="*/ 246961 h 354324"/>
                  <a:gd name="connsiteX36" fmla="*/ 297108 w 332046"/>
                  <a:gd name="connsiteY36" fmla="*/ 244457 h 354324"/>
                  <a:gd name="connsiteX37" fmla="*/ 296016 w 332046"/>
                  <a:gd name="connsiteY37" fmla="*/ 244457 h 354324"/>
                  <a:gd name="connsiteX38" fmla="*/ 296016 w 332046"/>
                  <a:gd name="connsiteY38" fmla="*/ 244457 h 354324"/>
                  <a:gd name="connsiteX39" fmla="*/ 294925 w 332046"/>
                  <a:gd name="connsiteY39" fmla="*/ 243622 h 354324"/>
                  <a:gd name="connsiteX40" fmla="*/ 294668 w 332046"/>
                  <a:gd name="connsiteY40" fmla="*/ 242723 h 354324"/>
                  <a:gd name="connsiteX41" fmla="*/ 293704 w 332046"/>
                  <a:gd name="connsiteY41" fmla="*/ 234119 h 354324"/>
                  <a:gd name="connsiteX42" fmla="*/ 293897 w 332046"/>
                  <a:gd name="connsiteY42" fmla="*/ 227312 h 354324"/>
                  <a:gd name="connsiteX43" fmla="*/ 294154 w 332046"/>
                  <a:gd name="connsiteY43" fmla="*/ 224936 h 354324"/>
                  <a:gd name="connsiteX44" fmla="*/ 294989 w 332046"/>
                  <a:gd name="connsiteY44" fmla="*/ 223973 h 354324"/>
                  <a:gd name="connsiteX45" fmla="*/ 297494 w 332046"/>
                  <a:gd name="connsiteY45" fmla="*/ 223267 h 354324"/>
                  <a:gd name="connsiteX46" fmla="*/ 308219 w 332046"/>
                  <a:gd name="connsiteY46" fmla="*/ 219221 h 354324"/>
                  <a:gd name="connsiteX47" fmla="*/ 309696 w 332046"/>
                  <a:gd name="connsiteY47" fmla="*/ 218194 h 354324"/>
                  <a:gd name="connsiteX48" fmla="*/ 311495 w 332046"/>
                  <a:gd name="connsiteY48" fmla="*/ 216396 h 354324"/>
                  <a:gd name="connsiteX49" fmla="*/ 312009 w 332046"/>
                  <a:gd name="connsiteY49" fmla="*/ 215368 h 354324"/>
                  <a:gd name="connsiteX50" fmla="*/ 312201 w 332046"/>
                  <a:gd name="connsiteY50" fmla="*/ 213892 h 354324"/>
                  <a:gd name="connsiteX51" fmla="*/ 311880 w 332046"/>
                  <a:gd name="connsiteY51" fmla="*/ 211708 h 354324"/>
                  <a:gd name="connsiteX52" fmla="*/ 311752 w 332046"/>
                  <a:gd name="connsiteY52" fmla="*/ 210809 h 354324"/>
                  <a:gd name="connsiteX53" fmla="*/ 311752 w 332046"/>
                  <a:gd name="connsiteY53" fmla="*/ 210681 h 354324"/>
                  <a:gd name="connsiteX54" fmla="*/ 311752 w 332046"/>
                  <a:gd name="connsiteY54" fmla="*/ 210553 h 354324"/>
                  <a:gd name="connsiteX55" fmla="*/ 311752 w 332046"/>
                  <a:gd name="connsiteY55" fmla="*/ 210553 h 354324"/>
                  <a:gd name="connsiteX56" fmla="*/ 311752 w 332046"/>
                  <a:gd name="connsiteY56" fmla="*/ 210553 h 354324"/>
                  <a:gd name="connsiteX57" fmla="*/ 311816 w 332046"/>
                  <a:gd name="connsiteY57" fmla="*/ 210103 h 354324"/>
                  <a:gd name="connsiteX58" fmla="*/ 312009 w 332046"/>
                  <a:gd name="connsiteY58" fmla="*/ 208755 h 354324"/>
                  <a:gd name="connsiteX59" fmla="*/ 312651 w 332046"/>
                  <a:gd name="connsiteY59" fmla="*/ 207856 h 354324"/>
                  <a:gd name="connsiteX60" fmla="*/ 313550 w 332046"/>
                  <a:gd name="connsiteY60" fmla="*/ 207406 h 354324"/>
                  <a:gd name="connsiteX61" fmla="*/ 314963 w 332046"/>
                  <a:gd name="connsiteY61" fmla="*/ 207727 h 354324"/>
                  <a:gd name="connsiteX62" fmla="*/ 315734 w 332046"/>
                  <a:gd name="connsiteY62" fmla="*/ 208626 h 354324"/>
                  <a:gd name="connsiteX63" fmla="*/ 317532 w 332046"/>
                  <a:gd name="connsiteY63" fmla="*/ 208498 h 354324"/>
                  <a:gd name="connsiteX64" fmla="*/ 321385 w 332046"/>
                  <a:gd name="connsiteY64" fmla="*/ 205223 h 354324"/>
                  <a:gd name="connsiteX65" fmla="*/ 321193 w 332046"/>
                  <a:gd name="connsiteY65" fmla="*/ 199829 h 354324"/>
                  <a:gd name="connsiteX66" fmla="*/ 319651 w 332046"/>
                  <a:gd name="connsiteY66" fmla="*/ 192509 h 354324"/>
                  <a:gd name="connsiteX67" fmla="*/ 318945 w 332046"/>
                  <a:gd name="connsiteY67" fmla="*/ 179345 h 354324"/>
                  <a:gd name="connsiteX68" fmla="*/ 319009 w 332046"/>
                  <a:gd name="connsiteY68" fmla="*/ 179024 h 354324"/>
                  <a:gd name="connsiteX69" fmla="*/ 319716 w 332046"/>
                  <a:gd name="connsiteY69" fmla="*/ 176263 h 354324"/>
                  <a:gd name="connsiteX70" fmla="*/ 320229 w 332046"/>
                  <a:gd name="connsiteY70" fmla="*/ 175557 h 354324"/>
                  <a:gd name="connsiteX71" fmla="*/ 327358 w 332046"/>
                  <a:gd name="connsiteY71" fmla="*/ 171062 h 354324"/>
                  <a:gd name="connsiteX72" fmla="*/ 330570 w 332046"/>
                  <a:gd name="connsiteY72" fmla="*/ 167466 h 354324"/>
                  <a:gd name="connsiteX73" fmla="*/ 331212 w 332046"/>
                  <a:gd name="connsiteY73" fmla="*/ 166053 h 354324"/>
                  <a:gd name="connsiteX74" fmla="*/ 332047 w 332046"/>
                  <a:gd name="connsiteY74" fmla="*/ 161751 h 354324"/>
                  <a:gd name="connsiteX75" fmla="*/ 331918 w 332046"/>
                  <a:gd name="connsiteY75" fmla="*/ 161045 h 354324"/>
                  <a:gd name="connsiteX76" fmla="*/ 330762 w 332046"/>
                  <a:gd name="connsiteY76" fmla="*/ 159375 h 354324"/>
                  <a:gd name="connsiteX77" fmla="*/ 329349 w 332046"/>
                  <a:gd name="connsiteY77" fmla="*/ 158348 h 354324"/>
                  <a:gd name="connsiteX78" fmla="*/ 329028 w 332046"/>
                  <a:gd name="connsiteY78" fmla="*/ 158027 h 354324"/>
                  <a:gd name="connsiteX79" fmla="*/ 320101 w 332046"/>
                  <a:gd name="connsiteY79" fmla="*/ 144157 h 354324"/>
                  <a:gd name="connsiteX80" fmla="*/ 318303 w 332046"/>
                  <a:gd name="connsiteY80" fmla="*/ 143322 h 354324"/>
                  <a:gd name="connsiteX81" fmla="*/ 313678 w 332046"/>
                  <a:gd name="connsiteY81" fmla="*/ 144606 h 354324"/>
                  <a:gd name="connsiteX82" fmla="*/ 307384 w 332046"/>
                  <a:gd name="connsiteY82" fmla="*/ 145570 h 354324"/>
                  <a:gd name="connsiteX83" fmla="*/ 302760 w 332046"/>
                  <a:gd name="connsiteY83" fmla="*/ 146918 h 354324"/>
                  <a:gd name="connsiteX84" fmla="*/ 302182 w 332046"/>
                  <a:gd name="connsiteY84" fmla="*/ 147239 h 354324"/>
                  <a:gd name="connsiteX85" fmla="*/ 297494 w 332046"/>
                  <a:gd name="connsiteY85" fmla="*/ 151285 h 354324"/>
                  <a:gd name="connsiteX86" fmla="*/ 296209 w 332046"/>
                  <a:gd name="connsiteY86" fmla="*/ 152055 h 354324"/>
                  <a:gd name="connsiteX87" fmla="*/ 295759 w 332046"/>
                  <a:gd name="connsiteY87" fmla="*/ 152183 h 354324"/>
                  <a:gd name="connsiteX88" fmla="*/ 294154 w 332046"/>
                  <a:gd name="connsiteY88" fmla="*/ 152440 h 354324"/>
                  <a:gd name="connsiteX89" fmla="*/ 292420 w 332046"/>
                  <a:gd name="connsiteY89" fmla="*/ 152440 h 354324"/>
                  <a:gd name="connsiteX90" fmla="*/ 292034 w 332046"/>
                  <a:gd name="connsiteY90" fmla="*/ 152376 h 354324"/>
                  <a:gd name="connsiteX91" fmla="*/ 289273 w 332046"/>
                  <a:gd name="connsiteY91" fmla="*/ 151477 h 354324"/>
                  <a:gd name="connsiteX92" fmla="*/ 288887 w 332046"/>
                  <a:gd name="connsiteY92" fmla="*/ 151285 h 354324"/>
                  <a:gd name="connsiteX93" fmla="*/ 286704 w 332046"/>
                  <a:gd name="connsiteY93" fmla="*/ 149487 h 354324"/>
                  <a:gd name="connsiteX94" fmla="*/ 286704 w 332046"/>
                  <a:gd name="connsiteY94" fmla="*/ 149487 h 354324"/>
                  <a:gd name="connsiteX95" fmla="*/ 286190 w 332046"/>
                  <a:gd name="connsiteY95" fmla="*/ 149487 h 354324"/>
                  <a:gd name="connsiteX96" fmla="*/ 284135 w 332046"/>
                  <a:gd name="connsiteY96" fmla="*/ 150321 h 354324"/>
                  <a:gd name="connsiteX97" fmla="*/ 283685 w 332046"/>
                  <a:gd name="connsiteY97" fmla="*/ 150386 h 354324"/>
                  <a:gd name="connsiteX98" fmla="*/ 281373 w 332046"/>
                  <a:gd name="connsiteY98" fmla="*/ 150386 h 354324"/>
                  <a:gd name="connsiteX99" fmla="*/ 273794 w 332046"/>
                  <a:gd name="connsiteY99" fmla="*/ 153083 h 354324"/>
                  <a:gd name="connsiteX100" fmla="*/ 272959 w 332046"/>
                  <a:gd name="connsiteY100" fmla="*/ 153083 h 354324"/>
                  <a:gd name="connsiteX101" fmla="*/ 271354 w 332046"/>
                  <a:gd name="connsiteY101" fmla="*/ 152376 h 354324"/>
                  <a:gd name="connsiteX102" fmla="*/ 270198 w 332046"/>
                  <a:gd name="connsiteY102" fmla="*/ 151606 h 354324"/>
                  <a:gd name="connsiteX103" fmla="*/ 268592 w 332046"/>
                  <a:gd name="connsiteY103" fmla="*/ 151927 h 354324"/>
                  <a:gd name="connsiteX104" fmla="*/ 268014 w 332046"/>
                  <a:gd name="connsiteY104" fmla="*/ 151927 h 354324"/>
                  <a:gd name="connsiteX105" fmla="*/ 258894 w 332046"/>
                  <a:gd name="connsiteY105" fmla="*/ 149165 h 354324"/>
                  <a:gd name="connsiteX106" fmla="*/ 258187 w 332046"/>
                  <a:gd name="connsiteY106" fmla="*/ 148588 h 354324"/>
                  <a:gd name="connsiteX107" fmla="*/ 258187 w 332046"/>
                  <a:gd name="connsiteY107" fmla="*/ 147689 h 354324"/>
                  <a:gd name="connsiteX108" fmla="*/ 262041 w 332046"/>
                  <a:gd name="connsiteY108" fmla="*/ 138699 h 354324"/>
                  <a:gd name="connsiteX109" fmla="*/ 262491 w 332046"/>
                  <a:gd name="connsiteY109" fmla="*/ 136516 h 354324"/>
                  <a:gd name="connsiteX110" fmla="*/ 262683 w 332046"/>
                  <a:gd name="connsiteY110" fmla="*/ 134589 h 354324"/>
                  <a:gd name="connsiteX111" fmla="*/ 262041 w 332046"/>
                  <a:gd name="connsiteY111" fmla="*/ 132278 h 354324"/>
                  <a:gd name="connsiteX112" fmla="*/ 261977 w 332046"/>
                  <a:gd name="connsiteY112" fmla="*/ 131957 h 354324"/>
                  <a:gd name="connsiteX113" fmla="*/ 261977 w 332046"/>
                  <a:gd name="connsiteY113" fmla="*/ 129902 h 354324"/>
                  <a:gd name="connsiteX114" fmla="*/ 261977 w 332046"/>
                  <a:gd name="connsiteY114" fmla="*/ 129902 h 354324"/>
                  <a:gd name="connsiteX115" fmla="*/ 262041 w 332046"/>
                  <a:gd name="connsiteY115" fmla="*/ 129516 h 354324"/>
                  <a:gd name="connsiteX116" fmla="*/ 264546 w 332046"/>
                  <a:gd name="connsiteY116" fmla="*/ 122196 h 354324"/>
                  <a:gd name="connsiteX117" fmla="*/ 264867 w 332046"/>
                  <a:gd name="connsiteY117" fmla="*/ 121683 h 354324"/>
                  <a:gd name="connsiteX118" fmla="*/ 270198 w 332046"/>
                  <a:gd name="connsiteY118" fmla="*/ 116995 h 354324"/>
                  <a:gd name="connsiteX119" fmla="*/ 271354 w 332046"/>
                  <a:gd name="connsiteY119" fmla="*/ 114812 h 354324"/>
                  <a:gd name="connsiteX120" fmla="*/ 271803 w 332046"/>
                  <a:gd name="connsiteY120" fmla="*/ 112693 h 354324"/>
                  <a:gd name="connsiteX121" fmla="*/ 272253 w 332046"/>
                  <a:gd name="connsiteY121" fmla="*/ 111986 h 354324"/>
                  <a:gd name="connsiteX122" fmla="*/ 273152 w 332046"/>
                  <a:gd name="connsiteY122" fmla="*/ 111280 h 354324"/>
                  <a:gd name="connsiteX123" fmla="*/ 273537 w 332046"/>
                  <a:gd name="connsiteY123" fmla="*/ 111088 h 354324"/>
                  <a:gd name="connsiteX124" fmla="*/ 275528 w 332046"/>
                  <a:gd name="connsiteY124" fmla="*/ 110510 h 354324"/>
                  <a:gd name="connsiteX125" fmla="*/ 275785 w 332046"/>
                  <a:gd name="connsiteY125" fmla="*/ 110060 h 354324"/>
                  <a:gd name="connsiteX126" fmla="*/ 277327 w 332046"/>
                  <a:gd name="connsiteY126" fmla="*/ 106336 h 354324"/>
                  <a:gd name="connsiteX127" fmla="*/ 275464 w 332046"/>
                  <a:gd name="connsiteY127" fmla="*/ 103189 h 354324"/>
                  <a:gd name="connsiteX128" fmla="*/ 272959 w 332046"/>
                  <a:gd name="connsiteY128" fmla="*/ 101713 h 354324"/>
                  <a:gd name="connsiteX129" fmla="*/ 271289 w 332046"/>
                  <a:gd name="connsiteY129" fmla="*/ 101134 h 354324"/>
                  <a:gd name="connsiteX130" fmla="*/ 269106 w 332046"/>
                  <a:gd name="connsiteY130" fmla="*/ 99915 h 354324"/>
                  <a:gd name="connsiteX131" fmla="*/ 259857 w 332046"/>
                  <a:gd name="connsiteY131" fmla="*/ 92980 h 354324"/>
                  <a:gd name="connsiteX132" fmla="*/ 258380 w 332046"/>
                  <a:gd name="connsiteY132" fmla="*/ 91503 h 354324"/>
                  <a:gd name="connsiteX133" fmla="*/ 258187 w 332046"/>
                  <a:gd name="connsiteY133" fmla="*/ 91182 h 354324"/>
                  <a:gd name="connsiteX134" fmla="*/ 257481 w 332046"/>
                  <a:gd name="connsiteY134" fmla="*/ 89833 h 354324"/>
                  <a:gd name="connsiteX135" fmla="*/ 257417 w 332046"/>
                  <a:gd name="connsiteY135" fmla="*/ 88934 h 354324"/>
                  <a:gd name="connsiteX136" fmla="*/ 259022 w 332046"/>
                  <a:gd name="connsiteY136" fmla="*/ 84118 h 354324"/>
                  <a:gd name="connsiteX137" fmla="*/ 259151 w 332046"/>
                  <a:gd name="connsiteY137" fmla="*/ 83861 h 354324"/>
                  <a:gd name="connsiteX138" fmla="*/ 261270 w 332046"/>
                  <a:gd name="connsiteY138" fmla="*/ 80458 h 354324"/>
                  <a:gd name="connsiteX139" fmla="*/ 261656 w 332046"/>
                  <a:gd name="connsiteY139" fmla="*/ 76605 h 354324"/>
                  <a:gd name="connsiteX140" fmla="*/ 260243 w 332046"/>
                  <a:gd name="connsiteY140" fmla="*/ 74679 h 354324"/>
                  <a:gd name="connsiteX141" fmla="*/ 247012 w 332046"/>
                  <a:gd name="connsiteY141" fmla="*/ 68386 h 354324"/>
                  <a:gd name="connsiteX142" fmla="*/ 244186 w 332046"/>
                  <a:gd name="connsiteY142" fmla="*/ 67552 h 354324"/>
                  <a:gd name="connsiteX143" fmla="*/ 242773 w 332046"/>
                  <a:gd name="connsiteY143" fmla="*/ 67359 h 354324"/>
                  <a:gd name="connsiteX144" fmla="*/ 238855 w 332046"/>
                  <a:gd name="connsiteY144" fmla="*/ 67359 h 354324"/>
                  <a:gd name="connsiteX145" fmla="*/ 236415 w 332046"/>
                  <a:gd name="connsiteY145" fmla="*/ 67744 h 354324"/>
                  <a:gd name="connsiteX146" fmla="*/ 235130 w 332046"/>
                  <a:gd name="connsiteY146" fmla="*/ 68322 h 354324"/>
                  <a:gd name="connsiteX147" fmla="*/ 233460 w 332046"/>
                  <a:gd name="connsiteY147" fmla="*/ 69992 h 354324"/>
                  <a:gd name="connsiteX148" fmla="*/ 233011 w 332046"/>
                  <a:gd name="connsiteY148" fmla="*/ 70248 h 354324"/>
                  <a:gd name="connsiteX149" fmla="*/ 230249 w 332046"/>
                  <a:gd name="connsiteY149" fmla="*/ 71147 h 354324"/>
                  <a:gd name="connsiteX150" fmla="*/ 229992 w 332046"/>
                  <a:gd name="connsiteY150" fmla="*/ 71212 h 354324"/>
                  <a:gd name="connsiteX151" fmla="*/ 225625 w 332046"/>
                  <a:gd name="connsiteY151" fmla="*/ 71661 h 354324"/>
                  <a:gd name="connsiteX152" fmla="*/ 221643 w 332046"/>
                  <a:gd name="connsiteY152" fmla="*/ 72560 h 354324"/>
                  <a:gd name="connsiteX153" fmla="*/ 220872 w 332046"/>
                  <a:gd name="connsiteY153" fmla="*/ 72881 h 354324"/>
                  <a:gd name="connsiteX154" fmla="*/ 218496 w 332046"/>
                  <a:gd name="connsiteY154" fmla="*/ 74807 h 354324"/>
                  <a:gd name="connsiteX155" fmla="*/ 218175 w 332046"/>
                  <a:gd name="connsiteY155" fmla="*/ 75000 h 354324"/>
                  <a:gd name="connsiteX156" fmla="*/ 213615 w 332046"/>
                  <a:gd name="connsiteY156" fmla="*/ 76798 h 354324"/>
                  <a:gd name="connsiteX157" fmla="*/ 213165 w 332046"/>
                  <a:gd name="connsiteY157" fmla="*/ 76862 h 354324"/>
                  <a:gd name="connsiteX158" fmla="*/ 208605 w 332046"/>
                  <a:gd name="connsiteY158" fmla="*/ 76670 h 354324"/>
                  <a:gd name="connsiteX159" fmla="*/ 201733 w 332046"/>
                  <a:gd name="connsiteY159" fmla="*/ 79302 h 354324"/>
                  <a:gd name="connsiteX160" fmla="*/ 201348 w 332046"/>
                  <a:gd name="connsiteY160" fmla="*/ 79367 h 354324"/>
                  <a:gd name="connsiteX161" fmla="*/ 198393 w 332046"/>
                  <a:gd name="connsiteY161" fmla="*/ 79367 h 354324"/>
                  <a:gd name="connsiteX162" fmla="*/ 194797 w 332046"/>
                  <a:gd name="connsiteY162" fmla="*/ 78917 h 354324"/>
                  <a:gd name="connsiteX163" fmla="*/ 189081 w 332046"/>
                  <a:gd name="connsiteY163" fmla="*/ 77055 h 354324"/>
                  <a:gd name="connsiteX164" fmla="*/ 184392 w 332046"/>
                  <a:gd name="connsiteY164" fmla="*/ 75963 h 354324"/>
                  <a:gd name="connsiteX165" fmla="*/ 179639 w 332046"/>
                  <a:gd name="connsiteY165" fmla="*/ 73844 h 354324"/>
                  <a:gd name="connsiteX166" fmla="*/ 179318 w 332046"/>
                  <a:gd name="connsiteY166" fmla="*/ 73588 h 354324"/>
                  <a:gd name="connsiteX167" fmla="*/ 177969 w 332046"/>
                  <a:gd name="connsiteY167" fmla="*/ 72239 h 354324"/>
                  <a:gd name="connsiteX168" fmla="*/ 177777 w 332046"/>
                  <a:gd name="connsiteY168" fmla="*/ 71918 h 354324"/>
                  <a:gd name="connsiteX169" fmla="*/ 177070 w 332046"/>
                  <a:gd name="connsiteY169" fmla="*/ 70570 h 354324"/>
                  <a:gd name="connsiteX170" fmla="*/ 176942 w 332046"/>
                  <a:gd name="connsiteY170" fmla="*/ 70184 h 354324"/>
                  <a:gd name="connsiteX171" fmla="*/ 176492 w 332046"/>
                  <a:gd name="connsiteY171" fmla="*/ 65304 h 354324"/>
                  <a:gd name="connsiteX172" fmla="*/ 176107 w 332046"/>
                  <a:gd name="connsiteY172" fmla="*/ 64212 h 354324"/>
                  <a:gd name="connsiteX173" fmla="*/ 165253 w 332046"/>
                  <a:gd name="connsiteY173" fmla="*/ 48352 h 354324"/>
                  <a:gd name="connsiteX174" fmla="*/ 162427 w 332046"/>
                  <a:gd name="connsiteY174" fmla="*/ 41738 h 354324"/>
                  <a:gd name="connsiteX175" fmla="*/ 162363 w 332046"/>
                  <a:gd name="connsiteY175" fmla="*/ 41481 h 354324"/>
                  <a:gd name="connsiteX176" fmla="*/ 162106 w 332046"/>
                  <a:gd name="connsiteY176" fmla="*/ 40133 h 354324"/>
                  <a:gd name="connsiteX177" fmla="*/ 162106 w 332046"/>
                  <a:gd name="connsiteY177" fmla="*/ 39748 h 354324"/>
                  <a:gd name="connsiteX178" fmla="*/ 162555 w 332046"/>
                  <a:gd name="connsiteY178" fmla="*/ 36986 h 354324"/>
                  <a:gd name="connsiteX179" fmla="*/ 164418 w 332046"/>
                  <a:gd name="connsiteY179" fmla="*/ 31528 h 354324"/>
                  <a:gd name="connsiteX180" fmla="*/ 164996 w 332046"/>
                  <a:gd name="connsiteY180" fmla="*/ 28253 h 354324"/>
                  <a:gd name="connsiteX181" fmla="*/ 164803 w 332046"/>
                  <a:gd name="connsiteY181" fmla="*/ 26969 h 354324"/>
                  <a:gd name="connsiteX182" fmla="*/ 162812 w 332046"/>
                  <a:gd name="connsiteY182" fmla="*/ 21640 h 354324"/>
                  <a:gd name="connsiteX183" fmla="*/ 162106 w 332046"/>
                  <a:gd name="connsiteY183" fmla="*/ 18044 h 354324"/>
                  <a:gd name="connsiteX184" fmla="*/ 161913 w 332046"/>
                  <a:gd name="connsiteY184" fmla="*/ 15347 h 354324"/>
                  <a:gd name="connsiteX185" fmla="*/ 157481 w 332046"/>
                  <a:gd name="connsiteY185" fmla="*/ 10723 h 354324"/>
                  <a:gd name="connsiteX186" fmla="*/ 143866 w 332046"/>
                  <a:gd name="connsiteY186" fmla="*/ 1798 h 354324"/>
                  <a:gd name="connsiteX187" fmla="*/ 141232 w 332046"/>
                  <a:gd name="connsiteY187" fmla="*/ 1284 h 354324"/>
                  <a:gd name="connsiteX188" fmla="*/ 140783 w 332046"/>
                  <a:gd name="connsiteY188" fmla="*/ 1734 h 354324"/>
                  <a:gd name="connsiteX189" fmla="*/ 141489 w 332046"/>
                  <a:gd name="connsiteY189" fmla="*/ 3789 h 354324"/>
                  <a:gd name="connsiteX190" fmla="*/ 142774 w 332046"/>
                  <a:gd name="connsiteY190" fmla="*/ 6100 h 354324"/>
                  <a:gd name="connsiteX191" fmla="*/ 142838 w 332046"/>
                  <a:gd name="connsiteY191" fmla="*/ 6357 h 354324"/>
                  <a:gd name="connsiteX192" fmla="*/ 144187 w 332046"/>
                  <a:gd name="connsiteY192" fmla="*/ 11173 h 354324"/>
                  <a:gd name="connsiteX193" fmla="*/ 144251 w 332046"/>
                  <a:gd name="connsiteY193" fmla="*/ 11494 h 354324"/>
                  <a:gd name="connsiteX194" fmla="*/ 144251 w 332046"/>
                  <a:gd name="connsiteY194" fmla="*/ 16952 h 354324"/>
                  <a:gd name="connsiteX195" fmla="*/ 144187 w 332046"/>
                  <a:gd name="connsiteY195" fmla="*/ 17402 h 354324"/>
                  <a:gd name="connsiteX196" fmla="*/ 143673 w 332046"/>
                  <a:gd name="connsiteY196" fmla="*/ 18686 h 354324"/>
                  <a:gd name="connsiteX197" fmla="*/ 143801 w 332046"/>
                  <a:gd name="connsiteY197" fmla="*/ 19456 h 354324"/>
                  <a:gd name="connsiteX198" fmla="*/ 143801 w 332046"/>
                  <a:gd name="connsiteY198" fmla="*/ 19777 h 354324"/>
                  <a:gd name="connsiteX199" fmla="*/ 143544 w 332046"/>
                  <a:gd name="connsiteY199" fmla="*/ 21832 h 354324"/>
                  <a:gd name="connsiteX200" fmla="*/ 142710 w 332046"/>
                  <a:gd name="connsiteY200" fmla="*/ 22795 h 354324"/>
                  <a:gd name="connsiteX201" fmla="*/ 139691 w 332046"/>
                  <a:gd name="connsiteY201" fmla="*/ 23630 h 354324"/>
                  <a:gd name="connsiteX202" fmla="*/ 137315 w 332046"/>
                  <a:gd name="connsiteY202" fmla="*/ 25107 h 354324"/>
                  <a:gd name="connsiteX203" fmla="*/ 136865 w 332046"/>
                  <a:gd name="connsiteY203" fmla="*/ 25300 h 354324"/>
                  <a:gd name="connsiteX204" fmla="*/ 135516 w 332046"/>
                  <a:gd name="connsiteY204" fmla="*/ 25557 h 354324"/>
                  <a:gd name="connsiteX205" fmla="*/ 135002 w 332046"/>
                  <a:gd name="connsiteY205" fmla="*/ 25557 h 354324"/>
                  <a:gd name="connsiteX206" fmla="*/ 132498 w 332046"/>
                  <a:gd name="connsiteY206" fmla="*/ 24850 h 354324"/>
                  <a:gd name="connsiteX207" fmla="*/ 126782 w 332046"/>
                  <a:gd name="connsiteY207" fmla="*/ 22025 h 354324"/>
                  <a:gd name="connsiteX208" fmla="*/ 125304 w 332046"/>
                  <a:gd name="connsiteY208" fmla="*/ 21062 h 354324"/>
                  <a:gd name="connsiteX209" fmla="*/ 125112 w 332046"/>
                  <a:gd name="connsiteY209" fmla="*/ 20869 h 354324"/>
                  <a:gd name="connsiteX210" fmla="*/ 122800 w 332046"/>
                  <a:gd name="connsiteY210" fmla="*/ 18365 h 354324"/>
                  <a:gd name="connsiteX211" fmla="*/ 122607 w 332046"/>
                  <a:gd name="connsiteY211" fmla="*/ 18044 h 354324"/>
                  <a:gd name="connsiteX212" fmla="*/ 120102 w 332046"/>
                  <a:gd name="connsiteY212" fmla="*/ 11879 h 354324"/>
                  <a:gd name="connsiteX213" fmla="*/ 118625 w 332046"/>
                  <a:gd name="connsiteY213" fmla="*/ 9568 h 354324"/>
                  <a:gd name="connsiteX214" fmla="*/ 118496 w 332046"/>
                  <a:gd name="connsiteY214" fmla="*/ 8669 h 354324"/>
                  <a:gd name="connsiteX215" fmla="*/ 119331 w 332046"/>
                  <a:gd name="connsiteY215" fmla="*/ 5522 h 354324"/>
                  <a:gd name="connsiteX216" fmla="*/ 118304 w 332046"/>
                  <a:gd name="connsiteY216" fmla="*/ 1413 h 354324"/>
                  <a:gd name="connsiteX217" fmla="*/ 117469 w 332046"/>
                  <a:gd name="connsiteY217" fmla="*/ 0 h 354324"/>
                  <a:gd name="connsiteX218" fmla="*/ 116377 w 332046"/>
                  <a:gd name="connsiteY218" fmla="*/ 1027 h 354324"/>
                  <a:gd name="connsiteX219" fmla="*/ 115285 w 332046"/>
                  <a:gd name="connsiteY219" fmla="*/ 2890 h 354324"/>
                  <a:gd name="connsiteX220" fmla="*/ 115285 w 332046"/>
                  <a:gd name="connsiteY220" fmla="*/ 7384 h 354324"/>
                  <a:gd name="connsiteX221" fmla="*/ 115927 w 332046"/>
                  <a:gd name="connsiteY221" fmla="*/ 11558 h 354324"/>
                  <a:gd name="connsiteX222" fmla="*/ 117726 w 332046"/>
                  <a:gd name="connsiteY222" fmla="*/ 16631 h 354324"/>
                  <a:gd name="connsiteX223" fmla="*/ 117533 w 332046"/>
                  <a:gd name="connsiteY223" fmla="*/ 17723 h 354324"/>
                  <a:gd name="connsiteX224" fmla="*/ 116570 w 332046"/>
                  <a:gd name="connsiteY224" fmla="*/ 18172 h 354324"/>
                  <a:gd name="connsiteX225" fmla="*/ 112909 w 332046"/>
                  <a:gd name="connsiteY225" fmla="*/ 17915 h 354324"/>
                  <a:gd name="connsiteX226" fmla="*/ 112010 w 332046"/>
                  <a:gd name="connsiteY226" fmla="*/ 17402 h 354324"/>
                  <a:gd name="connsiteX227" fmla="*/ 109055 w 332046"/>
                  <a:gd name="connsiteY227" fmla="*/ 13035 h 354324"/>
                  <a:gd name="connsiteX228" fmla="*/ 106550 w 332046"/>
                  <a:gd name="connsiteY228" fmla="*/ 9118 h 354324"/>
                  <a:gd name="connsiteX229" fmla="*/ 103532 w 332046"/>
                  <a:gd name="connsiteY229" fmla="*/ 1798 h 354324"/>
                  <a:gd name="connsiteX230" fmla="*/ 102761 w 332046"/>
                  <a:gd name="connsiteY230" fmla="*/ 1734 h 354324"/>
                  <a:gd name="connsiteX231" fmla="*/ 99229 w 332046"/>
                  <a:gd name="connsiteY231" fmla="*/ 4045 h 354324"/>
                  <a:gd name="connsiteX232" fmla="*/ 93448 w 332046"/>
                  <a:gd name="connsiteY232" fmla="*/ 9632 h 354324"/>
                  <a:gd name="connsiteX233" fmla="*/ 92999 w 332046"/>
                  <a:gd name="connsiteY233" fmla="*/ 9889 h 354324"/>
                  <a:gd name="connsiteX234" fmla="*/ 89980 w 332046"/>
                  <a:gd name="connsiteY234" fmla="*/ 10852 h 354324"/>
                  <a:gd name="connsiteX235" fmla="*/ 86576 w 332046"/>
                  <a:gd name="connsiteY235" fmla="*/ 15989 h 354324"/>
                  <a:gd name="connsiteX236" fmla="*/ 82594 w 332046"/>
                  <a:gd name="connsiteY236" fmla="*/ 20676 h 354324"/>
                  <a:gd name="connsiteX237" fmla="*/ 78741 w 332046"/>
                  <a:gd name="connsiteY237" fmla="*/ 25428 h 354324"/>
                  <a:gd name="connsiteX238" fmla="*/ 77585 w 332046"/>
                  <a:gd name="connsiteY238" fmla="*/ 25813 h 354324"/>
                  <a:gd name="connsiteX239" fmla="*/ 75658 w 332046"/>
                  <a:gd name="connsiteY239" fmla="*/ 25364 h 354324"/>
                  <a:gd name="connsiteX240" fmla="*/ 74373 w 332046"/>
                  <a:gd name="connsiteY240" fmla="*/ 27611 h 354324"/>
                  <a:gd name="connsiteX241" fmla="*/ 73282 w 332046"/>
                  <a:gd name="connsiteY241" fmla="*/ 34675 h 354324"/>
                  <a:gd name="connsiteX242" fmla="*/ 70969 w 332046"/>
                  <a:gd name="connsiteY242" fmla="*/ 41931 h 354324"/>
                  <a:gd name="connsiteX243" fmla="*/ 69813 w 332046"/>
                  <a:gd name="connsiteY243" fmla="*/ 42701 h 354324"/>
                  <a:gd name="connsiteX244" fmla="*/ 68722 w 332046"/>
                  <a:gd name="connsiteY244" fmla="*/ 41867 h 354324"/>
                  <a:gd name="connsiteX245" fmla="*/ 68015 w 332046"/>
                  <a:gd name="connsiteY245" fmla="*/ 39105 h 354324"/>
                  <a:gd name="connsiteX246" fmla="*/ 67565 w 332046"/>
                  <a:gd name="connsiteY246" fmla="*/ 36601 h 354324"/>
                  <a:gd name="connsiteX247" fmla="*/ 66795 w 332046"/>
                  <a:gd name="connsiteY247" fmla="*/ 38592 h 354324"/>
                  <a:gd name="connsiteX248" fmla="*/ 63583 w 332046"/>
                  <a:gd name="connsiteY248" fmla="*/ 45270 h 354324"/>
                  <a:gd name="connsiteX249" fmla="*/ 59023 w 332046"/>
                  <a:gd name="connsiteY249" fmla="*/ 53425 h 354324"/>
                  <a:gd name="connsiteX250" fmla="*/ 57675 w 332046"/>
                  <a:gd name="connsiteY250" fmla="*/ 57663 h 354324"/>
                  <a:gd name="connsiteX251" fmla="*/ 57032 w 332046"/>
                  <a:gd name="connsiteY251" fmla="*/ 58369 h 354324"/>
                  <a:gd name="connsiteX252" fmla="*/ 53436 w 332046"/>
                  <a:gd name="connsiteY252" fmla="*/ 59974 h 354324"/>
                  <a:gd name="connsiteX253" fmla="*/ 52472 w 332046"/>
                  <a:gd name="connsiteY253" fmla="*/ 63313 h 354324"/>
                  <a:gd name="connsiteX254" fmla="*/ 48876 w 332046"/>
                  <a:gd name="connsiteY254" fmla="*/ 71212 h 354324"/>
                  <a:gd name="connsiteX255" fmla="*/ 49325 w 332046"/>
                  <a:gd name="connsiteY255" fmla="*/ 77569 h 354324"/>
                  <a:gd name="connsiteX256" fmla="*/ 50674 w 332046"/>
                  <a:gd name="connsiteY256" fmla="*/ 82577 h 354324"/>
                  <a:gd name="connsiteX257" fmla="*/ 52087 w 332046"/>
                  <a:gd name="connsiteY257" fmla="*/ 89962 h 354324"/>
                  <a:gd name="connsiteX258" fmla="*/ 53885 w 332046"/>
                  <a:gd name="connsiteY258" fmla="*/ 95034 h 354324"/>
                  <a:gd name="connsiteX259" fmla="*/ 53950 w 332046"/>
                  <a:gd name="connsiteY259" fmla="*/ 95291 h 354324"/>
                  <a:gd name="connsiteX260" fmla="*/ 54592 w 332046"/>
                  <a:gd name="connsiteY260" fmla="*/ 102226 h 354324"/>
                  <a:gd name="connsiteX261" fmla="*/ 54913 w 332046"/>
                  <a:gd name="connsiteY261" fmla="*/ 102547 h 354324"/>
                  <a:gd name="connsiteX262" fmla="*/ 55491 w 332046"/>
                  <a:gd name="connsiteY262" fmla="*/ 102355 h 354324"/>
                  <a:gd name="connsiteX263" fmla="*/ 56711 w 332046"/>
                  <a:gd name="connsiteY263" fmla="*/ 97924 h 354324"/>
                  <a:gd name="connsiteX264" fmla="*/ 56840 w 332046"/>
                  <a:gd name="connsiteY264" fmla="*/ 97603 h 354324"/>
                  <a:gd name="connsiteX265" fmla="*/ 58188 w 332046"/>
                  <a:gd name="connsiteY265" fmla="*/ 95548 h 354324"/>
                  <a:gd name="connsiteX266" fmla="*/ 58574 w 332046"/>
                  <a:gd name="connsiteY266" fmla="*/ 95163 h 354324"/>
                  <a:gd name="connsiteX267" fmla="*/ 60180 w 332046"/>
                  <a:gd name="connsiteY267" fmla="*/ 94264 h 354324"/>
                  <a:gd name="connsiteX268" fmla="*/ 61207 w 332046"/>
                  <a:gd name="connsiteY268" fmla="*/ 94200 h 354324"/>
                  <a:gd name="connsiteX269" fmla="*/ 62813 w 332046"/>
                  <a:gd name="connsiteY269" fmla="*/ 94906 h 354324"/>
                  <a:gd name="connsiteX270" fmla="*/ 63134 w 332046"/>
                  <a:gd name="connsiteY270" fmla="*/ 95099 h 354324"/>
                  <a:gd name="connsiteX271" fmla="*/ 64740 w 332046"/>
                  <a:gd name="connsiteY271" fmla="*/ 96447 h 354324"/>
                  <a:gd name="connsiteX272" fmla="*/ 66024 w 332046"/>
                  <a:gd name="connsiteY272" fmla="*/ 97924 h 354324"/>
                  <a:gd name="connsiteX273" fmla="*/ 66152 w 332046"/>
                  <a:gd name="connsiteY273" fmla="*/ 98117 h 354324"/>
                  <a:gd name="connsiteX274" fmla="*/ 66859 w 332046"/>
                  <a:gd name="connsiteY274" fmla="*/ 99465 h 354324"/>
                  <a:gd name="connsiteX275" fmla="*/ 66987 w 332046"/>
                  <a:gd name="connsiteY275" fmla="*/ 100107 h 354324"/>
                  <a:gd name="connsiteX276" fmla="*/ 66731 w 332046"/>
                  <a:gd name="connsiteY276" fmla="*/ 101905 h 354324"/>
                  <a:gd name="connsiteX277" fmla="*/ 66024 w 332046"/>
                  <a:gd name="connsiteY277" fmla="*/ 105822 h 354324"/>
                  <a:gd name="connsiteX278" fmla="*/ 65831 w 332046"/>
                  <a:gd name="connsiteY278" fmla="*/ 108005 h 354324"/>
                  <a:gd name="connsiteX279" fmla="*/ 65125 w 332046"/>
                  <a:gd name="connsiteY279" fmla="*/ 111216 h 354324"/>
                  <a:gd name="connsiteX280" fmla="*/ 65125 w 332046"/>
                  <a:gd name="connsiteY280" fmla="*/ 113592 h 354324"/>
                  <a:gd name="connsiteX281" fmla="*/ 65639 w 332046"/>
                  <a:gd name="connsiteY281" fmla="*/ 114748 h 354324"/>
                  <a:gd name="connsiteX282" fmla="*/ 67758 w 332046"/>
                  <a:gd name="connsiteY282" fmla="*/ 114748 h 354324"/>
                  <a:gd name="connsiteX283" fmla="*/ 69107 w 332046"/>
                  <a:gd name="connsiteY283" fmla="*/ 113913 h 354324"/>
                  <a:gd name="connsiteX284" fmla="*/ 70134 w 332046"/>
                  <a:gd name="connsiteY284" fmla="*/ 112308 h 354324"/>
                  <a:gd name="connsiteX285" fmla="*/ 71355 w 332046"/>
                  <a:gd name="connsiteY285" fmla="*/ 111794 h 354324"/>
                  <a:gd name="connsiteX286" fmla="*/ 72254 w 332046"/>
                  <a:gd name="connsiteY286" fmla="*/ 112051 h 354324"/>
                  <a:gd name="connsiteX287" fmla="*/ 73089 w 332046"/>
                  <a:gd name="connsiteY287" fmla="*/ 113142 h 354324"/>
                  <a:gd name="connsiteX288" fmla="*/ 73089 w 332046"/>
                  <a:gd name="connsiteY288" fmla="*/ 114491 h 354324"/>
                  <a:gd name="connsiteX289" fmla="*/ 72960 w 332046"/>
                  <a:gd name="connsiteY289" fmla="*/ 115004 h 354324"/>
                  <a:gd name="connsiteX290" fmla="*/ 71933 w 332046"/>
                  <a:gd name="connsiteY290" fmla="*/ 117124 h 354324"/>
                  <a:gd name="connsiteX291" fmla="*/ 71740 w 332046"/>
                  <a:gd name="connsiteY291" fmla="*/ 118857 h 354324"/>
                  <a:gd name="connsiteX292" fmla="*/ 72960 w 332046"/>
                  <a:gd name="connsiteY292" fmla="*/ 121040 h 354324"/>
                  <a:gd name="connsiteX293" fmla="*/ 73025 w 332046"/>
                  <a:gd name="connsiteY293" fmla="*/ 121875 h 354324"/>
                  <a:gd name="connsiteX294" fmla="*/ 71869 w 332046"/>
                  <a:gd name="connsiteY294" fmla="*/ 125728 h 354324"/>
                  <a:gd name="connsiteX295" fmla="*/ 71612 w 332046"/>
                  <a:gd name="connsiteY295" fmla="*/ 126178 h 354324"/>
                  <a:gd name="connsiteX296" fmla="*/ 69749 w 332046"/>
                  <a:gd name="connsiteY296" fmla="*/ 128232 h 354324"/>
                  <a:gd name="connsiteX297" fmla="*/ 68978 w 332046"/>
                  <a:gd name="connsiteY297" fmla="*/ 131379 h 354324"/>
                  <a:gd name="connsiteX298" fmla="*/ 69171 w 332046"/>
                  <a:gd name="connsiteY298" fmla="*/ 133241 h 354324"/>
                  <a:gd name="connsiteX299" fmla="*/ 68208 w 332046"/>
                  <a:gd name="connsiteY299" fmla="*/ 134525 h 354324"/>
                  <a:gd name="connsiteX300" fmla="*/ 66602 w 332046"/>
                  <a:gd name="connsiteY300" fmla="*/ 134782 h 354324"/>
                  <a:gd name="connsiteX301" fmla="*/ 66088 w 332046"/>
                  <a:gd name="connsiteY301" fmla="*/ 134718 h 354324"/>
                  <a:gd name="connsiteX302" fmla="*/ 64740 w 332046"/>
                  <a:gd name="connsiteY302" fmla="*/ 134268 h 354324"/>
                  <a:gd name="connsiteX303" fmla="*/ 62941 w 332046"/>
                  <a:gd name="connsiteY303" fmla="*/ 133241 h 354324"/>
                  <a:gd name="connsiteX304" fmla="*/ 62620 w 332046"/>
                  <a:gd name="connsiteY304" fmla="*/ 132984 h 354324"/>
                  <a:gd name="connsiteX305" fmla="*/ 61271 w 332046"/>
                  <a:gd name="connsiteY305" fmla="*/ 131507 h 354324"/>
                  <a:gd name="connsiteX306" fmla="*/ 57225 w 332046"/>
                  <a:gd name="connsiteY306" fmla="*/ 131058 h 354324"/>
                  <a:gd name="connsiteX307" fmla="*/ 53693 w 332046"/>
                  <a:gd name="connsiteY307" fmla="*/ 130351 h 354324"/>
                  <a:gd name="connsiteX308" fmla="*/ 48555 w 332046"/>
                  <a:gd name="connsiteY308" fmla="*/ 129902 h 354324"/>
                  <a:gd name="connsiteX309" fmla="*/ 45215 w 332046"/>
                  <a:gd name="connsiteY309" fmla="*/ 129195 h 354324"/>
                  <a:gd name="connsiteX310" fmla="*/ 44958 w 332046"/>
                  <a:gd name="connsiteY310" fmla="*/ 129131 h 354324"/>
                  <a:gd name="connsiteX311" fmla="*/ 42132 w 332046"/>
                  <a:gd name="connsiteY311" fmla="*/ 127847 h 354324"/>
                  <a:gd name="connsiteX312" fmla="*/ 38985 w 332046"/>
                  <a:gd name="connsiteY312" fmla="*/ 127205 h 354324"/>
                  <a:gd name="connsiteX313" fmla="*/ 36609 w 332046"/>
                  <a:gd name="connsiteY313" fmla="*/ 127398 h 354324"/>
                  <a:gd name="connsiteX314" fmla="*/ 36352 w 332046"/>
                  <a:gd name="connsiteY314" fmla="*/ 127398 h 354324"/>
                  <a:gd name="connsiteX315" fmla="*/ 32884 w 332046"/>
                  <a:gd name="connsiteY315" fmla="*/ 126948 h 354324"/>
                  <a:gd name="connsiteX316" fmla="*/ 26268 w 332046"/>
                  <a:gd name="connsiteY316" fmla="*/ 128425 h 354324"/>
                  <a:gd name="connsiteX317" fmla="*/ 23250 w 332046"/>
                  <a:gd name="connsiteY317" fmla="*/ 130801 h 354324"/>
                  <a:gd name="connsiteX318" fmla="*/ 18176 w 332046"/>
                  <a:gd name="connsiteY318" fmla="*/ 136580 h 354324"/>
                  <a:gd name="connsiteX319" fmla="*/ 14258 w 332046"/>
                  <a:gd name="connsiteY319" fmla="*/ 140497 h 354324"/>
                  <a:gd name="connsiteX320" fmla="*/ 12331 w 332046"/>
                  <a:gd name="connsiteY320" fmla="*/ 143129 h 354324"/>
                  <a:gd name="connsiteX321" fmla="*/ 9891 w 332046"/>
                  <a:gd name="connsiteY321" fmla="*/ 147753 h 354324"/>
                  <a:gd name="connsiteX322" fmla="*/ 9634 w 332046"/>
                  <a:gd name="connsiteY322" fmla="*/ 148074 h 354324"/>
                  <a:gd name="connsiteX323" fmla="*/ 6872 w 332046"/>
                  <a:gd name="connsiteY323" fmla="*/ 150578 h 354324"/>
                  <a:gd name="connsiteX324" fmla="*/ 6358 w 332046"/>
                  <a:gd name="connsiteY324" fmla="*/ 150835 h 354324"/>
                  <a:gd name="connsiteX325" fmla="*/ 3404 w 332046"/>
                  <a:gd name="connsiteY325" fmla="*/ 151541 h 354324"/>
                  <a:gd name="connsiteX326" fmla="*/ 1541 w 332046"/>
                  <a:gd name="connsiteY326" fmla="*/ 152312 h 354324"/>
                  <a:gd name="connsiteX327" fmla="*/ 514 w 332046"/>
                  <a:gd name="connsiteY327" fmla="*/ 153532 h 354324"/>
                  <a:gd name="connsiteX328" fmla="*/ 0 w 332046"/>
                  <a:gd name="connsiteY328" fmla="*/ 155330 h 354324"/>
                  <a:gd name="connsiteX329" fmla="*/ 1028 w 332046"/>
                  <a:gd name="connsiteY329" fmla="*/ 157064 h 354324"/>
                  <a:gd name="connsiteX330" fmla="*/ 3211 w 332046"/>
                  <a:gd name="connsiteY330" fmla="*/ 159247 h 354324"/>
                  <a:gd name="connsiteX331" fmla="*/ 7129 w 332046"/>
                  <a:gd name="connsiteY331" fmla="*/ 161815 h 354324"/>
                  <a:gd name="connsiteX332" fmla="*/ 11625 w 332046"/>
                  <a:gd name="connsiteY332" fmla="*/ 164255 h 354324"/>
                  <a:gd name="connsiteX333" fmla="*/ 13166 w 332046"/>
                  <a:gd name="connsiteY333" fmla="*/ 165347 h 354324"/>
                  <a:gd name="connsiteX334" fmla="*/ 14965 w 332046"/>
                  <a:gd name="connsiteY334" fmla="*/ 165732 h 354324"/>
                  <a:gd name="connsiteX335" fmla="*/ 15478 w 332046"/>
                  <a:gd name="connsiteY335" fmla="*/ 165989 h 354324"/>
                  <a:gd name="connsiteX336" fmla="*/ 17084 w 332046"/>
                  <a:gd name="connsiteY336" fmla="*/ 167338 h 354324"/>
                  <a:gd name="connsiteX337" fmla="*/ 17791 w 332046"/>
                  <a:gd name="connsiteY337" fmla="*/ 168172 h 354324"/>
                  <a:gd name="connsiteX338" fmla="*/ 22029 w 332046"/>
                  <a:gd name="connsiteY338" fmla="*/ 166246 h 354324"/>
                  <a:gd name="connsiteX339" fmla="*/ 22993 w 332046"/>
                  <a:gd name="connsiteY339" fmla="*/ 166246 h 354324"/>
                  <a:gd name="connsiteX340" fmla="*/ 23892 w 332046"/>
                  <a:gd name="connsiteY340" fmla="*/ 166696 h 354324"/>
                  <a:gd name="connsiteX341" fmla="*/ 24406 w 332046"/>
                  <a:gd name="connsiteY341" fmla="*/ 167209 h 354324"/>
                  <a:gd name="connsiteX342" fmla="*/ 25562 w 332046"/>
                  <a:gd name="connsiteY342" fmla="*/ 169521 h 354324"/>
                  <a:gd name="connsiteX343" fmla="*/ 25690 w 332046"/>
                  <a:gd name="connsiteY343" fmla="*/ 170035 h 354324"/>
                  <a:gd name="connsiteX344" fmla="*/ 25690 w 332046"/>
                  <a:gd name="connsiteY344" fmla="*/ 172988 h 354324"/>
                  <a:gd name="connsiteX345" fmla="*/ 25433 w 332046"/>
                  <a:gd name="connsiteY345" fmla="*/ 175814 h 354324"/>
                  <a:gd name="connsiteX346" fmla="*/ 25433 w 332046"/>
                  <a:gd name="connsiteY346" fmla="*/ 177740 h 354324"/>
                  <a:gd name="connsiteX347" fmla="*/ 26718 w 332046"/>
                  <a:gd name="connsiteY347" fmla="*/ 179024 h 354324"/>
                  <a:gd name="connsiteX348" fmla="*/ 28580 w 332046"/>
                  <a:gd name="connsiteY348" fmla="*/ 180244 h 354324"/>
                  <a:gd name="connsiteX349" fmla="*/ 30507 w 332046"/>
                  <a:gd name="connsiteY349" fmla="*/ 181914 h 354324"/>
                  <a:gd name="connsiteX350" fmla="*/ 30828 w 332046"/>
                  <a:gd name="connsiteY350" fmla="*/ 182427 h 354324"/>
                  <a:gd name="connsiteX351" fmla="*/ 31728 w 332046"/>
                  <a:gd name="connsiteY351" fmla="*/ 185189 h 354324"/>
                  <a:gd name="connsiteX352" fmla="*/ 31149 w 332046"/>
                  <a:gd name="connsiteY352" fmla="*/ 186601 h 354324"/>
                  <a:gd name="connsiteX353" fmla="*/ 30571 w 332046"/>
                  <a:gd name="connsiteY353" fmla="*/ 186858 h 354324"/>
                  <a:gd name="connsiteX354" fmla="*/ 37893 w 332046"/>
                  <a:gd name="connsiteY354" fmla="*/ 191931 h 354324"/>
                  <a:gd name="connsiteX355" fmla="*/ 38150 w 332046"/>
                  <a:gd name="connsiteY355" fmla="*/ 192188 h 354324"/>
                  <a:gd name="connsiteX356" fmla="*/ 41233 w 332046"/>
                  <a:gd name="connsiteY356" fmla="*/ 196619 h 354324"/>
                  <a:gd name="connsiteX357" fmla="*/ 45664 w 332046"/>
                  <a:gd name="connsiteY357" fmla="*/ 200150 h 354324"/>
                  <a:gd name="connsiteX358" fmla="*/ 45921 w 332046"/>
                  <a:gd name="connsiteY358" fmla="*/ 200407 h 354324"/>
                  <a:gd name="connsiteX359" fmla="*/ 47527 w 332046"/>
                  <a:gd name="connsiteY359" fmla="*/ 202911 h 354324"/>
                  <a:gd name="connsiteX360" fmla="*/ 49197 w 332046"/>
                  <a:gd name="connsiteY360" fmla="*/ 206443 h 354324"/>
                  <a:gd name="connsiteX361" fmla="*/ 51252 w 332046"/>
                  <a:gd name="connsiteY361" fmla="*/ 209333 h 354324"/>
                  <a:gd name="connsiteX362" fmla="*/ 53950 w 332046"/>
                  <a:gd name="connsiteY362" fmla="*/ 211387 h 354324"/>
                  <a:gd name="connsiteX363" fmla="*/ 57097 w 332046"/>
                  <a:gd name="connsiteY363" fmla="*/ 212350 h 354324"/>
                  <a:gd name="connsiteX364" fmla="*/ 59088 w 332046"/>
                  <a:gd name="connsiteY364" fmla="*/ 211965 h 354324"/>
                  <a:gd name="connsiteX365" fmla="*/ 61271 w 332046"/>
                  <a:gd name="connsiteY365" fmla="*/ 211323 h 354324"/>
                  <a:gd name="connsiteX366" fmla="*/ 61978 w 332046"/>
                  <a:gd name="connsiteY366" fmla="*/ 211323 h 354324"/>
                  <a:gd name="connsiteX367" fmla="*/ 63327 w 332046"/>
                  <a:gd name="connsiteY367" fmla="*/ 211773 h 354324"/>
                  <a:gd name="connsiteX368" fmla="*/ 64097 w 332046"/>
                  <a:gd name="connsiteY368" fmla="*/ 212800 h 354324"/>
                  <a:gd name="connsiteX369" fmla="*/ 64290 w 332046"/>
                  <a:gd name="connsiteY369" fmla="*/ 215561 h 354324"/>
                  <a:gd name="connsiteX370" fmla="*/ 64804 w 332046"/>
                  <a:gd name="connsiteY370" fmla="*/ 216781 h 354324"/>
                  <a:gd name="connsiteX371" fmla="*/ 67887 w 332046"/>
                  <a:gd name="connsiteY371" fmla="*/ 220056 h 354324"/>
                  <a:gd name="connsiteX372" fmla="*/ 68143 w 332046"/>
                  <a:gd name="connsiteY372" fmla="*/ 220441 h 354324"/>
                  <a:gd name="connsiteX373" fmla="*/ 68529 w 332046"/>
                  <a:gd name="connsiteY373" fmla="*/ 221597 h 354324"/>
                  <a:gd name="connsiteX374" fmla="*/ 69364 w 332046"/>
                  <a:gd name="connsiteY374" fmla="*/ 221019 h 354324"/>
                  <a:gd name="connsiteX375" fmla="*/ 69878 w 332046"/>
                  <a:gd name="connsiteY375" fmla="*/ 220827 h 354324"/>
                  <a:gd name="connsiteX376" fmla="*/ 72190 w 332046"/>
                  <a:gd name="connsiteY376" fmla="*/ 220570 h 354324"/>
                  <a:gd name="connsiteX377" fmla="*/ 72575 w 332046"/>
                  <a:gd name="connsiteY377" fmla="*/ 220570 h 354324"/>
                  <a:gd name="connsiteX378" fmla="*/ 81246 w 332046"/>
                  <a:gd name="connsiteY378" fmla="*/ 222625 h 354324"/>
                  <a:gd name="connsiteX379" fmla="*/ 81695 w 332046"/>
                  <a:gd name="connsiteY379" fmla="*/ 222817 h 354324"/>
                  <a:gd name="connsiteX380" fmla="*/ 84457 w 332046"/>
                  <a:gd name="connsiteY380" fmla="*/ 224872 h 354324"/>
                  <a:gd name="connsiteX381" fmla="*/ 84649 w 332046"/>
                  <a:gd name="connsiteY381" fmla="*/ 225000 h 354324"/>
                  <a:gd name="connsiteX382" fmla="*/ 98972 w 332046"/>
                  <a:gd name="connsiteY382" fmla="*/ 241118 h 354324"/>
                  <a:gd name="connsiteX383" fmla="*/ 102440 w 332046"/>
                  <a:gd name="connsiteY383" fmla="*/ 243686 h 354324"/>
                  <a:gd name="connsiteX384" fmla="*/ 105266 w 332046"/>
                  <a:gd name="connsiteY384" fmla="*/ 245035 h 354324"/>
                  <a:gd name="connsiteX385" fmla="*/ 114193 w 332046"/>
                  <a:gd name="connsiteY385" fmla="*/ 247475 h 354324"/>
                  <a:gd name="connsiteX386" fmla="*/ 117597 w 332046"/>
                  <a:gd name="connsiteY386" fmla="*/ 249144 h 354324"/>
                  <a:gd name="connsiteX387" fmla="*/ 137636 w 332046"/>
                  <a:gd name="connsiteY387" fmla="*/ 264298 h 354324"/>
                  <a:gd name="connsiteX388" fmla="*/ 143609 w 332046"/>
                  <a:gd name="connsiteY388" fmla="*/ 267252 h 354324"/>
                  <a:gd name="connsiteX389" fmla="*/ 154334 w 332046"/>
                  <a:gd name="connsiteY389" fmla="*/ 267702 h 354324"/>
                  <a:gd name="connsiteX390" fmla="*/ 154656 w 332046"/>
                  <a:gd name="connsiteY390" fmla="*/ 267766 h 354324"/>
                  <a:gd name="connsiteX391" fmla="*/ 164932 w 332046"/>
                  <a:gd name="connsiteY391" fmla="*/ 271554 h 354324"/>
                  <a:gd name="connsiteX392" fmla="*/ 166345 w 332046"/>
                  <a:gd name="connsiteY392" fmla="*/ 271554 h 354324"/>
                  <a:gd name="connsiteX393" fmla="*/ 167758 w 332046"/>
                  <a:gd name="connsiteY393" fmla="*/ 271362 h 354324"/>
                  <a:gd name="connsiteX394" fmla="*/ 168785 w 332046"/>
                  <a:gd name="connsiteY394" fmla="*/ 271747 h 354324"/>
                  <a:gd name="connsiteX395" fmla="*/ 170134 w 332046"/>
                  <a:gd name="connsiteY395" fmla="*/ 273352 h 354324"/>
                  <a:gd name="connsiteX396" fmla="*/ 170327 w 332046"/>
                  <a:gd name="connsiteY396" fmla="*/ 273673 h 354324"/>
                  <a:gd name="connsiteX397" fmla="*/ 171033 w 332046"/>
                  <a:gd name="connsiteY397" fmla="*/ 275279 h 354324"/>
                  <a:gd name="connsiteX398" fmla="*/ 171097 w 332046"/>
                  <a:gd name="connsiteY398" fmla="*/ 275921 h 354324"/>
                  <a:gd name="connsiteX399" fmla="*/ 170905 w 332046"/>
                  <a:gd name="connsiteY399" fmla="*/ 277269 h 354324"/>
                  <a:gd name="connsiteX400" fmla="*/ 171226 w 332046"/>
                  <a:gd name="connsiteY400" fmla="*/ 278297 h 354324"/>
                  <a:gd name="connsiteX401" fmla="*/ 172382 w 332046"/>
                  <a:gd name="connsiteY401" fmla="*/ 279324 h 354324"/>
                  <a:gd name="connsiteX402" fmla="*/ 175850 w 332046"/>
                  <a:gd name="connsiteY402" fmla="*/ 280608 h 354324"/>
                  <a:gd name="connsiteX403" fmla="*/ 178804 w 332046"/>
                  <a:gd name="connsiteY403" fmla="*/ 281443 h 354324"/>
                  <a:gd name="connsiteX404" fmla="*/ 181695 w 332046"/>
                  <a:gd name="connsiteY404" fmla="*/ 281443 h 354324"/>
                  <a:gd name="connsiteX405" fmla="*/ 184520 w 332046"/>
                  <a:gd name="connsiteY405" fmla="*/ 280801 h 354324"/>
                  <a:gd name="connsiteX406" fmla="*/ 196723 w 332046"/>
                  <a:gd name="connsiteY406" fmla="*/ 276306 h 354324"/>
                  <a:gd name="connsiteX407" fmla="*/ 197109 w 332046"/>
                  <a:gd name="connsiteY407" fmla="*/ 276242 h 354324"/>
                  <a:gd name="connsiteX408" fmla="*/ 200770 w 332046"/>
                  <a:gd name="connsiteY408" fmla="*/ 276242 h 354324"/>
                  <a:gd name="connsiteX409" fmla="*/ 201476 w 332046"/>
                  <a:gd name="connsiteY409" fmla="*/ 276499 h 354324"/>
                  <a:gd name="connsiteX410" fmla="*/ 206036 w 332046"/>
                  <a:gd name="connsiteY410" fmla="*/ 280159 h 354324"/>
                  <a:gd name="connsiteX411" fmla="*/ 206486 w 332046"/>
                  <a:gd name="connsiteY411" fmla="*/ 280929 h 354324"/>
                  <a:gd name="connsiteX412" fmla="*/ 207578 w 332046"/>
                  <a:gd name="connsiteY412" fmla="*/ 291589 h 354324"/>
                  <a:gd name="connsiteX413" fmla="*/ 210468 w 332046"/>
                  <a:gd name="connsiteY413" fmla="*/ 295955 h 354324"/>
                  <a:gd name="connsiteX414" fmla="*/ 220230 w 332046"/>
                  <a:gd name="connsiteY414" fmla="*/ 302826 h 354324"/>
                  <a:gd name="connsiteX415" fmla="*/ 225496 w 332046"/>
                  <a:gd name="connsiteY415" fmla="*/ 304752 h 354324"/>
                  <a:gd name="connsiteX416" fmla="*/ 230442 w 332046"/>
                  <a:gd name="connsiteY416" fmla="*/ 304110 h 354324"/>
                  <a:gd name="connsiteX417" fmla="*/ 230891 w 332046"/>
                  <a:gd name="connsiteY417" fmla="*/ 304110 h 354324"/>
                  <a:gd name="connsiteX418" fmla="*/ 237057 w 332046"/>
                  <a:gd name="connsiteY418" fmla="*/ 305715 h 354324"/>
                  <a:gd name="connsiteX419" fmla="*/ 237892 w 332046"/>
                  <a:gd name="connsiteY419" fmla="*/ 306550 h 354324"/>
                  <a:gd name="connsiteX420" fmla="*/ 239947 w 332046"/>
                  <a:gd name="connsiteY420" fmla="*/ 314063 h 354324"/>
                  <a:gd name="connsiteX421" fmla="*/ 241103 w 332046"/>
                  <a:gd name="connsiteY421" fmla="*/ 330501 h 354324"/>
                  <a:gd name="connsiteX422" fmla="*/ 242452 w 332046"/>
                  <a:gd name="connsiteY422" fmla="*/ 335317 h 354324"/>
                  <a:gd name="connsiteX423" fmla="*/ 243159 w 332046"/>
                  <a:gd name="connsiteY423" fmla="*/ 339877 h 354324"/>
                  <a:gd name="connsiteX424" fmla="*/ 244572 w 332046"/>
                  <a:gd name="connsiteY424" fmla="*/ 343344 h 354324"/>
                  <a:gd name="connsiteX425" fmla="*/ 248297 w 332046"/>
                  <a:gd name="connsiteY425" fmla="*/ 346233 h 354324"/>
                  <a:gd name="connsiteX426" fmla="*/ 253370 w 332046"/>
                  <a:gd name="connsiteY426" fmla="*/ 348224 h 354324"/>
                  <a:gd name="connsiteX427" fmla="*/ 269620 w 332046"/>
                  <a:gd name="connsiteY427" fmla="*/ 351370 h 354324"/>
                  <a:gd name="connsiteX428" fmla="*/ 269812 w 332046"/>
                  <a:gd name="connsiteY428" fmla="*/ 351435 h 354324"/>
                  <a:gd name="connsiteX429" fmla="*/ 272574 w 332046"/>
                  <a:gd name="connsiteY429" fmla="*/ 352590 h 354324"/>
                  <a:gd name="connsiteX430" fmla="*/ 274950 w 332046"/>
                  <a:gd name="connsiteY430" fmla="*/ 353746 h 354324"/>
                  <a:gd name="connsiteX431" fmla="*/ 277070 w 332046"/>
                  <a:gd name="connsiteY431" fmla="*/ 354324 h 354324"/>
                  <a:gd name="connsiteX432" fmla="*/ 279896 w 332046"/>
                  <a:gd name="connsiteY432" fmla="*/ 354132 h 354324"/>
                  <a:gd name="connsiteX433" fmla="*/ 287539 w 332046"/>
                  <a:gd name="connsiteY433" fmla="*/ 351435 h 354324"/>
                  <a:gd name="connsiteX434" fmla="*/ 290493 w 332046"/>
                  <a:gd name="connsiteY434" fmla="*/ 350921 h 354324"/>
                  <a:gd name="connsiteX435" fmla="*/ 290943 w 332046"/>
                  <a:gd name="connsiteY435" fmla="*/ 350921 h 354324"/>
                  <a:gd name="connsiteX436" fmla="*/ 291842 w 332046"/>
                  <a:gd name="connsiteY436" fmla="*/ 351114 h 354324"/>
                  <a:gd name="connsiteX437" fmla="*/ 292291 w 332046"/>
                  <a:gd name="connsiteY437" fmla="*/ 348802 h 354324"/>
                  <a:gd name="connsiteX438" fmla="*/ 292741 w 332046"/>
                  <a:gd name="connsiteY438" fmla="*/ 348096 h 354324"/>
                  <a:gd name="connsiteX439" fmla="*/ 294025 w 332046"/>
                  <a:gd name="connsiteY439" fmla="*/ 347197 h 354324"/>
                  <a:gd name="connsiteX440" fmla="*/ 294475 w 332046"/>
                  <a:gd name="connsiteY440" fmla="*/ 345784 h 354324"/>
                  <a:gd name="connsiteX441" fmla="*/ 294411 w 332046"/>
                  <a:gd name="connsiteY441" fmla="*/ 343472 h 354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</a:cxnLst>
                <a:rect l="l" t="t" r="r" b="b"/>
                <a:pathLst>
                  <a:path w="332046" h="354324">
                    <a:moveTo>
                      <a:pt x="294411" y="343472"/>
                    </a:moveTo>
                    <a:lnTo>
                      <a:pt x="293126" y="340390"/>
                    </a:lnTo>
                    <a:cubicBezTo>
                      <a:pt x="293062" y="340262"/>
                      <a:pt x="293062" y="340133"/>
                      <a:pt x="293062" y="340069"/>
                    </a:cubicBezTo>
                    <a:lnTo>
                      <a:pt x="292612" y="335253"/>
                    </a:lnTo>
                    <a:lnTo>
                      <a:pt x="292163" y="333327"/>
                    </a:lnTo>
                    <a:lnTo>
                      <a:pt x="289016" y="326264"/>
                    </a:lnTo>
                    <a:cubicBezTo>
                      <a:pt x="288952" y="326199"/>
                      <a:pt x="288952" y="326071"/>
                      <a:pt x="288952" y="325942"/>
                    </a:cubicBezTo>
                    <a:lnTo>
                      <a:pt x="288695" y="324337"/>
                    </a:lnTo>
                    <a:lnTo>
                      <a:pt x="288695" y="322603"/>
                    </a:lnTo>
                    <a:cubicBezTo>
                      <a:pt x="288695" y="322346"/>
                      <a:pt x="288759" y="322090"/>
                      <a:pt x="288952" y="321897"/>
                    </a:cubicBezTo>
                    <a:lnTo>
                      <a:pt x="289658" y="320998"/>
                    </a:lnTo>
                    <a:cubicBezTo>
                      <a:pt x="289722" y="320934"/>
                      <a:pt x="289786" y="320869"/>
                      <a:pt x="289851" y="320805"/>
                    </a:cubicBezTo>
                    <a:lnTo>
                      <a:pt x="290814" y="320035"/>
                    </a:lnTo>
                    <a:lnTo>
                      <a:pt x="291071" y="319521"/>
                    </a:lnTo>
                    <a:lnTo>
                      <a:pt x="291264" y="317531"/>
                    </a:lnTo>
                    <a:lnTo>
                      <a:pt x="290750" y="316375"/>
                    </a:lnTo>
                    <a:lnTo>
                      <a:pt x="290108" y="315733"/>
                    </a:lnTo>
                    <a:lnTo>
                      <a:pt x="287988" y="314705"/>
                    </a:lnTo>
                    <a:lnTo>
                      <a:pt x="284905" y="312843"/>
                    </a:lnTo>
                    <a:lnTo>
                      <a:pt x="277712" y="307064"/>
                    </a:lnTo>
                    <a:lnTo>
                      <a:pt x="271675" y="300835"/>
                    </a:lnTo>
                    <a:cubicBezTo>
                      <a:pt x="271289" y="300386"/>
                      <a:pt x="271225" y="299744"/>
                      <a:pt x="271611" y="299294"/>
                    </a:cubicBezTo>
                    <a:lnTo>
                      <a:pt x="274565" y="295891"/>
                    </a:lnTo>
                    <a:lnTo>
                      <a:pt x="284135" y="284076"/>
                    </a:lnTo>
                    <a:lnTo>
                      <a:pt x="286832" y="280287"/>
                    </a:lnTo>
                    <a:cubicBezTo>
                      <a:pt x="286896" y="280159"/>
                      <a:pt x="287025" y="280095"/>
                      <a:pt x="287089" y="280030"/>
                    </a:cubicBezTo>
                    <a:lnTo>
                      <a:pt x="289851" y="278104"/>
                    </a:lnTo>
                    <a:lnTo>
                      <a:pt x="294090" y="270784"/>
                    </a:lnTo>
                    <a:lnTo>
                      <a:pt x="302054" y="253768"/>
                    </a:lnTo>
                    <a:lnTo>
                      <a:pt x="303338" y="249979"/>
                    </a:lnTo>
                    <a:lnTo>
                      <a:pt x="303338" y="248952"/>
                    </a:lnTo>
                    <a:lnTo>
                      <a:pt x="303017" y="247989"/>
                    </a:lnTo>
                    <a:lnTo>
                      <a:pt x="302888" y="247860"/>
                    </a:lnTo>
                    <a:lnTo>
                      <a:pt x="302696" y="247667"/>
                    </a:lnTo>
                    <a:lnTo>
                      <a:pt x="301090" y="247089"/>
                    </a:lnTo>
                    <a:cubicBezTo>
                      <a:pt x="301026" y="247025"/>
                      <a:pt x="300897" y="247025"/>
                      <a:pt x="300833" y="246961"/>
                    </a:cubicBezTo>
                    <a:lnTo>
                      <a:pt x="297108" y="244457"/>
                    </a:lnTo>
                    <a:lnTo>
                      <a:pt x="296016" y="244457"/>
                    </a:lnTo>
                    <a:lnTo>
                      <a:pt x="296016" y="244457"/>
                    </a:lnTo>
                    <a:cubicBezTo>
                      <a:pt x="295503" y="244457"/>
                      <a:pt x="295053" y="244071"/>
                      <a:pt x="294925" y="243622"/>
                    </a:cubicBezTo>
                    <a:lnTo>
                      <a:pt x="294668" y="242723"/>
                    </a:lnTo>
                    <a:lnTo>
                      <a:pt x="293704" y="234119"/>
                    </a:lnTo>
                    <a:lnTo>
                      <a:pt x="293897" y="227312"/>
                    </a:lnTo>
                    <a:lnTo>
                      <a:pt x="294154" y="224936"/>
                    </a:lnTo>
                    <a:cubicBezTo>
                      <a:pt x="294218" y="224487"/>
                      <a:pt x="294539" y="224101"/>
                      <a:pt x="294989" y="223973"/>
                    </a:cubicBezTo>
                    <a:lnTo>
                      <a:pt x="297494" y="223267"/>
                    </a:lnTo>
                    <a:lnTo>
                      <a:pt x="308219" y="219221"/>
                    </a:lnTo>
                    <a:lnTo>
                      <a:pt x="309696" y="218194"/>
                    </a:lnTo>
                    <a:lnTo>
                      <a:pt x="311495" y="216396"/>
                    </a:lnTo>
                    <a:lnTo>
                      <a:pt x="312009" y="215368"/>
                    </a:lnTo>
                    <a:lnTo>
                      <a:pt x="312201" y="213892"/>
                    </a:lnTo>
                    <a:lnTo>
                      <a:pt x="311880" y="211708"/>
                    </a:lnTo>
                    <a:lnTo>
                      <a:pt x="311752" y="210809"/>
                    </a:lnTo>
                    <a:cubicBezTo>
                      <a:pt x="311752" y="210745"/>
                      <a:pt x="311752" y="210681"/>
                      <a:pt x="311752" y="210681"/>
                    </a:cubicBezTo>
                    <a:cubicBezTo>
                      <a:pt x="311752" y="210617"/>
                      <a:pt x="311752" y="210553"/>
                      <a:pt x="311752" y="210553"/>
                    </a:cubicBezTo>
                    <a:lnTo>
                      <a:pt x="311752" y="210553"/>
                    </a:lnTo>
                    <a:lnTo>
                      <a:pt x="311752" y="210553"/>
                    </a:lnTo>
                    <a:lnTo>
                      <a:pt x="311816" y="210103"/>
                    </a:lnTo>
                    <a:lnTo>
                      <a:pt x="312009" y="208755"/>
                    </a:lnTo>
                    <a:cubicBezTo>
                      <a:pt x="312073" y="208369"/>
                      <a:pt x="312265" y="208048"/>
                      <a:pt x="312651" y="207856"/>
                    </a:cubicBezTo>
                    <a:lnTo>
                      <a:pt x="313550" y="207406"/>
                    </a:lnTo>
                    <a:cubicBezTo>
                      <a:pt x="314000" y="207149"/>
                      <a:pt x="314578" y="207278"/>
                      <a:pt x="314963" y="207727"/>
                    </a:cubicBezTo>
                    <a:lnTo>
                      <a:pt x="315734" y="208626"/>
                    </a:lnTo>
                    <a:lnTo>
                      <a:pt x="317532" y="208498"/>
                    </a:lnTo>
                    <a:lnTo>
                      <a:pt x="321385" y="205223"/>
                    </a:lnTo>
                    <a:lnTo>
                      <a:pt x="321193" y="199829"/>
                    </a:lnTo>
                    <a:lnTo>
                      <a:pt x="319651" y="192509"/>
                    </a:lnTo>
                    <a:lnTo>
                      <a:pt x="318945" y="179345"/>
                    </a:lnTo>
                    <a:cubicBezTo>
                      <a:pt x="318945" y="179217"/>
                      <a:pt x="318945" y="179088"/>
                      <a:pt x="319009" y="179024"/>
                    </a:cubicBezTo>
                    <a:lnTo>
                      <a:pt x="319716" y="176263"/>
                    </a:lnTo>
                    <a:cubicBezTo>
                      <a:pt x="319780" y="176006"/>
                      <a:pt x="319973" y="175750"/>
                      <a:pt x="320229" y="175557"/>
                    </a:cubicBezTo>
                    <a:lnTo>
                      <a:pt x="327358" y="171062"/>
                    </a:lnTo>
                    <a:lnTo>
                      <a:pt x="330570" y="167466"/>
                    </a:lnTo>
                    <a:lnTo>
                      <a:pt x="331212" y="166053"/>
                    </a:lnTo>
                    <a:lnTo>
                      <a:pt x="332047" y="161751"/>
                    </a:lnTo>
                    <a:lnTo>
                      <a:pt x="331918" y="161045"/>
                    </a:lnTo>
                    <a:lnTo>
                      <a:pt x="330762" y="159375"/>
                    </a:lnTo>
                    <a:lnTo>
                      <a:pt x="329349" y="158348"/>
                    </a:lnTo>
                    <a:cubicBezTo>
                      <a:pt x="329221" y="158284"/>
                      <a:pt x="329157" y="158155"/>
                      <a:pt x="329028" y="158027"/>
                    </a:cubicBezTo>
                    <a:lnTo>
                      <a:pt x="320101" y="144157"/>
                    </a:lnTo>
                    <a:lnTo>
                      <a:pt x="318303" y="143322"/>
                    </a:lnTo>
                    <a:lnTo>
                      <a:pt x="313678" y="144606"/>
                    </a:lnTo>
                    <a:lnTo>
                      <a:pt x="307384" y="145570"/>
                    </a:lnTo>
                    <a:lnTo>
                      <a:pt x="302760" y="146918"/>
                    </a:lnTo>
                    <a:lnTo>
                      <a:pt x="302182" y="147239"/>
                    </a:lnTo>
                    <a:lnTo>
                      <a:pt x="297494" y="151285"/>
                    </a:lnTo>
                    <a:lnTo>
                      <a:pt x="296209" y="152055"/>
                    </a:lnTo>
                    <a:cubicBezTo>
                      <a:pt x="296081" y="152119"/>
                      <a:pt x="295952" y="152183"/>
                      <a:pt x="295759" y="152183"/>
                    </a:cubicBezTo>
                    <a:lnTo>
                      <a:pt x="294154" y="152440"/>
                    </a:lnTo>
                    <a:lnTo>
                      <a:pt x="292420" y="152440"/>
                    </a:lnTo>
                    <a:cubicBezTo>
                      <a:pt x="292291" y="152440"/>
                      <a:pt x="292163" y="152440"/>
                      <a:pt x="292034" y="152376"/>
                    </a:cubicBezTo>
                    <a:lnTo>
                      <a:pt x="289273" y="151477"/>
                    </a:lnTo>
                    <a:cubicBezTo>
                      <a:pt x="289144" y="151413"/>
                      <a:pt x="289016" y="151349"/>
                      <a:pt x="288887" y="151285"/>
                    </a:cubicBezTo>
                    <a:lnTo>
                      <a:pt x="286704" y="149487"/>
                    </a:lnTo>
                    <a:lnTo>
                      <a:pt x="286704" y="149487"/>
                    </a:lnTo>
                    <a:lnTo>
                      <a:pt x="286190" y="149487"/>
                    </a:lnTo>
                    <a:lnTo>
                      <a:pt x="284135" y="150321"/>
                    </a:lnTo>
                    <a:cubicBezTo>
                      <a:pt x="284006" y="150386"/>
                      <a:pt x="283878" y="150386"/>
                      <a:pt x="283685" y="150386"/>
                    </a:cubicBezTo>
                    <a:lnTo>
                      <a:pt x="281373" y="150386"/>
                    </a:lnTo>
                    <a:lnTo>
                      <a:pt x="273794" y="153083"/>
                    </a:lnTo>
                    <a:cubicBezTo>
                      <a:pt x="273537" y="153147"/>
                      <a:pt x="273216" y="153147"/>
                      <a:pt x="272959" y="153083"/>
                    </a:cubicBezTo>
                    <a:lnTo>
                      <a:pt x="271354" y="152376"/>
                    </a:lnTo>
                    <a:lnTo>
                      <a:pt x="270198" y="151606"/>
                    </a:lnTo>
                    <a:lnTo>
                      <a:pt x="268592" y="151927"/>
                    </a:lnTo>
                    <a:cubicBezTo>
                      <a:pt x="268399" y="151991"/>
                      <a:pt x="268207" y="151991"/>
                      <a:pt x="268014" y="151927"/>
                    </a:cubicBezTo>
                    <a:lnTo>
                      <a:pt x="258894" y="149165"/>
                    </a:lnTo>
                    <a:cubicBezTo>
                      <a:pt x="258573" y="149101"/>
                      <a:pt x="258316" y="148844"/>
                      <a:pt x="258187" y="148588"/>
                    </a:cubicBezTo>
                    <a:cubicBezTo>
                      <a:pt x="258059" y="148267"/>
                      <a:pt x="258059" y="147945"/>
                      <a:pt x="258187" y="147689"/>
                    </a:cubicBezTo>
                    <a:lnTo>
                      <a:pt x="262041" y="138699"/>
                    </a:lnTo>
                    <a:lnTo>
                      <a:pt x="262491" y="136516"/>
                    </a:lnTo>
                    <a:lnTo>
                      <a:pt x="262683" y="134589"/>
                    </a:lnTo>
                    <a:lnTo>
                      <a:pt x="262041" y="132278"/>
                    </a:lnTo>
                    <a:cubicBezTo>
                      <a:pt x="262041" y="132149"/>
                      <a:pt x="261977" y="132085"/>
                      <a:pt x="261977" y="131957"/>
                    </a:cubicBezTo>
                    <a:lnTo>
                      <a:pt x="261977" y="129902"/>
                    </a:lnTo>
                    <a:lnTo>
                      <a:pt x="261977" y="129902"/>
                    </a:lnTo>
                    <a:cubicBezTo>
                      <a:pt x="261977" y="129773"/>
                      <a:pt x="261977" y="129645"/>
                      <a:pt x="262041" y="129516"/>
                    </a:cubicBezTo>
                    <a:lnTo>
                      <a:pt x="264546" y="122196"/>
                    </a:lnTo>
                    <a:cubicBezTo>
                      <a:pt x="264610" y="122004"/>
                      <a:pt x="264738" y="121811"/>
                      <a:pt x="264867" y="121683"/>
                    </a:cubicBezTo>
                    <a:lnTo>
                      <a:pt x="270198" y="116995"/>
                    </a:lnTo>
                    <a:lnTo>
                      <a:pt x="271354" y="114812"/>
                    </a:lnTo>
                    <a:lnTo>
                      <a:pt x="271803" y="112693"/>
                    </a:lnTo>
                    <a:cubicBezTo>
                      <a:pt x="271867" y="112436"/>
                      <a:pt x="271996" y="112179"/>
                      <a:pt x="272253" y="111986"/>
                    </a:cubicBezTo>
                    <a:lnTo>
                      <a:pt x="273152" y="111280"/>
                    </a:lnTo>
                    <a:cubicBezTo>
                      <a:pt x="273280" y="111216"/>
                      <a:pt x="273409" y="111152"/>
                      <a:pt x="273537" y="111088"/>
                    </a:cubicBezTo>
                    <a:lnTo>
                      <a:pt x="275528" y="110510"/>
                    </a:lnTo>
                    <a:lnTo>
                      <a:pt x="275785" y="110060"/>
                    </a:lnTo>
                    <a:lnTo>
                      <a:pt x="277327" y="106336"/>
                    </a:lnTo>
                    <a:lnTo>
                      <a:pt x="275464" y="103189"/>
                    </a:lnTo>
                    <a:lnTo>
                      <a:pt x="272959" y="101713"/>
                    </a:lnTo>
                    <a:lnTo>
                      <a:pt x="271289" y="101134"/>
                    </a:lnTo>
                    <a:lnTo>
                      <a:pt x="269106" y="99915"/>
                    </a:lnTo>
                    <a:lnTo>
                      <a:pt x="259857" y="92980"/>
                    </a:lnTo>
                    <a:lnTo>
                      <a:pt x="258380" y="91503"/>
                    </a:lnTo>
                    <a:cubicBezTo>
                      <a:pt x="258316" y="91439"/>
                      <a:pt x="258252" y="91310"/>
                      <a:pt x="258187" y="91182"/>
                    </a:cubicBezTo>
                    <a:lnTo>
                      <a:pt x="257481" y="89833"/>
                    </a:lnTo>
                    <a:cubicBezTo>
                      <a:pt x="257352" y="89576"/>
                      <a:pt x="257352" y="89255"/>
                      <a:pt x="257417" y="88934"/>
                    </a:cubicBezTo>
                    <a:lnTo>
                      <a:pt x="259022" y="84118"/>
                    </a:lnTo>
                    <a:cubicBezTo>
                      <a:pt x="259022" y="84054"/>
                      <a:pt x="259087" y="83926"/>
                      <a:pt x="259151" y="83861"/>
                    </a:cubicBezTo>
                    <a:lnTo>
                      <a:pt x="261270" y="80458"/>
                    </a:lnTo>
                    <a:lnTo>
                      <a:pt x="261656" y="76605"/>
                    </a:lnTo>
                    <a:lnTo>
                      <a:pt x="260243" y="74679"/>
                    </a:lnTo>
                    <a:lnTo>
                      <a:pt x="247012" y="68386"/>
                    </a:lnTo>
                    <a:lnTo>
                      <a:pt x="244186" y="67552"/>
                    </a:lnTo>
                    <a:lnTo>
                      <a:pt x="242773" y="67359"/>
                    </a:lnTo>
                    <a:lnTo>
                      <a:pt x="238855" y="67359"/>
                    </a:lnTo>
                    <a:lnTo>
                      <a:pt x="236415" y="67744"/>
                    </a:lnTo>
                    <a:lnTo>
                      <a:pt x="235130" y="68322"/>
                    </a:lnTo>
                    <a:lnTo>
                      <a:pt x="233460" y="69992"/>
                    </a:lnTo>
                    <a:cubicBezTo>
                      <a:pt x="233332" y="70120"/>
                      <a:pt x="233204" y="70184"/>
                      <a:pt x="233011" y="70248"/>
                    </a:cubicBezTo>
                    <a:lnTo>
                      <a:pt x="230249" y="71147"/>
                    </a:lnTo>
                    <a:cubicBezTo>
                      <a:pt x="230185" y="71147"/>
                      <a:pt x="230121" y="71212"/>
                      <a:pt x="229992" y="71212"/>
                    </a:cubicBezTo>
                    <a:lnTo>
                      <a:pt x="225625" y="71661"/>
                    </a:lnTo>
                    <a:lnTo>
                      <a:pt x="221643" y="72560"/>
                    </a:lnTo>
                    <a:lnTo>
                      <a:pt x="220872" y="72881"/>
                    </a:lnTo>
                    <a:lnTo>
                      <a:pt x="218496" y="74807"/>
                    </a:lnTo>
                    <a:cubicBezTo>
                      <a:pt x="218432" y="74872"/>
                      <a:pt x="218303" y="74936"/>
                      <a:pt x="218175" y="75000"/>
                    </a:cubicBezTo>
                    <a:lnTo>
                      <a:pt x="213615" y="76798"/>
                    </a:lnTo>
                    <a:cubicBezTo>
                      <a:pt x="213486" y="76862"/>
                      <a:pt x="213294" y="76926"/>
                      <a:pt x="213165" y="76862"/>
                    </a:cubicBezTo>
                    <a:lnTo>
                      <a:pt x="208605" y="76670"/>
                    </a:lnTo>
                    <a:lnTo>
                      <a:pt x="201733" y="79302"/>
                    </a:lnTo>
                    <a:cubicBezTo>
                      <a:pt x="201605" y="79367"/>
                      <a:pt x="201476" y="79367"/>
                      <a:pt x="201348" y="79367"/>
                    </a:cubicBezTo>
                    <a:lnTo>
                      <a:pt x="198393" y="79367"/>
                    </a:lnTo>
                    <a:lnTo>
                      <a:pt x="194797" y="78917"/>
                    </a:lnTo>
                    <a:lnTo>
                      <a:pt x="189081" y="77055"/>
                    </a:lnTo>
                    <a:lnTo>
                      <a:pt x="184392" y="75963"/>
                    </a:lnTo>
                    <a:lnTo>
                      <a:pt x="179639" y="73844"/>
                    </a:lnTo>
                    <a:cubicBezTo>
                      <a:pt x="179511" y="73780"/>
                      <a:pt x="179382" y="73716"/>
                      <a:pt x="179318" y="73588"/>
                    </a:cubicBezTo>
                    <a:lnTo>
                      <a:pt x="177969" y="72239"/>
                    </a:lnTo>
                    <a:cubicBezTo>
                      <a:pt x="177905" y="72175"/>
                      <a:pt x="177841" y="72046"/>
                      <a:pt x="177777" y="71918"/>
                    </a:cubicBezTo>
                    <a:lnTo>
                      <a:pt x="177070" y="70570"/>
                    </a:lnTo>
                    <a:cubicBezTo>
                      <a:pt x="177006" y="70441"/>
                      <a:pt x="176942" y="70313"/>
                      <a:pt x="176942" y="70184"/>
                    </a:cubicBezTo>
                    <a:lnTo>
                      <a:pt x="176492" y="65304"/>
                    </a:lnTo>
                    <a:lnTo>
                      <a:pt x="176107" y="64212"/>
                    </a:lnTo>
                    <a:lnTo>
                      <a:pt x="165253" y="48352"/>
                    </a:lnTo>
                    <a:lnTo>
                      <a:pt x="162427" y="41738"/>
                    </a:lnTo>
                    <a:cubicBezTo>
                      <a:pt x="162363" y="41674"/>
                      <a:pt x="162363" y="41545"/>
                      <a:pt x="162363" y="41481"/>
                    </a:cubicBezTo>
                    <a:lnTo>
                      <a:pt x="162106" y="40133"/>
                    </a:lnTo>
                    <a:cubicBezTo>
                      <a:pt x="162106" y="40004"/>
                      <a:pt x="162106" y="39876"/>
                      <a:pt x="162106" y="39748"/>
                    </a:cubicBezTo>
                    <a:lnTo>
                      <a:pt x="162555" y="36986"/>
                    </a:lnTo>
                    <a:lnTo>
                      <a:pt x="164418" y="31528"/>
                    </a:lnTo>
                    <a:lnTo>
                      <a:pt x="164996" y="28253"/>
                    </a:lnTo>
                    <a:lnTo>
                      <a:pt x="164803" y="26969"/>
                    </a:lnTo>
                    <a:lnTo>
                      <a:pt x="162812" y="21640"/>
                    </a:lnTo>
                    <a:lnTo>
                      <a:pt x="162106" y="18044"/>
                    </a:lnTo>
                    <a:lnTo>
                      <a:pt x="161913" y="15347"/>
                    </a:lnTo>
                    <a:lnTo>
                      <a:pt x="157481" y="10723"/>
                    </a:lnTo>
                    <a:lnTo>
                      <a:pt x="143866" y="1798"/>
                    </a:lnTo>
                    <a:lnTo>
                      <a:pt x="141232" y="1284"/>
                    </a:lnTo>
                    <a:lnTo>
                      <a:pt x="140783" y="1734"/>
                    </a:lnTo>
                    <a:lnTo>
                      <a:pt x="141489" y="3789"/>
                    </a:lnTo>
                    <a:lnTo>
                      <a:pt x="142774" y="6100"/>
                    </a:lnTo>
                    <a:cubicBezTo>
                      <a:pt x="142838" y="6164"/>
                      <a:pt x="142838" y="6229"/>
                      <a:pt x="142838" y="6357"/>
                    </a:cubicBezTo>
                    <a:lnTo>
                      <a:pt x="144187" y="11173"/>
                    </a:lnTo>
                    <a:cubicBezTo>
                      <a:pt x="144187" y="11301"/>
                      <a:pt x="144251" y="11366"/>
                      <a:pt x="144251" y="11494"/>
                    </a:cubicBezTo>
                    <a:lnTo>
                      <a:pt x="144251" y="16952"/>
                    </a:lnTo>
                    <a:cubicBezTo>
                      <a:pt x="144251" y="17081"/>
                      <a:pt x="144251" y="17273"/>
                      <a:pt x="144187" y="17402"/>
                    </a:cubicBezTo>
                    <a:lnTo>
                      <a:pt x="143673" y="18686"/>
                    </a:lnTo>
                    <a:lnTo>
                      <a:pt x="143801" y="19456"/>
                    </a:lnTo>
                    <a:cubicBezTo>
                      <a:pt x="143801" y="19585"/>
                      <a:pt x="143801" y="19713"/>
                      <a:pt x="143801" y="19777"/>
                    </a:cubicBezTo>
                    <a:lnTo>
                      <a:pt x="143544" y="21832"/>
                    </a:lnTo>
                    <a:cubicBezTo>
                      <a:pt x="143480" y="22282"/>
                      <a:pt x="143159" y="22667"/>
                      <a:pt x="142710" y="22795"/>
                    </a:cubicBezTo>
                    <a:lnTo>
                      <a:pt x="139691" y="23630"/>
                    </a:lnTo>
                    <a:lnTo>
                      <a:pt x="137315" y="25107"/>
                    </a:lnTo>
                    <a:cubicBezTo>
                      <a:pt x="137186" y="25171"/>
                      <a:pt x="137058" y="25235"/>
                      <a:pt x="136865" y="25300"/>
                    </a:cubicBezTo>
                    <a:lnTo>
                      <a:pt x="135516" y="25557"/>
                    </a:lnTo>
                    <a:cubicBezTo>
                      <a:pt x="135324" y="25557"/>
                      <a:pt x="135195" y="25557"/>
                      <a:pt x="135002" y="25557"/>
                    </a:cubicBezTo>
                    <a:lnTo>
                      <a:pt x="132498" y="24850"/>
                    </a:lnTo>
                    <a:lnTo>
                      <a:pt x="126782" y="22025"/>
                    </a:lnTo>
                    <a:lnTo>
                      <a:pt x="125304" y="21062"/>
                    </a:lnTo>
                    <a:cubicBezTo>
                      <a:pt x="125240" y="20997"/>
                      <a:pt x="125176" y="20933"/>
                      <a:pt x="125112" y="20869"/>
                    </a:cubicBezTo>
                    <a:lnTo>
                      <a:pt x="122800" y="18365"/>
                    </a:lnTo>
                    <a:cubicBezTo>
                      <a:pt x="122735" y="18236"/>
                      <a:pt x="122607" y="18172"/>
                      <a:pt x="122607" y="18044"/>
                    </a:cubicBezTo>
                    <a:lnTo>
                      <a:pt x="120102" y="11879"/>
                    </a:lnTo>
                    <a:lnTo>
                      <a:pt x="118625" y="9568"/>
                    </a:lnTo>
                    <a:cubicBezTo>
                      <a:pt x="118432" y="9311"/>
                      <a:pt x="118432" y="8990"/>
                      <a:pt x="118496" y="8669"/>
                    </a:cubicBezTo>
                    <a:lnTo>
                      <a:pt x="119331" y="5522"/>
                    </a:lnTo>
                    <a:lnTo>
                      <a:pt x="118304" y="1413"/>
                    </a:lnTo>
                    <a:lnTo>
                      <a:pt x="117469" y="0"/>
                    </a:lnTo>
                    <a:lnTo>
                      <a:pt x="116377" y="1027"/>
                    </a:lnTo>
                    <a:lnTo>
                      <a:pt x="115285" y="2890"/>
                    </a:lnTo>
                    <a:lnTo>
                      <a:pt x="115285" y="7384"/>
                    </a:lnTo>
                    <a:lnTo>
                      <a:pt x="115927" y="11558"/>
                    </a:lnTo>
                    <a:lnTo>
                      <a:pt x="117726" y="16631"/>
                    </a:lnTo>
                    <a:cubicBezTo>
                      <a:pt x="117854" y="17016"/>
                      <a:pt x="117790" y="17402"/>
                      <a:pt x="117533" y="17723"/>
                    </a:cubicBezTo>
                    <a:cubicBezTo>
                      <a:pt x="117276" y="18044"/>
                      <a:pt x="116955" y="18236"/>
                      <a:pt x="116570" y="18172"/>
                    </a:cubicBezTo>
                    <a:lnTo>
                      <a:pt x="112909" y="17915"/>
                    </a:lnTo>
                    <a:cubicBezTo>
                      <a:pt x="112588" y="17915"/>
                      <a:pt x="112267" y="17723"/>
                      <a:pt x="112010" y="17402"/>
                    </a:cubicBezTo>
                    <a:lnTo>
                      <a:pt x="109055" y="13035"/>
                    </a:lnTo>
                    <a:lnTo>
                      <a:pt x="106550" y="9118"/>
                    </a:lnTo>
                    <a:lnTo>
                      <a:pt x="103532" y="1798"/>
                    </a:lnTo>
                    <a:lnTo>
                      <a:pt x="102761" y="1734"/>
                    </a:lnTo>
                    <a:lnTo>
                      <a:pt x="99229" y="4045"/>
                    </a:lnTo>
                    <a:lnTo>
                      <a:pt x="93448" y="9632"/>
                    </a:lnTo>
                    <a:cubicBezTo>
                      <a:pt x="93320" y="9760"/>
                      <a:pt x="93192" y="9824"/>
                      <a:pt x="92999" y="9889"/>
                    </a:cubicBezTo>
                    <a:lnTo>
                      <a:pt x="89980" y="10852"/>
                    </a:lnTo>
                    <a:lnTo>
                      <a:pt x="86576" y="15989"/>
                    </a:lnTo>
                    <a:lnTo>
                      <a:pt x="82594" y="20676"/>
                    </a:lnTo>
                    <a:lnTo>
                      <a:pt x="78741" y="25428"/>
                    </a:lnTo>
                    <a:cubicBezTo>
                      <a:pt x="78484" y="25749"/>
                      <a:pt x="78034" y="25942"/>
                      <a:pt x="77585" y="25813"/>
                    </a:cubicBezTo>
                    <a:lnTo>
                      <a:pt x="75658" y="25364"/>
                    </a:lnTo>
                    <a:lnTo>
                      <a:pt x="74373" y="27611"/>
                    </a:lnTo>
                    <a:lnTo>
                      <a:pt x="73282" y="34675"/>
                    </a:lnTo>
                    <a:lnTo>
                      <a:pt x="70969" y="41931"/>
                    </a:lnTo>
                    <a:cubicBezTo>
                      <a:pt x="70841" y="42444"/>
                      <a:pt x="70391" y="42766"/>
                      <a:pt x="69813" y="42701"/>
                    </a:cubicBezTo>
                    <a:cubicBezTo>
                      <a:pt x="69300" y="42701"/>
                      <a:pt x="68850" y="42316"/>
                      <a:pt x="68722" y="41867"/>
                    </a:cubicBezTo>
                    <a:lnTo>
                      <a:pt x="68015" y="39105"/>
                    </a:lnTo>
                    <a:lnTo>
                      <a:pt x="67565" y="36601"/>
                    </a:lnTo>
                    <a:lnTo>
                      <a:pt x="66795" y="38592"/>
                    </a:lnTo>
                    <a:lnTo>
                      <a:pt x="63583" y="45270"/>
                    </a:lnTo>
                    <a:lnTo>
                      <a:pt x="59023" y="53425"/>
                    </a:lnTo>
                    <a:lnTo>
                      <a:pt x="57675" y="57663"/>
                    </a:lnTo>
                    <a:cubicBezTo>
                      <a:pt x="57546" y="57984"/>
                      <a:pt x="57354" y="58241"/>
                      <a:pt x="57032" y="58369"/>
                    </a:cubicBezTo>
                    <a:lnTo>
                      <a:pt x="53436" y="59974"/>
                    </a:lnTo>
                    <a:lnTo>
                      <a:pt x="52472" y="63313"/>
                    </a:lnTo>
                    <a:lnTo>
                      <a:pt x="48876" y="71212"/>
                    </a:lnTo>
                    <a:lnTo>
                      <a:pt x="49325" y="77569"/>
                    </a:lnTo>
                    <a:lnTo>
                      <a:pt x="50674" y="82577"/>
                    </a:lnTo>
                    <a:lnTo>
                      <a:pt x="52087" y="89962"/>
                    </a:lnTo>
                    <a:lnTo>
                      <a:pt x="53885" y="95034"/>
                    </a:lnTo>
                    <a:cubicBezTo>
                      <a:pt x="53885" y="95099"/>
                      <a:pt x="53950" y="95227"/>
                      <a:pt x="53950" y="95291"/>
                    </a:cubicBezTo>
                    <a:lnTo>
                      <a:pt x="54592" y="102226"/>
                    </a:lnTo>
                    <a:lnTo>
                      <a:pt x="54913" y="102547"/>
                    </a:lnTo>
                    <a:lnTo>
                      <a:pt x="55491" y="102355"/>
                    </a:lnTo>
                    <a:lnTo>
                      <a:pt x="56711" y="97924"/>
                    </a:lnTo>
                    <a:cubicBezTo>
                      <a:pt x="56776" y="97796"/>
                      <a:pt x="56776" y="97667"/>
                      <a:pt x="56840" y="97603"/>
                    </a:cubicBezTo>
                    <a:lnTo>
                      <a:pt x="58188" y="95548"/>
                    </a:lnTo>
                    <a:cubicBezTo>
                      <a:pt x="58317" y="95420"/>
                      <a:pt x="58445" y="95291"/>
                      <a:pt x="58574" y="95163"/>
                    </a:cubicBezTo>
                    <a:lnTo>
                      <a:pt x="60180" y="94264"/>
                    </a:lnTo>
                    <a:cubicBezTo>
                      <a:pt x="60501" y="94071"/>
                      <a:pt x="60886" y="94071"/>
                      <a:pt x="61207" y="94200"/>
                    </a:cubicBezTo>
                    <a:lnTo>
                      <a:pt x="62813" y="94906"/>
                    </a:lnTo>
                    <a:cubicBezTo>
                      <a:pt x="62941" y="94970"/>
                      <a:pt x="63005" y="95034"/>
                      <a:pt x="63134" y="95099"/>
                    </a:cubicBezTo>
                    <a:lnTo>
                      <a:pt x="64740" y="96447"/>
                    </a:lnTo>
                    <a:lnTo>
                      <a:pt x="66024" y="97924"/>
                    </a:lnTo>
                    <a:cubicBezTo>
                      <a:pt x="66088" y="97988"/>
                      <a:pt x="66152" y="98052"/>
                      <a:pt x="66152" y="98117"/>
                    </a:cubicBezTo>
                    <a:lnTo>
                      <a:pt x="66859" y="99465"/>
                    </a:lnTo>
                    <a:cubicBezTo>
                      <a:pt x="66987" y="99658"/>
                      <a:pt x="66987" y="99915"/>
                      <a:pt x="66987" y="100107"/>
                    </a:cubicBezTo>
                    <a:lnTo>
                      <a:pt x="66731" y="101905"/>
                    </a:lnTo>
                    <a:lnTo>
                      <a:pt x="66024" y="105822"/>
                    </a:lnTo>
                    <a:lnTo>
                      <a:pt x="65831" y="108005"/>
                    </a:lnTo>
                    <a:lnTo>
                      <a:pt x="65125" y="111216"/>
                    </a:lnTo>
                    <a:lnTo>
                      <a:pt x="65125" y="113592"/>
                    </a:lnTo>
                    <a:lnTo>
                      <a:pt x="65639" y="114748"/>
                    </a:lnTo>
                    <a:lnTo>
                      <a:pt x="67758" y="114748"/>
                    </a:lnTo>
                    <a:lnTo>
                      <a:pt x="69107" y="113913"/>
                    </a:lnTo>
                    <a:lnTo>
                      <a:pt x="70134" y="112308"/>
                    </a:lnTo>
                    <a:cubicBezTo>
                      <a:pt x="70391" y="111922"/>
                      <a:pt x="70905" y="111665"/>
                      <a:pt x="71355" y="111794"/>
                    </a:cubicBezTo>
                    <a:lnTo>
                      <a:pt x="72254" y="112051"/>
                    </a:lnTo>
                    <a:cubicBezTo>
                      <a:pt x="72768" y="112179"/>
                      <a:pt x="73089" y="112629"/>
                      <a:pt x="73089" y="113142"/>
                    </a:cubicBezTo>
                    <a:lnTo>
                      <a:pt x="73089" y="114491"/>
                    </a:lnTo>
                    <a:cubicBezTo>
                      <a:pt x="73089" y="114683"/>
                      <a:pt x="73025" y="114812"/>
                      <a:pt x="72960" y="115004"/>
                    </a:cubicBezTo>
                    <a:lnTo>
                      <a:pt x="71933" y="117124"/>
                    </a:lnTo>
                    <a:lnTo>
                      <a:pt x="71740" y="118857"/>
                    </a:lnTo>
                    <a:lnTo>
                      <a:pt x="72960" y="121040"/>
                    </a:lnTo>
                    <a:cubicBezTo>
                      <a:pt x="73089" y="121297"/>
                      <a:pt x="73153" y="121618"/>
                      <a:pt x="73025" y="121875"/>
                    </a:cubicBezTo>
                    <a:lnTo>
                      <a:pt x="71869" y="125728"/>
                    </a:lnTo>
                    <a:cubicBezTo>
                      <a:pt x="71804" y="125921"/>
                      <a:pt x="71740" y="126049"/>
                      <a:pt x="71612" y="126178"/>
                    </a:cubicBezTo>
                    <a:lnTo>
                      <a:pt x="69749" y="128232"/>
                    </a:lnTo>
                    <a:lnTo>
                      <a:pt x="68978" y="131379"/>
                    </a:lnTo>
                    <a:lnTo>
                      <a:pt x="69171" y="133241"/>
                    </a:lnTo>
                    <a:cubicBezTo>
                      <a:pt x="69235" y="133883"/>
                      <a:pt x="68786" y="134397"/>
                      <a:pt x="68208" y="134525"/>
                    </a:cubicBezTo>
                    <a:lnTo>
                      <a:pt x="66602" y="134782"/>
                    </a:lnTo>
                    <a:cubicBezTo>
                      <a:pt x="66409" y="134782"/>
                      <a:pt x="66281" y="134782"/>
                      <a:pt x="66088" y="134718"/>
                    </a:cubicBezTo>
                    <a:lnTo>
                      <a:pt x="64740" y="134268"/>
                    </a:lnTo>
                    <a:lnTo>
                      <a:pt x="62941" y="133241"/>
                    </a:lnTo>
                    <a:cubicBezTo>
                      <a:pt x="62813" y="133177"/>
                      <a:pt x="62684" y="133112"/>
                      <a:pt x="62620" y="132984"/>
                    </a:cubicBezTo>
                    <a:lnTo>
                      <a:pt x="61271" y="131507"/>
                    </a:lnTo>
                    <a:lnTo>
                      <a:pt x="57225" y="131058"/>
                    </a:lnTo>
                    <a:lnTo>
                      <a:pt x="53693" y="130351"/>
                    </a:lnTo>
                    <a:lnTo>
                      <a:pt x="48555" y="129902"/>
                    </a:lnTo>
                    <a:lnTo>
                      <a:pt x="45215" y="129195"/>
                    </a:lnTo>
                    <a:cubicBezTo>
                      <a:pt x="45151" y="129195"/>
                      <a:pt x="45022" y="129131"/>
                      <a:pt x="44958" y="129131"/>
                    </a:cubicBezTo>
                    <a:lnTo>
                      <a:pt x="42132" y="127847"/>
                    </a:lnTo>
                    <a:lnTo>
                      <a:pt x="38985" y="127205"/>
                    </a:lnTo>
                    <a:lnTo>
                      <a:pt x="36609" y="127398"/>
                    </a:lnTo>
                    <a:cubicBezTo>
                      <a:pt x="36544" y="127398"/>
                      <a:pt x="36416" y="127398"/>
                      <a:pt x="36352" y="127398"/>
                    </a:cubicBezTo>
                    <a:lnTo>
                      <a:pt x="32884" y="126948"/>
                    </a:lnTo>
                    <a:lnTo>
                      <a:pt x="26268" y="128425"/>
                    </a:lnTo>
                    <a:lnTo>
                      <a:pt x="23250" y="130801"/>
                    </a:lnTo>
                    <a:lnTo>
                      <a:pt x="18176" y="136580"/>
                    </a:lnTo>
                    <a:lnTo>
                      <a:pt x="14258" y="140497"/>
                    </a:lnTo>
                    <a:lnTo>
                      <a:pt x="12331" y="143129"/>
                    </a:lnTo>
                    <a:lnTo>
                      <a:pt x="9891" y="147753"/>
                    </a:lnTo>
                    <a:cubicBezTo>
                      <a:pt x="9827" y="147881"/>
                      <a:pt x="9762" y="147945"/>
                      <a:pt x="9634" y="148074"/>
                    </a:cubicBezTo>
                    <a:lnTo>
                      <a:pt x="6872" y="150578"/>
                    </a:lnTo>
                    <a:cubicBezTo>
                      <a:pt x="6744" y="150707"/>
                      <a:pt x="6551" y="150835"/>
                      <a:pt x="6358" y="150835"/>
                    </a:cubicBezTo>
                    <a:lnTo>
                      <a:pt x="3404" y="151541"/>
                    </a:lnTo>
                    <a:lnTo>
                      <a:pt x="1541" y="152312"/>
                    </a:lnTo>
                    <a:lnTo>
                      <a:pt x="514" y="153532"/>
                    </a:lnTo>
                    <a:lnTo>
                      <a:pt x="0" y="155330"/>
                    </a:lnTo>
                    <a:lnTo>
                      <a:pt x="1028" y="157064"/>
                    </a:lnTo>
                    <a:lnTo>
                      <a:pt x="3211" y="159247"/>
                    </a:lnTo>
                    <a:lnTo>
                      <a:pt x="7129" y="161815"/>
                    </a:lnTo>
                    <a:lnTo>
                      <a:pt x="11625" y="164255"/>
                    </a:lnTo>
                    <a:lnTo>
                      <a:pt x="13166" y="165347"/>
                    </a:lnTo>
                    <a:lnTo>
                      <a:pt x="14965" y="165732"/>
                    </a:lnTo>
                    <a:cubicBezTo>
                      <a:pt x="15157" y="165796"/>
                      <a:pt x="15350" y="165861"/>
                      <a:pt x="15478" y="165989"/>
                    </a:cubicBezTo>
                    <a:lnTo>
                      <a:pt x="17084" y="167338"/>
                    </a:lnTo>
                    <a:lnTo>
                      <a:pt x="17791" y="168172"/>
                    </a:lnTo>
                    <a:lnTo>
                      <a:pt x="22029" y="166246"/>
                    </a:lnTo>
                    <a:cubicBezTo>
                      <a:pt x="22351" y="166118"/>
                      <a:pt x="22672" y="166118"/>
                      <a:pt x="22993" y="166246"/>
                    </a:cubicBezTo>
                    <a:lnTo>
                      <a:pt x="23892" y="166696"/>
                    </a:lnTo>
                    <a:cubicBezTo>
                      <a:pt x="24085" y="166824"/>
                      <a:pt x="24277" y="167017"/>
                      <a:pt x="24406" y="167209"/>
                    </a:cubicBezTo>
                    <a:lnTo>
                      <a:pt x="25562" y="169521"/>
                    </a:lnTo>
                    <a:cubicBezTo>
                      <a:pt x="25626" y="169649"/>
                      <a:pt x="25690" y="169842"/>
                      <a:pt x="25690" y="170035"/>
                    </a:cubicBezTo>
                    <a:lnTo>
                      <a:pt x="25690" y="172988"/>
                    </a:lnTo>
                    <a:lnTo>
                      <a:pt x="25433" y="175814"/>
                    </a:lnTo>
                    <a:lnTo>
                      <a:pt x="25433" y="177740"/>
                    </a:lnTo>
                    <a:lnTo>
                      <a:pt x="26718" y="179024"/>
                    </a:lnTo>
                    <a:lnTo>
                      <a:pt x="28580" y="180244"/>
                    </a:lnTo>
                    <a:lnTo>
                      <a:pt x="30507" y="181914"/>
                    </a:lnTo>
                    <a:cubicBezTo>
                      <a:pt x="30636" y="182042"/>
                      <a:pt x="30764" y="182235"/>
                      <a:pt x="30828" y="182427"/>
                    </a:cubicBezTo>
                    <a:lnTo>
                      <a:pt x="31728" y="185189"/>
                    </a:lnTo>
                    <a:cubicBezTo>
                      <a:pt x="31920" y="185702"/>
                      <a:pt x="31663" y="186345"/>
                      <a:pt x="31149" y="186601"/>
                    </a:cubicBezTo>
                    <a:lnTo>
                      <a:pt x="30571" y="186858"/>
                    </a:lnTo>
                    <a:lnTo>
                      <a:pt x="37893" y="191931"/>
                    </a:lnTo>
                    <a:cubicBezTo>
                      <a:pt x="38022" y="191995"/>
                      <a:pt x="38086" y="192124"/>
                      <a:pt x="38150" y="192188"/>
                    </a:cubicBezTo>
                    <a:lnTo>
                      <a:pt x="41233" y="196619"/>
                    </a:lnTo>
                    <a:lnTo>
                      <a:pt x="45664" y="200150"/>
                    </a:lnTo>
                    <a:cubicBezTo>
                      <a:pt x="45793" y="200214"/>
                      <a:pt x="45857" y="200343"/>
                      <a:pt x="45921" y="200407"/>
                    </a:cubicBezTo>
                    <a:lnTo>
                      <a:pt x="47527" y="202911"/>
                    </a:lnTo>
                    <a:lnTo>
                      <a:pt x="49197" y="206443"/>
                    </a:lnTo>
                    <a:lnTo>
                      <a:pt x="51252" y="209333"/>
                    </a:lnTo>
                    <a:lnTo>
                      <a:pt x="53950" y="211387"/>
                    </a:lnTo>
                    <a:lnTo>
                      <a:pt x="57097" y="212350"/>
                    </a:lnTo>
                    <a:lnTo>
                      <a:pt x="59088" y="211965"/>
                    </a:lnTo>
                    <a:lnTo>
                      <a:pt x="61271" y="211323"/>
                    </a:lnTo>
                    <a:cubicBezTo>
                      <a:pt x="61464" y="211259"/>
                      <a:pt x="61721" y="211259"/>
                      <a:pt x="61978" y="211323"/>
                    </a:cubicBezTo>
                    <a:lnTo>
                      <a:pt x="63327" y="211773"/>
                    </a:lnTo>
                    <a:cubicBezTo>
                      <a:pt x="63776" y="211901"/>
                      <a:pt x="64097" y="212286"/>
                      <a:pt x="64097" y="212800"/>
                    </a:cubicBezTo>
                    <a:lnTo>
                      <a:pt x="64290" y="215561"/>
                    </a:lnTo>
                    <a:lnTo>
                      <a:pt x="64804" y="216781"/>
                    </a:lnTo>
                    <a:lnTo>
                      <a:pt x="67887" y="220056"/>
                    </a:lnTo>
                    <a:cubicBezTo>
                      <a:pt x="68015" y="220184"/>
                      <a:pt x="68079" y="220313"/>
                      <a:pt x="68143" y="220441"/>
                    </a:cubicBezTo>
                    <a:lnTo>
                      <a:pt x="68529" y="221597"/>
                    </a:lnTo>
                    <a:lnTo>
                      <a:pt x="69364" y="221019"/>
                    </a:lnTo>
                    <a:cubicBezTo>
                      <a:pt x="69492" y="220891"/>
                      <a:pt x="69685" y="220827"/>
                      <a:pt x="69878" y="220827"/>
                    </a:cubicBezTo>
                    <a:lnTo>
                      <a:pt x="72190" y="220570"/>
                    </a:lnTo>
                    <a:cubicBezTo>
                      <a:pt x="72318" y="220570"/>
                      <a:pt x="72447" y="220570"/>
                      <a:pt x="72575" y="220570"/>
                    </a:cubicBezTo>
                    <a:lnTo>
                      <a:pt x="81246" y="222625"/>
                    </a:lnTo>
                    <a:cubicBezTo>
                      <a:pt x="81374" y="222689"/>
                      <a:pt x="81567" y="222753"/>
                      <a:pt x="81695" y="222817"/>
                    </a:cubicBezTo>
                    <a:lnTo>
                      <a:pt x="84457" y="224872"/>
                    </a:lnTo>
                    <a:cubicBezTo>
                      <a:pt x="84521" y="224936"/>
                      <a:pt x="84585" y="225000"/>
                      <a:pt x="84649" y="225000"/>
                    </a:cubicBezTo>
                    <a:lnTo>
                      <a:pt x="98972" y="241118"/>
                    </a:lnTo>
                    <a:lnTo>
                      <a:pt x="102440" y="243686"/>
                    </a:lnTo>
                    <a:lnTo>
                      <a:pt x="105266" y="245035"/>
                    </a:lnTo>
                    <a:lnTo>
                      <a:pt x="114193" y="247475"/>
                    </a:lnTo>
                    <a:lnTo>
                      <a:pt x="117597" y="249144"/>
                    </a:lnTo>
                    <a:lnTo>
                      <a:pt x="137636" y="264298"/>
                    </a:lnTo>
                    <a:lnTo>
                      <a:pt x="143609" y="267252"/>
                    </a:lnTo>
                    <a:lnTo>
                      <a:pt x="154334" y="267702"/>
                    </a:lnTo>
                    <a:cubicBezTo>
                      <a:pt x="154463" y="267702"/>
                      <a:pt x="154591" y="267702"/>
                      <a:pt x="154656" y="267766"/>
                    </a:cubicBezTo>
                    <a:lnTo>
                      <a:pt x="164932" y="271554"/>
                    </a:lnTo>
                    <a:lnTo>
                      <a:pt x="166345" y="271554"/>
                    </a:lnTo>
                    <a:lnTo>
                      <a:pt x="167758" y="271362"/>
                    </a:lnTo>
                    <a:cubicBezTo>
                      <a:pt x="168143" y="271297"/>
                      <a:pt x="168528" y="271426"/>
                      <a:pt x="168785" y="271747"/>
                    </a:cubicBezTo>
                    <a:lnTo>
                      <a:pt x="170134" y="273352"/>
                    </a:lnTo>
                    <a:cubicBezTo>
                      <a:pt x="170198" y="273417"/>
                      <a:pt x="170262" y="273545"/>
                      <a:pt x="170327" y="273673"/>
                    </a:cubicBezTo>
                    <a:lnTo>
                      <a:pt x="171033" y="275279"/>
                    </a:lnTo>
                    <a:cubicBezTo>
                      <a:pt x="171097" y="275471"/>
                      <a:pt x="171162" y="275664"/>
                      <a:pt x="171097" y="275921"/>
                    </a:cubicBezTo>
                    <a:lnTo>
                      <a:pt x="170905" y="277269"/>
                    </a:lnTo>
                    <a:lnTo>
                      <a:pt x="171226" y="278297"/>
                    </a:lnTo>
                    <a:lnTo>
                      <a:pt x="172382" y="279324"/>
                    </a:lnTo>
                    <a:lnTo>
                      <a:pt x="175850" y="280608"/>
                    </a:lnTo>
                    <a:lnTo>
                      <a:pt x="178804" y="281443"/>
                    </a:lnTo>
                    <a:lnTo>
                      <a:pt x="181695" y="281443"/>
                    </a:lnTo>
                    <a:lnTo>
                      <a:pt x="184520" y="280801"/>
                    </a:lnTo>
                    <a:lnTo>
                      <a:pt x="196723" y="276306"/>
                    </a:lnTo>
                    <a:cubicBezTo>
                      <a:pt x="196852" y="276242"/>
                      <a:pt x="196980" y="276242"/>
                      <a:pt x="197109" y="276242"/>
                    </a:cubicBezTo>
                    <a:lnTo>
                      <a:pt x="200770" y="276242"/>
                    </a:lnTo>
                    <a:cubicBezTo>
                      <a:pt x="201027" y="276242"/>
                      <a:pt x="201283" y="276306"/>
                      <a:pt x="201476" y="276499"/>
                    </a:cubicBezTo>
                    <a:lnTo>
                      <a:pt x="206036" y="280159"/>
                    </a:lnTo>
                    <a:cubicBezTo>
                      <a:pt x="206293" y="280351"/>
                      <a:pt x="206421" y="280608"/>
                      <a:pt x="206486" y="280929"/>
                    </a:cubicBezTo>
                    <a:lnTo>
                      <a:pt x="207578" y="291589"/>
                    </a:lnTo>
                    <a:lnTo>
                      <a:pt x="210468" y="295955"/>
                    </a:lnTo>
                    <a:lnTo>
                      <a:pt x="220230" y="302826"/>
                    </a:lnTo>
                    <a:lnTo>
                      <a:pt x="225496" y="304752"/>
                    </a:lnTo>
                    <a:lnTo>
                      <a:pt x="230442" y="304110"/>
                    </a:lnTo>
                    <a:cubicBezTo>
                      <a:pt x="230570" y="304110"/>
                      <a:pt x="230763" y="304110"/>
                      <a:pt x="230891" y="304110"/>
                    </a:cubicBezTo>
                    <a:lnTo>
                      <a:pt x="237057" y="305715"/>
                    </a:lnTo>
                    <a:cubicBezTo>
                      <a:pt x="237442" y="305844"/>
                      <a:pt x="237764" y="306101"/>
                      <a:pt x="237892" y="306550"/>
                    </a:cubicBezTo>
                    <a:lnTo>
                      <a:pt x="239947" y="314063"/>
                    </a:lnTo>
                    <a:lnTo>
                      <a:pt x="241103" y="330501"/>
                    </a:lnTo>
                    <a:lnTo>
                      <a:pt x="242452" y="335317"/>
                    </a:lnTo>
                    <a:lnTo>
                      <a:pt x="243159" y="339877"/>
                    </a:lnTo>
                    <a:lnTo>
                      <a:pt x="244572" y="343344"/>
                    </a:lnTo>
                    <a:lnTo>
                      <a:pt x="248297" y="346233"/>
                    </a:lnTo>
                    <a:lnTo>
                      <a:pt x="253370" y="348224"/>
                    </a:lnTo>
                    <a:lnTo>
                      <a:pt x="269620" y="351370"/>
                    </a:lnTo>
                    <a:cubicBezTo>
                      <a:pt x="269684" y="351370"/>
                      <a:pt x="269748" y="351435"/>
                      <a:pt x="269812" y="351435"/>
                    </a:cubicBezTo>
                    <a:lnTo>
                      <a:pt x="272574" y="352590"/>
                    </a:lnTo>
                    <a:lnTo>
                      <a:pt x="274950" y="353746"/>
                    </a:lnTo>
                    <a:lnTo>
                      <a:pt x="277070" y="354324"/>
                    </a:lnTo>
                    <a:lnTo>
                      <a:pt x="279896" y="354132"/>
                    </a:lnTo>
                    <a:lnTo>
                      <a:pt x="287539" y="351435"/>
                    </a:lnTo>
                    <a:lnTo>
                      <a:pt x="290493" y="350921"/>
                    </a:lnTo>
                    <a:cubicBezTo>
                      <a:pt x="290621" y="350921"/>
                      <a:pt x="290814" y="350921"/>
                      <a:pt x="290943" y="350921"/>
                    </a:cubicBezTo>
                    <a:lnTo>
                      <a:pt x="291842" y="351114"/>
                    </a:lnTo>
                    <a:lnTo>
                      <a:pt x="292291" y="348802"/>
                    </a:lnTo>
                    <a:cubicBezTo>
                      <a:pt x="292355" y="348545"/>
                      <a:pt x="292484" y="348288"/>
                      <a:pt x="292741" y="348096"/>
                    </a:cubicBezTo>
                    <a:lnTo>
                      <a:pt x="294025" y="347197"/>
                    </a:lnTo>
                    <a:lnTo>
                      <a:pt x="294475" y="345784"/>
                    </a:lnTo>
                    <a:lnTo>
                      <a:pt x="294411" y="343472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27F6C657-85B9-4644-A3F3-E5E17438EF34}"/>
                  </a:ext>
                </a:extLst>
              </p:cNvPr>
              <p:cNvSpPr/>
              <p:nvPr/>
            </p:nvSpPr>
            <p:spPr>
              <a:xfrm>
                <a:off x="316054" y="1544244"/>
                <a:ext cx="16184" cy="25428"/>
              </a:xfrm>
              <a:custGeom>
                <a:avLst/>
                <a:gdLst>
                  <a:gd name="connsiteX0" fmla="*/ 11625 w 16184"/>
                  <a:gd name="connsiteY0" fmla="*/ 25428 h 25428"/>
                  <a:gd name="connsiteX1" fmla="*/ 14900 w 16184"/>
                  <a:gd name="connsiteY1" fmla="*/ 24529 h 25428"/>
                  <a:gd name="connsiteX2" fmla="*/ 16185 w 16184"/>
                  <a:gd name="connsiteY2" fmla="*/ 20997 h 25428"/>
                  <a:gd name="connsiteX3" fmla="*/ 15992 w 16184"/>
                  <a:gd name="connsiteY3" fmla="*/ 16438 h 25428"/>
                  <a:gd name="connsiteX4" fmla="*/ 14772 w 16184"/>
                  <a:gd name="connsiteY4" fmla="*/ 13613 h 25428"/>
                  <a:gd name="connsiteX5" fmla="*/ 11240 w 16184"/>
                  <a:gd name="connsiteY5" fmla="*/ 9439 h 25428"/>
                  <a:gd name="connsiteX6" fmla="*/ 10983 w 16184"/>
                  <a:gd name="connsiteY6" fmla="*/ 8990 h 25428"/>
                  <a:gd name="connsiteX7" fmla="*/ 10726 w 16184"/>
                  <a:gd name="connsiteY7" fmla="*/ 8091 h 25428"/>
                  <a:gd name="connsiteX8" fmla="*/ 10790 w 16184"/>
                  <a:gd name="connsiteY8" fmla="*/ 7320 h 25428"/>
                  <a:gd name="connsiteX9" fmla="*/ 11047 w 16184"/>
                  <a:gd name="connsiteY9" fmla="*/ 6807 h 25428"/>
                  <a:gd name="connsiteX10" fmla="*/ 10726 w 16184"/>
                  <a:gd name="connsiteY10" fmla="*/ 5586 h 25428"/>
                  <a:gd name="connsiteX11" fmla="*/ 9698 w 16184"/>
                  <a:gd name="connsiteY11" fmla="*/ 4174 h 25428"/>
                  <a:gd name="connsiteX12" fmla="*/ 9570 w 16184"/>
                  <a:gd name="connsiteY12" fmla="*/ 3853 h 25428"/>
                  <a:gd name="connsiteX13" fmla="*/ 8799 w 16184"/>
                  <a:gd name="connsiteY13" fmla="*/ 1541 h 25428"/>
                  <a:gd name="connsiteX14" fmla="*/ 6423 w 16184"/>
                  <a:gd name="connsiteY14" fmla="*/ 193 h 25428"/>
                  <a:gd name="connsiteX15" fmla="*/ 3725 w 16184"/>
                  <a:gd name="connsiteY15" fmla="*/ 1156 h 25428"/>
                  <a:gd name="connsiteX16" fmla="*/ 2826 w 16184"/>
                  <a:gd name="connsiteY16" fmla="*/ 1092 h 25428"/>
                  <a:gd name="connsiteX17" fmla="*/ 642 w 16184"/>
                  <a:gd name="connsiteY17" fmla="*/ 0 h 25428"/>
                  <a:gd name="connsiteX18" fmla="*/ 64 w 16184"/>
                  <a:gd name="connsiteY18" fmla="*/ 321 h 25428"/>
                  <a:gd name="connsiteX19" fmla="*/ 0 w 16184"/>
                  <a:gd name="connsiteY19" fmla="*/ 1027 h 25428"/>
                  <a:gd name="connsiteX20" fmla="*/ 2119 w 16184"/>
                  <a:gd name="connsiteY20" fmla="*/ 5009 h 25428"/>
                  <a:gd name="connsiteX21" fmla="*/ 3147 w 16184"/>
                  <a:gd name="connsiteY21" fmla="*/ 6485 h 25428"/>
                  <a:gd name="connsiteX22" fmla="*/ 3276 w 16184"/>
                  <a:gd name="connsiteY22" fmla="*/ 7577 h 25428"/>
                  <a:gd name="connsiteX23" fmla="*/ 2569 w 16184"/>
                  <a:gd name="connsiteY23" fmla="*/ 9182 h 25428"/>
                  <a:gd name="connsiteX24" fmla="*/ 2184 w 16184"/>
                  <a:gd name="connsiteY24" fmla="*/ 9696 h 25428"/>
                  <a:gd name="connsiteX25" fmla="*/ 257 w 16184"/>
                  <a:gd name="connsiteY25" fmla="*/ 11045 h 25428"/>
                  <a:gd name="connsiteX26" fmla="*/ 0 w 16184"/>
                  <a:gd name="connsiteY26" fmla="*/ 12521 h 25428"/>
                  <a:gd name="connsiteX27" fmla="*/ 1413 w 16184"/>
                  <a:gd name="connsiteY27" fmla="*/ 15347 h 25428"/>
                  <a:gd name="connsiteX28" fmla="*/ 4753 w 16184"/>
                  <a:gd name="connsiteY28" fmla="*/ 19713 h 25428"/>
                  <a:gd name="connsiteX29" fmla="*/ 8670 w 16184"/>
                  <a:gd name="connsiteY29" fmla="*/ 23823 h 25428"/>
                  <a:gd name="connsiteX30" fmla="*/ 11625 w 16184"/>
                  <a:gd name="connsiteY30" fmla="*/ 25428 h 2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184" h="25428">
                    <a:moveTo>
                      <a:pt x="11625" y="25428"/>
                    </a:moveTo>
                    <a:lnTo>
                      <a:pt x="14900" y="24529"/>
                    </a:lnTo>
                    <a:lnTo>
                      <a:pt x="16185" y="20997"/>
                    </a:lnTo>
                    <a:lnTo>
                      <a:pt x="15992" y="16438"/>
                    </a:lnTo>
                    <a:lnTo>
                      <a:pt x="14772" y="13613"/>
                    </a:lnTo>
                    <a:lnTo>
                      <a:pt x="11240" y="9439"/>
                    </a:lnTo>
                    <a:cubicBezTo>
                      <a:pt x="11111" y="9311"/>
                      <a:pt x="11047" y="9118"/>
                      <a:pt x="10983" y="8990"/>
                    </a:cubicBezTo>
                    <a:lnTo>
                      <a:pt x="10726" y="8091"/>
                    </a:lnTo>
                    <a:cubicBezTo>
                      <a:pt x="10661" y="7834"/>
                      <a:pt x="10661" y="7577"/>
                      <a:pt x="10790" y="7320"/>
                    </a:cubicBezTo>
                    <a:lnTo>
                      <a:pt x="11047" y="6807"/>
                    </a:lnTo>
                    <a:lnTo>
                      <a:pt x="10726" y="5586"/>
                    </a:lnTo>
                    <a:lnTo>
                      <a:pt x="9698" y="4174"/>
                    </a:lnTo>
                    <a:cubicBezTo>
                      <a:pt x="9634" y="4110"/>
                      <a:pt x="9570" y="3981"/>
                      <a:pt x="9570" y="3853"/>
                    </a:cubicBezTo>
                    <a:lnTo>
                      <a:pt x="8799" y="1541"/>
                    </a:lnTo>
                    <a:lnTo>
                      <a:pt x="6423" y="193"/>
                    </a:lnTo>
                    <a:lnTo>
                      <a:pt x="3725" y="1156"/>
                    </a:lnTo>
                    <a:cubicBezTo>
                      <a:pt x="3404" y="1284"/>
                      <a:pt x="3083" y="1220"/>
                      <a:pt x="2826" y="1092"/>
                    </a:cubicBezTo>
                    <a:lnTo>
                      <a:pt x="642" y="0"/>
                    </a:lnTo>
                    <a:lnTo>
                      <a:pt x="64" y="321"/>
                    </a:lnTo>
                    <a:lnTo>
                      <a:pt x="0" y="1027"/>
                    </a:lnTo>
                    <a:lnTo>
                      <a:pt x="2119" y="5009"/>
                    </a:lnTo>
                    <a:lnTo>
                      <a:pt x="3147" y="6485"/>
                    </a:lnTo>
                    <a:cubicBezTo>
                      <a:pt x="3404" y="6807"/>
                      <a:pt x="3404" y="7256"/>
                      <a:pt x="3276" y="7577"/>
                    </a:cubicBezTo>
                    <a:lnTo>
                      <a:pt x="2569" y="9182"/>
                    </a:lnTo>
                    <a:cubicBezTo>
                      <a:pt x="2505" y="9375"/>
                      <a:pt x="2376" y="9568"/>
                      <a:pt x="2184" y="9696"/>
                    </a:cubicBezTo>
                    <a:lnTo>
                      <a:pt x="257" y="11045"/>
                    </a:lnTo>
                    <a:lnTo>
                      <a:pt x="0" y="12521"/>
                    </a:lnTo>
                    <a:lnTo>
                      <a:pt x="1413" y="15347"/>
                    </a:lnTo>
                    <a:lnTo>
                      <a:pt x="4753" y="19713"/>
                    </a:lnTo>
                    <a:lnTo>
                      <a:pt x="8670" y="23823"/>
                    </a:lnTo>
                    <a:lnTo>
                      <a:pt x="11625" y="25428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DF9070F4-6A81-4855-A3B3-10DD9AD760A0}"/>
                  </a:ext>
                </a:extLst>
              </p:cNvPr>
              <p:cNvSpPr/>
              <p:nvPr/>
            </p:nvSpPr>
            <p:spPr>
              <a:xfrm>
                <a:off x="466342" y="1735598"/>
                <a:ext cx="511814" cy="304174"/>
              </a:xfrm>
              <a:custGeom>
                <a:avLst/>
                <a:gdLst>
                  <a:gd name="connsiteX0" fmla="*/ 503787 w 511814"/>
                  <a:gd name="connsiteY0" fmla="*/ 277590 h 304174"/>
                  <a:gd name="connsiteX1" fmla="*/ 496336 w 511814"/>
                  <a:gd name="connsiteY1" fmla="*/ 274316 h 304174"/>
                  <a:gd name="connsiteX2" fmla="*/ 496144 w 511814"/>
                  <a:gd name="connsiteY2" fmla="*/ 274187 h 304174"/>
                  <a:gd name="connsiteX3" fmla="*/ 492932 w 511814"/>
                  <a:gd name="connsiteY3" fmla="*/ 271875 h 304174"/>
                  <a:gd name="connsiteX4" fmla="*/ 492740 w 511814"/>
                  <a:gd name="connsiteY4" fmla="*/ 271683 h 304174"/>
                  <a:gd name="connsiteX5" fmla="*/ 487794 w 511814"/>
                  <a:gd name="connsiteY5" fmla="*/ 265839 h 304174"/>
                  <a:gd name="connsiteX6" fmla="*/ 479445 w 511814"/>
                  <a:gd name="connsiteY6" fmla="*/ 259739 h 304174"/>
                  <a:gd name="connsiteX7" fmla="*/ 477261 w 511814"/>
                  <a:gd name="connsiteY7" fmla="*/ 258648 h 304174"/>
                  <a:gd name="connsiteX8" fmla="*/ 474949 w 511814"/>
                  <a:gd name="connsiteY8" fmla="*/ 259226 h 304174"/>
                  <a:gd name="connsiteX9" fmla="*/ 472637 w 511814"/>
                  <a:gd name="connsiteY9" fmla="*/ 260317 h 304174"/>
                  <a:gd name="connsiteX10" fmla="*/ 472187 w 511814"/>
                  <a:gd name="connsiteY10" fmla="*/ 260446 h 304174"/>
                  <a:gd name="connsiteX11" fmla="*/ 469426 w 511814"/>
                  <a:gd name="connsiteY11" fmla="*/ 260446 h 304174"/>
                  <a:gd name="connsiteX12" fmla="*/ 468527 w 511814"/>
                  <a:gd name="connsiteY12" fmla="*/ 259996 h 304174"/>
                  <a:gd name="connsiteX13" fmla="*/ 467627 w 511814"/>
                  <a:gd name="connsiteY13" fmla="*/ 258840 h 304174"/>
                  <a:gd name="connsiteX14" fmla="*/ 467435 w 511814"/>
                  <a:gd name="connsiteY14" fmla="*/ 258391 h 304174"/>
                  <a:gd name="connsiteX15" fmla="*/ 466792 w 511814"/>
                  <a:gd name="connsiteY15" fmla="*/ 255630 h 304174"/>
                  <a:gd name="connsiteX16" fmla="*/ 466343 w 511814"/>
                  <a:gd name="connsiteY16" fmla="*/ 254923 h 304174"/>
                  <a:gd name="connsiteX17" fmla="*/ 465572 w 511814"/>
                  <a:gd name="connsiteY17" fmla="*/ 254538 h 304174"/>
                  <a:gd name="connsiteX18" fmla="*/ 461076 w 511814"/>
                  <a:gd name="connsiteY18" fmla="*/ 254923 h 304174"/>
                  <a:gd name="connsiteX19" fmla="*/ 460049 w 511814"/>
                  <a:gd name="connsiteY19" fmla="*/ 255309 h 304174"/>
                  <a:gd name="connsiteX20" fmla="*/ 458700 w 511814"/>
                  <a:gd name="connsiteY20" fmla="*/ 255565 h 304174"/>
                  <a:gd name="connsiteX21" fmla="*/ 457994 w 511814"/>
                  <a:gd name="connsiteY21" fmla="*/ 255437 h 304174"/>
                  <a:gd name="connsiteX22" fmla="*/ 456195 w 511814"/>
                  <a:gd name="connsiteY22" fmla="*/ 254538 h 304174"/>
                  <a:gd name="connsiteX23" fmla="*/ 455810 w 511814"/>
                  <a:gd name="connsiteY23" fmla="*/ 254217 h 304174"/>
                  <a:gd name="connsiteX24" fmla="*/ 454654 w 511814"/>
                  <a:gd name="connsiteY24" fmla="*/ 252869 h 304174"/>
                  <a:gd name="connsiteX25" fmla="*/ 454525 w 511814"/>
                  <a:gd name="connsiteY25" fmla="*/ 252676 h 304174"/>
                  <a:gd name="connsiteX26" fmla="*/ 453819 w 511814"/>
                  <a:gd name="connsiteY26" fmla="*/ 251327 h 304174"/>
                  <a:gd name="connsiteX27" fmla="*/ 452406 w 511814"/>
                  <a:gd name="connsiteY27" fmla="*/ 246576 h 304174"/>
                  <a:gd name="connsiteX28" fmla="*/ 451956 w 511814"/>
                  <a:gd name="connsiteY28" fmla="*/ 244393 h 304174"/>
                  <a:gd name="connsiteX29" fmla="*/ 451250 w 511814"/>
                  <a:gd name="connsiteY29" fmla="*/ 243172 h 304174"/>
                  <a:gd name="connsiteX30" fmla="*/ 449837 w 511814"/>
                  <a:gd name="connsiteY30" fmla="*/ 242209 h 304174"/>
                  <a:gd name="connsiteX31" fmla="*/ 444635 w 511814"/>
                  <a:gd name="connsiteY31" fmla="*/ 239641 h 304174"/>
                  <a:gd name="connsiteX32" fmla="*/ 441937 w 511814"/>
                  <a:gd name="connsiteY32" fmla="*/ 239063 h 304174"/>
                  <a:gd name="connsiteX33" fmla="*/ 436992 w 511814"/>
                  <a:gd name="connsiteY33" fmla="*/ 240989 h 304174"/>
                  <a:gd name="connsiteX34" fmla="*/ 436606 w 511814"/>
                  <a:gd name="connsiteY34" fmla="*/ 241053 h 304174"/>
                  <a:gd name="connsiteX35" fmla="*/ 434102 w 511814"/>
                  <a:gd name="connsiteY35" fmla="*/ 241053 h 304174"/>
                  <a:gd name="connsiteX36" fmla="*/ 433202 w 511814"/>
                  <a:gd name="connsiteY36" fmla="*/ 240604 h 304174"/>
                  <a:gd name="connsiteX37" fmla="*/ 431854 w 511814"/>
                  <a:gd name="connsiteY37" fmla="*/ 238806 h 304174"/>
                  <a:gd name="connsiteX38" fmla="*/ 431661 w 511814"/>
                  <a:gd name="connsiteY38" fmla="*/ 238228 h 304174"/>
                  <a:gd name="connsiteX39" fmla="*/ 431404 w 511814"/>
                  <a:gd name="connsiteY39" fmla="*/ 235916 h 304174"/>
                  <a:gd name="connsiteX40" fmla="*/ 431083 w 511814"/>
                  <a:gd name="connsiteY40" fmla="*/ 234311 h 304174"/>
                  <a:gd name="connsiteX41" fmla="*/ 429349 w 511814"/>
                  <a:gd name="connsiteY41" fmla="*/ 233605 h 304174"/>
                  <a:gd name="connsiteX42" fmla="*/ 428000 w 511814"/>
                  <a:gd name="connsiteY42" fmla="*/ 234183 h 304174"/>
                  <a:gd name="connsiteX43" fmla="*/ 426587 w 511814"/>
                  <a:gd name="connsiteY43" fmla="*/ 238228 h 304174"/>
                  <a:gd name="connsiteX44" fmla="*/ 426009 w 511814"/>
                  <a:gd name="connsiteY44" fmla="*/ 238870 h 304174"/>
                  <a:gd name="connsiteX45" fmla="*/ 423697 w 511814"/>
                  <a:gd name="connsiteY45" fmla="*/ 240026 h 304174"/>
                  <a:gd name="connsiteX46" fmla="*/ 422862 w 511814"/>
                  <a:gd name="connsiteY46" fmla="*/ 240090 h 304174"/>
                  <a:gd name="connsiteX47" fmla="*/ 420357 w 511814"/>
                  <a:gd name="connsiteY47" fmla="*/ 239384 h 304174"/>
                  <a:gd name="connsiteX48" fmla="*/ 420036 w 511814"/>
                  <a:gd name="connsiteY48" fmla="*/ 239255 h 304174"/>
                  <a:gd name="connsiteX49" fmla="*/ 418816 w 511814"/>
                  <a:gd name="connsiteY49" fmla="*/ 238421 h 304174"/>
                  <a:gd name="connsiteX50" fmla="*/ 417917 w 511814"/>
                  <a:gd name="connsiteY50" fmla="*/ 238100 h 304174"/>
                  <a:gd name="connsiteX51" fmla="*/ 415476 w 511814"/>
                  <a:gd name="connsiteY51" fmla="*/ 238678 h 304174"/>
                  <a:gd name="connsiteX52" fmla="*/ 412779 w 511814"/>
                  <a:gd name="connsiteY52" fmla="*/ 238934 h 304174"/>
                  <a:gd name="connsiteX53" fmla="*/ 412522 w 511814"/>
                  <a:gd name="connsiteY53" fmla="*/ 238934 h 304174"/>
                  <a:gd name="connsiteX54" fmla="*/ 409567 w 511814"/>
                  <a:gd name="connsiteY54" fmla="*/ 238485 h 304174"/>
                  <a:gd name="connsiteX55" fmla="*/ 406228 w 511814"/>
                  <a:gd name="connsiteY55" fmla="*/ 237522 h 304174"/>
                  <a:gd name="connsiteX56" fmla="*/ 405971 w 511814"/>
                  <a:gd name="connsiteY56" fmla="*/ 237393 h 304174"/>
                  <a:gd name="connsiteX57" fmla="*/ 403916 w 511814"/>
                  <a:gd name="connsiteY57" fmla="*/ 236237 h 304174"/>
                  <a:gd name="connsiteX58" fmla="*/ 403530 w 511814"/>
                  <a:gd name="connsiteY58" fmla="*/ 235852 h 304174"/>
                  <a:gd name="connsiteX59" fmla="*/ 402631 w 511814"/>
                  <a:gd name="connsiteY59" fmla="*/ 234504 h 304174"/>
                  <a:gd name="connsiteX60" fmla="*/ 402503 w 511814"/>
                  <a:gd name="connsiteY60" fmla="*/ 234183 h 304174"/>
                  <a:gd name="connsiteX61" fmla="*/ 401668 w 511814"/>
                  <a:gd name="connsiteY61" fmla="*/ 230972 h 304174"/>
                  <a:gd name="connsiteX62" fmla="*/ 401025 w 511814"/>
                  <a:gd name="connsiteY62" fmla="*/ 230202 h 304174"/>
                  <a:gd name="connsiteX63" fmla="*/ 400319 w 511814"/>
                  <a:gd name="connsiteY63" fmla="*/ 229816 h 304174"/>
                  <a:gd name="connsiteX64" fmla="*/ 400319 w 511814"/>
                  <a:gd name="connsiteY64" fmla="*/ 229816 h 304174"/>
                  <a:gd name="connsiteX65" fmla="*/ 398328 w 511814"/>
                  <a:gd name="connsiteY65" fmla="*/ 229816 h 304174"/>
                  <a:gd name="connsiteX66" fmla="*/ 395823 w 511814"/>
                  <a:gd name="connsiteY66" fmla="*/ 229367 h 304174"/>
                  <a:gd name="connsiteX67" fmla="*/ 394667 w 511814"/>
                  <a:gd name="connsiteY67" fmla="*/ 229559 h 304174"/>
                  <a:gd name="connsiteX68" fmla="*/ 393768 w 511814"/>
                  <a:gd name="connsiteY68" fmla="*/ 229367 h 304174"/>
                  <a:gd name="connsiteX69" fmla="*/ 392869 w 511814"/>
                  <a:gd name="connsiteY69" fmla="*/ 228660 h 304174"/>
                  <a:gd name="connsiteX70" fmla="*/ 392483 w 511814"/>
                  <a:gd name="connsiteY70" fmla="*/ 228083 h 304174"/>
                  <a:gd name="connsiteX71" fmla="*/ 391777 w 511814"/>
                  <a:gd name="connsiteY71" fmla="*/ 226028 h 304174"/>
                  <a:gd name="connsiteX72" fmla="*/ 391070 w 511814"/>
                  <a:gd name="connsiteY72" fmla="*/ 222175 h 304174"/>
                  <a:gd name="connsiteX73" fmla="*/ 389336 w 511814"/>
                  <a:gd name="connsiteY73" fmla="*/ 219157 h 304174"/>
                  <a:gd name="connsiteX74" fmla="*/ 389208 w 511814"/>
                  <a:gd name="connsiteY74" fmla="*/ 218386 h 304174"/>
                  <a:gd name="connsiteX75" fmla="*/ 389465 w 511814"/>
                  <a:gd name="connsiteY75" fmla="*/ 217231 h 304174"/>
                  <a:gd name="connsiteX76" fmla="*/ 389722 w 511814"/>
                  <a:gd name="connsiteY76" fmla="*/ 216717 h 304174"/>
                  <a:gd name="connsiteX77" fmla="*/ 390621 w 511814"/>
                  <a:gd name="connsiteY77" fmla="*/ 215561 h 304174"/>
                  <a:gd name="connsiteX78" fmla="*/ 392548 w 511814"/>
                  <a:gd name="connsiteY78" fmla="*/ 211837 h 304174"/>
                  <a:gd name="connsiteX79" fmla="*/ 392997 w 511814"/>
                  <a:gd name="connsiteY79" fmla="*/ 211259 h 304174"/>
                  <a:gd name="connsiteX80" fmla="*/ 390492 w 511814"/>
                  <a:gd name="connsiteY80" fmla="*/ 210488 h 304174"/>
                  <a:gd name="connsiteX81" fmla="*/ 390171 w 511814"/>
                  <a:gd name="connsiteY81" fmla="*/ 210360 h 304174"/>
                  <a:gd name="connsiteX82" fmla="*/ 388116 w 511814"/>
                  <a:gd name="connsiteY82" fmla="*/ 209011 h 304174"/>
                  <a:gd name="connsiteX83" fmla="*/ 387666 w 511814"/>
                  <a:gd name="connsiteY83" fmla="*/ 207791 h 304174"/>
                  <a:gd name="connsiteX84" fmla="*/ 388116 w 511814"/>
                  <a:gd name="connsiteY84" fmla="*/ 205993 h 304174"/>
                  <a:gd name="connsiteX85" fmla="*/ 388309 w 511814"/>
                  <a:gd name="connsiteY85" fmla="*/ 205608 h 304174"/>
                  <a:gd name="connsiteX86" fmla="*/ 389657 w 511814"/>
                  <a:gd name="connsiteY86" fmla="*/ 203810 h 304174"/>
                  <a:gd name="connsiteX87" fmla="*/ 390300 w 511814"/>
                  <a:gd name="connsiteY87" fmla="*/ 202462 h 304174"/>
                  <a:gd name="connsiteX88" fmla="*/ 389465 w 511814"/>
                  <a:gd name="connsiteY88" fmla="*/ 196747 h 304174"/>
                  <a:gd name="connsiteX89" fmla="*/ 386125 w 511814"/>
                  <a:gd name="connsiteY89" fmla="*/ 192637 h 304174"/>
                  <a:gd name="connsiteX90" fmla="*/ 380987 w 511814"/>
                  <a:gd name="connsiteY90" fmla="*/ 189876 h 304174"/>
                  <a:gd name="connsiteX91" fmla="*/ 363839 w 511814"/>
                  <a:gd name="connsiteY91" fmla="*/ 186730 h 304174"/>
                  <a:gd name="connsiteX92" fmla="*/ 363518 w 511814"/>
                  <a:gd name="connsiteY92" fmla="*/ 186601 h 304174"/>
                  <a:gd name="connsiteX93" fmla="*/ 353819 w 511814"/>
                  <a:gd name="connsiteY93" fmla="*/ 181208 h 304174"/>
                  <a:gd name="connsiteX94" fmla="*/ 347333 w 511814"/>
                  <a:gd name="connsiteY94" fmla="*/ 179217 h 304174"/>
                  <a:gd name="connsiteX95" fmla="*/ 346755 w 511814"/>
                  <a:gd name="connsiteY95" fmla="*/ 178767 h 304174"/>
                  <a:gd name="connsiteX96" fmla="*/ 345599 w 511814"/>
                  <a:gd name="connsiteY96" fmla="*/ 177162 h 304174"/>
                  <a:gd name="connsiteX97" fmla="*/ 345406 w 511814"/>
                  <a:gd name="connsiteY97" fmla="*/ 176648 h 304174"/>
                  <a:gd name="connsiteX98" fmla="*/ 344699 w 511814"/>
                  <a:gd name="connsiteY98" fmla="*/ 171383 h 304174"/>
                  <a:gd name="connsiteX99" fmla="*/ 342452 w 511814"/>
                  <a:gd name="connsiteY99" fmla="*/ 164512 h 304174"/>
                  <a:gd name="connsiteX100" fmla="*/ 342387 w 511814"/>
                  <a:gd name="connsiteY100" fmla="*/ 164320 h 304174"/>
                  <a:gd name="connsiteX101" fmla="*/ 342130 w 511814"/>
                  <a:gd name="connsiteY101" fmla="*/ 162265 h 304174"/>
                  <a:gd name="connsiteX102" fmla="*/ 343030 w 511814"/>
                  <a:gd name="connsiteY102" fmla="*/ 151798 h 304174"/>
                  <a:gd name="connsiteX103" fmla="*/ 341745 w 511814"/>
                  <a:gd name="connsiteY103" fmla="*/ 148523 h 304174"/>
                  <a:gd name="connsiteX104" fmla="*/ 336735 w 511814"/>
                  <a:gd name="connsiteY104" fmla="*/ 147560 h 304174"/>
                  <a:gd name="connsiteX105" fmla="*/ 334038 w 511814"/>
                  <a:gd name="connsiteY105" fmla="*/ 148395 h 304174"/>
                  <a:gd name="connsiteX106" fmla="*/ 333717 w 511814"/>
                  <a:gd name="connsiteY106" fmla="*/ 148459 h 304174"/>
                  <a:gd name="connsiteX107" fmla="*/ 332368 w 511814"/>
                  <a:gd name="connsiteY107" fmla="*/ 148459 h 304174"/>
                  <a:gd name="connsiteX108" fmla="*/ 330634 w 511814"/>
                  <a:gd name="connsiteY108" fmla="*/ 148202 h 304174"/>
                  <a:gd name="connsiteX109" fmla="*/ 329799 w 511814"/>
                  <a:gd name="connsiteY109" fmla="*/ 147560 h 304174"/>
                  <a:gd name="connsiteX110" fmla="*/ 329349 w 511814"/>
                  <a:gd name="connsiteY110" fmla="*/ 146661 h 304174"/>
                  <a:gd name="connsiteX111" fmla="*/ 329221 w 511814"/>
                  <a:gd name="connsiteY111" fmla="*/ 146340 h 304174"/>
                  <a:gd name="connsiteX112" fmla="*/ 328771 w 511814"/>
                  <a:gd name="connsiteY112" fmla="*/ 143964 h 304174"/>
                  <a:gd name="connsiteX113" fmla="*/ 328579 w 511814"/>
                  <a:gd name="connsiteY113" fmla="*/ 143579 h 304174"/>
                  <a:gd name="connsiteX114" fmla="*/ 327102 w 511814"/>
                  <a:gd name="connsiteY114" fmla="*/ 142937 h 304174"/>
                  <a:gd name="connsiteX115" fmla="*/ 325946 w 511814"/>
                  <a:gd name="connsiteY115" fmla="*/ 142937 h 304174"/>
                  <a:gd name="connsiteX116" fmla="*/ 322285 w 511814"/>
                  <a:gd name="connsiteY116" fmla="*/ 144478 h 304174"/>
                  <a:gd name="connsiteX117" fmla="*/ 316825 w 511814"/>
                  <a:gd name="connsiteY117" fmla="*/ 145698 h 304174"/>
                  <a:gd name="connsiteX118" fmla="*/ 316183 w 511814"/>
                  <a:gd name="connsiteY118" fmla="*/ 145634 h 304174"/>
                  <a:gd name="connsiteX119" fmla="*/ 312972 w 511814"/>
                  <a:gd name="connsiteY119" fmla="*/ 144478 h 304174"/>
                  <a:gd name="connsiteX120" fmla="*/ 312458 w 511814"/>
                  <a:gd name="connsiteY120" fmla="*/ 144093 h 304174"/>
                  <a:gd name="connsiteX121" fmla="*/ 309953 w 511814"/>
                  <a:gd name="connsiteY121" fmla="*/ 140882 h 304174"/>
                  <a:gd name="connsiteX122" fmla="*/ 309761 w 511814"/>
                  <a:gd name="connsiteY122" fmla="*/ 140625 h 304174"/>
                  <a:gd name="connsiteX123" fmla="*/ 307705 w 511814"/>
                  <a:gd name="connsiteY123" fmla="*/ 135360 h 304174"/>
                  <a:gd name="connsiteX124" fmla="*/ 307641 w 511814"/>
                  <a:gd name="connsiteY124" fmla="*/ 135103 h 304174"/>
                  <a:gd name="connsiteX125" fmla="*/ 307384 w 511814"/>
                  <a:gd name="connsiteY125" fmla="*/ 133433 h 304174"/>
                  <a:gd name="connsiteX126" fmla="*/ 306292 w 511814"/>
                  <a:gd name="connsiteY126" fmla="*/ 134204 h 304174"/>
                  <a:gd name="connsiteX127" fmla="*/ 305136 w 511814"/>
                  <a:gd name="connsiteY127" fmla="*/ 133048 h 304174"/>
                  <a:gd name="connsiteX128" fmla="*/ 306292 w 511814"/>
                  <a:gd name="connsiteY128" fmla="*/ 131892 h 304174"/>
                  <a:gd name="connsiteX129" fmla="*/ 306292 w 511814"/>
                  <a:gd name="connsiteY129" fmla="*/ 131892 h 304174"/>
                  <a:gd name="connsiteX130" fmla="*/ 307192 w 511814"/>
                  <a:gd name="connsiteY130" fmla="*/ 132342 h 304174"/>
                  <a:gd name="connsiteX131" fmla="*/ 307192 w 511814"/>
                  <a:gd name="connsiteY131" fmla="*/ 132278 h 304174"/>
                  <a:gd name="connsiteX132" fmla="*/ 307192 w 511814"/>
                  <a:gd name="connsiteY132" fmla="*/ 131892 h 304174"/>
                  <a:gd name="connsiteX133" fmla="*/ 308091 w 511814"/>
                  <a:gd name="connsiteY133" fmla="*/ 126884 h 304174"/>
                  <a:gd name="connsiteX134" fmla="*/ 308091 w 511814"/>
                  <a:gd name="connsiteY134" fmla="*/ 124572 h 304174"/>
                  <a:gd name="connsiteX135" fmla="*/ 307320 w 511814"/>
                  <a:gd name="connsiteY135" fmla="*/ 122453 h 304174"/>
                  <a:gd name="connsiteX136" fmla="*/ 303788 w 511814"/>
                  <a:gd name="connsiteY136" fmla="*/ 118279 h 304174"/>
                  <a:gd name="connsiteX137" fmla="*/ 302310 w 511814"/>
                  <a:gd name="connsiteY137" fmla="*/ 115839 h 304174"/>
                  <a:gd name="connsiteX138" fmla="*/ 302182 w 511814"/>
                  <a:gd name="connsiteY138" fmla="*/ 115390 h 304174"/>
                  <a:gd name="connsiteX139" fmla="*/ 301925 w 511814"/>
                  <a:gd name="connsiteY139" fmla="*/ 113784 h 304174"/>
                  <a:gd name="connsiteX140" fmla="*/ 301925 w 511814"/>
                  <a:gd name="connsiteY140" fmla="*/ 113463 h 304174"/>
                  <a:gd name="connsiteX141" fmla="*/ 302310 w 511814"/>
                  <a:gd name="connsiteY141" fmla="*/ 110831 h 304174"/>
                  <a:gd name="connsiteX142" fmla="*/ 301861 w 511814"/>
                  <a:gd name="connsiteY142" fmla="*/ 109739 h 304174"/>
                  <a:gd name="connsiteX143" fmla="*/ 300641 w 511814"/>
                  <a:gd name="connsiteY143" fmla="*/ 108519 h 304174"/>
                  <a:gd name="connsiteX144" fmla="*/ 299292 w 511814"/>
                  <a:gd name="connsiteY144" fmla="*/ 107556 h 304174"/>
                  <a:gd name="connsiteX145" fmla="*/ 295759 w 511814"/>
                  <a:gd name="connsiteY145" fmla="*/ 106015 h 304174"/>
                  <a:gd name="connsiteX146" fmla="*/ 293190 w 511814"/>
                  <a:gd name="connsiteY146" fmla="*/ 105437 h 304174"/>
                  <a:gd name="connsiteX147" fmla="*/ 284713 w 511814"/>
                  <a:gd name="connsiteY147" fmla="*/ 106528 h 304174"/>
                  <a:gd name="connsiteX148" fmla="*/ 284456 w 511814"/>
                  <a:gd name="connsiteY148" fmla="*/ 106528 h 304174"/>
                  <a:gd name="connsiteX149" fmla="*/ 271482 w 511814"/>
                  <a:gd name="connsiteY149" fmla="*/ 105629 h 304174"/>
                  <a:gd name="connsiteX150" fmla="*/ 271161 w 511814"/>
                  <a:gd name="connsiteY150" fmla="*/ 105565 h 304174"/>
                  <a:gd name="connsiteX151" fmla="*/ 264995 w 511814"/>
                  <a:gd name="connsiteY151" fmla="*/ 103254 h 304174"/>
                  <a:gd name="connsiteX152" fmla="*/ 264546 w 511814"/>
                  <a:gd name="connsiteY152" fmla="*/ 102997 h 304174"/>
                  <a:gd name="connsiteX153" fmla="*/ 255361 w 511814"/>
                  <a:gd name="connsiteY153" fmla="*/ 93365 h 304174"/>
                  <a:gd name="connsiteX154" fmla="*/ 249581 w 511814"/>
                  <a:gd name="connsiteY154" fmla="*/ 90540 h 304174"/>
                  <a:gd name="connsiteX155" fmla="*/ 242837 w 511814"/>
                  <a:gd name="connsiteY155" fmla="*/ 89641 h 304174"/>
                  <a:gd name="connsiteX156" fmla="*/ 232497 w 511814"/>
                  <a:gd name="connsiteY156" fmla="*/ 90540 h 304174"/>
                  <a:gd name="connsiteX157" fmla="*/ 229671 w 511814"/>
                  <a:gd name="connsiteY157" fmla="*/ 90540 h 304174"/>
                  <a:gd name="connsiteX158" fmla="*/ 229286 w 511814"/>
                  <a:gd name="connsiteY158" fmla="*/ 90475 h 304174"/>
                  <a:gd name="connsiteX159" fmla="*/ 226524 w 511814"/>
                  <a:gd name="connsiteY159" fmla="*/ 89576 h 304174"/>
                  <a:gd name="connsiteX160" fmla="*/ 226267 w 511814"/>
                  <a:gd name="connsiteY160" fmla="*/ 89448 h 304174"/>
                  <a:gd name="connsiteX161" fmla="*/ 223506 w 511814"/>
                  <a:gd name="connsiteY161" fmla="*/ 87650 h 304174"/>
                  <a:gd name="connsiteX162" fmla="*/ 220808 w 511814"/>
                  <a:gd name="connsiteY162" fmla="*/ 86237 h 304174"/>
                  <a:gd name="connsiteX163" fmla="*/ 214835 w 511814"/>
                  <a:gd name="connsiteY163" fmla="*/ 85595 h 304174"/>
                  <a:gd name="connsiteX164" fmla="*/ 214450 w 511814"/>
                  <a:gd name="connsiteY164" fmla="*/ 85467 h 304174"/>
                  <a:gd name="connsiteX165" fmla="*/ 211688 w 511814"/>
                  <a:gd name="connsiteY165" fmla="*/ 84118 h 304174"/>
                  <a:gd name="connsiteX166" fmla="*/ 211303 w 511814"/>
                  <a:gd name="connsiteY166" fmla="*/ 83861 h 304174"/>
                  <a:gd name="connsiteX167" fmla="*/ 202889 w 511814"/>
                  <a:gd name="connsiteY167" fmla="*/ 73844 h 304174"/>
                  <a:gd name="connsiteX168" fmla="*/ 202761 w 511814"/>
                  <a:gd name="connsiteY168" fmla="*/ 73652 h 304174"/>
                  <a:gd name="connsiteX169" fmla="*/ 200962 w 511814"/>
                  <a:gd name="connsiteY169" fmla="*/ 70248 h 304174"/>
                  <a:gd name="connsiteX170" fmla="*/ 200834 w 511814"/>
                  <a:gd name="connsiteY170" fmla="*/ 69799 h 304174"/>
                  <a:gd name="connsiteX171" fmla="*/ 200577 w 511814"/>
                  <a:gd name="connsiteY171" fmla="*/ 67295 h 304174"/>
                  <a:gd name="connsiteX172" fmla="*/ 200577 w 511814"/>
                  <a:gd name="connsiteY172" fmla="*/ 65304 h 304174"/>
                  <a:gd name="connsiteX173" fmla="*/ 200063 w 511814"/>
                  <a:gd name="connsiteY173" fmla="*/ 63763 h 304174"/>
                  <a:gd name="connsiteX174" fmla="*/ 198265 w 511814"/>
                  <a:gd name="connsiteY174" fmla="*/ 62479 h 304174"/>
                  <a:gd name="connsiteX175" fmla="*/ 196145 w 511814"/>
                  <a:gd name="connsiteY175" fmla="*/ 61901 h 304174"/>
                  <a:gd name="connsiteX176" fmla="*/ 190429 w 511814"/>
                  <a:gd name="connsiteY176" fmla="*/ 62350 h 304174"/>
                  <a:gd name="connsiteX177" fmla="*/ 187603 w 511814"/>
                  <a:gd name="connsiteY177" fmla="*/ 62350 h 304174"/>
                  <a:gd name="connsiteX178" fmla="*/ 187154 w 511814"/>
                  <a:gd name="connsiteY178" fmla="*/ 62222 h 304174"/>
                  <a:gd name="connsiteX179" fmla="*/ 183172 w 511814"/>
                  <a:gd name="connsiteY179" fmla="*/ 60424 h 304174"/>
                  <a:gd name="connsiteX180" fmla="*/ 181245 w 511814"/>
                  <a:gd name="connsiteY180" fmla="*/ 60039 h 304174"/>
                  <a:gd name="connsiteX181" fmla="*/ 179704 w 511814"/>
                  <a:gd name="connsiteY181" fmla="*/ 60360 h 304174"/>
                  <a:gd name="connsiteX182" fmla="*/ 178291 w 511814"/>
                  <a:gd name="connsiteY182" fmla="*/ 61580 h 304174"/>
                  <a:gd name="connsiteX183" fmla="*/ 177713 w 511814"/>
                  <a:gd name="connsiteY183" fmla="*/ 63121 h 304174"/>
                  <a:gd name="connsiteX184" fmla="*/ 177520 w 511814"/>
                  <a:gd name="connsiteY184" fmla="*/ 63442 h 304174"/>
                  <a:gd name="connsiteX185" fmla="*/ 176171 w 511814"/>
                  <a:gd name="connsiteY185" fmla="*/ 65047 h 304174"/>
                  <a:gd name="connsiteX186" fmla="*/ 175465 w 511814"/>
                  <a:gd name="connsiteY186" fmla="*/ 65432 h 304174"/>
                  <a:gd name="connsiteX187" fmla="*/ 172703 w 511814"/>
                  <a:gd name="connsiteY187" fmla="*/ 65882 h 304174"/>
                  <a:gd name="connsiteX188" fmla="*/ 172446 w 511814"/>
                  <a:gd name="connsiteY188" fmla="*/ 65882 h 304174"/>
                  <a:gd name="connsiteX189" fmla="*/ 167822 w 511814"/>
                  <a:gd name="connsiteY189" fmla="*/ 65689 h 304174"/>
                  <a:gd name="connsiteX190" fmla="*/ 166023 w 511814"/>
                  <a:gd name="connsiteY190" fmla="*/ 66074 h 304174"/>
                  <a:gd name="connsiteX191" fmla="*/ 163840 w 511814"/>
                  <a:gd name="connsiteY191" fmla="*/ 67166 h 304174"/>
                  <a:gd name="connsiteX192" fmla="*/ 162234 w 511814"/>
                  <a:gd name="connsiteY192" fmla="*/ 68194 h 304174"/>
                  <a:gd name="connsiteX193" fmla="*/ 160950 w 511814"/>
                  <a:gd name="connsiteY193" fmla="*/ 69478 h 304174"/>
                  <a:gd name="connsiteX194" fmla="*/ 160693 w 511814"/>
                  <a:gd name="connsiteY194" fmla="*/ 69671 h 304174"/>
                  <a:gd name="connsiteX195" fmla="*/ 159087 w 511814"/>
                  <a:gd name="connsiteY195" fmla="*/ 70569 h 304174"/>
                  <a:gd name="connsiteX196" fmla="*/ 158830 w 511814"/>
                  <a:gd name="connsiteY196" fmla="*/ 70698 h 304174"/>
                  <a:gd name="connsiteX197" fmla="*/ 156518 w 511814"/>
                  <a:gd name="connsiteY197" fmla="*/ 71404 h 304174"/>
                  <a:gd name="connsiteX198" fmla="*/ 156133 w 511814"/>
                  <a:gd name="connsiteY198" fmla="*/ 71468 h 304174"/>
                  <a:gd name="connsiteX199" fmla="*/ 134489 w 511814"/>
                  <a:gd name="connsiteY199" fmla="*/ 70762 h 304174"/>
                  <a:gd name="connsiteX200" fmla="*/ 129736 w 511814"/>
                  <a:gd name="connsiteY200" fmla="*/ 69799 h 304174"/>
                  <a:gd name="connsiteX201" fmla="*/ 129479 w 511814"/>
                  <a:gd name="connsiteY201" fmla="*/ 69735 h 304174"/>
                  <a:gd name="connsiteX202" fmla="*/ 123313 w 511814"/>
                  <a:gd name="connsiteY202" fmla="*/ 66781 h 304174"/>
                  <a:gd name="connsiteX203" fmla="*/ 112523 w 511814"/>
                  <a:gd name="connsiteY203" fmla="*/ 63442 h 304174"/>
                  <a:gd name="connsiteX204" fmla="*/ 112138 w 511814"/>
                  <a:gd name="connsiteY204" fmla="*/ 63249 h 304174"/>
                  <a:gd name="connsiteX205" fmla="*/ 109184 w 511814"/>
                  <a:gd name="connsiteY205" fmla="*/ 60938 h 304174"/>
                  <a:gd name="connsiteX206" fmla="*/ 108927 w 511814"/>
                  <a:gd name="connsiteY206" fmla="*/ 60681 h 304174"/>
                  <a:gd name="connsiteX207" fmla="*/ 105073 w 511814"/>
                  <a:gd name="connsiteY207" fmla="*/ 55223 h 304174"/>
                  <a:gd name="connsiteX208" fmla="*/ 104881 w 511814"/>
                  <a:gd name="connsiteY208" fmla="*/ 54773 h 304174"/>
                  <a:gd name="connsiteX209" fmla="*/ 103532 w 511814"/>
                  <a:gd name="connsiteY209" fmla="*/ 48159 h 304174"/>
                  <a:gd name="connsiteX210" fmla="*/ 103532 w 511814"/>
                  <a:gd name="connsiteY210" fmla="*/ 47902 h 304174"/>
                  <a:gd name="connsiteX211" fmla="*/ 103981 w 511814"/>
                  <a:gd name="connsiteY211" fmla="*/ 34418 h 304174"/>
                  <a:gd name="connsiteX212" fmla="*/ 104046 w 511814"/>
                  <a:gd name="connsiteY212" fmla="*/ 34097 h 304174"/>
                  <a:gd name="connsiteX213" fmla="*/ 104945 w 511814"/>
                  <a:gd name="connsiteY213" fmla="*/ 31336 h 304174"/>
                  <a:gd name="connsiteX214" fmla="*/ 107514 w 511814"/>
                  <a:gd name="connsiteY214" fmla="*/ 25942 h 304174"/>
                  <a:gd name="connsiteX215" fmla="*/ 108092 w 511814"/>
                  <a:gd name="connsiteY215" fmla="*/ 23758 h 304174"/>
                  <a:gd name="connsiteX216" fmla="*/ 108092 w 511814"/>
                  <a:gd name="connsiteY216" fmla="*/ 22025 h 304174"/>
                  <a:gd name="connsiteX217" fmla="*/ 107450 w 511814"/>
                  <a:gd name="connsiteY217" fmla="*/ 20163 h 304174"/>
                  <a:gd name="connsiteX218" fmla="*/ 105780 w 511814"/>
                  <a:gd name="connsiteY218" fmla="*/ 15925 h 304174"/>
                  <a:gd name="connsiteX219" fmla="*/ 103275 w 511814"/>
                  <a:gd name="connsiteY219" fmla="*/ 13806 h 304174"/>
                  <a:gd name="connsiteX220" fmla="*/ 102890 w 511814"/>
                  <a:gd name="connsiteY220" fmla="*/ 13099 h 304174"/>
                  <a:gd name="connsiteX221" fmla="*/ 102697 w 511814"/>
                  <a:gd name="connsiteY221" fmla="*/ 11751 h 304174"/>
                  <a:gd name="connsiteX222" fmla="*/ 99871 w 511814"/>
                  <a:gd name="connsiteY222" fmla="*/ 7384 h 304174"/>
                  <a:gd name="connsiteX223" fmla="*/ 97623 w 511814"/>
                  <a:gd name="connsiteY223" fmla="*/ 4302 h 304174"/>
                  <a:gd name="connsiteX224" fmla="*/ 92678 w 511814"/>
                  <a:gd name="connsiteY224" fmla="*/ 2376 h 304174"/>
                  <a:gd name="connsiteX225" fmla="*/ 90109 w 511814"/>
                  <a:gd name="connsiteY225" fmla="*/ 771 h 304174"/>
                  <a:gd name="connsiteX226" fmla="*/ 88053 w 511814"/>
                  <a:gd name="connsiteY226" fmla="*/ 0 h 304174"/>
                  <a:gd name="connsiteX227" fmla="*/ 86319 w 511814"/>
                  <a:gd name="connsiteY227" fmla="*/ 449 h 304174"/>
                  <a:gd name="connsiteX228" fmla="*/ 78548 w 511814"/>
                  <a:gd name="connsiteY228" fmla="*/ 12200 h 304174"/>
                  <a:gd name="connsiteX229" fmla="*/ 75016 w 511814"/>
                  <a:gd name="connsiteY229" fmla="*/ 16181 h 304174"/>
                  <a:gd name="connsiteX230" fmla="*/ 74694 w 511814"/>
                  <a:gd name="connsiteY230" fmla="*/ 16438 h 304174"/>
                  <a:gd name="connsiteX231" fmla="*/ 70584 w 511814"/>
                  <a:gd name="connsiteY231" fmla="*/ 18750 h 304174"/>
                  <a:gd name="connsiteX232" fmla="*/ 70263 w 511814"/>
                  <a:gd name="connsiteY232" fmla="*/ 18878 h 304174"/>
                  <a:gd name="connsiteX233" fmla="*/ 66153 w 511814"/>
                  <a:gd name="connsiteY233" fmla="*/ 19777 h 304174"/>
                  <a:gd name="connsiteX234" fmla="*/ 65831 w 511814"/>
                  <a:gd name="connsiteY234" fmla="*/ 19777 h 304174"/>
                  <a:gd name="connsiteX235" fmla="*/ 53500 w 511814"/>
                  <a:gd name="connsiteY235" fmla="*/ 19071 h 304174"/>
                  <a:gd name="connsiteX236" fmla="*/ 48940 w 511814"/>
                  <a:gd name="connsiteY236" fmla="*/ 19071 h 304174"/>
                  <a:gd name="connsiteX237" fmla="*/ 44701 w 511814"/>
                  <a:gd name="connsiteY237" fmla="*/ 22667 h 304174"/>
                  <a:gd name="connsiteX238" fmla="*/ 44059 w 511814"/>
                  <a:gd name="connsiteY238" fmla="*/ 22924 h 304174"/>
                  <a:gd name="connsiteX239" fmla="*/ 41297 w 511814"/>
                  <a:gd name="connsiteY239" fmla="*/ 23181 h 304174"/>
                  <a:gd name="connsiteX240" fmla="*/ 40334 w 511814"/>
                  <a:gd name="connsiteY240" fmla="*/ 22795 h 304174"/>
                  <a:gd name="connsiteX241" fmla="*/ 40141 w 511814"/>
                  <a:gd name="connsiteY241" fmla="*/ 22538 h 304174"/>
                  <a:gd name="connsiteX242" fmla="*/ 40077 w 511814"/>
                  <a:gd name="connsiteY242" fmla="*/ 22924 h 304174"/>
                  <a:gd name="connsiteX243" fmla="*/ 40526 w 511814"/>
                  <a:gd name="connsiteY243" fmla="*/ 25942 h 304174"/>
                  <a:gd name="connsiteX244" fmla="*/ 40526 w 511814"/>
                  <a:gd name="connsiteY244" fmla="*/ 26263 h 304174"/>
                  <a:gd name="connsiteX245" fmla="*/ 40270 w 511814"/>
                  <a:gd name="connsiteY245" fmla="*/ 28061 h 304174"/>
                  <a:gd name="connsiteX246" fmla="*/ 40141 w 511814"/>
                  <a:gd name="connsiteY246" fmla="*/ 28446 h 304174"/>
                  <a:gd name="connsiteX247" fmla="*/ 39435 w 511814"/>
                  <a:gd name="connsiteY247" fmla="*/ 29794 h 304174"/>
                  <a:gd name="connsiteX248" fmla="*/ 39242 w 511814"/>
                  <a:gd name="connsiteY248" fmla="*/ 30116 h 304174"/>
                  <a:gd name="connsiteX249" fmla="*/ 37187 w 511814"/>
                  <a:gd name="connsiteY249" fmla="*/ 32170 h 304174"/>
                  <a:gd name="connsiteX250" fmla="*/ 35453 w 511814"/>
                  <a:gd name="connsiteY250" fmla="*/ 33455 h 304174"/>
                  <a:gd name="connsiteX251" fmla="*/ 35196 w 511814"/>
                  <a:gd name="connsiteY251" fmla="*/ 33583 h 304174"/>
                  <a:gd name="connsiteX252" fmla="*/ 24213 w 511814"/>
                  <a:gd name="connsiteY252" fmla="*/ 37693 h 304174"/>
                  <a:gd name="connsiteX253" fmla="*/ 22351 w 511814"/>
                  <a:gd name="connsiteY253" fmla="*/ 38206 h 304174"/>
                  <a:gd name="connsiteX254" fmla="*/ 22222 w 511814"/>
                  <a:gd name="connsiteY254" fmla="*/ 39683 h 304174"/>
                  <a:gd name="connsiteX255" fmla="*/ 22029 w 511814"/>
                  <a:gd name="connsiteY255" fmla="*/ 46233 h 304174"/>
                  <a:gd name="connsiteX256" fmla="*/ 22929 w 511814"/>
                  <a:gd name="connsiteY256" fmla="*/ 54388 h 304174"/>
                  <a:gd name="connsiteX257" fmla="*/ 23378 w 511814"/>
                  <a:gd name="connsiteY257" fmla="*/ 54388 h 304174"/>
                  <a:gd name="connsiteX258" fmla="*/ 23378 w 511814"/>
                  <a:gd name="connsiteY258" fmla="*/ 54388 h 304174"/>
                  <a:gd name="connsiteX259" fmla="*/ 23892 w 511814"/>
                  <a:gd name="connsiteY259" fmla="*/ 54516 h 304174"/>
                  <a:gd name="connsiteX260" fmla="*/ 24791 w 511814"/>
                  <a:gd name="connsiteY260" fmla="*/ 54966 h 304174"/>
                  <a:gd name="connsiteX261" fmla="*/ 28002 w 511814"/>
                  <a:gd name="connsiteY261" fmla="*/ 57277 h 304174"/>
                  <a:gd name="connsiteX262" fmla="*/ 29672 w 511814"/>
                  <a:gd name="connsiteY262" fmla="*/ 57920 h 304174"/>
                  <a:gd name="connsiteX263" fmla="*/ 30058 w 511814"/>
                  <a:gd name="connsiteY263" fmla="*/ 58176 h 304174"/>
                  <a:gd name="connsiteX264" fmla="*/ 30764 w 511814"/>
                  <a:gd name="connsiteY264" fmla="*/ 58883 h 304174"/>
                  <a:gd name="connsiteX265" fmla="*/ 31021 w 511814"/>
                  <a:gd name="connsiteY265" fmla="*/ 59332 h 304174"/>
                  <a:gd name="connsiteX266" fmla="*/ 31471 w 511814"/>
                  <a:gd name="connsiteY266" fmla="*/ 60681 h 304174"/>
                  <a:gd name="connsiteX267" fmla="*/ 31535 w 511814"/>
                  <a:gd name="connsiteY267" fmla="*/ 61066 h 304174"/>
                  <a:gd name="connsiteX268" fmla="*/ 31535 w 511814"/>
                  <a:gd name="connsiteY268" fmla="*/ 62415 h 304174"/>
                  <a:gd name="connsiteX269" fmla="*/ 31471 w 511814"/>
                  <a:gd name="connsiteY269" fmla="*/ 62800 h 304174"/>
                  <a:gd name="connsiteX270" fmla="*/ 30122 w 511814"/>
                  <a:gd name="connsiteY270" fmla="*/ 66909 h 304174"/>
                  <a:gd name="connsiteX271" fmla="*/ 22094 w 511814"/>
                  <a:gd name="connsiteY271" fmla="*/ 84118 h 304174"/>
                  <a:gd name="connsiteX272" fmla="*/ 17726 w 511814"/>
                  <a:gd name="connsiteY272" fmla="*/ 91759 h 304174"/>
                  <a:gd name="connsiteX273" fmla="*/ 17405 w 511814"/>
                  <a:gd name="connsiteY273" fmla="*/ 92145 h 304174"/>
                  <a:gd name="connsiteX274" fmla="*/ 14579 w 511814"/>
                  <a:gd name="connsiteY274" fmla="*/ 94071 h 304174"/>
                  <a:gd name="connsiteX275" fmla="*/ 11946 w 511814"/>
                  <a:gd name="connsiteY275" fmla="*/ 97795 h 304174"/>
                  <a:gd name="connsiteX276" fmla="*/ 2312 w 511814"/>
                  <a:gd name="connsiteY276" fmla="*/ 109739 h 304174"/>
                  <a:gd name="connsiteX277" fmla="*/ 0 w 511814"/>
                  <a:gd name="connsiteY277" fmla="*/ 112436 h 304174"/>
                  <a:gd name="connsiteX278" fmla="*/ 5202 w 511814"/>
                  <a:gd name="connsiteY278" fmla="*/ 117830 h 304174"/>
                  <a:gd name="connsiteX279" fmla="*/ 12139 w 511814"/>
                  <a:gd name="connsiteY279" fmla="*/ 123416 h 304174"/>
                  <a:gd name="connsiteX280" fmla="*/ 14965 w 511814"/>
                  <a:gd name="connsiteY280" fmla="*/ 125150 h 304174"/>
                  <a:gd name="connsiteX281" fmla="*/ 17148 w 511814"/>
                  <a:gd name="connsiteY281" fmla="*/ 126242 h 304174"/>
                  <a:gd name="connsiteX282" fmla="*/ 17469 w 511814"/>
                  <a:gd name="connsiteY282" fmla="*/ 126434 h 304174"/>
                  <a:gd name="connsiteX283" fmla="*/ 18369 w 511814"/>
                  <a:gd name="connsiteY283" fmla="*/ 127333 h 304174"/>
                  <a:gd name="connsiteX284" fmla="*/ 18625 w 511814"/>
                  <a:gd name="connsiteY284" fmla="*/ 127718 h 304174"/>
                  <a:gd name="connsiteX285" fmla="*/ 19332 w 511814"/>
                  <a:gd name="connsiteY285" fmla="*/ 129324 h 304174"/>
                  <a:gd name="connsiteX286" fmla="*/ 19396 w 511814"/>
                  <a:gd name="connsiteY286" fmla="*/ 129902 h 304174"/>
                  <a:gd name="connsiteX287" fmla="*/ 19139 w 511814"/>
                  <a:gd name="connsiteY287" fmla="*/ 132406 h 304174"/>
                  <a:gd name="connsiteX288" fmla="*/ 19011 w 511814"/>
                  <a:gd name="connsiteY288" fmla="*/ 132791 h 304174"/>
                  <a:gd name="connsiteX289" fmla="*/ 18561 w 511814"/>
                  <a:gd name="connsiteY289" fmla="*/ 133690 h 304174"/>
                  <a:gd name="connsiteX290" fmla="*/ 18240 w 511814"/>
                  <a:gd name="connsiteY290" fmla="*/ 134076 h 304174"/>
                  <a:gd name="connsiteX291" fmla="*/ 17212 w 511814"/>
                  <a:gd name="connsiteY291" fmla="*/ 134910 h 304174"/>
                  <a:gd name="connsiteX292" fmla="*/ 16827 w 511814"/>
                  <a:gd name="connsiteY292" fmla="*/ 135424 h 304174"/>
                  <a:gd name="connsiteX293" fmla="*/ 16827 w 511814"/>
                  <a:gd name="connsiteY293" fmla="*/ 136644 h 304174"/>
                  <a:gd name="connsiteX294" fmla="*/ 17020 w 511814"/>
                  <a:gd name="connsiteY294" fmla="*/ 137928 h 304174"/>
                  <a:gd name="connsiteX295" fmla="*/ 20167 w 511814"/>
                  <a:gd name="connsiteY295" fmla="*/ 145120 h 304174"/>
                  <a:gd name="connsiteX296" fmla="*/ 20681 w 511814"/>
                  <a:gd name="connsiteY296" fmla="*/ 147367 h 304174"/>
                  <a:gd name="connsiteX297" fmla="*/ 21130 w 511814"/>
                  <a:gd name="connsiteY297" fmla="*/ 152119 h 304174"/>
                  <a:gd name="connsiteX298" fmla="*/ 22415 w 511814"/>
                  <a:gd name="connsiteY298" fmla="*/ 155137 h 304174"/>
                  <a:gd name="connsiteX299" fmla="*/ 22479 w 511814"/>
                  <a:gd name="connsiteY299" fmla="*/ 155394 h 304174"/>
                  <a:gd name="connsiteX300" fmla="*/ 22929 w 511814"/>
                  <a:gd name="connsiteY300" fmla="*/ 158348 h 304174"/>
                  <a:gd name="connsiteX301" fmla="*/ 22864 w 511814"/>
                  <a:gd name="connsiteY301" fmla="*/ 158862 h 304174"/>
                  <a:gd name="connsiteX302" fmla="*/ 22158 w 511814"/>
                  <a:gd name="connsiteY302" fmla="*/ 160916 h 304174"/>
                  <a:gd name="connsiteX303" fmla="*/ 21708 w 511814"/>
                  <a:gd name="connsiteY303" fmla="*/ 161494 h 304174"/>
                  <a:gd name="connsiteX304" fmla="*/ 20488 w 511814"/>
                  <a:gd name="connsiteY304" fmla="*/ 162393 h 304174"/>
                  <a:gd name="connsiteX305" fmla="*/ 20103 w 511814"/>
                  <a:gd name="connsiteY305" fmla="*/ 164255 h 304174"/>
                  <a:gd name="connsiteX306" fmla="*/ 22222 w 511814"/>
                  <a:gd name="connsiteY306" fmla="*/ 164705 h 304174"/>
                  <a:gd name="connsiteX307" fmla="*/ 22864 w 511814"/>
                  <a:gd name="connsiteY307" fmla="*/ 165090 h 304174"/>
                  <a:gd name="connsiteX308" fmla="*/ 28580 w 511814"/>
                  <a:gd name="connsiteY308" fmla="*/ 171511 h 304174"/>
                  <a:gd name="connsiteX309" fmla="*/ 32691 w 511814"/>
                  <a:gd name="connsiteY309" fmla="*/ 172924 h 304174"/>
                  <a:gd name="connsiteX310" fmla="*/ 38664 w 511814"/>
                  <a:gd name="connsiteY310" fmla="*/ 173117 h 304174"/>
                  <a:gd name="connsiteX311" fmla="*/ 40591 w 511814"/>
                  <a:gd name="connsiteY311" fmla="*/ 173374 h 304174"/>
                  <a:gd name="connsiteX312" fmla="*/ 40848 w 511814"/>
                  <a:gd name="connsiteY312" fmla="*/ 173438 h 304174"/>
                  <a:gd name="connsiteX313" fmla="*/ 43352 w 511814"/>
                  <a:gd name="connsiteY313" fmla="*/ 174337 h 304174"/>
                  <a:gd name="connsiteX314" fmla="*/ 43609 w 511814"/>
                  <a:gd name="connsiteY314" fmla="*/ 174465 h 304174"/>
                  <a:gd name="connsiteX315" fmla="*/ 45215 w 511814"/>
                  <a:gd name="connsiteY315" fmla="*/ 175621 h 304174"/>
                  <a:gd name="connsiteX316" fmla="*/ 48812 w 511814"/>
                  <a:gd name="connsiteY316" fmla="*/ 179153 h 304174"/>
                  <a:gd name="connsiteX317" fmla="*/ 51059 w 511814"/>
                  <a:gd name="connsiteY317" fmla="*/ 180758 h 304174"/>
                  <a:gd name="connsiteX318" fmla="*/ 53179 w 511814"/>
                  <a:gd name="connsiteY318" fmla="*/ 181400 h 304174"/>
                  <a:gd name="connsiteX319" fmla="*/ 55106 w 511814"/>
                  <a:gd name="connsiteY319" fmla="*/ 181593 h 304174"/>
                  <a:gd name="connsiteX320" fmla="*/ 65703 w 511814"/>
                  <a:gd name="connsiteY320" fmla="*/ 179987 h 304174"/>
                  <a:gd name="connsiteX321" fmla="*/ 66024 w 511814"/>
                  <a:gd name="connsiteY321" fmla="*/ 179987 h 304174"/>
                  <a:gd name="connsiteX322" fmla="*/ 67822 w 511814"/>
                  <a:gd name="connsiteY322" fmla="*/ 180244 h 304174"/>
                  <a:gd name="connsiteX323" fmla="*/ 68143 w 511814"/>
                  <a:gd name="connsiteY323" fmla="*/ 180308 h 304174"/>
                  <a:gd name="connsiteX324" fmla="*/ 73410 w 511814"/>
                  <a:gd name="connsiteY324" fmla="*/ 182492 h 304174"/>
                  <a:gd name="connsiteX325" fmla="*/ 74309 w 511814"/>
                  <a:gd name="connsiteY325" fmla="*/ 182492 h 304174"/>
                  <a:gd name="connsiteX326" fmla="*/ 74116 w 511814"/>
                  <a:gd name="connsiteY326" fmla="*/ 177547 h 304174"/>
                  <a:gd name="connsiteX327" fmla="*/ 74823 w 511814"/>
                  <a:gd name="connsiteY327" fmla="*/ 176456 h 304174"/>
                  <a:gd name="connsiteX328" fmla="*/ 76621 w 511814"/>
                  <a:gd name="connsiteY328" fmla="*/ 175749 h 304174"/>
                  <a:gd name="connsiteX329" fmla="*/ 77328 w 511814"/>
                  <a:gd name="connsiteY329" fmla="*/ 175749 h 304174"/>
                  <a:gd name="connsiteX330" fmla="*/ 82466 w 511814"/>
                  <a:gd name="connsiteY330" fmla="*/ 177290 h 304174"/>
                  <a:gd name="connsiteX331" fmla="*/ 89852 w 511814"/>
                  <a:gd name="connsiteY331" fmla="*/ 177933 h 304174"/>
                  <a:gd name="connsiteX332" fmla="*/ 90109 w 511814"/>
                  <a:gd name="connsiteY332" fmla="*/ 177997 h 304174"/>
                  <a:gd name="connsiteX333" fmla="*/ 92421 w 511814"/>
                  <a:gd name="connsiteY333" fmla="*/ 178703 h 304174"/>
                  <a:gd name="connsiteX334" fmla="*/ 92806 w 511814"/>
                  <a:gd name="connsiteY334" fmla="*/ 178896 h 304174"/>
                  <a:gd name="connsiteX335" fmla="*/ 95118 w 511814"/>
                  <a:gd name="connsiteY335" fmla="*/ 180694 h 304174"/>
                  <a:gd name="connsiteX336" fmla="*/ 99100 w 511814"/>
                  <a:gd name="connsiteY336" fmla="*/ 184226 h 304174"/>
                  <a:gd name="connsiteX337" fmla="*/ 101541 w 511814"/>
                  <a:gd name="connsiteY337" fmla="*/ 185189 h 304174"/>
                  <a:gd name="connsiteX338" fmla="*/ 103339 w 511814"/>
                  <a:gd name="connsiteY338" fmla="*/ 184803 h 304174"/>
                  <a:gd name="connsiteX339" fmla="*/ 107064 w 511814"/>
                  <a:gd name="connsiteY339" fmla="*/ 182813 h 304174"/>
                  <a:gd name="connsiteX340" fmla="*/ 107450 w 511814"/>
                  <a:gd name="connsiteY340" fmla="*/ 182684 h 304174"/>
                  <a:gd name="connsiteX341" fmla="*/ 122478 w 511814"/>
                  <a:gd name="connsiteY341" fmla="*/ 181143 h 304174"/>
                  <a:gd name="connsiteX342" fmla="*/ 124405 w 511814"/>
                  <a:gd name="connsiteY342" fmla="*/ 179859 h 304174"/>
                  <a:gd name="connsiteX343" fmla="*/ 122928 w 511814"/>
                  <a:gd name="connsiteY343" fmla="*/ 170291 h 304174"/>
                  <a:gd name="connsiteX344" fmla="*/ 123121 w 511814"/>
                  <a:gd name="connsiteY344" fmla="*/ 157770 h 304174"/>
                  <a:gd name="connsiteX345" fmla="*/ 123506 w 511814"/>
                  <a:gd name="connsiteY345" fmla="*/ 156871 h 304174"/>
                  <a:gd name="connsiteX346" fmla="*/ 124405 w 511814"/>
                  <a:gd name="connsiteY346" fmla="*/ 156614 h 304174"/>
                  <a:gd name="connsiteX347" fmla="*/ 125625 w 511814"/>
                  <a:gd name="connsiteY347" fmla="*/ 156807 h 304174"/>
                  <a:gd name="connsiteX348" fmla="*/ 128773 w 511814"/>
                  <a:gd name="connsiteY348" fmla="*/ 156614 h 304174"/>
                  <a:gd name="connsiteX349" fmla="*/ 131277 w 511814"/>
                  <a:gd name="connsiteY349" fmla="*/ 155844 h 304174"/>
                  <a:gd name="connsiteX350" fmla="*/ 134938 w 511814"/>
                  <a:gd name="connsiteY350" fmla="*/ 151541 h 304174"/>
                  <a:gd name="connsiteX351" fmla="*/ 135131 w 511814"/>
                  <a:gd name="connsiteY351" fmla="*/ 151349 h 304174"/>
                  <a:gd name="connsiteX352" fmla="*/ 139691 w 511814"/>
                  <a:gd name="connsiteY352" fmla="*/ 148138 h 304174"/>
                  <a:gd name="connsiteX353" fmla="*/ 139884 w 511814"/>
                  <a:gd name="connsiteY353" fmla="*/ 148010 h 304174"/>
                  <a:gd name="connsiteX354" fmla="*/ 141489 w 511814"/>
                  <a:gd name="connsiteY354" fmla="*/ 147303 h 304174"/>
                  <a:gd name="connsiteX355" fmla="*/ 142388 w 511814"/>
                  <a:gd name="connsiteY355" fmla="*/ 147303 h 304174"/>
                  <a:gd name="connsiteX356" fmla="*/ 143994 w 511814"/>
                  <a:gd name="connsiteY356" fmla="*/ 148010 h 304174"/>
                  <a:gd name="connsiteX357" fmla="*/ 144379 w 511814"/>
                  <a:gd name="connsiteY357" fmla="*/ 148267 h 304174"/>
                  <a:gd name="connsiteX358" fmla="*/ 148426 w 511814"/>
                  <a:gd name="connsiteY358" fmla="*/ 152697 h 304174"/>
                  <a:gd name="connsiteX359" fmla="*/ 151187 w 511814"/>
                  <a:gd name="connsiteY359" fmla="*/ 154559 h 304174"/>
                  <a:gd name="connsiteX360" fmla="*/ 154270 w 511814"/>
                  <a:gd name="connsiteY360" fmla="*/ 155651 h 304174"/>
                  <a:gd name="connsiteX361" fmla="*/ 157289 w 511814"/>
                  <a:gd name="connsiteY361" fmla="*/ 156486 h 304174"/>
                  <a:gd name="connsiteX362" fmla="*/ 161014 w 511814"/>
                  <a:gd name="connsiteY362" fmla="*/ 156678 h 304174"/>
                  <a:gd name="connsiteX363" fmla="*/ 164032 w 511814"/>
                  <a:gd name="connsiteY363" fmla="*/ 156421 h 304174"/>
                  <a:gd name="connsiteX364" fmla="*/ 166088 w 511814"/>
                  <a:gd name="connsiteY364" fmla="*/ 156678 h 304174"/>
                  <a:gd name="connsiteX365" fmla="*/ 166345 w 511814"/>
                  <a:gd name="connsiteY365" fmla="*/ 156743 h 304174"/>
                  <a:gd name="connsiteX366" fmla="*/ 167501 w 511814"/>
                  <a:gd name="connsiteY366" fmla="*/ 157192 h 304174"/>
                  <a:gd name="connsiteX367" fmla="*/ 168079 w 511814"/>
                  <a:gd name="connsiteY367" fmla="*/ 157706 h 304174"/>
                  <a:gd name="connsiteX368" fmla="*/ 168978 w 511814"/>
                  <a:gd name="connsiteY368" fmla="*/ 159311 h 304174"/>
                  <a:gd name="connsiteX369" fmla="*/ 169106 w 511814"/>
                  <a:gd name="connsiteY369" fmla="*/ 159632 h 304174"/>
                  <a:gd name="connsiteX370" fmla="*/ 169941 w 511814"/>
                  <a:gd name="connsiteY370" fmla="*/ 163485 h 304174"/>
                  <a:gd name="connsiteX371" fmla="*/ 170327 w 511814"/>
                  <a:gd name="connsiteY371" fmla="*/ 163998 h 304174"/>
                  <a:gd name="connsiteX372" fmla="*/ 172318 w 511814"/>
                  <a:gd name="connsiteY372" fmla="*/ 163998 h 304174"/>
                  <a:gd name="connsiteX373" fmla="*/ 175978 w 511814"/>
                  <a:gd name="connsiteY373" fmla="*/ 162714 h 304174"/>
                  <a:gd name="connsiteX374" fmla="*/ 176235 w 511814"/>
                  <a:gd name="connsiteY374" fmla="*/ 162650 h 304174"/>
                  <a:gd name="connsiteX375" fmla="*/ 179639 w 511814"/>
                  <a:gd name="connsiteY375" fmla="*/ 162200 h 304174"/>
                  <a:gd name="connsiteX376" fmla="*/ 180731 w 511814"/>
                  <a:gd name="connsiteY376" fmla="*/ 162714 h 304174"/>
                  <a:gd name="connsiteX377" fmla="*/ 182337 w 511814"/>
                  <a:gd name="connsiteY377" fmla="*/ 165218 h 304174"/>
                  <a:gd name="connsiteX378" fmla="*/ 182465 w 511814"/>
                  <a:gd name="connsiteY378" fmla="*/ 165540 h 304174"/>
                  <a:gd name="connsiteX379" fmla="*/ 182851 w 511814"/>
                  <a:gd name="connsiteY379" fmla="*/ 167145 h 304174"/>
                  <a:gd name="connsiteX380" fmla="*/ 192998 w 511814"/>
                  <a:gd name="connsiteY380" fmla="*/ 179923 h 304174"/>
                  <a:gd name="connsiteX381" fmla="*/ 193127 w 511814"/>
                  <a:gd name="connsiteY381" fmla="*/ 180116 h 304174"/>
                  <a:gd name="connsiteX382" fmla="*/ 194026 w 511814"/>
                  <a:gd name="connsiteY382" fmla="*/ 181914 h 304174"/>
                  <a:gd name="connsiteX383" fmla="*/ 194090 w 511814"/>
                  <a:gd name="connsiteY383" fmla="*/ 182171 h 304174"/>
                  <a:gd name="connsiteX384" fmla="*/ 194732 w 511814"/>
                  <a:gd name="connsiteY384" fmla="*/ 184932 h 304174"/>
                  <a:gd name="connsiteX385" fmla="*/ 196145 w 511814"/>
                  <a:gd name="connsiteY385" fmla="*/ 187115 h 304174"/>
                  <a:gd name="connsiteX386" fmla="*/ 199870 w 511814"/>
                  <a:gd name="connsiteY386" fmla="*/ 190454 h 304174"/>
                  <a:gd name="connsiteX387" fmla="*/ 209055 w 511814"/>
                  <a:gd name="connsiteY387" fmla="*/ 196041 h 304174"/>
                  <a:gd name="connsiteX388" fmla="*/ 209504 w 511814"/>
                  <a:gd name="connsiteY388" fmla="*/ 196490 h 304174"/>
                  <a:gd name="connsiteX389" fmla="*/ 210532 w 511814"/>
                  <a:gd name="connsiteY389" fmla="*/ 198545 h 304174"/>
                  <a:gd name="connsiteX390" fmla="*/ 216441 w 511814"/>
                  <a:gd name="connsiteY390" fmla="*/ 202975 h 304174"/>
                  <a:gd name="connsiteX391" fmla="*/ 220615 w 511814"/>
                  <a:gd name="connsiteY391" fmla="*/ 205159 h 304174"/>
                  <a:gd name="connsiteX392" fmla="*/ 223056 w 511814"/>
                  <a:gd name="connsiteY392" fmla="*/ 206250 h 304174"/>
                  <a:gd name="connsiteX393" fmla="*/ 225818 w 511814"/>
                  <a:gd name="connsiteY393" fmla="*/ 206892 h 304174"/>
                  <a:gd name="connsiteX394" fmla="*/ 229029 w 511814"/>
                  <a:gd name="connsiteY394" fmla="*/ 207085 h 304174"/>
                  <a:gd name="connsiteX395" fmla="*/ 232561 w 511814"/>
                  <a:gd name="connsiteY395" fmla="*/ 206828 h 304174"/>
                  <a:gd name="connsiteX396" fmla="*/ 238984 w 511814"/>
                  <a:gd name="connsiteY396" fmla="*/ 205287 h 304174"/>
                  <a:gd name="connsiteX397" fmla="*/ 241874 w 511814"/>
                  <a:gd name="connsiteY397" fmla="*/ 205030 h 304174"/>
                  <a:gd name="connsiteX398" fmla="*/ 242259 w 511814"/>
                  <a:gd name="connsiteY398" fmla="*/ 205095 h 304174"/>
                  <a:gd name="connsiteX399" fmla="*/ 245471 w 511814"/>
                  <a:gd name="connsiteY399" fmla="*/ 205993 h 304174"/>
                  <a:gd name="connsiteX400" fmla="*/ 245985 w 511814"/>
                  <a:gd name="connsiteY400" fmla="*/ 206315 h 304174"/>
                  <a:gd name="connsiteX401" fmla="*/ 250223 w 511814"/>
                  <a:gd name="connsiteY401" fmla="*/ 210552 h 304174"/>
                  <a:gd name="connsiteX402" fmla="*/ 251701 w 511814"/>
                  <a:gd name="connsiteY402" fmla="*/ 211387 h 304174"/>
                  <a:gd name="connsiteX403" fmla="*/ 254205 w 511814"/>
                  <a:gd name="connsiteY403" fmla="*/ 212222 h 304174"/>
                  <a:gd name="connsiteX404" fmla="*/ 254591 w 511814"/>
                  <a:gd name="connsiteY404" fmla="*/ 212479 h 304174"/>
                  <a:gd name="connsiteX405" fmla="*/ 261912 w 511814"/>
                  <a:gd name="connsiteY405" fmla="*/ 219093 h 304174"/>
                  <a:gd name="connsiteX406" fmla="*/ 270519 w 511814"/>
                  <a:gd name="connsiteY406" fmla="*/ 224358 h 304174"/>
                  <a:gd name="connsiteX407" fmla="*/ 274051 w 511814"/>
                  <a:gd name="connsiteY407" fmla="*/ 225450 h 304174"/>
                  <a:gd name="connsiteX408" fmla="*/ 274436 w 511814"/>
                  <a:gd name="connsiteY408" fmla="*/ 225642 h 304174"/>
                  <a:gd name="connsiteX409" fmla="*/ 277198 w 511814"/>
                  <a:gd name="connsiteY409" fmla="*/ 227762 h 304174"/>
                  <a:gd name="connsiteX410" fmla="*/ 285355 w 511814"/>
                  <a:gd name="connsiteY410" fmla="*/ 229303 h 304174"/>
                  <a:gd name="connsiteX411" fmla="*/ 295374 w 511814"/>
                  <a:gd name="connsiteY411" fmla="*/ 233027 h 304174"/>
                  <a:gd name="connsiteX412" fmla="*/ 298007 w 511814"/>
                  <a:gd name="connsiteY412" fmla="*/ 234439 h 304174"/>
                  <a:gd name="connsiteX413" fmla="*/ 299613 w 511814"/>
                  <a:gd name="connsiteY413" fmla="*/ 233798 h 304174"/>
                  <a:gd name="connsiteX414" fmla="*/ 301732 w 511814"/>
                  <a:gd name="connsiteY414" fmla="*/ 232064 h 304174"/>
                  <a:gd name="connsiteX415" fmla="*/ 303531 w 511814"/>
                  <a:gd name="connsiteY415" fmla="*/ 230073 h 304174"/>
                  <a:gd name="connsiteX416" fmla="*/ 304109 w 511814"/>
                  <a:gd name="connsiteY416" fmla="*/ 228532 h 304174"/>
                  <a:gd name="connsiteX417" fmla="*/ 304558 w 511814"/>
                  <a:gd name="connsiteY417" fmla="*/ 225707 h 304174"/>
                  <a:gd name="connsiteX418" fmla="*/ 304879 w 511814"/>
                  <a:gd name="connsiteY418" fmla="*/ 225065 h 304174"/>
                  <a:gd name="connsiteX419" fmla="*/ 306485 w 511814"/>
                  <a:gd name="connsiteY419" fmla="*/ 223459 h 304174"/>
                  <a:gd name="connsiteX420" fmla="*/ 307063 w 511814"/>
                  <a:gd name="connsiteY420" fmla="*/ 223138 h 304174"/>
                  <a:gd name="connsiteX421" fmla="*/ 309375 w 511814"/>
                  <a:gd name="connsiteY421" fmla="*/ 222689 h 304174"/>
                  <a:gd name="connsiteX422" fmla="*/ 309696 w 511814"/>
                  <a:gd name="connsiteY422" fmla="*/ 222689 h 304174"/>
                  <a:gd name="connsiteX423" fmla="*/ 312908 w 511814"/>
                  <a:gd name="connsiteY423" fmla="*/ 222946 h 304174"/>
                  <a:gd name="connsiteX424" fmla="*/ 319973 w 511814"/>
                  <a:gd name="connsiteY424" fmla="*/ 224808 h 304174"/>
                  <a:gd name="connsiteX425" fmla="*/ 320165 w 511814"/>
                  <a:gd name="connsiteY425" fmla="*/ 224872 h 304174"/>
                  <a:gd name="connsiteX426" fmla="*/ 323376 w 511814"/>
                  <a:gd name="connsiteY426" fmla="*/ 226477 h 304174"/>
                  <a:gd name="connsiteX427" fmla="*/ 326524 w 511814"/>
                  <a:gd name="connsiteY427" fmla="*/ 228853 h 304174"/>
                  <a:gd name="connsiteX428" fmla="*/ 326780 w 511814"/>
                  <a:gd name="connsiteY428" fmla="*/ 229110 h 304174"/>
                  <a:gd name="connsiteX429" fmla="*/ 332625 w 511814"/>
                  <a:gd name="connsiteY429" fmla="*/ 237457 h 304174"/>
                  <a:gd name="connsiteX430" fmla="*/ 334166 w 511814"/>
                  <a:gd name="connsiteY430" fmla="*/ 238806 h 304174"/>
                  <a:gd name="connsiteX431" fmla="*/ 335194 w 511814"/>
                  <a:gd name="connsiteY431" fmla="*/ 239127 h 304174"/>
                  <a:gd name="connsiteX432" fmla="*/ 337827 w 511814"/>
                  <a:gd name="connsiteY432" fmla="*/ 239320 h 304174"/>
                  <a:gd name="connsiteX433" fmla="*/ 339304 w 511814"/>
                  <a:gd name="connsiteY433" fmla="*/ 239577 h 304174"/>
                  <a:gd name="connsiteX434" fmla="*/ 339947 w 511814"/>
                  <a:gd name="connsiteY434" fmla="*/ 239898 h 304174"/>
                  <a:gd name="connsiteX435" fmla="*/ 340846 w 511814"/>
                  <a:gd name="connsiteY435" fmla="*/ 240797 h 304174"/>
                  <a:gd name="connsiteX436" fmla="*/ 347076 w 511814"/>
                  <a:gd name="connsiteY436" fmla="*/ 247667 h 304174"/>
                  <a:gd name="connsiteX437" fmla="*/ 348874 w 511814"/>
                  <a:gd name="connsiteY437" fmla="*/ 249016 h 304174"/>
                  <a:gd name="connsiteX438" fmla="*/ 352150 w 511814"/>
                  <a:gd name="connsiteY438" fmla="*/ 250300 h 304174"/>
                  <a:gd name="connsiteX439" fmla="*/ 357223 w 511814"/>
                  <a:gd name="connsiteY439" fmla="*/ 251392 h 304174"/>
                  <a:gd name="connsiteX440" fmla="*/ 359600 w 511814"/>
                  <a:gd name="connsiteY440" fmla="*/ 252226 h 304174"/>
                  <a:gd name="connsiteX441" fmla="*/ 360563 w 511814"/>
                  <a:gd name="connsiteY441" fmla="*/ 252098 h 304174"/>
                  <a:gd name="connsiteX442" fmla="*/ 361783 w 511814"/>
                  <a:gd name="connsiteY442" fmla="*/ 251071 h 304174"/>
                  <a:gd name="connsiteX443" fmla="*/ 365573 w 511814"/>
                  <a:gd name="connsiteY443" fmla="*/ 245291 h 304174"/>
                  <a:gd name="connsiteX444" fmla="*/ 366279 w 511814"/>
                  <a:gd name="connsiteY444" fmla="*/ 244778 h 304174"/>
                  <a:gd name="connsiteX445" fmla="*/ 368078 w 511814"/>
                  <a:gd name="connsiteY445" fmla="*/ 244328 h 304174"/>
                  <a:gd name="connsiteX446" fmla="*/ 369105 w 511814"/>
                  <a:gd name="connsiteY446" fmla="*/ 244585 h 304174"/>
                  <a:gd name="connsiteX447" fmla="*/ 372316 w 511814"/>
                  <a:gd name="connsiteY447" fmla="*/ 247346 h 304174"/>
                  <a:gd name="connsiteX448" fmla="*/ 372509 w 511814"/>
                  <a:gd name="connsiteY448" fmla="*/ 247539 h 304174"/>
                  <a:gd name="connsiteX449" fmla="*/ 374821 w 511814"/>
                  <a:gd name="connsiteY449" fmla="*/ 250750 h 304174"/>
                  <a:gd name="connsiteX450" fmla="*/ 380152 w 511814"/>
                  <a:gd name="connsiteY450" fmla="*/ 261409 h 304174"/>
                  <a:gd name="connsiteX451" fmla="*/ 379831 w 511814"/>
                  <a:gd name="connsiteY451" fmla="*/ 262821 h 304174"/>
                  <a:gd name="connsiteX452" fmla="*/ 375720 w 511814"/>
                  <a:gd name="connsiteY452" fmla="*/ 265839 h 304174"/>
                  <a:gd name="connsiteX453" fmla="*/ 375399 w 511814"/>
                  <a:gd name="connsiteY453" fmla="*/ 266482 h 304174"/>
                  <a:gd name="connsiteX454" fmla="*/ 376812 w 511814"/>
                  <a:gd name="connsiteY454" fmla="*/ 266931 h 304174"/>
                  <a:gd name="connsiteX455" fmla="*/ 378225 w 511814"/>
                  <a:gd name="connsiteY455" fmla="*/ 267124 h 304174"/>
                  <a:gd name="connsiteX456" fmla="*/ 381244 w 511814"/>
                  <a:gd name="connsiteY456" fmla="*/ 268023 h 304174"/>
                  <a:gd name="connsiteX457" fmla="*/ 384969 w 511814"/>
                  <a:gd name="connsiteY457" fmla="*/ 268215 h 304174"/>
                  <a:gd name="connsiteX458" fmla="*/ 385418 w 511814"/>
                  <a:gd name="connsiteY458" fmla="*/ 268344 h 304174"/>
                  <a:gd name="connsiteX459" fmla="*/ 386318 w 511814"/>
                  <a:gd name="connsiteY459" fmla="*/ 268793 h 304174"/>
                  <a:gd name="connsiteX460" fmla="*/ 386575 w 511814"/>
                  <a:gd name="connsiteY460" fmla="*/ 268986 h 304174"/>
                  <a:gd name="connsiteX461" fmla="*/ 390107 w 511814"/>
                  <a:gd name="connsiteY461" fmla="*/ 272325 h 304174"/>
                  <a:gd name="connsiteX462" fmla="*/ 391392 w 511814"/>
                  <a:gd name="connsiteY462" fmla="*/ 272325 h 304174"/>
                  <a:gd name="connsiteX463" fmla="*/ 394089 w 511814"/>
                  <a:gd name="connsiteY463" fmla="*/ 270655 h 304174"/>
                  <a:gd name="connsiteX464" fmla="*/ 394539 w 511814"/>
                  <a:gd name="connsiteY464" fmla="*/ 270527 h 304174"/>
                  <a:gd name="connsiteX465" fmla="*/ 396337 w 511814"/>
                  <a:gd name="connsiteY465" fmla="*/ 270270 h 304174"/>
                  <a:gd name="connsiteX466" fmla="*/ 397236 w 511814"/>
                  <a:gd name="connsiteY466" fmla="*/ 270527 h 304174"/>
                  <a:gd name="connsiteX467" fmla="*/ 398585 w 511814"/>
                  <a:gd name="connsiteY467" fmla="*/ 271683 h 304174"/>
                  <a:gd name="connsiteX468" fmla="*/ 398842 w 511814"/>
                  <a:gd name="connsiteY468" fmla="*/ 272004 h 304174"/>
                  <a:gd name="connsiteX469" fmla="*/ 403081 w 511814"/>
                  <a:gd name="connsiteY469" fmla="*/ 279196 h 304174"/>
                  <a:gd name="connsiteX470" fmla="*/ 409375 w 511814"/>
                  <a:gd name="connsiteY470" fmla="*/ 285938 h 304174"/>
                  <a:gd name="connsiteX471" fmla="*/ 413293 w 511814"/>
                  <a:gd name="connsiteY471" fmla="*/ 288763 h 304174"/>
                  <a:gd name="connsiteX472" fmla="*/ 422541 w 511814"/>
                  <a:gd name="connsiteY472" fmla="*/ 294414 h 304174"/>
                  <a:gd name="connsiteX473" fmla="*/ 424532 w 511814"/>
                  <a:gd name="connsiteY473" fmla="*/ 296148 h 304174"/>
                  <a:gd name="connsiteX474" fmla="*/ 426523 w 511814"/>
                  <a:gd name="connsiteY474" fmla="*/ 298588 h 304174"/>
                  <a:gd name="connsiteX475" fmla="*/ 427808 w 511814"/>
                  <a:gd name="connsiteY475" fmla="*/ 300450 h 304174"/>
                  <a:gd name="connsiteX476" fmla="*/ 428193 w 511814"/>
                  <a:gd name="connsiteY476" fmla="*/ 300643 h 304174"/>
                  <a:gd name="connsiteX477" fmla="*/ 429991 w 511814"/>
                  <a:gd name="connsiteY477" fmla="*/ 300643 h 304174"/>
                  <a:gd name="connsiteX478" fmla="*/ 430826 w 511814"/>
                  <a:gd name="connsiteY478" fmla="*/ 300964 h 304174"/>
                  <a:gd name="connsiteX479" fmla="*/ 431533 w 511814"/>
                  <a:gd name="connsiteY479" fmla="*/ 301670 h 304174"/>
                  <a:gd name="connsiteX480" fmla="*/ 431854 w 511814"/>
                  <a:gd name="connsiteY480" fmla="*/ 302312 h 304174"/>
                  <a:gd name="connsiteX481" fmla="*/ 432111 w 511814"/>
                  <a:gd name="connsiteY481" fmla="*/ 304174 h 304174"/>
                  <a:gd name="connsiteX482" fmla="*/ 511815 w 511814"/>
                  <a:gd name="connsiteY482" fmla="*/ 279452 h 304174"/>
                  <a:gd name="connsiteX483" fmla="*/ 503787 w 511814"/>
                  <a:gd name="connsiteY483" fmla="*/ 277590 h 30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</a:cxnLst>
                <a:rect l="l" t="t" r="r" b="b"/>
                <a:pathLst>
                  <a:path w="511814" h="304174">
                    <a:moveTo>
                      <a:pt x="503787" y="277590"/>
                    </a:moveTo>
                    <a:lnTo>
                      <a:pt x="496336" y="274316"/>
                    </a:lnTo>
                    <a:cubicBezTo>
                      <a:pt x="496272" y="274316"/>
                      <a:pt x="496208" y="274251"/>
                      <a:pt x="496144" y="274187"/>
                    </a:cubicBezTo>
                    <a:lnTo>
                      <a:pt x="492932" y="271875"/>
                    </a:lnTo>
                    <a:cubicBezTo>
                      <a:pt x="492868" y="271811"/>
                      <a:pt x="492804" y="271747"/>
                      <a:pt x="492740" y="271683"/>
                    </a:cubicBezTo>
                    <a:lnTo>
                      <a:pt x="487794" y="265839"/>
                    </a:lnTo>
                    <a:lnTo>
                      <a:pt x="479445" y="259739"/>
                    </a:lnTo>
                    <a:lnTo>
                      <a:pt x="477261" y="258648"/>
                    </a:lnTo>
                    <a:lnTo>
                      <a:pt x="474949" y="259226"/>
                    </a:lnTo>
                    <a:lnTo>
                      <a:pt x="472637" y="260317"/>
                    </a:lnTo>
                    <a:cubicBezTo>
                      <a:pt x="472509" y="260381"/>
                      <a:pt x="472316" y="260446"/>
                      <a:pt x="472187" y="260446"/>
                    </a:cubicBezTo>
                    <a:lnTo>
                      <a:pt x="469426" y="260446"/>
                    </a:lnTo>
                    <a:cubicBezTo>
                      <a:pt x="469105" y="260446"/>
                      <a:pt x="468719" y="260317"/>
                      <a:pt x="468527" y="259996"/>
                    </a:cubicBezTo>
                    <a:lnTo>
                      <a:pt x="467627" y="258840"/>
                    </a:lnTo>
                    <a:cubicBezTo>
                      <a:pt x="467499" y="258712"/>
                      <a:pt x="467435" y="258583"/>
                      <a:pt x="467435" y="258391"/>
                    </a:cubicBezTo>
                    <a:lnTo>
                      <a:pt x="466792" y="255630"/>
                    </a:lnTo>
                    <a:lnTo>
                      <a:pt x="466343" y="254923"/>
                    </a:lnTo>
                    <a:lnTo>
                      <a:pt x="465572" y="254538"/>
                    </a:lnTo>
                    <a:lnTo>
                      <a:pt x="461076" y="254923"/>
                    </a:lnTo>
                    <a:lnTo>
                      <a:pt x="460049" y="255309"/>
                    </a:lnTo>
                    <a:lnTo>
                      <a:pt x="458700" y="255565"/>
                    </a:lnTo>
                    <a:cubicBezTo>
                      <a:pt x="458443" y="255630"/>
                      <a:pt x="458186" y="255565"/>
                      <a:pt x="457994" y="255437"/>
                    </a:cubicBezTo>
                    <a:lnTo>
                      <a:pt x="456195" y="254538"/>
                    </a:lnTo>
                    <a:cubicBezTo>
                      <a:pt x="456067" y="254474"/>
                      <a:pt x="455938" y="254345"/>
                      <a:pt x="455810" y="254217"/>
                    </a:cubicBezTo>
                    <a:lnTo>
                      <a:pt x="454654" y="252869"/>
                    </a:lnTo>
                    <a:cubicBezTo>
                      <a:pt x="454590" y="252804"/>
                      <a:pt x="454525" y="252740"/>
                      <a:pt x="454525" y="252676"/>
                    </a:cubicBezTo>
                    <a:lnTo>
                      <a:pt x="453819" y="251327"/>
                    </a:lnTo>
                    <a:lnTo>
                      <a:pt x="452406" y="246576"/>
                    </a:lnTo>
                    <a:lnTo>
                      <a:pt x="451956" y="244393"/>
                    </a:lnTo>
                    <a:lnTo>
                      <a:pt x="451250" y="243172"/>
                    </a:lnTo>
                    <a:lnTo>
                      <a:pt x="449837" y="242209"/>
                    </a:lnTo>
                    <a:lnTo>
                      <a:pt x="444635" y="239641"/>
                    </a:lnTo>
                    <a:lnTo>
                      <a:pt x="441937" y="239063"/>
                    </a:lnTo>
                    <a:lnTo>
                      <a:pt x="436992" y="240989"/>
                    </a:lnTo>
                    <a:cubicBezTo>
                      <a:pt x="436863" y="241053"/>
                      <a:pt x="436735" y="241053"/>
                      <a:pt x="436606" y="241053"/>
                    </a:cubicBezTo>
                    <a:lnTo>
                      <a:pt x="434102" y="241053"/>
                    </a:lnTo>
                    <a:cubicBezTo>
                      <a:pt x="433716" y="241053"/>
                      <a:pt x="433395" y="240861"/>
                      <a:pt x="433202" y="240604"/>
                    </a:cubicBezTo>
                    <a:lnTo>
                      <a:pt x="431854" y="238806"/>
                    </a:lnTo>
                    <a:cubicBezTo>
                      <a:pt x="431725" y="238613"/>
                      <a:pt x="431661" y="238421"/>
                      <a:pt x="431661" y="238228"/>
                    </a:cubicBezTo>
                    <a:lnTo>
                      <a:pt x="431404" y="235916"/>
                    </a:lnTo>
                    <a:lnTo>
                      <a:pt x="431083" y="234311"/>
                    </a:lnTo>
                    <a:lnTo>
                      <a:pt x="429349" y="233605"/>
                    </a:lnTo>
                    <a:lnTo>
                      <a:pt x="428000" y="234183"/>
                    </a:lnTo>
                    <a:lnTo>
                      <a:pt x="426587" y="238228"/>
                    </a:lnTo>
                    <a:cubicBezTo>
                      <a:pt x="426459" y="238485"/>
                      <a:pt x="426266" y="238742"/>
                      <a:pt x="426009" y="238870"/>
                    </a:cubicBezTo>
                    <a:lnTo>
                      <a:pt x="423697" y="240026"/>
                    </a:lnTo>
                    <a:cubicBezTo>
                      <a:pt x="423440" y="240154"/>
                      <a:pt x="423183" y="240154"/>
                      <a:pt x="422862" y="240090"/>
                    </a:cubicBezTo>
                    <a:lnTo>
                      <a:pt x="420357" y="239384"/>
                    </a:lnTo>
                    <a:cubicBezTo>
                      <a:pt x="420229" y="239384"/>
                      <a:pt x="420100" y="239320"/>
                      <a:pt x="420036" y="239255"/>
                    </a:cubicBezTo>
                    <a:lnTo>
                      <a:pt x="418816" y="238421"/>
                    </a:lnTo>
                    <a:lnTo>
                      <a:pt x="417917" y="238100"/>
                    </a:lnTo>
                    <a:lnTo>
                      <a:pt x="415476" y="238678"/>
                    </a:lnTo>
                    <a:lnTo>
                      <a:pt x="412779" y="238934"/>
                    </a:lnTo>
                    <a:cubicBezTo>
                      <a:pt x="412714" y="238934"/>
                      <a:pt x="412586" y="238934"/>
                      <a:pt x="412522" y="238934"/>
                    </a:cubicBezTo>
                    <a:lnTo>
                      <a:pt x="409567" y="238485"/>
                    </a:lnTo>
                    <a:lnTo>
                      <a:pt x="406228" y="237522"/>
                    </a:lnTo>
                    <a:cubicBezTo>
                      <a:pt x="406163" y="237522"/>
                      <a:pt x="406035" y="237457"/>
                      <a:pt x="405971" y="237393"/>
                    </a:cubicBezTo>
                    <a:lnTo>
                      <a:pt x="403916" y="236237"/>
                    </a:lnTo>
                    <a:cubicBezTo>
                      <a:pt x="403787" y="236173"/>
                      <a:pt x="403594" y="236045"/>
                      <a:pt x="403530" y="235852"/>
                    </a:cubicBezTo>
                    <a:lnTo>
                      <a:pt x="402631" y="234504"/>
                    </a:lnTo>
                    <a:cubicBezTo>
                      <a:pt x="402567" y="234375"/>
                      <a:pt x="402503" y="234311"/>
                      <a:pt x="402503" y="234183"/>
                    </a:cubicBezTo>
                    <a:lnTo>
                      <a:pt x="401668" y="230972"/>
                    </a:lnTo>
                    <a:lnTo>
                      <a:pt x="401025" y="230202"/>
                    </a:lnTo>
                    <a:lnTo>
                      <a:pt x="400319" y="229816"/>
                    </a:lnTo>
                    <a:lnTo>
                      <a:pt x="400319" y="229816"/>
                    </a:lnTo>
                    <a:lnTo>
                      <a:pt x="398328" y="229816"/>
                    </a:lnTo>
                    <a:lnTo>
                      <a:pt x="395823" y="229367"/>
                    </a:lnTo>
                    <a:lnTo>
                      <a:pt x="394667" y="229559"/>
                    </a:lnTo>
                    <a:cubicBezTo>
                      <a:pt x="394346" y="229624"/>
                      <a:pt x="394025" y="229559"/>
                      <a:pt x="393768" y="229367"/>
                    </a:cubicBezTo>
                    <a:lnTo>
                      <a:pt x="392869" y="228660"/>
                    </a:lnTo>
                    <a:cubicBezTo>
                      <a:pt x="392676" y="228532"/>
                      <a:pt x="392548" y="228339"/>
                      <a:pt x="392483" y="228083"/>
                    </a:cubicBezTo>
                    <a:lnTo>
                      <a:pt x="391777" y="226028"/>
                    </a:lnTo>
                    <a:lnTo>
                      <a:pt x="391070" y="222175"/>
                    </a:lnTo>
                    <a:lnTo>
                      <a:pt x="389336" y="219157"/>
                    </a:lnTo>
                    <a:cubicBezTo>
                      <a:pt x="389208" y="218900"/>
                      <a:pt x="389144" y="218643"/>
                      <a:pt x="389208" y="218386"/>
                    </a:cubicBezTo>
                    <a:lnTo>
                      <a:pt x="389465" y="217231"/>
                    </a:lnTo>
                    <a:cubicBezTo>
                      <a:pt x="389529" y="217038"/>
                      <a:pt x="389593" y="216910"/>
                      <a:pt x="389722" y="216717"/>
                    </a:cubicBezTo>
                    <a:lnTo>
                      <a:pt x="390621" y="215561"/>
                    </a:lnTo>
                    <a:lnTo>
                      <a:pt x="392548" y="211837"/>
                    </a:lnTo>
                    <a:lnTo>
                      <a:pt x="392997" y="211259"/>
                    </a:lnTo>
                    <a:lnTo>
                      <a:pt x="390492" y="210488"/>
                    </a:lnTo>
                    <a:cubicBezTo>
                      <a:pt x="390364" y="210488"/>
                      <a:pt x="390300" y="210424"/>
                      <a:pt x="390171" y="210360"/>
                    </a:cubicBezTo>
                    <a:lnTo>
                      <a:pt x="388116" y="209011"/>
                    </a:lnTo>
                    <a:cubicBezTo>
                      <a:pt x="387731" y="208755"/>
                      <a:pt x="387538" y="208241"/>
                      <a:pt x="387666" y="207791"/>
                    </a:cubicBezTo>
                    <a:lnTo>
                      <a:pt x="388116" y="205993"/>
                    </a:lnTo>
                    <a:cubicBezTo>
                      <a:pt x="388180" y="205865"/>
                      <a:pt x="388244" y="205737"/>
                      <a:pt x="388309" y="205608"/>
                    </a:cubicBezTo>
                    <a:lnTo>
                      <a:pt x="389657" y="203810"/>
                    </a:lnTo>
                    <a:lnTo>
                      <a:pt x="390300" y="202462"/>
                    </a:lnTo>
                    <a:lnTo>
                      <a:pt x="389465" y="196747"/>
                    </a:lnTo>
                    <a:lnTo>
                      <a:pt x="386125" y="192637"/>
                    </a:lnTo>
                    <a:lnTo>
                      <a:pt x="380987" y="189876"/>
                    </a:lnTo>
                    <a:lnTo>
                      <a:pt x="363839" y="186730"/>
                    </a:lnTo>
                    <a:cubicBezTo>
                      <a:pt x="363710" y="186730"/>
                      <a:pt x="363582" y="186665"/>
                      <a:pt x="363518" y="186601"/>
                    </a:cubicBezTo>
                    <a:lnTo>
                      <a:pt x="353819" y="181208"/>
                    </a:lnTo>
                    <a:lnTo>
                      <a:pt x="347333" y="179217"/>
                    </a:lnTo>
                    <a:cubicBezTo>
                      <a:pt x="347076" y="179153"/>
                      <a:pt x="346883" y="179024"/>
                      <a:pt x="346755" y="178767"/>
                    </a:cubicBezTo>
                    <a:lnTo>
                      <a:pt x="345599" y="177162"/>
                    </a:lnTo>
                    <a:cubicBezTo>
                      <a:pt x="345470" y="177034"/>
                      <a:pt x="345406" y="176841"/>
                      <a:pt x="345406" y="176648"/>
                    </a:cubicBezTo>
                    <a:lnTo>
                      <a:pt x="344699" y="171383"/>
                    </a:lnTo>
                    <a:lnTo>
                      <a:pt x="342452" y="164512"/>
                    </a:lnTo>
                    <a:cubicBezTo>
                      <a:pt x="342452" y="164448"/>
                      <a:pt x="342387" y="164384"/>
                      <a:pt x="342387" y="164320"/>
                    </a:cubicBezTo>
                    <a:lnTo>
                      <a:pt x="342130" y="162265"/>
                    </a:lnTo>
                    <a:lnTo>
                      <a:pt x="343030" y="151798"/>
                    </a:lnTo>
                    <a:lnTo>
                      <a:pt x="341745" y="148523"/>
                    </a:lnTo>
                    <a:lnTo>
                      <a:pt x="336735" y="147560"/>
                    </a:lnTo>
                    <a:lnTo>
                      <a:pt x="334038" y="148395"/>
                    </a:lnTo>
                    <a:cubicBezTo>
                      <a:pt x="333909" y="148459"/>
                      <a:pt x="333845" y="148459"/>
                      <a:pt x="333717" y="148459"/>
                    </a:cubicBezTo>
                    <a:lnTo>
                      <a:pt x="332368" y="148459"/>
                    </a:lnTo>
                    <a:lnTo>
                      <a:pt x="330634" y="148202"/>
                    </a:lnTo>
                    <a:cubicBezTo>
                      <a:pt x="330249" y="148138"/>
                      <a:pt x="329928" y="147945"/>
                      <a:pt x="329799" y="147560"/>
                    </a:cubicBezTo>
                    <a:lnTo>
                      <a:pt x="329349" y="146661"/>
                    </a:lnTo>
                    <a:cubicBezTo>
                      <a:pt x="329285" y="146597"/>
                      <a:pt x="329285" y="146469"/>
                      <a:pt x="329221" y="146340"/>
                    </a:cubicBezTo>
                    <a:lnTo>
                      <a:pt x="328771" y="143964"/>
                    </a:lnTo>
                    <a:lnTo>
                      <a:pt x="328579" y="143579"/>
                    </a:lnTo>
                    <a:lnTo>
                      <a:pt x="327102" y="142937"/>
                    </a:lnTo>
                    <a:lnTo>
                      <a:pt x="325946" y="142937"/>
                    </a:lnTo>
                    <a:lnTo>
                      <a:pt x="322285" y="144478"/>
                    </a:lnTo>
                    <a:lnTo>
                      <a:pt x="316825" y="145698"/>
                    </a:lnTo>
                    <a:cubicBezTo>
                      <a:pt x="316633" y="145762"/>
                      <a:pt x="316376" y="145698"/>
                      <a:pt x="316183" y="145634"/>
                    </a:cubicBezTo>
                    <a:lnTo>
                      <a:pt x="312972" y="144478"/>
                    </a:lnTo>
                    <a:cubicBezTo>
                      <a:pt x="312779" y="144414"/>
                      <a:pt x="312587" y="144285"/>
                      <a:pt x="312458" y="144093"/>
                    </a:cubicBezTo>
                    <a:lnTo>
                      <a:pt x="309953" y="140882"/>
                    </a:lnTo>
                    <a:cubicBezTo>
                      <a:pt x="309889" y="140818"/>
                      <a:pt x="309825" y="140689"/>
                      <a:pt x="309761" y="140625"/>
                    </a:cubicBezTo>
                    <a:lnTo>
                      <a:pt x="307705" y="135360"/>
                    </a:lnTo>
                    <a:cubicBezTo>
                      <a:pt x="307705" y="135295"/>
                      <a:pt x="307641" y="135231"/>
                      <a:pt x="307641" y="135103"/>
                    </a:cubicBezTo>
                    <a:lnTo>
                      <a:pt x="307384" y="133433"/>
                    </a:lnTo>
                    <a:cubicBezTo>
                      <a:pt x="307256" y="133883"/>
                      <a:pt x="306806" y="134204"/>
                      <a:pt x="306292" y="134204"/>
                    </a:cubicBezTo>
                    <a:cubicBezTo>
                      <a:pt x="305650" y="134204"/>
                      <a:pt x="305136" y="133690"/>
                      <a:pt x="305136" y="133048"/>
                    </a:cubicBezTo>
                    <a:cubicBezTo>
                      <a:pt x="305136" y="132406"/>
                      <a:pt x="305650" y="131892"/>
                      <a:pt x="306292" y="131892"/>
                    </a:cubicBezTo>
                    <a:lnTo>
                      <a:pt x="306292" y="131892"/>
                    </a:lnTo>
                    <a:cubicBezTo>
                      <a:pt x="306678" y="131892"/>
                      <a:pt x="306999" y="132085"/>
                      <a:pt x="307192" y="132342"/>
                    </a:cubicBezTo>
                    <a:lnTo>
                      <a:pt x="307192" y="132278"/>
                    </a:lnTo>
                    <a:cubicBezTo>
                      <a:pt x="307192" y="132149"/>
                      <a:pt x="307192" y="132021"/>
                      <a:pt x="307192" y="131892"/>
                    </a:cubicBezTo>
                    <a:lnTo>
                      <a:pt x="308091" y="126884"/>
                    </a:lnTo>
                    <a:lnTo>
                      <a:pt x="308091" y="124572"/>
                    </a:lnTo>
                    <a:lnTo>
                      <a:pt x="307320" y="122453"/>
                    </a:lnTo>
                    <a:lnTo>
                      <a:pt x="303788" y="118279"/>
                    </a:lnTo>
                    <a:lnTo>
                      <a:pt x="302310" y="115839"/>
                    </a:lnTo>
                    <a:cubicBezTo>
                      <a:pt x="302246" y="115711"/>
                      <a:pt x="302182" y="115582"/>
                      <a:pt x="302182" y="115390"/>
                    </a:cubicBezTo>
                    <a:lnTo>
                      <a:pt x="301925" y="113784"/>
                    </a:lnTo>
                    <a:cubicBezTo>
                      <a:pt x="301925" y="113656"/>
                      <a:pt x="301925" y="113528"/>
                      <a:pt x="301925" y="113463"/>
                    </a:cubicBezTo>
                    <a:lnTo>
                      <a:pt x="302310" y="110831"/>
                    </a:lnTo>
                    <a:lnTo>
                      <a:pt x="301861" y="109739"/>
                    </a:lnTo>
                    <a:lnTo>
                      <a:pt x="300641" y="108519"/>
                    </a:lnTo>
                    <a:lnTo>
                      <a:pt x="299292" y="107556"/>
                    </a:lnTo>
                    <a:lnTo>
                      <a:pt x="295759" y="106015"/>
                    </a:lnTo>
                    <a:lnTo>
                      <a:pt x="293190" y="105437"/>
                    </a:lnTo>
                    <a:lnTo>
                      <a:pt x="284713" y="106528"/>
                    </a:lnTo>
                    <a:cubicBezTo>
                      <a:pt x="284648" y="106528"/>
                      <a:pt x="284584" y="106528"/>
                      <a:pt x="284456" y="106528"/>
                    </a:cubicBezTo>
                    <a:lnTo>
                      <a:pt x="271482" y="105629"/>
                    </a:lnTo>
                    <a:cubicBezTo>
                      <a:pt x="271354" y="105629"/>
                      <a:pt x="271289" y="105629"/>
                      <a:pt x="271161" y="105565"/>
                    </a:cubicBezTo>
                    <a:lnTo>
                      <a:pt x="264995" y="103254"/>
                    </a:lnTo>
                    <a:cubicBezTo>
                      <a:pt x="264803" y="103189"/>
                      <a:pt x="264674" y="103125"/>
                      <a:pt x="264546" y="102997"/>
                    </a:cubicBezTo>
                    <a:lnTo>
                      <a:pt x="255361" y="93365"/>
                    </a:lnTo>
                    <a:lnTo>
                      <a:pt x="249581" y="90540"/>
                    </a:lnTo>
                    <a:lnTo>
                      <a:pt x="242837" y="89641"/>
                    </a:lnTo>
                    <a:lnTo>
                      <a:pt x="232497" y="90540"/>
                    </a:lnTo>
                    <a:lnTo>
                      <a:pt x="229671" y="90540"/>
                    </a:lnTo>
                    <a:cubicBezTo>
                      <a:pt x="229543" y="90540"/>
                      <a:pt x="229414" y="90540"/>
                      <a:pt x="229286" y="90475"/>
                    </a:cubicBezTo>
                    <a:lnTo>
                      <a:pt x="226524" y="89576"/>
                    </a:lnTo>
                    <a:cubicBezTo>
                      <a:pt x="226396" y="89512"/>
                      <a:pt x="226331" y="89512"/>
                      <a:pt x="226267" y="89448"/>
                    </a:cubicBezTo>
                    <a:lnTo>
                      <a:pt x="223506" y="87650"/>
                    </a:lnTo>
                    <a:lnTo>
                      <a:pt x="220808" y="86237"/>
                    </a:lnTo>
                    <a:lnTo>
                      <a:pt x="214835" y="85595"/>
                    </a:lnTo>
                    <a:cubicBezTo>
                      <a:pt x="214707" y="85595"/>
                      <a:pt x="214578" y="85531"/>
                      <a:pt x="214450" y="85467"/>
                    </a:cubicBezTo>
                    <a:lnTo>
                      <a:pt x="211688" y="84118"/>
                    </a:lnTo>
                    <a:cubicBezTo>
                      <a:pt x="211560" y="84054"/>
                      <a:pt x="211431" y="83926"/>
                      <a:pt x="211303" y="83861"/>
                    </a:cubicBezTo>
                    <a:lnTo>
                      <a:pt x="202889" y="73844"/>
                    </a:lnTo>
                    <a:cubicBezTo>
                      <a:pt x="202825" y="73780"/>
                      <a:pt x="202825" y="73716"/>
                      <a:pt x="202761" y="73652"/>
                    </a:cubicBezTo>
                    <a:lnTo>
                      <a:pt x="200962" y="70248"/>
                    </a:lnTo>
                    <a:cubicBezTo>
                      <a:pt x="200898" y="70120"/>
                      <a:pt x="200834" y="69992"/>
                      <a:pt x="200834" y="69799"/>
                    </a:cubicBezTo>
                    <a:lnTo>
                      <a:pt x="200577" y="67295"/>
                    </a:lnTo>
                    <a:lnTo>
                      <a:pt x="200577" y="65304"/>
                    </a:lnTo>
                    <a:lnTo>
                      <a:pt x="200063" y="63763"/>
                    </a:lnTo>
                    <a:lnTo>
                      <a:pt x="198265" y="62479"/>
                    </a:lnTo>
                    <a:lnTo>
                      <a:pt x="196145" y="61901"/>
                    </a:lnTo>
                    <a:lnTo>
                      <a:pt x="190429" y="62350"/>
                    </a:lnTo>
                    <a:lnTo>
                      <a:pt x="187603" y="62350"/>
                    </a:lnTo>
                    <a:cubicBezTo>
                      <a:pt x="187475" y="62350"/>
                      <a:pt x="187282" y="62286"/>
                      <a:pt x="187154" y="62222"/>
                    </a:cubicBezTo>
                    <a:lnTo>
                      <a:pt x="183172" y="60424"/>
                    </a:lnTo>
                    <a:lnTo>
                      <a:pt x="181245" y="60039"/>
                    </a:lnTo>
                    <a:lnTo>
                      <a:pt x="179704" y="60360"/>
                    </a:lnTo>
                    <a:lnTo>
                      <a:pt x="178291" y="61580"/>
                    </a:lnTo>
                    <a:lnTo>
                      <a:pt x="177713" y="63121"/>
                    </a:lnTo>
                    <a:cubicBezTo>
                      <a:pt x="177648" y="63249"/>
                      <a:pt x="177584" y="63378"/>
                      <a:pt x="177520" y="63442"/>
                    </a:cubicBezTo>
                    <a:lnTo>
                      <a:pt x="176171" y="65047"/>
                    </a:lnTo>
                    <a:cubicBezTo>
                      <a:pt x="175978" y="65240"/>
                      <a:pt x="175786" y="65368"/>
                      <a:pt x="175465" y="65432"/>
                    </a:cubicBezTo>
                    <a:lnTo>
                      <a:pt x="172703" y="65882"/>
                    </a:lnTo>
                    <a:cubicBezTo>
                      <a:pt x="172639" y="65882"/>
                      <a:pt x="172510" y="65882"/>
                      <a:pt x="172446" y="65882"/>
                    </a:cubicBezTo>
                    <a:lnTo>
                      <a:pt x="167822" y="65689"/>
                    </a:lnTo>
                    <a:lnTo>
                      <a:pt x="166023" y="66074"/>
                    </a:lnTo>
                    <a:lnTo>
                      <a:pt x="163840" y="67166"/>
                    </a:lnTo>
                    <a:lnTo>
                      <a:pt x="162234" y="68194"/>
                    </a:lnTo>
                    <a:lnTo>
                      <a:pt x="160950" y="69478"/>
                    </a:lnTo>
                    <a:cubicBezTo>
                      <a:pt x="160885" y="69542"/>
                      <a:pt x="160821" y="69606"/>
                      <a:pt x="160693" y="69671"/>
                    </a:cubicBezTo>
                    <a:lnTo>
                      <a:pt x="159087" y="70569"/>
                    </a:lnTo>
                    <a:cubicBezTo>
                      <a:pt x="159023" y="70634"/>
                      <a:pt x="158959" y="70634"/>
                      <a:pt x="158830" y="70698"/>
                    </a:cubicBezTo>
                    <a:lnTo>
                      <a:pt x="156518" y="71404"/>
                    </a:lnTo>
                    <a:cubicBezTo>
                      <a:pt x="156390" y="71468"/>
                      <a:pt x="156261" y="71468"/>
                      <a:pt x="156133" y="71468"/>
                    </a:cubicBezTo>
                    <a:lnTo>
                      <a:pt x="134489" y="70762"/>
                    </a:lnTo>
                    <a:lnTo>
                      <a:pt x="129736" y="69799"/>
                    </a:lnTo>
                    <a:cubicBezTo>
                      <a:pt x="129672" y="69799"/>
                      <a:pt x="129543" y="69735"/>
                      <a:pt x="129479" y="69735"/>
                    </a:cubicBezTo>
                    <a:lnTo>
                      <a:pt x="123313" y="66781"/>
                    </a:lnTo>
                    <a:lnTo>
                      <a:pt x="112523" y="63442"/>
                    </a:lnTo>
                    <a:cubicBezTo>
                      <a:pt x="112395" y="63378"/>
                      <a:pt x="112267" y="63313"/>
                      <a:pt x="112138" y="63249"/>
                    </a:cubicBezTo>
                    <a:lnTo>
                      <a:pt x="109184" y="60938"/>
                    </a:lnTo>
                    <a:cubicBezTo>
                      <a:pt x="109119" y="60873"/>
                      <a:pt x="108991" y="60809"/>
                      <a:pt x="108927" y="60681"/>
                    </a:cubicBezTo>
                    <a:lnTo>
                      <a:pt x="105073" y="55223"/>
                    </a:lnTo>
                    <a:cubicBezTo>
                      <a:pt x="105009" y="55094"/>
                      <a:pt x="104945" y="54966"/>
                      <a:pt x="104881" y="54773"/>
                    </a:cubicBezTo>
                    <a:lnTo>
                      <a:pt x="103532" y="48159"/>
                    </a:lnTo>
                    <a:cubicBezTo>
                      <a:pt x="103532" y="48095"/>
                      <a:pt x="103532" y="47967"/>
                      <a:pt x="103532" y="47902"/>
                    </a:cubicBezTo>
                    <a:lnTo>
                      <a:pt x="103981" y="34418"/>
                    </a:lnTo>
                    <a:cubicBezTo>
                      <a:pt x="103981" y="34289"/>
                      <a:pt x="103981" y="34225"/>
                      <a:pt x="104046" y="34097"/>
                    </a:cubicBezTo>
                    <a:lnTo>
                      <a:pt x="104945" y="31336"/>
                    </a:lnTo>
                    <a:lnTo>
                      <a:pt x="107514" y="25942"/>
                    </a:lnTo>
                    <a:lnTo>
                      <a:pt x="108092" y="23758"/>
                    </a:lnTo>
                    <a:lnTo>
                      <a:pt x="108092" y="22025"/>
                    </a:lnTo>
                    <a:lnTo>
                      <a:pt x="107450" y="20163"/>
                    </a:lnTo>
                    <a:lnTo>
                      <a:pt x="105780" y="15925"/>
                    </a:lnTo>
                    <a:lnTo>
                      <a:pt x="103275" y="13806"/>
                    </a:lnTo>
                    <a:cubicBezTo>
                      <a:pt x="103082" y="13613"/>
                      <a:pt x="102890" y="13356"/>
                      <a:pt x="102890" y="13099"/>
                    </a:cubicBezTo>
                    <a:lnTo>
                      <a:pt x="102697" y="11751"/>
                    </a:lnTo>
                    <a:lnTo>
                      <a:pt x="99871" y="7384"/>
                    </a:lnTo>
                    <a:lnTo>
                      <a:pt x="97623" y="4302"/>
                    </a:lnTo>
                    <a:lnTo>
                      <a:pt x="92678" y="2376"/>
                    </a:lnTo>
                    <a:lnTo>
                      <a:pt x="90109" y="771"/>
                    </a:lnTo>
                    <a:lnTo>
                      <a:pt x="88053" y="0"/>
                    </a:lnTo>
                    <a:lnTo>
                      <a:pt x="86319" y="449"/>
                    </a:lnTo>
                    <a:lnTo>
                      <a:pt x="78548" y="12200"/>
                    </a:lnTo>
                    <a:lnTo>
                      <a:pt x="75016" y="16181"/>
                    </a:lnTo>
                    <a:cubicBezTo>
                      <a:pt x="74951" y="16310"/>
                      <a:pt x="74823" y="16374"/>
                      <a:pt x="74694" y="16438"/>
                    </a:cubicBezTo>
                    <a:lnTo>
                      <a:pt x="70584" y="18750"/>
                    </a:lnTo>
                    <a:cubicBezTo>
                      <a:pt x="70520" y="18814"/>
                      <a:pt x="70391" y="18814"/>
                      <a:pt x="70263" y="18878"/>
                    </a:cubicBezTo>
                    <a:lnTo>
                      <a:pt x="66153" y="19777"/>
                    </a:lnTo>
                    <a:cubicBezTo>
                      <a:pt x="66024" y="19777"/>
                      <a:pt x="65960" y="19842"/>
                      <a:pt x="65831" y="19777"/>
                    </a:cubicBezTo>
                    <a:lnTo>
                      <a:pt x="53500" y="19071"/>
                    </a:lnTo>
                    <a:lnTo>
                      <a:pt x="48940" y="19071"/>
                    </a:lnTo>
                    <a:lnTo>
                      <a:pt x="44701" y="22667"/>
                    </a:lnTo>
                    <a:cubicBezTo>
                      <a:pt x="44508" y="22795"/>
                      <a:pt x="44316" y="22924"/>
                      <a:pt x="44059" y="22924"/>
                    </a:cubicBezTo>
                    <a:lnTo>
                      <a:pt x="41297" y="23181"/>
                    </a:lnTo>
                    <a:cubicBezTo>
                      <a:pt x="40912" y="23181"/>
                      <a:pt x="40591" y="23052"/>
                      <a:pt x="40334" y="22795"/>
                    </a:cubicBezTo>
                    <a:lnTo>
                      <a:pt x="40141" y="22538"/>
                    </a:lnTo>
                    <a:lnTo>
                      <a:pt x="40077" y="22924"/>
                    </a:lnTo>
                    <a:lnTo>
                      <a:pt x="40526" y="25942"/>
                    </a:lnTo>
                    <a:cubicBezTo>
                      <a:pt x="40526" y="26070"/>
                      <a:pt x="40526" y="26134"/>
                      <a:pt x="40526" y="26263"/>
                    </a:cubicBezTo>
                    <a:lnTo>
                      <a:pt x="40270" y="28061"/>
                    </a:lnTo>
                    <a:cubicBezTo>
                      <a:pt x="40270" y="28189"/>
                      <a:pt x="40205" y="28318"/>
                      <a:pt x="40141" y="28446"/>
                    </a:cubicBezTo>
                    <a:lnTo>
                      <a:pt x="39435" y="29794"/>
                    </a:lnTo>
                    <a:cubicBezTo>
                      <a:pt x="39370" y="29923"/>
                      <a:pt x="39306" y="29987"/>
                      <a:pt x="39242" y="30116"/>
                    </a:cubicBezTo>
                    <a:lnTo>
                      <a:pt x="37187" y="32170"/>
                    </a:lnTo>
                    <a:lnTo>
                      <a:pt x="35453" y="33455"/>
                    </a:lnTo>
                    <a:cubicBezTo>
                      <a:pt x="35388" y="33519"/>
                      <a:pt x="35260" y="33583"/>
                      <a:pt x="35196" y="33583"/>
                    </a:cubicBezTo>
                    <a:lnTo>
                      <a:pt x="24213" y="37693"/>
                    </a:lnTo>
                    <a:lnTo>
                      <a:pt x="22351" y="38206"/>
                    </a:lnTo>
                    <a:lnTo>
                      <a:pt x="22222" y="39683"/>
                    </a:lnTo>
                    <a:lnTo>
                      <a:pt x="22029" y="46233"/>
                    </a:lnTo>
                    <a:lnTo>
                      <a:pt x="22929" y="54388"/>
                    </a:lnTo>
                    <a:lnTo>
                      <a:pt x="23378" y="54388"/>
                    </a:lnTo>
                    <a:lnTo>
                      <a:pt x="23378" y="54388"/>
                    </a:lnTo>
                    <a:cubicBezTo>
                      <a:pt x="23571" y="54388"/>
                      <a:pt x="23699" y="54452"/>
                      <a:pt x="23892" y="54516"/>
                    </a:cubicBezTo>
                    <a:lnTo>
                      <a:pt x="24791" y="54966"/>
                    </a:lnTo>
                    <a:lnTo>
                      <a:pt x="28002" y="57277"/>
                    </a:lnTo>
                    <a:lnTo>
                      <a:pt x="29672" y="57920"/>
                    </a:lnTo>
                    <a:cubicBezTo>
                      <a:pt x="29801" y="57984"/>
                      <a:pt x="29993" y="58048"/>
                      <a:pt x="30058" y="58176"/>
                    </a:cubicBezTo>
                    <a:lnTo>
                      <a:pt x="30764" y="58883"/>
                    </a:lnTo>
                    <a:cubicBezTo>
                      <a:pt x="30893" y="59011"/>
                      <a:pt x="30957" y="59140"/>
                      <a:pt x="31021" y="59332"/>
                    </a:cubicBezTo>
                    <a:lnTo>
                      <a:pt x="31471" y="60681"/>
                    </a:lnTo>
                    <a:cubicBezTo>
                      <a:pt x="31535" y="60809"/>
                      <a:pt x="31535" y="60938"/>
                      <a:pt x="31535" y="61066"/>
                    </a:cubicBezTo>
                    <a:lnTo>
                      <a:pt x="31535" y="62415"/>
                    </a:lnTo>
                    <a:cubicBezTo>
                      <a:pt x="31535" y="62543"/>
                      <a:pt x="31535" y="62671"/>
                      <a:pt x="31471" y="62800"/>
                    </a:cubicBezTo>
                    <a:lnTo>
                      <a:pt x="30122" y="66909"/>
                    </a:lnTo>
                    <a:lnTo>
                      <a:pt x="22094" y="84118"/>
                    </a:lnTo>
                    <a:lnTo>
                      <a:pt x="17726" y="91759"/>
                    </a:lnTo>
                    <a:cubicBezTo>
                      <a:pt x="17662" y="91888"/>
                      <a:pt x="17534" y="92016"/>
                      <a:pt x="17405" y="92145"/>
                    </a:cubicBezTo>
                    <a:lnTo>
                      <a:pt x="14579" y="94071"/>
                    </a:lnTo>
                    <a:lnTo>
                      <a:pt x="11946" y="97795"/>
                    </a:lnTo>
                    <a:lnTo>
                      <a:pt x="2312" y="109739"/>
                    </a:lnTo>
                    <a:lnTo>
                      <a:pt x="0" y="112436"/>
                    </a:lnTo>
                    <a:lnTo>
                      <a:pt x="5202" y="117830"/>
                    </a:lnTo>
                    <a:lnTo>
                      <a:pt x="12139" y="123416"/>
                    </a:lnTo>
                    <a:lnTo>
                      <a:pt x="14965" y="125150"/>
                    </a:lnTo>
                    <a:lnTo>
                      <a:pt x="17148" y="126242"/>
                    </a:lnTo>
                    <a:cubicBezTo>
                      <a:pt x="17277" y="126306"/>
                      <a:pt x="17341" y="126370"/>
                      <a:pt x="17469" y="126434"/>
                    </a:cubicBezTo>
                    <a:lnTo>
                      <a:pt x="18369" y="127333"/>
                    </a:lnTo>
                    <a:cubicBezTo>
                      <a:pt x="18497" y="127462"/>
                      <a:pt x="18561" y="127526"/>
                      <a:pt x="18625" y="127718"/>
                    </a:cubicBezTo>
                    <a:lnTo>
                      <a:pt x="19332" y="129324"/>
                    </a:lnTo>
                    <a:cubicBezTo>
                      <a:pt x="19396" y="129516"/>
                      <a:pt x="19460" y="129709"/>
                      <a:pt x="19396" y="129902"/>
                    </a:cubicBezTo>
                    <a:lnTo>
                      <a:pt x="19139" y="132406"/>
                    </a:lnTo>
                    <a:cubicBezTo>
                      <a:pt x="19139" y="132534"/>
                      <a:pt x="19075" y="132663"/>
                      <a:pt x="19011" y="132791"/>
                    </a:cubicBezTo>
                    <a:lnTo>
                      <a:pt x="18561" y="133690"/>
                    </a:lnTo>
                    <a:cubicBezTo>
                      <a:pt x="18497" y="133819"/>
                      <a:pt x="18369" y="133947"/>
                      <a:pt x="18240" y="134076"/>
                    </a:cubicBezTo>
                    <a:lnTo>
                      <a:pt x="17212" y="134910"/>
                    </a:lnTo>
                    <a:lnTo>
                      <a:pt x="16827" y="135424"/>
                    </a:lnTo>
                    <a:lnTo>
                      <a:pt x="16827" y="136644"/>
                    </a:lnTo>
                    <a:lnTo>
                      <a:pt x="17020" y="137928"/>
                    </a:lnTo>
                    <a:lnTo>
                      <a:pt x="20167" y="145120"/>
                    </a:lnTo>
                    <a:lnTo>
                      <a:pt x="20681" y="147367"/>
                    </a:lnTo>
                    <a:lnTo>
                      <a:pt x="21130" y="152119"/>
                    </a:lnTo>
                    <a:lnTo>
                      <a:pt x="22415" y="155137"/>
                    </a:lnTo>
                    <a:cubicBezTo>
                      <a:pt x="22479" y="155201"/>
                      <a:pt x="22479" y="155330"/>
                      <a:pt x="22479" y="155394"/>
                    </a:cubicBezTo>
                    <a:lnTo>
                      <a:pt x="22929" y="158348"/>
                    </a:lnTo>
                    <a:cubicBezTo>
                      <a:pt x="22929" y="158541"/>
                      <a:pt x="22929" y="158733"/>
                      <a:pt x="22864" y="158862"/>
                    </a:cubicBezTo>
                    <a:lnTo>
                      <a:pt x="22158" y="160916"/>
                    </a:lnTo>
                    <a:cubicBezTo>
                      <a:pt x="22094" y="161173"/>
                      <a:pt x="21965" y="161366"/>
                      <a:pt x="21708" y="161494"/>
                    </a:cubicBezTo>
                    <a:lnTo>
                      <a:pt x="20488" y="162393"/>
                    </a:lnTo>
                    <a:lnTo>
                      <a:pt x="20103" y="164255"/>
                    </a:lnTo>
                    <a:lnTo>
                      <a:pt x="22222" y="164705"/>
                    </a:lnTo>
                    <a:cubicBezTo>
                      <a:pt x="22479" y="164769"/>
                      <a:pt x="22672" y="164898"/>
                      <a:pt x="22864" y="165090"/>
                    </a:cubicBezTo>
                    <a:lnTo>
                      <a:pt x="28580" y="171511"/>
                    </a:lnTo>
                    <a:lnTo>
                      <a:pt x="32691" y="172924"/>
                    </a:lnTo>
                    <a:lnTo>
                      <a:pt x="38664" y="173117"/>
                    </a:lnTo>
                    <a:lnTo>
                      <a:pt x="40591" y="173374"/>
                    </a:lnTo>
                    <a:cubicBezTo>
                      <a:pt x="40655" y="173374"/>
                      <a:pt x="40783" y="173374"/>
                      <a:pt x="40848" y="173438"/>
                    </a:cubicBezTo>
                    <a:lnTo>
                      <a:pt x="43352" y="174337"/>
                    </a:lnTo>
                    <a:cubicBezTo>
                      <a:pt x="43481" y="174401"/>
                      <a:pt x="43545" y="174401"/>
                      <a:pt x="43609" y="174465"/>
                    </a:cubicBezTo>
                    <a:lnTo>
                      <a:pt x="45215" y="175621"/>
                    </a:lnTo>
                    <a:lnTo>
                      <a:pt x="48812" y="179153"/>
                    </a:lnTo>
                    <a:lnTo>
                      <a:pt x="51059" y="180758"/>
                    </a:lnTo>
                    <a:lnTo>
                      <a:pt x="53179" y="181400"/>
                    </a:lnTo>
                    <a:lnTo>
                      <a:pt x="55106" y="181593"/>
                    </a:lnTo>
                    <a:lnTo>
                      <a:pt x="65703" y="179987"/>
                    </a:lnTo>
                    <a:cubicBezTo>
                      <a:pt x="65831" y="179987"/>
                      <a:pt x="65896" y="179987"/>
                      <a:pt x="66024" y="179987"/>
                    </a:cubicBezTo>
                    <a:lnTo>
                      <a:pt x="67822" y="180244"/>
                    </a:lnTo>
                    <a:cubicBezTo>
                      <a:pt x="67951" y="180244"/>
                      <a:pt x="68015" y="180308"/>
                      <a:pt x="68143" y="180308"/>
                    </a:cubicBezTo>
                    <a:lnTo>
                      <a:pt x="73410" y="182492"/>
                    </a:lnTo>
                    <a:lnTo>
                      <a:pt x="74309" y="182492"/>
                    </a:lnTo>
                    <a:lnTo>
                      <a:pt x="74116" y="177547"/>
                    </a:lnTo>
                    <a:cubicBezTo>
                      <a:pt x="74116" y="177034"/>
                      <a:pt x="74373" y="176584"/>
                      <a:pt x="74823" y="176456"/>
                    </a:cubicBezTo>
                    <a:lnTo>
                      <a:pt x="76621" y="175749"/>
                    </a:lnTo>
                    <a:cubicBezTo>
                      <a:pt x="76878" y="175685"/>
                      <a:pt x="77135" y="175621"/>
                      <a:pt x="77328" y="175749"/>
                    </a:cubicBezTo>
                    <a:lnTo>
                      <a:pt x="82466" y="177290"/>
                    </a:lnTo>
                    <a:lnTo>
                      <a:pt x="89852" y="177933"/>
                    </a:lnTo>
                    <a:cubicBezTo>
                      <a:pt x="89916" y="177933"/>
                      <a:pt x="89980" y="177933"/>
                      <a:pt x="90109" y="177997"/>
                    </a:cubicBezTo>
                    <a:lnTo>
                      <a:pt x="92421" y="178703"/>
                    </a:lnTo>
                    <a:cubicBezTo>
                      <a:pt x="92549" y="178767"/>
                      <a:pt x="92678" y="178832"/>
                      <a:pt x="92806" y="178896"/>
                    </a:cubicBezTo>
                    <a:lnTo>
                      <a:pt x="95118" y="180694"/>
                    </a:lnTo>
                    <a:lnTo>
                      <a:pt x="99100" y="184226"/>
                    </a:lnTo>
                    <a:lnTo>
                      <a:pt x="101541" y="185189"/>
                    </a:lnTo>
                    <a:lnTo>
                      <a:pt x="103339" y="184803"/>
                    </a:lnTo>
                    <a:lnTo>
                      <a:pt x="107064" y="182813"/>
                    </a:lnTo>
                    <a:cubicBezTo>
                      <a:pt x="107193" y="182749"/>
                      <a:pt x="107321" y="182684"/>
                      <a:pt x="107450" y="182684"/>
                    </a:cubicBezTo>
                    <a:lnTo>
                      <a:pt x="122478" y="181143"/>
                    </a:lnTo>
                    <a:lnTo>
                      <a:pt x="124405" y="179859"/>
                    </a:lnTo>
                    <a:lnTo>
                      <a:pt x="122928" y="170291"/>
                    </a:lnTo>
                    <a:lnTo>
                      <a:pt x="123121" y="157770"/>
                    </a:lnTo>
                    <a:cubicBezTo>
                      <a:pt x="123121" y="157449"/>
                      <a:pt x="123249" y="157128"/>
                      <a:pt x="123506" y="156871"/>
                    </a:cubicBezTo>
                    <a:cubicBezTo>
                      <a:pt x="123763" y="156678"/>
                      <a:pt x="124084" y="156550"/>
                      <a:pt x="124405" y="156614"/>
                    </a:cubicBezTo>
                    <a:lnTo>
                      <a:pt x="125625" y="156807"/>
                    </a:lnTo>
                    <a:lnTo>
                      <a:pt x="128773" y="156614"/>
                    </a:lnTo>
                    <a:lnTo>
                      <a:pt x="131277" y="155844"/>
                    </a:lnTo>
                    <a:lnTo>
                      <a:pt x="134938" y="151541"/>
                    </a:lnTo>
                    <a:cubicBezTo>
                      <a:pt x="135002" y="151477"/>
                      <a:pt x="135067" y="151413"/>
                      <a:pt x="135131" y="151349"/>
                    </a:cubicBezTo>
                    <a:lnTo>
                      <a:pt x="139691" y="148138"/>
                    </a:lnTo>
                    <a:cubicBezTo>
                      <a:pt x="139755" y="148074"/>
                      <a:pt x="139819" y="148074"/>
                      <a:pt x="139884" y="148010"/>
                    </a:cubicBezTo>
                    <a:lnTo>
                      <a:pt x="141489" y="147303"/>
                    </a:lnTo>
                    <a:cubicBezTo>
                      <a:pt x="141746" y="147175"/>
                      <a:pt x="142131" y="147175"/>
                      <a:pt x="142388" y="147303"/>
                    </a:cubicBezTo>
                    <a:lnTo>
                      <a:pt x="143994" y="148010"/>
                    </a:lnTo>
                    <a:cubicBezTo>
                      <a:pt x="144123" y="148074"/>
                      <a:pt x="144251" y="148202"/>
                      <a:pt x="144379" y="148267"/>
                    </a:cubicBezTo>
                    <a:lnTo>
                      <a:pt x="148426" y="152697"/>
                    </a:lnTo>
                    <a:lnTo>
                      <a:pt x="151187" y="154559"/>
                    </a:lnTo>
                    <a:lnTo>
                      <a:pt x="154270" y="155651"/>
                    </a:lnTo>
                    <a:lnTo>
                      <a:pt x="157289" y="156486"/>
                    </a:lnTo>
                    <a:lnTo>
                      <a:pt x="161014" y="156678"/>
                    </a:lnTo>
                    <a:lnTo>
                      <a:pt x="164032" y="156421"/>
                    </a:lnTo>
                    <a:lnTo>
                      <a:pt x="166088" y="156678"/>
                    </a:lnTo>
                    <a:cubicBezTo>
                      <a:pt x="166152" y="156678"/>
                      <a:pt x="166280" y="156743"/>
                      <a:pt x="166345" y="156743"/>
                    </a:cubicBezTo>
                    <a:lnTo>
                      <a:pt x="167501" y="157192"/>
                    </a:lnTo>
                    <a:cubicBezTo>
                      <a:pt x="167758" y="157256"/>
                      <a:pt x="167950" y="157449"/>
                      <a:pt x="168079" y="157706"/>
                    </a:cubicBezTo>
                    <a:lnTo>
                      <a:pt x="168978" y="159311"/>
                    </a:lnTo>
                    <a:cubicBezTo>
                      <a:pt x="169042" y="159439"/>
                      <a:pt x="169106" y="159504"/>
                      <a:pt x="169106" y="159632"/>
                    </a:cubicBezTo>
                    <a:lnTo>
                      <a:pt x="169941" y="163485"/>
                    </a:lnTo>
                    <a:lnTo>
                      <a:pt x="170327" y="163998"/>
                    </a:lnTo>
                    <a:lnTo>
                      <a:pt x="172318" y="163998"/>
                    </a:lnTo>
                    <a:lnTo>
                      <a:pt x="175978" y="162714"/>
                    </a:lnTo>
                    <a:cubicBezTo>
                      <a:pt x="176043" y="162714"/>
                      <a:pt x="176107" y="162650"/>
                      <a:pt x="176235" y="162650"/>
                    </a:cubicBezTo>
                    <a:lnTo>
                      <a:pt x="179639" y="162200"/>
                    </a:lnTo>
                    <a:cubicBezTo>
                      <a:pt x="180089" y="162136"/>
                      <a:pt x="180538" y="162329"/>
                      <a:pt x="180731" y="162714"/>
                    </a:cubicBezTo>
                    <a:lnTo>
                      <a:pt x="182337" y="165218"/>
                    </a:lnTo>
                    <a:cubicBezTo>
                      <a:pt x="182401" y="165347"/>
                      <a:pt x="182465" y="165411"/>
                      <a:pt x="182465" y="165540"/>
                    </a:cubicBezTo>
                    <a:lnTo>
                      <a:pt x="182851" y="167145"/>
                    </a:lnTo>
                    <a:lnTo>
                      <a:pt x="192998" y="179923"/>
                    </a:lnTo>
                    <a:cubicBezTo>
                      <a:pt x="193062" y="179987"/>
                      <a:pt x="193062" y="180052"/>
                      <a:pt x="193127" y="180116"/>
                    </a:cubicBezTo>
                    <a:lnTo>
                      <a:pt x="194026" y="181914"/>
                    </a:lnTo>
                    <a:cubicBezTo>
                      <a:pt x="194090" y="181978"/>
                      <a:pt x="194090" y="182106"/>
                      <a:pt x="194090" y="182171"/>
                    </a:cubicBezTo>
                    <a:lnTo>
                      <a:pt x="194732" y="184932"/>
                    </a:lnTo>
                    <a:lnTo>
                      <a:pt x="196145" y="187115"/>
                    </a:lnTo>
                    <a:lnTo>
                      <a:pt x="199870" y="190454"/>
                    </a:lnTo>
                    <a:lnTo>
                      <a:pt x="209055" y="196041"/>
                    </a:lnTo>
                    <a:cubicBezTo>
                      <a:pt x="209247" y="196169"/>
                      <a:pt x="209376" y="196297"/>
                      <a:pt x="209504" y="196490"/>
                    </a:cubicBezTo>
                    <a:lnTo>
                      <a:pt x="210532" y="198545"/>
                    </a:lnTo>
                    <a:lnTo>
                      <a:pt x="216441" y="202975"/>
                    </a:lnTo>
                    <a:lnTo>
                      <a:pt x="220615" y="205159"/>
                    </a:lnTo>
                    <a:lnTo>
                      <a:pt x="223056" y="206250"/>
                    </a:lnTo>
                    <a:lnTo>
                      <a:pt x="225818" y="206892"/>
                    </a:lnTo>
                    <a:lnTo>
                      <a:pt x="229029" y="207085"/>
                    </a:lnTo>
                    <a:lnTo>
                      <a:pt x="232561" y="206828"/>
                    </a:lnTo>
                    <a:lnTo>
                      <a:pt x="238984" y="205287"/>
                    </a:lnTo>
                    <a:lnTo>
                      <a:pt x="241874" y="205030"/>
                    </a:lnTo>
                    <a:cubicBezTo>
                      <a:pt x="242003" y="205030"/>
                      <a:pt x="242131" y="205030"/>
                      <a:pt x="242259" y="205095"/>
                    </a:cubicBezTo>
                    <a:lnTo>
                      <a:pt x="245471" y="205993"/>
                    </a:lnTo>
                    <a:cubicBezTo>
                      <a:pt x="245663" y="206058"/>
                      <a:pt x="245856" y="206122"/>
                      <a:pt x="245985" y="206315"/>
                    </a:cubicBezTo>
                    <a:lnTo>
                      <a:pt x="250223" y="210552"/>
                    </a:lnTo>
                    <a:lnTo>
                      <a:pt x="251701" y="211387"/>
                    </a:lnTo>
                    <a:lnTo>
                      <a:pt x="254205" y="212222"/>
                    </a:lnTo>
                    <a:cubicBezTo>
                      <a:pt x="254334" y="212286"/>
                      <a:pt x="254462" y="212350"/>
                      <a:pt x="254591" y="212479"/>
                    </a:cubicBezTo>
                    <a:lnTo>
                      <a:pt x="261912" y="219093"/>
                    </a:lnTo>
                    <a:lnTo>
                      <a:pt x="270519" y="224358"/>
                    </a:lnTo>
                    <a:lnTo>
                      <a:pt x="274051" y="225450"/>
                    </a:lnTo>
                    <a:cubicBezTo>
                      <a:pt x="274180" y="225514"/>
                      <a:pt x="274308" y="225578"/>
                      <a:pt x="274436" y="225642"/>
                    </a:cubicBezTo>
                    <a:lnTo>
                      <a:pt x="277198" y="227762"/>
                    </a:lnTo>
                    <a:lnTo>
                      <a:pt x="285355" y="229303"/>
                    </a:lnTo>
                    <a:lnTo>
                      <a:pt x="295374" y="233027"/>
                    </a:lnTo>
                    <a:lnTo>
                      <a:pt x="298007" y="234439"/>
                    </a:lnTo>
                    <a:lnTo>
                      <a:pt x="299613" y="233798"/>
                    </a:lnTo>
                    <a:lnTo>
                      <a:pt x="301732" y="232064"/>
                    </a:lnTo>
                    <a:lnTo>
                      <a:pt x="303531" y="230073"/>
                    </a:lnTo>
                    <a:lnTo>
                      <a:pt x="304109" y="228532"/>
                    </a:lnTo>
                    <a:lnTo>
                      <a:pt x="304558" y="225707"/>
                    </a:lnTo>
                    <a:cubicBezTo>
                      <a:pt x="304623" y="225450"/>
                      <a:pt x="304687" y="225257"/>
                      <a:pt x="304879" y="225065"/>
                    </a:cubicBezTo>
                    <a:lnTo>
                      <a:pt x="306485" y="223459"/>
                    </a:lnTo>
                    <a:cubicBezTo>
                      <a:pt x="306614" y="223331"/>
                      <a:pt x="306870" y="223202"/>
                      <a:pt x="307063" y="223138"/>
                    </a:cubicBezTo>
                    <a:lnTo>
                      <a:pt x="309375" y="222689"/>
                    </a:lnTo>
                    <a:cubicBezTo>
                      <a:pt x="309504" y="222689"/>
                      <a:pt x="309568" y="222689"/>
                      <a:pt x="309696" y="222689"/>
                    </a:cubicBezTo>
                    <a:lnTo>
                      <a:pt x="312908" y="222946"/>
                    </a:lnTo>
                    <a:lnTo>
                      <a:pt x="319973" y="224808"/>
                    </a:lnTo>
                    <a:cubicBezTo>
                      <a:pt x="320037" y="224808"/>
                      <a:pt x="320101" y="224872"/>
                      <a:pt x="320165" y="224872"/>
                    </a:cubicBezTo>
                    <a:lnTo>
                      <a:pt x="323376" y="226477"/>
                    </a:lnTo>
                    <a:lnTo>
                      <a:pt x="326524" y="228853"/>
                    </a:lnTo>
                    <a:cubicBezTo>
                      <a:pt x="326588" y="228917"/>
                      <a:pt x="326716" y="228982"/>
                      <a:pt x="326780" y="229110"/>
                    </a:cubicBezTo>
                    <a:lnTo>
                      <a:pt x="332625" y="237457"/>
                    </a:lnTo>
                    <a:lnTo>
                      <a:pt x="334166" y="238806"/>
                    </a:lnTo>
                    <a:lnTo>
                      <a:pt x="335194" y="239127"/>
                    </a:lnTo>
                    <a:lnTo>
                      <a:pt x="337827" y="239320"/>
                    </a:lnTo>
                    <a:lnTo>
                      <a:pt x="339304" y="239577"/>
                    </a:lnTo>
                    <a:cubicBezTo>
                      <a:pt x="339561" y="239641"/>
                      <a:pt x="339754" y="239705"/>
                      <a:pt x="339947" y="239898"/>
                    </a:cubicBezTo>
                    <a:lnTo>
                      <a:pt x="340846" y="240797"/>
                    </a:lnTo>
                    <a:lnTo>
                      <a:pt x="347076" y="247667"/>
                    </a:lnTo>
                    <a:lnTo>
                      <a:pt x="348874" y="249016"/>
                    </a:lnTo>
                    <a:lnTo>
                      <a:pt x="352150" y="250300"/>
                    </a:lnTo>
                    <a:lnTo>
                      <a:pt x="357223" y="251392"/>
                    </a:lnTo>
                    <a:lnTo>
                      <a:pt x="359600" y="252226"/>
                    </a:lnTo>
                    <a:lnTo>
                      <a:pt x="360563" y="252098"/>
                    </a:lnTo>
                    <a:lnTo>
                      <a:pt x="361783" y="251071"/>
                    </a:lnTo>
                    <a:lnTo>
                      <a:pt x="365573" y="245291"/>
                    </a:lnTo>
                    <a:cubicBezTo>
                      <a:pt x="365701" y="245035"/>
                      <a:pt x="365958" y="244906"/>
                      <a:pt x="366279" y="244778"/>
                    </a:cubicBezTo>
                    <a:lnTo>
                      <a:pt x="368078" y="244328"/>
                    </a:lnTo>
                    <a:cubicBezTo>
                      <a:pt x="368463" y="244264"/>
                      <a:pt x="368784" y="244328"/>
                      <a:pt x="369105" y="244585"/>
                    </a:cubicBezTo>
                    <a:lnTo>
                      <a:pt x="372316" y="247346"/>
                    </a:lnTo>
                    <a:cubicBezTo>
                      <a:pt x="372381" y="247411"/>
                      <a:pt x="372445" y="247475"/>
                      <a:pt x="372509" y="247539"/>
                    </a:cubicBezTo>
                    <a:lnTo>
                      <a:pt x="374821" y="250750"/>
                    </a:lnTo>
                    <a:lnTo>
                      <a:pt x="380152" y="261409"/>
                    </a:lnTo>
                    <a:cubicBezTo>
                      <a:pt x="380409" y="261922"/>
                      <a:pt x="380281" y="262500"/>
                      <a:pt x="379831" y="262821"/>
                    </a:cubicBezTo>
                    <a:lnTo>
                      <a:pt x="375720" y="265839"/>
                    </a:lnTo>
                    <a:lnTo>
                      <a:pt x="375399" y="266482"/>
                    </a:lnTo>
                    <a:lnTo>
                      <a:pt x="376812" y="266931"/>
                    </a:lnTo>
                    <a:lnTo>
                      <a:pt x="378225" y="267124"/>
                    </a:lnTo>
                    <a:lnTo>
                      <a:pt x="381244" y="268023"/>
                    </a:lnTo>
                    <a:lnTo>
                      <a:pt x="384969" y="268215"/>
                    </a:lnTo>
                    <a:cubicBezTo>
                      <a:pt x="385097" y="268215"/>
                      <a:pt x="385290" y="268280"/>
                      <a:pt x="385418" y="268344"/>
                    </a:cubicBezTo>
                    <a:lnTo>
                      <a:pt x="386318" y="268793"/>
                    </a:lnTo>
                    <a:cubicBezTo>
                      <a:pt x="386446" y="268857"/>
                      <a:pt x="386510" y="268922"/>
                      <a:pt x="386575" y="268986"/>
                    </a:cubicBezTo>
                    <a:lnTo>
                      <a:pt x="390107" y="272325"/>
                    </a:lnTo>
                    <a:lnTo>
                      <a:pt x="391392" y="272325"/>
                    </a:lnTo>
                    <a:lnTo>
                      <a:pt x="394089" y="270655"/>
                    </a:lnTo>
                    <a:cubicBezTo>
                      <a:pt x="394217" y="270591"/>
                      <a:pt x="394410" y="270527"/>
                      <a:pt x="394539" y="270527"/>
                    </a:cubicBezTo>
                    <a:lnTo>
                      <a:pt x="396337" y="270270"/>
                    </a:lnTo>
                    <a:cubicBezTo>
                      <a:pt x="396658" y="270206"/>
                      <a:pt x="396979" y="270334"/>
                      <a:pt x="397236" y="270527"/>
                    </a:cubicBezTo>
                    <a:lnTo>
                      <a:pt x="398585" y="271683"/>
                    </a:lnTo>
                    <a:cubicBezTo>
                      <a:pt x="398713" y="271747"/>
                      <a:pt x="398777" y="271875"/>
                      <a:pt x="398842" y="272004"/>
                    </a:cubicBezTo>
                    <a:lnTo>
                      <a:pt x="403081" y="279196"/>
                    </a:lnTo>
                    <a:lnTo>
                      <a:pt x="409375" y="285938"/>
                    </a:lnTo>
                    <a:lnTo>
                      <a:pt x="413293" y="288763"/>
                    </a:lnTo>
                    <a:lnTo>
                      <a:pt x="422541" y="294414"/>
                    </a:lnTo>
                    <a:lnTo>
                      <a:pt x="424532" y="296148"/>
                    </a:lnTo>
                    <a:lnTo>
                      <a:pt x="426523" y="298588"/>
                    </a:lnTo>
                    <a:lnTo>
                      <a:pt x="427808" y="300450"/>
                    </a:lnTo>
                    <a:lnTo>
                      <a:pt x="428193" y="300643"/>
                    </a:lnTo>
                    <a:lnTo>
                      <a:pt x="429991" y="300643"/>
                    </a:lnTo>
                    <a:cubicBezTo>
                      <a:pt x="430312" y="300643"/>
                      <a:pt x="430569" y="300771"/>
                      <a:pt x="430826" y="300964"/>
                    </a:cubicBezTo>
                    <a:lnTo>
                      <a:pt x="431533" y="301670"/>
                    </a:lnTo>
                    <a:cubicBezTo>
                      <a:pt x="431725" y="301863"/>
                      <a:pt x="431789" y="302055"/>
                      <a:pt x="431854" y="302312"/>
                    </a:cubicBezTo>
                    <a:lnTo>
                      <a:pt x="432111" y="304174"/>
                    </a:lnTo>
                    <a:lnTo>
                      <a:pt x="511815" y="279452"/>
                    </a:lnTo>
                    <a:lnTo>
                      <a:pt x="503787" y="277590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481C2CEA-8074-4C2E-8FC5-2B227EE8144A}"/>
                  </a:ext>
                </a:extLst>
              </p:cNvPr>
              <p:cNvSpPr/>
              <p:nvPr/>
            </p:nvSpPr>
            <p:spPr>
              <a:xfrm>
                <a:off x="429284" y="1183178"/>
                <a:ext cx="268913" cy="296212"/>
              </a:xfrm>
              <a:custGeom>
                <a:avLst/>
                <a:gdLst>
                  <a:gd name="connsiteX0" fmla="*/ 8092 w 268913"/>
                  <a:gd name="connsiteY0" fmla="*/ 270591 h 296212"/>
                  <a:gd name="connsiteX1" fmla="*/ 8606 w 268913"/>
                  <a:gd name="connsiteY1" fmla="*/ 270912 h 296212"/>
                  <a:gd name="connsiteX2" fmla="*/ 8927 w 268913"/>
                  <a:gd name="connsiteY2" fmla="*/ 271298 h 296212"/>
                  <a:gd name="connsiteX3" fmla="*/ 11240 w 268913"/>
                  <a:gd name="connsiteY3" fmla="*/ 275150 h 296212"/>
                  <a:gd name="connsiteX4" fmla="*/ 12717 w 268913"/>
                  <a:gd name="connsiteY4" fmla="*/ 276820 h 296212"/>
                  <a:gd name="connsiteX5" fmla="*/ 12974 w 268913"/>
                  <a:gd name="connsiteY5" fmla="*/ 277269 h 296212"/>
                  <a:gd name="connsiteX6" fmla="*/ 13423 w 268913"/>
                  <a:gd name="connsiteY6" fmla="*/ 278875 h 296212"/>
                  <a:gd name="connsiteX7" fmla="*/ 13873 w 268913"/>
                  <a:gd name="connsiteY7" fmla="*/ 280994 h 296212"/>
                  <a:gd name="connsiteX8" fmla="*/ 14258 w 268913"/>
                  <a:gd name="connsiteY8" fmla="*/ 281957 h 296212"/>
                  <a:gd name="connsiteX9" fmla="*/ 16056 w 268913"/>
                  <a:gd name="connsiteY9" fmla="*/ 284718 h 296212"/>
                  <a:gd name="connsiteX10" fmla="*/ 16634 w 268913"/>
                  <a:gd name="connsiteY10" fmla="*/ 285103 h 296212"/>
                  <a:gd name="connsiteX11" fmla="*/ 18369 w 268913"/>
                  <a:gd name="connsiteY11" fmla="*/ 284911 h 296212"/>
                  <a:gd name="connsiteX12" fmla="*/ 20938 w 268913"/>
                  <a:gd name="connsiteY12" fmla="*/ 283819 h 296212"/>
                  <a:gd name="connsiteX13" fmla="*/ 21259 w 268913"/>
                  <a:gd name="connsiteY13" fmla="*/ 283755 h 296212"/>
                  <a:gd name="connsiteX14" fmla="*/ 23057 w 268913"/>
                  <a:gd name="connsiteY14" fmla="*/ 283498 h 296212"/>
                  <a:gd name="connsiteX15" fmla="*/ 23699 w 268913"/>
                  <a:gd name="connsiteY15" fmla="*/ 283626 h 296212"/>
                  <a:gd name="connsiteX16" fmla="*/ 27553 w 268913"/>
                  <a:gd name="connsiteY16" fmla="*/ 285424 h 296212"/>
                  <a:gd name="connsiteX17" fmla="*/ 28131 w 268913"/>
                  <a:gd name="connsiteY17" fmla="*/ 286066 h 296212"/>
                  <a:gd name="connsiteX18" fmla="*/ 28388 w 268913"/>
                  <a:gd name="connsiteY18" fmla="*/ 286773 h 296212"/>
                  <a:gd name="connsiteX19" fmla="*/ 28195 w 268913"/>
                  <a:gd name="connsiteY19" fmla="*/ 287800 h 296212"/>
                  <a:gd name="connsiteX20" fmla="*/ 27938 w 268913"/>
                  <a:gd name="connsiteY20" fmla="*/ 288121 h 296212"/>
                  <a:gd name="connsiteX21" fmla="*/ 28388 w 268913"/>
                  <a:gd name="connsiteY21" fmla="*/ 288442 h 296212"/>
                  <a:gd name="connsiteX22" fmla="*/ 29801 w 268913"/>
                  <a:gd name="connsiteY22" fmla="*/ 288442 h 296212"/>
                  <a:gd name="connsiteX23" fmla="*/ 30700 w 268913"/>
                  <a:gd name="connsiteY23" fmla="*/ 288892 h 296212"/>
                  <a:gd name="connsiteX24" fmla="*/ 32049 w 268913"/>
                  <a:gd name="connsiteY24" fmla="*/ 290626 h 296212"/>
                  <a:gd name="connsiteX25" fmla="*/ 32370 w 268913"/>
                  <a:gd name="connsiteY25" fmla="*/ 290497 h 296212"/>
                  <a:gd name="connsiteX26" fmla="*/ 33333 w 268913"/>
                  <a:gd name="connsiteY26" fmla="*/ 290818 h 296212"/>
                  <a:gd name="connsiteX27" fmla="*/ 33975 w 268913"/>
                  <a:gd name="connsiteY27" fmla="*/ 291460 h 296212"/>
                  <a:gd name="connsiteX28" fmla="*/ 34489 w 268913"/>
                  <a:gd name="connsiteY28" fmla="*/ 291589 h 296212"/>
                  <a:gd name="connsiteX29" fmla="*/ 35581 w 268913"/>
                  <a:gd name="connsiteY29" fmla="*/ 291268 h 296212"/>
                  <a:gd name="connsiteX30" fmla="*/ 42903 w 268913"/>
                  <a:gd name="connsiteY30" fmla="*/ 284590 h 296212"/>
                  <a:gd name="connsiteX31" fmla="*/ 43352 w 268913"/>
                  <a:gd name="connsiteY31" fmla="*/ 284333 h 296212"/>
                  <a:gd name="connsiteX32" fmla="*/ 44252 w 268913"/>
                  <a:gd name="connsiteY32" fmla="*/ 284076 h 296212"/>
                  <a:gd name="connsiteX33" fmla="*/ 44637 w 268913"/>
                  <a:gd name="connsiteY33" fmla="*/ 284076 h 296212"/>
                  <a:gd name="connsiteX34" fmla="*/ 46499 w 268913"/>
                  <a:gd name="connsiteY34" fmla="*/ 284269 h 296212"/>
                  <a:gd name="connsiteX35" fmla="*/ 48683 w 268913"/>
                  <a:gd name="connsiteY35" fmla="*/ 282727 h 296212"/>
                  <a:gd name="connsiteX36" fmla="*/ 48940 w 268913"/>
                  <a:gd name="connsiteY36" fmla="*/ 282599 h 296212"/>
                  <a:gd name="connsiteX37" fmla="*/ 52151 w 268913"/>
                  <a:gd name="connsiteY37" fmla="*/ 281443 h 296212"/>
                  <a:gd name="connsiteX38" fmla="*/ 55106 w 268913"/>
                  <a:gd name="connsiteY38" fmla="*/ 280929 h 296212"/>
                  <a:gd name="connsiteX39" fmla="*/ 55491 w 268913"/>
                  <a:gd name="connsiteY39" fmla="*/ 280929 h 296212"/>
                  <a:gd name="connsiteX40" fmla="*/ 62556 w 268913"/>
                  <a:gd name="connsiteY40" fmla="*/ 282278 h 296212"/>
                  <a:gd name="connsiteX41" fmla="*/ 70199 w 268913"/>
                  <a:gd name="connsiteY41" fmla="*/ 284590 h 296212"/>
                  <a:gd name="connsiteX42" fmla="*/ 70456 w 268913"/>
                  <a:gd name="connsiteY42" fmla="*/ 284718 h 296212"/>
                  <a:gd name="connsiteX43" fmla="*/ 71612 w 268913"/>
                  <a:gd name="connsiteY43" fmla="*/ 285424 h 296212"/>
                  <a:gd name="connsiteX44" fmla="*/ 74309 w 268913"/>
                  <a:gd name="connsiteY44" fmla="*/ 287864 h 296212"/>
                  <a:gd name="connsiteX45" fmla="*/ 74502 w 268913"/>
                  <a:gd name="connsiteY45" fmla="*/ 288057 h 296212"/>
                  <a:gd name="connsiteX46" fmla="*/ 75208 w 268913"/>
                  <a:gd name="connsiteY46" fmla="*/ 289149 h 296212"/>
                  <a:gd name="connsiteX47" fmla="*/ 76493 w 268913"/>
                  <a:gd name="connsiteY47" fmla="*/ 289727 h 296212"/>
                  <a:gd name="connsiteX48" fmla="*/ 85356 w 268913"/>
                  <a:gd name="connsiteY48" fmla="*/ 294478 h 296212"/>
                  <a:gd name="connsiteX49" fmla="*/ 89788 w 268913"/>
                  <a:gd name="connsiteY49" fmla="*/ 295827 h 296212"/>
                  <a:gd name="connsiteX50" fmla="*/ 92164 w 268913"/>
                  <a:gd name="connsiteY50" fmla="*/ 296212 h 296212"/>
                  <a:gd name="connsiteX51" fmla="*/ 94219 w 268913"/>
                  <a:gd name="connsiteY51" fmla="*/ 295827 h 296212"/>
                  <a:gd name="connsiteX52" fmla="*/ 96660 w 268913"/>
                  <a:gd name="connsiteY52" fmla="*/ 295185 h 296212"/>
                  <a:gd name="connsiteX53" fmla="*/ 97623 w 268913"/>
                  <a:gd name="connsiteY53" fmla="*/ 294414 h 296212"/>
                  <a:gd name="connsiteX54" fmla="*/ 100128 w 268913"/>
                  <a:gd name="connsiteY54" fmla="*/ 291653 h 296212"/>
                  <a:gd name="connsiteX55" fmla="*/ 105073 w 268913"/>
                  <a:gd name="connsiteY55" fmla="*/ 282663 h 296212"/>
                  <a:gd name="connsiteX56" fmla="*/ 105972 w 268913"/>
                  <a:gd name="connsiteY56" fmla="*/ 282085 h 296212"/>
                  <a:gd name="connsiteX57" fmla="*/ 106936 w 268913"/>
                  <a:gd name="connsiteY57" fmla="*/ 282471 h 296212"/>
                  <a:gd name="connsiteX58" fmla="*/ 108670 w 268913"/>
                  <a:gd name="connsiteY58" fmla="*/ 284397 h 296212"/>
                  <a:gd name="connsiteX59" fmla="*/ 116762 w 268913"/>
                  <a:gd name="connsiteY59" fmla="*/ 289791 h 296212"/>
                  <a:gd name="connsiteX60" fmla="*/ 119974 w 268913"/>
                  <a:gd name="connsiteY60" fmla="*/ 292745 h 296212"/>
                  <a:gd name="connsiteX61" fmla="*/ 122607 w 268913"/>
                  <a:gd name="connsiteY61" fmla="*/ 293965 h 296212"/>
                  <a:gd name="connsiteX62" fmla="*/ 124084 w 268913"/>
                  <a:gd name="connsiteY62" fmla="*/ 294157 h 296212"/>
                  <a:gd name="connsiteX63" fmla="*/ 124791 w 268913"/>
                  <a:gd name="connsiteY63" fmla="*/ 293772 h 296212"/>
                  <a:gd name="connsiteX64" fmla="*/ 126717 w 268913"/>
                  <a:gd name="connsiteY64" fmla="*/ 291846 h 296212"/>
                  <a:gd name="connsiteX65" fmla="*/ 127231 w 268913"/>
                  <a:gd name="connsiteY65" fmla="*/ 291525 h 296212"/>
                  <a:gd name="connsiteX66" fmla="*/ 128130 w 268913"/>
                  <a:gd name="connsiteY66" fmla="*/ 291268 h 296212"/>
                  <a:gd name="connsiteX67" fmla="*/ 129415 w 268913"/>
                  <a:gd name="connsiteY67" fmla="*/ 291846 h 296212"/>
                  <a:gd name="connsiteX68" fmla="*/ 130442 w 268913"/>
                  <a:gd name="connsiteY68" fmla="*/ 293965 h 296212"/>
                  <a:gd name="connsiteX69" fmla="*/ 131470 w 268913"/>
                  <a:gd name="connsiteY69" fmla="*/ 294992 h 296212"/>
                  <a:gd name="connsiteX70" fmla="*/ 132177 w 268913"/>
                  <a:gd name="connsiteY70" fmla="*/ 295185 h 296212"/>
                  <a:gd name="connsiteX71" fmla="*/ 132626 w 268913"/>
                  <a:gd name="connsiteY71" fmla="*/ 294478 h 296212"/>
                  <a:gd name="connsiteX72" fmla="*/ 134039 w 268913"/>
                  <a:gd name="connsiteY72" fmla="*/ 292616 h 296212"/>
                  <a:gd name="connsiteX73" fmla="*/ 134553 w 268913"/>
                  <a:gd name="connsiteY73" fmla="*/ 292231 h 296212"/>
                  <a:gd name="connsiteX74" fmla="*/ 136351 w 268913"/>
                  <a:gd name="connsiteY74" fmla="*/ 291525 h 296212"/>
                  <a:gd name="connsiteX75" fmla="*/ 136993 w 268913"/>
                  <a:gd name="connsiteY75" fmla="*/ 291460 h 296212"/>
                  <a:gd name="connsiteX76" fmla="*/ 138150 w 268913"/>
                  <a:gd name="connsiteY76" fmla="*/ 291717 h 296212"/>
                  <a:gd name="connsiteX77" fmla="*/ 138599 w 268913"/>
                  <a:gd name="connsiteY77" fmla="*/ 291910 h 296212"/>
                  <a:gd name="connsiteX78" fmla="*/ 140333 w 268913"/>
                  <a:gd name="connsiteY78" fmla="*/ 293194 h 296212"/>
                  <a:gd name="connsiteX79" fmla="*/ 142067 w 268913"/>
                  <a:gd name="connsiteY79" fmla="*/ 291653 h 296212"/>
                  <a:gd name="connsiteX80" fmla="*/ 142838 w 268913"/>
                  <a:gd name="connsiteY80" fmla="*/ 290497 h 296212"/>
                  <a:gd name="connsiteX81" fmla="*/ 144187 w 268913"/>
                  <a:gd name="connsiteY81" fmla="*/ 287158 h 296212"/>
                  <a:gd name="connsiteX82" fmla="*/ 144444 w 268913"/>
                  <a:gd name="connsiteY82" fmla="*/ 286773 h 296212"/>
                  <a:gd name="connsiteX83" fmla="*/ 145600 w 268913"/>
                  <a:gd name="connsiteY83" fmla="*/ 285617 h 296212"/>
                  <a:gd name="connsiteX84" fmla="*/ 145985 w 268913"/>
                  <a:gd name="connsiteY84" fmla="*/ 285360 h 296212"/>
                  <a:gd name="connsiteX85" fmla="*/ 147783 w 268913"/>
                  <a:gd name="connsiteY85" fmla="*/ 284654 h 296212"/>
                  <a:gd name="connsiteX86" fmla="*/ 151830 w 268913"/>
                  <a:gd name="connsiteY86" fmla="*/ 283691 h 296212"/>
                  <a:gd name="connsiteX87" fmla="*/ 153050 w 268913"/>
                  <a:gd name="connsiteY87" fmla="*/ 283177 h 296212"/>
                  <a:gd name="connsiteX88" fmla="*/ 154399 w 268913"/>
                  <a:gd name="connsiteY88" fmla="*/ 281828 h 296212"/>
                  <a:gd name="connsiteX89" fmla="*/ 155619 w 268913"/>
                  <a:gd name="connsiteY89" fmla="*/ 279774 h 296212"/>
                  <a:gd name="connsiteX90" fmla="*/ 156197 w 268913"/>
                  <a:gd name="connsiteY90" fmla="*/ 277526 h 296212"/>
                  <a:gd name="connsiteX91" fmla="*/ 156390 w 268913"/>
                  <a:gd name="connsiteY91" fmla="*/ 272710 h 296212"/>
                  <a:gd name="connsiteX92" fmla="*/ 155940 w 268913"/>
                  <a:gd name="connsiteY92" fmla="*/ 271747 h 296212"/>
                  <a:gd name="connsiteX93" fmla="*/ 154013 w 268913"/>
                  <a:gd name="connsiteY93" fmla="*/ 269821 h 296212"/>
                  <a:gd name="connsiteX94" fmla="*/ 153756 w 268913"/>
                  <a:gd name="connsiteY94" fmla="*/ 269371 h 296212"/>
                  <a:gd name="connsiteX95" fmla="*/ 153307 w 268913"/>
                  <a:gd name="connsiteY95" fmla="*/ 268023 h 296212"/>
                  <a:gd name="connsiteX96" fmla="*/ 153435 w 268913"/>
                  <a:gd name="connsiteY96" fmla="*/ 267060 h 296212"/>
                  <a:gd name="connsiteX97" fmla="*/ 154142 w 268913"/>
                  <a:gd name="connsiteY97" fmla="*/ 265904 h 296212"/>
                  <a:gd name="connsiteX98" fmla="*/ 157417 w 268913"/>
                  <a:gd name="connsiteY98" fmla="*/ 261858 h 296212"/>
                  <a:gd name="connsiteX99" fmla="*/ 158445 w 268913"/>
                  <a:gd name="connsiteY99" fmla="*/ 261473 h 296212"/>
                  <a:gd name="connsiteX100" fmla="*/ 158830 w 268913"/>
                  <a:gd name="connsiteY100" fmla="*/ 261602 h 296212"/>
                  <a:gd name="connsiteX101" fmla="*/ 164611 w 268913"/>
                  <a:gd name="connsiteY101" fmla="*/ 264491 h 296212"/>
                  <a:gd name="connsiteX102" fmla="*/ 171290 w 268913"/>
                  <a:gd name="connsiteY102" fmla="*/ 265840 h 296212"/>
                  <a:gd name="connsiteX103" fmla="*/ 186190 w 268913"/>
                  <a:gd name="connsiteY103" fmla="*/ 266931 h 296212"/>
                  <a:gd name="connsiteX104" fmla="*/ 186447 w 268913"/>
                  <a:gd name="connsiteY104" fmla="*/ 266995 h 296212"/>
                  <a:gd name="connsiteX105" fmla="*/ 190558 w 268913"/>
                  <a:gd name="connsiteY105" fmla="*/ 268344 h 296212"/>
                  <a:gd name="connsiteX106" fmla="*/ 190879 w 268913"/>
                  <a:gd name="connsiteY106" fmla="*/ 268472 h 296212"/>
                  <a:gd name="connsiteX107" fmla="*/ 196466 w 268913"/>
                  <a:gd name="connsiteY107" fmla="*/ 272518 h 296212"/>
                  <a:gd name="connsiteX108" fmla="*/ 198586 w 268913"/>
                  <a:gd name="connsiteY108" fmla="*/ 273352 h 296212"/>
                  <a:gd name="connsiteX109" fmla="*/ 208220 w 268913"/>
                  <a:gd name="connsiteY109" fmla="*/ 275343 h 296212"/>
                  <a:gd name="connsiteX110" fmla="*/ 213294 w 268913"/>
                  <a:gd name="connsiteY110" fmla="*/ 277334 h 296212"/>
                  <a:gd name="connsiteX111" fmla="*/ 214193 w 268913"/>
                  <a:gd name="connsiteY111" fmla="*/ 276049 h 296212"/>
                  <a:gd name="connsiteX112" fmla="*/ 214385 w 268913"/>
                  <a:gd name="connsiteY112" fmla="*/ 267959 h 296212"/>
                  <a:gd name="connsiteX113" fmla="*/ 214450 w 268913"/>
                  <a:gd name="connsiteY113" fmla="*/ 267702 h 296212"/>
                  <a:gd name="connsiteX114" fmla="*/ 214899 w 268913"/>
                  <a:gd name="connsiteY114" fmla="*/ 265904 h 296212"/>
                  <a:gd name="connsiteX115" fmla="*/ 215092 w 268913"/>
                  <a:gd name="connsiteY115" fmla="*/ 265454 h 296212"/>
                  <a:gd name="connsiteX116" fmla="*/ 215991 w 268913"/>
                  <a:gd name="connsiteY116" fmla="*/ 264298 h 296212"/>
                  <a:gd name="connsiteX117" fmla="*/ 216184 w 268913"/>
                  <a:gd name="connsiteY117" fmla="*/ 264106 h 296212"/>
                  <a:gd name="connsiteX118" fmla="*/ 217468 w 268913"/>
                  <a:gd name="connsiteY118" fmla="*/ 262950 h 296212"/>
                  <a:gd name="connsiteX119" fmla="*/ 217211 w 268913"/>
                  <a:gd name="connsiteY119" fmla="*/ 262115 h 296212"/>
                  <a:gd name="connsiteX120" fmla="*/ 216248 w 268913"/>
                  <a:gd name="connsiteY120" fmla="*/ 260959 h 296212"/>
                  <a:gd name="connsiteX121" fmla="*/ 216120 w 268913"/>
                  <a:gd name="connsiteY121" fmla="*/ 260703 h 296212"/>
                  <a:gd name="connsiteX122" fmla="*/ 214321 w 268913"/>
                  <a:gd name="connsiteY122" fmla="*/ 256850 h 296212"/>
                  <a:gd name="connsiteX123" fmla="*/ 214321 w 268913"/>
                  <a:gd name="connsiteY123" fmla="*/ 255822 h 296212"/>
                  <a:gd name="connsiteX124" fmla="*/ 216248 w 268913"/>
                  <a:gd name="connsiteY124" fmla="*/ 251905 h 296212"/>
                  <a:gd name="connsiteX125" fmla="*/ 216698 w 268913"/>
                  <a:gd name="connsiteY125" fmla="*/ 243237 h 296212"/>
                  <a:gd name="connsiteX126" fmla="*/ 216762 w 268913"/>
                  <a:gd name="connsiteY126" fmla="*/ 242980 h 296212"/>
                  <a:gd name="connsiteX127" fmla="*/ 217661 w 268913"/>
                  <a:gd name="connsiteY127" fmla="*/ 240026 h 296212"/>
                  <a:gd name="connsiteX128" fmla="*/ 219267 w 268913"/>
                  <a:gd name="connsiteY128" fmla="*/ 236045 h 296212"/>
                  <a:gd name="connsiteX129" fmla="*/ 219909 w 268913"/>
                  <a:gd name="connsiteY129" fmla="*/ 233862 h 296212"/>
                  <a:gd name="connsiteX130" fmla="*/ 220872 w 268913"/>
                  <a:gd name="connsiteY130" fmla="*/ 231486 h 296212"/>
                  <a:gd name="connsiteX131" fmla="*/ 221065 w 268913"/>
                  <a:gd name="connsiteY131" fmla="*/ 231165 h 296212"/>
                  <a:gd name="connsiteX132" fmla="*/ 222799 w 268913"/>
                  <a:gd name="connsiteY132" fmla="*/ 229046 h 296212"/>
                  <a:gd name="connsiteX133" fmla="*/ 223634 w 268913"/>
                  <a:gd name="connsiteY133" fmla="*/ 226927 h 296212"/>
                  <a:gd name="connsiteX134" fmla="*/ 224726 w 268913"/>
                  <a:gd name="connsiteY134" fmla="*/ 225129 h 296212"/>
                  <a:gd name="connsiteX135" fmla="*/ 224918 w 268913"/>
                  <a:gd name="connsiteY135" fmla="*/ 223331 h 296212"/>
                  <a:gd name="connsiteX136" fmla="*/ 224662 w 268913"/>
                  <a:gd name="connsiteY136" fmla="*/ 220570 h 296212"/>
                  <a:gd name="connsiteX137" fmla="*/ 224662 w 268913"/>
                  <a:gd name="connsiteY137" fmla="*/ 220313 h 296212"/>
                  <a:gd name="connsiteX138" fmla="*/ 226010 w 268913"/>
                  <a:gd name="connsiteY138" fmla="*/ 211901 h 296212"/>
                  <a:gd name="connsiteX139" fmla="*/ 226075 w 268913"/>
                  <a:gd name="connsiteY139" fmla="*/ 211580 h 296212"/>
                  <a:gd name="connsiteX140" fmla="*/ 227423 w 268913"/>
                  <a:gd name="connsiteY140" fmla="*/ 208626 h 296212"/>
                  <a:gd name="connsiteX141" fmla="*/ 228579 w 268913"/>
                  <a:gd name="connsiteY141" fmla="*/ 206828 h 296212"/>
                  <a:gd name="connsiteX142" fmla="*/ 230121 w 268913"/>
                  <a:gd name="connsiteY142" fmla="*/ 201499 h 296212"/>
                  <a:gd name="connsiteX143" fmla="*/ 230570 w 268913"/>
                  <a:gd name="connsiteY143" fmla="*/ 200857 h 296212"/>
                  <a:gd name="connsiteX144" fmla="*/ 231084 w 268913"/>
                  <a:gd name="connsiteY144" fmla="*/ 200471 h 296212"/>
                  <a:gd name="connsiteX145" fmla="*/ 233653 w 268913"/>
                  <a:gd name="connsiteY145" fmla="*/ 197261 h 296212"/>
                  <a:gd name="connsiteX146" fmla="*/ 235837 w 268913"/>
                  <a:gd name="connsiteY146" fmla="*/ 192573 h 296212"/>
                  <a:gd name="connsiteX147" fmla="*/ 246177 w 268913"/>
                  <a:gd name="connsiteY147" fmla="*/ 176905 h 296212"/>
                  <a:gd name="connsiteX148" fmla="*/ 249517 w 268913"/>
                  <a:gd name="connsiteY148" fmla="*/ 168686 h 296212"/>
                  <a:gd name="connsiteX149" fmla="*/ 251829 w 268913"/>
                  <a:gd name="connsiteY149" fmla="*/ 164063 h 296212"/>
                  <a:gd name="connsiteX150" fmla="*/ 253435 w 268913"/>
                  <a:gd name="connsiteY150" fmla="*/ 161751 h 296212"/>
                  <a:gd name="connsiteX151" fmla="*/ 255426 w 268913"/>
                  <a:gd name="connsiteY151" fmla="*/ 155972 h 296212"/>
                  <a:gd name="connsiteX152" fmla="*/ 255554 w 268913"/>
                  <a:gd name="connsiteY152" fmla="*/ 155715 h 296212"/>
                  <a:gd name="connsiteX153" fmla="*/ 256710 w 268913"/>
                  <a:gd name="connsiteY153" fmla="*/ 153917 h 296212"/>
                  <a:gd name="connsiteX154" fmla="*/ 257096 w 268913"/>
                  <a:gd name="connsiteY154" fmla="*/ 153532 h 296212"/>
                  <a:gd name="connsiteX155" fmla="*/ 258894 w 268913"/>
                  <a:gd name="connsiteY155" fmla="*/ 152376 h 296212"/>
                  <a:gd name="connsiteX156" fmla="*/ 263133 w 268913"/>
                  <a:gd name="connsiteY156" fmla="*/ 150321 h 296212"/>
                  <a:gd name="connsiteX157" fmla="*/ 263133 w 268913"/>
                  <a:gd name="connsiteY157" fmla="*/ 149808 h 296212"/>
                  <a:gd name="connsiteX158" fmla="*/ 261013 w 268913"/>
                  <a:gd name="connsiteY158" fmla="*/ 146469 h 296212"/>
                  <a:gd name="connsiteX159" fmla="*/ 258316 w 268913"/>
                  <a:gd name="connsiteY159" fmla="*/ 145249 h 296212"/>
                  <a:gd name="connsiteX160" fmla="*/ 255554 w 268913"/>
                  <a:gd name="connsiteY160" fmla="*/ 143451 h 296212"/>
                  <a:gd name="connsiteX161" fmla="*/ 250930 w 268913"/>
                  <a:gd name="connsiteY161" fmla="*/ 141910 h 296212"/>
                  <a:gd name="connsiteX162" fmla="*/ 250352 w 268913"/>
                  <a:gd name="connsiteY162" fmla="*/ 141524 h 296212"/>
                  <a:gd name="connsiteX163" fmla="*/ 249645 w 268913"/>
                  <a:gd name="connsiteY163" fmla="*/ 140625 h 296212"/>
                  <a:gd name="connsiteX164" fmla="*/ 249517 w 268913"/>
                  <a:gd name="connsiteY164" fmla="*/ 140368 h 296212"/>
                  <a:gd name="connsiteX165" fmla="*/ 249067 w 268913"/>
                  <a:gd name="connsiteY165" fmla="*/ 139213 h 296212"/>
                  <a:gd name="connsiteX166" fmla="*/ 249003 w 268913"/>
                  <a:gd name="connsiteY166" fmla="*/ 138892 h 296212"/>
                  <a:gd name="connsiteX167" fmla="*/ 248746 w 268913"/>
                  <a:gd name="connsiteY167" fmla="*/ 136580 h 296212"/>
                  <a:gd name="connsiteX168" fmla="*/ 249003 w 268913"/>
                  <a:gd name="connsiteY168" fmla="*/ 133626 h 296212"/>
                  <a:gd name="connsiteX169" fmla="*/ 249132 w 268913"/>
                  <a:gd name="connsiteY169" fmla="*/ 133241 h 296212"/>
                  <a:gd name="connsiteX170" fmla="*/ 249967 w 268913"/>
                  <a:gd name="connsiteY170" fmla="*/ 131571 h 296212"/>
                  <a:gd name="connsiteX171" fmla="*/ 250352 w 268913"/>
                  <a:gd name="connsiteY171" fmla="*/ 129388 h 296212"/>
                  <a:gd name="connsiteX172" fmla="*/ 250159 w 268913"/>
                  <a:gd name="connsiteY172" fmla="*/ 126820 h 296212"/>
                  <a:gd name="connsiteX173" fmla="*/ 250223 w 268913"/>
                  <a:gd name="connsiteY173" fmla="*/ 126370 h 296212"/>
                  <a:gd name="connsiteX174" fmla="*/ 250673 w 268913"/>
                  <a:gd name="connsiteY174" fmla="*/ 125022 h 296212"/>
                  <a:gd name="connsiteX175" fmla="*/ 252086 w 268913"/>
                  <a:gd name="connsiteY175" fmla="*/ 121554 h 296212"/>
                  <a:gd name="connsiteX176" fmla="*/ 254013 w 268913"/>
                  <a:gd name="connsiteY176" fmla="*/ 118408 h 296212"/>
                  <a:gd name="connsiteX177" fmla="*/ 256582 w 268913"/>
                  <a:gd name="connsiteY177" fmla="*/ 112308 h 296212"/>
                  <a:gd name="connsiteX178" fmla="*/ 256389 w 268913"/>
                  <a:gd name="connsiteY178" fmla="*/ 110445 h 296212"/>
                  <a:gd name="connsiteX179" fmla="*/ 256389 w 268913"/>
                  <a:gd name="connsiteY179" fmla="*/ 104153 h 296212"/>
                  <a:gd name="connsiteX180" fmla="*/ 256646 w 268913"/>
                  <a:gd name="connsiteY180" fmla="*/ 103446 h 296212"/>
                  <a:gd name="connsiteX181" fmla="*/ 253756 w 268913"/>
                  <a:gd name="connsiteY181" fmla="*/ 97282 h 296212"/>
                  <a:gd name="connsiteX182" fmla="*/ 247526 w 268913"/>
                  <a:gd name="connsiteY182" fmla="*/ 94778 h 296212"/>
                  <a:gd name="connsiteX183" fmla="*/ 245021 w 268913"/>
                  <a:gd name="connsiteY183" fmla="*/ 94778 h 296212"/>
                  <a:gd name="connsiteX184" fmla="*/ 244572 w 268913"/>
                  <a:gd name="connsiteY184" fmla="*/ 94713 h 296212"/>
                  <a:gd name="connsiteX185" fmla="*/ 241810 w 268913"/>
                  <a:gd name="connsiteY185" fmla="*/ 93558 h 296212"/>
                  <a:gd name="connsiteX186" fmla="*/ 241168 w 268913"/>
                  <a:gd name="connsiteY186" fmla="*/ 92209 h 296212"/>
                  <a:gd name="connsiteX187" fmla="*/ 242067 w 268913"/>
                  <a:gd name="connsiteY187" fmla="*/ 88998 h 296212"/>
                  <a:gd name="connsiteX188" fmla="*/ 242259 w 268913"/>
                  <a:gd name="connsiteY188" fmla="*/ 88613 h 296212"/>
                  <a:gd name="connsiteX189" fmla="*/ 243159 w 268913"/>
                  <a:gd name="connsiteY189" fmla="*/ 87457 h 296212"/>
                  <a:gd name="connsiteX190" fmla="*/ 243415 w 268913"/>
                  <a:gd name="connsiteY190" fmla="*/ 87265 h 296212"/>
                  <a:gd name="connsiteX191" fmla="*/ 244250 w 268913"/>
                  <a:gd name="connsiteY191" fmla="*/ 86623 h 296212"/>
                  <a:gd name="connsiteX192" fmla="*/ 243480 w 268913"/>
                  <a:gd name="connsiteY192" fmla="*/ 84696 h 296212"/>
                  <a:gd name="connsiteX193" fmla="*/ 243415 w 268913"/>
                  <a:gd name="connsiteY193" fmla="*/ 84311 h 296212"/>
                  <a:gd name="connsiteX194" fmla="*/ 243159 w 268913"/>
                  <a:gd name="connsiteY194" fmla="*/ 72689 h 296212"/>
                  <a:gd name="connsiteX195" fmla="*/ 243223 w 268913"/>
                  <a:gd name="connsiteY195" fmla="*/ 72367 h 296212"/>
                  <a:gd name="connsiteX196" fmla="*/ 244315 w 268913"/>
                  <a:gd name="connsiteY196" fmla="*/ 68643 h 296212"/>
                  <a:gd name="connsiteX197" fmla="*/ 244315 w 268913"/>
                  <a:gd name="connsiteY197" fmla="*/ 67423 h 296212"/>
                  <a:gd name="connsiteX198" fmla="*/ 244507 w 268913"/>
                  <a:gd name="connsiteY198" fmla="*/ 66781 h 296212"/>
                  <a:gd name="connsiteX199" fmla="*/ 245663 w 268913"/>
                  <a:gd name="connsiteY199" fmla="*/ 65047 h 296212"/>
                  <a:gd name="connsiteX200" fmla="*/ 245471 w 268913"/>
                  <a:gd name="connsiteY200" fmla="*/ 63378 h 296212"/>
                  <a:gd name="connsiteX201" fmla="*/ 245663 w 268913"/>
                  <a:gd name="connsiteY201" fmla="*/ 62607 h 296212"/>
                  <a:gd name="connsiteX202" fmla="*/ 251379 w 268913"/>
                  <a:gd name="connsiteY202" fmla="*/ 54645 h 296212"/>
                  <a:gd name="connsiteX203" fmla="*/ 252471 w 268913"/>
                  <a:gd name="connsiteY203" fmla="*/ 54195 h 296212"/>
                  <a:gd name="connsiteX204" fmla="*/ 262619 w 268913"/>
                  <a:gd name="connsiteY204" fmla="*/ 55736 h 296212"/>
                  <a:gd name="connsiteX205" fmla="*/ 263904 w 268913"/>
                  <a:gd name="connsiteY205" fmla="*/ 55159 h 296212"/>
                  <a:gd name="connsiteX206" fmla="*/ 264353 w 268913"/>
                  <a:gd name="connsiteY206" fmla="*/ 55094 h 296212"/>
                  <a:gd name="connsiteX207" fmla="*/ 268399 w 268913"/>
                  <a:gd name="connsiteY207" fmla="*/ 55094 h 296212"/>
                  <a:gd name="connsiteX208" fmla="*/ 268913 w 268913"/>
                  <a:gd name="connsiteY208" fmla="*/ 54516 h 296212"/>
                  <a:gd name="connsiteX209" fmla="*/ 268720 w 268913"/>
                  <a:gd name="connsiteY209" fmla="*/ 52462 h 296212"/>
                  <a:gd name="connsiteX210" fmla="*/ 268207 w 268913"/>
                  <a:gd name="connsiteY210" fmla="*/ 49058 h 296212"/>
                  <a:gd name="connsiteX211" fmla="*/ 258509 w 268913"/>
                  <a:gd name="connsiteY211" fmla="*/ 47581 h 296212"/>
                  <a:gd name="connsiteX212" fmla="*/ 252407 w 268913"/>
                  <a:gd name="connsiteY212" fmla="*/ 45719 h 296212"/>
                  <a:gd name="connsiteX213" fmla="*/ 251187 w 268913"/>
                  <a:gd name="connsiteY213" fmla="*/ 45527 h 296212"/>
                  <a:gd name="connsiteX214" fmla="*/ 247975 w 268913"/>
                  <a:gd name="connsiteY214" fmla="*/ 46169 h 296212"/>
                  <a:gd name="connsiteX215" fmla="*/ 246884 w 268913"/>
                  <a:gd name="connsiteY215" fmla="*/ 45784 h 296212"/>
                  <a:gd name="connsiteX216" fmla="*/ 246691 w 268913"/>
                  <a:gd name="connsiteY216" fmla="*/ 44628 h 296212"/>
                  <a:gd name="connsiteX217" fmla="*/ 247975 w 268913"/>
                  <a:gd name="connsiteY217" fmla="*/ 41674 h 296212"/>
                  <a:gd name="connsiteX218" fmla="*/ 247975 w 268913"/>
                  <a:gd name="connsiteY218" fmla="*/ 40711 h 296212"/>
                  <a:gd name="connsiteX219" fmla="*/ 247654 w 268913"/>
                  <a:gd name="connsiteY219" fmla="*/ 39555 h 296212"/>
                  <a:gd name="connsiteX220" fmla="*/ 247141 w 268913"/>
                  <a:gd name="connsiteY220" fmla="*/ 39298 h 296212"/>
                  <a:gd name="connsiteX221" fmla="*/ 245792 w 268913"/>
                  <a:gd name="connsiteY221" fmla="*/ 39619 h 296212"/>
                  <a:gd name="connsiteX222" fmla="*/ 243737 w 268913"/>
                  <a:gd name="connsiteY222" fmla="*/ 41481 h 296212"/>
                  <a:gd name="connsiteX223" fmla="*/ 242966 w 268913"/>
                  <a:gd name="connsiteY223" fmla="*/ 41802 h 296212"/>
                  <a:gd name="connsiteX224" fmla="*/ 241617 w 268913"/>
                  <a:gd name="connsiteY224" fmla="*/ 41802 h 296212"/>
                  <a:gd name="connsiteX225" fmla="*/ 241617 w 268913"/>
                  <a:gd name="connsiteY225" fmla="*/ 41802 h 296212"/>
                  <a:gd name="connsiteX226" fmla="*/ 239241 w 268913"/>
                  <a:gd name="connsiteY226" fmla="*/ 41545 h 296212"/>
                  <a:gd name="connsiteX227" fmla="*/ 238663 w 268913"/>
                  <a:gd name="connsiteY227" fmla="*/ 41353 h 296212"/>
                  <a:gd name="connsiteX228" fmla="*/ 237057 w 268913"/>
                  <a:gd name="connsiteY228" fmla="*/ 40197 h 296212"/>
                  <a:gd name="connsiteX229" fmla="*/ 236800 w 268913"/>
                  <a:gd name="connsiteY229" fmla="*/ 39876 h 296212"/>
                  <a:gd name="connsiteX230" fmla="*/ 235901 w 268913"/>
                  <a:gd name="connsiteY230" fmla="*/ 38527 h 296212"/>
                  <a:gd name="connsiteX231" fmla="*/ 235708 w 268913"/>
                  <a:gd name="connsiteY231" fmla="*/ 37757 h 296212"/>
                  <a:gd name="connsiteX232" fmla="*/ 235901 w 268913"/>
                  <a:gd name="connsiteY232" fmla="*/ 35831 h 296212"/>
                  <a:gd name="connsiteX233" fmla="*/ 233589 w 268913"/>
                  <a:gd name="connsiteY233" fmla="*/ 31785 h 296212"/>
                  <a:gd name="connsiteX234" fmla="*/ 233910 w 268913"/>
                  <a:gd name="connsiteY234" fmla="*/ 30308 h 296212"/>
                  <a:gd name="connsiteX235" fmla="*/ 235259 w 268913"/>
                  <a:gd name="connsiteY235" fmla="*/ 29345 h 296212"/>
                  <a:gd name="connsiteX236" fmla="*/ 235965 w 268913"/>
                  <a:gd name="connsiteY236" fmla="*/ 27740 h 296212"/>
                  <a:gd name="connsiteX237" fmla="*/ 236351 w 268913"/>
                  <a:gd name="connsiteY237" fmla="*/ 25107 h 296212"/>
                  <a:gd name="connsiteX238" fmla="*/ 235387 w 268913"/>
                  <a:gd name="connsiteY238" fmla="*/ 25621 h 296212"/>
                  <a:gd name="connsiteX239" fmla="*/ 234809 w 268913"/>
                  <a:gd name="connsiteY239" fmla="*/ 25749 h 296212"/>
                  <a:gd name="connsiteX240" fmla="*/ 230956 w 268913"/>
                  <a:gd name="connsiteY240" fmla="*/ 25749 h 296212"/>
                  <a:gd name="connsiteX241" fmla="*/ 230570 w 268913"/>
                  <a:gd name="connsiteY241" fmla="*/ 25685 h 296212"/>
                  <a:gd name="connsiteX242" fmla="*/ 229222 w 268913"/>
                  <a:gd name="connsiteY242" fmla="*/ 25236 h 296212"/>
                  <a:gd name="connsiteX243" fmla="*/ 228965 w 268913"/>
                  <a:gd name="connsiteY243" fmla="*/ 25107 h 296212"/>
                  <a:gd name="connsiteX244" fmla="*/ 227809 w 268913"/>
                  <a:gd name="connsiteY244" fmla="*/ 24401 h 296212"/>
                  <a:gd name="connsiteX245" fmla="*/ 227423 w 268913"/>
                  <a:gd name="connsiteY245" fmla="*/ 24015 h 296212"/>
                  <a:gd name="connsiteX246" fmla="*/ 226524 w 268913"/>
                  <a:gd name="connsiteY246" fmla="*/ 22410 h 296212"/>
                  <a:gd name="connsiteX247" fmla="*/ 226396 w 268913"/>
                  <a:gd name="connsiteY247" fmla="*/ 21832 h 296212"/>
                  <a:gd name="connsiteX248" fmla="*/ 226396 w 268913"/>
                  <a:gd name="connsiteY248" fmla="*/ 18044 h 296212"/>
                  <a:gd name="connsiteX249" fmla="*/ 221322 w 268913"/>
                  <a:gd name="connsiteY249" fmla="*/ 13613 h 296212"/>
                  <a:gd name="connsiteX250" fmla="*/ 221129 w 268913"/>
                  <a:gd name="connsiteY250" fmla="*/ 13356 h 296212"/>
                  <a:gd name="connsiteX251" fmla="*/ 219331 w 268913"/>
                  <a:gd name="connsiteY251" fmla="*/ 10402 h 296212"/>
                  <a:gd name="connsiteX252" fmla="*/ 213872 w 268913"/>
                  <a:gd name="connsiteY252" fmla="*/ 0 h 296212"/>
                  <a:gd name="connsiteX253" fmla="*/ 210082 w 268913"/>
                  <a:gd name="connsiteY253" fmla="*/ 3596 h 296212"/>
                  <a:gd name="connsiteX254" fmla="*/ 208348 w 268913"/>
                  <a:gd name="connsiteY254" fmla="*/ 4816 h 296212"/>
                  <a:gd name="connsiteX255" fmla="*/ 205972 w 268913"/>
                  <a:gd name="connsiteY255" fmla="*/ 7192 h 296212"/>
                  <a:gd name="connsiteX256" fmla="*/ 204816 w 268913"/>
                  <a:gd name="connsiteY256" fmla="*/ 8926 h 296212"/>
                  <a:gd name="connsiteX257" fmla="*/ 200513 w 268913"/>
                  <a:gd name="connsiteY257" fmla="*/ 21126 h 296212"/>
                  <a:gd name="connsiteX258" fmla="*/ 200320 w 268913"/>
                  <a:gd name="connsiteY258" fmla="*/ 21511 h 296212"/>
                  <a:gd name="connsiteX259" fmla="*/ 194154 w 268913"/>
                  <a:gd name="connsiteY259" fmla="*/ 28831 h 296212"/>
                  <a:gd name="connsiteX260" fmla="*/ 181502 w 268913"/>
                  <a:gd name="connsiteY260" fmla="*/ 39683 h 296212"/>
                  <a:gd name="connsiteX261" fmla="*/ 180474 w 268913"/>
                  <a:gd name="connsiteY261" fmla="*/ 40903 h 296212"/>
                  <a:gd name="connsiteX262" fmla="*/ 179447 w 268913"/>
                  <a:gd name="connsiteY262" fmla="*/ 42766 h 296212"/>
                  <a:gd name="connsiteX263" fmla="*/ 178676 w 268913"/>
                  <a:gd name="connsiteY263" fmla="*/ 44499 h 296212"/>
                  <a:gd name="connsiteX264" fmla="*/ 178676 w 268913"/>
                  <a:gd name="connsiteY264" fmla="*/ 45784 h 296212"/>
                  <a:gd name="connsiteX265" fmla="*/ 179447 w 268913"/>
                  <a:gd name="connsiteY265" fmla="*/ 47132 h 296212"/>
                  <a:gd name="connsiteX266" fmla="*/ 179575 w 268913"/>
                  <a:gd name="connsiteY266" fmla="*/ 47453 h 296212"/>
                  <a:gd name="connsiteX267" fmla="*/ 180025 w 268913"/>
                  <a:gd name="connsiteY267" fmla="*/ 49765 h 296212"/>
                  <a:gd name="connsiteX268" fmla="*/ 179896 w 268913"/>
                  <a:gd name="connsiteY268" fmla="*/ 50599 h 296212"/>
                  <a:gd name="connsiteX269" fmla="*/ 177841 w 268913"/>
                  <a:gd name="connsiteY269" fmla="*/ 53810 h 296212"/>
                  <a:gd name="connsiteX270" fmla="*/ 173153 w 268913"/>
                  <a:gd name="connsiteY270" fmla="*/ 58754 h 296212"/>
                  <a:gd name="connsiteX271" fmla="*/ 168914 w 268913"/>
                  <a:gd name="connsiteY271" fmla="*/ 61837 h 296212"/>
                  <a:gd name="connsiteX272" fmla="*/ 160950 w 268913"/>
                  <a:gd name="connsiteY272" fmla="*/ 68900 h 296212"/>
                  <a:gd name="connsiteX273" fmla="*/ 159729 w 268913"/>
                  <a:gd name="connsiteY273" fmla="*/ 71147 h 296212"/>
                  <a:gd name="connsiteX274" fmla="*/ 157546 w 268913"/>
                  <a:gd name="connsiteY274" fmla="*/ 78853 h 296212"/>
                  <a:gd name="connsiteX275" fmla="*/ 157546 w 268913"/>
                  <a:gd name="connsiteY275" fmla="*/ 80266 h 296212"/>
                  <a:gd name="connsiteX276" fmla="*/ 158573 w 268913"/>
                  <a:gd name="connsiteY276" fmla="*/ 82577 h 296212"/>
                  <a:gd name="connsiteX277" fmla="*/ 158702 w 268913"/>
                  <a:gd name="connsiteY277" fmla="*/ 82962 h 296212"/>
                  <a:gd name="connsiteX278" fmla="*/ 158959 w 268913"/>
                  <a:gd name="connsiteY278" fmla="*/ 85916 h 296212"/>
                  <a:gd name="connsiteX279" fmla="*/ 158959 w 268913"/>
                  <a:gd name="connsiteY279" fmla="*/ 85916 h 296212"/>
                  <a:gd name="connsiteX280" fmla="*/ 158959 w 268913"/>
                  <a:gd name="connsiteY280" fmla="*/ 85916 h 296212"/>
                  <a:gd name="connsiteX281" fmla="*/ 158894 w 268913"/>
                  <a:gd name="connsiteY281" fmla="*/ 86302 h 296212"/>
                  <a:gd name="connsiteX282" fmla="*/ 156839 w 268913"/>
                  <a:gd name="connsiteY282" fmla="*/ 93365 h 296212"/>
                  <a:gd name="connsiteX283" fmla="*/ 156390 w 268913"/>
                  <a:gd name="connsiteY283" fmla="*/ 94007 h 296212"/>
                  <a:gd name="connsiteX284" fmla="*/ 153178 w 268913"/>
                  <a:gd name="connsiteY284" fmla="*/ 96319 h 296212"/>
                  <a:gd name="connsiteX285" fmla="*/ 152857 w 268913"/>
                  <a:gd name="connsiteY285" fmla="*/ 96447 h 296212"/>
                  <a:gd name="connsiteX286" fmla="*/ 148490 w 268913"/>
                  <a:gd name="connsiteY286" fmla="*/ 97796 h 296212"/>
                  <a:gd name="connsiteX287" fmla="*/ 145664 w 268913"/>
                  <a:gd name="connsiteY287" fmla="*/ 98502 h 296212"/>
                  <a:gd name="connsiteX288" fmla="*/ 145407 w 268913"/>
                  <a:gd name="connsiteY288" fmla="*/ 98566 h 296212"/>
                  <a:gd name="connsiteX289" fmla="*/ 144251 w 268913"/>
                  <a:gd name="connsiteY289" fmla="*/ 98566 h 296212"/>
                  <a:gd name="connsiteX290" fmla="*/ 143994 w 268913"/>
                  <a:gd name="connsiteY290" fmla="*/ 98502 h 296212"/>
                  <a:gd name="connsiteX291" fmla="*/ 142902 w 268913"/>
                  <a:gd name="connsiteY291" fmla="*/ 98245 h 296212"/>
                  <a:gd name="connsiteX292" fmla="*/ 145471 w 268913"/>
                  <a:gd name="connsiteY292" fmla="*/ 102804 h 296212"/>
                  <a:gd name="connsiteX293" fmla="*/ 146692 w 268913"/>
                  <a:gd name="connsiteY293" fmla="*/ 104666 h 296212"/>
                  <a:gd name="connsiteX294" fmla="*/ 150224 w 268913"/>
                  <a:gd name="connsiteY294" fmla="*/ 107748 h 296212"/>
                  <a:gd name="connsiteX295" fmla="*/ 150609 w 268913"/>
                  <a:gd name="connsiteY295" fmla="*/ 108391 h 296212"/>
                  <a:gd name="connsiteX296" fmla="*/ 150866 w 268913"/>
                  <a:gd name="connsiteY296" fmla="*/ 109547 h 296212"/>
                  <a:gd name="connsiteX297" fmla="*/ 150866 w 268913"/>
                  <a:gd name="connsiteY297" fmla="*/ 109932 h 296212"/>
                  <a:gd name="connsiteX298" fmla="*/ 149774 w 268913"/>
                  <a:gd name="connsiteY298" fmla="*/ 117252 h 296212"/>
                  <a:gd name="connsiteX299" fmla="*/ 150352 w 268913"/>
                  <a:gd name="connsiteY299" fmla="*/ 120398 h 296212"/>
                  <a:gd name="connsiteX300" fmla="*/ 156261 w 268913"/>
                  <a:gd name="connsiteY300" fmla="*/ 123545 h 296212"/>
                  <a:gd name="connsiteX301" fmla="*/ 156518 w 268913"/>
                  <a:gd name="connsiteY301" fmla="*/ 123737 h 296212"/>
                  <a:gd name="connsiteX302" fmla="*/ 158830 w 268913"/>
                  <a:gd name="connsiteY302" fmla="*/ 126049 h 296212"/>
                  <a:gd name="connsiteX303" fmla="*/ 159087 w 268913"/>
                  <a:gd name="connsiteY303" fmla="*/ 127205 h 296212"/>
                  <a:gd name="connsiteX304" fmla="*/ 158188 w 268913"/>
                  <a:gd name="connsiteY304" fmla="*/ 130159 h 296212"/>
                  <a:gd name="connsiteX305" fmla="*/ 157867 w 268913"/>
                  <a:gd name="connsiteY305" fmla="*/ 130672 h 296212"/>
                  <a:gd name="connsiteX306" fmla="*/ 153756 w 268913"/>
                  <a:gd name="connsiteY306" fmla="*/ 134525 h 296212"/>
                  <a:gd name="connsiteX307" fmla="*/ 153307 w 268913"/>
                  <a:gd name="connsiteY307" fmla="*/ 134782 h 296212"/>
                  <a:gd name="connsiteX308" fmla="*/ 149646 w 268913"/>
                  <a:gd name="connsiteY308" fmla="*/ 135938 h 296212"/>
                  <a:gd name="connsiteX309" fmla="*/ 146370 w 268913"/>
                  <a:gd name="connsiteY309" fmla="*/ 137607 h 296212"/>
                  <a:gd name="connsiteX310" fmla="*/ 142645 w 268913"/>
                  <a:gd name="connsiteY310" fmla="*/ 141588 h 296212"/>
                  <a:gd name="connsiteX311" fmla="*/ 139370 w 268913"/>
                  <a:gd name="connsiteY311" fmla="*/ 146148 h 296212"/>
                  <a:gd name="connsiteX312" fmla="*/ 138792 w 268913"/>
                  <a:gd name="connsiteY312" fmla="*/ 147496 h 296212"/>
                  <a:gd name="connsiteX313" fmla="*/ 138599 w 268913"/>
                  <a:gd name="connsiteY313" fmla="*/ 149358 h 296212"/>
                  <a:gd name="connsiteX314" fmla="*/ 138021 w 268913"/>
                  <a:gd name="connsiteY314" fmla="*/ 150193 h 296212"/>
                  <a:gd name="connsiteX315" fmla="*/ 136865 w 268913"/>
                  <a:gd name="connsiteY315" fmla="*/ 150899 h 296212"/>
                  <a:gd name="connsiteX316" fmla="*/ 136287 w 268913"/>
                  <a:gd name="connsiteY316" fmla="*/ 151092 h 296212"/>
                  <a:gd name="connsiteX317" fmla="*/ 134617 w 268913"/>
                  <a:gd name="connsiteY317" fmla="*/ 151092 h 296212"/>
                  <a:gd name="connsiteX318" fmla="*/ 134617 w 268913"/>
                  <a:gd name="connsiteY318" fmla="*/ 151092 h 296212"/>
                  <a:gd name="connsiteX319" fmla="*/ 134296 w 268913"/>
                  <a:gd name="connsiteY319" fmla="*/ 151028 h 296212"/>
                  <a:gd name="connsiteX320" fmla="*/ 126974 w 268913"/>
                  <a:gd name="connsiteY320" fmla="*/ 149037 h 296212"/>
                  <a:gd name="connsiteX321" fmla="*/ 125561 w 268913"/>
                  <a:gd name="connsiteY321" fmla="*/ 149230 h 296212"/>
                  <a:gd name="connsiteX322" fmla="*/ 124341 w 268913"/>
                  <a:gd name="connsiteY322" fmla="*/ 149743 h 296212"/>
                  <a:gd name="connsiteX323" fmla="*/ 122222 w 268913"/>
                  <a:gd name="connsiteY323" fmla="*/ 151862 h 296212"/>
                  <a:gd name="connsiteX324" fmla="*/ 119331 w 268913"/>
                  <a:gd name="connsiteY324" fmla="*/ 154046 h 296212"/>
                  <a:gd name="connsiteX325" fmla="*/ 114386 w 268913"/>
                  <a:gd name="connsiteY325" fmla="*/ 158862 h 296212"/>
                  <a:gd name="connsiteX326" fmla="*/ 113936 w 268913"/>
                  <a:gd name="connsiteY326" fmla="*/ 159118 h 296212"/>
                  <a:gd name="connsiteX327" fmla="*/ 111881 w 268913"/>
                  <a:gd name="connsiteY327" fmla="*/ 159825 h 296212"/>
                  <a:gd name="connsiteX328" fmla="*/ 111496 w 268913"/>
                  <a:gd name="connsiteY328" fmla="*/ 159889 h 296212"/>
                  <a:gd name="connsiteX329" fmla="*/ 111432 w 268913"/>
                  <a:gd name="connsiteY329" fmla="*/ 159889 h 296212"/>
                  <a:gd name="connsiteX330" fmla="*/ 108670 w 268913"/>
                  <a:gd name="connsiteY330" fmla="*/ 159632 h 296212"/>
                  <a:gd name="connsiteX331" fmla="*/ 108285 w 268913"/>
                  <a:gd name="connsiteY331" fmla="*/ 159568 h 296212"/>
                  <a:gd name="connsiteX332" fmla="*/ 103468 w 268913"/>
                  <a:gd name="connsiteY332" fmla="*/ 157513 h 296212"/>
                  <a:gd name="connsiteX333" fmla="*/ 101477 w 268913"/>
                  <a:gd name="connsiteY333" fmla="*/ 156871 h 296212"/>
                  <a:gd name="connsiteX334" fmla="*/ 99678 w 268913"/>
                  <a:gd name="connsiteY334" fmla="*/ 155844 h 296212"/>
                  <a:gd name="connsiteX335" fmla="*/ 99229 w 268913"/>
                  <a:gd name="connsiteY335" fmla="*/ 155394 h 296212"/>
                  <a:gd name="connsiteX336" fmla="*/ 98587 w 268913"/>
                  <a:gd name="connsiteY336" fmla="*/ 154238 h 296212"/>
                  <a:gd name="connsiteX337" fmla="*/ 97174 w 268913"/>
                  <a:gd name="connsiteY337" fmla="*/ 153917 h 296212"/>
                  <a:gd name="connsiteX338" fmla="*/ 92549 w 268913"/>
                  <a:gd name="connsiteY338" fmla="*/ 154367 h 296212"/>
                  <a:gd name="connsiteX339" fmla="*/ 91971 w 268913"/>
                  <a:gd name="connsiteY339" fmla="*/ 154238 h 296212"/>
                  <a:gd name="connsiteX340" fmla="*/ 88118 w 268913"/>
                  <a:gd name="connsiteY340" fmla="*/ 152440 h 296212"/>
                  <a:gd name="connsiteX341" fmla="*/ 87668 w 268913"/>
                  <a:gd name="connsiteY341" fmla="*/ 152055 h 296212"/>
                  <a:gd name="connsiteX342" fmla="*/ 81374 w 268913"/>
                  <a:gd name="connsiteY342" fmla="*/ 142359 h 296212"/>
                  <a:gd name="connsiteX343" fmla="*/ 79768 w 268913"/>
                  <a:gd name="connsiteY343" fmla="*/ 140754 h 296212"/>
                  <a:gd name="connsiteX344" fmla="*/ 78612 w 268913"/>
                  <a:gd name="connsiteY344" fmla="*/ 140240 h 296212"/>
                  <a:gd name="connsiteX345" fmla="*/ 77264 w 268913"/>
                  <a:gd name="connsiteY345" fmla="*/ 140240 h 296212"/>
                  <a:gd name="connsiteX346" fmla="*/ 75080 w 268913"/>
                  <a:gd name="connsiteY346" fmla="*/ 139983 h 296212"/>
                  <a:gd name="connsiteX347" fmla="*/ 74438 w 268913"/>
                  <a:gd name="connsiteY347" fmla="*/ 139983 h 296212"/>
                  <a:gd name="connsiteX348" fmla="*/ 74181 w 268913"/>
                  <a:gd name="connsiteY348" fmla="*/ 140112 h 296212"/>
                  <a:gd name="connsiteX349" fmla="*/ 72960 w 268913"/>
                  <a:gd name="connsiteY349" fmla="*/ 141781 h 296212"/>
                  <a:gd name="connsiteX350" fmla="*/ 72639 w 268913"/>
                  <a:gd name="connsiteY350" fmla="*/ 142102 h 296212"/>
                  <a:gd name="connsiteX351" fmla="*/ 71483 w 268913"/>
                  <a:gd name="connsiteY351" fmla="*/ 142809 h 296212"/>
                  <a:gd name="connsiteX352" fmla="*/ 71226 w 268913"/>
                  <a:gd name="connsiteY352" fmla="*/ 142937 h 296212"/>
                  <a:gd name="connsiteX353" fmla="*/ 69878 w 268913"/>
                  <a:gd name="connsiteY353" fmla="*/ 143386 h 296212"/>
                  <a:gd name="connsiteX354" fmla="*/ 69492 w 268913"/>
                  <a:gd name="connsiteY354" fmla="*/ 143451 h 296212"/>
                  <a:gd name="connsiteX355" fmla="*/ 67887 w 268913"/>
                  <a:gd name="connsiteY355" fmla="*/ 143451 h 296212"/>
                  <a:gd name="connsiteX356" fmla="*/ 64547 w 268913"/>
                  <a:gd name="connsiteY356" fmla="*/ 143001 h 296212"/>
                  <a:gd name="connsiteX357" fmla="*/ 62170 w 268913"/>
                  <a:gd name="connsiteY357" fmla="*/ 143001 h 296212"/>
                  <a:gd name="connsiteX358" fmla="*/ 61528 w 268913"/>
                  <a:gd name="connsiteY358" fmla="*/ 142809 h 296212"/>
                  <a:gd name="connsiteX359" fmla="*/ 60822 w 268913"/>
                  <a:gd name="connsiteY359" fmla="*/ 142359 h 296212"/>
                  <a:gd name="connsiteX360" fmla="*/ 60565 w 268913"/>
                  <a:gd name="connsiteY360" fmla="*/ 142102 h 296212"/>
                  <a:gd name="connsiteX361" fmla="*/ 58831 w 268913"/>
                  <a:gd name="connsiteY361" fmla="*/ 139791 h 296212"/>
                  <a:gd name="connsiteX362" fmla="*/ 52537 w 268913"/>
                  <a:gd name="connsiteY362" fmla="*/ 133241 h 296212"/>
                  <a:gd name="connsiteX363" fmla="*/ 50995 w 268913"/>
                  <a:gd name="connsiteY363" fmla="*/ 132856 h 296212"/>
                  <a:gd name="connsiteX364" fmla="*/ 50610 w 268913"/>
                  <a:gd name="connsiteY364" fmla="*/ 132663 h 296212"/>
                  <a:gd name="connsiteX365" fmla="*/ 47848 w 268913"/>
                  <a:gd name="connsiteY365" fmla="*/ 130737 h 296212"/>
                  <a:gd name="connsiteX366" fmla="*/ 46756 w 268913"/>
                  <a:gd name="connsiteY366" fmla="*/ 130544 h 296212"/>
                  <a:gd name="connsiteX367" fmla="*/ 45536 w 268913"/>
                  <a:gd name="connsiteY367" fmla="*/ 130544 h 296212"/>
                  <a:gd name="connsiteX368" fmla="*/ 42389 w 268913"/>
                  <a:gd name="connsiteY368" fmla="*/ 131571 h 296212"/>
                  <a:gd name="connsiteX369" fmla="*/ 40077 w 268913"/>
                  <a:gd name="connsiteY369" fmla="*/ 133177 h 296212"/>
                  <a:gd name="connsiteX370" fmla="*/ 39242 w 268913"/>
                  <a:gd name="connsiteY370" fmla="*/ 133305 h 296212"/>
                  <a:gd name="connsiteX371" fmla="*/ 38086 w 268913"/>
                  <a:gd name="connsiteY371" fmla="*/ 133048 h 296212"/>
                  <a:gd name="connsiteX372" fmla="*/ 37701 w 268913"/>
                  <a:gd name="connsiteY372" fmla="*/ 132856 h 296212"/>
                  <a:gd name="connsiteX373" fmla="*/ 36352 w 268913"/>
                  <a:gd name="connsiteY373" fmla="*/ 131957 h 296212"/>
                  <a:gd name="connsiteX374" fmla="*/ 36095 w 268913"/>
                  <a:gd name="connsiteY374" fmla="*/ 131700 h 296212"/>
                  <a:gd name="connsiteX375" fmla="*/ 34040 w 268913"/>
                  <a:gd name="connsiteY375" fmla="*/ 129195 h 296212"/>
                  <a:gd name="connsiteX376" fmla="*/ 33847 w 268913"/>
                  <a:gd name="connsiteY376" fmla="*/ 128810 h 296212"/>
                  <a:gd name="connsiteX377" fmla="*/ 33397 w 268913"/>
                  <a:gd name="connsiteY377" fmla="*/ 127205 h 296212"/>
                  <a:gd name="connsiteX378" fmla="*/ 33333 w 268913"/>
                  <a:gd name="connsiteY378" fmla="*/ 126884 h 296212"/>
                  <a:gd name="connsiteX379" fmla="*/ 33333 w 268913"/>
                  <a:gd name="connsiteY379" fmla="*/ 123224 h 296212"/>
                  <a:gd name="connsiteX380" fmla="*/ 33076 w 268913"/>
                  <a:gd name="connsiteY380" fmla="*/ 122646 h 296212"/>
                  <a:gd name="connsiteX381" fmla="*/ 32627 w 268913"/>
                  <a:gd name="connsiteY381" fmla="*/ 123224 h 296212"/>
                  <a:gd name="connsiteX382" fmla="*/ 29737 w 268913"/>
                  <a:gd name="connsiteY382" fmla="*/ 125856 h 296212"/>
                  <a:gd name="connsiteX383" fmla="*/ 29929 w 268913"/>
                  <a:gd name="connsiteY383" fmla="*/ 127911 h 296212"/>
                  <a:gd name="connsiteX384" fmla="*/ 29737 w 268913"/>
                  <a:gd name="connsiteY384" fmla="*/ 128682 h 296212"/>
                  <a:gd name="connsiteX385" fmla="*/ 28580 w 268913"/>
                  <a:gd name="connsiteY385" fmla="*/ 130287 h 296212"/>
                  <a:gd name="connsiteX386" fmla="*/ 28131 w 268913"/>
                  <a:gd name="connsiteY386" fmla="*/ 130672 h 296212"/>
                  <a:gd name="connsiteX387" fmla="*/ 26076 w 268913"/>
                  <a:gd name="connsiteY387" fmla="*/ 131571 h 296212"/>
                  <a:gd name="connsiteX388" fmla="*/ 25241 w 268913"/>
                  <a:gd name="connsiteY388" fmla="*/ 131571 h 296212"/>
                  <a:gd name="connsiteX389" fmla="*/ 23442 w 268913"/>
                  <a:gd name="connsiteY389" fmla="*/ 130865 h 296212"/>
                  <a:gd name="connsiteX390" fmla="*/ 23057 w 268913"/>
                  <a:gd name="connsiteY390" fmla="*/ 130608 h 296212"/>
                  <a:gd name="connsiteX391" fmla="*/ 21451 w 268913"/>
                  <a:gd name="connsiteY391" fmla="*/ 129003 h 296212"/>
                  <a:gd name="connsiteX392" fmla="*/ 20552 w 268913"/>
                  <a:gd name="connsiteY392" fmla="*/ 128682 h 296212"/>
                  <a:gd name="connsiteX393" fmla="*/ 19075 w 268913"/>
                  <a:gd name="connsiteY393" fmla="*/ 128874 h 296212"/>
                  <a:gd name="connsiteX394" fmla="*/ 12717 w 268913"/>
                  <a:gd name="connsiteY394" fmla="*/ 134140 h 296212"/>
                  <a:gd name="connsiteX395" fmla="*/ 12139 w 268913"/>
                  <a:gd name="connsiteY395" fmla="*/ 134397 h 296212"/>
                  <a:gd name="connsiteX396" fmla="*/ 6744 w 268913"/>
                  <a:gd name="connsiteY396" fmla="*/ 135167 h 296212"/>
                  <a:gd name="connsiteX397" fmla="*/ 6744 w 268913"/>
                  <a:gd name="connsiteY397" fmla="*/ 138506 h 296212"/>
                  <a:gd name="connsiteX398" fmla="*/ 7386 w 268913"/>
                  <a:gd name="connsiteY398" fmla="*/ 143130 h 296212"/>
                  <a:gd name="connsiteX399" fmla="*/ 8478 w 268913"/>
                  <a:gd name="connsiteY399" fmla="*/ 146918 h 296212"/>
                  <a:gd name="connsiteX400" fmla="*/ 9056 w 268913"/>
                  <a:gd name="connsiteY400" fmla="*/ 147946 h 296212"/>
                  <a:gd name="connsiteX401" fmla="*/ 10597 w 268913"/>
                  <a:gd name="connsiteY401" fmla="*/ 150129 h 296212"/>
                  <a:gd name="connsiteX402" fmla="*/ 10661 w 268913"/>
                  <a:gd name="connsiteY402" fmla="*/ 151285 h 296212"/>
                  <a:gd name="connsiteX403" fmla="*/ 9698 w 268913"/>
                  <a:gd name="connsiteY403" fmla="*/ 151927 h 296212"/>
                  <a:gd name="connsiteX404" fmla="*/ 7193 w 268913"/>
                  <a:gd name="connsiteY404" fmla="*/ 152119 h 296212"/>
                  <a:gd name="connsiteX405" fmla="*/ 6679 w 268913"/>
                  <a:gd name="connsiteY405" fmla="*/ 153404 h 296212"/>
                  <a:gd name="connsiteX406" fmla="*/ 7193 w 268913"/>
                  <a:gd name="connsiteY406" fmla="*/ 155330 h 296212"/>
                  <a:gd name="connsiteX407" fmla="*/ 7900 w 268913"/>
                  <a:gd name="connsiteY407" fmla="*/ 156165 h 296212"/>
                  <a:gd name="connsiteX408" fmla="*/ 15800 w 268913"/>
                  <a:gd name="connsiteY408" fmla="*/ 162457 h 296212"/>
                  <a:gd name="connsiteX409" fmla="*/ 16121 w 268913"/>
                  <a:gd name="connsiteY409" fmla="*/ 163806 h 296212"/>
                  <a:gd name="connsiteX410" fmla="*/ 15414 w 268913"/>
                  <a:gd name="connsiteY410" fmla="*/ 165475 h 296212"/>
                  <a:gd name="connsiteX411" fmla="*/ 15864 w 268913"/>
                  <a:gd name="connsiteY411" fmla="*/ 166760 h 296212"/>
                  <a:gd name="connsiteX412" fmla="*/ 17084 w 268913"/>
                  <a:gd name="connsiteY412" fmla="*/ 167659 h 296212"/>
                  <a:gd name="connsiteX413" fmla="*/ 18433 w 268913"/>
                  <a:gd name="connsiteY413" fmla="*/ 167530 h 296212"/>
                  <a:gd name="connsiteX414" fmla="*/ 18561 w 268913"/>
                  <a:gd name="connsiteY414" fmla="*/ 167145 h 296212"/>
                  <a:gd name="connsiteX415" fmla="*/ 19204 w 268913"/>
                  <a:gd name="connsiteY415" fmla="*/ 162971 h 296212"/>
                  <a:gd name="connsiteX416" fmla="*/ 19332 w 268913"/>
                  <a:gd name="connsiteY416" fmla="*/ 162650 h 296212"/>
                  <a:gd name="connsiteX417" fmla="*/ 19782 w 268913"/>
                  <a:gd name="connsiteY417" fmla="*/ 161751 h 296212"/>
                  <a:gd name="connsiteX418" fmla="*/ 19974 w 268913"/>
                  <a:gd name="connsiteY418" fmla="*/ 161430 h 296212"/>
                  <a:gd name="connsiteX419" fmla="*/ 21387 w 268913"/>
                  <a:gd name="connsiteY419" fmla="*/ 160017 h 296212"/>
                  <a:gd name="connsiteX420" fmla="*/ 22415 w 268913"/>
                  <a:gd name="connsiteY420" fmla="*/ 156422 h 296212"/>
                  <a:gd name="connsiteX421" fmla="*/ 22800 w 268913"/>
                  <a:gd name="connsiteY421" fmla="*/ 152440 h 296212"/>
                  <a:gd name="connsiteX422" fmla="*/ 22351 w 268913"/>
                  <a:gd name="connsiteY422" fmla="*/ 149872 h 296212"/>
                  <a:gd name="connsiteX423" fmla="*/ 22672 w 268913"/>
                  <a:gd name="connsiteY423" fmla="*/ 148844 h 296212"/>
                  <a:gd name="connsiteX424" fmla="*/ 23699 w 268913"/>
                  <a:gd name="connsiteY424" fmla="*/ 148523 h 296212"/>
                  <a:gd name="connsiteX425" fmla="*/ 25369 w 268913"/>
                  <a:gd name="connsiteY425" fmla="*/ 148844 h 296212"/>
                  <a:gd name="connsiteX426" fmla="*/ 25305 w 268913"/>
                  <a:gd name="connsiteY426" fmla="*/ 148459 h 296212"/>
                  <a:gd name="connsiteX427" fmla="*/ 25305 w 268913"/>
                  <a:gd name="connsiteY427" fmla="*/ 147303 h 296212"/>
                  <a:gd name="connsiteX428" fmla="*/ 25947 w 268913"/>
                  <a:gd name="connsiteY428" fmla="*/ 146276 h 296212"/>
                  <a:gd name="connsiteX429" fmla="*/ 27296 w 268913"/>
                  <a:gd name="connsiteY429" fmla="*/ 145570 h 296212"/>
                  <a:gd name="connsiteX430" fmla="*/ 27617 w 268913"/>
                  <a:gd name="connsiteY430" fmla="*/ 145441 h 296212"/>
                  <a:gd name="connsiteX431" fmla="*/ 28966 w 268913"/>
                  <a:gd name="connsiteY431" fmla="*/ 145184 h 296212"/>
                  <a:gd name="connsiteX432" fmla="*/ 29351 w 268913"/>
                  <a:gd name="connsiteY432" fmla="*/ 145184 h 296212"/>
                  <a:gd name="connsiteX433" fmla="*/ 30507 w 268913"/>
                  <a:gd name="connsiteY433" fmla="*/ 145441 h 296212"/>
                  <a:gd name="connsiteX434" fmla="*/ 30764 w 268913"/>
                  <a:gd name="connsiteY434" fmla="*/ 145570 h 296212"/>
                  <a:gd name="connsiteX435" fmla="*/ 31085 w 268913"/>
                  <a:gd name="connsiteY435" fmla="*/ 145762 h 296212"/>
                  <a:gd name="connsiteX436" fmla="*/ 31150 w 268913"/>
                  <a:gd name="connsiteY436" fmla="*/ 145570 h 296212"/>
                  <a:gd name="connsiteX437" fmla="*/ 31342 w 268913"/>
                  <a:gd name="connsiteY437" fmla="*/ 144093 h 296212"/>
                  <a:gd name="connsiteX438" fmla="*/ 31150 w 268913"/>
                  <a:gd name="connsiteY438" fmla="*/ 142809 h 296212"/>
                  <a:gd name="connsiteX439" fmla="*/ 30507 w 268913"/>
                  <a:gd name="connsiteY439" fmla="*/ 141332 h 296212"/>
                  <a:gd name="connsiteX440" fmla="*/ 30828 w 268913"/>
                  <a:gd name="connsiteY440" fmla="*/ 139983 h 296212"/>
                  <a:gd name="connsiteX441" fmla="*/ 32177 w 268913"/>
                  <a:gd name="connsiteY441" fmla="*/ 139919 h 296212"/>
                  <a:gd name="connsiteX442" fmla="*/ 34682 w 268913"/>
                  <a:gd name="connsiteY442" fmla="*/ 141524 h 296212"/>
                  <a:gd name="connsiteX443" fmla="*/ 34939 w 268913"/>
                  <a:gd name="connsiteY443" fmla="*/ 141717 h 296212"/>
                  <a:gd name="connsiteX444" fmla="*/ 36737 w 268913"/>
                  <a:gd name="connsiteY444" fmla="*/ 143772 h 296212"/>
                  <a:gd name="connsiteX445" fmla="*/ 37957 w 268913"/>
                  <a:gd name="connsiteY445" fmla="*/ 144671 h 296212"/>
                  <a:gd name="connsiteX446" fmla="*/ 39691 w 268913"/>
                  <a:gd name="connsiteY446" fmla="*/ 144157 h 296212"/>
                  <a:gd name="connsiteX447" fmla="*/ 41104 w 268913"/>
                  <a:gd name="connsiteY447" fmla="*/ 144863 h 296212"/>
                  <a:gd name="connsiteX448" fmla="*/ 41554 w 268913"/>
                  <a:gd name="connsiteY448" fmla="*/ 146148 h 296212"/>
                  <a:gd name="connsiteX449" fmla="*/ 43224 w 268913"/>
                  <a:gd name="connsiteY449" fmla="*/ 146148 h 296212"/>
                  <a:gd name="connsiteX450" fmla="*/ 44187 w 268913"/>
                  <a:gd name="connsiteY450" fmla="*/ 146661 h 296212"/>
                  <a:gd name="connsiteX451" fmla="*/ 44252 w 268913"/>
                  <a:gd name="connsiteY451" fmla="*/ 147753 h 296212"/>
                  <a:gd name="connsiteX452" fmla="*/ 41747 w 268913"/>
                  <a:gd name="connsiteY452" fmla="*/ 153018 h 296212"/>
                  <a:gd name="connsiteX453" fmla="*/ 41618 w 268913"/>
                  <a:gd name="connsiteY453" fmla="*/ 153275 h 296212"/>
                  <a:gd name="connsiteX454" fmla="*/ 36544 w 268913"/>
                  <a:gd name="connsiteY454" fmla="*/ 159696 h 296212"/>
                  <a:gd name="connsiteX455" fmla="*/ 39820 w 268913"/>
                  <a:gd name="connsiteY455" fmla="*/ 158990 h 296212"/>
                  <a:gd name="connsiteX456" fmla="*/ 40783 w 268913"/>
                  <a:gd name="connsiteY456" fmla="*/ 159247 h 296212"/>
                  <a:gd name="connsiteX457" fmla="*/ 41233 w 268913"/>
                  <a:gd name="connsiteY457" fmla="*/ 160146 h 296212"/>
                  <a:gd name="connsiteX458" fmla="*/ 41233 w 268913"/>
                  <a:gd name="connsiteY458" fmla="*/ 161302 h 296212"/>
                  <a:gd name="connsiteX459" fmla="*/ 40398 w 268913"/>
                  <a:gd name="connsiteY459" fmla="*/ 162393 h 296212"/>
                  <a:gd name="connsiteX460" fmla="*/ 38086 w 268913"/>
                  <a:gd name="connsiteY460" fmla="*/ 163100 h 296212"/>
                  <a:gd name="connsiteX461" fmla="*/ 30700 w 268913"/>
                  <a:gd name="connsiteY461" fmla="*/ 164512 h 296212"/>
                  <a:gd name="connsiteX462" fmla="*/ 29480 w 268913"/>
                  <a:gd name="connsiteY462" fmla="*/ 163934 h 296212"/>
                  <a:gd name="connsiteX463" fmla="*/ 29672 w 268913"/>
                  <a:gd name="connsiteY463" fmla="*/ 162586 h 296212"/>
                  <a:gd name="connsiteX464" fmla="*/ 31021 w 268913"/>
                  <a:gd name="connsiteY464" fmla="*/ 161237 h 296212"/>
                  <a:gd name="connsiteX465" fmla="*/ 30636 w 268913"/>
                  <a:gd name="connsiteY465" fmla="*/ 161109 h 296212"/>
                  <a:gd name="connsiteX466" fmla="*/ 28837 w 268913"/>
                  <a:gd name="connsiteY466" fmla="*/ 161302 h 296212"/>
                  <a:gd name="connsiteX467" fmla="*/ 27874 w 268913"/>
                  <a:gd name="connsiteY467" fmla="*/ 161944 h 296212"/>
                  <a:gd name="connsiteX468" fmla="*/ 27232 w 268913"/>
                  <a:gd name="connsiteY468" fmla="*/ 162907 h 296212"/>
                  <a:gd name="connsiteX469" fmla="*/ 26589 w 268913"/>
                  <a:gd name="connsiteY469" fmla="*/ 166760 h 296212"/>
                  <a:gd name="connsiteX470" fmla="*/ 26461 w 268913"/>
                  <a:gd name="connsiteY470" fmla="*/ 167081 h 296212"/>
                  <a:gd name="connsiteX471" fmla="*/ 25433 w 268913"/>
                  <a:gd name="connsiteY471" fmla="*/ 169136 h 296212"/>
                  <a:gd name="connsiteX472" fmla="*/ 25433 w 268913"/>
                  <a:gd name="connsiteY472" fmla="*/ 171062 h 296212"/>
                  <a:gd name="connsiteX473" fmla="*/ 25883 w 268913"/>
                  <a:gd name="connsiteY473" fmla="*/ 171255 h 296212"/>
                  <a:gd name="connsiteX474" fmla="*/ 27874 w 268913"/>
                  <a:gd name="connsiteY474" fmla="*/ 172475 h 296212"/>
                  <a:gd name="connsiteX475" fmla="*/ 30507 w 268913"/>
                  <a:gd name="connsiteY475" fmla="*/ 173759 h 296212"/>
                  <a:gd name="connsiteX476" fmla="*/ 30957 w 268913"/>
                  <a:gd name="connsiteY476" fmla="*/ 174144 h 296212"/>
                  <a:gd name="connsiteX477" fmla="*/ 31406 w 268913"/>
                  <a:gd name="connsiteY477" fmla="*/ 174851 h 296212"/>
                  <a:gd name="connsiteX478" fmla="*/ 31535 w 268913"/>
                  <a:gd name="connsiteY478" fmla="*/ 175878 h 296212"/>
                  <a:gd name="connsiteX479" fmla="*/ 31085 w 268913"/>
                  <a:gd name="connsiteY479" fmla="*/ 177034 h 296212"/>
                  <a:gd name="connsiteX480" fmla="*/ 30507 w 268913"/>
                  <a:gd name="connsiteY480" fmla="*/ 177612 h 296212"/>
                  <a:gd name="connsiteX481" fmla="*/ 28773 w 268913"/>
                  <a:gd name="connsiteY481" fmla="*/ 178511 h 296212"/>
                  <a:gd name="connsiteX482" fmla="*/ 33654 w 268913"/>
                  <a:gd name="connsiteY482" fmla="*/ 181143 h 296212"/>
                  <a:gd name="connsiteX483" fmla="*/ 43995 w 268913"/>
                  <a:gd name="connsiteY483" fmla="*/ 179410 h 296212"/>
                  <a:gd name="connsiteX484" fmla="*/ 52087 w 268913"/>
                  <a:gd name="connsiteY484" fmla="*/ 174658 h 296212"/>
                  <a:gd name="connsiteX485" fmla="*/ 51702 w 268913"/>
                  <a:gd name="connsiteY485" fmla="*/ 168750 h 296212"/>
                  <a:gd name="connsiteX486" fmla="*/ 52216 w 268913"/>
                  <a:gd name="connsiteY486" fmla="*/ 167723 h 296212"/>
                  <a:gd name="connsiteX487" fmla="*/ 53372 w 268913"/>
                  <a:gd name="connsiteY487" fmla="*/ 167723 h 296212"/>
                  <a:gd name="connsiteX488" fmla="*/ 54785 w 268913"/>
                  <a:gd name="connsiteY488" fmla="*/ 168493 h 296212"/>
                  <a:gd name="connsiteX489" fmla="*/ 56390 w 268913"/>
                  <a:gd name="connsiteY489" fmla="*/ 168686 h 296212"/>
                  <a:gd name="connsiteX490" fmla="*/ 60115 w 268913"/>
                  <a:gd name="connsiteY490" fmla="*/ 168686 h 296212"/>
                  <a:gd name="connsiteX491" fmla="*/ 61207 w 268913"/>
                  <a:gd name="connsiteY491" fmla="*/ 169585 h 296212"/>
                  <a:gd name="connsiteX492" fmla="*/ 61207 w 268913"/>
                  <a:gd name="connsiteY492" fmla="*/ 169970 h 296212"/>
                  <a:gd name="connsiteX493" fmla="*/ 67116 w 268913"/>
                  <a:gd name="connsiteY493" fmla="*/ 168686 h 296212"/>
                  <a:gd name="connsiteX494" fmla="*/ 68079 w 268913"/>
                  <a:gd name="connsiteY494" fmla="*/ 168943 h 296212"/>
                  <a:gd name="connsiteX495" fmla="*/ 68529 w 268913"/>
                  <a:gd name="connsiteY495" fmla="*/ 169842 h 296212"/>
                  <a:gd name="connsiteX496" fmla="*/ 68529 w 268913"/>
                  <a:gd name="connsiteY496" fmla="*/ 170741 h 296212"/>
                  <a:gd name="connsiteX497" fmla="*/ 68143 w 268913"/>
                  <a:gd name="connsiteY497" fmla="*/ 171576 h 296212"/>
                  <a:gd name="connsiteX498" fmla="*/ 66024 w 268913"/>
                  <a:gd name="connsiteY498" fmla="*/ 173502 h 296212"/>
                  <a:gd name="connsiteX499" fmla="*/ 64547 w 268913"/>
                  <a:gd name="connsiteY499" fmla="*/ 176071 h 296212"/>
                  <a:gd name="connsiteX500" fmla="*/ 62684 w 268913"/>
                  <a:gd name="connsiteY500" fmla="*/ 178896 h 296212"/>
                  <a:gd name="connsiteX501" fmla="*/ 62106 w 268913"/>
                  <a:gd name="connsiteY501" fmla="*/ 179345 h 296212"/>
                  <a:gd name="connsiteX502" fmla="*/ 55941 w 268913"/>
                  <a:gd name="connsiteY502" fmla="*/ 181336 h 296212"/>
                  <a:gd name="connsiteX503" fmla="*/ 56262 w 268913"/>
                  <a:gd name="connsiteY503" fmla="*/ 183070 h 296212"/>
                  <a:gd name="connsiteX504" fmla="*/ 57161 w 268913"/>
                  <a:gd name="connsiteY504" fmla="*/ 186152 h 296212"/>
                  <a:gd name="connsiteX505" fmla="*/ 56840 w 268913"/>
                  <a:gd name="connsiteY505" fmla="*/ 187244 h 296212"/>
                  <a:gd name="connsiteX506" fmla="*/ 54528 w 268913"/>
                  <a:gd name="connsiteY506" fmla="*/ 189555 h 296212"/>
                  <a:gd name="connsiteX507" fmla="*/ 53307 w 268913"/>
                  <a:gd name="connsiteY507" fmla="*/ 189812 h 296212"/>
                  <a:gd name="connsiteX508" fmla="*/ 52601 w 268913"/>
                  <a:gd name="connsiteY508" fmla="*/ 188785 h 296212"/>
                  <a:gd name="connsiteX509" fmla="*/ 52601 w 268913"/>
                  <a:gd name="connsiteY509" fmla="*/ 187179 h 296212"/>
                  <a:gd name="connsiteX510" fmla="*/ 52472 w 268913"/>
                  <a:gd name="connsiteY510" fmla="*/ 186666 h 296212"/>
                  <a:gd name="connsiteX511" fmla="*/ 51637 w 268913"/>
                  <a:gd name="connsiteY511" fmla="*/ 185959 h 296212"/>
                  <a:gd name="connsiteX512" fmla="*/ 50225 w 268913"/>
                  <a:gd name="connsiteY512" fmla="*/ 187115 h 296212"/>
                  <a:gd name="connsiteX513" fmla="*/ 50096 w 268913"/>
                  <a:gd name="connsiteY513" fmla="*/ 188271 h 296212"/>
                  <a:gd name="connsiteX514" fmla="*/ 51059 w 268913"/>
                  <a:gd name="connsiteY514" fmla="*/ 189555 h 296212"/>
                  <a:gd name="connsiteX515" fmla="*/ 53372 w 268913"/>
                  <a:gd name="connsiteY515" fmla="*/ 191032 h 296212"/>
                  <a:gd name="connsiteX516" fmla="*/ 53757 w 268913"/>
                  <a:gd name="connsiteY516" fmla="*/ 192573 h 296212"/>
                  <a:gd name="connsiteX517" fmla="*/ 52601 w 268913"/>
                  <a:gd name="connsiteY517" fmla="*/ 194371 h 296212"/>
                  <a:gd name="connsiteX518" fmla="*/ 52280 w 268913"/>
                  <a:gd name="connsiteY518" fmla="*/ 194692 h 296212"/>
                  <a:gd name="connsiteX519" fmla="*/ 50674 w 268913"/>
                  <a:gd name="connsiteY519" fmla="*/ 195848 h 296212"/>
                  <a:gd name="connsiteX520" fmla="*/ 50096 w 268913"/>
                  <a:gd name="connsiteY520" fmla="*/ 196041 h 296212"/>
                  <a:gd name="connsiteX521" fmla="*/ 50032 w 268913"/>
                  <a:gd name="connsiteY521" fmla="*/ 196041 h 296212"/>
                  <a:gd name="connsiteX522" fmla="*/ 50096 w 268913"/>
                  <a:gd name="connsiteY522" fmla="*/ 196041 h 296212"/>
                  <a:gd name="connsiteX523" fmla="*/ 51573 w 268913"/>
                  <a:gd name="connsiteY523" fmla="*/ 196297 h 296212"/>
                  <a:gd name="connsiteX524" fmla="*/ 51959 w 268913"/>
                  <a:gd name="connsiteY524" fmla="*/ 196426 h 296212"/>
                  <a:gd name="connsiteX525" fmla="*/ 53115 w 268913"/>
                  <a:gd name="connsiteY525" fmla="*/ 197132 h 296212"/>
                  <a:gd name="connsiteX526" fmla="*/ 53564 w 268913"/>
                  <a:gd name="connsiteY526" fmla="*/ 198609 h 296212"/>
                  <a:gd name="connsiteX527" fmla="*/ 53115 w 268913"/>
                  <a:gd name="connsiteY527" fmla="*/ 199508 h 296212"/>
                  <a:gd name="connsiteX528" fmla="*/ 52023 w 268913"/>
                  <a:gd name="connsiteY528" fmla="*/ 200150 h 296212"/>
                  <a:gd name="connsiteX529" fmla="*/ 48619 w 268913"/>
                  <a:gd name="connsiteY529" fmla="*/ 199893 h 296212"/>
                  <a:gd name="connsiteX530" fmla="*/ 48362 w 268913"/>
                  <a:gd name="connsiteY530" fmla="*/ 199829 h 296212"/>
                  <a:gd name="connsiteX531" fmla="*/ 46050 w 268913"/>
                  <a:gd name="connsiteY531" fmla="*/ 199123 h 296212"/>
                  <a:gd name="connsiteX532" fmla="*/ 45664 w 268913"/>
                  <a:gd name="connsiteY532" fmla="*/ 198930 h 296212"/>
                  <a:gd name="connsiteX533" fmla="*/ 42774 w 268913"/>
                  <a:gd name="connsiteY533" fmla="*/ 196683 h 296212"/>
                  <a:gd name="connsiteX534" fmla="*/ 42453 w 268913"/>
                  <a:gd name="connsiteY534" fmla="*/ 197453 h 296212"/>
                  <a:gd name="connsiteX535" fmla="*/ 42068 w 268913"/>
                  <a:gd name="connsiteY535" fmla="*/ 199829 h 296212"/>
                  <a:gd name="connsiteX536" fmla="*/ 42517 w 268913"/>
                  <a:gd name="connsiteY536" fmla="*/ 201563 h 296212"/>
                  <a:gd name="connsiteX537" fmla="*/ 43738 w 268913"/>
                  <a:gd name="connsiteY537" fmla="*/ 202077 h 296212"/>
                  <a:gd name="connsiteX538" fmla="*/ 49775 w 268913"/>
                  <a:gd name="connsiteY538" fmla="*/ 200600 h 296212"/>
                  <a:gd name="connsiteX539" fmla="*/ 52601 w 268913"/>
                  <a:gd name="connsiteY539" fmla="*/ 200150 h 296212"/>
                  <a:gd name="connsiteX540" fmla="*/ 53757 w 268913"/>
                  <a:gd name="connsiteY540" fmla="*/ 200664 h 296212"/>
                  <a:gd name="connsiteX541" fmla="*/ 53757 w 268913"/>
                  <a:gd name="connsiteY541" fmla="*/ 201884 h 296212"/>
                  <a:gd name="connsiteX542" fmla="*/ 52408 w 268913"/>
                  <a:gd name="connsiteY542" fmla="*/ 203939 h 296212"/>
                  <a:gd name="connsiteX543" fmla="*/ 51830 w 268913"/>
                  <a:gd name="connsiteY543" fmla="*/ 204388 h 296212"/>
                  <a:gd name="connsiteX544" fmla="*/ 49325 w 268913"/>
                  <a:gd name="connsiteY544" fmla="*/ 205287 h 296212"/>
                  <a:gd name="connsiteX545" fmla="*/ 46692 w 268913"/>
                  <a:gd name="connsiteY545" fmla="*/ 205929 h 296212"/>
                  <a:gd name="connsiteX546" fmla="*/ 46821 w 268913"/>
                  <a:gd name="connsiteY546" fmla="*/ 206379 h 296212"/>
                  <a:gd name="connsiteX547" fmla="*/ 47399 w 268913"/>
                  <a:gd name="connsiteY547" fmla="*/ 206443 h 296212"/>
                  <a:gd name="connsiteX548" fmla="*/ 49133 w 268913"/>
                  <a:gd name="connsiteY548" fmla="*/ 205672 h 296212"/>
                  <a:gd name="connsiteX549" fmla="*/ 49454 w 268913"/>
                  <a:gd name="connsiteY549" fmla="*/ 205608 h 296212"/>
                  <a:gd name="connsiteX550" fmla="*/ 51509 w 268913"/>
                  <a:gd name="connsiteY550" fmla="*/ 205351 h 296212"/>
                  <a:gd name="connsiteX551" fmla="*/ 51959 w 268913"/>
                  <a:gd name="connsiteY551" fmla="*/ 205416 h 296212"/>
                  <a:gd name="connsiteX552" fmla="*/ 54271 w 268913"/>
                  <a:gd name="connsiteY552" fmla="*/ 206122 h 296212"/>
                  <a:gd name="connsiteX553" fmla="*/ 55041 w 268913"/>
                  <a:gd name="connsiteY553" fmla="*/ 207021 h 296212"/>
                  <a:gd name="connsiteX554" fmla="*/ 54592 w 268913"/>
                  <a:gd name="connsiteY554" fmla="*/ 208113 h 296212"/>
                  <a:gd name="connsiteX555" fmla="*/ 53693 w 268913"/>
                  <a:gd name="connsiteY555" fmla="*/ 208819 h 296212"/>
                  <a:gd name="connsiteX556" fmla="*/ 53307 w 268913"/>
                  <a:gd name="connsiteY556" fmla="*/ 209012 h 296212"/>
                  <a:gd name="connsiteX557" fmla="*/ 50995 w 268913"/>
                  <a:gd name="connsiteY557" fmla="*/ 209718 h 296212"/>
                  <a:gd name="connsiteX558" fmla="*/ 49454 w 268913"/>
                  <a:gd name="connsiteY558" fmla="*/ 210296 h 296212"/>
                  <a:gd name="connsiteX559" fmla="*/ 48041 w 268913"/>
                  <a:gd name="connsiteY559" fmla="*/ 211516 h 296212"/>
                  <a:gd name="connsiteX560" fmla="*/ 46756 w 268913"/>
                  <a:gd name="connsiteY560" fmla="*/ 212286 h 296212"/>
                  <a:gd name="connsiteX561" fmla="*/ 45793 w 268913"/>
                  <a:gd name="connsiteY561" fmla="*/ 212415 h 296212"/>
                  <a:gd name="connsiteX562" fmla="*/ 44444 w 268913"/>
                  <a:gd name="connsiteY562" fmla="*/ 211965 h 296212"/>
                  <a:gd name="connsiteX563" fmla="*/ 44123 w 268913"/>
                  <a:gd name="connsiteY563" fmla="*/ 211837 h 296212"/>
                  <a:gd name="connsiteX564" fmla="*/ 43738 w 268913"/>
                  <a:gd name="connsiteY564" fmla="*/ 211580 h 296212"/>
                  <a:gd name="connsiteX565" fmla="*/ 42646 w 268913"/>
                  <a:gd name="connsiteY565" fmla="*/ 214534 h 296212"/>
                  <a:gd name="connsiteX566" fmla="*/ 41875 w 268913"/>
                  <a:gd name="connsiteY566" fmla="*/ 216653 h 296212"/>
                  <a:gd name="connsiteX567" fmla="*/ 41683 w 268913"/>
                  <a:gd name="connsiteY567" fmla="*/ 216910 h 296212"/>
                  <a:gd name="connsiteX568" fmla="*/ 39049 w 268913"/>
                  <a:gd name="connsiteY568" fmla="*/ 219992 h 296212"/>
                  <a:gd name="connsiteX569" fmla="*/ 38664 w 268913"/>
                  <a:gd name="connsiteY569" fmla="*/ 220762 h 296212"/>
                  <a:gd name="connsiteX570" fmla="*/ 38728 w 268913"/>
                  <a:gd name="connsiteY570" fmla="*/ 220827 h 296212"/>
                  <a:gd name="connsiteX571" fmla="*/ 40398 w 268913"/>
                  <a:gd name="connsiteY571" fmla="*/ 221148 h 296212"/>
                  <a:gd name="connsiteX572" fmla="*/ 41297 w 268913"/>
                  <a:gd name="connsiteY572" fmla="*/ 222239 h 296212"/>
                  <a:gd name="connsiteX573" fmla="*/ 40462 w 268913"/>
                  <a:gd name="connsiteY573" fmla="*/ 223395 h 296212"/>
                  <a:gd name="connsiteX574" fmla="*/ 35902 w 268913"/>
                  <a:gd name="connsiteY574" fmla="*/ 224744 h 296212"/>
                  <a:gd name="connsiteX575" fmla="*/ 35581 w 268913"/>
                  <a:gd name="connsiteY575" fmla="*/ 224808 h 296212"/>
                  <a:gd name="connsiteX576" fmla="*/ 34232 w 268913"/>
                  <a:gd name="connsiteY576" fmla="*/ 224808 h 296212"/>
                  <a:gd name="connsiteX577" fmla="*/ 33269 w 268913"/>
                  <a:gd name="connsiteY577" fmla="*/ 224294 h 296212"/>
                  <a:gd name="connsiteX578" fmla="*/ 33205 w 268913"/>
                  <a:gd name="connsiteY578" fmla="*/ 223203 h 296212"/>
                  <a:gd name="connsiteX579" fmla="*/ 33462 w 268913"/>
                  <a:gd name="connsiteY579" fmla="*/ 222689 h 296212"/>
                  <a:gd name="connsiteX580" fmla="*/ 31792 w 268913"/>
                  <a:gd name="connsiteY580" fmla="*/ 222817 h 296212"/>
                  <a:gd name="connsiteX581" fmla="*/ 30122 w 268913"/>
                  <a:gd name="connsiteY581" fmla="*/ 223203 h 296212"/>
                  <a:gd name="connsiteX582" fmla="*/ 30250 w 268913"/>
                  <a:gd name="connsiteY582" fmla="*/ 223524 h 296212"/>
                  <a:gd name="connsiteX583" fmla="*/ 29993 w 268913"/>
                  <a:gd name="connsiteY583" fmla="*/ 224808 h 296212"/>
                  <a:gd name="connsiteX584" fmla="*/ 29287 w 268913"/>
                  <a:gd name="connsiteY584" fmla="*/ 225514 h 296212"/>
                  <a:gd name="connsiteX585" fmla="*/ 29030 w 268913"/>
                  <a:gd name="connsiteY585" fmla="*/ 225707 h 296212"/>
                  <a:gd name="connsiteX586" fmla="*/ 28645 w 268913"/>
                  <a:gd name="connsiteY586" fmla="*/ 225899 h 296212"/>
                  <a:gd name="connsiteX587" fmla="*/ 29544 w 268913"/>
                  <a:gd name="connsiteY587" fmla="*/ 226477 h 296212"/>
                  <a:gd name="connsiteX588" fmla="*/ 30058 w 268913"/>
                  <a:gd name="connsiteY588" fmla="*/ 227697 h 296212"/>
                  <a:gd name="connsiteX589" fmla="*/ 29608 w 268913"/>
                  <a:gd name="connsiteY589" fmla="*/ 228340 h 296212"/>
                  <a:gd name="connsiteX590" fmla="*/ 30443 w 268913"/>
                  <a:gd name="connsiteY590" fmla="*/ 228596 h 296212"/>
                  <a:gd name="connsiteX591" fmla="*/ 31214 w 268913"/>
                  <a:gd name="connsiteY591" fmla="*/ 229881 h 296212"/>
                  <a:gd name="connsiteX592" fmla="*/ 30764 w 268913"/>
                  <a:gd name="connsiteY592" fmla="*/ 232192 h 296212"/>
                  <a:gd name="connsiteX593" fmla="*/ 30443 w 268913"/>
                  <a:gd name="connsiteY593" fmla="*/ 232770 h 296212"/>
                  <a:gd name="connsiteX594" fmla="*/ 30893 w 268913"/>
                  <a:gd name="connsiteY594" fmla="*/ 232899 h 296212"/>
                  <a:gd name="connsiteX595" fmla="*/ 31663 w 268913"/>
                  <a:gd name="connsiteY595" fmla="*/ 233862 h 296212"/>
                  <a:gd name="connsiteX596" fmla="*/ 31085 w 268913"/>
                  <a:gd name="connsiteY596" fmla="*/ 234953 h 296212"/>
                  <a:gd name="connsiteX597" fmla="*/ 30828 w 268913"/>
                  <a:gd name="connsiteY597" fmla="*/ 235082 h 296212"/>
                  <a:gd name="connsiteX598" fmla="*/ 31728 w 268913"/>
                  <a:gd name="connsiteY598" fmla="*/ 235788 h 296212"/>
                  <a:gd name="connsiteX599" fmla="*/ 32049 w 268913"/>
                  <a:gd name="connsiteY599" fmla="*/ 236238 h 296212"/>
                  <a:gd name="connsiteX600" fmla="*/ 32498 w 268913"/>
                  <a:gd name="connsiteY600" fmla="*/ 237393 h 296212"/>
                  <a:gd name="connsiteX601" fmla="*/ 32434 w 268913"/>
                  <a:gd name="connsiteY601" fmla="*/ 238357 h 296212"/>
                  <a:gd name="connsiteX602" fmla="*/ 31984 w 268913"/>
                  <a:gd name="connsiteY602" fmla="*/ 239256 h 296212"/>
                  <a:gd name="connsiteX603" fmla="*/ 31150 w 268913"/>
                  <a:gd name="connsiteY603" fmla="*/ 239898 h 296212"/>
                  <a:gd name="connsiteX604" fmla="*/ 30186 w 268913"/>
                  <a:gd name="connsiteY604" fmla="*/ 239641 h 296212"/>
                  <a:gd name="connsiteX605" fmla="*/ 28452 w 268913"/>
                  <a:gd name="connsiteY605" fmla="*/ 238100 h 296212"/>
                  <a:gd name="connsiteX606" fmla="*/ 26461 w 268913"/>
                  <a:gd name="connsiteY606" fmla="*/ 238100 h 296212"/>
                  <a:gd name="connsiteX607" fmla="*/ 25369 w 268913"/>
                  <a:gd name="connsiteY607" fmla="*/ 238806 h 296212"/>
                  <a:gd name="connsiteX608" fmla="*/ 24727 w 268913"/>
                  <a:gd name="connsiteY608" fmla="*/ 238999 h 296212"/>
                  <a:gd name="connsiteX609" fmla="*/ 23571 w 268913"/>
                  <a:gd name="connsiteY609" fmla="*/ 238999 h 296212"/>
                  <a:gd name="connsiteX610" fmla="*/ 22607 w 268913"/>
                  <a:gd name="connsiteY610" fmla="*/ 238485 h 296212"/>
                  <a:gd name="connsiteX611" fmla="*/ 22351 w 268913"/>
                  <a:gd name="connsiteY611" fmla="*/ 239191 h 296212"/>
                  <a:gd name="connsiteX612" fmla="*/ 20938 w 268913"/>
                  <a:gd name="connsiteY612" fmla="*/ 242081 h 296212"/>
                  <a:gd name="connsiteX613" fmla="*/ 20231 w 268913"/>
                  <a:gd name="connsiteY613" fmla="*/ 244521 h 296212"/>
                  <a:gd name="connsiteX614" fmla="*/ 21708 w 268913"/>
                  <a:gd name="connsiteY614" fmla="*/ 246576 h 296212"/>
                  <a:gd name="connsiteX615" fmla="*/ 21901 w 268913"/>
                  <a:gd name="connsiteY615" fmla="*/ 247025 h 296212"/>
                  <a:gd name="connsiteX616" fmla="*/ 22158 w 268913"/>
                  <a:gd name="connsiteY616" fmla="*/ 248181 h 296212"/>
                  <a:gd name="connsiteX617" fmla="*/ 21965 w 268913"/>
                  <a:gd name="connsiteY617" fmla="*/ 249016 h 296212"/>
                  <a:gd name="connsiteX618" fmla="*/ 21516 w 268913"/>
                  <a:gd name="connsiteY618" fmla="*/ 249722 h 296212"/>
                  <a:gd name="connsiteX619" fmla="*/ 20745 w 268913"/>
                  <a:gd name="connsiteY619" fmla="*/ 250236 h 296212"/>
                  <a:gd name="connsiteX620" fmla="*/ 19846 w 268913"/>
                  <a:gd name="connsiteY620" fmla="*/ 250043 h 296212"/>
                  <a:gd name="connsiteX621" fmla="*/ 18947 w 268913"/>
                  <a:gd name="connsiteY621" fmla="*/ 249337 h 296212"/>
                  <a:gd name="connsiteX622" fmla="*/ 18690 w 268913"/>
                  <a:gd name="connsiteY622" fmla="*/ 249080 h 296212"/>
                  <a:gd name="connsiteX623" fmla="*/ 17726 w 268913"/>
                  <a:gd name="connsiteY623" fmla="*/ 247732 h 296212"/>
                  <a:gd name="connsiteX624" fmla="*/ 17469 w 268913"/>
                  <a:gd name="connsiteY624" fmla="*/ 248053 h 296212"/>
                  <a:gd name="connsiteX625" fmla="*/ 16891 w 268913"/>
                  <a:gd name="connsiteY625" fmla="*/ 249915 h 296212"/>
                  <a:gd name="connsiteX626" fmla="*/ 17084 w 268913"/>
                  <a:gd name="connsiteY626" fmla="*/ 252162 h 296212"/>
                  <a:gd name="connsiteX627" fmla="*/ 18304 w 268913"/>
                  <a:gd name="connsiteY627" fmla="*/ 253960 h 296212"/>
                  <a:gd name="connsiteX628" fmla="*/ 23250 w 268913"/>
                  <a:gd name="connsiteY628" fmla="*/ 260060 h 296212"/>
                  <a:gd name="connsiteX629" fmla="*/ 23378 w 268913"/>
                  <a:gd name="connsiteY629" fmla="*/ 260253 h 296212"/>
                  <a:gd name="connsiteX630" fmla="*/ 24277 w 268913"/>
                  <a:gd name="connsiteY630" fmla="*/ 262051 h 296212"/>
                  <a:gd name="connsiteX631" fmla="*/ 24085 w 268913"/>
                  <a:gd name="connsiteY631" fmla="*/ 263335 h 296212"/>
                  <a:gd name="connsiteX632" fmla="*/ 22800 w 268913"/>
                  <a:gd name="connsiteY632" fmla="*/ 263592 h 296212"/>
                  <a:gd name="connsiteX633" fmla="*/ 18947 w 268913"/>
                  <a:gd name="connsiteY633" fmla="*/ 261987 h 296212"/>
                  <a:gd name="connsiteX634" fmla="*/ 18561 w 268913"/>
                  <a:gd name="connsiteY634" fmla="*/ 261730 h 296212"/>
                  <a:gd name="connsiteX635" fmla="*/ 16249 w 268913"/>
                  <a:gd name="connsiteY635" fmla="*/ 259226 h 296212"/>
                  <a:gd name="connsiteX636" fmla="*/ 16056 w 268913"/>
                  <a:gd name="connsiteY636" fmla="*/ 258969 h 296212"/>
                  <a:gd name="connsiteX637" fmla="*/ 13359 w 268913"/>
                  <a:gd name="connsiteY637" fmla="*/ 253896 h 296212"/>
                  <a:gd name="connsiteX638" fmla="*/ 11496 w 268913"/>
                  <a:gd name="connsiteY638" fmla="*/ 255630 h 296212"/>
                  <a:gd name="connsiteX639" fmla="*/ 10661 w 268913"/>
                  <a:gd name="connsiteY639" fmla="*/ 256208 h 296212"/>
                  <a:gd name="connsiteX640" fmla="*/ 10148 w 268913"/>
                  <a:gd name="connsiteY640" fmla="*/ 256400 h 296212"/>
                  <a:gd name="connsiteX641" fmla="*/ 7836 w 268913"/>
                  <a:gd name="connsiteY641" fmla="*/ 256657 h 296212"/>
                  <a:gd name="connsiteX642" fmla="*/ 5523 w 268913"/>
                  <a:gd name="connsiteY642" fmla="*/ 257299 h 296212"/>
                  <a:gd name="connsiteX643" fmla="*/ 5074 w 268913"/>
                  <a:gd name="connsiteY643" fmla="*/ 257299 h 296212"/>
                  <a:gd name="connsiteX644" fmla="*/ 3854 w 268913"/>
                  <a:gd name="connsiteY644" fmla="*/ 257107 h 296212"/>
                  <a:gd name="connsiteX645" fmla="*/ 2569 w 268913"/>
                  <a:gd name="connsiteY645" fmla="*/ 257749 h 296212"/>
                  <a:gd name="connsiteX646" fmla="*/ 1092 w 268913"/>
                  <a:gd name="connsiteY646" fmla="*/ 259418 h 296212"/>
                  <a:gd name="connsiteX647" fmla="*/ 193 w 268913"/>
                  <a:gd name="connsiteY647" fmla="*/ 260831 h 296212"/>
                  <a:gd name="connsiteX648" fmla="*/ 0 w 268913"/>
                  <a:gd name="connsiteY648" fmla="*/ 263014 h 296212"/>
                  <a:gd name="connsiteX649" fmla="*/ 1477 w 268913"/>
                  <a:gd name="connsiteY649" fmla="*/ 264491 h 296212"/>
                  <a:gd name="connsiteX650" fmla="*/ 8092 w 268913"/>
                  <a:gd name="connsiteY650" fmla="*/ 270591 h 29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</a:cxnLst>
                <a:rect l="l" t="t" r="r" b="b"/>
                <a:pathLst>
                  <a:path w="268913" h="296212">
                    <a:moveTo>
                      <a:pt x="8092" y="270591"/>
                    </a:moveTo>
                    <a:lnTo>
                      <a:pt x="8606" y="270912"/>
                    </a:lnTo>
                    <a:cubicBezTo>
                      <a:pt x="8735" y="270977"/>
                      <a:pt x="8863" y="271105"/>
                      <a:pt x="8927" y="271298"/>
                    </a:cubicBezTo>
                    <a:lnTo>
                      <a:pt x="11240" y="275150"/>
                    </a:lnTo>
                    <a:lnTo>
                      <a:pt x="12717" y="276820"/>
                    </a:lnTo>
                    <a:cubicBezTo>
                      <a:pt x="12845" y="276948"/>
                      <a:pt x="12909" y="277077"/>
                      <a:pt x="12974" y="277269"/>
                    </a:cubicBezTo>
                    <a:lnTo>
                      <a:pt x="13423" y="278875"/>
                    </a:lnTo>
                    <a:lnTo>
                      <a:pt x="13873" y="280994"/>
                    </a:lnTo>
                    <a:lnTo>
                      <a:pt x="14258" y="281957"/>
                    </a:lnTo>
                    <a:lnTo>
                      <a:pt x="16056" y="284718"/>
                    </a:lnTo>
                    <a:lnTo>
                      <a:pt x="16634" y="285103"/>
                    </a:lnTo>
                    <a:lnTo>
                      <a:pt x="18369" y="284911"/>
                    </a:lnTo>
                    <a:lnTo>
                      <a:pt x="20938" y="283819"/>
                    </a:lnTo>
                    <a:cubicBezTo>
                      <a:pt x="21002" y="283755"/>
                      <a:pt x="21130" y="283755"/>
                      <a:pt x="21259" y="283755"/>
                    </a:cubicBezTo>
                    <a:lnTo>
                      <a:pt x="23057" y="283498"/>
                    </a:lnTo>
                    <a:cubicBezTo>
                      <a:pt x="23250" y="283498"/>
                      <a:pt x="23507" y="283498"/>
                      <a:pt x="23699" y="283626"/>
                    </a:cubicBezTo>
                    <a:lnTo>
                      <a:pt x="27553" y="285424"/>
                    </a:lnTo>
                    <a:cubicBezTo>
                      <a:pt x="27810" y="285553"/>
                      <a:pt x="28067" y="285810"/>
                      <a:pt x="28131" y="286066"/>
                    </a:cubicBezTo>
                    <a:lnTo>
                      <a:pt x="28388" y="286773"/>
                    </a:lnTo>
                    <a:cubicBezTo>
                      <a:pt x="28516" y="287158"/>
                      <a:pt x="28452" y="287543"/>
                      <a:pt x="28195" y="287800"/>
                    </a:cubicBezTo>
                    <a:lnTo>
                      <a:pt x="27938" y="288121"/>
                    </a:lnTo>
                    <a:lnTo>
                      <a:pt x="28388" y="288442"/>
                    </a:lnTo>
                    <a:lnTo>
                      <a:pt x="29801" y="288442"/>
                    </a:lnTo>
                    <a:cubicBezTo>
                      <a:pt x="30186" y="288442"/>
                      <a:pt x="30507" y="288635"/>
                      <a:pt x="30700" y="288892"/>
                    </a:cubicBezTo>
                    <a:lnTo>
                      <a:pt x="32049" y="290626"/>
                    </a:lnTo>
                    <a:cubicBezTo>
                      <a:pt x="32177" y="290561"/>
                      <a:pt x="32241" y="290561"/>
                      <a:pt x="32370" y="290497"/>
                    </a:cubicBezTo>
                    <a:cubicBezTo>
                      <a:pt x="32755" y="290433"/>
                      <a:pt x="33076" y="290561"/>
                      <a:pt x="33333" y="290818"/>
                    </a:cubicBezTo>
                    <a:lnTo>
                      <a:pt x="33975" y="291460"/>
                    </a:lnTo>
                    <a:lnTo>
                      <a:pt x="34489" y="291589"/>
                    </a:lnTo>
                    <a:lnTo>
                      <a:pt x="35581" y="291268"/>
                    </a:lnTo>
                    <a:lnTo>
                      <a:pt x="42903" y="284590"/>
                    </a:lnTo>
                    <a:cubicBezTo>
                      <a:pt x="43031" y="284461"/>
                      <a:pt x="43224" y="284397"/>
                      <a:pt x="43352" y="284333"/>
                    </a:cubicBezTo>
                    <a:lnTo>
                      <a:pt x="44252" y="284076"/>
                    </a:lnTo>
                    <a:cubicBezTo>
                      <a:pt x="44380" y="284076"/>
                      <a:pt x="44508" y="284012"/>
                      <a:pt x="44637" y="284076"/>
                    </a:cubicBezTo>
                    <a:lnTo>
                      <a:pt x="46499" y="284269"/>
                    </a:lnTo>
                    <a:lnTo>
                      <a:pt x="48683" y="282727"/>
                    </a:lnTo>
                    <a:cubicBezTo>
                      <a:pt x="48747" y="282663"/>
                      <a:pt x="48876" y="282599"/>
                      <a:pt x="48940" y="282599"/>
                    </a:cubicBezTo>
                    <a:lnTo>
                      <a:pt x="52151" y="281443"/>
                    </a:lnTo>
                    <a:lnTo>
                      <a:pt x="55106" y="280929"/>
                    </a:lnTo>
                    <a:cubicBezTo>
                      <a:pt x="55234" y="280929"/>
                      <a:pt x="55363" y="280929"/>
                      <a:pt x="55491" y="280929"/>
                    </a:cubicBezTo>
                    <a:lnTo>
                      <a:pt x="62556" y="282278"/>
                    </a:lnTo>
                    <a:lnTo>
                      <a:pt x="70199" y="284590"/>
                    </a:lnTo>
                    <a:cubicBezTo>
                      <a:pt x="70263" y="284590"/>
                      <a:pt x="70391" y="284654"/>
                      <a:pt x="70456" y="284718"/>
                    </a:cubicBezTo>
                    <a:lnTo>
                      <a:pt x="71612" y="285424"/>
                    </a:lnTo>
                    <a:lnTo>
                      <a:pt x="74309" y="287864"/>
                    </a:lnTo>
                    <a:cubicBezTo>
                      <a:pt x="74373" y="287929"/>
                      <a:pt x="74438" y="287993"/>
                      <a:pt x="74502" y="288057"/>
                    </a:cubicBezTo>
                    <a:lnTo>
                      <a:pt x="75208" y="289149"/>
                    </a:lnTo>
                    <a:lnTo>
                      <a:pt x="76493" y="289727"/>
                    </a:lnTo>
                    <a:lnTo>
                      <a:pt x="85356" y="294478"/>
                    </a:lnTo>
                    <a:lnTo>
                      <a:pt x="89788" y="295827"/>
                    </a:lnTo>
                    <a:lnTo>
                      <a:pt x="92164" y="296212"/>
                    </a:lnTo>
                    <a:lnTo>
                      <a:pt x="94219" y="295827"/>
                    </a:lnTo>
                    <a:lnTo>
                      <a:pt x="96660" y="295185"/>
                    </a:lnTo>
                    <a:lnTo>
                      <a:pt x="97623" y="294414"/>
                    </a:lnTo>
                    <a:lnTo>
                      <a:pt x="100128" y="291653"/>
                    </a:lnTo>
                    <a:lnTo>
                      <a:pt x="105073" y="282663"/>
                    </a:lnTo>
                    <a:cubicBezTo>
                      <a:pt x="105266" y="282342"/>
                      <a:pt x="105587" y="282149"/>
                      <a:pt x="105972" y="282085"/>
                    </a:cubicBezTo>
                    <a:cubicBezTo>
                      <a:pt x="106358" y="282021"/>
                      <a:pt x="106679" y="282214"/>
                      <a:pt x="106936" y="282471"/>
                    </a:cubicBezTo>
                    <a:lnTo>
                      <a:pt x="108670" y="284397"/>
                    </a:lnTo>
                    <a:lnTo>
                      <a:pt x="116762" y="289791"/>
                    </a:lnTo>
                    <a:lnTo>
                      <a:pt x="119974" y="292745"/>
                    </a:lnTo>
                    <a:lnTo>
                      <a:pt x="122607" y="293965"/>
                    </a:lnTo>
                    <a:lnTo>
                      <a:pt x="124084" y="294157"/>
                    </a:lnTo>
                    <a:lnTo>
                      <a:pt x="124791" y="293772"/>
                    </a:lnTo>
                    <a:lnTo>
                      <a:pt x="126717" y="291846"/>
                    </a:lnTo>
                    <a:cubicBezTo>
                      <a:pt x="126846" y="291717"/>
                      <a:pt x="127039" y="291589"/>
                      <a:pt x="127231" y="291525"/>
                    </a:cubicBezTo>
                    <a:lnTo>
                      <a:pt x="128130" y="291268"/>
                    </a:lnTo>
                    <a:cubicBezTo>
                      <a:pt x="128644" y="291139"/>
                      <a:pt x="129158" y="291396"/>
                      <a:pt x="129415" y="291846"/>
                    </a:cubicBezTo>
                    <a:lnTo>
                      <a:pt x="130442" y="293965"/>
                    </a:lnTo>
                    <a:lnTo>
                      <a:pt x="131470" y="294992"/>
                    </a:lnTo>
                    <a:lnTo>
                      <a:pt x="132177" y="295185"/>
                    </a:lnTo>
                    <a:lnTo>
                      <a:pt x="132626" y="294478"/>
                    </a:lnTo>
                    <a:lnTo>
                      <a:pt x="134039" y="292616"/>
                    </a:lnTo>
                    <a:cubicBezTo>
                      <a:pt x="134168" y="292424"/>
                      <a:pt x="134360" y="292295"/>
                      <a:pt x="134553" y="292231"/>
                    </a:cubicBezTo>
                    <a:lnTo>
                      <a:pt x="136351" y="291525"/>
                    </a:lnTo>
                    <a:cubicBezTo>
                      <a:pt x="136544" y="291460"/>
                      <a:pt x="136737" y="291460"/>
                      <a:pt x="136993" y="291460"/>
                    </a:cubicBezTo>
                    <a:lnTo>
                      <a:pt x="138150" y="291717"/>
                    </a:lnTo>
                    <a:cubicBezTo>
                      <a:pt x="138342" y="291717"/>
                      <a:pt x="138471" y="291846"/>
                      <a:pt x="138599" y="291910"/>
                    </a:cubicBezTo>
                    <a:lnTo>
                      <a:pt x="140333" y="293194"/>
                    </a:lnTo>
                    <a:lnTo>
                      <a:pt x="142067" y="291653"/>
                    </a:lnTo>
                    <a:lnTo>
                      <a:pt x="142838" y="290497"/>
                    </a:lnTo>
                    <a:lnTo>
                      <a:pt x="144187" y="287158"/>
                    </a:lnTo>
                    <a:cubicBezTo>
                      <a:pt x="144251" y="287030"/>
                      <a:pt x="144315" y="286901"/>
                      <a:pt x="144444" y="286773"/>
                    </a:cubicBezTo>
                    <a:lnTo>
                      <a:pt x="145600" y="285617"/>
                    </a:lnTo>
                    <a:cubicBezTo>
                      <a:pt x="145728" y="285489"/>
                      <a:pt x="145857" y="285424"/>
                      <a:pt x="145985" y="285360"/>
                    </a:cubicBezTo>
                    <a:lnTo>
                      <a:pt x="147783" y="284654"/>
                    </a:lnTo>
                    <a:lnTo>
                      <a:pt x="151830" y="283691"/>
                    </a:lnTo>
                    <a:lnTo>
                      <a:pt x="153050" y="283177"/>
                    </a:lnTo>
                    <a:lnTo>
                      <a:pt x="154399" y="281828"/>
                    </a:lnTo>
                    <a:lnTo>
                      <a:pt x="155619" y="279774"/>
                    </a:lnTo>
                    <a:lnTo>
                      <a:pt x="156197" y="277526"/>
                    </a:lnTo>
                    <a:lnTo>
                      <a:pt x="156390" y="272710"/>
                    </a:lnTo>
                    <a:lnTo>
                      <a:pt x="155940" y="271747"/>
                    </a:lnTo>
                    <a:lnTo>
                      <a:pt x="154013" y="269821"/>
                    </a:lnTo>
                    <a:cubicBezTo>
                      <a:pt x="153885" y="269692"/>
                      <a:pt x="153821" y="269564"/>
                      <a:pt x="153756" y="269371"/>
                    </a:cubicBezTo>
                    <a:lnTo>
                      <a:pt x="153307" y="268023"/>
                    </a:lnTo>
                    <a:cubicBezTo>
                      <a:pt x="153178" y="267702"/>
                      <a:pt x="153243" y="267381"/>
                      <a:pt x="153435" y="267060"/>
                    </a:cubicBezTo>
                    <a:lnTo>
                      <a:pt x="154142" y="265904"/>
                    </a:lnTo>
                    <a:lnTo>
                      <a:pt x="157417" y="261858"/>
                    </a:lnTo>
                    <a:cubicBezTo>
                      <a:pt x="157674" y="261537"/>
                      <a:pt x="158059" y="261409"/>
                      <a:pt x="158445" y="261473"/>
                    </a:cubicBezTo>
                    <a:cubicBezTo>
                      <a:pt x="158573" y="261473"/>
                      <a:pt x="158702" y="261537"/>
                      <a:pt x="158830" y="261602"/>
                    </a:cubicBezTo>
                    <a:lnTo>
                      <a:pt x="164611" y="264491"/>
                    </a:lnTo>
                    <a:lnTo>
                      <a:pt x="171290" y="265840"/>
                    </a:lnTo>
                    <a:lnTo>
                      <a:pt x="186190" y="266931"/>
                    </a:lnTo>
                    <a:cubicBezTo>
                      <a:pt x="186255" y="266931"/>
                      <a:pt x="186383" y="266931"/>
                      <a:pt x="186447" y="266995"/>
                    </a:cubicBezTo>
                    <a:lnTo>
                      <a:pt x="190558" y="268344"/>
                    </a:lnTo>
                    <a:cubicBezTo>
                      <a:pt x="190686" y="268408"/>
                      <a:pt x="190750" y="268408"/>
                      <a:pt x="190879" y="268472"/>
                    </a:cubicBezTo>
                    <a:lnTo>
                      <a:pt x="196466" y="272518"/>
                    </a:lnTo>
                    <a:lnTo>
                      <a:pt x="198586" y="273352"/>
                    </a:lnTo>
                    <a:lnTo>
                      <a:pt x="208220" y="275343"/>
                    </a:lnTo>
                    <a:lnTo>
                      <a:pt x="213294" y="277334"/>
                    </a:lnTo>
                    <a:lnTo>
                      <a:pt x="214193" y="276049"/>
                    </a:lnTo>
                    <a:lnTo>
                      <a:pt x="214385" y="267959"/>
                    </a:lnTo>
                    <a:cubicBezTo>
                      <a:pt x="214385" y="267894"/>
                      <a:pt x="214385" y="267766"/>
                      <a:pt x="214450" y="267702"/>
                    </a:cubicBezTo>
                    <a:lnTo>
                      <a:pt x="214899" y="265904"/>
                    </a:lnTo>
                    <a:cubicBezTo>
                      <a:pt x="214963" y="265775"/>
                      <a:pt x="215028" y="265583"/>
                      <a:pt x="215092" y="265454"/>
                    </a:cubicBezTo>
                    <a:lnTo>
                      <a:pt x="215991" y="264298"/>
                    </a:lnTo>
                    <a:cubicBezTo>
                      <a:pt x="216055" y="264234"/>
                      <a:pt x="216120" y="264170"/>
                      <a:pt x="216184" y="264106"/>
                    </a:cubicBezTo>
                    <a:lnTo>
                      <a:pt x="217468" y="262950"/>
                    </a:lnTo>
                    <a:lnTo>
                      <a:pt x="217211" y="262115"/>
                    </a:lnTo>
                    <a:lnTo>
                      <a:pt x="216248" y="260959"/>
                    </a:lnTo>
                    <a:cubicBezTo>
                      <a:pt x="216184" y="260895"/>
                      <a:pt x="216120" y="260831"/>
                      <a:pt x="216120" y="260703"/>
                    </a:cubicBezTo>
                    <a:lnTo>
                      <a:pt x="214321" y="256850"/>
                    </a:lnTo>
                    <a:cubicBezTo>
                      <a:pt x="214193" y="256529"/>
                      <a:pt x="214193" y="256143"/>
                      <a:pt x="214321" y="255822"/>
                    </a:cubicBezTo>
                    <a:lnTo>
                      <a:pt x="216248" y="251905"/>
                    </a:lnTo>
                    <a:lnTo>
                      <a:pt x="216698" y="243237"/>
                    </a:lnTo>
                    <a:cubicBezTo>
                      <a:pt x="216698" y="243173"/>
                      <a:pt x="216698" y="243044"/>
                      <a:pt x="216762" y="242980"/>
                    </a:cubicBezTo>
                    <a:lnTo>
                      <a:pt x="217661" y="240026"/>
                    </a:lnTo>
                    <a:lnTo>
                      <a:pt x="219267" y="236045"/>
                    </a:lnTo>
                    <a:lnTo>
                      <a:pt x="219909" y="233862"/>
                    </a:lnTo>
                    <a:lnTo>
                      <a:pt x="220872" y="231486"/>
                    </a:lnTo>
                    <a:cubicBezTo>
                      <a:pt x="220936" y="231357"/>
                      <a:pt x="221001" y="231293"/>
                      <a:pt x="221065" y="231165"/>
                    </a:cubicBezTo>
                    <a:lnTo>
                      <a:pt x="222799" y="229046"/>
                    </a:lnTo>
                    <a:lnTo>
                      <a:pt x="223634" y="226927"/>
                    </a:lnTo>
                    <a:lnTo>
                      <a:pt x="224726" y="225129"/>
                    </a:lnTo>
                    <a:lnTo>
                      <a:pt x="224918" y="223331"/>
                    </a:lnTo>
                    <a:lnTo>
                      <a:pt x="224662" y="220570"/>
                    </a:lnTo>
                    <a:cubicBezTo>
                      <a:pt x="224662" y="220506"/>
                      <a:pt x="224662" y="220377"/>
                      <a:pt x="224662" y="220313"/>
                    </a:cubicBezTo>
                    <a:lnTo>
                      <a:pt x="226010" y="211901"/>
                    </a:lnTo>
                    <a:cubicBezTo>
                      <a:pt x="226010" y="211773"/>
                      <a:pt x="226075" y="211708"/>
                      <a:pt x="226075" y="211580"/>
                    </a:cubicBezTo>
                    <a:lnTo>
                      <a:pt x="227423" y="208626"/>
                    </a:lnTo>
                    <a:lnTo>
                      <a:pt x="228579" y="206828"/>
                    </a:lnTo>
                    <a:lnTo>
                      <a:pt x="230121" y="201499"/>
                    </a:lnTo>
                    <a:cubicBezTo>
                      <a:pt x="230185" y="201242"/>
                      <a:pt x="230378" y="201049"/>
                      <a:pt x="230570" y="200857"/>
                    </a:cubicBezTo>
                    <a:lnTo>
                      <a:pt x="231084" y="200471"/>
                    </a:lnTo>
                    <a:lnTo>
                      <a:pt x="233653" y="197261"/>
                    </a:lnTo>
                    <a:lnTo>
                      <a:pt x="235837" y="192573"/>
                    </a:lnTo>
                    <a:lnTo>
                      <a:pt x="246177" y="176905"/>
                    </a:lnTo>
                    <a:lnTo>
                      <a:pt x="249517" y="168686"/>
                    </a:lnTo>
                    <a:lnTo>
                      <a:pt x="251829" y="164063"/>
                    </a:lnTo>
                    <a:lnTo>
                      <a:pt x="253435" y="161751"/>
                    </a:lnTo>
                    <a:lnTo>
                      <a:pt x="255426" y="155972"/>
                    </a:lnTo>
                    <a:cubicBezTo>
                      <a:pt x="255426" y="155908"/>
                      <a:pt x="255490" y="155779"/>
                      <a:pt x="255554" y="155715"/>
                    </a:cubicBezTo>
                    <a:lnTo>
                      <a:pt x="256710" y="153917"/>
                    </a:lnTo>
                    <a:cubicBezTo>
                      <a:pt x="256774" y="153789"/>
                      <a:pt x="256903" y="153660"/>
                      <a:pt x="257096" y="153532"/>
                    </a:cubicBezTo>
                    <a:lnTo>
                      <a:pt x="258894" y="152376"/>
                    </a:lnTo>
                    <a:lnTo>
                      <a:pt x="263133" y="150321"/>
                    </a:lnTo>
                    <a:lnTo>
                      <a:pt x="263133" y="149808"/>
                    </a:lnTo>
                    <a:lnTo>
                      <a:pt x="261013" y="146469"/>
                    </a:lnTo>
                    <a:lnTo>
                      <a:pt x="258316" y="145249"/>
                    </a:lnTo>
                    <a:lnTo>
                      <a:pt x="255554" y="143451"/>
                    </a:lnTo>
                    <a:lnTo>
                      <a:pt x="250930" y="141910"/>
                    </a:lnTo>
                    <a:cubicBezTo>
                      <a:pt x="250737" y="141845"/>
                      <a:pt x="250545" y="141717"/>
                      <a:pt x="250352" y="141524"/>
                    </a:cubicBezTo>
                    <a:lnTo>
                      <a:pt x="249645" y="140625"/>
                    </a:lnTo>
                    <a:cubicBezTo>
                      <a:pt x="249581" y="140561"/>
                      <a:pt x="249517" y="140433"/>
                      <a:pt x="249517" y="140368"/>
                    </a:cubicBezTo>
                    <a:lnTo>
                      <a:pt x="249067" y="139213"/>
                    </a:lnTo>
                    <a:cubicBezTo>
                      <a:pt x="249003" y="139084"/>
                      <a:pt x="249003" y="139020"/>
                      <a:pt x="249003" y="138892"/>
                    </a:cubicBezTo>
                    <a:lnTo>
                      <a:pt x="248746" y="136580"/>
                    </a:lnTo>
                    <a:lnTo>
                      <a:pt x="249003" y="133626"/>
                    </a:lnTo>
                    <a:cubicBezTo>
                      <a:pt x="249003" y="133498"/>
                      <a:pt x="249067" y="133369"/>
                      <a:pt x="249132" y="133241"/>
                    </a:cubicBezTo>
                    <a:lnTo>
                      <a:pt x="249967" y="131571"/>
                    </a:lnTo>
                    <a:lnTo>
                      <a:pt x="250352" y="129388"/>
                    </a:lnTo>
                    <a:lnTo>
                      <a:pt x="250159" y="126820"/>
                    </a:lnTo>
                    <a:cubicBezTo>
                      <a:pt x="250159" y="126691"/>
                      <a:pt x="250159" y="126499"/>
                      <a:pt x="250223" y="126370"/>
                    </a:cubicBezTo>
                    <a:lnTo>
                      <a:pt x="250673" y="125022"/>
                    </a:lnTo>
                    <a:lnTo>
                      <a:pt x="252086" y="121554"/>
                    </a:lnTo>
                    <a:lnTo>
                      <a:pt x="254013" y="118408"/>
                    </a:lnTo>
                    <a:lnTo>
                      <a:pt x="256582" y="112308"/>
                    </a:lnTo>
                    <a:lnTo>
                      <a:pt x="256389" y="110445"/>
                    </a:lnTo>
                    <a:lnTo>
                      <a:pt x="256389" y="104153"/>
                    </a:lnTo>
                    <a:cubicBezTo>
                      <a:pt x="256389" y="103896"/>
                      <a:pt x="256453" y="103639"/>
                      <a:pt x="256646" y="103446"/>
                    </a:cubicBezTo>
                    <a:lnTo>
                      <a:pt x="253756" y="97282"/>
                    </a:lnTo>
                    <a:lnTo>
                      <a:pt x="247526" y="94778"/>
                    </a:lnTo>
                    <a:lnTo>
                      <a:pt x="245021" y="94778"/>
                    </a:lnTo>
                    <a:cubicBezTo>
                      <a:pt x="244893" y="94778"/>
                      <a:pt x="244700" y="94778"/>
                      <a:pt x="244572" y="94713"/>
                    </a:cubicBezTo>
                    <a:lnTo>
                      <a:pt x="241810" y="93558"/>
                    </a:lnTo>
                    <a:cubicBezTo>
                      <a:pt x="241296" y="93365"/>
                      <a:pt x="240975" y="92723"/>
                      <a:pt x="241168" y="92209"/>
                    </a:cubicBezTo>
                    <a:lnTo>
                      <a:pt x="242067" y="88998"/>
                    </a:lnTo>
                    <a:cubicBezTo>
                      <a:pt x="242131" y="88870"/>
                      <a:pt x="242195" y="88742"/>
                      <a:pt x="242259" y="88613"/>
                    </a:cubicBezTo>
                    <a:lnTo>
                      <a:pt x="243159" y="87457"/>
                    </a:lnTo>
                    <a:cubicBezTo>
                      <a:pt x="243223" y="87393"/>
                      <a:pt x="243287" y="87329"/>
                      <a:pt x="243415" y="87265"/>
                    </a:cubicBezTo>
                    <a:lnTo>
                      <a:pt x="244250" y="86623"/>
                    </a:lnTo>
                    <a:lnTo>
                      <a:pt x="243480" y="84696"/>
                    </a:lnTo>
                    <a:cubicBezTo>
                      <a:pt x="243415" y="84568"/>
                      <a:pt x="243415" y="84439"/>
                      <a:pt x="243415" y="84311"/>
                    </a:cubicBezTo>
                    <a:lnTo>
                      <a:pt x="243159" y="72689"/>
                    </a:lnTo>
                    <a:cubicBezTo>
                      <a:pt x="243159" y="72560"/>
                      <a:pt x="243159" y="72432"/>
                      <a:pt x="243223" y="72367"/>
                    </a:cubicBezTo>
                    <a:lnTo>
                      <a:pt x="244315" y="68643"/>
                    </a:lnTo>
                    <a:lnTo>
                      <a:pt x="244315" y="67423"/>
                    </a:lnTo>
                    <a:cubicBezTo>
                      <a:pt x="244315" y="67230"/>
                      <a:pt x="244379" y="66974"/>
                      <a:pt x="244507" y="66781"/>
                    </a:cubicBezTo>
                    <a:lnTo>
                      <a:pt x="245663" y="65047"/>
                    </a:lnTo>
                    <a:lnTo>
                      <a:pt x="245471" y="63378"/>
                    </a:lnTo>
                    <a:cubicBezTo>
                      <a:pt x="245471" y="63121"/>
                      <a:pt x="245535" y="62800"/>
                      <a:pt x="245663" y="62607"/>
                    </a:cubicBezTo>
                    <a:lnTo>
                      <a:pt x="251379" y="54645"/>
                    </a:lnTo>
                    <a:cubicBezTo>
                      <a:pt x="251636" y="54324"/>
                      <a:pt x="252022" y="54131"/>
                      <a:pt x="252471" y="54195"/>
                    </a:cubicBezTo>
                    <a:lnTo>
                      <a:pt x="262619" y="55736"/>
                    </a:lnTo>
                    <a:lnTo>
                      <a:pt x="263904" y="55159"/>
                    </a:lnTo>
                    <a:cubicBezTo>
                      <a:pt x="264032" y="55094"/>
                      <a:pt x="264225" y="55094"/>
                      <a:pt x="264353" y="55094"/>
                    </a:cubicBezTo>
                    <a:lnTo>
                      <a:pt x="268399" y="55094"/>
                    </a:lnTo>
                    <a:lnTo>
                      <a:pt x="268913" y="54516"/>
                    </a:lnTo>
                    <a:lnTo>
                      <a:pt x="268720" y="52462"/>
                    </a:lnTo>
                    <a:lnTo>
                      <a:pt x="268207" y="49058"/>
                    </a:lnTo>
                    <a:lnTo>
                      <a:pt x="258509" y="47581"/>
                    </a:lnTo>
                    <a:lnTo>
                      <a:pt x="252407" y="45719"/>
                    </a:lnTo>
                    <a:lnTo>
                      <a:pt x="251187" y="45527"/>
                    </a:lnTo>
                    <a:lnTo>
                      <a:pt x="247975" y="46169"/>
                    </a:lnTo>
                    <a:cubicBezTo>
                      <a:pt x="247590" y="46233"/>
                      <a:pt x="247141" y="46105"/>
                      <a:pt x="246884" y="45784"/>
                    </a:cubicBezTo>
                    <a:cubicBezTo>
                      <a:pt x="246627" y="45462"/>
                      <a:pt x="246563" y="45013"/>
                      <a:pt x="246691" y="44628"/>
                    </a:cubicBezTo>
                    <a:lnTo>
                      <a:pt x="247975" y="41674"/>
                    </a:lnTo>
                    <a:lnTo>
                      <a:pt x="247975" y="40711"/>
                    </a:lnTo>
                    <a:lnTo>
                      <a:pt x="247654" y="39555"/>
                    </a:lnTo>
                    <a:lnTo>
                      <a:pt x="247141" y="39298"/>
                    </a:lnTo>
                    <a:lnTo>
                      <a:pt x="245792" y="39619"/>
                    </a:lnTo>
                    <a:lnTo>
                      <a:pt x="243737" y="41481"/>
                    </a:lnTo>
                    <a:cubicBezTo>
                      <a:pt x="243544" y="41674"/>
                      <a:pt x="243287" y="41802"/>
                      <a:pt x="242966" y="41802"/>
                    </a:cubicBezTo>
                    <a:lnTo>
                      <a:pt x="241617" y="41802"/>
                    </a:lnTo>
                    <a:lnTo>
                      <a:pt x="241617" y="41802"/>
                    </a:lnTo>
                    <a:lnTo>
                      <a:pt x="239241" y="41545"/>
                    </a:lnTo>
                    <a:cubicBezTo>
                      <a:pt x="239048" y="41545"/>
                      <a:pt x="238855" y="41481"/>
                      <a:pt x="238663" y="41353"/>
                    </a:cubicBezTo>
                    <a:lnTo>
                      <a:pt x="237057" y="40197"/>
                    </a:lnTo>
                    <a:cubicBezTo>
                      <a:pt x="236929" y="40133"/>
                      <a:pt x="236864" y="40004"/>
                      <a:pt x="236800" y="39876"/>
                    </a:cubicBezTo>
                    <a:lnTo>
                      <a:pt x="235901" y="38527"/>
                    </a:lnTo>
                    <a:cubicBezTo>
                      <a:pt x="235773" y="38335"/>
                      <a:pt x="235708" y="38014"/>
                      <a:pt x="235708" y="37757"/>
                    </a:cubicBezTo>
                    <a:lnTo>
                      <a:pt x="235901" y="35831"/>
                    </a:lnTo>
                    <a:lnTo>
                      <a:pt x="233589" y="31785"/>
                    </a:lnTo>
                    <a:cubicBezTo>
                      <a:pt x="233268" y="31272"/>
                      <a:pt x="233461" y="30629"/>
                      <a:pt x="233910" y="30308"/>
                    </a:cubicBezTo>
                    <a:lnTo>
                      <a:pt x="235259" y="29345"/>
                    </a:lnTo>
                    <a:lnTo>
                      <a:pt x="235965" y="27740"/>
                    </a:lnTo>
                    <a:lnTo>
                      <a:pt x="236351" y="25107"/>
                    </a:lnTo>
                    <a:lnTo>
                      <a:pt x="235387" y="25621"/>
                    </a:lnTo>
                    <a:cubicBezTo>
                      <a:pt x="235195" y="25685"/>
                      <a:pt x="235002" y="25749"/>
                      <a:pt x="234809" y="25749"/>
                    </a:cubicBezTo>
                    <a:lnTo>
                      <a:pt x="230956" y="25749"/>
                    </a:lnTo>
                    <a:cubicBezTo>
                      <a:pt x="230827" y="25749"/>
                      <a:pt x="230699" y="25749"/>
                      <a:pt x="230570" y="25685"/>
                    </a:cubicBezTo>
                    <a:lnTo>
                      <a:pt x="229222" y="25236"/>
                    </a:lnTo>
                    <a:cubicBezTo>
                      <a:pt x="229157" y="25236"/>
                      <a:pt x="229093" y="25171"/>
                      <a:pt x="228965" y="25107"/>
                    </a:cubicBezTo>
                    <a:lnTo>
                      <a:pt x="227809" y="24401"/>
                    </a:lnTo>
                    <a:cubicBezTo>
                      <a:pt x="227616" y="24272"/>
                      <a:pt x="227488" y="24144"/>
                      <a:pt x="227423" y="24015"/>
                    </a:cubicBezTo>
                    <a:lnTo>
                      <a:pt x="226524" y="22410"/>
                    </a:lnTo>
                    <a:cubicBezTo>
                      <a:pt x="226396" y="22218"/>
                      <a:pt x="226396" y="22025"/>
                      <a:pt x="226396" y="21832"/>
                    </a:cubicBezTo>
                    <a:lnTo>
                      <a:pt x="226396" y="18044"/>
                    </a:lnTo>
                    <a:lnTo>
                      <a:pt x="221322" y="13613"/>
                    </a:lnTo>
                    <a:cubicBezTo>
                      <a:pt x="221258" y="13549"/>
                      <a:pt x="221129" y="13420"/>
                      <a:pt x="221129" y="13356"/>
                    </a:cubicBezTo>
                    <a:lnTo>
                      <a:pt x="219331" y="10402"/>
                    </a:lnTo>
                    <a:lnTo>
                      <a:pt x="213872" y="0"/>
                    </a:lnTo>
                    <a:lnTo>
                      <a:pt x="210082" y="3596"/>
                    </a:lnTo>
                    <a:lnTo>
                      <a:pt x="208348" y="4816"/>
                    </a:lnTo>
                    <a:lnTo>
                      <a:pt x="205972" y="7192"/>
                    </a:lnTo>
                    <a:lnTo>
                      <a:pt x="204816" y="8926"/>
                    </a:lnTo>
                    <a:lnTo>
                      <a:pt x="200513" y="21126"/>
                    </a:lnTo>
                    <a:cubicBezTo>
                      <a:pt x="200449" y="21254"/>
                      <a:pt x="200384" y="21383"/>
                      <a:pt x="200320" y="21511"/>
                    </a:cubicBezTo>
                    <a:lnTo>
                      <a:pt x="194154" y="28831"/>
                    </a:lnTo>
                    <a:lnTo>
                      <a:pt x="181502" y="39683"/>
                    </a:lnTo>
                    <a:lnTo>
                      <a:pt x="180474" y="40903"/>
                    </a:lnTo>
                    <a:lnTo>
                      <a:pt x="179447" y="42766"/>
                    </a:lnTo>
                    <a:lnTo>
                      <a:pt x="178676" y="44499"/>
                    </a:lnTo>
                    <a:lnTo>
                      <a:pt x="178676" y="45784"/>
                    </a:lnTo>
                    <a:lnTo>
                      <a:pt x="179447" y="47132"/>
                    </a:lnTo>
                    <a:cubicBezTo>
                      <a:pt x="179511" y="47260"/>
                      <a:pt x="179575" y="47325"/>
                      <a:pt x="179575" y="47453"/>
                    </a:cubicBezTo>
                    <a:lnTo>
                      <a:pt x="180025" y="49765"/>
                    </a:lnTo>
                    <a:cubicBezTo>
                      <a:pt x="180089" y="50086"/>
                      <a:pt x="180025" y="50343"/>
                      <a:pt x="179896" y="50599"/>
                    </a:cubicBezTo>
                    <a:lnTo>
                      <a:pt x="177841" y="53810"/>
                    </a:lnTo>
                    <a:lnTo>
                      <a:pt x="173153" y="58754"/>
                    </a:lnTo>
                    <a:lnTo>
                      <a:pt x="168914" y="61837"/>
                    </a:lnTo>
                    <a:lnTo>
                      <a:pt x="160950" y="68900"/>
                    </a:lnTo>
                    <a:lnTo>
                      <a:pt x="159729" y="71147"/>
                    </a:lnTo>
                    <a:lnTo>
                      <a:pt x="157546" y="78853"/>
                    </a:lnTo>
                    <a:lnTo>
                      <a:pt x="157546" y="80266"/>
                    </a:lnTo>
                    <a:lnTo>
                      <a:pt x="158573" y="82577"/>
                    </a:lnTo>
                    <a:cubicBezTo>
                      <a:pt x="158638" y="82706"/>
                      <a:pt x="158638" y="82834"/>
                      <a:pt x="158702" y="82962"/>
                    </a:cubicBezTo>
                    <a:lnTo>
                      <a:pt x="158959" y="85916"/>
                    </a:lnTo>
                    <a:lnTo>
                      <a:pt x="158959" y="85916"/>
                    </a:lnTo>
                    <a:lnTo>
                      <a:pt x="158959" y="85916"/>
                    </a:lnTo>
                    <a:cubicBezTo>
                      <a:pt x="158959" y="86045"/>
                      <a:pt x="158959" y="86173"/>
                      <a:pt x="158894" y="86302"/>
                    </a:cubicBezTo>
                    <a:lnTo>
                      <a:pt x="156839" y="93365"/>
                    </a:lnTo>
                    <a:cubicBezTo>
                      <a:pt x="156775" y="93622"/>
                      <a:pt x="156647" y="93814"/>
                      <a:pt x="156390" y="94007"/>
                    </a:cubicBezTo>
                    <a:lnTo>
                      <a:pt x="153178" y="96319"/>
                    </a:lnTo>
                    <a:cubicBezTo>
                      <a:pt x="153050" y="96383"/>
                      <a:pt x="152986" y="96447"/>
                      <a:pt x="152857" y="96447"/>
                    </a:cubicBezTo>
                    <a:lnTo>
                      <a:pt x="148490" y="97796"/>
                    </a:lnTo>
                    <a:lnTo>
                      <a:pt x="145664" y="98502"/>
                    </a:lnTo>
                    <a:cubicBezTo>
                      <a:pt x="145600" y="98502"/>
                      <a:pt x="145471" y="98566"/>
                      <a:pt x="145407" y="98566"/>
                    </a:cubicBezTo>
                    <a:lnTo>
                      <a:pt x="144251" y="98566"/>
                    </a:lnTo>
                    <a:cubicBezTo>
                      <a:pt x="144187" y="98566"/>
                      <a:pt x="144058" y="98566"/>
                      <a:pt x="143994" y="98502"/>
                    </a:cubicBezTo>
                    <a:lnTo>
                      <a:pt x="142902" y="98245"/>
                    </a:lnTo>
                    <a:lnTo>
                      <a:pt x="145471" y="102804"/>
                    </a:lnTo>
                    <a:lnTo>
                      <a:pt x="146692" y="104666"/>
                    </a:lnTo>
                    <a:lnTo>
                      <a:pt x="150224" y="107748"/>
                    </a:lnTo>
                    <a:cubicBezTo>
                      <a:pt x="150417" y="107941"/>
                      <a:pt x="150545" y="108134"/>
                      <a:pt x="150609" y="108391"/>
                    </a:cubicBezTo>
                    <a:lnTo>
                      <a:pt x="150866" y="109547"/>
                    </a:lnTo>
                    <a:cubicBezTo>
                      <a:pt x="150866" y="109675"/>
                      <a:pt x="150866" y="109803"/>
                      <a:pt x="150866" y="109932"/>
                    </a:cubicBezTo>
                    <a:lnTo>
                      <a:pt x="149774" y="117252"/>
                    </a:lnTo>
                    <a:lnTo>
                      <a:pt x="150352" y="120398"/>
                    </a:lnTo>
                    <a:lnTo>
                      <a:pt x="156261" y="123545"/>
                    </a:lnTo>
                    <a:cubicBezTo>
                      <a:pt x="156390" y="123609"/>
                      <a:pt x="156454" y="123673"/>
                      <a:pt x="156518" y="123737"/>
                    </a:cubicBezTo>
                    <a:lnTo>
                      <a:pt x="158830" y="126049"/>
                    </a:lnTo>
                    <a:cubicBezTo>
                      <a:pt x="159151" y="126370"/>
                      <a:pt x="159216" y="126755"/>
                      <a:pt x="159087" y="127205"/>
                    </a:cubicBezTo>
                    <a:lnTo>
                      <a:pt x="158188" y="130159"/>
                    </a:lnTo>
                    <a:cubicBezTo>
                      <a:pt x="158124" y="130351"/>
                      <a:pt x="157995" y="130544"/>
                      <a:pt x="157867" y="130672"/>
                    </a:cubicBezTo>
                    <a:lnTo>
                      <a:pt x="153756" y="134525"/>
                    </a:lnTo>
                    <a:cubicBezTo>
                      <a:pt x="153628" y="134654"/>
                      <a:pt x="153499" y="134718"/>
                      <a:pt x="153307" y="134782"/>
                    </a:cubicBezTo>
                    <a:lnTo>
                      <a:pt x="149646" y="135938"/>
                    </a:lnTo>
                    <a:lnTo>
                      <a:pt x="146370" y="137607"/>
                    </a:lnTo>
                    <a:lnTo>
                      <a:pt x="142645" y="141588"/>
                    </a:lnTo>
                    <a:lnTo>
                      <a:pt x="139370" y="146148"/>
                    </a:lnTo>
                    <a:lnTo>
                      <a:pt x="138792" y="147496"/>
                    </a:lnTo>
                    <a:lnTo>
                      <a:pt x="138599" y="149358"/>
                    </a:lnTo>
                    <a:cubicBezTo>
                      <a:pt x="138535" y="149679"/>
                      <a:pt x="138342" y="150000"/>
                      <a:pt x="138021" y="150193"/>
                    </a:cubicBezTo>
                    <a:lnTo>
                      <a:pt x="136865" y="150899"/>
                    </a:lnTo>
                    <a:cubicBezTo>
                      <a:pt x="136672" y="151028"/>
                      <a:pt x="136480" y="151092"/>
                      <a:pt x="136287" y="151092"/>
                    </a:cubicBezTo>
                    <a:lnTo>
                      <a:pt x="134617" y="151092"/>
                    </a:lnTo>
                    <a:lnTo>
                      <a:pt x="134617" y="151092"/>
                    </a:lnTo>
                    <a:cubicBezTo>
                      <a:pt x="134489" y="151092"/>
                      <a:pt x="134424" y="151092"/>
                      <a:pt x="134296" y="151028"/>
                    </a:cubicBezTo>
                    <a:lnTo>
                      <a:pt x="126974" y="149037"/>
                    </a:lnTo>
                    <a:lnTo>
                      <a:pt x="125561" y="149230"/>
                    </a:lnTo>
                    <a:lnTo>
                      <a:pt x="124341" y="149743"/>
                    </a:lnTo>
                    <a:lnTo>
                      <a:pt x="122222" y="151862"/>
                    </a:lnTo>
                    <a:lnTo>
                      <a:pt x="119331" y="154046"/>
                    </a:lnTo>
                    <a:lnTo>
                      <a:pt x="114386" y="158862"/>
                    </a:lnTo>
                    <a:cubicBezTo>
                      <a:pt x="114258" y="158990"/>
                      <a:pt x="114129" y="159054"/>
                      <a:pt x="113936" y="159118"/>
                    </a:cubicBezTo>
                    <a:lnTo>
                      <a:pt x="111881" y="159825"/>
                    </a:lnTo>
                    <a:cubicBezTo>
                      <a:pt x="111753" y="159889"/>
                      <a:pt x="111624" y="159889"/>
                      <a:pt x="111496" y="159889"/>
                    </a:cubicBezTo>
                    <a:cubicBezTo>
                      <a:pt x="111496" y="159889"/>
                      <a:pt x="111432" y="159889"/>
                      <a:pt x="111432" y="159889"/>
                    </a:cubicBezTo>
                    <a:lnTo>
                      <a:pt x="108670" y="159632"/>
                    </a:lnTo>
                    <a:cubicBezTo>
                      <a:pt x="108541" y="159632"/>
                      <a:pt x="108413" y="159568"/>
                      <a:pt x="108285" y="159568"/>
                    </a:cubicBezTo>
                    <a:lnTo>
                      <a:pt x="103468" y="157513"/>
                    </a:lnTo>
                    <a:lnTo>
                      <a:pt x="101477" y="156871"/>
                    </a:lnTo>
                    <a:lnTo>
                      <a:pt x="99678" y="155844"/>
                    </a:lnTo>
                    <a:cubicBezTo>
                      <a:pt x="99486" y="155715"/>
                      <a:pt x="99357" y="155587"/>
                      <a:pt x="99229" y="155394"/>
                    </a:cubicBezTo>
                    <a:lnTo>
                      <a:pt x="98587" y="154238"/>
                    </a:lnTo>
                    <a:lnTo>
                      <a:pt x="97174" y="153917"/>
                    </a:lnTo>
                    <a:lnTo>
                      <a:pt x="92549" y="154367"/>
                    </a:lnTo>
                    <a:cubicBezTo>
                      <a:pt x="92357" y="154367"/>
                      <a:pt x="92164" y="154367"/>
                      <a:pt x="91971" y="154238"/>
                    </a:cubicBezTo>
                    <a:lnTo>
                      <a:pt x="88118" y="152440"/>
                    </a:lnTo>
                    <a:cubicBezTo>
                      <a:pt x="87925" y="152376"/>
                      <a:pt x="87732" y="152184"/>
                      <a:pt x="87668" y="152055"/>
                    </a:cubicBezTo>
                    <a:lnTo>
                      <a:pt x="81374" y="142359"/>
                    </a:lnTo>
                    <a:lnTo>
                      <a:pt x="79768" y="140754"/>
                    </a:lnTo>
                    <a:lnTo>
                      <a:pt x="78612" y="140240"/>
                    </a:lnTo>
                    <a:lnTo>
                      <a:pt x="77264" y="140240"/>
                    </a:lnTo>
                    <a:lnTo>
                      <a:pt x="75080" y="139983"/>
                    </a:lnTo>
                    <a:lnTo>
                      <a:pt x="74438" y="139983"/>
                    </a:lnTo>
                    <a:lnTo>
                      <a:pt x="74181" y="140112"/>
                    </a:lnTo>
                    <a:lnTo>
                      <a:pt x="72960" y="141781"/>
                    </a:lnTo>
                    <a:cubicBezTo>
                      <a:pt x="72896" y="141910"/>
                      <a:pt x="72768" y="141974"/>
                      <a:pt x="72639" y="142102"/>
                    </a:cubicBezTo>
                    <a:lnTo>
                      <a:pt x="71483" y="142809"/>
                    </a:lnTo>
                    <a:cubicBezTo>
                      <a:pt x="71419" y="142873"/>
                      <a:pt x="71355" y="142873"/>
                      <a:pt x="71226" y="142937"/>
                    </a:cubicBezTo>
                    <a:lnTo>
                      <a:pt x="69878" y="143386"/>
                    </a:lnTo>
                    <a:cubicBezTo>
                      <a:pt x="69749" y="143451"/>
                      <a:pt x="69621" y="143451"/>
                      <a:pt x="69492" y="143451"/>
                    </a:cubicBezTo>
                    <a:lnTo>
                      <a:pt x="67887" y="143451"/>
                    </a:lnTo>
                    <a:lnTo>
                      <a:pt x="64547" y="143001"/>
                    </a:lnTo>
                    <a:lnTo>
                      <a:pt x="62170" y="143001"/>
                    </a:lnTo>
                    <a:cubicBezTo>
                      <a:pt x="61978" y="143001"/>
                      <a:pt x="61721" y="142937"/>
                      <a:pt x="61528" y="142809"/>
                    </a:cubicBezTo>
                    <a:lnTo>
                      <a:pt x="60822" y="142359"/>
                    </a:lnTo>
                    <a:cubicBezTo>
                      <a:pt x="60693" y="142295"/>
                      <a:pt x="60629" y="142231"/>
                      <a:pt x="60565" y="142102"/>
                    </a:cubicBezTo>
                    <a:lnTo>
                      <a:pt x="58831" y="139791"/>
                    </a:lnTo>
                    <a:lnTo>
                      <a:pt x="52537" y="133241"/>
                    </a:lnTo>
                    <a:lnTo>
                      <a:pt x="50995" y="132856"/>
                    </a:lnTo>
                    <a:cubicBezTo>
                      <a:pt x="50867" y="132791"/>
                      <a:pt x="50738" y="132791"/>
                      <a:pt x="50610" y="132663"/>
                    </a:cubicBezTo>
                    <a:lnTo>
                      <a:pt x="47848" y="130737"/>
                    </a:lnTo>
                    <a:lnTo>
                      <a:pt x="46756" y="130544"/>
                    </a:lnTo>
                    <a:lnTo>
                      <a:pt x="45536" y="130544"/>
                    </a:lnTo>
                    <a:lnTo>
                      <a:pt x="42389" y="131571"/>
                    </a:lnTo>
                    <a:lnTo>
                      <a:pt x="40077" y="133177"/>
                    </a:lnTo>
                    <a:cubicBezTo>
                      <a:pt x="39820" y="133305"/>
                      <a:pt x="39499" y="133369"/>
                      <a:pt x="39242" y="133305"/>
                    </a:cubicBezTo>
                    <a:lnTo>
                      <a:pt x="38086" y="133048"/>
                    </a:lnTo>
                    <a:cubicBezTo>
                      <a:pt x="37957" y="133048"/>
                      <a:pt x="37829" y="132984"/>
                      <a:pt x="37701" y="132856"/>
                    </a:cubicBezTo>
                    <a:lnTo>
                      <a:pt x="36352" y="131957"/>
                    </a:lnTo>
                    <a:cubicBezTo>
                      <a:pt x="36288" y="131892"/>
                      <a:pt x="36159" y="131828"/>
                      <a:pt x="36095" y="131700"/>
                    </a:cubicBezTo>
                    <a:lnTo>
                      <a:pt x="34040" y="129195"/>
                    </a:lnTo>
                    <a:cubicBezTo>
                      <a:pt x="33911" y="129067"/>
                      <a:pt x="33847" y="128939"/>
                      <a:pt x="33847" y="128810"/>
                    </a:cubicBezTo>
                    <a:lnTo>
                      <a:pt x="33397" y="127205"/>
                    </a:lnTo>
                    <a:cubicBezTo>
                      <a:pt x="33397" y="127076"/>
                      <a:pt x="33333" y="127012"/>
                      <a:pt x="33333" y="126884"/>
                    </a:cubicBezTo>
                    <a:lnTo>
                      <a:pt x="33333" y="123224"/>
                    </a:lnTo>
                    <a:lnTo>
                      <a:pt x="33076" y="122646"/>
                    </a:lnTo>
                    <a:lnTo>
                      <a:pt x="32627" y="123224"/>
                    </a:lnTo>
                    <a:lnTo>
                      <a:pt x="29737" y="125856"/>
                    </a:lnTo>
                    <a:lnTo>
                      <a:pt x="29929" y="127911"/>
                    </a:lnTo>
                    <a:cubicBezTo>
                      <a:pt x="29929" y="128168"/>
                      <a:pt x="29865" y="128425"/>
                      <a:pt x="29737" y="128682"/>
                    </a:cubicBezTo>
                    <a:lnTo>
                      <a:pt x="28580" y="130287"/>
                    </a:lnTo>
                    <a:cubicBezTo>
                      <a:pt x="28452" y="130480"/>
                      <a:pt x="28324" y="130608"/>
                      <a:pt x="28131" y="130672"/>
                    </a:cubicBezTo>
                    <a:lnTo>
                      <a:pt x="26076" y="131571"/>
                    </a:lnTo>
                    <a:cubicBezTo>
                      <a:pt x="25819" y="131700"/>
                      <a:pt x="25498" y="131700"/>
                      <a:pt x="25241" y="131571"/>
                    </a:cubicBezTo>
                    <a:lnTo>
                      <a:pt x="23442" y="130865"/>
                    </a:lnTo>
                    <a:cubicBezTo>
                      <a:pt x="23314" y="130801"/>
                      <a:pt x="23121" y="130737"/>
                      <a:pt x="23057" y="130608"/>
                    </a:cubicBezTo>
                    <a:lnTo>
                      <a:pt x="21451" y="129003"/>
                    </a:lnTo>
                    <a:lnTo>
                      <a:pt x="20552" y="128682"/>
                    </a:lnTo>
                    <a:lnTo>
                      <a:pt x="19075" y="128874"/>
                    </a:lnTo>
                    <a:lnTo>
                      <a:pt x="12717" y="134140"/>
                    </a:lnTo>
                    <a:cubicBezTo>
                      <a:pt x="12524" y="134268"/>
                      <a:pt x="12331" y="134332"/>
                      <a:pt x="12139" y="134397"/>
                    </a:cubicBezTo>
                    <a:lnTo>
                      <a:pt x="6744" y="135167"/>
                    </a:lnTo>
                    <a:lnTo>
                      <a:pt x="6744" y="138506"/>
                    </a:lnTo>
                    <a:lnTo>
                      <a:pt x="7386" y="143130"/>
                    </a:lnTo>
                    <a:lnTo>
                      <a:pt x="8478" y="146918"/>
                    </a:lnTo>
                    <a:lnTo>
                      <a:pt x="9056" y="147946"/>
                    </a:lnTo>
                    <a:lnTo>
                      <a:pt x="10597" y="150129"/>
                    </a:lnTo>
                    <a:cubicBezTo>
                      <a:pt x="10854" y="150450"/>
                      <a:pt x="10854" y="150899"/>
                      <a:pt x="10661" y="151285"/>
                    </a:cubicBezTo>
                    <a:cubicBezTo>
                      <a:pt x="10469" y="151670"/>
                      <a:pt x="10148" y="151927"/>
                      <a:pt x="9698" y="151927"/>
                    </a:cubicBezTo>
                    <a:lnTo>
                      <a:pt x="7193" y="152119"/>
                    </a:lnTo>
                    <a:lnTo>
                      <a:pt x="6679" y="153404"/>
                    </a:lnTo>
                    <a:lnTo>
                      <a:pt x="7193" y="155330"/>
                    </a:lnTo>
                    <a:lnTo>
                      <a:pt x="7900" y="156165"/>
                    </a:lnTo>
                    <a:lnTo>
                      <a:pt x="15800" y="162457"/>
                    </a:lnTo>
                    <a:cubicBezTo>
                      <a:pt x="16185" y="162779"/>
                      <a:pt x="16313" y="163356"/>
                      <a:pt x="16121" y="163806"/>
                    </a:cubicBezTo>
                    <a:lnTo>
                      <a:pt x="15414" y="165475"/>
                    </a:lnTo>
                    <a:lnTo>
                      <a:pt x="15864" y="166760"/>
                    </a:lnTo>
                    <a:lnTo>
                      <a:pt x="17084" y="167659"/>
                    </a:lnTo>
                    <a:lnTo>
                      <a:pt x="18433" y="167530"/>
                    </a:lnTo>
                    <a:lnTo>
                      <a:pt x="18561" y="167145"/>
                    </a:lnTo>
                    <a:lnTo>
                      <a:pt x="19204" y="162971"/>
                    </a:lnTo>
                    <a:cubicBezTo>
                      <a:pt x="19204" y="162843"/>
                      <a:pt x="19268" y="162714"/>
                      <a:pt x="19332" y="162650"/>
                    </a:cubicBezTo>
                    <a:lnTo>
                      <a:pt x="19782" y="161751"/>
                    </a:lnTo>
                    <a:cubicBezTo>
                      <a:pt x="19846" y="161623"/>
                      <a:pt x="19910" y="161559"/>
                      <a:pt x="19974" y="161430"/>
                    </a:cubicBezTo>
                    <a:lnTo>
                      <a:pt x="21387" y="160017"/>
                    </a:lnTo>
                    <a:lnTo>
                      <a:pt x="22415" y="156422"/>
                    </a:lnTo>
                    <a:lnTo>
                      <a:pt x="22800" y="152440"/>
                    </a:lnTo>
                    <a:lnTo>
                      <a:pt x="22351" y="149872"/>
                    </a:lnTo>
                    <a:cubicBezTo>
                      <a:pt x="22286" y="149487"/>
                      <a:pt x="22415" y="149101"/>
                      <a:pt x="22672" y="148844"/>
                    </a:cubicBezTo>
                    <a:cubicBezTo>
                      <a:pt x="22929" y="148588"/>
                      <a:pt x="23314" y="148459"/>
                      <a:pt x="23699" y="148523"/>
                    </a:cubicBezTo>
                    <a:lnTo>
                      <a:pt x="25369" y="148844"/>
                    </a:lnTo>
                    <a:cubicBezTo>
                      <a:pt x="25305" y="148716"/>
                      <a:pt x="25305" y="148588"/>
                      <a:pt x="25305" y="148459"/>
                    </a:cubicBezTo>
                    <a:lnTo>
                      <a:pt x="25305" y="147303"/>
                    </a:lnTo>
                    <a:cubicBezTo>
                      <a:pt x="25305" y="146854"/>
                      <a:pt x="25562" y="146469"/>
                      <a:pt x="25947" y="146276"/>
                    </a:cubicBezTo>
                    <a:lnTo>
                      <a:pt x="27296" y="145570"/>
                    </a:lnTo>
                    <a:cubicBezTo>
                      <a:pt x="27424" y="145505"/>
                      <a:pt x="27489" y="145505"/>
                      <a:pt x="27617" y="145441"/>
                    </a:cubicBezTo>
                    <a:lnTo>
                      <a:pt x="28966" y="145184"/>
                    </a:lnTo>
                    <a:cubicBezTo>
                      <a:pt x="29094" y="145184"/>
                      <a:pt x="29223" y="145184"/>
                      <a:pt x="29351" y="145184"/>
                    </a:cubicBezTo>
                    <a:lnTo>
                      <a:pt x="30507" y="145441"/>
                    </a:lnTo>
                    <a:cubicBezTo>
                      <a:pt x="30636" y="145441"/>
                      <a:pt x="30700" y="145505"/>
                      <a:pt x="30764" y="145570"/>
                    </a:cubicBezTo>
                    <a:lnTo>
                      <a:pt x="31085" y="145762"/>
                    </a:lnTo>
                    <a:lnTo>
                      <a:pt x="31150" y="145570"/>
                    </a:lnTo>
                    <a:lnTo>
                      <a:pt x="31342" y="144093"/>
                    </a:lnTo>
                    <a:lnTo>
                      <a:pt x="31150" y="142809"/>
                    </a:lnTo>
                    <a:lnTo>
                      <a:pt x="30507" y="141332"/>
                    </a:lnTo>
                    <a:cubicBezTo>
                      <a:pt x="30315" y="140882"/>
                      <a:pt x="30443" y="140368"/>
                      <a:pt x="30828" y="139983"/>
                    </a:cubicBezTo>
                    <a:cubicBezTo>
                      <a:pt x="31214" y="139662"/>
                      <a:pt x="31728" y="139598"/>
                      <a:pt x="32177" y="139919"/>
                    </a:cubicBezTo>
                    <a:lnTo>
                      <a:pt x="34682" y="141524"/>
                    </a:lnTo>
                    <a:cubicBezTo>
                      <a:pt x="34746" y="141588"/>
                      <a:pt x="34875" y="141653"/>
                      <a:pt x="34939" y="141717"/>
                    </a:cubicBezTo>
                    <a:lnTo>
                      <a:pt x="36737" y="143772"/>
                    </a:lnTo>
                    <a:lnTo>
                      <a:pt x="37957" y="144671"/>
                    </a:lnTo>
                    <a:lnTo>
                      <a:pt x="39691" y="144157"/>
                    </a:lnTo>
                    <a:cubicBezTo>
                      <a:pt x="40270" y="143964"/>
                      <a:pt x="40912" y="144285"/>
                      <a:pt x="41104" y="144863"/>
                    </a:cubicBezTo>
                    <a:lnTo>
                      <a:pt x="41554" y="146148"/>
                    </a:lnTo>
                    <a:lnTo>
                      <a:pt x="43224" y="146148"/>
                    </a:lnTo>
                    <a:cubicBezTo>
                      <a:pt x="43609" y="146148"/>
                      <a:pt x="43995" y="146340"/>
                      <a:pt x="44187" y="146661"/>
                    </a:cubicBezTo>
                    <a:cubicBezTo>
                      <a:pt x="44380" y="146982"/>
                      <a:pt x="44444" y="147432"/>
                      <a:pt x="44252" y="147753"/>
                    </a:cubicBezTo>
                    <a:lnTo>
                      <a:pt x="41747" y="153018"/>
                    </a:lnTo>
                    <a:cubicBezTo>
                      <a:pt x="41683" y="153083"/>
                      <a:pt x="41683" y="153147"/>
                      <a:pt x="41618" y="153275"/>
                    </a:cubicBezTo>
                    <a:lnTo>
                      <a:pt x="36544" y="159696"/>
                    </a:lnTo>
                    <a:lnTo>
                      <a:pt x="39820" y="158990"/>
                    </a:lnTo>
                    <a:cubicBezTo>
                      <a:pt x="40141" y="158926"/>
                      <a:pt x="40526" y="158990"/>
                      <a:pt x="40783" y="159247"/>
                    </a:cubicBezTo>
                    <a:cubicBezTo>
                      <a:pt x="41040" y="159440"/>
                      <a:pt x="41233" y="159761"/>
                      <a:pt x="41233" y="160146"/>
                    </a:cubicBezTo>
                    <a:lnTo>
                      <a:pt x="41233" y="161302"/>
                    </a:lnTo>
                    <a:cubicBezTo>
                      <a:pt x="41233" y="161815"/>
                      <a:pt x="40912" y="162265"/>
                      <a:pt x="40398" y="162393"/>
                    </a:cubicBezTo>
                    <a:lnTo>
                      <a:pt x="38086" y="163100"/>
                    </a:lnTo>
                    <a:lnTo>
                      <a:pt x="30700" y="164512"/>
                    </a:lnTo>
                    <a:cubicBezTo>
                      <a:pt x="30186" y="164577"/>
                      <a:pt x="29737" y="164384"/>
                      <a:pt x="29480" y="163934"/>
                    </a:cubicBezTo>
                    <a:cubicBezTo>
                      <a:pt x="29223" y="163485"/>
                      <a:pt x="29351" y="162971"/>
                      <a:pt x="29672" y="162586"/>
                    </a:cubicBezTo>
                    <a:lnTo>
                      <a:pt x="31021" y="161237"/>
                    </a:lnTo>
                    <a:lnTo>
                      <a:pt x="30636" y="161109"/>
                    </a:lnTo>
                    <a:lnTo>
                      <a:pt x="28837" y="161302"/>
                    </a:lnTo>
                    <a:lnTo>
                      <a:pt x="27874" y="161944"/>
                    </a:lnTo>
                    <a:lnTo>
                      <a:pt x="27232" y="162907"/>
                    </a:lnTo>
                    <a:lnTo>
                      <a:pt x="26589" y="166760"/>
                    </a:lnTo>
                    <a:cubicBezTo>
                      <a:pt x="26589" y="166888"/>
                      <a:pt x="26525" y="166952"/>
                      <a:pt x="26461" y="167081"/>
                    </a:cubicBezTo>
                    <a:lnTo>
                      <a:pt x="25433" y="169136"/>
                    </a:lnTo>
                    <a:lnTo>
                      <a:pt x="25433" y="171062"/>
                    </a:lnTo>
                    <a:lnTo>
                      <a:pt x="25883" y="171255"/>
                    </a:lnTo>
                    <a:lnTo>
                      <a:pt x="27874" y="172475"/>
                    </a:lnTo>
                    <a:lnTo>
                      <a:pt x="30507" y="173759"/>
                    </a:lnTo>
                    <a:cubicBezTo>
                      <a:pt x="30700" y="173823"/>
                      <a:pt x="30828" y="173952"/>
                      <a:pt x="30957" y="174144"/>
                    </a:cubicBezTo>
                    <a:lnTo>
                      <a:pt x="31406" y="174851"/>
                    </a:lnTo>
                    <a:cubicBezTo>
                      <a:pt x="31599" y="175172"/>
                      <a:pt x="31663" y="175557"/>
                      <a:pt x="31535" y="175878"/>
                    </a:cubicBezTo>
                    <a:lnTo>
                      <a:pt x="31085" y="177034"/>
                    </a:lnTo>
                    <a:cubicBezTo>
                      <a:pt x="30957" y="177291"/>
                      <a:pt x="30764" y="177483"/>
                      <a:pt x="30507" y="177612"/>
                    </a:cubicBezTo>
                    <a:lnTo>
                      <a:pt x="28773" y="178511"/>
                    </a:lnTo>
                    <a:lnTo>
                      <a:pt x="33654" y="181143"/>
                    </a:lnTo>
                    <a:lnTo>
                      <a:pt x="43995" y="179410"/>
                    </a:lnTo>
                    <a:lnTo>
                      <a:pt x="52087" y="174658"/>
                    </a:lnTo>
                    <a:lnTo>
                      <a:pt x="51702" y="168750"/>
                    </a:lnTo>
                    <a:cubicBezTo>
                      <a:pt x="51702" y="168301"/>
                      <a:pt x="51894" y="167916"/>
                      <a:pt x="52216" y="167723"/>
                    </a:cubicBezTo>
                    <a:cubicBezTo>
                      <a:pt x="52601" y="167530"/>
                      <a:pt x="53050" y="167466"/>
                      <a:pt x="53372" y="167723"/>
                    </a:cubicBezTo>
                    <a:lnTo>
                      <a:pt x="54785" y="168493"/>
                    </a:lnTo>
                    <a:lnTo>
                      <a:pt x="56390" y="168686"/>
                    </a:lnTo>
                    <a:lnTo>
                      <a:pt x="60115" y="168686"/>
                    </a:lnTo>
                    <a:cubicBezTo>
                      <a:pt x="60693" y="168686"/>
                      <a:pt x="61143" y="169071"/>
                      <a:pt x="61207" y="169585"/>
                    </a:cubicBezTo>
                    <a:cubicBezTo>
                      <a:pt x="61207" y="169714"/>
                      <a:pt x="61207" y="169842"/>
                      <a:pt x="61207" y="169970"/>
                    </a:cubicBezTo>
                    <a:lnTo>
                      <a:pt x="67116" y="168686"/>
                    </a:lnTo>
                    <a:cubicBezTo>
                      <a:pt x="67437" y="168622"/>
                      <a:pt x="67822" y="168686"/>
                      <a:pt x="68079" y="168943"/>
                    </a:cubicBezTo>
                    <a:cubicBezTo>
                      <a:pt x="68336" y="169136"/>
                      <a:pt x="68529" y="169457"/>
                      <a:pt x="68529" y="169842"/>
                    </a:cubicBezTo>
                    <a:lnTo>
                      <a:pt x="68529" y="170741"/>
                    </a:lnTo>
                    <a:cubicBezTo>
                      <a:pt x="68529" y="171062"/>
                      <a:pt x="68400" y="171383"/>
                      <a:pt x="68143" y="171576"/>
                    </a:cubicBezTo>
                    <a:lnTo>
                      <a:pt x="66024" y="173502"/>
                    </a:lnTo>
                    <a:lnTo>
                      <a:pt x="64547" y="176071"/>
                    </a:lnTo>
                    <a:lnTo>
                      <a:pt x="62684" y="178896"/>
                    </a:lnTo>
                    <a:cubicBezTo>
                      <a:pt x="62556" y="179088"/>
                      <a:pt x="62299" y="179281"/>
                      <a:pt x="62106" y="179345"/>
                    </a:cubicBezTo>
                    <a:lnTo>
                      <a:pt x="55941" y="181336"/>
                    </a:lnTo>
                    <a:lnTo>
                      <a:pt x="56262" y="183070"/>
                    </a:lnTo>
                    <a:lnTo>
                      <a:pt x="57161" y="186152"/>
                    </a:lnTo>
                    <a:cubicBezTo>
                      <a:pt x="57289" y="186537"/>
                      <a:pt x="57161" y="186987"/>
                      <a:pt x="56840" y="187244"/>
                    </a:cubicBezTo>
                    <a:lnTo>
                      <a:pt x="54528" y="189555"/>
                    </a:lnTo>
                    <a:cubicBezTo>
                      <a:pt x="54207" y="189876"/>
                      <a:pt x="53693" y="190005"/>
                      <a:pt x="53307" y="189812"/>
                    </a:cubicBezTo>
                    <a:cubicBezTo>
                      <a:pt x="52858" y="189619"/>
                      <a:pt x="52601" y="189234"/>
                      <a:pt x="52601" y="188785"/>
                    </a:cubicBezTo>
                    <a:lnTo>
                      <a:pt x="52601" y="187179"/>
                    </a:lnTo>
                    <a:lnTo>
                      <a:pt x="52472" y="186666"/>
                    </a:lnTo>
                    <a:lnTo>
                      <a:pt x="51637" y="185959"/>
                    </a:lnTo>
                    <a:lnTo>
                      <a:pt x="50225" y="187115"/>
                    </a:lnTo>
                    <a:lnTo>
                      <a:pt x="50096" y="188271"/>
                    </a:lnTo>
                    <a:lnTo>
                      <a:pt x="51059" y="189555"/>
                    </a:lnTo>
                    <a:lnTo>
                      <a:pt x="53372" y="191032"/>
                    </a:lnTo>
                    <a:cubicBezTo>
                      <a:pt x="53885" y="191353"/>
                      <a:pt x="54078" y="192059"/>
                      <a:pt x="53757" y="192573"/>
                    </a:cubicBezTo>
                    <a:lnTo>
                      <a:pt x="52601" y="194371"/>
                    </a:lnTo>
                    <a:cubicBezTo>
                      <a:pt x="52537" y="194500"/>
                      <a:pt x="52408" y="194628"/>
                      <a:pt x="52280" y="194692"/>
                    </a:cubicBezTo>
                    <a:lnTo>
                      <a:pt x="50674" y="195848"/>
                    </a:lnTo>
                    <a:cubicBezTo>
                      <a:pt x="50481" y="195976"/>
                      <a:pt x="50353" y="196041"/>
                      <a:pt x="50096" y="196041"/>
                    </a:cubicBezTo>
                    <a:lnTo>
                      <a:pt x="50032" y="196041"/>
                    </a:lnTo>
                    <a:lnTo>
                      <a:pt x="50096" y="196041"/>
                    </a:lnTo>
                    <a:lnTo>
                      <a:pt x="51573" y="196297"/>
                    </a:lnTo>
                    <a:cubicBezTo>
                      <a:pt x="51702" y="196297"/>
                      <a:pt x="51830" y="196362"/>
                      <a:pt x="51959" y="196426"/>
                    </a:cubicBezTo>
                    <a:lnTo>
                      <a:pt x="53115" y="197132"/>
                    </a:lnTo>
                    <a:cubicBezTo>
                      <a:pt x="53629" y="197453"/>
                      <a:pt x="53821" y="198095"/>
                      <a:pt x="53564" y="198609"/>
                    </a:cubicBezTo>
                    <a:lnTo>
                      <a:pt x="53115" y="199508"/>
                    </a:lnTo>
                    <a:cubicBezTo>
                      <a:pt x="52922" y="199893"/>
                      <a:pt x="52472" y="200214"/>
                      <a:pt x="52023" y="200150"/>
                    </a:cubicBezTo>
                    <a:lnTo>
                      <a:pt x="48619" y="199893"/>
                    </a:lnTo>
                    <a:cubicBezTo>
                      <a:pt x="48555" y="199893"/>
                      <a:pt x="48426" y="199893"/>
                      <a:pt x="48362" y="199829"/>
                    </a:cubicBezTo>
                    <a:lnTo>
                      <a:pt x="46050" y="199123"/>
                    </a:lnTo>
                    <a:cubicBezTo>
                      <a:pt x="45921" y="199059"/>
                      <a:pt x="45793" y="198994"/>
                      <a:pt x="45664" y="198930"/>
                    </a:cubicBezTo>
                    <a:lnTo>
                      <a:pt x="42774" y="196683"/>
                    </a:lnTo>
                    <a:lnTo>
                      <a:pt x="42453" y="197453"/>
                    </a:lnTo>
                    <a:lnTo>
                      <a:pt x="42068" y="199829"/>
                    </a:lnTo>
                    <a:lnTo>
                      <a:pt x="42517" y="201563"/>
                    </a:lnTo>
                    <a:lnTo>
                      <a:pt x="43738" y="202077"/>
                    </a:lnTo>
                    <a:lnTo>
                      <a:pt x="49775" y="200600"/>
                    </a:lnTo>
                    <a:lnTo>
                      <a:pt x="52601" y="200150"/>
                    </a:lnTo>
                    <a:cubicBezTo>
                      <a:pt x="53050" y="200086"/>
                      <a:pt x="53500" y="200279"/>
                      <a:pt x="53757" y="200664"/>
                    </a:cubicBezTo>
                    <a:cubicBezTo>
                      <a:pt x="54014" y="201049"/>
                      <a:pt x="54014" y="201563"/>
                      <a:pt x="53757" y="201884"/>
                    </a:cubicBezTo>
                    <a:lnTo>
                      <a:pt x="52408" y="203939"/>
                    </a:lnTo>
                    <a:cubicBezTo>
                      <a:pt x="52280" y="204131"/>
                      <a:pt x="52087" y="204324"/>
                      <a:pt x="51830" y="204388"/>
                    </a:cubicBezTo>
                    <a:lnTo>
                      <a:pt x="49325" y="205287"/>
                    </a:lnTo>
                    <a:lnTo>
                      <a:pt x="46692" y="205929"/>
                    </a:lnTo>
                    <a:lnTo>
                      <a:pt x="46821" y="206379"/>
                    </a:lnTo>
                    <a:lnTo>
                      <a:pt x="47399" y="206443"/>
                    </a:lnTo>
                    <a:lnTo>
                      <a:pt x="49133" y="205672"/>
                    </a:lnTo>
                    <a:cubicBezTo>
                      <a:pt x="49261" y="205608"/>
                      <a:pt x="49325" y="205608"/>
                      <a:pt x="49454" y="205608"/>
                    </a:cubicBezTo>
                    <a:lnTo>
                      <a:pt x="51509" y="205351"/>
                    </a:lnTo>
                    <a:cubicBezTo>
                      <a:pt x="51637" y="205351"/>
                      <a:pt x="51830" y="205351"/>
                      <a:pt x="51959" y="205416"/>
                    </a:cubicBezTo>
                    <a:lnTo>
                      <a:pt x="54271" y="206122"/>
                    </a:lnTo>
                    <a:cubicBezTo>
                      <a:pt x="54656" y="206250"/>
                      <a:pt x="54977" y="206571"/>
                      <a:pt x="55041" y="207021"/>
                    </a:cubicBezTo>
                    <a:cubicBezTo>
                      <a:pt x="55106" y="207470"/>
                      <a:pt x="54977" y="207856"/>
                      <a:pt x="54592" y="208113"/>
                    </a:cubicBezTo>
                    <a:lnTo>
                      <a:pt x="53693" y="208819"/>
                    </a:lnTo>
                    <a:cubicBezTo>
                      <a:pt x="53564" y="208883"/>
                      <a:pt x="53436" y="208947"/>
                      <a:pt x="53307" y="209012"/>
                    </a:cubicBezTo>
                    <a:lnTo>
                      <a:pt x="50995" y="209718"/>
                    </a:lnTo>
                    <a:lnTo>
                      <a:pt x="49454" y="210296"/>
                    </a:lnTo>
                    <a:lnTo>
                      <a:pt x="48041" y="211516"/>
                    </a:lnTo>
                    <a:lnTo>
                      <a:pt x="46756" y="212286"/>
                    </a:lnTo>
                    <a:cubicBezTo>
                      <a:pt x="46499" y="212479"/>
                      <a:pt x="46114" y="212479"/>
                      <a:pt x="45793" y="212415"/>
                    </a:cubicBezTo>
                    <a:lnTo>
                      <a:pt x="44444" y="211965"/>
                    </a:lnTo>
                    <a:cubicBezTo>
                      <a:pt x="44316" y="211901"/>
                      <a:pt x="44252" y="211901"/>
                      <a:pt x="44123" y="211837"/>
                    </a:cubicBezTo>
                    <a:lnTo>
                      <a:pt x="43738" y="211580"/>
                    </a:lnTo>
                    <a:lnTo>
                      <a:pt x="42646" y="214534"/>
                    </a:lnTo>
                    <a:lnTo>
                      <a:pt x="41875" y="216653"/>
                    </a:lnTo>
                    <a:cubicBezTo>
                      <a:pt x="41811" y="216781"/>
                      <a:pt x="41747" y="216845"/>
                      <a:pt x="41683" y="216910"/>
                    </a:cubicBezTo>
                    <a:lnTo>
                      <a:pt x="39049" y="219992"/>
                    </a:lnTo>
                    <a:lnTo>
                      <a:pt x="38664" y="220762"/>
                    </a:lnTo>
                    <a:lnTo>
                      <a:pt x="38728" y="220827"/>
                    </a:lnTo>
                    <a:lnTo>
                      <a:pt x="40398" y="221148"/>
                    </a:lnTo>
                    <a:cubicBezTo>
                      <a:pt x="40912" y="221276"/>
                      <a:pt x="41297" y="221661"/>
                      <a:pt x="41297" y="222239"/>
                    </a:cubicBezTo>
                    <a:cubicBezTo>
                      <a:pt x="41297" y="222753"/>
                      <a:pt x="40976" y="223203"/>
                      <a:pt x="40462" y="223395"/>
                    </a:cubicBezTo>
                    <a:lnTo>
                      <a:pt x="35902" y="224744"/>
                    </a:lnTo>
                    <a:cubicBezTo>
                      <a:pt x="35774" y="224808"/>
                      <a:pt x="35710" y="224808"/>
                      <a:pt x="35581" y="224808"/>
                    </a:cubicBezTo>
                    <a:lnTo>
                      <a:pt x="34232" y="224808"/>
                    </a:lnTo>
                    <a:cubicBezTo>
                      <a:pt x="33847" y="224808"/>
                      <a:pt x="33462" y="224615"/>
                      <a:pt x="33269" y="224294"/>
                    </a:cubicBezTo>
                    <a:cubicBezTo>
                      <a:pt x="33076" y="223973"/>
                      <a:pt x="33012" y="223524"/>
                      <a:pt x="33205" y="223203"/>
                    </a:cubicBezTo>
                    <a:lnTo>
                      <a:pt x="33462" y="222689"/>
                    </a:lnTo>
                    <a:lnTo>
                      <a:pt x="31792" y="222817"/>
                    </a:lnTo>
                    <a:lnTo>
                      <a:pt x="30122" y="223203"/>
                    </a:lnTo>
                    <a:lnTo>
                      <a:pt x="30250" y="223524"/>
                    </a:lnTo>
                    <a:cubicBezTo>
                      <a:pt x="30443" y="223973"/>
                      <a:pt x="30315" y="224423"/>
                      <a:pt x="29993" y="224808"/>
                    </a:cubicBezTo>
                    <a:lnTo>
                      <a:pt x="29287" y="225514"/>
                    </a:lnTo>
                    <a:cubicBezTo>
                      <a:pt x="29223" y="225578"/>
                      <a:pt x="29158" y="225643"/>
                      <a:pt x="29030" y="225707"/>
                    </a:cubicBezTo>
                    <a:lnTo>
                      <a:pt x="28645" y="225899"/>
                    </a:lnTo>
                    <a:lnTo>
                      <a:pt x="29544" y="226477"/>
                    </a:lnTo>
                    <a:cubicBezTo>
                      <a:pt x="29929" y="226734"/>
                      <a:pt x="30122" y="227248"/>
                      <a:pt x="30058" y="227697"/>
                    </a:cubicBezTo>
                    <a:cubicBezTo>
                      <a:pt x="29993" y="227954"/>
                      <a:pt x="29865" y="228211"/>
                      <a:pt x="29608" y="228340"/>
                    </a:cubicBezTo>
                    <a:lnTo>
                      <a:pt x="30443" y="228596"/>
                    </a:lnTo>
                    <a:cubicBezTo>
                      <a:pt x="30957" y="228789"/>
                      <a:pt x="31342" y="229367"/>
                      <a:pt x="31214" y="229881"/>
                    </a:cubicBezTo>
                    <a:lnTo>
                      <a:pt x="30764" y="232192"/>
                    </a:lnTo>
                    <a:cubicBezTo>
                      <a:pt x="30700" y="232449"/>
                      <a:pt x="30636" y="232642"/>
                      <a:pt x="30443" y="232770"/>
                    </a:cubicBezTo>
                    <a:lnTo>
                      <a:pt x="30893" y="232899"/>
                    </a:lnTo>
                    <a:cubicBezTo>
                      <a:pt x="31342" y="233027"/>
                      <a:pt x="31599" y="233412"/>
                      <a:pt x="31663" y="233862"/>
                    </a:cubicBezTo>
                    <a:cubicBezTo>
                      <a:pt x="31728" y="234311"/>
                      <a:pt x="31471" y="234761"/>
                      <a:pt x="31085" y="234953"/>
                    </a:cubicBezTo>
                    <a:lnTo>
                      <a:pt x="30828" y="235082"/>
                    </a:lnTo>
                    <a:lnTo>
                      <a:pt x="31728" y="235788"/>
                    </a:lnTo>
                    <a:cubicBezTo>
                      <a:pt x="31856" y="235917"/>
                      <a:pt x="31984" y="236045"/>
                      <a:pt x="32049" y="236238"/>
                    </a:cubicBezTo>
                    <a:lnTo>
                      <a:pt x="32498" y="237393"/>
                    </a:lnTo>
                    <a:cubicBezTo>
                      <a:pt x="32627" y="237714"/>
                      <a:pt x="32627" y="238036"/>
                      <a:pt x="32434" y="238357"/>
                    </a:cubicBezTo>
                    <a:lnTo>
                      <a:pt x="31984" y="239256"/>
                    </a:lnTo>
                    <a:cubicBezTo>
                      <a:pt x="31856" y="239577"/>
                      <a:pt x="31535" y="239769"/>
                      <a:pt x="31150" y="239898"/>
                    </a:cubicBezTo>
                    <a:cubicBezTo>
                      <a:pt x="30764" y="239962"/>
                      <a:pt x="30443" y="239898"/>
                      <a:pt x="30186" y="239641"/>
                    </a:cubicBezTo>
                    <a:lnTo>
                      <a:pt x="28452" y="238100"/>
                    </a:lnTo>
                    <a:lnTo>
                      <a:pt x="26461" y="238100"/>
                    </a:lnTo>
                    <a:lnTo>
                      <a:pt x="25369" y="238806"/>
                    </a:lnTo>
                    <a:cubicBezTo>
                      <a:pt x="25177" y="238935"/>
                      <a:pt x="24984" y="238999"/>
                      <a:pt x="24727" y="238999"/>
                    </a:cubicBezTo>
                    <a:lnTo>
                      <a:pt x="23571" y="238999"/>
                    </a:lnTo>
                    <a:cubicBezTo>
                      <a:pt x="23185" y="238999"/>
                      <a:pt x="22800" y="238806"/>
                      <a:pt x="22607" y="238485"/>
                    </a:cubicBezTo>
                    <a:lnTo>
                      <a:pt x="22351" y="239191"/>
                    </a:lnTo>
                    <a:lnTo>
                      <a:pt x="20938" y="242081"/>
                    </a:lnTo>
                    <a:lnTo>
                      <a:pt x="20231" y="244521"/>
                    </a:lnTo>
                    <a:lnTo>
                      <a:pt x="21708" y="246576"/>
                    </a:lnTo>
                    <a:cubicBezTo>
                      <a:pt x="21837" y="246704"/>
                      <a:pt x="21901" y="246833"/>
                      <a:pt x="21901" y="247025"/>
                    </a:cubicBezTo>
                    <a:lnTo>
                      <a:pt x="22158" y="248181"/>
                    </a:lnTo>
                    <a:cubicBezTo>
                      <a:pt x="22222" y="248502"/>
                      <a:pt x="22158" y="248759"/>
                      <a:pt x="21965" y="249016"/>
                    </a:cubicBezTo>
                    <a:lnTo>
                      <a:pt x="21516" y="249722"/>
                    </a:lnTo>
                    <a:cubicBezTo>
                      <a:pt x="21323" y="249979"/>
                      <a:pt x="21066" y="250172"/>
                      <a:pt x="20745" y="250236"/>
                    </a:cubicBezTo>
                    <a:cubicBezTo>
                      <a:pt x="20424" y="250300"/>
                      <a:pt x="20103" y="250236"/>
                      <a:pt x="19846" y="250043"/>
                    </a:cubicBezTo>
                    <a:lnTo>
                      <a:pt x="18947" y="249337"/>
                    </a:lnTo>
                    <a:cubicBezTo>
                      <a:pt x="18882" y="249273"/>
                      <a:pt x="18754" y="249209"/>
                      <a:pt x="18690" y="249080"/>
                    </a:cubicBezTo>
                    <a:lnTo>
                      <a:pt x="17726" y="247732"/>
                    </a:lnTo>
                    <a:lnTo>
                      <a:pt x="17469" y="248053"/>
                    </a:lnTo>
                    <a:lnTo>
                      <a:pt x="16891" y="249915"/>
                    </a:lnTo>
                    <a:lnTo>
                      <a:pt x="17084" y="252162"/>
                    </a:lnTo>
                    <a:lnTo>
                      <a:pt x="18304" y="253960"/>
                    </a:lnTo>
                    <a:lnTo>
                      <a:pt x="23250" y="260060"/>
                    </a:lnTo>
                    <a:cubicBezTo>
                      <a:pt x="23314" y="260125"/>
                      <a:pt x="23378" y="260189"/>
                      <a:pt x="23378" y="260253"/>
                    </a:cubicBezTo>
                    <a:lnTo>
                      <a:pt x="24277" y="262051"/>
                    </a:lnTo>
                    <a:cubicBezTo>
                      <a:pt x="24470" y="262500"/>
                      <a:pt x="24406" y="263014"/>
                      <a:pt x="24085" y="263335"/>
                    </a:cubicBezTo>
                    <a:cubicBezTo>
                      <a:pt x="23764" y="263656"/>
                      <a:pt x="23250" y="263785"/>
                      <a:pt x="22800" y="263592"/>
                    </a:cubicBezTo>
                    <a:lnTo>
                      <a:pt x="18947" y="261987"/>
                    </a:lnTo>
                    <a:cubicBezTo>
                      <a:pt x="18818" y="261923"/>
                      <a:pt x="18625" y="261858"/>
                      <a:pt x="18561" y="261730"/>
                    </a:cubicBezTo>
                    <a:lnTo>
                      <a:pt x="16249" y="259226"/>
                    </a:lnTo>
                    <a:cubicBezTo>
                      <a:pt x="16185" y="259161"/>
                      <a:pt x="16121" y="259097"/>
                      <a:pt x="16056" y="258969"/>
                    </a:cubicBezTo>
                    <a:lnTo>
                      <a:pt x="13359" y="253896"/>
                    </a:lnTo>
                    <a:lnTo>
                      <a:pt x="11496" y="255630"/>
                    </a:lnTo>
                    <a:lnTo>
                      <a:pt x="10661" y="256208"/>
                    </a:lnTo>
                    <a:cubicBezTo>
                      <a:pt x="10533" y="256336"/>
                      <a:pt x="10340" y="256400"/>
                      <a:pt x="10148" y="256400"/>
                    </a:cubicBezTo>
                    <a:lnTo>
                      <a:pt x="7836" y="256657"/>
                    </a:lnTo>
                    <a:lnTo>
                      <a:pt x="5523" y="257299"/>
                    </a:lnTo>
                    <a:cubicBezTo>
                      <a:pt x="5395" y="257363"/>
                      <a:pt x="5202" y="257363"/>
                      <a:pt x="5074" y="257299"/>
                    </a:cubicBezTo>
                    <a:lnTo>
                      <a:pt x="3854" y="257107"/>
                    </a:lnTo>
                    <a:lnTo>
                      <a:pt x="2569" y="257749"/>
                    </a:lnTo>
                    <a:lnTo>
                      <a:pt x="1092" y="259418"/>
                    </a:lnTo>
                    <a:lnTo>
                      <a:pt x="193" y="260831"/>
                    </a:lnTo>
                    <a:lnTo>
                      <a:pt x="0" y="263014"/>
                    </a:lnTo>
                    <a:lnTo>
                      <a:pt x="1477" y="264491"/>
                    </a:lnTo>
                    <a:lnTo>
                      <a:pt x="8092" y="270591"/>
                    </a:ln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1B17D98C-5BDD-42ED-A88D-EA0C352A9CD9}"/>
                  </a:ext>
                </a:extLst>
              </p:cNvPr>
              <p:cNvSpPr/>
              <p:nvPr/>
            </p:nvSpPr>
            <p:spPr>
              <a:xfrm>
                <a:off x="768589" y="247153"/>
                <a:ext cx="81245" cy="122196"/>
              </a:xfrm>
              <a:custGeom>
                <a:avLst/>
                <a:gdLst>
                  <a:gd name="connsiteX0" fmla="*/ 6423 w 81245"/>
                  <a:gd name="connsiteY0" fmla="*/ 52140 h 122196"/>
                  <a:gd name="connsiteX1" fmla="*/ 3019 w 81245"/>
                  <a:gd name="connsiteY1" fmla="*/ 55351 h 122196"/>
                  <a:gd name="connsiteX2" fmla="*/ 2248 w 81245"/>
                  <a:gd name="connsiteY2" fmla="*/ 56379 h 122196"/>
                  <a:gd name="connsiteX3" fmla="*/ 1092 w 81245"/>
                  <a:gd name="connsiteY3" fmla="*/ 56764 h 122196"/>
                  <a:gd name="connsiteX4" fmla="*/ 1028 w 81245"/>
                  <a:gd name="connsiteY4" fmla="*/ 56764 h 122196"/>
                  <a:gd name="connsiteX5" fmla="*/ 642 w 81245"/>
                  <a:gd name="connsiteY5" fmla="*/ 57470 h 122196"/>
                  <a:gd name="connsiteX6" fmla="*/ 257 w 81245"/>
                  <a:gd name="connsiteY6" fmla="*/ 59140 h 122196"/>
                  <a:gd name="connsiteX7" fmla="*/ 385 w 81245"/>
                  <a:gd name="connsiteY7" fmla="*/ 60360 h 122196"/>
                  <a:gd name="connsiteX8" fmla="*/ 1028 w 81245"/>
                  <a:gd name="connsiteY8" fmla="*/ 61002 h 122196"/>
                  <a:gd name="connsiteX9" fmla="*/ 4110 w 81245"/>
                  <a:gd name="connsiteY9" fmla="*/ 63442 h 122196"/>
                  <a:gd name="connsiteX10" fmla="*/ 4367 w 81245"/>
                  <a:gd name="connsiteY10" fmla="*/ 63699 h 122196"/>
                  <a:gd name="connsiteX11" fmla="*/ 5267 w 81245"/>
                  <a:gd name="connsiteY11" fmla="*/ 65047 h 122196"/>
                  <a:gd name="connsiteX12" fmla="*/ 5459 w 81245"/>
                  <a:gd name="connsiteY12" fmla="*/ 65432 h 122196"/>
                  <a:gd name="connsiteX13" fmla="*/ 5909 w 81245"/>
                  <a:gd name="connsiteY13" fmla="*/ 67744 h 122196"/>
                  <a:gd name="connsiteX14" fmla="*/ 5909 w 81245"/>
                  <a:gd name="connsiteY14" fmla="*/ 71404 h 122196"/>
                  <a:gd name="connsiteX15" fmla="*/ 5780 w 81245"/>
                  <a:gd name="connsiteY15" fmla="*/ 71982 h 122196"/>
                  <a:gd name="connsiteX16" fmla="*/ 4881 w 81245"/>
                  <a:gd name="connsiteY16" fmla="*/ 73587 h 122196"/>
                  <a:gd name="connsiteX17" fmla="*/ 4432 w 81245"/>
                  <a:gd name="connsiteY17" fmla="*/ 74037 h 122196"/>
                  <a:gd name="connsiteX18" fmla="*/ 2826 w 81245"/>
                  <a:gd name="connsiteY18" fmla="*/ 74936 h 122196"/>
                  <a:gd name="connsiteX19" fmla="*/ 1991 w 81245"/>
                  <a:gd name="connsiteY19" fmla="*/ 75642 h 122196"/>
                  <a:gd name="connsiteX20" fmla="*/ 1798 w 81245"/>
                  <a:gd name="connsiteY20" fmla="*/ 77440 h 122196"/>
                  <a:gd name="connsiteX21" fmla="*/ 0 w 81245"/>
                  <a:gd name="connsiteY21" fmla="*/ 83284 h 122196"/>
                  <a:gd name="connsiteX22" fmla="*/ 385 w 81245"/>
                  <a:gd name="connsiteY22" fmla="*/ 84889 h 122196"/>
                  <a:gd name="connsiteX23" fmla="*/ 2248 w 81245"/>
                  <a:gd name="connsiteY23" fmla="*/ 88421 h 122196"/>
                  <a:gd name="connsiteX24" fmla="*/ 2697 w 81245"/>
                  <a:gd name="connsiteY24" fmla="*/ 88742 h 122196"/>
                  <a:gd name="connsiteX25" fmla="*/ 8285 w 81245"/>
                  <a:gd name="connsiteY25" fmla="*/ 89191 h 122196"/>
                  <a:gd name="connsiteX26" fmla="*/ 11111 w 81245"/>
                  <a:gd name="connsiteY26" fmla="*/ 89641 h 122196"/>
                  <a:gd name="connsiteX27" fmla="*/ 13809 w 81245"/>
                  <a:gd name="connsiteY27" fmla="*/ 90604 h 122196"/>
                  <a:gd name="connsiteX28" fmla="*/ 14451 w 81245"/>
                  <a:gd name="connsiteY28" fmla="*/ 91246 h 122196"/>
                  <a:gd name="connsiteX29" fmla="*/ 14900 w 81245"/>
                  <a:gd name="connsiteY29" fmla="*/ 92402 h 122196"/>
                  <a:gd name="connsiteX30" fmla="*/ 14772 w 81245"/>
                  <a:gd name="connsiteY30" fmla="*/ 93429 h 122196"/>
                  <a:gd name="connsiteX31" fmla="*/ 14065 w 81245"/>
                  <a:gd name="connsiteY31" fmla="*/ 94456 h 122196"/>
                  <a:gd name="connsiteX32" fmla="*/ 15350 w 81245"/>
                  <a:gd name="connsiteY32" fmla="*/ 95227 h 122196"/>
                  <a:gd name="connsiteX33" fmla="*/ 15735 w 81245"/>
                  <a:gd name="connsiteY33" fmla="*/ 95612 h 122196"/>
                  <a:gd name="connsiteX34" fmla="*/ 19846 w 81245"/>
                  <a:gd name="connsiteY34" fmla="*/ 102034 h 122196"/>
                  <a:gd name="connsiteX35" fmla="*/ 27746 w 81245"/>
                  <a:gd name="connsiteY35" fmla="*/ 100364 h 122196"/>
                  <a:gd name="connsiteX36" fmla="*/ 28773 w 81245"/>
                  <a:gd name="connsiteY36" fmla="*/ 100685 h 122196"/>
                  <a:gd name="connsiteX37" fmla="*/ 35388 w 81245"/>
                  <a:gd name="connsiteY37" fmla="*/ 107299 h 122196"/>
                  <a:gd name="connsiteX38" fmla="*/ 38535 w 81245"/>
                  <a:gd name="connsiteY38" fmla="*/ 108134 h 122196"/>
                  <a:gd name="connsiteX39" fmla="*/ 38921 w 81245"/>
                  <a:gd name="connsiteY39" fmla="*/ 108326 h 122196"/>
                  <a:gd name="connsiteX40" fmla="*/ 43031 w 81245"/>
                  <a:gd name="connsiteY40" fmla="*/ 111537 h 122196"/>
                  <a:gd name="connsiteX41" fmla="*/ 43224 w 81245"/>
                  <a:gd name="connsiteY41" fmla="*/ 111665 h 122196"/>
                  <a:gd name="connsiteX42" fmla="*/ 52151 w 81245"/>
                  <a:gd name="connsiteY42" fmla="*/ 122196 h 122196"/>
                  <a:gd name="connsiteX43" fmla="*/ 59345 w 81245"/>
                  <a:gd name="connsiteY43" fmla="*/ 107813 h 122196"/>
                  <a:gd name="connsiteX44" fmla="*/ 59473 w 81245"/>
                  <a:gd name="connsiteY44" fmla="*/ 107556 h 122196"/>
                  <a:gd name="connsiteX45" fmla="*/ 61978 w 81245"/>
                  <a:gd name="connsiteY45" fmla="*/ 104602 h 122196"/>
                  <a:gd name="connsiteX46" fmla="*/ 63648 w 81245"/>
                  <a:gd name="connsiteY46" fmla="*/ 102098 h 122196"/>
                  <a:gd name="connsiteX47" fmla="*/ 64483 w 81245"/>
                  <a:gd name="connsiteY47" fmla="*/ 98887 h 122196"/>
                  <a:gd name="connsiteX48" fmla="*/ 65382 w 81245"/>
                  <a:gd name="connsiteY48" fmla="*/ 91952 h 122196"/>
                  <a:gd name="connsiteX49" fmla="*/ 65510 w 81245"/>
                  <a:gd name="connsiteY49" fmla="*/ 91631 h 122196"/>
                  <a:gd name="connsiteX50" fmla="*/ 68272 w 81245"/>
                  <a:gd name="connsiteY50" fmla="*/ 85916 h 122196"/>
                  <a:gd name="connsiteX51" fmla="*/ 68657 w 81245"/>
                  <a:gd name="connsiteY51" fmla="*/ 85467 h 122196"/>
                  <a:gd name="connsiteX52" fmla="*/ 74695 w 81245"/>
                  <a:gd name="connsiteY52" fmla="*/ 81293 h 122196"/>
                  <a:gd name="connsiteX53" fmla="*/ 77392 w 81245"/>
                  <a:gd name="connsiteY53" fmla="*/ 79431 h 122196"/>
                  <a:gd name="connsiteX54" fmla="*/ 80089 w 81245"/>
                  <a:gd name="connsiteY54" fmla="*/ 74615 h 122196"/>
                  <a:gd name="connsiteX55" fmla="*/ 80539 w 81245"/>
                  <a:gd name="connsiteY55" fmla="*/ 71404 h 122196"/>
                  <a:gd name="connsiteX56" fmla="*/ 80089 w 81245"/>
                  <a:gd name="connsiteY56" fmla="*/ 62029 h 122196"/>
                  <a:gd name="connsiteX57" fmla="*/ 80089 w 81245"/>
                  <a:gd name="connsiteY57" fmla="*/ 61580 h 122196"/>
                  <a:gd name="connsiteX58" fmla="*/ 80089 w 81245"/>
                  <a:gd name="connsiteY58" fmla="*/ 61580 h 122196"/>
                  <a:gd name="connsiteX59" fmla="*/ 80089 w 81245"/>
                  <a:gd name="connsiteY59" fmla="*/ 61580 h 122196"/>
                  <a:gd name="connsiteX60" fmla="*/ 80667 w 81245"/>
                  <a:gd name="connsiteY60" fmla="*/ 54902 h 122196"/>
                  <a:gd name="connsiteX61" fmla="*/ 81246 w 81245"/>
                  <a:gd name="connsiteY61" fmla="*/ 48224 h 122196"/>
                  <a:gd name="connsiteX62" fmla="*/ 81246 w 81245"/>
                  <a:gd name="connsiteY62" fmla="*/ 45334 h 122196"/>
                  <a:gd name="connsiteX63" fmla="*/ 80860 w 81245"/>
                  <a:gd name="connsiteY63" fmla="*/ 44114 h 122196"/>
                  <a:gd name="connsiteX64" fmla="*/ 78355 w 81245"/>
                  <a:gd name="connsiteY64" fmla="*/ 37051 h 122196"/>
                  <a:gd name="connsiteX65" fmla="*/ 78291 w 81245"/>
                  <a:gd name="connsiteY65" fmla="*/ 36794 h 122196"/>
                  <a:gd name="connsiteX66" fmla="*/ 78034 w 81245"/>
                  <a:gd name="connsiteY66" fmla="*/ 34996 h 122196"/>
                  <a:gd name="connsiteX67" fmla="*/ 78034 w 81245"/>
                  <a:gd name="connsiteY67" fmla="*/ 34675 h 122196"/>
                  <a:gd name="connsiteX68" fmla="*/ 78741 w 81245"/>
                  <a:gd name="connsiteY68" fmla="*/ 31015 h 122196"/>
                  <a:gd name="connsiteX69" fmla="*/ 78805 w 81245"/>
                  <a:gd name="connsiteY69" fmla="*/ 30758 h 122196"/>
                  <a:gd name="connsiteX70" fmla="*/ 80154 w 81245"/>
                  <a:gd name="connsiteY70" fmla="*/ 27804 h 122196"/>
                  <a:gd name="connsiteX71" fmla="*/ 80732 w 81245"/>
                  <a:gd name="connsiteY71" fmla="*/ 25557 h 122196"/>
                  <a:gd name="connsiteX72" fmla="*/ 80154 w 81245"/>
                  <a:gd name="connsiteY72" fmla="*/ 23116 h 122196"/>
                  <a:gd name="connsiteX73" fmla="*/ 78998 w 81245"/>
                  <a:gd name="connsiteY73" fmla="*/ 21575 h 122196"/>
                  <a:gd name="connsiteX74" fmla="*/ 77264 w 81245"/>
                  <a:gd name="connsiteY74" fmla="*/ 20034 h 122196"/>
                  <a:gd name="connsiteX75" fmla="*/ 77071 w 81245"/>
                  <a:gd name="connsiteY75" fmla="*/ 19777 h 122196"/>
                  <a:gd name="connsiteX76" fmla="*/ 75722 w 81245"/>
                  <a:gd name="connsiteY76" fmla="*/ 17723 h 122196"/>
                  <a:gd name="connsiteX77" fmla="*/ 75529 w 81245"/>
                  <a:gd name="connsiteY77" fmla="*/ 17273 h 122196"/>
                  <a:gd name="connsiteX78" fmla="*/ 74438 w 81245"/>
                  <a:gd name="connsiteY78" fmla="*/ 11045 h 122196"/>
                  <a:gd name="connsiteX79" fmla="*/ 73410 w 81245"/>
                  <a:gd name="connsiteY79" fmla="*/ 9054 h 122196"/>
                  <a:gd name="connsiteX80" fmla="*/ 71740 w 81245"/>
                  <a:gd name="connsiteY80" fmla="*/ 7063 h 122196"/>
                  <a:gd name="connsiteX81" fmla="*/ 70070 w 81245"/>
                  <a:gd name="connsiteY81" fmla="*/ 5073 h 122196"/>
                  <a:gd name="connsiteX82" fmla="*/ 67309 w 81245"/>
                  <a:gd name="connsiteY82" fmla="*/ 2504 h 122196"/>
                  <a:gd name="connsiteX83" fmla="*/ 64547 w 81245"/>
                  <a:gd name="connsiteY83" fmla="*/ 0 h 122196"/>
                  <a:gd name="connsiteX84" fmla="*/ 64547 w 81245"/>
                  <a:gd name="connsiteY84" fmla="*/ 193 h 122196"/>
                  <a:gd name="connsiteX85" fmla="*/ 64162 w 81245"/>
                  <a:gd name="connsiteY85" fmla="*/ 1156 h 122196"/>
                  <a:gd name="connsiteX86" fmla="*/ 61657 w 81245"/>
                  <a:gd name="connsiteY86" fmla="*/ 3211 h 122196"/>
                  <a:gd name="connsiteX87" fmla="*/ 61014 w 81245"/>
                  <a:gd name="connsiteY87" fmla="*/ 3467 h 122196"/>
                  <a:gd name="connsiteX88" fmla="*/ 55748 w 81245"/>
                  <a:gd name="connsiteY88" fmla="*/ 3917 h 122196"/>
                  <a:gd name="connsiteX89" fmla="*/ 52344 w 81245"/>
                  <a:gd name="connsiteY89" fmla="*/ 3917 h 122196"/>
                  <a:gd name="connsiteX90" fmla="*/ 52216 w 81245"/>
                  <a:gd name="connsiteY90" fmla="*/ 5586 h 122196"/>
                  <a:gd name="connsiteX91" fmla="*/ 51830 w 81245"/>
                  <a:gd name="connsiteY91" fmla="*/ 6357 h 122196"/>
                  <a:gd name="connsiteX92" fmla="*/ 48169 w 81245"/>
                  <a:gd name="connsiteY92" fmla="*/ 9311 h 122196"/>
                  <a:gd name="connsiteX93" fmla="*/ 46243 w 81245"/>
                  <a:gd name="connsiteY93" fmla="*/ 11494 h 122196"/>
                  <a:gd name="connsiteX94" fmla="*/ 45793 w 81245"/>
                  <a:gd name="connsiteY94" fmla="*/ 11815 h 122196"/>
                  <a:gd name="connsiteX95" fmla="*/ 42839 w 81245"/>
                  <a:gd name="connsiteY95" fmla="*/ 12971 h 122196"/>
                  <a:gd name="connsiteX96" fmla="*/ 42517 w 81245"/>
                  <a:gd name="connsiteY96" fmla="*/ 13035 h 122196"/>
                  <a:gd name="connsiteX97" fmla="*/ 39948 w 81245"/>
                  <a:gd name="connsiteY97" fmla="*/ 13228 h 122196"/>
                  <a:gd name="connsiteX98" fmla="*/ 38086 w 81245"/>
                  <a:gd name="connsiteY98" fmla="*/ 14063 h 122196"/>
                  <a:gd name="connsiteX99" fmla="*/ 36866 w 81245"/>
                  <a:gd name="connsiteY99" fmla="*/ 14769 h 122196"/>
                  <a:gd name="connsiteX100" fmla="*/ 36416 w 81245"/>
                  <a:gd name="connsiteY100" fmla="*/ 15668 h 122196"/>
                  <a:gd name="connsiteX101" fmla="*/ 35774 w 81245"/>
                  <a:gd name="connsiteY101" fmla="*/ 19135 h 122196"/>
                  <a:gd name="connsiteX102" fmla="*/ 35710 w 81245"/>
                  <a:gd name="connsiteY102" fmla="*/ 19392 h 122196"/>
                  <a:gd name="connsiteX103" fmla="*/ 35131 w 81245"/>
                  <a:gd name="connsiteY103" fmla="*/ 20741 h 122196"/>
                  <a:gd name="connsiteX104" fmla="*/ 35324 w 81245"/>
                  <a:gd name="connsiteY104" fmla="*/ 22988 h 122196"/>
                  <a:gd name="connsiteX105" fmla="*/ 35067 w 81245"/>
                  <a:gd name="connsiteY105" fmla="*/ 23823 h 122196"/>
                  <a:gd name="connsiteX106" fmla="*/ 33012 w 81245"/>
                  <a:gd name="connsiteY106" fmla="*/ 26134 h 122196"/>
                  <a:gd name="connsiteX107" fmla="*/ 32755 w 81245"/>
                  <a:gd name="connsiteY107" fmla="*/ 26391 h 122196"/>
                  <a:gd name="connsiteX108" fmla="*/ 29544 w 81245"/>
                  <a:gd name="connsiteY108" fmla="*/ 28189 h 122196"/>
                  <a:gd name="connsiteX109" fmla="*/ 29287 w 81245"/>
                  <a:gd name="connsiteY109" fmla="*/ 28318 h 122196"/>
                  <a:gd name="connsiteX110" fmla="*/ 23764 w 81245"/>
                  <a:gd name="connsiteY110" fmla="*/ 29859 h 122196"/>
                  <a:gd name="connsiteX111" fmla="*/ 14130 w 81245"/>
                  <a:gd name="connsiteY111" fmla="*/ 36152 h 122196"/>
                  <a:gd name="connsiteX112" fmla="*/ 12331 w 81245"/>
                  <a:gd name="connsiteY112" fmla="*/ 36922 h 122196"/>
                  <a:gd name="connsiteX113" fmla="*/ 10340 w 81245"/>
                  <a:gd name="connsiteY113" fmla="*/ 37436 h 122196"/>
                  <a:gd name="connsiteX114" fmla="*/ 10083 w 81245"/>
                  <a:gd name="connsiteY114" fmla="*/ 37500 h 122196"/>
                  <a:gd name="connsiteX115" fmla="*/ 8478 w 81245"/>
                  <a:gd name="connsiteY115" fmla="*/ 37500 h 122196"/>
                  <a:gd name="connsiteX116" fmla="*/ 7322 w 81245"/>
                  <a:gd name="connsiteY116" fmla="*/ 38014 h 122196"/>
                  <a:gd name="connsiteX117" fmla="*/ 5973 w 81245"/>
                  <a:gd name="connsiteY117" fmla="*/ 39683 h 122196"/>
                  <a:gd name="connsiteX118" fmla="*/ 6230 w 81245"/>
                  <a:gd name="connsiteY118" fmla="*/ 40133 h 122196"/>
                  <a:gd name="connsiteX119" fmla="*/ 6358 w 81245"/>
                  <a:gd name="connsiteY119" fmla="*/ 40582 h 122196"/>
                  <a:gd name="connsiteX120" fmla="*/ 6808 w 81245"/>
                  <a:gd name="connsiteY120" fmla="*/ 44435 h 122196"/>
                  <a:gd name="connsiteX121" fmla="*/ 6744 w 81245"/>
                  <a:gd name="connsiteY121" fmla="*/ 45013 h 122196"/>
                  <a:gd name="connsiteX122" fmla="*/ 5716 w 81245"/>
                  <a:gd name="connsiteY122" fmla="*/ 47325 h 122196"/>
                  <a:gd name="connsiteX123" fmla="*/ 5716 w 81245"/>
                  <a:gd name="connsiteY123" fmla="*/ 48866 h 122196"/>
                  <a:gd name="connsiteX124" fmla="*/ 6744 w 81245"/>
                  <a:gd name="connsiteY124" fmla="*/ 50920 h 122196"/>
                  <a:gd name="connsiteX125" fmla="*/ 6423 w 81245"/>
                  <a:gd name="connsiteY125" fmla="*/ 52140 h 12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81245" h="122196">
                    <a:moveTo>
                      <a:pt x="6423" y="52140"/>
                    </a:moveTo>
                    <a:lnTo>
                      <a:pt x="3019" y="55351"/>
                    </a:lnTo>
                    <a:lnTo>
                      <a:pt x="2248" y="56379"/>
                    </a:lnTo>
                    <a:cubicBezTo>
                      <a:pt x="1991" y="56700"/>
                      <a:pt x="1541" y="56892"/>
                      <a:pt x="1092" y="56764"/>
                    </a:cubicBezTo>
                    <a:lnTo>
                      <a:pt x="1028" y="56764"/>
                    </a:lnTo>
                    <a:lnTo>
                      <a:pt x="642" y="57470"/>
                    </a:lnTo>
                    <a:lnTo>
                      <a:pt x="257" y="59140"/>
                    </a:lnTo>
                    <a:lnTo>
                      <a:pt x="385" y="60360"/>
                    </a:lnTo>
                    <a:lnTo>
                      <a:pt x="1028" y="61002"/>
                    </a:lnTo>
                    <a:lnTo>
                      <a:pt x="4110" y="63442"/>
                    </a:lnTo>
                    <a:cubicBezTo>
                      <a:pt x="4175" y="63506"/>
                      <a:pt x="4303" y="63635"/>
                      <a:pt x="4367" y="63699"/>
                    </a:cubicBezTo>
                    <a:lnTo>
                      <a:pt x="5267" y="65047"/>
                    </a:lnTo>
                    <a:cubicBezTo>
                      <a:pt x="5331" y="65176"/>
                      <a:pt x="5395" y="65304"/>
                      <a:pt x="5459" y="65432"/>
                    </a:cubicBezTo>
                    <a:lnTo>
                      <a:pt x="5909" y="67744"/>
                    </a:lnTo>
                    <a:lnTo>
                      <a:pt x="5909" y="71404"/>
                    </a:lnTo>
                    <a:cubicBezTo>
                      <a:pt x="5909" y="71597"/>
                      <a:pt x="5845" y="71789"/>
                      <a:pt x="5780" y="71982"/>
                    </a:cubicBezTo>
                    <a:lnTo>
                      <a:pt x="4881" y="73587"/>
                    </a:lnTo>
                    <a:cubicBezTo>
                      <a:pt x="4753" y="73780"/>
                      <a:pt x="4624" y="73909"/>
                      <a:pt x="4432" y="74037"/>
                    </a:cubicBezTo>
                    <a:lnTo>
                      <a:pt x="2826" y="74936"/>
                    </a:lnTo>
                    <a:lnTo>
                      <a:pt x="1991" y="75642"/>
                    </a:lnTo>
                    <a:lnTo>
                      <a:pt x="1798" y="77440"/>
                    </a:lnTo>
                    <a:lnTo>
                      <a:pt x="0" y="83284"/>
                    </a:lnTo>
                    <a:lnTo>
                      <a:pt x="385" y="84889"/>
                    </a:lnTo>
                    <a:lnTo>
                      <a:pt x="2248" y="88421"/>
                    </a:lnTo>
                    <a:lnTo>
                      <a:pt x="2697" y="88742"/>
                    </a:lnTo>
                    <a:lnTo>
                      <a:pt x="8285" y="89191"/>
                    </a:lnTo>
                    <a:lnTo>
                      <a:pt x="11111" y="89641"/>
                    </a:lnTo>
                    <a:lnTo>
                      <a:pt x="13809" y="90604"/>
                    </a:lnTo>
                    <a:cubicBezTo>
                      <a:pt x="14130" y="90732"/>
                      <a:pt x="14387" y="90925"/>
                      <a:pt x="14451" y="91246"/>
                    </a:cubicBezTo>
                    <a:lnTo>
                      <a:pt x="14900" y="92402"/>
                    </a:lnTo>
                    <a:cubicBezTo>
                      <a:pt x="15029" y="92723"/>
                      <a:pt x="15029" y="93172"/>
                      <a:pt x="14772" y="93429"/>
                    </a:cubicBezTo>
                    <a:lnTo>
                      <a:pt x="14065" y="94456"/>
                    </a:lnTo>
                    <a:lnTo>
                      <a:pt x="15350" y="95227"/>
                    </a:lnTo>
                    <a:cubicBezTo>
                      <a:pt x="15478" y="95291"/>
                      <a:pt x="15607" y="95420"/>
                      <a:pt x="15735" y="95612"/>
                    </a:cubicBezTo>
                    <a:lnTo>
                      <a:pt x="19846" y="102034"/>
                    </a:lnTo>
                    <a:lnTo>
                      <a:pt x="27746" y="100364"/>
                    </a:lnTo>
                    <a:cubicBezTo>
                      <a:pt x="28131" y="100300"/>
                      <a:pt x="28516" y="100428"/>
                      <a:pt x="28773" y="100685"/>
                    </a:cubicBezTo>
                    <a:lnTo>
                      <a:pt x="35388" y="107299"/>
                    </a:lnTo>
                    <a:lnTo>
                      <a:pt x="38535" y="108134"/>
                    </a:lnTo>
                    <a:cubicBezTo>
                      <a:pt x="38664" y="108198"/>
                      <a:pt x="38792" y="108262"/>
                      <a:pt x="38921" y="108326"/>
                    </a:cubicBezTo>
                    <a:lnTo>
                      <a:pt x="43031" y="111537"/>
                    </a:lnTo>
                    <a:cubicBezTo>
                      <a:pt x="43095" y="111601"/>
                      <a:pt x="43160" y="111665"/>
                      <a:pt x="43224" y="111665"/>
                    </a:cubicBezTo>
                    <a:lnTo>
                      <a:pt x="52151" y="122196"/>
                    </a:lnTo>
                    <a:lnTo>
                      <a:pt x="59345" y="107813"/>
                    </a:lnTo>
                    <a:cubicBezTo>
                      <a:pt x="59409" y="107748"/>
                      <a:pt x="59409" y="107684"/>
                      <a:pt x="59473" y="107556"/>
                    </a:cubicBezTo>
                    <a:lnTo>
                      <a:pt x="61978" y="104602"/>
                    </a:lnTo>
                    <a:lnTo>
                      <a:pt x="63648" y="102098"/>
                    </a:lnTo>
                    <a:lnTo>
                      <a:pt x="64483" y="98887"/>
                    </a:lnTo>
                    <a:lnTo>
                      <a:pt x="65382" y="91952"/>
                    </a:lnTo>
                    <a:cubicBezTo>
                      <a:pt x="65382" y="91824"/>
                      <a:pt x="65446" y="91695"/>
                      <a:pt x="65510" y="91631"/>
                    </a:cubicBezTo>
                    <a:lnTo>
                      <a:pt x="68272" y="85916"/>
                    </a:lnTo>
                    <a:cubicBezTo>
                      <a:pt x="68336" y="85724"/>
                      <a:pt x="68465" y="85595"/>
                      <a:pt x="68657" y="85467"/>
                    </a:cubicBezTo>
                    <a:lnTo>
                      <a:pt x="74695" y="81293"/>
                    </a:lnTo>
                    <a:lnTo>
                      <a:pt x="77392" y="79431"/>
                    </a:lnTo>
                    <a:lnTo>
                      <a:pt x="80089" y="74615"/>
                    </a:lnTo>
                    <a:lnTo>
                      <a:pt x="80539" y="71404"/>
                    </a:lnTo>
                    <a:lnTo>
                      <a:pt x="80089" y="62029"/>
                    </a:lnTo>
                    <a:lnTo>
                      <a:pt x="80089" y="61580"/>
                    </a:lnTo>
                    <a:lnTo>
                      <a:pt x="80089" y="61580"/>
                    </a:lnTo>
                    <a:lnTo>
                      <a:pt x="80089" y="61580"/>
                    </a:lnTo>
                    <a:lnTo>
                      <a:pt x="80667" y="54902"/>
                    </a:lnTo>
                    <a:lnTo>
                      <a:pt x="81246" y="48224"/>
                    </a:lnTo>
                    <a:lnTo>
                      <a:pt x="81246" y="45334"/>
                    </a:lnTo>
                    <a:lnTo>
                      <a:pt x="80860" y="44114"/>
                    </a:lnTo>
                    <a:lnTo>
                      <a:pt x="78355" y="37051"/>
                    </a:lnTo>
                    <a:cubicBezTo>
                      <a:pt x="78355" y="36986"/>
                      <a:pt x="78291" y="36922"/>
                      <a:pt x="78291" y="36794"/>
                    </a:cubicBezTo>
                    <a:lnTo>
                      <a:pt x="78034" y="34996"/>
                    </a:lnTo>
                    <a:cubicBezTo>
                      <a:pt x="78034" y="34867"/>
                      <a:pt x="78034" y="34739"/>
                      <a:pt x="78034" y="34675"/>
                    </a:cubicBezTo>
                    <a:lnTo>
                      <a:pt x="78741" y="31015"/>
                    </a:lnTo>
                    <a:cubicBezTo>
                      <a:pt x="78741" y="30950"/>
                      <a:pt x="78805" y="30822"/>
                      <a:pt x="78805" y="30758"/>
                    </a:cubicBezTo>
                    <a:lnTo>
                      <a:pt x="80154" y="27804"/>
                    </a:lnTo>
                    <a:lnTo>
                      <a:pt x="80732" y="25557"/>
                    </a:lnTo>
                    <a:lnTo>
                      <a:pt x="80154" y="23116"/>
                    </a:lnTo>
                    <a:lnTo>
                      <a:pt x="78998" y="21575"/>
                    </a:lnTo>
                    <a:lnTo>
                      <a:pt x="77264" y="20034"/>
                    </a:lnTo>
                    <a:cubicBezTo>
                      <a:pt x="77199" y="19970"/>
                      <a:pt x="77135" y="19906"/>
                      <a:pt x="77071" y="19777"/>
                    </a:cubicBezTo>
                    <a:lnTo>
                      <a:pt x="75722" y="17723"/>
                    </a:lnTo>
                    <a:cubicBezTo>
                      <a:pt x="75658" y="17594"/>
                      <a:pt x="75594" y="17466"/>
                      <a:pt x="75529" y="17273"/>
                    </a:cubicBezTo>
                    <a:lnTo>
                      <a:pt x="74438" y="11045"/>
                    </a:lnTo>
                    <a:lnTo>
                      <a:pt x="73410" y="9054"/>
                    </a:lnTo>
                    <a:lnTo>
                      <a:pt x="71740" y="7063"/>
                    </a:lnTo>
                    <a:lnTo>
                      <a:pt x="70070" y="5073"/>
                    </a:lnTo>
                    <a:lnTo>
                      <a:pt x="67309" y="2504"/>
                    </a:lnTo>
                    <a:lnTo>
                      <a:pt x="64547" y="0"/>
                    </a:lnTo>
                    <a:lnTo>
                      <a:pt x="64547" y="193"/>
                    </a:lnTo>
                    <a:cubicBezTo>
                      <a:pt x="64547" y="578"/>
                      <a:pt x="64418" y="899"/>
                      <a:pt x="64162" y="1156"/>
                    </a:cubicBezTo>
                    <a:lnTo>
                      <a:pt x="61657" y="3211"/>
                    </a:lnTo>
                    <a:cubicBezTo>
                      <a:pt x="61464" y="3339"/>
                      <a:pt x="61271" y="3467"/>
                      <a:pt x="61014" y="3467"/>
                    </a:cubicBezTo>
                    <a:lnTo>
                      <a:pt x="55748" y="3917"/>
                    </a:lnTo>
                    <a:lnTo>
                      <a:pt x="52344" y="3917"/>
                    </a:lnTo>
                    <a:lnTo>
                      <a:pt x="52216" y="5586"/>
                    </a:lnTo>
                    <a:cubicBezTo>
                      <a:pt x="52216" y="5908"/>
                      <a:pt x="52023" y="6164"/>
                      <a:pt x="51830" y="6357"/>
                    </a:cubicBezTo>
                    <a:lnTo>
                      <a:pt x="48169" y="9311"/>
                    </a:lnTo>
                    <a:lnTo>
                      <a:pt x="46243" y="11494"/>
                    </a:lnTo>
                    <a:cubicBezTo>
                      <a:pt x="46114" y="11622"/>
                      <a:pt x="45986" y="11751"/>
                      <a:pt x="45793" y="11815"/>
                    </a:cubicBezTo>
                    <a:lnTo>
                      <a:pt x="42839" y="12971"/>
                    </a:lnTo>
                    <a:cubicBezTo>
                      <a:pt x="42710" y="13035"/>
                      <a:pt x="42646" y="13035"/>
                      <a:pt x="42517" y="13035"/>
                    </a:cubicBezTo>
                    <a:lnTo>
                      <a:pt x="39948" y="13228"/>
                    </a:lnTo>
                    <a:lnTo>
                      <a:pt x="38086" y="14063"/>
                    </a:lnTo>
                    <a:lnTo>
                      <a:pt x="36866" y="14769"/>
                    </a:lnTo>
                    <a:lnTo>
                      <a:pt x="36416" y="15668"/>
                    </a:lnTo>
                    <a:lnTo>
                      <a:pt x="35774" y="19135"/>
                    </a:lnTo>
                    <a:cubicBezTo>
                      <a:pt x="35774" y="19200"/>
                      <a:pt x="35710" y="19328"/>
                      <a:pt x="35710" y="19392"/>
                    </a:cubicBezTo>
                    <a:lnTo>
                      <a:pt x="35131" y="20741"/>
                    </a:lnTo>
                    <a:lnTo>
                      <a:pt x="35324" y="22988"/>
                    </a:lnTo>
                    <a:cubicBezTo>
                      <a:pt x="35324" y="23309"/>
                      <a:pt x="35260" y="23630"/>
                      <a:pt x="35067" y="23823"/>
                    </a:cubicBezTo>
                    <a:lnTo>
                      <a:pt x="33012" y="26134"/>
                    </a:lnTo>
                    <a:cubicBezTo>
                      <a:pt x="32948" y="26199"/>
                      <a:pt x="32819" y="26327"/>
                      <a:pt x="32755" y="26391"/>
                    </a:cubicBezTo>
                    <a:lnTo>
                      <a:pt x="29544" y="28189"/>
                    </a:lnTo>
                    <a:cubicBezTo>
                      <a:pt x="29480" y="28253"/>
                      <a:pt x="29351" y="28253"/>
                      <a:pt x="29287" y="28318"/>
                    </a:cubicBezTo>
                    <a:lnTo>
                      <a:pt x="23764" y="29859"/>
                    </a:lnTo>
                    <a:lnTo>
                      <a:pt x="14130" y="36152"/>
                    </a:lnTo>
                    <a:lnTo>
                      <a:pt x="12331" y="36922"/>
                    </a:lnTo>
                    <a:lnTo>
                      <a:pt x="10340" y="37436"/>
                    </a:lnTo>
                    <a:cubicBezTo>
                      <a:pt x="10276" y="37436"/>
                      <a:pt x="10148" y="37500"/>
                      <a:pt x="10083" y="37500"/>
                    </a:cubicBezTo>
                    <a:lnTo>
                      <a:pt x="8478" y="37500"/>
                    </a:lnTo>
                    <a:lnTo>
                      <a:pt x="7322" y="38014"/>
                    </a:lnTo>
                    <a:lnTo>
                      <a:pt x="5973" y="39683"/>
                    </a:lnTo>
                    <a:lnTo>
                      <a:pt x="6230" y="40133"/>
                    </a:lnTo>
                    <a:cubicBezTo>
                      <a:pt x="6294" y="40261"/>
                      <a:pt x="6358" y="40454"/>
                      <a:pt x="6358" y="40582"/>
                    </a:cubicBezTo>
                    <a:lnTo>
                      <a:pt x="6808" y="44435"/>
                    </a:lnTo>
                    <a:cubicBezTo>
                      <a:pt x="6808" y="44628"/>
                      <a:pt x="6808" y="44820"/>
                      <a:pt x="6744" y="45013"/>
                    </a:cubicBezTo>
                    <a:lnTo>
                      <a:pt x="5716" y="47325"/>
                    </a:lnTo>
                    <a:lnTo>
                      <a:pt x="5716" y="48866"/>
                    </a:lnTo>
                    <a:lnTo>
                      <a:pt x="6744" y="50920"/>
                    </a:lnTo>
                    <a:cubicBezTo>
                      <a:pt x="6872" y="51242"/>
                      <a:pt x="6808" y="51819"/>
                      <a:pt x="6423" y="52140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0" name="Forma libre: forma 69">
                <a:extLst>
                  <a:ext uri="{FF2B5EF4-FFF2-40B4-BE49-F238E27FC236}">
                    <a16:creationId xmlns:a16="http://schemas.microsoft.com/office/drawing/2014/main" id="{F0A99FF7-E89A-4D33-84B6-7E76707FB938}"/>
                  </a:ext>
                </a:extLst>
              </p:cNvPr>
              <p:cNvSpPr/>
              <p:nvPr/>
            </p:nvSpPr>
            <p:spPr>
              <a:xfrm>
                <a:off x="718171" y="355608"/>
                <a:ext cx="6743" cy="6228"/>
              </a:xfrm>
              <a:custGeom>
                <a:avLst/>
                <a:gdLst>
                  <a:gd name="connsiteX0" fmla="*/ 642 w 6743"/>
                  <a:gd name="connsiteY0" fmla="*/ 4431 h 6228"/>
                  <a:gd name="connsiteX1" fmla="*/ 1220 w 6743"/>
                  <a:gd name="connsiteY1" fmla="*/ 3660 h 6228"/>
                  <a:gd name="connsiteX2" fmla="*/ 2569 w 6743"/>
                  <a:gd name="connsiteY2" fmla="*/ 2954 h 6228"/>
                  <a:gd name="connsiteX3" fmla="*/ 3340 w 6743"/>
                  <a:gd name="connsiteY3" fmla="*/ 2890 h 6228"/>
                  <a:gd name="connsiteX4" fmla="*/ 5909 w 6743"/>
                  <a:gd name="connsiteY4" fmla="*/ 3403 h 6228"/>
                  <a:gd name="connsiteX5" fmla="*/ 6744 w 6743"/>
                  <a:gd name="connsiteY5" fmla="*/ 2440 h 6228"/>
                  <a:gd name="connsiteX6" fmla="*/ 6679 w 6743"/>
                  <a:gd name="connsiteY6" fmla="*/ 1862 h 6228"/>
                  <a:gd name="connsiteX7" fmla="*/ 4432 w 6743"/>
                  <a:gd name="connsiteY7" fmla="*/ 1156 h 6228"/>
                  <a:gd name="connsiteX8" fmla="*/ 2569 w 6743"/>
                  <a:gd name="connsiteY8" fmla="*/ 449 h 6228"/>
                  <a:gd name="connsiteX9" fmla="*/ 2248 w 6743"/>
                  <a:gd name="connsiteY9" fmla="*/ 257 h 6228"/>
                  <a:gd name="connsiteX10" fmla="*/ 1927 w 6743"/>
                  <a:gd name="connsiteY10" fmla="*/ 0 h 6228"/>
                  <a:gd name="connsiteX11" fmla="*/ 1028 w 6743"/>
                  <a:gd name="connsiteY11" fmla="*/ 899 h 6228"/>
                  <a:gd name="connsiteX12" fmla="*/ 385 w 6743"/>
                  <a:gd name="connsiteY12" fmla="*/ 1926 h 6228"/>
                  <a:gd name="connsiteX13" fmla="*/ 0 w 6743"/>
                  <a:gd name="connsiteY13" fmla="*/ 3403 h 6228"/>
                  <a:gd name="connsiteX14" fmla="*/ 321 w 6743"/>
                  <a:gd name="connsiteY14" fmla="*/ 6229 h 6228"/>
                  <a:gd name="connsiteX15" fmla="*/ 642 w 6743"/>
                  <a:gd name="connsiteY15" fmla="*/ 4431 h 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3" h="6228">
                    <a:moveTo>
                      <a:pt x="642" y="4431"/>
                    </a:moveTo>
                    <a:cubicBezTo>
                      <a:pt x="706" y="4110"/>
                      <a:pt x="963" y="3789"/>
                      <a:pt x="1220" y="3660"/>
                    </a:cubicBezTo>
                    <a:lnTo>
                      <a:pt x="2569" y="2954"/>
                    </a:lnTo>
                    <a:cubicBezTo>
                      <a:pt x="2826" y="2825"/>
                      <a:pt x="3083" y="2825"/>
                      <a:pt x="3340" y="2890"/>
                    </a:cubicBezTo>
                    <a:lnTo>
                      <a:pt x="5909" y="3403"/>
                    </a:lnTo>
                    <a:lnTo>
                      <a:pt x="6744" y="2440"/>
                    </a:lnTo>
                    <a:lnTo>
                      <a:pt x="6679" y="1862"/>
                    </a:lnTo>
                    <a:lnTo>
                      <a:pt x="4432" y="1156"/>
                    </a:lnTo>
                    <a:lnTo>
                      <a:pt x="2569" y="449"/>
                    </a:lnTo>
                    <a:cubicBezTo>
                      <a:pt x="2441" y="385"/>
                      <a:pt x="2376" y="321"/>
                      <a:pt x="2248" y="257"/>
                    </a:cubicBezTo>
                    <a:lnTo>
                      <a:pt x="1927" y="0"/>
                    </a:lnTo>
                    <a:lnTo>
                      <a:pt x="1028" y="899"/>
                    </a:lnTo>
                    <a:lnTo>
                      <a:pt x="385" y="1926"/>
                    </a:lnTo>
                    <a:lnTo>
                      <a:pt x="0" y="3403"/>
                    </a:lnTo>
                    <a:lnTo>
                      <a:pt x="321" y="6229"/>
                    </a:lnTo>
                    <a:lnTo>
                      <a:pt x="642" y="4431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6DCBE6C0-7715-4B70-94BD-534FEA4794E5}"/>
                  </a:ext>
                </a:extLst>
              </p:cNvPr>
              <p:cNvSpPr/>
              <p:nvPr/>
            </p:nvSpPr>
            <p:spPr>
              <a:xfrm>
                <a:off x="767304" y="288442"/>
                <a:ext cx="5780" cy="6421"/>
              </a:xfrm>
              <a:custGeom>
                <a:avLst/>
                <a:gdLst>
                  <a:gd name="connsiteX0" fmla="*/ 2184 w 5780"/>
                  <a:gd name="connsiteY0" fmla="*/ 6421 h 6421"/>
                  <a:gd name="connsiteX1" fmla="*/ 2312 w 5780"/>
                  <a:gd name="connsiteY1" fmla="*/ 6229 h 6421"/>
                  <a:gd name="connsiteX2" fmla="*/ 2569 w 5780"/>
                  <a:gd name="connsiteY2" fmla="*/ 5908 h 6421"/>
                  <a:gd name="connsiteX3" fmla="*/ 5074 w 5780"/>
                  <a:gd name="connsiteY3" fmla="*/ 3853 h 6421"/>
                  <a:gd name="connsiteX4" fmla="*/ 5459 w 5780"/>
                  <a:gd name="connsiteY4" fmla="*/ 3660 h 6421"/>
                  <a:gd name="connsiteX5" fmla="*/ 5780 w 5780"/>
                  <a:gd name="connsiteY5" fmla="*/ 2954 h 6421"/>
                  <a:gd name="connsiteX6" fmla="*/ 5459 w 5780"/>
                  <a:gd name="connsiteY6" fmla="*/ 0 h 6421"/>
                  <a:gd name="connsiteX7" fmla="*/ 771 w 5780"/>
                  <a:gd name="connsiteY7" fmla="*/ 1541 h 6421"/>
                  <a:gd name="connsiteX8" fmla="*/ 0 w 5780"/>
                  <a:gd name="connsiteY8" fmla="*/ 3403 h 6421"/>
                  <a:gd name="connsiteX9" fmla="*/ 642 w 5780"/>
                  <a:gd name="connsiteY9" fmla="*/ 5522 h 6421"/>
                  <a:gd name="connsiteX10" fmla="*/ 2184 w 5780"/>
                  <a:gd name="connsiteY10" fmla="*/ 6421 h 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80" h="6421">
                    <a:moveTo>
                      <a:pt x="2184" y="6421"/>
                    </a:moveTo>
                    <a:lnTo>
                      <a:pt x="2312" y="6229"/>
                    </a:lnTo>
                    <a:cubicBezTo>
                      <a:pt x="2376" y="6100"/>
                      <a:pt x="2441" y="6036"/>
                      <a:pt x="2569" y="5908"/>
                    </a:cubicBezTo>
                    <a:lnTo>
                      <a:pt x="5074" y="3853"/>
                    </a:lnTo>
                    <a:cubicBezTo>
                      <a:pt x="5202" y="3789"/>
                      <a:pt x="5331" y="3660"/>
                      <a:pt x="5459" y="3660"/>
                    </a:cubicBezTo>
                    <a:lnTo>
                      <a:pt x="5780" y="2954"/>
                    </a:lnTo>
                    <a:lnTo>
                      <a:pt x="5459" y="0"/>
                    </a:lnTo>
                    <a:lnTo>
                      <a:pt x="771" y="1541"/>
                    </a:lnTo>
                    <a:lnTo>
                      <a:pt x="0" y="3403"/>
                    </a:lnTo>
                    <a:lnTo>
                      <a:pt x="642" y="5522"/>
                    </a:lnTo>
                    <a:lnTo>
                      <a:pt x="2184" y="6421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C076BBAE-A68C-45F6-B038-B3D836F8CB30}"/>
                  </a:ext>
                </a:extLst>
              </p:cNvPr>
              <p:cNvSpPr/>
              <p:nvPr/>
            </p:nvSpPr>
            <p:spPr>
              <a:xfrm>
                <a:off x="717529" y="369093"/>
                <a:ext cx="256" cy="642"/>
              </a:xfrm>
              <a:custGeom>
                <a:avLst/>
                <a:gdLst>
                  <a:gd name="connsiteX0" fmla="*/ 257 w 256"/>
                  <a:gd name="connsiteY0" fmla="*/ 642 h 642"/>
                  <a:gd name="connsiteX1" fmla="*/ 193 w 256"/>
                  <a:gd name="connsiteY1" fmla="*/ 514 h 642"/>
                  <a:gd name="connsiteX2" fmla="*/ 0 w 256"/>
                  <a:gd name="connsiteY2" fmla="*/ 0 h 642"/>
                  <a:gd name="connsiteX3" fmla="*/ 64 w 256"/>
                  <a:gd name="connsiteY3" fmla="*/ 321 h 642"/>
                  <a:gd name="connsiteX4" fmla="*/ 257 w 256"/>
                  <a:gd name="connsiteY4" fmla="*/ 642 h 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" h="642">
                    <a:moveTo>
                      <a:pt x="257" y="642"/>
                    </a:moveTo>
                    <a:cubicBezTo>
                      <a:pt x="257" y="578"/>
                      <a:pt x="193" y="578"/>
                      <a:pt x="193" y="514"/>
                    </a:cubicBezTo>
                    <a:lnTo>
                      <a:pt x="0" y="0"/>
                    </a:lnTo>
                    <a:lnTo>
                      <a:pt x="64" y="321"/>
                    </a:lnTo>
                    <a:lnTo>
                      <a:pt x="257" y="642"/>
                    </a:lnTo>
                    <a:close/>
                  </a:path>
                </a:pathLst>
              </a:custGeom>
              <a:solidFill>
                <a:srgbClr val="7C7C7C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3" name="Forma libre: forma 72">
                <a:extLst>
                  <a:ext uri="{FF2B5EF4-FFF2-40B4-BE49-F238E27FC236}">
                    <a16:creationId xmlns:a16="http://schemas.microsoft.com/office/drawing/2014/main" id="{885EA4FE-65EA-4302-9951-7A99C11406F0}"/>
                  </a:ext>
                </a:extLst>
              </p:cNvPr>
              <p:cNvSpPr/>
              <p:nvPr/>
            </p:nvSpPr>
            <p:spPr>
              <a:xfrm>
                <a:off x="701987" y="298266"/>
                <a:ext cx="296273" cy="579966"/>
              </a:xfrm>
              <a:custGeom>
                <a:avLst/>
                <a:gdLst>
                  <a:gd name="connsiteX0" fmla="*/ 17662 w 296273"/>
                  <a:gd name="connsiteY0" fmla="*/ 98951 h 579966"/>
                  <a:gd name="connsiteX1" fmla="*/ 24920 w 296273"/>
                  <a:gd name="connsiteY1" fmla="*/ 95034 h 579966"/>
                  <a:gd name="connsiteX2" fmla="*/ 31278 w 296273"/>
                  <a:gd name="connsiteY2" fmla="*/ 91631 h 579966"/>
                  <a:gd name="connsiteX3" fmla="*/ 31663 w 296273"/>
                  <a:gd name="connsiteY3" fmla="*/ 91567 h 579966"/>
                  <a:gd name="connsiteX4" fmla="*/ 32049 w 296273"/>
                  <a:gd name="connsiteY4" fmla="*/ 91503 h 579966"/>
                  <a:gd name="connsiteX5" fmla="*/ 32691 w 296273"/>
                  <a:gd name="connsiteY5" fmla="*/ 91824 h 579966"/>
                  <a:gd name="connsiteX6" fmla="*/ 32884 w 296273"/>
                  <a:gd name="connsiteY6" fmla="*/ 93172 h 579966"/>
                  <a:gd name="connsiteX7" fmla="*/ 25819 w 296273"/>
                  <a:gd name="connsiteY7" fmla="*/ 105694 h 579966"/>
                  <a:gd name="connsiteX8" fmla="*/ 25112 w 296273"/>
                  <a:gd name="connsiteY8" fmla="*/ 107492 h 579966"/>
                  <a:gd name="connsiteX9" fmla="*/ 25305 w 296273"/>
                  <a:gd name="connsiteY9" fmla="*/ 108198 h 579966"/>
                  <a:gd name="connsiteX10" fmla="*/ 26268 w 296273"/>
                  <a:gd name="connsiteY10" fmla="*/ 108583 h 579966"/>
                  <a:gd name="connsiteX11" fmla="*/ 27874 w 296273"/>
                  <a:gd name="connsiteY11" fmla="*/ 108776 h 579966"/>
                  <a:gd name="connsiteX12" fmla="*/ 30379 w 296273"/>
                  <a:gd name="connsiteY12" fmla="*/ 107941 h 579966"/>
                  <a:gd name="connsiteX13" fmla="*/ 30636 w 296273"/>
                  <a:gd name="connsiteY13" fmla="*/ 107877 h 579966"/>
                  <a:gd name="connsiteX14" fmla="*/ 33140 w 296273"/>
                  <a:gd name="connsiteY14" fmla="*/ 107620 h 579966"/>
                  <a:gd name="connsiteX15" fmla="*/ 33975 w 296273"/>
                  <a:gd name="connsiteY15" fmla="*/ 107877 h 579966"/>
                  <a:gd name="connsiteX16" fmla="*/ 34361 w 296273"/>
                  <a:gd name="connsiteY16" fmla="*/ 108712 h 579966"/>
                  <a:gd name="connsiteX17" fmla="*/ 34618 w 296273"/>
                  <a:gd name="connsiteY17" fmla="*/ 113977 h 579966"/>
                  <a:gd name="connsiteX18" fmla="*/ 34810 w 296273"/>
                  <a:gd name="connsiteY18" fmla="*/ 115775 h 579966"/>
                  <a:gd name="connsiteX19" fmla="*/ 36095 w 296273"/>
                  <a:gd name="connsiteY19" fmla="*/ 118344 h 579966"/>
                  <a:gd name="connsiteX20" fmla="*/ 36223 w 296273"/>
                  <a:gd name="connsiteY20" fmla="*/ 118857 h 579966"/>
                  <a:gd name="connsiteX21" fmla="*/ 36223 w 296273"/>
                  <a:gd name="connsiteY21" fmla="*/ 120463 h 579966"/>
                  <a:gd name="connsiteX22" fmla="*/ 36159 w 296273"/>
                  <a:gd name="connsiteY22" fmla="*/ 120848 h 579966"/>
                  <a:gd name="connsiteX23" fmla="*/ 35709 w 296273"/>
                  <a:gd name="connsiteY23" fmla="*/ 122196 h 579966"/>
                  <a:gd name="connsiteX24" fmla="*/ 35581 w 296273"/>
                  <a:gd name="connsiteY24" fmla="*/ 122517 h 579966"/>
                  <a:gd name="connsiteX25" fmla="*/ 33333 w 296273"/>
                  <a:gd name="connsiteY25" fmla="*/ 125535 h 579966"/>
                  <a:gd name="connsiteX26" fmla="*/ 33140 w 296273"/>
                  <a:gd name="connsiteY26" fmla="*/ 126177 h 579966"/>
                  <a:gd name="connsiteX27" fmla="*/ 33783 w 296273"/>
                  <a:gd name="connsiteY27" fmla="*/ 127076 h 579966"/>
                  <a:gd name="connsiteX28" fmla="*/ 36994 w 296273"/>
                  <a:gd name="connsiteY28" fmla="*/ 128746 h 579966"/>
                  <a:gd name="connsiteX29" fmla="*/ 49133 w 296273"/>
                  <a:gd name="connsiteY29" fmla="*/ 132791 h 579966"/>
                  <a:gd name="connsiteX30" fmla="*/ 50674 w 296273"/>
                  <a:gd name="connsiteY30" fmla="*/ 133112 h 579966"/>
                  <a:gd name="connsiteX31" fmla="*/ 52344 w 296273"/>
                  <a:gd name="connsiteY31" fmla="*/ 132149 h 579966"/>
                  <a:gd name="connsiteX32" fmla="*/ 52986 w 296273"/>
                  <a:gd name="connsiteY32" fmla="*/ 132021 h 579966"/>
                  <a:gd name="connsiteX33" fmla="*/ 56198 w 296273"/>
                  <a:gd name="connsiteY33" fmla="*/ 132278 h 579966"/>
                  <a:gd name="connsiteX34" fmla="*/ 57225 w 296273"/>
                  <a:gd name="connsiteY34" fmla="*/ 133305 h 579966"/>
                  <a:gd name="connsiteX35" fmla="*/ 57482 w 296273"/>
                  <a:gd name="connsiteY35" fmla="*/ 135617 h 579966"/>
                  <a:gd name="connsiteX36" fmla="*/ 57354 w 296273"/>
                  <a:gd name="connsiteY36" fmla="*/ 136195 h 579966"/>
                  <a:gd name="connsiteX37" fmla="*/ 56262 w 296273"/>
                  <a:gd name="connsiteY37" fmla="*/ 138570 h 579966"/>
                  <a:gd name="connsiteX38" fmla="*/ 55170 w 296273"/>
                  <a:gd name="connsiteY38" fmla="*/ 143258 h 579966"/>
                  <a:gd name="connsiteX39" fmla="*/ 55812 w 296273"/>
                  <a:gd name="connsiteY39" fmla="*/ 146661 h 579966"/>
                  <a:gd name="connsiteX40" fmla="*/ 55812 w 296273"/>
                  <a:gd name="connsiteY40" fmla="*/ 147046 h 579966"/>
                  <a:gd name="connsiteX41" fmla="*/ 55363 w 296273"/>
                  <a:gd name="connsiteY41" fmla="*/ 149551 h 579966"/>
                  <a:gd name="connsiteX42" fmla="*/ 53693 w 296273"/>
                  <a:gd name="connsiteY42" fmla="*/ 154495 h 579966"/>
                  <a:gd name="connsiteX43" fmla="*/ 53050 w 296273"/>
                  <a:gd name="connsiteY43" fmla="*/ 157385 h 579966"/>
                  <a:gd name="connsiteX44" fmla="*/ 52601 w 296273"/>
                  <a:gd name="connsiteY44" fmla="*/ 162265 h 579966"/>
                  <a:gd name="connsiteX45" fmla="*/ 52408 w 296273"/>
                  <a:gd name="connsiteY45" fmla="*/ 162779 h 579966"/>
                  <a:gd name="connsiteX46" fmla="*/ 51381 w 296273"/>
                  <a:gd name="connsiteY46" fmla="*/ 164448 h 579966"/>
                  <a:gd name="connsiteX47" fmla="*/ 50610 w 296273"/>
                  <a:gd name="connsiteY47" fmla="*/ 167723 h 579966"/>
                  <a:gd name="connsiteX48" fmla="*/ 50803 w 296273"/>
                  <a:gd name="connsiteY48" fmla="*/ 167594 h 579966"/>
                  <a:gd name="connsiteX49" fmla="*/ 50995 w 296273"/>
                  <a:gd name="connsiteY49" fmla="*/ 167466 h 579966"/>
                  <a:gd name="connsiteX50" fmla="*/ 51252 w 296273"/>
                  <a:gd name="connsiteY50" fmla="*/ 167338 h 579966"/>
                  <a:gd name="connsiteX51" fmla="*/ 52087 w 296273"/>
                  <a:gd name="connsiteY51" fmla="*/ 167273 h 579966"/>
                  <a:gd name="connsiteX52" fmla="*/ 54656 w 296273"/>
                  <a:gd name="connsiteY52" fmla="*/ 168172 h 579966"/>
                  <a:gd name="connsiteX53" fmla="*/ 57739 w 296273"/>
                  <a:gd name="connsiteY53" fmla="*/ 165219 h 579966"/>
                  <a:gd name="connsiteX54" fmla="*/ 58060 w 296273"/>
                  <a:gd name="connsiteY54" fmla="*/ 164962 h 579966"/>
                  <a:gd name="connsiteX55" fmla="*/ 60115 w 296273"/>
                  <a:gd name="connsiteY55" fmla="*/ 164063 h 579966"/>
                  <a:gd name="connsiteX56" fmla="*/ 60693 w 296273"/>
                  <a:gd name="connsiteY56" fmla="*/ 163999 h 579966"/>
                  <a:gd name="connsiteX57" fmla="*/ 60693 w 296273"/>
                  <a:gd name="connsiteY57" fmla="*/ 163999 h 579966"/>
                  <a:gd name="connsiteX58" fmla="*/ 60693 w 296273"/>
                  <a:gd name="connsiteY58" fmla="*/ 163999 h 579966"/>
                  <a:gd name="connsiteX59" fmla="*/ 63005 w 296273"/>
                  <a:gd name="connsiteY59" fmla="*/ 164255 h 579966"/>
                  <a:gd name="connsiteX60" fmla="*/ 63262 w 296273"/>
                  <a:gd name="connsiteY60" fmla="*/ 164320 h 579966"/>
                  <a:gd name="connsiteX61" fmla="*/ 66024 w 296273"/>
                  <a:gd name="connsiteY61" fmla="*/ 165219 h 579966"/>
                  <a:gd name="connsiteX62" fmla="*/ 66345 w 296273"/>
                  <a:gd name="connsiteY62" fmla="*/ 165347 h 579966"/>
                  <a:gd name="connsiteX63" fmla="*/ 70648 w 296273"/>
                  <a:gd name="connsiteY63" fmla="*/ 168365 h 579966"/>
                  <a:gd name="connsiteX64" fmla="*/ 72190 w 296273"/>
                  <a:gd name="connsiteY64" fmla="*/ 168558 h 579966"/>
                  <a:gd name="connsiteX65" fmla="*/ 73795 w 296273"/>
                  <a:gd name="connsiteY65" fmla="*/ 168172 h 579966"/>
                  <a:gd name="connsiteX66" fmla="*/ 74245 w 296273"/>
                  <a:gd name="connsiteY66" fmla="*/ 168172 h 579966"/>
                  <a:gd name="connsiteX67" fmla="*/ 76043 w 296273"/>
                  <a:gd name="connsiteY67" fmla="*/ 168429 h 579966"/>
                  <a:gd name="connsiteX68" fmla="*/ 76300 w 296273"/>
                  <a:gd name="connsiteY68" fmla="*/ 168493 h 579966"/>
                  <a:gd name="connsiteX69" fmla="*/ 78612 w 296273"/>
                  <a:gd name="connsiteY69" fmla="*/ 169392 h 579966"/>
                  <a:gd name="connsiteX70" fmla="*/ 78933 w 296273"/>
                  <a:gd name="connsiteY70" fmla="*/ 169585 h 579966"/>
                  <a:gd name="connsiteX71" fmla="*/ 85099 w 296273"/>
                  <a:gd name="connsiteY71" fmla="*/ 174594 h 579966"/>
                  <a:gd name="connsiteX72" fmla="*/ 85292 w 296273"/>
                  <a:gd name="connsiteY72" fmla="*/ 174786 h 579966"/>
                  <a:gd name="connsiteX73" fmla="*/ 88503 w 296273"/>
                  <a:gd name="connsiteY73" fmla="*/ 178896 h 579966"/>
                  <a:gd name="connsiteX74" fmla="*/ 94990 w 296273"/>
                  <a:gd name="connsiteY74" fmla="*/ 184418 h 579966"/>
                  <a:gd name="connsiteX75" fmla="*/ 96467 w 296273"/>
                  <a:gd name="connsiteY75" fmla="*/ 185510 h 579966"/>
                  <a:gd name="connsiteX76" fmla="*/ 100449 w 296273"/>
                  <a:gd name="connsiteY76" fmla="*/ 185510 h 579966"/>
                  <a:gd name="connsiteX77" fmla="*/ 100770 w 296273"/>
                  <a:gd name="connsiteY77" fmla="*/ 185574 h 579966"/>
                  <a:gd name="connsiteX78" fmla="*/ 105330 w 296273"/>
                  <a:gd name="connsiteY78" fmla="*/ 186922 h 579966"/>
                  <a:gd name="connsiteX79" fmla="*/ 106037 w 296273"/>
                  <a:gd name="connsiteY79" fmla="*/ 187565 h 579966"/>
                  <a:gd name="connsiteX80" fmla="*/ 106037 w 296273"/>
                  <a:gd name="connsiteY80" fmla="*/ 188528 h 579966"/>
                  <a:gd name="connsiteX81" fmla="*/ 103018 w 296273"/>
                  <a:gd name="connsiteY81" fmla="*/ 195398 h 579966"/>
                  <a:gd name="connsiteX82" fmla="*/ 103275 w 296273"/>
                  <a:gd name="connsiteY82" fmla="*/ 196169 h 579966"/>
                  <a:gd name="connsiteX83" fmla="*/ 103853 w 296273"/>
                  <a:gd name="connsiteY83" fmla="*/ 196875 h 579966"/>
                  <a:gd name="connsiteX84" fmla="*/ 106037 w 296273"/>
                  <a:gd name="connsiteY84" fmla="*/ 197646 h 579966"/>
                  <a:gd name="connsiteX85" fmla="*/ 108606 w 296273"/>
                  <a:gd name="connsiteY85" fmla="*/ 198224 h 579966"/>
                  <a:gd name="connsiteX86" fmla="*/ 111881 w 296273"/>
                  <a:gd name="connsiteY86" fmla="*/ 197389 h 579966"/>
                  <a:gd name="connsiteX87" fmla="*/ 113615 w 296273"/>
                  <a:gd name="connsiteY87" fmla="*/ 196554 h 579966"/>
                  <a:gd name="connsiteX88" fmla="*/ 114129 w 296273"/>
                  <a:gd name="connsiteY88" fmla="*/ 196426 h 579966"/>
                  <a:gd name="connsiteX89" fmla="*/ 115285 w 296273"/>
                  <a:gd name="connsiteY89" fmla="*/ 196426 h 579966"/>
                  <a:gd name="connsiteX90" fmla="*/ 116249 w 296273"/>
                  <a:gd name="connsiteY90" fmla="*/ 196940 h 579966"/>
                  <a:gd name="connsiteX91" fmla="*/ 117533 w 296273"/>
                  <a:gd name="connsiteY91" fmla="*/ 198802 h 579966"/>
                  <a:gd name="connsiteX92" fmla="*/ 120552 w 296273"/>
                  <a:gd name="connsiteY92" fmla="*/ 200985 h 579966"/>
                  <a:gd name="connsiteX93" fmla="*/ 121772 w 296273"/>
                  <a:gd name="connsiteY93" fmla="*/ 201563 h 579966"/>
                  <a:gd name="connsiteX94" fmla="*/ 122222 w 296273"/>
                  <a:gd name="connsiteY94" fmla="*/ 202012 h 579966"/>
                  <a:gd name="connsiteX95" fmla="*/ 122928 w 296273"/>
                  <a:gd name="connsiteY95" fmla="*/ 203168 h 579966"/>
                  <a:gd name="connsiteX96" fmla="*/ 122864 w 296273"/>
                  <a:gd name="connsiteY96" fmla="*/ 204452 h 579966"/>
                  <a:gd name="connsiteX97" fmla="*/ 122157 w 296273"/>
                  <a:gd name="connsiteY97" fmla="*/ 205351 h 579966"/>
                  <a:gd name="connsiteX98" fmla="*/ 120166 w 296273"/>
                  <a:gd name="connsiteY98" fmla="*/ 208498 h 579966"/>
                  <a:gd name="connsiteX99" fmla="*/ 116827 w 296273"/>
                  <a:gd name="connsiteY99" fmla="*/ 216396 h 579966"/>
                  <a:gd name="connsiteX100" fmla="*/ 117918 w 296273"/>
                  <a:gd name="connsiteY100" fmla="*/ 218001 h 579966"/>
                  <a:gd name="connsiteX101" fmla="*/ 118111 w 296273"/>
                  <a:gd name="connsiteY101" fmla="*/ 218900 h 579966"/>
                  <a:gd name="connsiteX102" fmla="*/ 117983 w 296273"/>
                  <a:gd name="connsiteY102" fmla="*/ 219414 h 579966"/>
                  <a:gd name="connsiteX103" fmla="*/ 117469 w 296273"/>
                  <a:gd name="connsiteY103" fmla="*/ 221726 h 579966"/>
                  <a:gd name="connsiteX104" fmla="*/ 117469 w 296273"/>
                  <a:gd name="connsiteY104" fmla="*/ 223267 h 579966"/>
                  <a:gd name="connsiteX105" fmla="*/ 118111 w 296273"/>
                  <a:gd name="connsiteY105" fmla="*/ 225964 h 579966"/>
                  <a:gd name="connsiteX106" fmla="*/ 120102 w 296273"/>
                  <a:gd name="connsiteY106" fmla="*/ 230202 h 579966"/>
                  <a:gd name="connsiteX107" fmla="*/ 120166 w 296273"/>
                  <a:gd name="connsiteY107" fmla="*/ 230394 h 579966"/>
                  <a:gd name="connsiteX108" fmla="*/ 121772 w 296273"/>
                  <a:gd name="connsiteY108" fmla="*/ 237008 h 579966"/>
                  <a:gd name="connsiteX109" fmla="*/ 121836 w 296273"/>
                  <a:gd name="connsiteY109" fmla="*/ 237265 h 579966"/>
                  <a:gd name="connsiteX110" fmla="*/ 121836 w 296273"/>
                  <a:gd name="connsiteY110" fmla="*/ 239320 h 579966"/>
                  <a:gd name="connsiteX111" fmla="*/ 122222 w 296273"/>
                  <a:gd name="connsiteY111" fmla="*/ 241246 h 579966"/>
                  <a:gd name="connsiteX112" fmla="*/ 122735 w 296273"/>
                  <a:gd name="connsiteY112" fmla="*/ 242274 h 579966"/>
                  <a:gd name="connsiteX113" fmla="*/ 124020 w 296273"/>
                  <a:gd name="connsiteY113" fmla="*/ 243429 h 579966"/>
                  <a:gd name="connsiteX114" fmla="*/ 125240 w 296273"/>
                  <a:gd name="connsiteY114" fmla="*/ 244071 h 579966"/>
                  <a:gd name="connsiteX115" fmla="*/ 125433 w 296273"/>
                  <a:gd name="connsiteY115" fmla="*/ 244200 h 579966"/>
                  <a:gd name="connsiteX116" fmla="*/ 128194 w 296273"/>
                  <a:gd name="connsiteY116" fmla="*/ 246512 h 579966"/>
                  <a:gd name="connsiteX117" fmla="*/ 128451 w 296273"/>
                  <a:gd name="connsiteY117" fmla="*/ 246833 h 579966"/>
                  <a:gd name="connsiteX118" fmla="*/ 131406 w 296273"/>
                  <a:gd name="connsiteY118" fmla="*/ 252548 h 579966"/>
                  <a:gd name="connsiteX119" fmla="*/ 134039 w 296273"/>
                  <a:gd name="connsiteY119" fmla="*/ 258006 h 579966"/>
                  <a:gd name="connsiteX120" fmla="*/ 140397 w 296273"/>
                  <a:gd name="connsiteY120" fmla="*/ 261923 h 579966"/>
                  <a:gd name="connsiteX121" fmla="*/ 144572 w 296273"/>
                  <a:gd name="connsiteY121" fmla="*/ 263656 h 579966"/>
                  <a:gd name="connsiteX122" fmla="*/ 144829 w 296273"/>
                  <a:gd name="connsiteY122" fmla="*/ 263785 h 579966"/>
                  <a:gd name="connsiteX123" fmla="*/ 159408 w 296273"/>
                  <a:gd name="connsiteY123" fmla="*/ 274958 h 579966"/>
                  <a:gd name="connsiteX124" fmla="*/ 166858 w 296273"/>
                  <a:gd name="connsiteY124" fmla="*/ 283048 h 579966"/>
                  <a:gd name="connsiteX125" fmla="*/ 174694 w 296273"/>
                  <a:gd name="connsiteY125" fmla="*/ 294928 h 579966"/>
                  <a:gd name="connsiteX126" fmla="*/ 176685 w 296273"/>
                  <a:gd name="connsiteY126" fmla="*/ 296918 h 579966"/>
                  <a:gd name="connsiteX127" fmla="*/ 176878 w 296273"/>
                  <a:gd name="connsiteY127" fmla="*/ 297175 h 579966"/>
                  <a:gd name="connsiteX128" fmla="*/ 177777 w 296273"/>
                  <a:gd name="connsiteY128" fmla="*/ 298781 h 579966"/>
                  <a:gd name="connsiteX129" fmla="*/ 177905 w 296273"/>
                  <a:gd name="connsiteY129" fmla="*/ 299358 h 579966"/>
                  <a:gd name="connsiteX130" fmla="*/ 177905 w 296273"/>
                  <a:gd name="connsiteY130" fmla="*/ 300514 h 579966"/>
                  <a:gd name="connsiteX131" fmla="*/ 177584 w 296273"/>
                  <a:gd name="connsiteY131" fmla="*/ 301349 h 579966"/>
                  <a:gd name="connsiteX132" fmla="*/ 175657 w 296273"/>
                  <a:gd name="connsiteY132" fmla="*/ 303275 h 579966"/>
                  <a:gd name="connsiteX133" fmla="*/ 173666 w 296273"/>
                  <a:gd name="connsiteY133" fmla="*/ 306807 h 579966"/>
                  <a:gd name="connsiteX134" fmla="*/ 173409 w 296273"/>
                  <a:gd name="connsiteY134" fmla="*/ 307128 h 579966"/>
                  <a:gd name="connsiteX135" fmla="*/ 169749 w 296273"/>
                  <a:gd name="connsiteY135" fmla="*/ 310403 h 579966"/>
                  <a:gd name="connsiteX136" fmla="*/ 168593 w 296273"/>
                  <a:gd name="connsiteY136" fmla="*/ 313036 h 579966"/>
                  <a:gd name="connsiteX137" fmla="*/ 171290 w 296273"/>
                  <a:gd name="connsiteY137" fmla="*/ 330758 h 579966"/>
                  <a:gd name="connsiteX138" fmla="*/ 172767 w 296273"/>
                  <a:gd name="connsiteY138" fmla="*/ 334868 h 579966"/>
                  <a:gd name="connsiteX139" fmla="*/ 174437 w 296273"/>
                  <a:gd name="connsiteY139" fmla="*/ 336537 h 579966"/>
                  <a:gd name="connsiteX140" fmla="*/ 174758 w 296273"/>
                  <a:gd name="connsiteY140" fmla="*/ 337051 h 579966"/>
                  <a:gd name="connsiteX141" fmla="*/ 174758 w 296273"/>
                  <a:gd name="connsiteY141" fmla="*/ 337180 h 579966"/>
                  <a:gd name="connsiteX142" fmla="*/ 174758 w 296273"/>
                  <a:gd name="connsiteY142" fmla="*/ 337629 h 579966"/>
                  <a:gd name="connsiteX143" fmla="*/ 174565 w 296273"/>
                  <a:gd name="connsiteY143" fmla="*/ 338143 h 579966"/>
                  <a:gd name="connsiteX144" fmla="*/ 174565 w 296273"/>
                  <a:gd name="connsiteY144" fmla="*/ 341353 h 579966"/>
                  <a:gd name="connsiteX145" fmla="*/ 175015 w 296273"/>
                  <a:gd name="connsiteY145" fmla="*/ 345784 h 579966"/>
                  <a:gd name="connsiteX146" fmla="*/ 176364 w 296273"/>
                  <a:gd name="connsiteY146" fmla="*/ 350857 h 579966"/>
                  <a:gd name="connsiteX147" fmla="*/ 176621 w 296273"/>
                  <a:gd name="connsiteY147" fmla="*/ 353811 h 579966"/>
                  <a:gd name="connsiteX148" fmla="*/ 176621 w 296273"/>
                  <a:gd name="connsiteY148" fmla="*/ 354196 h 579966"/>
                  <a:gd name="connsiteX149" fmla="*/ 176171 w 296273"/>
                  <a:gd name="connsiteY149" fmla="*/ 355994 h 579966"/>
                  <a:gd name="connsiteX150" fmla="*/ 174116 w 296273"/>
                  <a:gd name="connsiteY150" fmla="*/ 362030 h 579966"/>
                  <a:gd name="connsiteX151" fmla="*/ 173987 w 296273"/>
                  <a:gd name="connsiteY151" fmla="*/ 362287 h 579966"/>
                  <a:gd name="connsiteX152" fmla="*/ 172831 w 296273"/>
                  <a:gd name="connsiteY152" fmla="*/ 364085 h 579966"/>
                  <a:gd name="connsiteX153" fmla="*/ 171740 w 296273"/>
                  <a:gd name="connsiteY153" fmla="*/ 364598 h 579966"/>
                  <a:gd name="connsiteX154" fmla="*/ 169235 w 296273"/>
                  <a:gd name="connsiteY154" fmla="*/ 364341 h 579966"/>
                  <a:gd name="connsiteX155" fmla="*/ 168978 w 296273"/>
                  <a:gd name="connsiteY155" fmla="*/ 364277 h 579966"/>
                  <a:gd name="connsiteX156" fmla="*/ 168079 w 296273"/>
                  <a:gd name="connsiteY156" fmla="*/ 363956 h 579966"/>
                  <a:gd name="connsiteX157" fmla="*/ 167950 w 296273"/>
                  <a:gd name="connsiteY157" fmla="*/ 364341 h 579966"/>
                  <a:gd name="connsiteX158" fmla="*/ 167501 w 296273"/>
                  <a:gd name="connsiteY158" fmla="*/ 368130 h 579966"/>
                  <a:gd name="connsiteX159" fmla="*/ 167436 w 296273"/>
                  <a:gd name="connsiteY159" fmla="*/ 368451 h 579966"/>
                  <a:gd name="connsiteX160" fmla="*/ 165831 w 296273"/>
                  <a:gd name="connsiteY160" fmla="*/ 372111 h 579966"/>
                  <a:gd name="connsiteX161" fmla="*/ 165638 w 296273"/>
                  <a:gd name="connsiteY161" fmla="*/ 372432 h 579966"/>
                  <a:gd name="connsiteX162" fmla="*/ 163326 w 296273"/>
                  <a:gd name="connsiteY162" fmla="*/ 374936 h 579966"/>
                  <a:gd name="connsiteX163" fmla="*/ 163133 w 296273"/>
                  <a:gd name="connsiteY163" fmla="*/ 375129 h 579966"/>
                  <a:gd name="connsiteX164" fmla="*/ 159922 w 296273"/>
                  <a:gd name="connsiteY164" fmla="*/ 377441 h 579966"/>
                  <a:gd name="connsiteX165" fmla="*/ 159601 w 296273"/>
                  <a:gd name="connsiteY165" fmla="*/ 377633 h 579966"/>
                  <a:gd name="connsiteX166" fmla="*/ 155940 w 296273"/>
                  <a:gd name="connsiteY166" fmla="*/ 378789 h 579966"/>
                  <a:gd name="connsiteX167" fmla="*/ 155683 w 296273"/>
                  <a:gd name="connsiteY167" fmla="*/ 378853 h 579966"/>
                  <a:gd name="connsiteX168" fmla="*/ 151573 w 296273"/>
                  <a:gd name="connsiteY168" fmla="*/ 379110 h 579966"/>
                  <a:gd name="connsiteX169" fmla="*/ 151573 w 296273"/>
                  <a:gd name="connsiteY169" fmla="*/ 379110 h 579966"/>
                  <a:gd name="connsiteX170" fmla="*/ 151573 w 296273"/>
                  <a:gd name="connsiteY170" fmla="*/ 379110 h 579966"/>
                  <a:gd name="connsiteX171" fmla="*/ 146627 w 296273"/>
                  <a:gd name="connsiteY171" fmla="*/ 378661 h 579966"/>
                  <a:gd name="connsiteX172" fmla="*/ 145471 w 296273"/>
                  <a:gd name="connsiteY172" fmla="*/ 378982 h 579966"/>
                  <a:gd name="connsiteX173" fmla="*/ 142453 w 296273"/>
                  <a:gd name="connsiteY173" fmla="*/ 381550 h 579966"/>
                  <a:gd name="connsiteX174" fmla="*/ 140975 w 296273"/>
                  <a:gd name="connsiteY174" fmla="*/ 382513 h 579966"/>
                  <a:gd name="connsiteX175" fmla="*/ 140590 w 296273"/>
                  <a:gd name="connsiteY175" fmla="*/ 382706 h 579966"/>
                  <a:gd name="connsiteX176" fmla="*/ 137893 w 296273"/>
                  <a:gd name="connsiteY176" fmla="*/ 383348 h 579966"/>
                  <a:gd name="connsiteX177" fmla="*/ 138471 w 296273"/>
                  <a:gd name="connsiteY177" fmla="*/ 385660 h 579966"/>
                  <a:gd name="connsiteX178" fmla="*/ 138471 w 296273"/>
                  <a:gd name="connsiteY178" fmla="*/ 386174 h 579966"/>
                  <a:gd name="connsiteX179" fmla="*/ 138214 w 296273"/>
                  <a:gd name="connsiteY179" fmla="*/ 387329 h 579966"/>
                  <a:gd name="connsiteX180" fmla="*/ 137957 w 296273"/>
                  <a:gd name="connsiteY180" fmla="*/ 387843 h 579966"/>
                  <a:gd name="connsiteX181" fmla="*/ 135645 w 296273"/>
                  <a:gd name="connsiteY181" fmla="*/ 390347 h 579966"/>
                  <a:gd name="connsiteX182" fmla="*/ 134103 w 296273"/>
                  <a:gd name="connsiteY182" fmla="*/ 392466 h 579966"/>
                  <a:gd name="connsiteX183" fmla="*/ 134103 w 296273"/>
                  <a:gd name="connsiteY183" fmla="*/ 394136 h 579966"/>
                  <a:gd name="connsiteX184" fmla="*/ 133975 w 296273"/>
                  <a:gd name="connsiteY184" fmla="*/ 394585 h 579966"/>
                  <a:gd name="connsiteX185" fmla="*/ 133204 w 296273"/>
                  <a:gd name="connsiteY185" fmla="*/ 396319 h 579966"/>
                  <a:gd name="connsiteX186" fmla="*/ 168593 w 296273"/>
                  <a:gd name="connsiteY186" fmla="*/ 425215 h 579966"/>
                  <a:gd name="connsiteX187" fmla="*/ 168849 w 296273"/>
                  <a:gd name="connsiteY187" fmla="*/ 425536 h 579966"/>
                  <a:gd name="connsiteX188" fmla="*/ 171611 w 296273"/>
                  <a:gd name="connsiteY188" fmla="*/ 430352 h 579966"/>
                  <a:gd name="connsiteX189" fmla="*/ 174501 w 296273"/>
                  <a:gd name="connsiteY189" fmla="*/ 434333 h 579966"/>
                  <a:gd name="connsiteX190" fmla="*/ 176043 w 296273"/>
                  <a:gd name="connsiteY190" fmla="*/ 436067 h 579966"/>
                  <a:gd name="connsiteX191" fmla="*/ 176235 w 296273"/>
                  <a:gd name="connsiteY191" fmla="*/ 436452 h 579966"/>
                  <a:gd name="connsiteX192" fmla="*/ 177841 w 296273"/>
                  <a:gd name="connsiteY192" fmla="*/ 440818 h 579966"/>
                  <a:gd name="connsiteX193" fmla="*/ 177905 w 296273"/>
                  <a:gd name="connsiteY193" fmla="*/ 441075 h 579966"/>
                  <a:gd name="connsiteX194" fmla="*/ 179511 w 296273"/>
                  <a:gd name="connsiteY194" fmla="*/ 456615 h 579966"/>
                  <a:gd name="connsiteX195" fmla="*/ 180795 w 296273"/>
                  <a:gd name="connsiteY195" fmla="*/ 460853 h 579966"/>
                  <a:gd name="connsiteX196" fmla="*/ 182401 w 296273"/>
                  <a:gd name="connsiteY196" fmla="*/ 463421 h 579966"/>
                  <a:gd name="connsiteX197" fmla="*/ 186062 w 296273"/>
                  <a:gd name="connsiteY197" fmla="*/ 465604 h 579966"/>
                  <a:gd name="connsiteX198" fmla="*/ 186511 w 296273"/>
                  <a:gd name="connsiteY198" fmla="*/ 466182 h 579966"/>
                  <a:gd name="connsiteX199" fmla="*/ 187218 w 296273"/>
                  <a:gd name="connsiteY199" fmla="*/ 468237 h 579966"/>
                  <a:gd name="connsiteX200" fmla="*/ 187282 w 296273"/>
                  <a:gd name="connsiteY200" fmla="*/ 468815 h 579966"/>
                  <a:gd name="connsiteX201" fmla="*/ 186833 w 296273"/>
                  <a:gd name="connsiteY201" fmla="*/ 471576 h 579966"/>
                  <a:gd name="connsiteX202" fmla="*/ 186704 w 296273"/>
                  <a:gd name="connsiteY202" fmla="*/ 471897 h 579966"/>
                  <a:gd name="connsiteX203" fmla="*/ 184392 w 296273"/>
                  <a:gd name="connsiteY203" fmla="*/ 476199 h 579966"/>
                  <a:gd name="connsiteX204" fmla="*/ 184199 w 296273"/>
                  <a:gd name="connsiteY204" fmla="*/ 476456 h 579966"/>
                  <a:gd name="connsiteX205" fmla="*/ 181438 w 296273"/>
                  <a:gd name="connsiteY205" fmla="*/ 479217 h 579966"/>
                  <a:gd name="connsiteX206" fmla="*/ 181245 w 296273"/>
                  <a:gd name="connsiteY206" fmla="*/ 479410 h 579966"/>
                  <a:gd name="connsiteX207" fmla="*/ 177841 w 296273"/>
                  <a:gd name="connsiteY207" fmla="*/ 481465 h 579966"/>
                  <a:gd name="connsiteX208" fmla="*/ 174758 w 296273"/>
                  <a:gd name="connsiteY208" fmla="*/ 483712 h 579966"/>
                  <a:gd name="connsiteX209" fmla="*/ 173152 w 296273"/>
                  <a:gd name="connsiteY209" fmla="*/ 487180 h 579966"/>
                  <a:gd name="connsiteX210" fmla="*/ 171097 w 296273"/>
                  <a:gd name="connsiteY210" fmla="*/ 499765 h 579966"/>
                  <a:gd name="connsiteX211" fmla="*/ 171097 w 296273"/>
                  <a:gd name="connsiteY211" fmla="*/ 504389 h 579966"/>
                  <a:gd name="connsiteX212" fmla="*/ 171740 w 296273"/>
                  <a:gd name="connsiteY212" fmla="*/ 508177 h 579966"/>
                  <a:gd name="connsiteX213" fmla="*/ 174565 w 296273"/>
                  <a:gd name="connsiteY213" fmla="*/ 514534 h 579966"/>
                  <a:gd name="connsiteX214" fmla="*/ 179704 w 296273"/>
                  <a:gd name="connsiteY214" fmla="*/ 520827 h 579966"/>
                  <a:gd name="connsiteX215" fmla="*/ 182594 w 296273"/>
                  <a:gd name="connsiteY215" fmla="*/ 523524 h 579966"/>
                  <a:gd name="connsiteX216" fmla="*/ 185034 w 296273"/>
                  <a:gd name="connsiteY216" fmla="*/ 524295 h 579966"/>
                  <a:gd name="connsiteX217" fmla="*/ 187411 w 296273"/>
                  <a:gd name="connsiteY217" fmla="*/ 523717 h 579966"/>
                  <a:gd name="connsiteX218" fmla="*/ 190622 w 296273"/>
                  <a:gd name="connsiteY218" fmla="*/ 520956 h 579966"/>
                  <a:gd name="connsiteX219" fmla="*/ 192420 w 296273"/>
                  <a:gd name="connsiteY219" fmla="*/ 518708 h 579966"/>
                  <a:gd name="connsiteX220" fmla="*/ 195118 w 296273"/>
                  <a:gd name="connsiteY220" fmla="*/ 512223 h 579966"/>
                  <a:gd name="connsiteX221" fmla="*/ 196788 w 296273"/>
                  <a:gd name="connsiteY221" fmla="*/ 509333 h 579966"/>
                  <a:gd name="connsiteX222" fmla="*/ 197044 w 296273"/>
                  <a:gd name="connsiteY222" fmla="*/ 509012 h 579966"/>
                  <a:gd name="connsiteX223" fmla="*/ 203210 w 296273"/>
                  <a:gd name="connsiteY223" fmla="*/ 504196 h 579966"/>
                  <a:gd name="connsiteX224" fmla="*/ 204238 w 296273"/>
                  <a:gd name="connsiteY224" fmla="*/ 504003 h 579966"/>
                  <a:gd name="connsiteX225" fmla="*/ 205008 w 296273"/>
                  <a:gd name="connsiteY225" fmla="*/ 504774 h 579966"/>
                  <a:gd name="connsiteX226" fmla="*/ 207770 w 296273"/>
                  <a:gd name="connsiteY226" fmla="*/ 513443 h 579966"/>
                  <a:gd name="connsiteX227" fmla="*/ 207770 w 296273"/>
                  <a:gd name="connsiteY227" fmla="*/ 514085 h 579966"/>
                  <a:gd name="connsiteX228" fmla="*/ 206871 w 296273"/>
                  <a:gd name="connsiteY228" fmla="*/ 517745 h 579966"/>
                  <a:gd name="connsiteX229" fmla="*/ 205908 w 296273"/>
                  <a:gd name="connsiteY229" fmla="*/ 520378 h 579966"/>
                  <a:gd name="connsiteX230" fmla="*/ 205779 w 296273"/>
                  <a:gd name="connsiteY230" fmla="*/ 520634 h 579966"/>
                  <a:gd name="connsiteX231" fmla="*/ 204430 w 296273"/>
                  <a:gd name="connsiteY231" fmla="*/ 522689 h 579966"/>
                  <a:gd name="connsiteX232" fmla="*/ 201219 w 296273"/>
                  <a:gd name="connsiteY232" fmla="*/ 526157 h 579966"/>
                  <a:gd name="connsiteX233" fmla="*/ 200256 w 296273"/>
                  <a:gd name="connsiteY233" fmla="*/ 527955 h 579966"/>
                  <a:gd name="connsiteX234" fmla="*/ 199678 w 296273"/>
                  <a:gd name="connsiteY234" fmla="*/ 530973 h 579966"/>
                  <a:gd name="connsiteX235" fmla="*/ 200320 w 296273"/>
                  <a:gd name="connsiteY235" fmla="*/ 534376 h 579966"/>
                  <a:gd name="connsiteX236" fmla="*/ 200320 w 296273"/>
                  <a:gd name="connsiteY236" fmla="*/ 540733 h 579966"/>
                  <a:gd name="connsiteX237" fmla="*/ 200256 w 296273"/>
                  <a:gd name="connsiteY237" fmla="*/ 541054 h 579966"/>
                  <a:gd name="connsiteX238" fmla="*/ 198714 w 296273"/>
                  <a:gd name="connsiteY238" fmla="*/ 546127 h 579966"/>
                  <a:gd name="connsiteX239" fmla="*/ 198907 w 296273"/>
                  <a:gd name="connsiteY239" fmla="*/ 549787 h 579966"/>
                  <a:gd name="connsiteX240" fmla="*/ 199999 w 296273"/>
                  <a:gd name="connsiteY240" fmla="*/ 554410 h 579966"/>
                  <a:gd name="connsiteX241" fmla="*/ 202439 w 296273"/>
                  <a:gd name="connsiteY241" fmla="*/ 560382 h 579966"/>
                  <a:gd name="connsiteX242" fmla="*/ 203852 w 296273"/>
                  <a:gd name="connsiteY242" fmla="*/ 565262 h 579966"/>
                  <a:gd name="connsiteX243" fmla="*/ 205394 w 296273"/>
                  <a:gd name="connsiteY243" fmla="*/ 569500 h 579966"/>
                  <a:gd name="connsiteX244" fmla="*/ 205458 w 296273"/>
                  <a:gd name="connsiteY244" fmla="*/ 569757 h 579966"/>
                  <a:gd name="connsiteX245" fmla="*/ 205908 w 296273"/>
                  <a:gd name="connsiteY245" fmla="*/ 573160 h 579966"/>
                  <a:gd name="connsiteX246" fmla="*/ 206550 w 296273"/>
                  <a:gd name="connsiteY246" fmla="*/ 576242 h 579966"/>
                  <a:gd name="connsiteX247" fmla="*/ 207834 w 296273"/>
                  <a:gd name="connsiteY247" fmla="*/ 578040 h 579966"/>
                  <a:gd name="connsiteX248" fmla="*/ 211046 w 296273"/>
                  <a:gd name="connsiteY248" fmla="*/ 579453 h 579966"/>
                  <a:gd name="connsiteX249" fmla="*/ 213743 w 296273"/>
                  <a:gd name="connsiteY249" fmla="*/ 579838 h 579966"/>
                  <a:gd name="connsiteX250" fmla="*/ 218175 w 296273"/>
                  <a:gd name="connsiteY250" fmla="*/ 579389 h 579966"/>
                  <a:gd name="connsiteX251" fmla="*/ 218303 w 296273"/>
                  <a:gd name="connsiteY251" fmla="*/ 579389 h 579966"/>
                  <a:gd name="connsiteX252" fmla="*/ 218560 w 296273"/>
                  <a:gd name="connsiteY252" fmla="*/ 579453 h 579966"/>
                  <a:gd name="connsiteX253" fmla="*/ 220680 w 296273"/>
                  <a:gd name="connsiteY253" fmla="*/ 579967 h 579966"/>
                  <a:gd name="connsiteX254" fmla="*/ 269427 w 296273"/>
                  <a:gd name="connsiteY254" fmla="*/ 533477 h 579966"/>
                  <a:gd name="connsiteX255" fmla="*/ 270262 w 296273"/>
                  <a:gd name="connsiteY255" fmla="*/ 527505 h 579966"/>
                  <a:gd name="connsiteX256" fmla="*/ 272124 w 296273"/>
                  <a:gd name="connsiteY256" fmla="*/ 520956 h 579966"/>
                  <a:gd name="connsiteX257" fmla="*/ 273923 w 296273"/>
                  <a:gd name="connsiteY257" fmla="*/ 516589 h 579966"/>
                  <a:gd name="connsiteX258" fmla="*/ 274115 w 296273"/>
                  <a:gd name="connsiteY258" fmla="*/ 515562 h 579966"/>
                  <a:gd name="connsiteX259" fmla="*/ 273794 w 296273"/>
                  <a:gd name="connsiteY259" fmla="*/ 514149 h 579966"/>
                  <a:gd name="connsiteX260" fmla="*/ 272510 w 296273"/>
                  <a:gd name="connsiteY260" fmla="*/ 512287 h 579966"/>
                  <a:gd name="connsiteX261" fmla="*/ 272317 w 296273"/>
                  <a:gd name="connsiteY261" fmla="*/ 511837 h 579966"/>
                  <a:gd name="connsiteX262" fmla="*/ 272060 w 296273"/>
                  <a:gd name="connsiteY262" fmla="*/ 510232 h 579966"/>
                  <a:gd name="connsiteX263" fmla="*/ 272060 w 296273"/>
                  <a:gd name="connsiteY263" fmla="*/ 504132 h 579966"/>
                  <a:gd name="connsiteX264" fmla="*/ 272124 w 296273"/>
                  <a:gd name="connsiteY264" fmla="*/ 503811 h 579966"/>
                  <a:gd name="connsiteX265" fmla="*/ 272831 w 296273"/>
                  <a:gd name="connsiteY265" fmla="*/ 501307 h 579966"/>
                  <a:gd name="connsiteX266" fmla="*/ 273023 w 296273"/>
                  <a:gd name="connsiteY266" fmla="*/ 500857 h 579966"/>
                  <a:gd name="connsiteX267" fmla="*/ 281566 w 296273"/>
                  <a:gd name="connsiteY267" fmla="*/ 490326 h 579966"/>
                  <a:gd name="connsiteX268" fmla="*/ 281951 w 296273"/>
                  <a:gd name="connsiteY268" fmla="*/ 489170 h 579966"/>
                  <a:gd name="connsiteX269" fmla="*/ 282465 w 296273"/>
                  <a:gd name="connsiteY269" fmla="*/ 488528 h 579966"/>
                  <a:gd name="connsiteX270" fmla="*/ 284135 w 296273"/>
                  <a:gd name="connsiteY270" fmla="*/ 487629 h 579966"/>
                  <a:gd name="connsiteX271" fmla="*/ 284648 w 296273"/>
                  <a:gd name="connsiteY271" fmla="*/ 485960 h 579966"/>
                  <a:gd name="connsiteX272" fmla="*/ 284648 w 296273"/>
                  <a:gd name="connsiteY272" fmla="*/ 480887 h 579966"/>
                  <a:gd name="connsiteX273" fmla="*/ 284713 w 296273"/>
                  <a:gd name="connsiteY273" fmla="*/ 480502 h 579966"/>
                  <a:gd name="connsiteX274" fmla="*/ 285612 w 296273"/>
                  <a:gd name="connsiteY274" fmla="*/ 477741 h 579966"/>
                  <a:gd name="connsiteX275" fmla="*/ 285740 w 296273"/>
                  <a:gd name="connsiteY275" fmla="*/ 476713 h 579966"/>
                  <a:gd name="connsiteX276" fmla="*/ 285226 w 296273"/>
                  <a:gd name="connsiteY276" fmla="*/ 475686 h 579966"/>
                  <a:gd name="connsiteX277" fmla="*/ 283942 w 296273"/>
                  <a:gd name="connsiteY277" fmla="*/ 473759 h 579966"/>
                  <a:gd name="connsiteX278" fmla="*/ 283813 w 296273"/>
                  <a:gd name="connsiteY278" fmla="*/ 472796 h 579966"/>
                  <a:gd name="connsiteX279" fmla="*/ 284263 w 296273"/>
                  <a:gd name="connsiteY279" fmla="*/ 471448 h 579966"/>
                  <a:gd name="connsiteX280" fmla="*/ 284456 w 296273"/>
                  <a:gd name="connsiteY280" fmla="*/ 471127 h 579966"/>
                  <a:gd name="connsiteX281" fmla="*/ 285226 w 296273"/>
                  <a:gd name="connsiteY281" fmla="*/ 470163 h 579966"/>
                  <a:gd name="connsiteX282" fmla="*/ 285612 w 296273"/>
                  <a:gd name="connsiteY282" fmla="*/ 468558 h 579966"/>
                  <a:gd name="connsiteX283" fmla="*/ 286960 w 296273"/>
                  <a:gd name="connsiteY283" fmla="*/ 459889 h 579966"/>
                  <a:gd name="connsiteX284" fmla="*/ 286768 w 296273"/>
                  <a:gd name="connsiteY284" fmla="*/ 456807 h 579966"/>
                  <a:gd name="connsiteX285" fmla="*/ 284969 w 296273"/>
                  <a:gd name="connsiteY285" fmla="*/ 447753 h 579966"/>
                  <a:gd name="connsiteX286" fmla="*/ 284456 w 296273"/>
                  <a:gd name="connsiteY286" fmla="*/ 446726 h 579966"/>
                  <a:gd name="connsiteX287" fmla="*/ 283043 w 296273"/>
                  <a:gd name="connsiteY287" fmla="*/ 445506 h 579966"/>
                  <a:gd name="connsiteX288" fmla="*/ 282657 w 296273"/>
                  <a:gd name="connsiteY288" fmla="*/ 444864 h 579966"/>
                  <a:gd name="connsiteX289" fmla="*/ 280602 w 296273"/>
                  <a:gd name="connsiteY289" fmla="*/ 435489 h 579966"/>
                  <a:gd name="connsiteX290" fmla="*/ 280602 w 296273"/>
                  <a:gd name="connsiteY290" fmla="*/ 434975 h 579966"/>
                  <a:gd name="connsiteX291" fmla="*/ 280988 w 296273"/>
                  <a:gd name="connsiteY291" fmla="*/ 433434 h 579966"/>
                  <a:gd name="connsiteX292" fmla="*/ 278354 w 296273"/>
                  <a:gd name="connsiteY292" fmla="*/ 425086 h 579966"/>
                  <a:gd name="connsiteX293" fmla="*/ 278290 w 296273"/>
                  <a:gd name="connsiteY293" fmla="*/ 424830 h 579966"/>
                  <a:gd name="connsiteX294" fmla="*/ 278033 w 296273"/>
                  <a:gd name="connsiteY294" fmla="*/ 421876 h 579966"/>
                  <a:gd name="connsiteX295" fmla="*/ 278290 w 296273"/>
                  <a:gd name="connsiteY295" fmla="*/ 418729 h 579966"/>
                  <a:gd name="connsiteX296" fmla="*/ 279446 w 296273"/>
                  <a:gd name="connsiteY296" fmla="*/ 413785 h 579966"/>
                  <a:gd name="connsiteX297" fmla="*/ 280923 w 296273"/>
                  <a:gd name="connsiteY297" fmla="*/ 409996 h 579966"/>
                  <a:gd name="connsiteX298" fmla="*/ 280923 w 296273"/>
                  <a:gd name="connsiteY298" fmla="*/ 409996 h 579966"/>
                  <a:gd name="connsiteX299" fmla="*/ 280859 w 296273"/>
                  <a:gd name="connsiteY299" fmla="*/ 409097 h 579966"/>
                  <a:gd name="connsiteX300" fmla="*/ 281501 w 296273"/>
                  <a:gd name="connsiteY300" fmla="*/ 408455 h 579966"/>
                  <a:gd name="connsiteX301" fmla="*/ 285098 w 296273"/>
                  <a:gd name="connsiteY301" fmla="*/ 406978 h 579966"/>
                  <a:gd name="connsiteX302" fmla="*/ 285997 w 296273"/>
                  <a:gd name="connsiteY302" fmla="*/ 405502 h 579966"/>
                  <a:gd name="connsiteX303" fmla="*/ 287153 w 296273"/>
                  <a:gd name="connsiteY303" fmla="*/ 403832 h 579966"/>
                  <a:gd name="connsiteX304" fmla="*/ 288630 w 296273"/>
                  <a:gd name="connsiteY304" fmla="*/ 402291 h 579966"/>
                  <a:gd name="connsiteX305" fmla="*/ 289144 w 296273"/>
                  <a:gd name="connsiteY305" fmla="*/ 401970 h 579966"/>
                  <a:gd name="connsiteX306" fmla="*/ 290429 w 296273"/>
                  <a:gd name="connsiteY306" fmla="*/ 401585 h 579966"/>
                  <a:gd name="connsiteX307" fmla="*/ 291585 w 296273"/>
                  <a:gd name="connsiteY307" fmla="*/ 400236 h 579966"/>
                  <a:gd name="connsiteX308" fmla="*/ 291713 w 296273"/>
                  <a:gd name="connsiteY308" fmla="*/ 399466 h 579966"/>
                  <a:gd name="connsiteX309" fmla="*/ 291328 w 296273"/>
                  <a:gd name="connsiteY309" fmla="*/ 398117 h 579966"/>
                  <a:gd name="connsiteX310" fmla="*/ 290878 w 296273"/>
                  <a:gd name="connsiteY310" fmla="*/ 395420 h 579966"/>
                  <a:gd name="connsiteX311" fmla="*/ 290300 w 296273"/>
                  <a:gd name="connsiteY311" fmla="*/ 394200 h 579966"/>
                  <a:gd name="connsiteX312" fmla="*/ 290172 w 296273"/>
                  <a:gd name="connsiteY312" fmla="*/ 393558 h 579966"/>
                  <a:gd name="connsiteX313" fmla="*/ 290429 w 296273"/>
                  <a:gd name="connsiteY313" fmla="*/ 391760 h 579966"/>
                  <a:gd name="connsiteX314" fmla="*/ 290750 w 296273"/>
                  <a:gd name="connsiteY314" fmla="*/ 391118 h 579966"/>
                  <a:gd name="connsiteX315" fmla="*/ 292099 w 296273"/>
                  <a:gd name="connsiteY315" fmla="*/ 389770 h 579966"/>
                  <a:gd name="connsiteX316" fmla="*/ 292484 w 296273"/>
                  <a:gd name="connsiteY316" fmla="*/ 388228 h 579966"/>
                  <a:gd name="connsiteX317" fmla="*/ 293833 w 296273"/>
                  <a:gd name="connsiteY317" fmla="*/ 385210 h 579966"/>
                  <a:gd name="connsiteX318" fmla="*/ 294025 w 296273"/>
                  <a:gd name="connsiteY318" fmla="*/ 383798 h 579966"/>
                  <a:gd name="connsiteX319" fmla="*/ 294025 w 296273"/>
                  <a:gd name="connsiteY319" fmla="*/ 379624 h 579966"/>
                  <a:gd name="connsiteX320" fmla="*/ 294025 w 296273"/>
                  <a:gd name="connsiteY320" fmla="*/ 379624 h 579966"/>
                  <a:gd name="connsiteX321" fmla="*/ 294090 w 296273"/>
                  <a:gd name="connsiteY321" fmla="*/ 379239 h 579966"/>
                  <a:gd name="connsiteX322" fmla="*/ 294282 w 296273"/>
                  <a:gd name="connsiteY322" fmla="*/ 378661 h 579966"/>
                  <a:gd name="connsiteX323" fmla="*/ 294732 w 296273"/>
                  <a:gd name="connsiteY323" fmla="*/ 377441 h 579966"/>
                  <a:gd name="connsiteX324" fmla="*/ 295952 w 296273"/>
                  <a:gd name="connsiteY324" fmla="*/ 375386 h 579966"/>
                  <a:gd name="connsiteX325" fmla="*/ 296209 w 296273"/>
                  <a:gd name="connsiteY325" fmla="*/ 374808 h 579966"/>
                  <a:gd name="connsiteX326" fmla="*/ 295888 w 296273"/>
                  <a:gd name="connsiteY326" fmla="*/ 373652 h 579966"/>
                  <a:gd name="connsiteX327" fmla="*/ 294989 w 296273"/>
                  <a:gd name="connsiteY327" fmla="*/ 372753 h 579966"/>
                  <a:gd name="connsiteX328" fmla="*/ 294668 w 296273"/>
                  <a:gd name="connsiteY328" fmla="*/ 372111 h 579966"/>
                  <a:gd name="connsiteX329" fmla="*/ 294475 w 296273"/>
                  <a:gd name="connsiteY329" fmla="*/ 370763 h 579966"/>
                  <a:gd name="connsiteX330" fmla="*/ 294411 w 296273"/>
                  <a:gd name="connsiteY330" fmla="*/ 370506 h 579966"/>
                  <a:gd name="connsiteX331" fmla="*/ 294411 w 296273"/>
                  <a:gd name="connsiteY331" fmla="*/ 370506 h 579966"/>
                  <a:gd name="connsiteX332" fmla="*/ 294411 w 296273"/>
                  <a:gd name="connsiteY332" fmla="*/ 370506 h 579966"/>
                  <a:gd name="connsiteX333" fmla="*/ 294539 w 296273"/>
                  <a:gd name="connsiteY333" fmla="*/ 369864 h 579966"/>
                  <a:gd name="connsiteX334" fmla="*/ 295695 w 296273"/>
                  <a:gd name="connsiteY334" fmla="*/ 367552 h 579966"/>
                  <a:gd name="connsiteX335" fmla="*/ 296273 w 296273"/>
                  <a:gd name="connsiteY335" fmla="*/ 365690 h 579966"/>
                  <a:gd name="connsiteX336" fmla="*/ 295181 w 296273"/>
                  <a:gd name="connsiteY336" fmla="*/ 354966 h 579966"/>
                  <a:gd name="connsiteX337" fmla="*/ 294154 w 296273"/>
                  <a:gd name="connsiteY337" fmla="*/ 351627 h 579966"/>
                  <a:gd name="connsiteX338" fmla="*/ 290814 w 296273"/>
                  <a:gd name="connsiteY338" fmla="*/ 345591 h 579966"/>
                  <a:gd name="connsiteX339" fmla="*/ 290686 w 296273"/>
                  <a:gd name="connsiteY339" fmla="*/ 345270 h 579966"/>
                  <a:gd name="connsiteX340" fmla="*/ 289979 w 296273"/>
                  <a:gd name="connsiteY340" fmla="*/ 341610 h 579966"/>
                  <a:gd name="connsiteX341" fmla="*/ 289979 w 296273"/>
                  <a:gd name="connsiteY341" fmla="*/ 336281 h 579966"/>
                  <a:gd name="connsiteX342" fmla="*/ 289594 w 296273"/>
                  <a:gd name="connsiteY342" fmla="*/ 334804 h 579966"/>
                  <a:gd name="connsiteX343" fmla="*/ 285804 w 296273"/>
                  <a:gd name="connsiteY343" fmla="*/ 329924 h 579966"/>
                  <a:gd name="connsiteX344" fmla="*/ 285612 w 296273"/>
                  <a:gd name="connsiteY344" fmla="*/ 329474 h 579966"/>
                  <a:gd name="connsiteX345" fmla="*/ 284969 w 296273"/>
                  <a:gd name="connsiteY345" fmla="*/ 326649 h 579966"/>
                  <a:gd name="connsiteX346" fmla="*/ 284905 w 296273"/>
                  <a:gd name="connsiteY346" fmla="*/ 326328 h 579966"/>
                  <a:gd name="connsiteX347" fmla="*/ 284648 w 296273"/>
                  <a:gd name="connsiteY347" fmla="*/ 316054 h 579966"/>
                  <a:gd name="connsiteX348" fmla="*/ 284648 w 296273"/>
                  <a:gd name="connsiteY348" fmla="*/ 315797 h 579966"/>
                  <a:gd name="connsiteX349" fmla="*/ 285355 w 296273"/>
                  <a:gd name="connsiteY349" fmla="*/ 312394 h 579966"/>
                  <a:gd name="connsiteX350" fmla="*/ 285419 w 296273"/>
                  <a:gd name="connsiteY350" fmla="*/ 312137 h 579966"/>
                  <a:gd name="connsiteX351" fmla="*/ 288117 w 296273"/>
                  <a:gd name="connsiteY351" fmla="*/ 306550 h 579966"/>
                  <a:gd name="connsiteX352" fmla="*/ 288759 w 296273"/>
                  <a:gd name="connsiteY352" fmla="*/ 303661 h 579966"/>
                  <a:gd name="connsiteX353" fmla="*/ 288373 w 296273"/>
                  <a:gd name="connsiteY353" fmla="*/ 299808 h 579966"/>
                  <a:gd name="connsiteX354" fmla="*/ 286575 w 296273"/>
                  <a:gd name="connsiteY354" fmla="*/ 297175 h 579966"/>
                  <a:gd name="connsiteX355" fmla="*/ 284006 w 296273"/>
                  <a:gd name="connsiteY355" fmla="*/ 294735 h 579966"/>
                  <a:gd name="connsiteX356" fmla="*/ 281437 w 296273"/>
                  <a:gd name="connsiteY356" fmla="*/ 292295 h 579966"/>
                  <a:gd name="connsiteX357" fmla="*/ 278804 w 296273"/>
                  <a:gd name="connsiteY357" fmla="*/ 288956 h 579966"/>
                  <a:gd name="connsiteX358" fmla="*/ 278675 w 296273"/>
                  <a:gd name="connsiteY358" fmla="*/ 288699 h 579966"/>
                  <a:gd name="connsiteX359" fmla="*/ 276877 w 296273"/>
                  <a:gd name="connsiteY359" fmla="*/ 284590 h 579966"/>
                  <a:gd name="connsiteX360" fmla="*/ 276813 w 296273"/>
                  <a:gd name="connsiteY360" fmla="*/ 284204 h 579966"/>
                  <a:gd name="connsiteX361" fmla="*/ 276556 w 296273"/>
                  <a:gd name="connsiteY361" fmla="*/ 279645 h 579966"/>
                  <a:gd name="connsiteX362" fmla="*/ 276620 w 296273"/>
                  <a:gd name="connsiteY362" fmla="*/ 279196 h 579966"/>
                  <a:gd name="connsiteX363" fmla="*/ 278033 w 296273"/>
                  <a:gd name="connsiteY363" fmla="*/ 275664 h 579966"/>
                  <a:gd name="connsiteX364" fmla="*/ 274886 w 296273"/>
                  <a:gd name="connsiteY364" fmla="*/ 274380 h 579966"/>
                  <a:gd name="connsiteX365" fmla="*/ 262298 w 296273"/>
                  <a:gd name="connsiteY365" fmla="*/ 273738 h 579966"/>
                  <a:gd name="connsiteX366" fmla="*/ 261784 w 296273"/>
                  <a:gd name="connsiteY366" fmla="*/ 273609 h 579966"/>
                  <a:gd name="connsiteX367" fmla="*/ 256774 w 296273"/>
                  <a:gd name="connsiteY367" fmla="*/ 270848 h 579966"/>
                  <a:gd name="connsiteX368" fmla="*/ 256261 w 296273"/>
                  <a:gd name="connsiteY368" fmla="*/ 269435 h 579966"/>
                  <a:gd name="connsiteX369" fmla="*/ 256967 w 296273"/>
                  <a:gd name="connsiteY369" fmla="*/ 267509 h 579966"/>
                  <a:gd name="connsiteX370" fmla="*/ 256068 w 296273"/>
                  <a:gd name="connsiteY370" fmla="*/ 266289 h 579966"/>
                  <a:gd name="connsiteX371" fmla="*/ 254141 w 296273"/>
                  <a:gd name="connsiteY371" fmla="*/ 264812 h 579966"/>
                  <a:gd name="connsiteX372" fmla="*/ 253435 w 296273"/>
                  <a:gd name="connsiteY372" fmla="*/ 264106 h 579966"/>
                  <a:gd name="connsiteX373" fmla="*/ 251701 w 296273"/>
                  <a:gd name="connsiteY373" fmla="*/ 266610 h 579966"/>
                  <a:gd name="connsiteX374" fmla="*/ 250866 w 296273"/>
                  <a:gd name="connsiteY374" fmla="*/ 267124 h 579966"/>
                  <a:gd name="connsiteX375" fmla="*/ 246049 w 296273"/>
                  <a:gd name="connsiteY375" fmla="*/ 267573 h 579966"/>
                  <a:gd name="connsiteX376" fmla="*/ 245663 w 296273"/>
                  <a:gd name="connsiteY376" fmla="*/ 267573 h 579966"/>
                  <a:gd name="connsiteX377" fmla="*/ 240397 w 296273"/>
                  <a:gd name="connsiteY377" fmla="*/ 266225 h 579966"/>
                  <a:gd name="connsiteX378" fmla="*/ 235901 w 296273"/>
                  <a:gd name="connsiteY378" fmla="*/ 264363 h 579966"/>
                  <a:gd name="connsiteX379" fmla="*/ 235195 w 296273"/>
                  <a:gd name="connsiteY379" fmla="*/ 263464 h 579966"/>
                  <a:gd name="connsiteX380" fmla="*/ 235644 w 296273"/>
                  <a:gd name="connsiteY380" fmla="*/ 262436 h 579966"/>
                  <a:gd name="connsiteX381" fmla="*/ 236351 w 296273"/>
                  <a:gd name="connsiteY381" fmla="*/ 261923 h 579966"/>
                  <a:gd name="connsiteX382" fmla="*/ 235451 w 296273"/>
                  <a:gd name="connsiteY382" fmla="*/ 261088 h 579966"/>
                  <a:gd name="connsiteX383" fmla="*/ 229157 w 296273"/>
                  <a:gd name="connsiteY383" fmla="*/ 257492 h 579966"/>
                  <a:gd name="connsiteX384" fmla="*/ 228836 w 296273"/>
                  <a:gd name="connsiteY384" fmla="*/ 257171 h 579966"/>
                  <a:gd name="connsiteX385" fmla="*/ 226524 w 296273"/>
                  <a:gd name="connsiteY385" fmla="*/ 254217 h 579966"/>
                  <a:gd name="connsiteX386" fmla="*/ 222478 w 296273"/>
                  <a:gd name="connsiteY386" fmla="*/ 247924 h 579966"/>
                  <a:gd name="connsiteX387" fmla="*/ 220230 w 296273"/>
                  <a:gd name="connsiteY387" fmla="*/ 246383 h 579966"/>
                  <a:gd name="connsiteX388" fmla="*/ 214642 w 296273"/>
                  <a:gd name="connsiteY388" fmla="*/ 246191 h 579966"/>
                  <a:gd name="connsiteX389" fmla="*/ 213807 w 296273"/>
                  <a:gd name="connsiteY389" fmla="*/ 245805 h 579966"/>
                  <a:gd name="connsiteX390" fmla="*/ 212651 w 296273"/>
                  <a:gd name="connsiteY390" fmla="*/ 244457 h 579966"/>
                  <a:gd name="connsiteX391" fmla="*/ 212394 w 296273"/>
                  <a:gd name="connsiteY391" fmla="*/ 243815 h 579966"/>
                  <a:gd name="connsiteX392" fmla="*/ 212202 w 296273"/>
                  <a:gd name="connsiteY392" fmla="*/ 239833 h 579966"/>
                  <a:gd name="connsiteX393" fmla="*/ 211431 w 296273"/>
                  <a:gd name="connsiteY393" fmla="*/ 238742 h 579966"/>
                  <a:gd name="connsiteX394" fmla="*/ 208669 w 296273"/>
                  <a:gd name="connsiteY394" fmla="*/ 237265 h 579966"/>
                  <a:gd name="connsiteX395" fmla="*/ 205586 w 296273"/>
                  <a:gd name="connsiteY395" fmla="*/ 236238 h 579966"/>
                  <a:gd name="connsiteX396" fmla="*/ 202953 w 296273"/>
                  <a:gd name="connsiteY396" fmla="*/ 236045 h 579966"/>
                  <a:gd name="connsiteX397" fmla="*/ 201733 w 296273"/>
                  <a:gd name="connsiteY397" fmla="*/ 236366 h 579966"/>
                  <a:gd name="connsiteX398" fmla="*/ 200513 w 296273"/>
                  <a:gd name="connsiteY398" fmla="*/ 237201 h 579966"/>
                  <a:gd name="connsiteX399" fmla="*/ 200256 w 296273"/>
                  <a:gd name="connsiteY399" fmla="*/ 237329 h 579966"/>
                  <a:gd name="connsiteX400" fmla="*/ 198907 w 296273"/>
                  <a:gd name="connsiteY400" fmla="*/ 237779 h 579966"/>
                  <a:gd name="connsiteX401" fmla="*/ 198779 w 296273"/>
                  <a:gd name="connsiteY401" fmla="*/ 237779 h 579966"/>
                  <a:gd name="connsiteX402" fmla="*/ 198201 w 296273"/>
                  <a:gd name="connsiteY402" fmla="*/ 237714 h 579966"/>
                  <a:gd name="connsiteX403" fmla="*/ 198072 w 296273"/>
                  <a:gd name="connsiteY403" fmla="*/ 237714 h 579966"/>
                  <a:gd name="connsiteX404" fmla="*/ 196017 w 296273"/>
                  <a:gd name="connsiteY404" fmla="*/ 236815 h 579966"/>
                  <a:gd name="connsiteX405" fmla="*/ 195439 w 296273"/>
                  <a:gd name="connsiteY405" fmla="*/ 236302 h 579966"/>
                  <a:gd name="connsiteX406" fmla="*/ 194732 w 296273"/>
                  <a:gd name="connsiteY406" fmla="*/ 234953 h 579966"/>
                  <a:gd name="connsiteX407" fmla="*/ 193576 w 296273"/>
                  <a:gd name="connsiteY407" fmla="*/ 230844 h 579966"/>
                  <a:gd name="connsiteX408" fmla="*/ 193319 w 296273"/>
                  <a:gd name="connsiteY408" fmla="*/ 230523 h 579966"/>
                  <a:gd name="connsiteX409" fmla="*/ 188824 w 296273"/>
                  <a:gd name="connsiteY409" fmla="*/ 230137 h 579966"/>
                  <a:gd name="connsiteX410" fmla="*/ 186768 w 296273"/>
                  <a:gd name="connsiteY410" fmla="*/ 230330 h 579966"/>
                  <a:gd name="connsiteX411" fmla="*/ 184713 w 296273"/>
                  <a:gd name="connsiteY411" fmla="*/ 231486 h 579966"/>
                  <a:gd name="connsiteX412" fmla="*/ 183300 w 296273"/>
                  <a:gd name="connsiteY412" fmla="*/ 233541 h 579966"/>
                  <a:gd name="connsiteX413" fmla="*/ 182273 w 296273"/>
                  <a:gd name="connsiteY413" fmla="*/ 234632 h 579966"/>
                  <a:gd name="connsiteX414" fmla="*/ 182273 w 296273"/>
                  <a:gd name="connsiteY414" fmla="*/ 234632 h 579966"/>
                  <a:gd name="connsiteX415" fmla="*/ 182273 w 296273"/>
                  <a:gd name="connsiteY415" fmla="*/ 234632 h 579966"/>
                  <a:gd name="connsiteX416" fmla="*/ 182144 w 296273"/>
                  <a:gd name="connsiteY416" fmla="*/ 234696 h 579966"/>
                  <a:gd name="connsiteX417" fmla="*/ 181438 w 296273"/>
                  <a:gd name="connsiteY417" fmla="*/ 234953 h 579966"/>
                  <a:gd name="connsiteX418" fmla="*/ 181438 w 296273"/>
                  <a:gd name="connsiteY418" fmla="*/ 234953 h 579966"/>
                  <a:gd name="connsiteX419" fmla="*/ 179832 w 296273"/>
                  <a:gd name="connsiteY419" fmla="*/ 234953 h 579966"/>
                  <a:gd name="connsiteX420" fmla="*/ 179511 w 296273"/>
                  <a:gd name="connsiteY420" fmla="*/ 234889 h 579966"/>
                  <a:gd name="connsiteX421" fmla="*/ 177905 w 296273"/>
                  <a:gd name="connsiteY421" fmla="*/ 234440 h 579966"/>
                  <a:gd name="connsiteX422" fmla="*/ 177520 w 296273"/>
                  <a:gd name="connsiteY422" fmla="*/ 234247 h 579966"/>
                  <a:gd name="connsiteX423" fmla="*/ 176171 w 296273"/>
                  <a:gd name="connsiteY423" fmla="*/ 233091 h 579966"/>
                  <a:gd name="connsiteX424" fmla="*/ 175978 w 296273"/>
                  <a:gd name="connsiteY424" fmla="*/ 232834 h 579966"/>
                  <a:gd name="connsiteX425" fmla="*/ 175079 w 296273"/>
                  <a:gd name="connsiteY425" fmla="*/ 231486 h 579966"/>
                  <a:gd name="connsiteX426" fmla="*/ 174951 w 296273"/>
                  <a:gd name="connsiteY426" fmla="*/ 231165 h 579966"/>
                  <a:gd name="connsiteX427" fmla="*/ 173666 w 296273"/>
                  <a:gd name="connsiteY427" fmla="*/ 226413 h 579966"/>
                  <a:gd name="connsiteX428" fmla="*/ 171418 w 296273"/>
                  <a:gd name="connsiteY428" fmla="*/ 223973 h 579966"/>
                  <a:gd name="connsiteX429" fmla="*/ 166730 w 296273"/>
                  <a:gd name="connsiteY429" fmla="*/ 220827 h 579966"/>
                  <a:gd name="connsiteX430" fmla="*/ 165253 w 296273"/>
                  <a:gd name="connsiteY430" fmla="*/ 219607 h 579966"/>
                  <a:gd name="connsiteX431" fmla="*/ 165060 w 296273"/>
                  <a:gd name="connsiteY431" fmla="*/ 219350 h 579966"/>
                  <a:gd name="connsiteX432" fmla="*/ 163262 w 296273"/>
                  <a:gd name="connsiteY432" fmla="*/ 216589 h 579966"/>
                  <a:gd name="connsiteX433" fmla="*/ 163069 w 296273"/>
                  <a:gd name="connsiteY433" fmla="*/ 216075 h 579966"/>
                  <a:gd name="connsiteX434" fmla="*/ 162876 w 296273"/>
                  <a:gd name="connsiteY434" fmla="*/ 214149 h 579966"/>
                  <a:gd name="connsiteX435" fmla="*/ 162555 w 296273"/>
                  <a:gd name="connsiteY435" fmla="*/ 213378 h 579966"/>
                  <a:gd name="connsiteX436" fmla="*/ 161720 w 296273"/>
                  <a:gd name="connsiteY436" fmla="*/ 212543 h 579966"/>
                  <a:gd name="connsiteX437" fmla="*/ 159087 w 296273"/>
                  <a:gd name="connsiteY437" fmla="*/ 211195 h 579966"/>
                  <a:gd name="connsiteX438" fmla="*/ 157225 w 296273"/>
                  <a:gd name="connsiteY438" fmla="*/ 211195 h 579966"/>
                  <a:gd name="connsiteX439" fmla="*/ 156968 w 296273"/>
                  <a:gd name="connsiteY439" fmla="*/ 211131 h 579966"/>
                  <a:gd name="connsiteX440" fmla="*/ 156582 w 296273"/>
                  <a:gd name="connsiteY440" fmla="*/ 211066 h 579966"/>
                  <a:gd name="connsiteX441" fmla="*/ 156004 w 296273"/>
                  <a:gd name="connsiteY441" fmla="*/ 210938 h 579966"/>
                  <a:gd name="connsiteX442" fmla="*/ 155812 w 296273"/>
                  <a:gd name="connsiteY442" fmla="*/ 210809 h 579966"/>
                  <a:gd name="connsiteX443" fmla="*/ 155362 w 296273"/>
                  <a:gd name="connsiteY443" fmla="*/ 210488 h 579966"/>
                  <a:gd name="connsiteX444" fmla="*/ 154656 w 296273"/>
                  <a:gd name="connsiteY444" fmla="*/ 209589 h 579966"/>
                  <a:gd name="connsiteX445" fmla="*/ 154463 w 296273"/>
                  <a:gd name="connsiteY445" fmla="*/ 209204 h 579966"/>
                  <a:gd name="connsiteX446" fmla="*/ 153821 w 296273"/>
                  <a:gd name="connsiteY446" fmla="*/ 207085 h 579966"/>
                  <a:gd name="connsiteX447" fmla="*/ 153371 w 296273"/>
                  <a:gd name="connsiteY447" fmla="*/ 206315 h 579966"/>
                  <a:gd name="connsiteX448" fmla="*/ 152086 w 296273"/>
                  <a:gd name="connsiteY448" fmla="*/ 205480 h 579966"/>
                  <a:gd name="connsiteX449" fmla="*/ 150545 w 296273"/>
                  <a:gd name="connsiteY449" fmla="*/ 205480 h 579966"/>
                  <a:gd name="connsiteX450" fmla="*/ 148682 w 296273"/>
                  <a:gd name="connsiteY450" fmla="*/ 206122 h 579966"/>
                  <a:gd name="connsiteX451" fmla="*/ 146820 w 296273"/>
                  <a:gd name="connsiteY451" fmla="*/ 207149 h 579966"/>
                  <a:gd name="connsiteX452" fmla="*/ 145343 w 296273"/>
                  <a:gd name="connsiteY452" fmla="*/ 206828 h 579966"/>
                  <a:gd name="connsiteX453" fmla="*/ 141682 w 296273"/>
                  <a:gd name="connsiteY453" fmla="*/ 201884 h 579966"/>
                  <a:gd name="connsiteX454" fmla="*/ 137764 w 296273"/>
                  <a:gd name="connsiteY454" fmla="*/ 202462 h 579966"/>
                  <a:gd name="connsiteX455" fmla="*/ 136480 w 296273"/>
                  <a:gd name="connsiteY455" fmla="*/ 201499 h 579966"/>
                  <a:gd name="connsiteX456" fmla="*/ 135580 w 296273"/>
                  <a:gd name="connsiteY456" fmla="*/ 195591 h 579966"/>
                  <a:gd name="connsiteX457" fmla="*/ 135580 w 296273"/>
                  <a:gd name="connsiteY457" fmla="*/ 195206 h 579966"/>
                  <a:gd name="connsiteX458" fmla="*/ 137893 w 296273"/>
                  <a:gd name="connsiteY458" fmla="*/ 181272 h 579966"/>
                  <a:gd name="connsiteX459" fmla="*/ 138278 w 296273"/>
                  <a:gd name="connsiteY459" fmla="*/ 179923 h 579966"/>
                  <a:gd name="connsiteX460" fmla="*/ 139627 w 296273"/>
                  <a:gd name="connsiteY460" fmla="*/ 175236 h 579966"/>
                  <a:gd name="connsiteX461" fmla="*/ 139241 w 296273"/>
                  <a:gd name="connsiteY461" fmla="*/ 173245 h 579966"/>
                  <a:gd name="connsiteX462" fmla="*/ 137122 w 296273"/>
                  <a:gd name="connsiteY462" fmla="*/ 170484 h 579966"/>
                  <a:gd name="connsiteX463" fmla="*/ 133140 w 296273"/>
                  <a:gd name="connsiteY463" fmla="*/ 166888 h 579966"/>
                  <a:gd name="connsiteX464" fmla="*/ 132947 w 296273"/>
                  <a:gd name="connsiteY464" fmla="*/ 166631 h 579966"/>
                  <a:gd name="connsiteX465" fmla="*/ 131598 w 296273"/>
                  <a:gd name="connsiteY465" fmla="*/ 164320 h 579966"/>
                  <a:gd name="connsiteX466" fmla="*/ 131470 w 296273"/>
                  <a:gd name="connsiteY466" fmla="*/ 163870 h 579966"/>
                  <a:gd name="connsiteX467" fmla="*/ 131020 w 296273"/>
                  <a:gd name="connsiteY467" fmla="*/ 160660 h 579966"/>
                  <a:gd name="connsiteX468" fmla="*/ 131020 w 296273"/>
                  <a:gd name="connsiteY468" fmla="*/ 160210 h 579966"/>
                  <a:gd name="connsiteX469" fmla="*/ 131727 w 296273"/>
                  <a:gd name="connsiteY469" fmla="*/ 157256 h 579966"/>
                  <a:gd name="connsiteX470" fmla="*/ 132883 w 296273"/>
                  <a:gd name="connsiteY470" fmla="*/ 153725 h 579966"/>
                  <a:gd name="connsiteX471" fmla="*/ 133461 w 296273"/>
                  <a:gd name="connsiteY471" fmla="*/ 150963 h 579966"/>
                  <a:gd name="connsiteX472" fmla="*/ 132755 w 296273"/>
                  <a:gd name="connsiteY472" fmla="*/ 148780 h 579966"/>
                  <a:gd name="connsiteX473" fmla="*/ 127745 w 296273"/>
                  <a:gd name="connsiteY473" fmla="*/ 144157 h 579966"/>
                  <a:gd name="connsiteX474" fmla="*/ 127552 w 296273"/>
                  <a:gd name="connsiteY474" fmla="*/ 143964 h 579966"/>
                  <a:gd name="connsiteX475" fmla="*/ 126203 w 296273"/>
                  <a:gd name="connsiteY475" fmla="*/ 141910 h 579966"/>
                  <a:gd name="connsiteX476" fmla="*/ 124726 w 296273"/>
                  <a:gd name="connsiteY476" fmla="*/ 138763 h 579966"/>
                  <a:gd name="connsiteX477" fmla="*/ 124662 w 296273"/>
                  <a:gd name="connsiteY477" fmla="*/ 138506 h 579966"/>
                  <a:gd name="connsiteX478" fmla="*/ 123956 w 296273"/>
                  <a:gd name="connsiteY478" fmla="*/ 135296 h 579966"/>
                  <a:gd name="connsiteX479" fmla="*/ 123956 w 296273"/>
                  <a:gd name="connsiteY479" fmla="*/ 135039 h 579966"/>
                  <a:gd name="connsiteX480" fmla="*/ 123956 w 296273"/>
                  <a:gd name="connsiteY480" fmla="*/ 135039 h 579966"/>
                  <a:gd name="connsiteX481" fmla="*/ 123956 w 296273"/>
                  <a:gd name="connsiteY481" fmla="*/ 127719 h 579966"/>
                  <a:gd name="connsiteX482" fmla="*/ 124213 w 296273"/>
                  <a:gd name="connsiteY482" fmla="*/ 124251 h 579966"/>
                  <a:gd name="connsiteX483" fmla="*/ 124277 w 296273"/>
                  <a:gd name="connsiteY483" fmla="*/ 123866 h 579966"/>
                  <a:gd name="connsiteX484" fmla="*/ 125176 w 296273"/>
                  <a:gd name="connsiteY484" fmla="*/ 121811 h 579966"/>
                  <a:gd name="connsiteX485" fmla="*/ 125561 w 296273"/>
                  <a:gd name="connsiteY485" fmla="*/ 121361 h 579966"/>
                  <a:gd name="connsiteX486" fmla="*/ 127167 w 296273"/>
                  <a:gd name="connsiteY486" fmla="*/ 120206 h 579966"/>
                  <a:gd name="connsiteX487" fmla="*/ 132819 w 296273"/>
                  <a:gd name="connsiteY487" fmla="*/ 117380 h 579966"/>
                  <a:gd name="connsiteX488" fmla="*/ 134232 w 296273"/>
                  <a:gd name="connsiteY488" fmla="*/ 116289 h 579966"/>
                  <a:gd name="connsiteX489" fmla="*/ 135002 w 296273"/>
                  <a:gd name="connsiteY489" fmla="*/ 114427 h 579966"/>
                  <a:gd name="connsiteX490" fmla="*/ 135388 w 296273"/>
                  <a:gd name="connsiteY490" fmla="*/ 110831 h 579966"/>
                  <a:gd name="connsiteX491" fmla="*/ 135002 w 296273"/>
                  <a:gd name="connsiteY491" fmla="*/ 110060 h 579966"/>
                  <a:gd name="connsiteX492" fmla="*/ 133268 w 296273"/>
                  <a:gd name="connsiteY492" fmla="*/ 109097 h 579966"/>
                  <a:gd name="connsiteX493" fmla="*/ 133011 w 296273"/>
                  <a:gd name="connsiteY493" fmla="*/ 108904 h 579966"/>
                  <a:gd name="connsiteX494" fmla="*/ 132562 w 296273"/>
                  <a:gd name="connsiteY494" fmla="*/ 108455 h 579966"/>
                  <a:gd name="connsiteX495" fmla="*/ 132305 w 296273"/>
                  <a:gd name="connsiteY495" fmla="*/ 108070 h 579966"/>
                  <a:gd name="connsiteX496" fmla="*/ 130314 w 296273"/>
                  <a:gd name="connsiteY496" fmla="*/ 103382 h 579966"/>
                  <a:gd name="connsiteX497" fmla="*/ 129094 w 296273"/>
                  <a:gd name="connsiteY497" fmla="*/ 101777 h 579966"/>
                  <a:gd name="connsiteX498" fmla="*/ 127616 w 296273"/>
                  <a:gd name="connsiteY498" fmla="*/ 100428 h 579966"/>
                  <a:gd name="connsiteX499" fmla="*/ 123121 w 296273"/>
                  <a:gd name="connsiteY499" fmla="*/ 99850 h 579966"/>
                  <a:gd name="connsiteX500" fmla="*/ 121772 w 296273"/>
                  <a:gd name="connsiteY500" fmla="*/ 99337 h 579966"/>
                  <a:gd name="connsiteX501" fmla="*/ 121515 w 296273"/>
                  <a:gd name="connsiteY501" fmla="*/ 99208 h 579966"/>
                  <a:gd name="connsiteX502" fmla="*/ 118689 w 296273"/>
                  <a:gd name="connsiteY502" fmla="*/ 97218 h 579966"/>
                  <a:gd name="connsiteX503" fmla="*/ 116313 w 296273"/>
                  <a:gd name="connsiteY503" fmla="*/ 96383 h 579966"/>
                  <a:gd name="connsiteX504" fmla="*/ 115927 w 296273"/>
                  <a:gd name="connsiteY504" fmla="*/ 96126 h 579966"/>
                  <a:gd name="connsiteX505" fmla="*/ 114129 w 296273"/>
                  <a:gd name="connsiteY505" fmla="*/ 94328 h 579966"/>
                  <a:gd name="connsiteX506" fmla="*/ 113808 w 296273"/>
                  <a:gd name="connsiteY506" fmla="*/ 93686 h 579966"/>
                  <a:gd name="connsiteX507" fmla="*/ 113101 w 296273"/>
                  <a:gd name="connsiteY507" fmla="*/ 89384 h 579966"/>
                  <a:gd name="connsiteX508" fmla="*/ 113101 w 296273"/>
                  <a:gd name="connsiteY508" fmla="*/ 89063 h 579966"/>
                  <a:gd name="connsiteX509" fmla="*/ 113551 w 296273"/>
                  <a:gd name="connsiteY509" fmla="*/ 85659 h 579966"/>
                  <a:gd name="connsiteX510" fmla="*/ 113615 w 296273"/>
                  <a:gd name="connsiteY510" fmla="*/ 85403 h 579966"/>
                  <a:gd name="connsiteX511" fmla="*/ 115670 w 296273"/>
                  <a:gd name="connsiteY511" fmla="*/ 80394 h 579966"/>
                  <a:gd name="connsiteX512" fmla="*/ 116762 w 296273"/>
                  <a:gd name="connsiteY512" fmla="*/ 75129 h 579966"/>
                  <a:gd name="connsiteX513" fmla="*/ 116891 w 296273"/>
                  <a:gd name="connsiteY513" fmla="*/ 74807 h 579966"/>
                  <a:gd name="connsiteX514" fmla="*/ 117662 w 296273"/>
                  <a:gd name="connsiteY514" fmla="*/ 73459 h 579966"/>
                  <a:gd name="connsiteX515" fmla="*/ 114964 w 296273"/>
                  <a:gd name="connsiteY515" fmla="*/ 70184 h 579966"/>
                  <a:gd name="connsiteX516" fmla="*/ 108220 w 296273"/>
                  <a:gd name="connsiteY516" fmla="*/ 62286 h 579966"/>
                  <a:gd name="connsiteX517" fmla="*/ 104367 w 296273"/>
                  <a:gd name="connsiteY517" fmla="*/ 59332 h 579966"/>
                  <a:gd name="connsiteX518" fmla="*/ 101156 w 296273"/>
                  <a:gd name="connsiteY518" fmla="*/ 58498 h 579966"/>
                  <a:gd name="connsiteX519" fmla="*/ 100642 w 296273"/>
                  <a:gd name="connsiteY519" fmla="*/ 58176 h 579966"/>
                  <a:gd name="connsiteX520" fmla="*/ 94219 w 296273"/>
                  <a:gd name="connsiteY520" fmla="*/ 51755 h 579966"/>
                  <a:gd name="connsiteX521" fmla="*/ 86127 w 296273"/>
                  <a:gd name="connsiteY521" fmla="*/ 53425 h 579966"/>
                  <a:gd name="connsiteX522" fmla="*/ 84906 w 296273"/>
                  <a:gd name="connsiteY522" fmla="*/ 52911 h 579966"/>
                  <a:gd name="connsiteX523" fmla="*/ 80475 w 296273"/>
                  <a:gd name="connsiteY523" fmla="*/ 46040 h 579966"/>
                  <a:gd name="connsiteX524" fmla="*/ 78420 w 296273"/>
                  <a:gd name="connsiteY524" fmla="*/ 44820 h 579966"/>
                  <a:gd name="connsiteX525" fmla="*/ 77906 w 296273"/>
                  <a:gd name="connsiteY525" fmla="*/ 44114 h 579966"/>
                  <a:gd name="connsiteX526" fmla="*/ 78098 w 296273"/>
                  <a:gd name="connsiteY526" fmla="*/ 43215 h 579966"/>
                  <a:gd name="connsiteX527" fmla="*/ 79126 w 296273"/>
                  <a:gd name="connsiteY527" fmla="*/ 41674 h 579966"/>
                  <a:gd name="connsiteX528" fmla="*/ 79062 w 296273"/>
                  <a:gd name="connsiteY528" fmla="*/ 41545 h 579966"/>
                  <a:gd name="connsiteX529" fmla="*/ 77007 w 296273"/>
                  <a:gd name="connsiteY529" fmla="*/ 40775 h 579966"/>
                  <a:gd name="connsiteX530" fmla="*/ 74502 w 296273"/>
                  <a:gd name="connsiteY530" fmla="*/ 40390 h 579966"/>
                  <a:gd name="connsiteX531" fmla="*/ 68721 w 296273"/>
                  <a:gd name="connsiteY531" fmla="*/ 39876 h 579966"/>
                  <a:gd name="connsiteX532" fmla="*/ 68143 w 296273"/>
                  <a:gd name="connsiteY532" fmla="*/ 39683 h 579966"/>
                  <a:gd name="connsiteX533" fmla="*/ 67244 w 296273"/>
                  <a:gd name="connsiteY533" fmla="*/ 38977 h 579966"/>
                  <a:gd name="connsiteX534" fmla="*/ 66923 w 296273"/>
                  <a:gd name="connsiteY534" fmla="*/ 38592 h 579966"/>
                  <a:gd name="connsiteX535" fmla="*/ 64868 w 296273"/>
                  <a:gd name="connsiteY535" fmla="*/ 34739 h 579966"/>
                  <a:gd name="connsiteX536" fmla="*/ 64739 w 296273"/>
                  <a:gd name="connsiteY536" fmla="*/ 34418 h 579966"/>
                  <a:gd name="connsiteX537" fmla="*/ 64290 w 296273"/>
                  <a:gd name="connsiteY537" fmla="*/ 32363 h 579966"/>
                  <a:gd name="connsiteX538" fmla="*/ 64290 w 296273"/>
                  <a:gd name="connsiteY538" fmla="*/ 31785 h 579966"/>
                  <a:gd name="connsiteX539" fmla="*/ 66088 w 296273"/>
                  <a:gd name="connsiteY539" fmla="*/ 25878 h 579966"/>
                  <a:gd name="connsiteX540" fmla="*/ 66281 w 296273"/>
                  <a:gd name="connsiteY540" fmla="*/ 23823 h 579966"/>
                  <a:gd name="connsiteX541" fmla="*/ 66666 w 296273"/>
                  <a:gd name="connsiteY541" fmla="*/ 23052 h 579966"/>
                  <a:gd name="connsiteX542" fmla="*/ 68015 w 296273"/>
                  <a:gd name="connsiteY542" fmla="*/ 21896 h 579966"/>
                  <a:gd name="connsiteX543" fmla="*/ 69492 w 296273"/>
                  <a:gd name="connsiteY543" fmla="*/ 21062 h 579966"/>
                  <a:gd name="connsiteX544" fmla="*/ 70134 w 296273"/>
                  <a:gd name="connsiteY544" fmla="*/ 19970 h 579966"/>
                  <a:gd name="connsiteX545" fmla="*/ 70134 w 296273"/>
                  <a:gd name="connsiteY545" fmla="*/ 16824 h 579966"/>
                  <a:gd name="connsiteX546" fmla="*/ 69749 w 296273"/>
                  <a:gd name="connsiteY546" fmla="*/ 14961 h 579966"/>
                  <a:gd name="connsiteX547" fmla="*/ 69043 w 296273"/>
                  <a:gd name="connsiteY547" fmla="*/ 13934 h 579966"/>
                  <a:gd name="connsiteX548" fmla="*/ 65960 w 296273"/>
                  <a:gd name="connsiteY548" fmla="*/ 11558 h 579966"/>
                  <a:gd name="connsiteX549" fmla="*/ 64932 w 296273"/>
                  <a:gd name="connsiteY549" fmla="*/ 10531 h 579966"/>
                  <a:gd name="connsiteX550" fmla="*/ 64611 w 296273"/>
                  <a:gd name="connsiteY550" fmla="*/ 9889 h 579966"/>
                  <a:gd name="connsiteX551" fmla="*/ 64354 w 296273"/>
                  <a:gd name="connsiteY551" fmla="*/ 8091 h 579966"/>
                  <a:gd name="connsiteX552" fmla="*/ 64354 w 296273"/>
                  <a:gd name="connsiteY552" fmla="*/ 7705 h 579966"/>
                  <a:gd name="connsiteX553" fmla="*/ 64804 w 296273"/>
                  <a:gd name="connsiteY553" fmla="*/ 5651 h 579966"/>
                  <a:gd name="connsiteX554" fmla="*/ 64932 w 296273"/>
                  <a:gd name="connsiteY554" fmla="*/ 5330 h 579966"/>
                  <a:gd name="connsiteX555" fmla="*/ 65639 w 296273"/>
                  <a:gd name="connsiteY555" fmla="*/ 4045 h 579966"/>
                  <a:gd name="connsiteX556" fmla="*/ 64868 w 296273"/>
                  <a:gd name="connsiteY556" fmla="*/ 3275 h 579966"/>
                  <a:gd name="connsiteX557" fmla="*/ 64739 w 296273"/>
                  <a:gd name="connsiteY557" fmla="*/ 1798 h 579966"/>
                  <a:gd name="connsiteX558" fmla="*/ 65510 w 296273"/>
                  <a:gd name="connsiteY558" fmla="*/ 706 h 579966"/>
                  <a:gd name="connsiteX559" fmla="*/ 63969 w 296273"/>
                  <a:gd name="connsiteY559" fmla="*/ 0 h 579966"/>
                  <a:gd name="connsiteX560" fmla="*/ 63776 w 296273"/>
                  <a:gd name="connsiteY560" fmla="*/ 64 h 579966"/>
                  <a:gd name="connsiteX561" fmla="*/ 62877 w 296273"/>
                  <a:gd name="connsiteY561" fmla="*/ 1156 h 579966"/>
                  <a:gd name="connsiteX562" fmla="*/ 61592 w 296273"/>
                  <a:gd name="connsiteY562" fmla="*/ 3532 h 579966"/>
                  <a:gd name="connsiteX563" fmla="*/ 61464 w 296273"/>
                  <a:gd name="connsiteY563" fmla="*/ 3724 h 579966"/>
                  <a:gd name="connsiteX564" fmla="*/ 60115 w 296273"/>
                  <a:gd name="connsiteY564" fmla="*/ 5073 h 579966"/>
                  <a:gd name="connsiteX565" fmla="*/ 59601 w 296273"/>
                  <a:gd name="connsiteY565" fmla="*/ 5394 h 579966"/>
                  <a:gd name="connsiteX566" fmla="*/ 49454 w 296273"/>
                  <a:gd name="connsiteY566" fmla="*/ 7898 h 579966"/>
                  <a:gd name="connsiteX567" fmla="*/ 45921 w 296273"/>
                  <a:gd name="connsiteY567" fmla="*/ 9696 h 579966"/>
                  <a:gd name="connsiteX568" fmla="*/ 45664 w 296273"/>
                  <a:gd name="connsiteY568" fmla="*/ 9760 h 579966"/>
                  <a:gd name="connsiteX569" fmla="*/ 45600 w 296273"/>
                  <a:gd name="connsiteY569" fmla="*/ 9760 h 579966"/>
                  <a:gd name="connsiteX570" fmla="*/ 45472 w 296273"/>
                  <a:gd name="connsiteY570" fmla="*/ 10146 h 579966"/>
                  <a:gd name="connsiteX571" fmla="*/ 44573 w 296273"/>
                  <a:gd name="connsiteY571" fmla="*/ 11751 h 579966"/>
                  <a:gd name="connsiteX572" fmla="*/ 44380 w 296273"/>
                  <a:gd name="connsiteY572" fmla="*/ 12008 h 579966"/>
                  <a:gd name="connsiteX573" fmla="*/ 43031 w 296273"/>
                  <a:gd name="connsiteY573" fmla="*/ 13356 h 579966"/>
                  <a:gd name="connsiteX574" fmla="*/ 42774 w 296273"/>
                  <a:gd name="connsiteY574" fmla="*/ 13549 h 579966"/>
                  <a:gd name="connsiteX575" fmla="*/ 42453 w 296273"/>
                  <a:gd name="connsiteY575" fmla="*/ 14897 h 579966"/>
                  <a:gd name="connsiteX576" fmla="*/ 41554 w 296273"/>
                  <a:gd name="connsiteY576" fmla="*/ 15732 h 579966"/>
                  <a:gd name="connsiteX577" fmla="*/ 40398 w 296273"/>
                  <a:gd name="connsiteY577" fmla="*/ 15989 h 579966"/>
                  <a:gd name="connsiteX578" fmla="*/ 39306 w 296273"/>
                  <a:gd name="connsiteY578" fmla="*/ 15989 h 579966"/>
                  <a:gd name="connsiteX579" fmla="*/ 36801 w 296273"/>
                  <a:gd name="connsiteY579" fmla="*/ 17145 h 579966"/>
                  <a:gd name="connsiteX580" fmla="*/ 37444 w 296273"/>
                  <a:gd name="connsiteY580" fmla="*/ 18044 h 579966"/>
                  <a:gd name="connsiteX581" fmla="*/ 37636 w 296273"/>
                  <a:gd name="connsiteY581" fmla="*/ 18686 h 579966"/>
                  <a:gd name="connsiteX582" fmla="*/ 37636 w 296273"/>
                  <a:gd name="connsiteY582" fmla="*/ 19585 h 579966"/>
                  <a:gd name="connsiteX583" fmla="*/ 37315 w 296273"/>
                  <a:gd name="connsiteY583" fmla="*/ 20420 h 579966"/>
                  <a:gd name="connsiteX584" fmla="*/ 35966 w 296273"/>
                  <a:gd name="connsiteY584" fmla="*/ 21768 h 579966"/>
                  <a:gd name="connsiteX585" fmla="*/ 35709 w 296273"/>
                  <a:gd name="connsiteY585" fmla="*/ 21961 h 579966"/>
                  <a:gd name="connsiteX586" fmla="*/ 34104 w 296273"/>
                  <a:gd name="connsiteY586" fmla="*/ 22860 h 579966"/>
                  <a:gd name="connsiteX587" fmla="*/ 31856 w 296273"/>
                  <a:gd name="connsiteY587" fmla="*/ 23630 h 579966"/>
                  <a:gd name="connsiteX588" fmla="*/ 29993 w 296273"/>
                  <a:gd name="connsiteY588" fmla="*/ 23887 h 579966"/>
                  <a:gd name="connsiteX589" fmla="*/ 28773 w 296273"/>
                  <a:gd name="connsiteY589" fmla="*/ 24401 h 579966"/>
                  <a:gd name="connsiteX590" fmla="*/ 27681 w 296273"/>
                  <a:gd name="connsiteY590" fmla="*/ 25685 h 579966"/>
                  <a:gd name="connsiteX591" fmla="*/ 27424 w 296273"/>
                  <a:gd name="connsiteY591" fmla="*/ 26134 h 579966"/>
                  <a:gd name="connsiteX592" fmla="*/ 28773 w 296273"/>
                  <a:gd name="connsiteY592" fmla="*/ 26456 h 579966"/>
                  <a:gd name="connsiteX593" fmla="*/ 29608 w 296273"/>
                  <a:gd name="connsiteY593" fmla="*/ 27226 h 579966"/>
                  <a:gd name="connsiteX594" fmla="*/ 30058 w 296273"/>
                  <a:gd name="connsiteY594" fmla="*/ 28575 h 579966"/>
                  <a:gd name="connsiteX595" fmla="*/ 30122 w 296273"/>
                  <a:gd name="connsiteY595" fmla="*/ 28831 h 579966"/>
                  <a:gd name="connsiteX596" fmla="*/ 30379 w 296273"/>
                  <a:gd name="connsiteY596" fmla="*/ 32235 h 579966"/>
                  <a:gd name="connsiteX597" fmla="*/ 30314 w 296273"/>
                  <a:gd name="connsiteY597" fmla="*/ 32748 h 579966"/>
                  <a:gd name="connsiteX598" fmla="*/ 29544 w 296273"/>
                  <a:gd name="connsiteY598" fmla="*/ 34611 h 579966"/>
                  <a:gd name="connsiteX599" fmla="*/ 31021 w 296273"/>
                  <a:gd name="connsiteY599" fmla="*/ 34867 h 579966"/>
                  <a:gd name="connsiteX600" fmla="*/ 31792 w 296273"/>
                  <a:gd name="connsiteY600" fmla="*/ 35381 h 579966"/>
                  <a:gd name="connsiteX601" fmla="*/ 32241 w 296273"/>
                  <a:gd name="connsiteY601" fmla="*/ 36087 h 579966"/>
                  <a:gd name="connsiteX602" fmla="*/ 32434 w 296273"/>
                  <a:gd name="connsiteY602" fmla="*/ 36537 h 579966"/>
                  <a:gd name="connsiteX603" fmla="*/ 32884 w 296273"/>
                  <a:gd name="connsiteY603" fmla="*/ 39747 h 579966"/>
                  <a:gd name="connsiteX604" fmla="*/ 32884 w 296273"/>
                  <a:gd name="connsiteY604" fmla="*/ 43793 h 579966"/>
                  <a:gd name="connsiteX605" fmla="*/ 32819 w 296273"/>
                  <a:gd name="connsiteY605" fmla="*/ 44114 h 579966"/>
                  <a:gd name="connsiteX606" fmla="*/ 31920 w 296273"/>
                  <a:gd name="connsiteY606" fmla="*/ 47517 h 579966"/>
                  <a:gd name="connsiteX607" fmla="*/ 31471 w 296273"/>
                  <a:gd name="connsiteY607" fmla="*/ 48159 h 579966"/>
                  <a:gd name="connsiteX608" fmla="*/ 29415 w 296273"/>
                  <a:gd name="connsiteY608" fmla="*/ 49508 h 579966"/>
                  <a:gd name="connsiteX609" fmla="*/ 28324 w 296273"/>
                  <a:gd name="connsiteY609" fmla="*/ 49572 h 579966"/>
                  <a:gd name="connsiteX610" fmla="*/ 25690 w 296273"/>
                  <a:gd name="connsiteY610" fmla="*/ 48480 h 579966"/>
                  <a:gd name="connsiteX611" fmla="*/ 25048 w 296273"/>
                  <a:gd name="connsiteY611" fmla="*/ 47196 h 579966"/>
                  <a:gd name="connsiteX612" fmla="*/ 25754 w 296273"/>
                  <a:gd name="connsiteY612" fmla="*/ 44435 h 579966"/>
                  <a:gd name="connsiteX613" fmla="*/ 25819 w 296273"/>
                  <a:gd name="connsiteY613" fmla="*/ 44178 h 579966"/>
                  <a:gd name="connsiteX614" fmla="*/ 26461 w 296273"/>
                  <a:gd name="connsiteY614" fmla="*/ 42958 h 579966"/>
                  <a:gd name="connsiteX615" fmla="*/ 24277 w 296273"/>
                  <a:gd name="connsiteY615" fmla="*/ 45462 h 579966"/>
                  <a:gd name="connsiteX616" fmla="*/ 22993 w 296273"/>
                  <a:gd name="connsiteY616" fmla="*/ 46490 h 579966"/>
                  <a:gd name="connsiteX617" fmla="*/ 22800 w 296273"/>
                  <a:gd name="connsiteY617" fmla="*/ 46618 h 579966"/>
                  <a:gd name="connsiteX618" fmla="*/ 21130 w 296273"/>
                  <a:gd name="connsiteY618" fmla="*/ 47453 h 579966"/>
                  <a:gd name="connsiteX619" fmla="*/ 20295 w 296273"/>
                  <a:gd name="connsiteY619" fmla="*/ 48416 h 579966"/>
                  <a:gd name="connsiteX620" fmla="*/ 20681 w 296273"/>
                  <a:gd name="connsiteY620" fmla="*/ 48352 h 579966"/>
                  <a:gd name="connsiteX621" fmla="*/ 21837 w 296273"/>
                  <a:gd name="connsiteY621" fmla="*/ 48352 h 579966"/>
                  <a:gd name="connsiteX622" fmla="*/ 22929 w 296273"/>
                  <a:gd name="connsiteY622" fmla="*/ 49251 h 579966"/>
                  <a:gd name="connsiteX623" fmla="*/ 23828 w 296273"/>
                  <a:gd name="connsiteY623" fmla="*/ 53168 h 579966"/>
                  <a:gd name="connsiteX624" fmla="*/ 24085 w 296273"/>
                  <a:gd name="connsiteY624" fmla="*/ 52975 h 579966"/>
                  <a:gd name="connsiteX625" fmla="*/ 24791 w 296273"/>
                  <a:gd name="connsiteY625" fmla="*/ 52718 h 579966"/>
                  <a:gd name="connsiteX626" fmla="*/ 25947 w 296273"/>
                  <a:gd name="connsiteY626" fmla="*/ 52718 h 579966"/>
                  <a:gd name="connsiteX627" fmla="*/ 27103 w 296273"/>
                  <a:gd name="connsiteY627" fmla="*/ 53810 h 579966"/>
                  <a:gd name="connsiteX628" fmla="*/ 27360 w 296273"/>
                  <a:gd name="connsiteY628" fmla="*/ 57470 h 579966"/>
                  <a:gd name="connsiteX629" fmla="*/ 28259 w 296273"/>
                  <a:gd name="connsiteY629" fmla="*/ 61387 h 579966"/>
                  <a:gd name="connsiteX630" fmla="*/ 28259 w 296273"/>
                  <a:gd name="connsiteY630" fmla="*/ 61644 h 579966"/>
                  <a:gd name="connsiteX631" fmla="*/ 28259 w 296273"/>
                  <a:gd name="connsiteY631" fmla="*/ 65304 h 579966"/>
                  <a:gd name="connsiteX632" fmla="*/ 27874 w 296273"/>
                  <a:gd name="connsiteY632" fmla="*/ 66139 h 579966"/>
                  <a:gd name="connsiteX633" fmla="*/ 26268 w 296273"/>
                  <a:gd name="connsiteY633" fmla="*/ 67487 h 579966"/>
                  <a:gd name="connsiteX634" fmla="*/ 20424 w 296273"/>
                  <a:gd name="connsiteY634" fmla="*/ 71212 h 579966"/>
                  <a:gd name="connsiteX635" fmla="*/ 20038 w 296273"/>
                  <a:gd name="connsiteY635" fmla="*/ 71340 h 579966"/>
                  <a:gd name="connsiteX636" fmla="*/ 17084 w 296273"/>
                  <a:gd name="connsiteY636" fmla="*/ 72046 h 579966"/>
                  <a:gd name="connsiteX637" fmla="*/ 15928 w 296273"/>
                  <a:gd name="connsiteY637" fmla="*/ 71661 h 579966"/>
                  <a:gd name="connsiteX638" fmla="*/ 16378 w 296273"/>
                  <a:gd name="connsiteY638" fmla="*/ 72367 h 579966"/>
                  <a:gd name="connsiteX639" fmla="*/ 16442 w 296273"/>
                  <a:gd name="connsiteY639" fmla="*/ 73523 h 579966"/>
                  <a:gd name="connsiteX640" fmla="*/ 15414 w 296273"/>
                  <a:gd name="connsiteY640" fmla="*/ 74101 h 579966"/>
                  <a:gd name="connsiteX641" fmla="*/ 12781 w 296273"/>
                  <a:gd name="connsiteY641" fmla="*/ 74165 h 579966"/>
                  <a:gd name="connsiteX642" fmla="*/ 13359 w 296273"/>
                  <a:gd name="connsiteY642" fmla="*/ 75835 h 579966"/>
                  <a:gd name="connsiteX643" fmla="*/ 13359 w 296273"/>
                  <a:gd name="connsiteY643" fmla="*/ 76541 h 579966"/>
                  <a:gd name="connsiteX644" fmla="*/ 12909 w 296273"/>
                  <a:gd name="connsiteY644" fmla="*/ 78147 h 579966"/>
                  <a:gd name="connsiteX645" fmla="*/ 12717 w 296273"/>
                  <a:gd name="connsiteY645" fmla="*/ 78532 h 579966"/>
                  <a:gd name="connsiteX646" fmla="*/ 11432 w 296273"/>
                  <a:gd name="connsiteY646" fmla="*/ 80266 h 579966"/>
                  <a:gd name="connsiteX647" fmla="*/ 10597 w 296273"/>
                  <a:gd name="connsiteY647" fmla="*/ 82192 h 579966"/>
                  <a:gd name="connsiteX648" fmla="*/ 10469 w 296273"/>
                  <a:gd name="connsiteY648" fmla="*/ 82385 h 579966"/>
                  <a:gd name="connsiteX649" fmla="*/ 8157 w 296273"/>
                  <a:gd name="connsiteY649" fmla="*/ 85595 h 579966"/>
                  <a:gd name="connsiteX650" fmla="*/ 7835 w 296273"/>
                  <a:gd name="connsiteY650" fmla="*/ 85916 h 579966"/>
                  <a:gd name="connsiteX651" fmla="*/ 1541 w 296273"/>
                  <a:gd name="connsiteY651" fmla="*/ 89641 h 579966"/>
                  <a:gd name="connsiteX652" fmla="*/ 0 w 296273"/>
                  <a:gd name="connsiteY652" fmla="*/ 93172 h 579966"/>
                  <a:gd name="connsiteX653" fmla="*/ 1092 w 296273"/>
                  <a:gd name="connsiteY653" fmla="*/ 93365 h 579966"/>
                  <a:gd name="connsiteX654" fmla="*/ 6744 w 296273"/>
                  <a:gd name="connsiteY654" fmla="*/ 90026 h 579966"/>
                  <a:gd name="connsiteX655" fmla="*/ 12781 w 296273"/>
                  <a:gd name="connsiteY655" fmla="*/ 83733 h 579966"/>
                  <a:gd name="connsiteX656" fmla="*/ 12974 w 296273"/>
                  <a:gd name="connsiteY656" fmla="*/ 83605 h 579966"/>
                  <a:gd name="connsiteX657" fmla="*/ 19332 w 296273"/>
                  <a:gd name="connsiteY657" fmla="*/ 79238 h 579966"/>
                  <a:gd name="connsiteX658" fmla="*/ 24213 w 296273"/>
                  <a:gd name="connsiteY658" fmla="*/ 76477 h 579966"/>
                  <a:gd name="connsiteX659" fmla="*/ 25562 w 296273"/>
                  <a:gd name="connsiteY659" fmla="*/ 76605 h 579966"/>
                  <a:gd name="connsiteX660" fmla="*/ 25819 w 296273"/>
                  <a:gd name="connsiteY660" fmla="*/ 77890 h 579966"/>
                  <a:gd name="connsiteX661" fmla="*/ 25241 w 296273"/>
                  <a:gd name="connsiteY661" fmla="*/ 79302 h 579966"/>
                  <a:gd name="connsiteX662" fmla="*/ 25241 w 296273"/>
                  <a:gd name="connsiteY662" fmla="*/ 82256 h 579966"/>
                  <a:gd name="connsiteX663" fmla="*/ 24984 w 296273"/>
                  <a:gd name="connsiteY663" fmla="*/ 83990 h 579966"/>
                  <a:gd name="connsiteX664" fmla="*/ 24534 w 296273"/>
                  <a:gd name="connsiteY664" fmla="*/ 85916 h 579966"/>
                  <a:gd name="connsiteX665" fmla="*/ 24406 w 296273"/>
                  <a:gd name="connsiteY665" fmla="*/ 86237 h 579966"/>
                  <a:gd name="connsiteX666" fmla="*/ 22800 w 296273"/>
                  <a:gd name="connsiteY666" fmla="*/ 88742 h 579966"/>
                  <a:gd name="connsiteX667" fmla="*/ 21259 w 296273"/>
                  <a:gd name="connsiteY667" fmla="*/ 92016 h 579966"/>
                  <a:gd name="connsiteX668" fmla="*/ 21130 w 296273"/>
                  <a:gd name="connsiteY668" fmla="*/ 92209 h 579966"/>
                  <a:gd name="connsiteX669" fmla="*/ 20424 w 296273"/>
                  <a:gd name="connsiteY669" fmla="*/ 93108 h 579966"/>
                  <a:gd name="connsiteX670" fmla="*/ 19910 w 296273"/>
                  <a:gd name="connsiteY670" fmla="*/ 93493 h 579966"/>
                  <a:gd name="connsiteX671" fmla="*/ 17919 w 296273"/>
                  <a:gd name="connsiteY671" fmla="*/ 94328 h 579966"/>
                  <a:gd name="connsiteX672" fmla="*/ 17020 w 296273"/>
                  <a:gd name="connsiteY672" fmla="*/ 95355 h 579966"/>
                  <a:gd name="connsiteX673" fmla="*/ 17212 w 296273"/>
                  <a:gd name="connsiteY673" fmla="*/ 97924 h 579966"/>
                  <a:gd name="connsiteX674" fmla="*/ 17662 w 296273"/>
                  <a:gd name="connsiteY674" fmla="*/ 98951 h 5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</a:cxnLst>
                <a:rect l="l" t="t" r="r" b="b"/>
                <a:pathLst>
                  <a:path w="296273" h="579966">
                    <a:moveTo>
                      <a:pt x="17662" y="98951"/>
                    </a:moveTo>
                    <a:lnTo>
                      <a:pt x="24920" y="95034"/>
                    </a:lnTo>
                    <a:lnTo>
                      <a:pt x="31278" y="91631"/>
                    </a:lnTo>
                    <a:cubicBezTo>
                      <a:pt x="31406" y="91567"/>
                      <a:pt x="31535" y="91567"/>
                      <a:pt x="31663" y="91567"/>
                    </a:cubicBezTo>
                    <a:cubicBezTo>
                      <a:pt x="31792" y="91567"/>
                      <a:pt x="31920" y="91503"/>
                      <a:pt x="32049" y="91503"/>
                    </a:cubicBezTo>
                    <a:cubicBezTo>
                      <a:pt x="32306" y="91567"/>
                      <a:pt x="32498" y="91631"/>
                      <a:pt x="32691" y="91824"/>
                    </a:cubicBezTo>
                    <a:cubicBezTo>
                      <a:pt x="33076" y="92209"/>
                      <a:pt x="33140" y="92723"/>
                      <a:pt x="32884" y="93172"/>
                    </a:cubicBezTo>
                    <a:lnTo>
                      <a:pt x="25819" y="105694"/>
                    </a:lnTo>
                    <a:lnTo>
                      <a:pt x="25112" y="107492"/>
                    </a:lnTo>
                    <a:lnTo>
                      <a:pt x="25305" y="108198"/>
                    </a:lnTo>
                    <a:lnTo>
                      <a:pt x="26268" y="108583"/>
                    </a:lnTo>
                    <a:lnTo>
                      <a:pt x="27874" y="108776"/>
                    </a:lnTo>
                    <a:lnTo>
                      <a:pt x="30379" y="107941"/>
                    </a:lnTo>
                    <a:cubicBezTo>
                      <a:pt x="30443" y="107941"/>
                      <a:pt x="30571" y="107877"/>
                      <a:pt x="30636" y="107877"/>
                    </a:cubicBezTo>
                    <a:lnTo>
                      <a:pt x="33140" y="107620"/>
                    </a:lnTo>
                    <a:cubicBezTo>
                      <a:pt x="33462" y="107620"/>
                      <a:pt x="33783" y="107684"/>
                      <a:pt x="33975" y="107877"/>
                    </a:cubicBezTo>
                    <a:cubicBezTo>
                      <a:pt x="34232" y="108070"/>
                      <a:pt x="34361" y="108391"/>
                      <a:pt x="34361" y="108712"/>
                    </a:cubicBezTo>
                    <a:lnTo>
                      <a:pt x="34618" y="113977"/>
                    </a:lnTo>
                    <a:lnTo>
                      <a:pt x="34810" y="115775"/>
                    </a:lnTo>
                    <a:lnTo>
                      <a:pt x="36095" y="118344"/>
                    </a:lnTo>
                    <a:cubicBezTo>
                      <a:pt x="36159" y="118472"/>
                      <a:pt x="36223" y="118665"/>
                      <a:pt x="36223" y="118857"/>
                    </a:cubicBezTo>
                    <a:lnTo>
                      <a:pt x="36223" y="120463"/>
                    </a:lnTo>
                    <a:cubicBezTo>
                      <a:pt x="36223" y="120591"/>
                      <a:pt x="36223" y="120719"/>
                      <a:pt x="36159" y="120848"/>
                    </a:cubicBezTo>
                    <a:lnTo>
                      <a:pt x="35709" y="122196"/>
                    </a:lnTo>
                    <a:cubicBezTo>
                      <a:pt x="35645" y="122325"/>
                      <a:pt x="35645" y="122389"/>
                      <a:pt x="35581" y="122517"/>
                    </a:cubicBezTo>
                    <a:lnTo>
                      <a:pt x="33333" y="125535"/>
                    </a:lnTo>
                    <a:lnTo>
                      <a:pt x="33140" y="126177"/>
                    </a:lnTo>
                    <a:lnTo>
                      <a:pt x="33783" y="127076"/>
                    </a:lnTo>
                    <a:lnTo>
                      <a:pt x="36994" y="128746"/>
                    </a:lnTo>
                    <a:lnTo>
                      <a:pt x="49133" y="132791"/>
                    </a:lnTo>
                    <a:lnTo>
                      <a:pt x="50674" y="133112"/>
                    </a:lnTo>
                    <a:lnTo>
                      <a:pt x="52344" y="132149"/>
                    </a:lnTo>
                    <a:cubicBezTo>
                      <a:pt x="52537" y="132021"/>
                      <a:pt x="52729" y="132021"/>
                      <a:pt x="52986" y="132021"/>
                    </a:cubicBezTo>
                    <a:lnTo>
                      <a:pt x="56198" y="132278"/>
                    </a:lnTo>
                    <a:cubicBezTo>
                      <a:pt x="56776" y="132342"/>
                      <a:pt x="57225" y="132727"/>
                      <a:pt x="57225" y="133305"/>
                    </a:cubicBezTo>
                    <a:lnTo>
                      <a:pt x="57482" y="135617"/>
                    </a:lnTo>
                    <a:cubicBezTo>
                      <a:pt x="57482" y="135809"/>
                      <a:pt x="57482" y="136002"/>
                      <a:pt x="57354" y="136195"/>
                    </a:cubicBezTo>
                    <a:lnTo>
                      <a:pt x="56262" y="138570"/>
                    </a:lnTo>
                    <a:lnTo>
                      <a:pt x="55170" y="143258"/>
                    </a:lnTo>
                    <a:lnTo>
                      <a:pt x="55812" y="146661"/>
                    </a:lnTo>
                    <a:cubicBezTo>
                      <a:pt x="55812" y="146790"/>
                      <a:pt x="55812" y="146918"/>
                      <a:pt x="55812" y="147046"/>
                    </a:cubicBezTo>
                    <a:lnTo>
                      <a:pt x="55363" y="149551"/>
                    </a:lnTo>
                    <a:lnTo>
                      <a:pt x="53693" y="154495"/>
                    </a:lnTo>
                    <a:lnTo>
                      <a:pt x="53050" y="157385"/>
                    </a:lnTo>
                    <a:lnTo>
                      <a:pt x="52601" y="162265"/>
                    </a:lnTo>
                    <a:cubicBezTo>
                      <a:pt x="52601" y="162457"/>
                      <a:pt x="52537" y="162586"/>
                      <a:pt x="52408" y="162779"/>
                    </a:cubicBezTo>
                    <a:lnTo>
                      <a:pt x="51381" y="164448"/>
                    </a:lnTo>
                    <a:lnTo>
                      <a:pt x="50610" y="167723"/>
                    </a:lnTo>
                    <a:lnTo>
                      <a:pt x="50803" y="167594"/>
                    </a:lnTo>
                    <a:lnTo>
                      <a:pt x="50995" y="167466"/>
                    </a:lnTo>
                    <a:cubicBezTo>
                      <a:pt x="51059" y="167402"/>
                      <a:pt x="51188" y="167402"/>
                      <a:pt x="51252" y="167338"/>
                    </a:cubicBezTo>
                    <a:cubicBezTo>
                      <a:pt x="51509" y="167209"/>
                      <a:pt x="51830" y="167145"/>
                      <a:pt x="52087" y="167273"/>
                    </a:cubicBezTo>
                    <a:lnTo>
                      <a:pt x="54656" y="168172"/>
                    </a:lnTo>
                    <a:lnTo>
                      <a:pt x="57739" y="165219"/>
                    </a:lnTo>
                    <a:cubicBezTo>
                      <a:pt x="57867" y="165090"/>
                      <a:pt x="57932" y="165026"/>
                      <a:pt x="58060" y="164962"/>
                    </a:cubicBezTo>
                    <a:lnTo>
                      <a:pt x="60115" y="164063"/>
                    </a:lnTo>
                    <a:cubicBezTo>
                      <a:pt x="60308" y="163999"/>
                      <a:pt x="60501" y="163934"/>
                      <a:pt x="60693" y="163999"/>
                    </a:cubicBezTo>
                    <a:lnTo>
                      <a:pt x="60693" y="163999"/>
                    </a:lnTo>
                    <a:lnTo>
                      <a:pt x="60693" y="163999"/>
                    </a:lnTo>
                    <a:lnTo>
                      <a:pt x="63005" y="164255"/>
                    </a:lnTo>
                    <a:cubicBezTo>
                      <a:pt x="63070" y="164255"/>
                      <a:pt x="63198" y="164255"/>
                      <a:pt x="63262" y="164320"/>
                    </a:cubicBezTo>
                    <a:lnTo>
                      <a:pt x="66024" y="165219"/>
                    </a:lnTo>
                    <a:cubicBezTo>
                      <a:pt x="66152" y="165283"/>
                      <a:pt x="66217" y="165283"/>
                      <a:pt x="66345" y="165347"/>
                    </a:cubicBezTo>
                    <a:lnTo>
                      <a:pt x="70648" y="168365"/>
                    </a:lnTo>
                    <a:lnTo>
                      <a:pt x="72190" y="168558"/>
                    </a:lnTo>
                    <a:lnTo>
                      <a:pt x="73795" y="168172"/>
                    </a:lnTo>
                    <a:cubicBezTo>
                      <a:pt x="73924" y="168108"/>
                      <a:pt x="74052" y="168108"/>
                      <a:pt x="74245" y="168172"/>
                    </a:cubicBezTo>
                    <a:lnTo>
                      <a:pt x="76043" y="168429"/>
                    </a:lnTo>
                    <a:cubicBezTo>
                      <a:pt x="76172" y="168429"/>
                      <a:pt x="76236" y="168493"/>
                      <a:pt x="76300" y="168493"/>
                    </a:cubicBezTo>
                    <a:lnTo>
                      <a:pt x="78612" y="169392"/>
                    </a:lnTo>
                    <a:cubicBezTo>
                      <a:pt x="78741" y="169457"/>
                      <a:pt x="78805" y="169521"/>
                      <a:pt x="78933" y="169585"/>
                    </a:cubicBezTo>
                    <a:lnTo>
                      <a:pt x="85099" y="174594"/>
                    </a:lnTo>
                    <a:cubicBezTo>
                      <a:pt x="85163" y="174658"/>
                      <a:pt x="85228" y="174722"/>
                      <a:pt x="85292" y="174786"/>
                    </a:cubicBezTo>
                    <a:lnTo>
                      <a:pt x="88503" y="178896"/>
                    </a:lnTo>
                    <a:lnTo>
                      <a:pt x="94990" y="184418"/>
                    </a:lnTo>
                    <a:lnTo>
                      <a:pt x="96467" y="185510"/>
                    </a:lnTo>
                    <a:lnTo>
                      <a:pt x="100449" y="185510"/>
                    </a:lnTo>
                    <a:cubicBezTo>
                      <a:pt x="100577" y="185510"/>
                      <a:pt x="100642" y="185510"/>
                      <a:pt x="100770" y="185574"/>
                    </a:cubicBezTo>
                    <a:lnTo>
                      <a:pt x="105330" y="186922"/>
                    </a:lnTo>
                    <a:cubicBezTo>
                      <a:pt x="105651" y="186987"/>
                      <a:pt x="105908" y="187243"/>
                      <a:pt x="106037" y="187565"/>
                    </a:cubicBezTo>
                    <a:cubicBezTo>
                      <a:pt x="106165" y="187886"/>
                      <a:pt x="106165" y="188207"/>
                      <a:pt x="106037" y="188528"/>
                    </a:cubicBezTo>
                    <a:lnTo>
                      <a:pt x="103018" y="195398"/>
                    </a:lnTo>
                    <a:lnTo>
                      <a:pt x="103275" y="196169"/>
                    </a:lnTo>
                    <a:lnTo>
                      <a:pt x="103853" y="196875"/>
                    </a:lnTo>
                    <a:lnTo>
                      <a:pt x="106037" y="197646"/>
                    </a:lnTo>
                    <a:lnTo>
                      <a:pt x="108606" y="198224"/>
                    </a:lnTo>
                    <a:lnTo>
                      <a:pt x="111881" y="197389"/>
                    </a:lnTo>
                    <a:lnTo>
                      <a:pt x="113615" y="196554"/>
                    </a:lnTo>
                    <a:cubicBezTo>
                      <a:pt x="113744" y="196490"/>
                      <a:pt x="113936" y="196426"/>
                      <a:pt x="114129" y="196426"/>
                    </a:cubicBezTo>
                    <a:lnTo>
                      <a:pt x="115285" y="196426"/>
                    </a:lnTo>
                    <a:cubicBezTo>
                      <a:pt x="115670" y="196426"/>
                      <a:pt x="115992" y="196618"/>
                      <a:pt x="116249" y="196940"/>
                    </a:cubicBezTo>
                    <a:lnTo>
                      <a:pt x="117533" y="198802"/>
                    </a:lnTo>
                    <a:lnTo>
                      <a:pt x="120552" y="200985"/>
                    </a:lnTo>
                    <a:lnTo>
                      <a:pt x="121772" y="201563"/>
                    </a:lnTo>
                    <a:cubicBezTo>
                      <a:pt x="121965" y="201691"/>
                      <a:pt x="122157" y="201820"/>
                      <a:pt x="122222" y="202012"/>
                    </a:cubicBezTo>
                    <a:lnTo>
                      <a:pt x="122928" y="203168"/>
                    </a:lnTo>
                    <a:cubicBezTo>
                      <a:pt x="123185" y="203553"/>
                      <a:pt x="123121" y="204067"/>
                      <a:pt x="122864" y="204452"/>
                    </a:cubicBezTo>
                    <a:lnTo>
                      <a:pt x="122157" y="205351"/>
                    </a:lnTo>
                    <a:lnTo>
                      <a:pt x="120166" y="208498"/>
                    </a:lnTo>
                    <a:lnTo>
                      <a:pt x="116827" y="216396"/>
                    </a:lnTo>
                    <a:lnTo>
                      <a:pt x="117918" y="218001"/>
                    </a:lnTo>
                    <a:cubicBezTo>
                      <a:pt x="118111" y="218258"/>
                      <a:pt x="118175" y="218579"/>
                      <a:pt x="118111" y="218900"/>
                    </a:cubicBezTo>
                    <a:lnTo>
                      <a:pt x="117983" y="219414"/>
                    </a:lnTo>
                    <a:lnTo>
                      <a:pt x="117469" y="221726"/>
                    </a:lnTo>
                    <a:lnTo>
                      <a:pt x="117469" y="223267"/>
                    </a:lnTo>
                    <a:lnTo>
                      <a:pt x="118111" y="225964"/>
                    </a:lnTo>
                    <a:lnTo>
                      <a:pt x="120102" y="230202"/>
                    </a:lnTo>
                    <a:cubicBezTo>
                      <a:pt x="120166" y="230266"/>
                      <a:pt x="120166" y="230330"/>
                      <a:pt x="120166" y="230394"/>
                    </a:cubicBezTo>
                    <a:lnTo>
                      <a:pt x="121772" y="237008"/>
                    </a:lnTo>
                    <a:cubicBezTo>
                      <a:pt x="121772" y="237072"/>
                      <a:pt x="121836" y="237201"/>
                      <a:pt x="121836" y="237265"/>
                    </a:cubicBezTo>
                    <a:lnTo>
                      <a:pt x="121836" y="239320"/>
                    </a:lnTo>
                    <a:lnTo>
                      <a:pt x="122222" y="241246"/>
                    </a:lnTo>
                    <a:lnTo>
                      <a:pt x="122735" y="242274"/>
                    </a:lnTo>
                    <a:lnTo>
                      <a:pt x="124020" y="243429"/>
                    </a:lnTo>
                    <a:lnTo>
                      <a:pt x="125240" y="244071"/>
                    </a:lnTo>
                    <a:cubicBezTo>
                      <a:pt x="125304" y="244136"/>
                      <a:pt x="125369" y="244136"/>
                      <a:pt x="125433" y="244200"/>
                    </a:cubicBezTo>
                    <a:lnTo>
                      <a:pt x="128194" y="246512"/>
                    </a:lnTo>
                    <a:cubicBezTo>
                      <a:pt x="128323" y="246640"/>
                      <a:pt x="128387" y="246704"/>
                      <a:pt x="128451" y="246833"/>
                    </a:cubicBezTo>
                    <a:lnTo>
                      <a:pt x="131406" y="252548"/>
                    </a:lnTo>
                    <a:lnTo>
                      <a:pt x="134039" y="258006"/>
                    </a:lnTo>
                    <a:lnTo>
                      <a:pt x="140397" y="261923"/>
                    </a:lnTo>
                    <a:lnTo>
                      <a:pt x="144572" y="263656"/>
                    </a:lnTo>
                    <a:cubicBezTo>
                      <a:pt x="144636" y="263720"/>
                      <a:pt x="144765" y="263720"/>
                      <a:pt x="144829" y="263785"/>
                    </a:cubicBezTo>
                    <a:lnTo>
                      <a:pt x="159408" y="274958"/>
                    </a:lnTo>
                    <a:lnTo>
                      <a:pt x="166858" y="283048"/>
                    </a:lnTo>
                    <a:lnTo>
                      <a:pt x="174694" y="294928"/>
                    </a:lnTo>
                    <a:lnTo>
                      <a:pt x="176685" y="296918"/>
                    </a:lnTo>
                    <a:cubicBezTo>
                      <a:pt x="176749" y="296983"/>
                      <a:pt x="176813" y="297047"/>
                      <a:pt x="176878" y="297175"/>
                    </a:cubicBezTo>
                    <a:lnTo>
                      <a:pt x="177777" y="298781"/>
                    </a:lnTo>
                    <a:cubicBezTo>
                      <a:pt x="177905" y="298973"/>
                      <a:pt x="177905" y="299166"/>
                      <a:pt x="177905" y="299358"/>
                    </a:cubicBezTo>
                    <a:lnTo>
                      <a:pt x="177905" y="300514"/>
                    </a:lnTo>
                    <a:cubicBezTo>
                      <a:pt x="177905" y="300835"/>
                      <a:pt x="177777" y="301092"/>
                      <a:pt x="177584" y="301349"/>
                    </a:cubicBezTo>
                    <a:lnTo>
                      <a:pt x="175657" y="303275"/>
                    </a:lnTo>
                    <a:lnTo>
                      <a:pt x="173666" y="306807"/>
                    </a:lnTo>
                    <a:cubicBezTo>
                      <a:pt x="173602" y="306935"/>
                      <a:pt x="173538" y="307000"/>
                      <a:pt x="173409" y="307128"/>
                    </a:cubicBezTo>
                    <a:lnTo>
                      <a:pt x="169749" y="310403"/>
                    </a:lnTo>
                    <a:lnTo>
                      <a:pt x="168593" y="313036"/>
                    </a:lnTo>
                    <a:lnTo>
                      <a:pt x="171290" y="330758"/>
                    </a:lnTo>
                    <a:lnTo>
                      <a:pt x="172767" y="334868"/>
                    </a:lnTo>
                    <a:lnTo>
                      <a:pt x="174437" y="336537"/>
                    </a:lnTo>
                    <a:cubicBezTo>
                      <a:pt x="174565" y="336666"/>
                      <a:pt x="174694" y="336858"/>
                      <a:pt x="174758" y="337051"/>
                    </a:cubicBezTo>
                    <a:cubicBezTo>
                      <a:pt x="174758" y="337115"/>
                      <a:pt x="174758" y="337180"/>
                      <a:pt x="174758" y="337180"/>
                    </a:cubicBezTo>
                    <a:cubicBezTo>
                      <a:pt x="174758" y="337308"/>
                      <a:pt x="174758" y="337501"/>
                      <a:pt x="174758" y="337629"/>
                    </a:cubicBezTo>
                    <a:lnTo>
                      <a:pt x="174565" y="338143"/>
                    </a:lnTo>
                    <a:lnTo>
                      <a:pt x="174565" y="341353"/>
                    </a:lnTo>
                    <a:lnTo>
                      <a:pt x="175015" y="345784"/>
                    </a:lnTo>
                    <a:lnTo>
                      <a:pt x="176364" y="350857"/>
                    </a:lnTo>
                    <a:lnTo>
                      <a:pt x="176621" y="353811"/>
                    </a:lnTo>
                    <a:cubicBezTo>
                      <a:pt x="176621" y="353939"/>
                      <a:pt x="176621" y="354067"/>
                      <a:pt x="176621" y="354196"/>
                    </a:cubicBezTo>
                    <a:lnTo>
                      <a:pt x="176171" y="355994"/>
                    </a:lnTo>
                    <a:lnTo>
                      <a:pt x="174116" y="362030"/>
                    </a:lnTo>
                    <a:cubicBezTo>
                      <a:pt x="174116" y="362094"/>
                      <a:pt x="174052" y="362158"/>
                      <a:pt x="173987" y="362287"/>
                    </a:cubicBezTo>
                    <a:lnTo>
                      <a:pt x="172831" y="364085"/>
                    </a:lnTo>
                    <a:cubicBezTo>
                      <a:pt x="172574" y="364470"/>
                      <a:pt x="172189" y="364662"/>
                      <a:pt x="171740" y="364598"/>
                    </a:cubicBezTo>
                    <a:lnTo>
                      <a:pt x="169235" y="364341"/>
                    </a:lnTo>
                    <a:cubicBezTo>
                      <a:pt x="169171" y="364341"/>
                      <a:pt x="169042" y="364341"/>
                      <a:pt x="168978" y="364277"/>
                    </a:cubicBezTo>
                    <a:lnTo>
                      <a:pt x="168079" y="363956"/>
                    </a:lnTo>
                    <a:lnTo>
                      <a:pt x="167950" y="364341"/>
                    </a:lnTo>
                    <a:lnTo>
                      <a:pt x="167501" y="368130"/>
                    </a:lnTo>
                    <a:cubicBezTo>
                      <a:pt x="167501" y="368258"/>
                      <a:pt x="167436" y="368323"/>
                      <a:pt x="167436" y="368451"/>
                    </a:cubicBezTo>
                    <a:lnTo>
                      <a:pt x="165831" y="372111"/>
                    </a:lnTo>
                    <a:cubicBezTo>
                      <a:pt x="165767" y="372240"/>
                      <a:pt x="165702" y="372304"/>
                      <a:pt x="165638" y="372432"/>
                    </a:cubicBezTo>
                    <a:lnTo>
                      <a:pt x="163326" y="374936"/>
                    </a:lnTo>
                    <a:cubicBezTo>
                      <a:pt x="163262" y="375001"/>
                      <a:pt x="163198" y="375065"/>
                      <a:pt x="163133" y="375129"/>
                    </a:cubicBezTo>
                    <a:lnTo>
                      <a:pt x="159922" y="377441"/>
                    </a:lnTo>
                    <a:cubicBezTo>
                      <a:pt x="159794" y="377505"/>
                      <a:pt x="159729" y="377569"/>
                      <a:pt x="159601" y="377633"/>
                    </a:cubicBezTo>
                    <a:lnTo>
                      <a:pt x="155940" y="378789"/>
                    </a:lnTo>
                    <a:cubicBezTo>
                      <a:pt x="155876" y="378789"/>
                      <a:pt x="155747" y="378853"/>
                      <a:pt x="155683" y="378853"/>
                    </a:cubicBezTo>
                    <a:lnTo>
                      <a:pt x="151573" y="379110"/>
                    </a:lnTo>
                    <a:lnTo>
                      <a:pt x="151573" y="379110"/>
                    </a:lnTo>
                    <a:lnTo>
                      <a:pt x="151573" y="379110"/>
                    </a:lnTo>
                    <a:lnTo>
                      <a:pt x="146627" y="378661"/>
                    </a:lnTo>
                    <a:lnTo>
                      <a:pt x="145471" y="378982"/>
                    </a:lnTo>
                    <a:lnTo>
                      <a:pt x="142453" y="381550"/>
                    </a:lnTo>
                    <a:lnTo>
                      <a:pt x="140975" y="382513"/>
                    </a:lnTo>
                    <a:cubicBezTo>
                      <a:pt x="140847" y="382578"/>
                      <a:pt x="140719" y="382642"/>
                      <a:pt x="140590" y="382706"/>
                    </a:cubicBezTo>
                    <a:lnTo>
                      <a:pt x="137893" y="383348"/>
                    </a:lnTo>
                    <a:lnTo>
                      <a:pt x="138471" y="385660"/>
                    </a:lnTo>
                    <a:cubicBezTo>
                      <a:pt x="138535" y="385853"/>
                      <a:pt x="138535" y="385981"/>
                      <a:pt x="138471" y="386174"/>
                    </a:cubicBezTo>
                    <a:lnTo>
                      <a:pt x="138214" y="387329"/>
                    </a:lnTo>
                    <a:cubicBezTo>
                      <a:pt x="138149" y="387522"/>
                      <a:pt x="138085" y="387715"/>
                      <a:pt x="137957" y="387843"/>
                    </a:cubicBezTo>
                    <a:lnTo>
                      <a:pt x="135645" y="390347"/>
                    </a:lnTo>
                    <a:lnTo>
                      <a:pt x="134103" y="392466"/>
                    </a:lnTo>
                    <a:lnTo>
                      <a:pt x="134103" y="394136"/>
                    </a:lnTo>
                    <a:cubicBezTo>
                      <a:pt x="134103" y="394329"/>
                      <a:pt x="134039" y="394457"/>
                      <a:pt x="133975" y="394585"/>
                    </a:cubicBezTo>
                    <a:lnTo>
                      <a:pt x="133204" y="396319"/>
                    </a:lnTo>
                    <a:lnTo>
                      <a:pt x="168593" y="425215"/>
                    </a:lnTo>
                    <a:cubicBezTo>
                      <a:pt x="168721" y="425279"/>
                      <a:pt x="168785" y="425407"/>
                      <a:pt x="168849" y="425536"/>
                    </a:cubicBezTo>
                    <a:lnTo>
                      <a:pt x="171611" y="430352"/>
                    </a:lnTo>
                    <a:lnTo>
                      <a:pt x="174501" y="434333"/>
                    </a:lnTo>
                    <a:lnTo>
                      <a:pt x="176043" y="436067"/>
                    </a:lnTo>
                    <a:cubicBezTo>
                      <a:pt x="176107" y="436195"/>
                      <a:pt x="176235" y="436324"/>
                      <a:pt x="176235" y="436452"/>
                    </a:cubicBezTo>
                    <a:lnTo>
                      <a:pt x="177841" y="440818"/>
                    </a:lnTo>
                    <a:cubicBezTo>
                      <a:pt x="177905" y="440883"/>
                      <a:pt x="177905" y="441011"/>
                      <a:pt x="177905" y="441075"/>
                    </a:cubicBezTo>
                    <a:lnTo>
                      <a:pt x="179511" y="456615"/>
                    </a:lnTo>
                    <a:lnTo>
                      <a:pt x="180795" y="460853"/>
                    </a:lnTo>
                    <a:lnTo>
                      <a:pt x="182401" y="463421"/>
                    </a:lnTo>
                    <a:lnTo>
                      <a:pt x="186062" y="465604"/>
                    </a:lnTo>
                    <a:cubicBezTo>
                      <a:pt x="186319" y="465733"/>
                      <a:pt x="186447" y="465990"/>
                      <a:pt x="186511" y="466182"/>
                    </a:cubicBezTo>
                    <a:lnTo>
                      <a:pt x="187218" y="468237"/>
                    </a:lnTo>
                    <a:cubicBezTo>
                      <a:pt x="187282" y="468430"/>
                      <a:pt x="187282" y="468622"/>
                      <a:pt x="187282" y="468815"/>
                    </a:cubicBezTo>
                    <a:lnTo>
                      <a:pt x="186833" y="471576"/>
                    </a:lnTo>
                    <a:cubicBezTo>
                      <a:pt x="186833" y="471705"/>
                      <a:pt x="186768" y="471833"/>
                      <a:pt x="186704" y="471897"/>
                    </a:cubicBezTo>
                    <a:lnTo>
                      <a:pt x="184392" y="476199"/>
                    </a:lnTo>
                    <a:cubicBezTo>
                      <a:pt x="184328" y="476328"/>
                      <a:pt x="184264" y="476392"/>
                      <a:pt x="184199" y="476456"/>
                    </a:cubicBezTo>
                    <a:lnTo>
                      <a:pt x="181438" y="479217"/>
                    </a:lnTo>
                    <a:cubicBezTo>
                      <a:pt x="181373" y="479282"/>
                      <a:pt x="181309" y="479346"/>
                      <a:pt x="181245" y="479410"/>
                    </a:cubicBezTo>
                    <a:lnTo>
                      <a:pt x="177841" y="481465"/>
                    </a:lnTo>
                    <a:lnTo>
                      <a:pt x="174758" y="483712"/>
                    </a:lnTo>
                    <a:lnTo>
                      <a:pt x="173152" y="487180"/>
                    </a:lnTo>
                    <a:lnTo>
                      <a:pt x="171097" y="499765"/>
                    </a:lnTo>
                    <a:lnTo>
                      <a:pt x="171097" y="504389"/>
                    </a:lnTo>
                    <a:lnTo>
                      <a:pt x="171740" y="508177"/>
                    </a:lnTo>
                    <a:lnTo>
                      <a:pt x="174565" y="514534"/>
                    </a:lnTo>
                    <a:lnTo>
                      <a:pt x="179704" y="520827"/>
                    </a:lnTo>
                    <a:lnTo>
                      <a:pt x="182594" y="523524"/>
                    </a:lnTo>
                    <a:lnTo>
                      <a:pt x="185034" y="524295"/>
                    </a:lnTo>
                    <a:lnTo>
                      <a:pt x="187411" y="523717"/>
                    </a:lnTo>
                    <a:lnTo>
                      <a:pt x="190622" y="520956"/>
                    </a:lnTo>
                    <a:lnTo>
                      <a:pt x="192420" y="518708"/>
                    </a:lnTo>
                    <a:lnTo>
                      <a:pt x="195118" y="512223"/>
                    </a:lnTo>
                    <a:lnTo>
                      <a:pt x="196788" y="509333"/>
                    </a:lnTo>
                    <a:cubicBezTo>
                      <a:pt x="196852" y="509205"/>
                      <a:pt x="196980" y="509076"/>
                      <a:pt x="197044" y="509012"/>
                    </a:cubicBezTo>
                    <a:lnTo>
                      <a:pt x="203210" y="504196"/>
                    </a:lnTo>
                    <a:cubicBezTo>
                      <a:pt x="203531" y="503939"/>
                      <a:pt x="203917" y="503875"/>
                      <a:pt x="204238" y="504003"/>
                    </a:cubicBezTo>
                    <a:cubicBezTo>
                      <a:pt x="204623" y="504132"/>
                      <a:pt x="204880" y="504389"/>
                      <a:pt x="205008" y="504774"/>
                    </a:cubicBezTo>
                    <a:lnTo>
                      <a:pt x="207770" y="513443"/>
                    </a:lnTo>
                    <a:cubicBezTo>
                      <a:pt x="207834" y="513635"/>
                      <a:pt x="207834" y="513828"/>
                      <a:pt x="207770" y="514085"/>
                    </a:cubicBezTo>
                    <a:lnTo>
                      <a:pt x="206871" y="517745"/>
                    </a:lnTo>
                    <a:lnTo>
                      <a:pt x="205908" y="520378"/>
                    </a:lnTo>
                    <a:cubicBezTo>
                      <a:pt x="205908" y="520442"/>
                      <a:pt x="205843" y="520570"/>
                      <a:pt x="205779" y="520634"/>
                    </a:cubicBezTo>
                    <a:lnTo>
                      <a:pt x="204430" y="522689"/>
                    </a:lnTo>
                    <a:lnTo>
                      <a:pt x="201219" y="526157"/>
                    </a:lnTo>
                    <a:lnTo>
                      <a:pt x="200256" y="527955"/>
                    </a:lnTo>
                    <a:lnTo>
                      <a:pt x="199678" y="530973"/>
                    </a:lnTo>
                    <a:lnTo>
                      <a:pt x="200320" y="534376"/>
                    </a:lnTo>
                    <a:lnTo>
                      <a:pt x="200320" y="540733"/>
                    </a:lnTo>
                    <a:cubicBezTo>
                      <a:pt x="200320" y="540861"/>
                      <a:pt x="200320" y="540990"/>
                      <a:pt x="200256" y="541054"/>
                    </a:cubicBezTo>
                    <a:lnTo>
                      <a:pt x="198714" y="546127"/>
                    </a:lnTo>
                    <a:lnTo>
                      <a:pt x="198907" y="549787"/>
                    </a:lnTo>
                    <a:lnTo>
                      <a:pt x="199999" y="554410"/>
                    </a:lnTo>
                    <a:lnTo>
                      <a:pt x="202439" y="560382"/>
                    </a:lnTo>
                    <a:lnTo>
                      <a:pt x="203852" y="565262"/>
                    </a:lnTo>
                    <a:lnTo>
                      <a:pt x="205394" y="569500"/>
                    </a:lnTo>
                    <a:cubicBezTo>
                      <a:pt x="205394" y="569564"/>
                      <a:pt x="205458" y="569629"/>
                      <a:pt x="205458" y="569757"/>
                    </a:cubicBezTo>
                    <a:lnTo>
                      <a:pt x="205908" y="573160"/>
                    </a:lnTo>
                    <a:lnTo>
                      <a:pt x="206550" y="576242"/>
                    </a:lnTo>
                    <a:lnTo>
                      <a:pt x="207834" y="578040"/>
                    </a:lnTo>
                    <a:lnTo>
                      <a:pt x="211046" y="579453"/>
                    </a:lnTo>
                    <a:lnTo>
                      <a:pt x="213743" y="579838"/>
                    </a:lnTo>
                    <a:lnTo>
                      <a:pt x="218175" y="579389"/>
                    </a:lnTo>
                    <a:cubicBezTo>
                      <a:pt x="218239" y="579389"/>
                      <a:pt x="218239" y="579389"/>
                      <a:pt x="218303" y="579389"/>
                    </a:cubicBezTo>
                    <a:cubicBezTo>
                      <a:pt x="218367" y="579389"/>
                      <a:pt x="218496" y="579389"/>
                      <a:pt x="218560" y="579453"/>
                    </a:cubicBezTo>
                    <a:lnTo>
                      <a:pt x="220680" y="579967"/>
                    </a:lnTo>
                    <a:lnTo>
                      <a:pt x="269427" y="533477"/>
                    </a:lnTo>
                    <a:lnTo>
                      <a:pt x="270262" y="527505"/>
                    </a:lnTo>
                    <a:lnTo>
                      <a:pt x="272124" y="520956"/>
                    </a:lnTo>
                    <a:lnTo>
                      <a:pt x="273923" y="516589"/>
                    </a:lnTo>
                    <a:lnTo>
                      <a:pt x="274115" y="515562"/>
                    </a:lnTo>
                    <a:lnTo>
                      <a:pt x="273794" y="514149"/>
                    </a:lnTo>
                    <a:lnTo>
                      <a:pt x="272510" y="512287"/>
                    </a:lnTo>
                    <a:cubicBezTo>
                      <a:pt x="272445" y="512158"/>
                      <a:pt x="272381" y="511966"/>
                      <a:pt x="272317" y="511837"/>
                    </a:cubicBezTo>
                    <a:lnTo>
                      <a:pt x="272060" y="510232"/>
                    </a:lnTo>
                    <a:lnTo>
                      <a:pt x="272060" y="504132"/>
                    </a:lnTo>
                    <a:cubicBezTo>
                      <a:pt x="272060" y="504003"/>
                      <a:pt x="272060" y="503939"/>
                      <a:pt x="272124" y="503811"/>
                    </a:cubicBezTo>
                    <a:lnTo>
                      <a:pt x="272831" y="501307"/>
                    </a:lnTo>
                    <a:cubicBezTo>
                      <a:pt x="272895" y="501178"/>
                      <a:pt x="272959" y="500985"/>
                      <a:pt x="273023" y="500857"/>
                    </a:cubicBezTo>
                    <a:lnTo>
                      <a:pt x="281566" y="490326"/>
                    </a:lnTo>
                    <a:lnTo>
                      <a:pt x="281951" y="489170"/>
                    </a:lnTo>
                    <a:cubicBezTo>
                      <a:pt x="282015" y="488913"/>
                      <a:pt x="282208" y="488657"/>
                      <a:pt x="282465" y="488528"/>
                    </a:cubicBezTo>
                    <a:lnTo>
                      <a:pt x="284135" y="487629"/>
                    </a:lnTo>
                    <a:lnTo>
                      <a:pt x="284648" y="485960"/>
                    </a:lnTo>
                    <a:lnTo>
                      <a:pt x="284648" y="480887"/>
                    </a:lnTo>
                    <a:cubicBezTo>
                      <a:pt x="284648" y="480759"/>
                      <a:pt x="284648" y="480630"/>
                      <a:pt x="284713" y="480502"/>
                    </a:cubicBezTo>
                    <a:lnTo>
                      <a:pt x="285612" y="477741"/>
                    </a:lnTo>
                    <a:lnTo>
                      <a:pt x="285740" y="476713"/>
                    </a:lnTo>
                    <a:lnTo>
                      <a:pt x="285226" y="475686"/>
                    </a:lnTo>
                    <a:lnTo>
                      <a:pt x="283942" y="473759"/>
                    </a:lnTo>
                    <a:cubicBezTo>
                      <a:pt x="283749" y="473438"/>
                      <a:pt x="283685" y="473117"/>
                      <a:pt x="283813" y="472796"/>
                    </a:cubicBezTo>
                    <a:lnTo>
                      <a:pt x="284263" y="471448"/>
                    </a:lnTo>
                    <a:cubicBezTo>
                      <a:pt x="284327" y="471319"/>
                      <a:pt x="284391" y="471191"/>
                      <a:pt x="284456" y="471127"/>
                    </a:cubicBezTo>
                    <a:lnTo>
                      <a:pt x="285226" y="470163"/>
                    </a:lnTo>
                    <a:lnTo>
                      <a:pt x="285612" y="468558"/>
                    </a:lnTo>
                    <a:lnTo>
                      <a:pt x="286960" y="459889"/>
                    </a:lnTo>
                    <a:lnTo>
                      <a:pt x="286768" y="456807"/>
                    </a:lnTo>
                    <a:lnTo>
                      <a:pt x="284969" y="447753"/>
                    </a:lnTo>
                    <a:lnTo>
                      <a:pt x="284456" y="446726"/>
                    </a:lnTo>
                    <a:lnTo>
                      <a:pt x="283043" y="445506"/>
                    </a:lnTo>
                    <a:cubicBezTo>
                      <a:pt x="282850" y="445313"/>
                      <a:pt x="282722" y="445121"/>
                      <a:pt x="282657" y="444864"/>
                    </a:cubicBezTo>
                    <a:lnTo>
                      <a:pt x="280602" y="435489"/>
                    </a:lnTo>
                    <a:cubicBezTo>
                      <a:pt x="280538" y="435296"/>
                      <a:pt x="280538" y="435168"/>
                      <a:pt x="280602" y="434975"/>
                    </a:cubicBezTo>
                    <a:lnTo>
                      <a:pt x="280988" y="433434"/>
                    </a:lnTo>
                    <a:lnTo>
                      <a:pt x="278354" y="425086"/>
                    </a:lnTo>
                    <a:cubicBezTo>
                      <a:pt x="278354" y="425022"/>
                      <a:pt x="278290" y="424894"/>
                      <a:pt x="278290" y="424830"/>
                    </a:cubicBezTo>
                    <a:lnTo>
                      <a:pt x="278033" y="421876"/>
                    </a:lnTo>
                    <a:lnTo>
                      <a:pt x="278290" y="418729"/>
                    </a:lnTo>
                    <a:lnTo>
                      <a:pt x="279446" y="413785"/>
                    </a:lnTo>
                    <a:lnTo>
                      <a:pt x="280923" y="409996"/>
                    </a:lnTo>
                    <a:lnTo>
                      <a:pt x="280923" y="409996"/>
                    </a:lnTo>
                    <a:cubicBezTo>
                      <a:pt x="280795" y="409740"/>
                      <a:pt x="280795" y="409419"/>
                      <a:pt x="280859" y="409097"/>
                    </a:cubicBezTo>
                    <a:cubicBezTo>
                      <a:pt x="280988" y="408776"/>
                      <a:pt x="281180" y="408584"/>
                      <a:pt x="281501" y="408455"/>
                    </a:cubicBezTo>
                    <a:lnTo>
                      <a:pt x="285098" y="406978"/>
                    </a:lnTo>
                    <a:lnTo>
                      <a:pt x="285997" y="405502"/>
                    </a:lnTo>
                    <a:lnTo>
                      <a:pt x="287153" y="403832"/>
                    </a:lnTo>
                    <a:lnTo>
                      <a:pt x="288630" y="402291"/>
                    </a:lnTo>
                    <a:cubicBezTo>
                      <a:pt x="288759" y="402163"/>
                      <a:pt x="288951" y="402034"/>
                      <a:pt x="289144" y="401970"/>
                    </a:cubicBezTo>
                    <a:lnTo>
                      <a:pt x="290429" y="401585"/>
                    </a:lnTo>
                    <a:lnTo>
                      <a:pt x="291585" y="400236"/>
                    </a:lnTo>
                    <a:lnTo>
                      <a:pt x="291713" y="399466"/>
                    </a:lnTo>
                    <a:lnTo>
                      <a:pt x="291328" y="398117"/>
                    </a:lnTo>
                    <a:lnTo>
                      <a:pt x="290878" y="395420"/>
                    </a:lnTo>
                    <a:lnTo>
                      <a:pt x="290300" y="394200"/>
                    </a:lnTo>
                    <a:cubicBezTo>
                      <a:pt x="290172" y="394008"/>
                      <a:pt x="290172" y="393751"/>
                      <a:pt x="290172" y="393558"/>
                    </a:cubicBezTo>
                    <a:lnTo>
                      <a:pt x="290429" y="391760"/>
                    </a:lnTo>
                    <a:cubicBezTo>
                      <a:pt x="290429" y="391503"/>
                      <a:pt x="290557" y="391246"/>
                      <a:pt x="290750" y="391118"/>
                    </a:cubicBezTo>
                    <a:lnTo>
                      <a:pt x="292099" y="389770"/>
                    </a:lnTo>
                    <a:lnTo>
                      <a:pt x="292484" y="388228"/>
                    </a:lnTo>
                    <a:lnTo>
                      <a:pt x="293833" y="385210"/>
                    </a:lnTo>
                    <a:lnTo>
                      <a:pt x="294025" y="383798"/>
                    </a:lnTo>
                    <a:lnTo>
                      <a:pt x="294025" y="379624"/>
                    </a:lnTo>
                    <a:lnTo>
                      <a:pt x="294025" y="379624"/>
                    </a:lnTo>
                    <a:cubicBezTo>
                      <a:pt x="294025" y="379496"/>
                      <a:pt x="294025" y="379367"/>
                      <a:pt x="294090" y="379239"/>
                    </a:cubicBezTo>
                    <a:lnTo>
                      <a:pt x="294282" y="378661"/>
                    </a:lnTo>
                    <a:lnTo>
                      <a:pt x="294732" y="377441"/>
                    </a:lnTo>
                    <a:lnTo>
                      <a:pt x="295952" y="375386"/>
                    </a:lnTo>
                    <a:lnTo>
                      <a:pt x="296209" y="374808"/>
                    </a:lnTo>
                    <a:lnTo>
                      <a:pt x="295888" y="373652"/>
                    </a:lnTo>
                    <a:lnTo>
                      <a:pt x="294989" y="372753"/>
                    </a:lnTo>
                    <a:cubicBezTo>
                      <a:pt x="294796" y="372561"/>
                      <a:pt x="294732" y="372368"/>
                      <a:pt x="294668" y="372111"/>
                    </a:cubicBezTo>
                    <a:lnTo>
                      <a:pt x="294475" y="370763"/>
                    </a:lnTo>
                    <a:lnTo>
                      <a:pt x="294411" y="370506"/>
                    </a:lnTo>
                    <a:lnTo>
                      <a:pt x="294411" y="370506"/>
                    </a:lnTo>
                    <a:lnTo>
                      <a:pt x="294411" y="370506"/>
                    </a:lnTo>
                    <a:cubicBezTo>
                      <a:pt x="294346" y="370249"/>
                      <a:pt x="294411" y="370056"/>
                      <a:pt x="294539" y="369864"/>
                    </a:cubicBezTo>
                    <a:lnTo>
                      <a:pt x="295695" y="367552"/>
                    </a:lnTo>
                    <a:lnTo>
                      <a:pt x="296273" y="365690"/>
                    </a:lnTo>
                    <a:lnTo>
                      <a:pt x="295181" y="354966"/>
                    </a:lnTo>
                    <a:lnTo>
                      <a:pt x="294154" y="351627"/>
                    </a:lnTo>
                    <a:lnTo>
                      <a:pt x="290814" y="345591"/>
                    </a:lnTo>
                    <a:cubicBezTo>
                      <a:pt x="290750" y="345463"/>
                      <a:pt x="290686" y="345399"/>
                      <a:pt x="290686" y="345270"/>
                    </a:cubicBezTo>
                    <a:lnTo>
                      <a:pt x="289979" y="341610"/>
                    </a:lnTo>
                    <a:lnTo>
                      <a:pt x="289979" y="336281"/>
                    </a:lnTo>
                    <a:lnTo>
                      <a:pt x="289594" y="334804"/>
                    </a:lnTo>
                    <a:lnTo>
                      <a:pt x="285804" y="329924"/>
                    </a:lnTo>
                    <a:cubicBezTo>
                      <a:pt x="285740" y="329795"/>
                      <a:pt x="285676" y="329667"/>
                      <a:pt x="285612" y="329474"/>
                    </a:cubicBezTo>
                    <a:lnTo>
                      <a:pt x="284969" y="326649"/>
                    </a:lnTo>
                    <a:lnTo>
                      <a:pt x="284905" y="326328"/>
                    </a:lnTo>
                    <a:lnTo>
                      <a:pt x="284648" y="316054"/>
                    </a:lnTo>
                    <a:cubicBezTo>
                      <a:pt x="284648" y="315989"/>
                      <a:pt x="284648" y="315861"/>
                      <a:pt x="284648" y="315797"/>
                    </a:cubicBezTo>
                    <a:lnTo>
                      <a:pt x="285355" y="312394"/>
                    </a:lnTo>
                    <a:cubicBezTo>
                      <a:pt x="285355" y="312329"/>
                      <a:pt x="285419" y="312201"/>
                      <a:pt x="285419" y="312137"/>
                    </a:cubicBezTo>
                    <a:lnTo>
                      <a:pt x="288117" y="306550"/>
                    </a:lnTo>
                    <a:lnTo>
                      <a:pt x="288759" y="303661"/>
                    </a:lnTo>
                    <a:lnTo>
                      <a:pt x="288373" y="299808"/>
                    </a:lnTo>
                    <a:lnTo>
                      <a:pt x="286575" y="297175"/>
                    </a:lnTo>
                    <a:lnTo>
                      <a:pt x="284006" y="294735"/>
                    </a:lnTo>
                    <a:lnTo>
                      <a:pt x="281437" y="292295"/>
                    </a:lnTo>
                    <a:lnTo>
                      <a:pt x="278804" y="288956"/>
                    </a:lnTo>
                    <a:cubicBezTo>
                      <a:pt x="278740" y="288892"/>
                      <a:pt x="278675" y="288828"/>
                      <a:pt x="278675" y="288699"/>
                    </a:cubicBezTo>
                    <a:lnTo>
                      <a:pt x="276877" y="284590"/>
                    </a:lnTo>
                    <a:cubicBezTo>
                      <a:pt x="276813" y="284461"/>
                      <a:pt x="276813" y="284333"/>
                      <a:pt x="276813" y="284204"/>
                    </a:cubicBezTo>
                    <a:lnTo>
                      <a:pt x="276556" y="279645"/>
                    </a:lnTo>
                    <a:cubicBezTo>
                      <a:pt x="276556" y="279453"/>
                      <a:pt x="276556" y="279324"/>
                      <a:pt x="276620" y="279196"/>
                    </a:cubicBezTo>
                    <a:lnTo>
                      <a:pt x="278033" y="275664"/>
                    </a:lnTo>
                    <a:lnTo>
                      <a:pt x="274886" y="274380"/>
                    </a:lnTo>
                    <a:lnTo>
                      <a:pt x="262298" y="273738"/>
                    </a:lnTo>
                    <a:cubicBezTo>
                      <a:pt x="262105" y="273738"/>
                      <a:pt x="261977" y="273673"/>
                      <a:pt x="261784" y="273609"/>
                    </a:cubicBezTo>
                    <a:lnTo>
                      <a:pt x="256774" y="270848"/>
                    </a:lnTo>
                    <a:cubicBezTo>
                      <a:pt x="256261" y="270591"/>
                      <a:pt x="256068" y="270013"/>
                      <a:pt x="256261" y="269435"/>
                    </a:cubicBezTo>
                    <a:lnTo>
                      <a:pt x="256967" y="267509"/>
                    </a:lnTo>
                    <a:lnTo>
                      <a:pt x="256068" y="266289"/>
                    </a:lnTo>
                    <a:lnTo>
                      <a:pt x="254141" y="264812"/>
                    </a:lnTo>
                    <a:lnTo>
                      <a:pt x="253435" y="264106"/>
                    </a:lnTo>
                    <a:lnTo>
                      <a:pt x="251701" y="266610"/>
                    </a:lnTo>
                    <a:cubicBezTo>
                      <a:pt x="251508" y="266867"/>
                      <a:pt x="251187" y="267060"/>
                      <a:pt x="250866" y="267124"/>
                    </a:cubicBezTo>
                    <a:lnTo>
                      <a:pt x="246049" y="267573"/>
                    </a:lnTo>
                    <a:cubicBezTo>
                      <a:pt x="245920" y="267573"/>
                      <a:pt x="245792" y="267573"/>
                      <a:pt x="245663" y="267573"/>
                    </a:cubicBezTo>
                    <a:lnTo>
                      <a:pt x="240397" y="266225"/>
                    </a:lnTo>
                    <a:lnTo>
                      <a:pt x="235901" y="264363"/>
                    </a:lnTo>
                    <a:cubicBezTo>
                      <a:pt x="235516" y="264234"/>
                      <a:pt x="235259" y="263849"/>
                      <a:pt x="235195" y="263464"/>
                    </a:cubicBezTo>
                    <a:cubicBezTo>
                      <a:pt x="235130" y="263078"/>
                      <a:pt x="235323" y="262629"/>
                      <a:pt x="235644" y="262436"/>
                    </a:cubicBezTo>
                    <a:lnTo>
                      <a:pt x="236351" y="261923"/>
                    </a:lnTo>
                    <a:lnTo>
                      <a:pt x="235451" y="261088"/>
                    </a:lnTo>
                    <a:lnTo>
                      <a:pt x="229157" y="257492"/>
                    </a:lnTo>
                    <a:cubicBezTo>
                      <a:pt x="229029" y="257428"/>
                      <a:pt x="228900" y="257299"/>
                      <a:pt x="228836" y="257171"/>
                    </a:cubicBezTo>
                    <a:lnTo>
                      <a:pt x="226524" y="254217"/>
                    </a:lnTo>
                    <a:lnTo>
                      <a:pt x="222478" y="247924"/>
                    </a:lnTo>
                    <a:lnTo>
                      <a:pt x="220230" y="246383"/>
                    </a:lnTo>
                    <a:lnTo>
                      <a:pt x="214642" y="246191"/>
                    </a:lnTo>
                    <a:cubicBezTo>
                      <a:pt x="214321" y="246191"/>
                      <a:pt x="214000" y="245998"/>
                      <a:pt x="213807" y="245805"/>
                    </a:cubicBezTo>
                    <a:lnTo>
                      <a:pt x="212651" y="244457"/>
                    </a:lnTo>
                    <a:cubicBezTo>
                      <a:pt x="212523" y="244264"/>
                      <a:pt x="212394" y="244007"/>
                      <a:pt x="212394" y="243815"/>
                    </a:cubicBezTo>
                    <a:lnTo>
                      <a:pt x="212202" y="239833"/>
                    </a:lnTo>
                    <a:lnTo>
                      <a:pt x="211431" y="238742"/>
                    </a:lnTo>
                    <a:lnTo>
                      <a:pt x="208669" y="237265"/>
                    </a:lnTo>
                    <a:lnTo>
                      <a:pt x="205586" y="236238"/>
                    </a:lnTo>
                    <a:lnTo>
                      <a:pt x="202953" y="236045"/>
                    </a:lnTo>
                    <a:lnTo>
                      <a:pt x="201733" y="236366"/>
                    </a:lnTo>
                    <a:lnTo>
                      <a:pt x="200513" y="237201"/>
                    </a:lnTo>
                    <a:cubicBezTo>
                      <a:pt x="200448" y="237265"/>
                      <a:pt x="200320" y="237329"/>
                      <a:pt x="200256" y="237329"/>
                    </a:cubicBezTo>
                    <a:lnTo>
                      <a:pt x="198907" y="237779"/>
                    </a:lnTo>
                    <a:cubicBezTo>
                      <a:pt x="198843" y="237779"/>
                      <a:pt x="198779" y="237779"/>
                      <a:pt x="198779" y="237779"/>
                    </a:cubicBezTo>
                    <a:cubicBezTo>
                      <a:pt x="198586" y="237843"/>
                      <a:pt x="198393" y="237779"/>
                      <a:pt x="198201" y="237714"/>
                    </a:cubicBezTo>
                    <a:cubicBezTo>
                      <a:pt x="198136" y="237714"/>
                      <a:pt x="198136" y="237714"/>
                      <a:pt x="198072" y="237714"/>
                    </a:cubicBezTo>
                    <a:lnTo>
                      <a:pt x="196017" y="236815"/>
                    </a:lnTo>
                    <a:cubicBezTo>
                      <a:pt x="195760" y="236687"/>
                      <a:pt x="195567" y="236494"/>
                      <a:pt x="195439" y="236302"/>
                    </a:cubicBezTo>
                    <a:lnTo>
                      <a:pt x="194732" y="234953"/>
                    </a:lnTo>
                    <a:lnTo>
                      <a:pt x="193576" y="230844"/>
                    </a:lnTo>
                    <a:lnTo>
                      <a:pt x="193319" y="230523"/>
                    </a:lnTo>
                    <a:lnTo>
                      <a:pt x="188824" y="230137"/>
                    </a:lnTo>
                    <a:lnTo>
                      <a:pt x="186768" y="230330"/>
                    </a:lnTo>
                    <a:lnTo>
                      <a:pt x="184713" y="231486"/>
                    </a:lnTo>
                    <a:lnTo>
                      <a:pt x="183300" y="233541"/>
                    </a:lnTo>
                    <a:lnTo>
                      <a:pt x="182273" y="234632"/>
                    </a:lnTo>
                    <a:lnTo>
                      <a:pt x="182273" y="234632"/>
                    </a:lnTo>
                    <a:lnTo>
                      <a:pt x="182273" y="234632"/>
                    </a:lnTo>
                    <a:cubicBezTo>
                      <a:pt x="182273" y="234632"/>
                      <a:pt x="182208" y="234696"/>
                      <a:pt x="182144" y="234696"/>
                    </a:cubicBezTo>
                    <a:cubicBezTo>
                      <a:pt x="181951" y="234825"/>
                      <a:pt x="181695" y="234953"/>
                      <a:pt x="181438" y="234953"/>
                    </a:cubicBezTo>
                    <a:lnTo>
                      <a:pt x="181438" y="234953"/>
                    </a:lnTo>
                    <a:lnTo>
                      <a:pt x="179832" y="234953"/>
                    </a:lnTo>
                    <a:cubicBezTo>
                      <a:pt x="179704" y="234953"/>
                      <a:pt x="179639" y="234953"/>
                      <a:pt x="179511" y="234889"/>
                    </a:cubicBezTo>
                    <a:lnTo>
                      <a:pt x="177905" y="234440"/>
                    </a:lnTo>
                    <a:cubicBezTo>
                      <a:pt x="177777" y="234375"/>
                      <a:pt x="177584" y="234311"/>
                      <a:pt x="177520" y="234247"/>
                    </a:cubicBezTo>
                    <a:lnTo>
                      <a:pt x="176171" y="233091"/>
                    </a:lnTo>
                    <a:cubicBezTo>
                      <a:pt x="176107" y="233027"/>
                      <a:pt x="176043" y="232963"/>
                      <a:pt x="175978" y="232834"/>
                    </a:cubicBezTo>
                    <a:lnTo>
                      <a:pt x="175079" y="231486"/>
                    </a:lnTo>
                    <a:cubicBezTo>
                      <a:pt x="175015" y="231357"/>
                      <a:pt x="174951" y="231293"/>
                      <a:pt x="174951" y="231165"/>
                    </a:cubicBezTo>
                    <a:lnTo>
                      <a:pt x="173666" y="226413"/>
                    </a:lnTo>
                    <a:lnTo>
                      <a:pt x="171418" y="223973"/>
                    </a:lnTo>
                    <a:lnTo>
                      <a:pt x="166730" y="220827"/>
                    </a:lnTo>
                    <a:lnTo>
                      <a:pt x="165253" y="219607"/>
                    </a:lnTo>
                    <a:cubicBezTo>
                      <a:pt x="165189" y="219542"/>
                      <a:pt x="165124" y="219478"/>
                      <a:pt x="165060" y="219350"/>
                    </a:cubicBezTo>
                    <a:lnTo>
                      <a:pt x="163262" y="216589"/>
                    </a:lnTo>
                    <a:cubicBezTo>
                      <a:pt x="163133" y="216460"/>
                      <a:pt x="163069" y="216267"/>
                      <a:pt x="163069" y="216075"/>
                    </a:cubicBezTo>
                    <a:lnTo>
                      <a:pt x="162876" y="214149"/>
                    </a:lnTo>
                    <a:lnTo>
                      <a:pt x="162555" y="213378"/>
                    </a:lnTo>
                    <a:lnTo>
                      <a:pt x="161720" y="212543"/>
                    </a:lnTo>
                    <a:lnTo>
                      <a:pt x="159087" y="211195"/>
                    </a:lnTo>
                    <a:lnTo>
                      <a:pt x="157225" y="211195"/>
                    </a:lnTo>
                    <a:cubicBezTo>
                      <a:pt x="157160" y="211195"/>
                      <a:pt x="157032" y="211195"/>
                      <a:pt x="156968" y="211131"/>
                    </a:cubicBezTo>
                    <a:lnTo>
                      <a:pt x="156582" y="211066"/>
                    </a:lnTo>
                    <a:lnTo>
                      <a:pt x="156004" y="210938"/>
                    </a:lnTo>
                    <a:cubicBezTo>
                      <a:pt x="155940" y="210938"/>
                      <a:pt x="155876" y="210874"/>
                      <a:pt x="155812" y="210809"/>
                    </a:cubicBezTo>
                    <a:cubicBezTo>
                      <a:pt x="155619" y="210745"/>
                      <a:pt x="155426" y="210681"/>
                      <a:pt x="155362" y="210488"/>
                    </a:cubicBezTo>
                    <a:lnTo>
                      <a:pt x="154656" y="209589"/>
                    </a:lnTo>
                    <a:cubicBezTo>
                      <a:pt x="154591" y="209461"/>
                      <a:pt x="154527" y="209333"/>
                      <a:pt x="154463" y="209204"/>
                    </a:cubicBezTo>
                    <a:lnTo>
                      <a:pt x="153821" y="207085"/>
                    </a:lnTo>
                    <a:lnTo>
                      <a:pt x="153371" y="206315"/>
                    </a:lnTo>
                    <a:lnTo>
                      <a:pt x="152086" y="205480"/>
                    </a:lnTo>
                    <a:lnTo>
                      <a:pt x="150545" y="205480"/>
                    </a:lnTo>
                    <a:lnTo>
                      <a:pt x="148682" y="206122"/>
                    </a:lnTo>
                    <a:lnTo>
                      <a:pt x="146820" y="207149"/>
                    </a:lnTo>
                    <a:cubicBezTo>
                      <a:pt x="146306" y="207406"/>
                      <a:pt x="145664" y="207278"/>
                      <a:pt x="145343" y="206828"/>
                    </a:cubicBezTo>
                    <a:lnTo>
                      <a:pt x="141682" y="201884"/>
                    </a:lnTo>
                    <a:lnTo>
                      <a:pt x="137764" y="202462"/>
                    </a:lnTo>
                    <a:cubicBezTo>
                      <a:pt x="137122" y="202526"/>
                      <a:pt x="136544" y="202141"/>
                      <a:pt x="136480" y="201499"/>
                    </a:cubicBezTo>
                    <a:lnTo>
                      <a:pt x="135580" y="195591"/>
                    </a:lnTo>
                    <a:cubicBezTo>
                      <a:pt x="135580" y="195463"/>
                      <a:pt x="135580" y="195334"/>
                      <a:pt x="135580" y="195206"/>
                    </a:cubicBezTo>
                    <a:lnTo>
                      <a:pt x="137893" y="181272"/>
                    </a:lnTo>
                    <a:lnTo>
                      <a:pt x="138278" y="179923"/>
                    </a:lnTo>
                    <a:lnTo>
                      <a:pt x="139627" y="175236"/>
                    </a:lnTo>
                    <a:lnTo>
                      <a:pt x="139241" y="173245"/>
                    </a:lnTo>
                    <a:lnTo>
                      <a:pt x="137122" y="170484"/>
                    </a:lnTo>
                    <a:lnTo>
                      <a:pt x="133140" y="166888"/>
                    </a:lnTo>
                    <a:cubicBezTo>
                      <a:pt x="133076" y="166824"/>
                      <a:pt x="132947" y="166696"/>
                      <a:pt x="132947" y="166631"/>
                    </a:cubicBezTo>
                    <a:lnTo>
                      <a:pt x="131598" y="164320"/>
                    </a:lnTo>
                    <a:cubicBezTo>
                      <a:pt x="131534" y="164191"/>
                      <a:pt x="131470" y="164063"/>
                      <a:pt x="131470" y="163870"/>
                    </a:cubicBezTo>
                    <a:lnTo>
                      <a:pt x="131020" y="160660"/>
                    </a:lnTo>
                    <a:cubicBezTo>
                      <a:pt x="131020" y="160531"/>
                      <a:pt x="131020" y="160403"/>
                      <a:pt x="131020" y="160210"/>
                    </a:cubicBezTo>
                    <a:lnTo>
                      <a:pt x="131727" y="157256"/>
                    </a:lnTo>
                    <a:lnTo>
                      <a:pt x="132883" y="153725"/>
                    </a:lnTo>
                    <a:lnTo>
                      <a:pt x="133461" y="150963"/>
                    </a:lnTo>
                    <a:lnTo>
                      <a:pt x="132755" y="148780"/>
                    </a:lnTo>
                    <a:lnTo>
                      <a:pt x="127745" y="144157"/>
                    </a:lnTo>
                    <a:cubicBezTo>
                      <a:pt x="127681" y="144093"/>
                      <a:pt x="127616" y="144028"/>
                      <a:pt x="127552" y="143964"/>
                    </a:cubicBezTo>
                    <a:lnTo>
                      <a:pt x="126203" y="141910"/>
                    </a:lnTo>
                    <a:lnTo>
                      <a:pt x="124726" y="138763"/>
                    </a:lnTo>
                    <a:cubicBezTo>
                      <a:pt x="124662" y="138699"/>
                      <a:pt x="124662" y="138635"/>
                      <a:pt x="124662" y="138506"/>
                    </a:cubicBezTo>
                    <a:lnTo>
                      <a:pt x="123956" y="135296"/>
                    </a:lnTo>
                    <a:cubicBezTo>
                      <a:pt x="123956" y="135231"/>
                      <a:pt x="123956" y="135167"/>
                      <a:pt x="123956" y="135039"/>
                    </a:cubicBezTo>
                    <a:lnTo>
                      <a:pt x="123956" y="135039"/>
                    </a:lnTo>
                    <a:lnTo>
                      <a:pt x="123956" y="127719"/>
                    </a:lnTo>
                    <a:lnTo>
                      <a:pt x="124213" y="124251"/>
                    </a:lnTo>
                    <a:cubicBezTo>
                      <a:pt x="124213" y="124123"/>
                      <a:pt x="124277" y="123994"/>
                      <a:pt x="124277" y="123866"/>
                    </a:cubicBezTo>
                    <a:lnTo>
                      <a:pt x="125176" y="121811"/>
                    </a:lnTo>
                    <a:cubicBezTo>
                      <a:pt x="125240" y="121618"/>
                      <a:pt x="125369" y="121490"/>
                      <a:pt x="125561" y="121361"/>
                    </a:cubicBezTo>
                    <a:lnTo>
                      <a:pt x="127167" y="120206"/>
                    </a:lnTo>
                    <a:lnTo>
                      <a:pt x="132819" y="117380"/>
                    </a:lnTo>
                    <a:lnTo>
                      <a:pt x="134232" y="116289"/>
                    </a:lnTo>
                    <a:lnTo>
                      <a:pt x="135002" y="114427"/>
                    </a:lnTo>
                    <a:lnTo>
                      <a:pt x="135388" y="110831"/>
                    </a:lnTo>
                    <a:lnTo>
                      <a:pt x="135002" y="110060"/>
                    </a:lnTo>
                    <a:lnTo>
                      <a:pt x="133268" y="109097"/>
                    </a:lnTo>
                    <a:cubicBezTo>
                      <a:pt x="133204" y="109033"/>
                      <a:pt x="133076" y="108968"/>
                      <a:pt x="133011" y="108904"/>
                    </a:cubicBezTo>
                    <a:lnTo>
                      <a:pt x="132562" y="108455"/>
                    </a:lnTo>
                    <a:cubicBezTo>
                      <a:pt x="132433" y="108326"/>
                      <a:pt x="132369" y="108262"/>
                      <a:pt x="132305" y="108070"/>
                    </a:cubicBezTo>
                    <a:lnTo>
                      <a:pt x="130314" y="103382"/>
                    </a:lnTo>
                    <a:lnTo>
                      <a:pt x="129094" y="101777"/>
                    </a:lnTo>
                    <a:lnTo>
                      <a:pt x="127616" y="100428"/>
                    </a:lnTo>
                    <a:lnTo>
                      <a:pt x="123121" y="99850"/>
                    </a:lnTo>
                    <a:lnTo>
                      <a:pt x="121772" y="99337"/>
                    </a:lnTo>
                    <a:cubicBezTo>
                      <a:pt x="121708" y="99272"/>
                      <a:pt x="121644" y="99272"/>
                      <a:pt x="121515" y="99208"/>
                    </a:cubicBezTo>
                    <a:lnTo>
                      <a:pt x="118689" y="97218"/>
                    </a:lnTo>
                    <a:lnTo>
                      <a:pt x="116313" y="96383"/>
                    </a:lnTo>
                    <a:cubicBezTo>
                      <a:pt x="116184" y="96319"/>
                      <a:pt x="115992" y="96254"/>
                      <a:pt x="115927" y="96126"/>
                    </a:cubicBezTo>
                    <a:lnTo>
                      <a:pt x="114129" y="94328"/>
                    </a:lnTo>
                    <a:cubicBezTo>
                      <a:pt x="113936" y="94135"/>
                      <a:pt x="113872" y="93943"/>
                      <a:pt x="113808" y="93686"/>
                    </a:cubicBezTo>
                    <a:lnTo>
                      <a:pt x="113101" y="89384"/>
                    </a:lnTo>
                    <a:cubicBezTo>
                      <a:pt x="113101" y="89255"/>
                      <a:pt x="113101" y="89191"/>
                      <a:pt x="113101" y="89063"/>
                    </a:cubicBezTo>
                    <a:lnTo>
                      <a:pt x="113551" y="85659"/>
                    </a:lnTo>
                    <a:cubicBezTo>
                      <a:pt x="113551" y="85531"/>
                      <a:pt x="113615" y="85467"/>
                      <a:pt x="113615" y="85403"/>
                    </a:cubicBezTo>
                    <a:lnTo>
                      <a:pt x="115670" y="80394"/>
                    </a:lnTo>
                    <a:lnTo>
                      <a:pt x="116762" y="75129"/>
                    </a:lnTo>
                    <a:cubicBezTo>
                      <a:pt x="116762" y="75000"/>
                      <a:pt x="116827" y="74936"/>
                      <a:pt x="116891" y="74807"/>
                    </a:cubicBezTo>
                    <a:lnTo>
                      <a:pt x="117662" y="73459"/>
                    </a:lnTo>
                    <a:lnTo>
                      <a:pt x="114964" y="70184"/>
                    </a:lnTo>
                    <a:lnTo>
                      <a:pt x="108220" y="62286"/>
                    </a:lnTo>
                    <a:lnTo>
                      <a:pt x="104367" y="59332"/>
                    </a:lnTo>
                    <a:lnTo>
                      <a:pt x="101156" y="58498"/>
                    </a:lnTo>
                    <a:cubicBezTo>
                      <a:pt x="100963" y="58433"/>
                      <a:pt x="100770" y="58369"/>
                      <a:pt x="100642" y="58176"/>
                    </a:cubicBezTo>
                    <a:lnTo>
                      <a:pt x="94219" y="51755"/>
                    </a:lnTo>
                    <a:lnTo>
                      <a:pt x="86127" y="53425"/>
                    </a:lnTo>
                    <a:cubicBezTo>
                      <a:pt x="85677" y="53553"/>
                      <a:pt x="85163" y="53296"/>
                      <a:pt x="84906" y="52911"/>
                    </a:cubicBezTo>
                    <a:lnTo>
                      <a:pt x="80475" y="46040"/>
                    </a:lnTo>
                    <a:lnTo>
                      <a:pt x="78420" y="44820"/>
                    </a:lnTo>
                    <a:cubicBezTo>
                      <a:pt x="78163" y="44628"/>
                      <a:pt x="77970" y="44371"/>
                      <a:pt x="77906" y="44114"/>
                    </a:cubicBezTo>
                    <a:cubicBezTo>
                      <a:pt x="77842" y="43793"/>
                      <a:pt x="77906" y="43472"/>
                      <a:pt x="78098" y="43215"/>
                    </a:cubicBezTo>
                    <a:lnTo>
                      <a:pt x="79126" y="41674"/>
                    </a:lnTo>
                    <a:lnTo>
                      <a:pt x="79062" y="41545"/>
                    </a:lnTo>
                    <a:lnTo>
                      <a:pt x="77007" y="40775"/>
                    </a:lnTo>
                    <a:lnTo>
                      <a:pt x="74502" y="40390"/>
                    </a:lnTo>
                    <a:lnTo>
                      <a:pt x="68721" y="39876"/>
                    </a:lnTo>
                    <a:cubicBezTo>
                      <a:pt x="68529" y="39876"/>
                      <a:pt x="68272" y="39812"/>
                      <a:pt x="68143" y="39683"/>
                    </a:cubicBezTo>
                    <a:lnTo>
                      <a:pt x="67244" y="38977"/>
                    </a:lnTo>
                    <a:cubicBezTo>
                      <a:pt x="67116" y="38849"/>
                      <a:pt x="66987" y="38720"/>
                      <a:pt x="66923" y="38592"/>
                    </a:cubicBezTo>
                    <a:lnTo>
                      <a:pt x="64868" y="34739"/>
                    </a:lnTo>
                    <a:cubicBezTo>
                      <a:pt x="64804" y="34675"/>
                      <a:pt x="64804" y="34546"/>
                      <a:pt x="64739" y="34418"/>
                    </a:cubicBezTo>
                    <a:lnTo>
                      <a:pt x="64290" y="32363"/>
                    </a:lnTo>
                    <a:cubicBezTo>
                      <a:pt x="64226" y="32170"/>
                      <a:pt x="64226" y="31978"/>
                      <a:pt x="64290" y="31785"/>
                    </a:cubicBezTo>
                    <a:lnTo>
                      <a:pt x="66088" y="25878"/>
                    </a:lnTo>
                    <a:lnTo>
                      <a:pt x="66281" y="23823"/>
                    </a:lnTo>
                    <a:cubicBezTo>
                      <a:pt x="66281" y="23502"/>
                      <a:pt x="66474" y="23245"/>
                      <a:pt x="66666" y="23052"/>
                    </a:cubicBezTo>
                    <a:lnTo>
                      <a:pt x="68015" y="21896"/>
                    </a:lnTo>
                    <a:lnTo>
                      <a:pt x="69492" y="21062"/>
                    </a:lnTo>
                    <a:lnTo>
                      <a:pt x="70134" y="19970"/>
                    </a:lnTo>
                    <a:lnTo>
                      <a:pt x="70134" y="16824"/>
                    </a:lnTo>
                    <a:lnTo>
                      <a:pt x="69749" y="14961"/>
                    </a:lnTo>
                    <a:lnTo>
                      <a:pt x="69043" y="13934"/>
                    </a:lnTo>
                    <a:lnTo>
                      <a:pt x="65960" y="11558"/>
                    </a:lnTo>
                    <a:lnTo>
                      <a:pt x="64932" y="10531"/>
                    </a:lnTo>
                    <a:cubicBezTo>
                      <a:pt x="64739" y="10338"/>
                      <a:pt x="64611" y="10146"/>
                      <a:pt x="64611" y="9889"/>
                    </a:cubicBezTo>
                    <a:lnTo>
                      <a:pt x="64354" y="8091"/>
                    </a:lnTo>
                    <a:cubicBezTo>
                      <a:pt x="64354" y="7962"/>
                      <a:pt x="64354" y="7834"/>
                      <a:pt x="64354" y="7705"/>
                    </a:cubicBezTo>
                    <a:lnTo>
                      <a:pt x="64804" y="5651"/>
                    </a:lnTo>
                    <a:cubicBezTo>
                      <a:pt x="64804" y="5522"/>
                      <a:pt x="64868" y="5458"/>
                      <a:pt x="64932" y="5330"/>
                    </a:cubicBezTo>
                    <a:lnTo>
                      <a:pt x="65639" y="4045"/>
                    </a:lnTo>
                    <a:lnTo>
                      <a:pt x="64868" y="3275"/>
                    </a:lnTo>
                    <a:cubicBezTo>
                      <a:pt x="64483" y="2890"/>
                      <a:pt x="64418" y="2247"/>
                      <a:pt x="64739" y="1798"/>
                    </a:cubicBezTo>
                    <a:lnTo>
                      <a:pt x="65510" y="706"/>
                    </a:lnTo>
                    <a:lnTo>
                      <a:pt x="63969" y="0"/>
                    </a:lnTo>
                    <a:lnTo>
                      <a:pt x="63776" y="64"/>
                    </a:lnTo>
                    <a:lnTo>
                      <a:pt x="62877" y="1156"/>
                    </a:lnTo>
                    <a:lnTo>
                      <a:pt x="61592" y="3532"/>
                    </a:lnTo>
                    <a:cubicBezTo>
                      <a:pt x="61528" y="3596"/>
                      <a:pt x="61464" y="3660"/>
                      <a:pt x="61464" y="3724"/>
                    </a:cubicBezTo>
                    <a:lnTo>
                      <a:pt x="60115" y="5073"/>
                    </a:lnTo>
                    <a:cubicBezTo>
                      <a:pt x="59987" y="5201"/>
                      <a:pt x="59794" y="5330"/>
                      <a:pt x="59601" y="5394"/>
                    </a:cubicBezTo>
                    <a:lnTo>
                      <a:pt x="49454" y="7898"/>
                    </a:lnTo>
                    <a:lnTo>
                      <a:pt x="45921" y="9696"/>
                    </a:lnTo>
                    <a:cubicBezTo>
                      <a:pt x="45857" y="9760"/>
                      <a:pt x="45793" y="9760"/>
                      <a:pt x="45664" y="9760"/>
                    </a:cubicBezTo>
                    <a:lnTo>
                      <a:pt x="45600" y="9760"/>
                    </a:lnTo>
                    <a:cubicBezTo>
                      <a:pt x="45600" y="9889"/>
                      <a:pt x="45536" y="10017"/>
                      <a:pt x="45472" y="10146"/>
                    </a:cubicBezTo>
                    <a:lnTo>
                      <a:pt x="44573" y="11751"/>
                    </a:lnTo>
                    <a:cubicBezTo>
                      <a:pt x="44508" y="11815"/>
                      <a:pt x="44444" y="11944"/>
                      <a:pt x="44380" y="12008"/>
                    </a:cubicBezTo>
                    <a:lnTo>
                      <a:pt x="43031" y="13356"/>
                    </a:lnTo>
                    <a:cubicBezTo>
                      <a:pt x="42967" y="13420"/>
                      <a:pt x="42839" y="13485"/>
                      <a:pt x="42774" y="13549"/>
                    </a:cubicBezTo>
                    <a:lnTo>
                      <a:pt x="42453" y="14897"/>
                    </a:lnTo>
                    <a:cubicBezTo>
                      <a:pt x="42325" y="15347"/>
                      <a:pt x="42004" y="15668"/>
                      <a:pt x="41554" y="15732"/>
                    </a:cubicBezTo>
                    <a:lnTo>
                      <a:pt x="40398" y="15989"/>
                    </a:lnTo>
                    <a:lnTo>
                      <a:pt x="39306" y="15989"/>
                    </a:lnTo>
                    <a:lnTo>
                      <a:pt x="36801" y="17145"/>
                    </a:lnTo>
                    <a:lnTo>
                      <a:pt x="37444" y="18044"/>
                    </a:lnTo>
                    <a:cubicBezTo>
                      <a:pt x="37572" y="18236"/>
                      <a:pt x="37636" y="18493"/>
                      <a:pt x="37636" y="18686"/>
                    </a:cubicBezTo>
                    <a:lnTo>
                      <a:pt x="37636" y="19585"/>
                    </a:lnTo>
                    <a:cubicBezTo>
                      <a:pt x="37636" y="19906"/>
                      <a:pt x="37508" y="20163"/>
                      <a:pt x="37315" y="20420"/>
                    </a:cubicBezTo>
                    <a:lnTo>
                      <a:pt x="35966" y="21768"/>
                    </a:lnTo>
                    <a:cubicBezTo>
                      <a:pt x="35902" y="21832"/>
                      <a:pt x="35838" y="21896"/>
                      <a:pt x="35709" y="21961"/>
                    </a:cubicBezTo>
                    <a:lnTo>
                      <a:pt x="34104" y="22860"/>
                    </a:lnTo>
                    <a:lnTo>
                      <a:pt x="31856" y="23630"/>
                    </a:lnTo>
                    <a:lnTo>
                      <a:pt x="29993" y="23887"/>
                    </a:lnTo>
                    <a:lnTo>
                      <a:pt x="28773" y="24401"/>
                    </a:lnTo>
                    <a:lnTo>
                      <a:pt x="27681" y="25685"/>
                    </a:lnTo>
                    <a:lnTo>
                      <a:pt x="27424" y="26134"/>
                    </a:lnTo>
                    <a:lnTo>
                      <a:pt x="28773" y="26456"/>
                    </a:lnTo>
                    <a:cubicBezTo>
                      <a:pt x="29158" y="26520"/>
                      <a:pt x="29480" y="26841"/>
                      <a:pt x="29608" y="27226"/>
                    </a:cubicBezTo>
                    <a:lnTo>
                      <a:pt x="30058" y="28575"/>
                    </a:lnTo>
                    <a:cubicBezTo>
                      <a:pt x="30058" y="28639"/>
                      <a:pt x="30122" y="28767"/>
                      <a:pt x="30122" y="28831"/>
                    </a:cubicBezTo>
                    <a:lnTo>
                      <a:pt x="30379" y="32235"/>
                    </a:lnTo>
                    <a:cubicBezTo>
                      <a:pt x="30379" y="32427"/>
                      <a:pt x="30379" y="32556"/>
                      <a:pt x="30314" y="32748"/>
                    </a:cubicBezTo>
                    <a:lnTo>
                      <a:pt x="29544" y="34611"/>
                    </a:lnTo>
                    <a:lnTo>
                      <a:pt x="31021" y="34867"/>
                    </a:lnTo>
                    <a:cubicBezTo>
                      <a:pt x="31342" y="34932"/>
                      <a:pt x="31599" y="35124"/>
                      <a:pt x="31792" y="35381"/>
                    </a:cubicBezTo>
                    <a:lnTo>
                      <a:pt x="32241" y="36087"/>
                    </a:lnTo>
                    <a:cubicBezTo>
                      <a:pt x="32306" y="36216"/>
                      <a:pt x="32370" y="36408"/>
                      <a:pt x="32434" y="36537"/>
                    </a:cubicBezTo>
                    <a:lnTo>
                      <a:pt x="32884" y="39747"/>
                    </a:lnTo>
                    <a:lnTo>
                      <a:pt x="32884" y="43793"/>
                    </a:lnTo>
                    <a:cubicBezTo>
                      <a:pt x="32884" y="43921"/>
                      <a:pt x="32884" y="43986"/>
                      <a:pt x="32819" y="44114"/>
                    </a:cubicBezTo>
                    <a:lnTo>
                      <a:pt x="31920" y="47517"/>
                    </a:lnTo>
                    <a:cubicBezTo>
                      <a:pt x="31856" y="47774"/>
                      <a:pt x="31663" y="48031"/>
                      <a:pt x="31471" y="48159"/>
                    </a:cubicBezTo>
                    <a:lnTo>
                      <a:pt x="29415" y="49508"/>
                    </a:lnTo>
                    <a:cubicBezTo>
                      <a:pt x="29094" y="49700"/>
                      <a:pt x="28645" y="49765"/>
                      <a:pt x="28324" y="49572"/>
                    </a:cubicBezTo>
                    <a:lnTo>
                      <a:pt x="25690" y="48480"/>
                    </a:lnTo>
                    <a:cubicBezTo>
                      <a:pt x="25176" y="48224"/>
                      <a:pt x="24920" y="47710"/>
                      <a:pt x="25048" y="47196"/>
                    </a:cubicBezTo>
                    <a:lnTo>
                      <a:pt x="25754" y="44435"/>
                    </a:lnTo>
                    <a:cubicBezTo>
                      <a:pt x="25754" y="44371"/>
                      <a:pt x="25819" y="44307"/>
                      <a:pt x="25819" y="44178"/>
                    </a:cubicBezTo>
                    <a:lnTo>
                      <a:pt x="26461" y="42958"/>
                    </a:lnTo>
                    <a:lnTo>
                      <a:pt x="24277" y="45462"/>
                    </a:lnTo>
                    <a:lnTo>
                      <a:pt x="22993" y="46490"/>
                    </a:lnTo>
                    <a:cubicBezTo>
                      <a:pt x="22929" y="46554"/>
                      <a:pt x="22864" y="46554"/>
                      <a:pt x="22800" y="46618"/>
                    </a:cubicBezTo>
                    <a:lnTo>
                      <a:pt x="21130" y="47453"/>
                    </a:lnTo>
                    <a:lnTo>
                      <a:pt x="20295" y="48416"/>
                    </a:lnTo>
                    <a:cubicBezTo>
                      <a:pt x="20424" y="48352"/>
                      <a:pt x="20552" y="48352"/>
                      <a:pt x="20681" y="48352"/>
                    </a:cubicBezTo>
                    <a:lnTo>
                      <a:pt x="21837" y="48352"/>
                    </a:lnTo>
                    <a:cubicBezTo>
                      <a:pt x="22351" y="48352"/>
                      <a:pt x="22864" y="48737"/>
                      <a:pt x="22929" y="49251"/>
                    </a:cubicBezTo>
                    <a:lnTo>
                      <a:pt x="23828" y="53168"/>
                    </a:lnTo>
                    <a:lnTo>
                      <a:pt x="24085" y="52975"/>
                    </a:lnTo>
                    <a:cubicBezTo>
                      <a:pt x="24277" y="52783"/>
                      <a:pt x="24534" y="52718"/>
                      <a:pt x="24791" y="52718"/>
                    </a:cubicBezTo>
                    <a:lnTo>
                      <a:pt x="25947" y="52718"/>
                    </a:lnTo>
                    <a:cubicBezTo>
                      <a:pt x="26525" y="52718"/>
                      <a:pt x="27039" y="53168"/>
                      <a:pt x="27103" y="53810"/>
                    </a:cubicBezTo>
                    <a:lnTo>
                      <a:pt x="27360" y="57470"/>
                    </a:lnTo>
                    <a:lnTo>
                      <a:pt x="28259" y="61387"/>
                    </a:lnTo>
                    <a:cubicBezTo>
                      <a:pt x="28259" y="61451"/>
                      <a:pt x="28259" y="61580"/>
                      <a:pt x="28259" y="61644"/>
                    </a:cubicBezTo>
                    <a:lnTo>
                      <a:pt x="28259" y="65304"/>
                    </a:lnTo>
                    <a:cubicBezTo>
                      <a:pt x="28259" y="65625"/>
                      <a:pt x="28131" y="65946"/>
                      <a:pt x="27874" y="66139"/>
                    </a:cubicBezTo>
                    <a:lnTo>
                      <a:pt x="26268" y="67487"/>
                    </a:lnTo>
                    <a:lnTo>
                      <a:pt x="20424" y="71212"/>
                    </a:lnTo>
                    <a:cubicBezTo>
                      <a:pt x="20295" y="71276"/>
                      <a:pt x="20167" y="71340"/>
                      <a:pt x="20038" y="71340"/>
                    </a:cubicBezTo>
                    <a:lnTo>
                      <a:pt x="17084" y="72046"/>
                    </a:lnTo>
                    <a:cubicBezTo>
                      <a:pt x="16634" y="72175"/>
                      <a:pt x="16185" y="71982"/>
                      <a:pt x="15928" y="71661"/>
                    </a:cubicBezTo>
                    <a:lnTo>
                      <a:pt x="16378" y="72367"/>
                    </a:lnTo>
                    <a:cubicBezTo>
                      <a:pt x="16634" y="72688"/>
                      <a:pt x="16634" y="73138"/>
                      <a:pt x="16442" y="73523"/>
                    </a:cubicBezTo>
                    <a:cubicBezTo>
                      <a:pt x="16249" y="73909"/>
                      <a:pt x="15864" y="74101"/>
                      <a:pt x="15414" y="74101"/>
                    </a:cubicBezTo>
                    <a:lnTo>
                      <a:pt x="12781" y="74165"/>
                    </a:lnTo>
                    <a:lnTo>
                      <a:pt x="13359" y="75835"/>
                    </a:lnTo>
                    <a:cubicBezTo>
                      <a:pt x="13423" y="76028"/>
                      <a:pt x="13423" y="76284"/>
                      <a:pt x="13359" y="76541"/>
                    </a:cubicBezTo>
                    <a:lnTo>
                      <a:pt x="12909" y="78147"/>
                    </a:lnTo>
                    <a:cubicBezTo>
                      <a:pt x="12845" y="78275"/>
                      <a:pt x="12781" y="78403"/>
                      <a:pt x="12717" y="78532"/>
                    </a:cubicBezTo>
                    <a:lnTo>
                      <a:pt x="11432" y="80266"/>
                    </a:lnTo>
                    <a:lnTo>
                      <a:pt x="10597" y="82192"/>
                    </a:lnTo>
                    <a:cubicBezTo>
                      <a:pt x="10597" y="82256"/>
                      <a:pt x="10533" y="82320"/>
                      <a:pt x="10469" y="82385"/>
                    </a:cubicBezTo>
                    <a:lnTo>
                      <a:pt x="8157" y="85595"/>
                    </a:lnTo>
                    <a:cubicBezTo>
                      <a:pt x="8092" y="85724"/>
                      <a:pt x="7964" y="85852"/>
                      <a:pt x="7835" y="85916"/>
                    </a:cubicBezTo>
                    <a:lnTo>
                      <a:pt x="1541" y="89641"/>
                    </a:lnTo>
                    <a:lnTo>
                      <a:pt x="0" y="93172"/>
                    </a:lnTo>
                    <a:lnTo>
                      <a:pt x="1092" y="93365"/>
                    </a:lnTo>
                    <a:lnTo>
                      <a:pt x="6744" y="90026"/>
                    </a:lnTo>
                    <a:lnTo>
                      <a:pt x="12781" y="83733"/>
                    </a:lnTo>
                    <a:cubicBezTo>
                      <a:pt x="12845" y="83669"/>
                      <a:pt x="12909" y="83605"/>
                      <a:pt x="12974" y="83605"/>
                    </a:cubicBezTo>
                    <a:lnTo>
                      <a:pt x="19332" y="79238"/>
                    </a:lnTo>
                    <a:lnTo>
                      <a:pt x="24213" y="76477"/>
                    </a:lnTo>
                    <a:cubicBezTo>
                      <a:pt x="24663" y="76220"/>
                      <a:pt x="25176" y="76284"/>
                      <a:pt x="25562" y="76605"/>
                    </a:cubicBezTo>
                    <a:cubicBezTo>
                      <a:pt x="25947" y="76927"/>
                      <a:pt x="26076" y="77440"/>
                      <a:pt x="25819" y="77890"/>
                    </a:cubicBezTo>
                    <a:lnTo>
                      <a:pt x="25241" y="79302"/>
                    </a:lnTo>
                    <a:lnTo>
                      <a:pt x="25241" y="82256"/>
                    </a:lnTo>
                    <a:lnTo>
                      <a:pt x="24984" y="83990"/>
                    </a:lnTo>
                    <a:lnTo>
                      <a:pt x="24534" y="85916"/>
                    </a:lnTo>
                    <a:cubicBezTo>
                      <a:pt x="24534" y="86045"/>
                      <a:pt x="24470" y="86173"/>
                      <a:pt x="24406" y="86237"/>
                    </a:cubicBezTo>
                    <a:lnTo>
                      <a:pt x="22800" y="88742"/>
                    </a:lnTo>
                    <a:lnTo>
                      <a:pt x="21259" y="92016"/>
                    </a:lnTo>
                    <a:cubicBezTo>
                      <a:pt x="21194" y="92081"/>
                      <a:pt x="21194" y="92145"/>
                      <a:pt x="21130" y="92209"/>
                    </a:cubicBezTo>
                    <a:lnTo>
                      <a:pt x="20424" y="93108"/>
                    </a:lnTo>
                    <a:cubicBezTo>
                      <a:pt x="20295" y="93301"/>
                      <a:pt x="20103" y="93429"/>
                      <a:pt x="19910" y="93493"/>
                    </a:cubicBezTo>
                    <a:lnTo>
                      <a:pt x="17919" y="94328"/>
                    </a:lnTo>
                    <a:lnTo>
                      <a:pt x="17020" y="95355"/>
                    </a:lnTo>
                    <a:lnTo>
                      <a:pt x="17212" y="97924"/>
                    </a:lnTo>
                    <a:lnTo>
                      <a:pt x="17662" y="98951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4" name="Forma libre: forma 73">
                <a:extLst>
                  <a:ext uri="{FF2B5EF4-FFF2-40B4-BE49-F238E27FC236}">
                    <a16:creationId xmlns:a16="http://schemas.microsoft.com/office/drawing/2014/main" id="{6FC41940-6E9B-48FF-8493-77273D33CF50}"/>
                  </a:ext>
                </a:extLst>
              </p:cNvPr>
              <p:cNvSpPr/>
              <p:nvPr/>
            </p:nvSpPr>
            <p:spPr>
              <a:xfrm>
                <a:off x="942769" y="279067"/>
                <a:ext cx="184199" cy="493279"/>
              </a:xfrm>
              <a:custGeom>
                <a:avLst/>
                <a:gdLst>
                  <a:gd name="connsiteX0" fmla="*/ 181823 w 184199"/>
                  <a:gd name="connsiteY0" fmla="*/ 69093 h 493279"/>
                  <a:gd name="connsiteX1" fmla="*/ 175979 w 184199"/>
                  <a:gd name="connsiteY1" fmla="*/ 71533 h 493279"/>
                  <a:gd name="connsiteX2" fmla="*/ 173345 w 184199"/>
                  <a:gd name="connsiteY2" fmla="*/ 72239 h 493279"/>
                  <a:gd name="connsiteX3" fmla="*/ 170519 w 184199"/>
                  <a:gd name="connsiteY3" fmla="*/ 72688 h 493279"/>
                  <a:gd name="connsiteX4" fmla="*/ 170262 w 184199"/>
                  <a:gd name="connsiteY4" fmla="*/ 72688 h 493279"/>
                  <a:gd name="connsiteX5" fmla="*/ 167501 w 184199"/>
                  <a:gd name="connsiteY5" fmla="*/ 72432 h 493279"/>
                  <a:gd name="connsiteX6" fmla="*/ 165060 w 184199"/>
                  <a:gd name="connsiteY6" fmla="*/ 71982 h 493279"/>
                  <a:gd name="connsiteX7" fmla="*/ 162106 w 184199"/>
                  <a:gd name="connsiteY7" fmla="*/ 70762 h 493279"/>
                  <a:gd name="connsiteX8" fmla="*/ 160243 w 184199"/>
                  <a:gd name="connsiteY8" fmla="*/ 70441 h 493279"/>
                  <a:gd name="connsiteX9" fmla="*/ 157610 w 184199"/>
                  <a:gd name="connsiteY9" fmla="*/ 70826 h 493279"/>
                  <a:gd name="connsiteX10" fmla="*/ 154977 w 184199"/>
                  <a:gd name="connsiteY10" fmla="*/ 71918 h 493279"/>
                  <a:gd name="connsiteX11" fmla="*/ 152600 w 184199"/>
                  <a:gd name="connsiteY11" fmla="*/ 72624 h 493279"/>
                  <a:gd name="connsiteX12" fmla="*/ 151765 w 184199"/>
                  <a:gd name="connsiteY12" fmla="*/ 72560 h 493279"/>
                  <a:gd name="connsiteX13" fmla="*/ 150417 w 184199"/>
                  <a:gd name="connsiteY13" fmla="*/ 71854 h 493279"/>
                  <a:gd name="connsiteX14" fmla="*/ 149839 w 184199"/>
                  <a:gd name="connsiteY14" fmla="*/ 71212 h 493279"/>
                  <a:gd name="connsiteX15" fmla="*/ 148939 w 184199"/>
                  <a:gd name="connsiteY15" fmla="*/ 68450 h 493279"/>
                  <a:gd name="connsiteX16" fmla="*/ 148105 w 184199"/>
                  <a:gd name="connsiteY16" fmla="*/ 66396 h 493279"/>
                  <a:gd name="connsiteX17" fmla="*/ 146627 w 184199"/>
                  <a:gd name="connsiteY17" fmla="*/ 64726 h 493279"/>
                  <a:gd name="connsiteX18" fmla="*/ 143994 w 184199"/>
                  <a:gd name="connsiteY18" fmla="*/ 63891 h 493279"/>
                  <a:gd name="connsiteX19" fmla="*/ 143288 w 184199"/>
                  <a:gd name="connsiteY19" fmla="*/ 63249 h 493279"/>
                  <a:gd name="connsiteX20" fmla="*/ 143288 w 184199"/>
                  <a:gd name="connsiteY20" fmla="*/ 62286 h 493279"/>
                  <a:gd name="connsiteX21" fmla="*/ 145150 w 184199"/>
                  <a:gd name="connsiteY21" fmla="*/ 58819 h 493279"/>
                  <a:gd name="connsiteX22" fmla="*/ 145600 w 184199"/>
                  <a:gd name="connsiteY22" fmla="*/ 58369 h 493279"/>
                  <a:gd name="connsiteX23" fmla="*/ 147077 w 184199"/>
                  <a:gd name="connsiteY23" fmla="*/ 57599 h 493279"/>
                  <a:gd name="connsiteX24" fmla="*/ 149903 w 184199"/>
                  <a:gd name="connsiteY24" fmla="*/ 52205 h 493279"/>
                  <a:gd name="connsiteX25" fmla="*/ 150352 w 184199"/>
                  <a:gd name="connsiteY25" fmla="*/ 51755 h 493279"/>
                  <a:gd name="connsiteX26" fmla="*/ 152022 w 184199"/>
                  <a:gd name="connsiteY26" fmla="*/ 50856 h 493279"/>
                  <a:gd name="connsiteX27" fmla="*/ 153692 w 184199"/>
                  <a:gd name="connsiteY27" fmla="*/ 45783 h 493279"/>
                  <a:gd name="connsiteX28" fmla="*/ 153885 w 184199"/>
                  <a:gd name="connsiteY28" fmla="*/ 45398 h 493279"/>
                  <a:gd name="connsiteX29" fmla="*/ 155812 w 184199"/>
                  <a:gd name="connsiteY29" fmla="*/ 43022 h 493279"/>
                  <a:gd name="connsiteX30" fmla="*/ 157803 w 184199"/>
                  <a:gd name="connsiteY30" fmla="*/ 37757 h 493279"/>
                  <a:gd name="connsiteX31" fmla="*/ 157931 w 184199"/>
                  <a:gd name="connsiteY31" fmla="*/ 37500 h 493279"/>
                  <a:gd name="connsiteX32" fmla="*/ 159280 w 184199"/>
                  <a:gd name="connsiteY32" fmla="*/ 35638 h 493279"/>
                  <a:gd name="connsiteX33" fmla="*/ 158188 w 184199"/>
                  <a:gd name="connsiteY33" fmla="*/ 33904 h 493279"/>
                  <a:gd name="connsiteX34" fmla="*/ 152408 w 184199"/>
                  <a:gd name="connsiteY34" fmla="*/ 29024 h 493279"/>
                  <a:gd name="connsiteX35" fmla="*/ 146563 w 184199"/>
                  <a:gd name="connsiteY35" fmla="*/ 25557 h 493279"/>
                  <a:gd name="connsiteX36" fmla="*/ 142132 w 184199"/>
                  <a:gd name="connsiteY36" fmla="*/ 24465 h 493279"/>
                  <a:gd name="connsiteX37" fmla="*/ 141810 w 184199"/>
                  <a:gd name="connsiteY37" fmla="*/ 24337 h 493279"/>
                  <a:gd name="connsiteX38" fmla="*/ 137828 w 184199"/>
                  <a:gd name="connsiteY38" fmla="*/ 21896 h 493279"/>
                  <a:gd name="connsiteX39" fmla="*/ 133397 w 184199"/>
                  <a:gd name="connsiteY39" fmla="*/ 20548 h 493279"/>
                  <a:gd name="connsiteX40" fmla="*/ 132690 w 184199"/>
                  <a:gd name="connsiteY40" fmla="*/ 19970 h 493279"/>
                  <a:gd name="connsiteX41" fmla="*/ 131534 w 184199"/>
                  <a:gd name="connsiteY41" fmla="*/ 17658 h 493279"/>
                  <a:gd name="connsiteX42" fmla="*/ 131406 w 184199"/>
                  <a:gd name="connsiteY42" fmla="*/ 17016 h 493279"/>
                  <a:gd name="connsiteX43" fmla="*/ 131663 w 184199"/>
                  <a:gd name="connsiteY43" fmla="*/ 15411 h 493279"/>
                  <a:gd name="connsiteX44" fmla="*/ 132369 w 184199"/>
                  <a:gd name="connsiteY44" fmla="*/ 13164 h 493279"/>
                  <a:gd name="connsiteX45" fmla="*/ 132498 w 184199"/>
                  <a:gd name="connsiteY45" fmla="*/ 11751 h 493279"/>
                  <a:gd name="connsiteX46" fmla="*/ 131855 w 184199"/>
                  <a:gd name="connsiteY46" fmla="*/ 7770 h 493279"/>
                  <a:gd name="connsiteX47" fmla="*/ 131213 w 184199"/>
                  <a:gd name="connsiteY47" fmla="*/ 5330 h 493279"/>
                  <a:gd name="connsiteX48" fmla="*/ 129800 w 184199"/>
                  <a:gd name="connsiteY48" fmla="*/ 3339 h 493279"/>
                  <a:gd name="connsiteX49" fmla="*/ 128259 w 184199"/>
                  <a:gd name="connsiteY49" fmla="*/ 2312 h 493279"/>
                  <a:gd name="connsiteX50" fmla="*/ 125947 w 184199"/>
                  <a:gd name="connsiteY50" fmla="*/ 2504 h 493279"/>
                  <a:gd name="connsiteX51" fmla="*/ 125626 w 184199"/>
                  <a:gd name="connsiteY51" fmla="*/ 2504 h 493279"/>
                  <a:gd name="connsiteX52" fmla="*/ 120166 w 184199"/>
                  <a:gd name="connsiteY52" fmla="*/ 1348 h 493279"/>
                  <a:gd name="connsiteX53" fmla="*/ 116249 w 184199"/>
                  <a:gd name="connsiteY53" fmla="*/ 1156 h 493279"/>
                  <a:gd name="connsiteX54" fmla="*/ 112652 w 184199"/>
                  <a:gd name="connsiteY54" fmla="*/ 449 h 493279"/>
                  <a:gd name="connsiteX55" fmla="*/ 102761 w 184199"/>
                  <a:gd name="connsiteY55" fmla="*/ 0 h 493279"/>
                  <a:gd name="connsiteX56" fmla="*/ 80346 w 184199"/>
                  <a:gd name="connsiteY56" fmla="*/ 3082 h 493279"/>
                  <a:gd name="connsiteX57" fmla="*/ 80218 w 184199"/>
                  <a:gd name="connsiteY57" fmla="*/ 4045 h 493279"/>
                  <a:gd name="connsiteX58" fmla="*/ 80025 w 184199"/>
                  <a:gd name="connsiteY58" fmla="*/ 4559 h 493279"/>
                  <a:gd name="connsiteX59" fmla="*/ 75080 w 184199"/>
                  <a:gd name="connsiteY59" fmla="*/ 12008 h 493279"/>
                  <a:gd name="connsiteX60" fmla="*/ 74630 w 184199"/>
                  <a:gd name="connsiteY60" fmla="*/ 13228 h 493279"/>
                  <a:gd name="connsiteX61" fmla="*/ 74759 w 184199"/>
                  <a:gd name="connsiteY61" fmla="*/ 13292 h 493279"/>
                  <a:gd name="connsiteX62" fmla="*/ 76686 w 184199"/>
                  <a:gd name="connsiteY62" fmla="*/ 13099 h 493279"/>
                  <a:gd name="connsiteX63" fmla="*/ 79190 w 184199"/>
                  <a:gd name="connsiteY63" fmla="*/ 13356 h 493279"/>
                  <a:gd name="connsiteX64" fmla="*/ 82081 w 184199"/>
                  <a:gd name="connsiteY64" fmla="*/ 14063 h 493279"/>
                  <a:gd name="connsiteX65" fmla="*/ 82337 w 184199"/>
                  <a:gd name="connsiteY65" fmla="*/ 14127 h 493279"/>
                  <a:gd name="connsiteX66" fmla="*/ 84650 w 184199"/>
                  <a:gd name="connsiteY66" fmla="*/ 15283 h 493279"/>
                  <a:gd name="connsiteX67" fmla="*/ 84971 w 184199"/>
                  <a:gd name="connsiteY67" fmla="*/ 15539 h 493279"/>
                  <a:gd name="connsiteX68" fmla="*/ 86576 w 184199"/>
                  <a:gd name="connsiteY68" fmla="*/ 17337 h 493279"/>
                  <a:gd name="connsiteX69" fmla="*/ 86833 w 184199"/>
                  <a:gd name="connsiteY69" fmla="*/ 17851 h 493279"/>
                  <a:gd name="connsiteX70" fmla="*/ 87283 w 184199"/>
                  <a:gd name="connsiteY70" fmla="*/ 19906 h 493279"/>
                  <a:gd name="connsiteX71" fmla="*/ 87283 w 184199"/>
                  <a:gd name="connsiteY71" fmla="*/ 20355 h 493279"/>
                  <a:gd name="connsiteX72" fmla="*/ 87090 w 184199"/>
                  <a:gd name="connsiteY72" fmla="*/ 20805 h 493279"/>
                  <a:gd name="connsiteX73" fmla="*/ 84778 w 184199"/>
                  <a:gd name="connsiteY73" fmla="*/ 24015 h 493279"/>
                  <a:gd name="connsiteX74" fmla="*/ 83172 w 184199"/>
                  <a:gd name="connsiteY74" fmla="*/ 25621 h 493279"/>
                  <a:gd name="connsiteX75" fmla="*/ 79383 w 184199"/>
                  <a:gd name="connsiteY75" fmla="*/ 32748 h 493279"/>
                  <a:gd name="connsiteX76" fmla="*/ 79961 w 184199"/>
                  <a:gd name="connsiteY76" fmla="*/ 33968 h 493279"/>
                  <a:gd name="connsiteX77" fmla="*/ 80539 w 184199"/>
                  <a:gd name="connsiteY77" fmla="*/ 35188 h 493279"/>
                  <a:gd name="connsiteX78" fmla="*/ 81310 w 184199"/>
                  <a:gd name="connsiteY78" fmla="*/ 37628 h 493279"/>
                  <a:gd name="connsiteX79" fmla="*/ 82273 w 184199"/>
                  <a:gd name="connsiteY79" fmla="*/ 43472 h 493279"/>
                  <a:gd name="connsiteX80" fmla="*/ 82273 w 184199"/>
                  <a:gd name="connsiteY80" fmla="*/ 46169 h 493279"/>
                  <a:gd name="connsiteX81" fmla="*/ 81824 w 184199"/>
                  <a:gd name="connsiteY81" fmla="*/ 48352 h 493279"/>
                  <a:gd name="connsiteX82" fmla="*/ 82081 w 184199"/>
                  <a:gd name="connsiteY82" fmla="*/ 49187 h 493279"/>
                  <a:gd name="connsiteX83" fmla="*/ 82466 w 184199"/>
                  <a:gd name="connsiteY83" fmla="*/ 49572 h 493279"/>
                  <a:gd name="connsiteX84" fmla="*/ 83943 w 184199"/>
                  <a:gd name="connsiteY84" fmla="*/ 50407 h 493279"/>
                  <a:gd name="connsiteX85" fmla="*/ 84264 w 184199"/>
                  <a:gd name="connsiteY85" fmla="*/ 50664 h 493279"/>
                  <a:gd name="connsiteX86" fmla="*/ 85420 w 184199"/>
                  <a:gd name="connsiteY86" fmla="*/ 52012 h 493279"/>
                  <a:gd name="connsiteX87" fmla="*/ 85677 w 184199"/>
                  <a:gd name="connsiteY87" fmla="*/ 52526 h 493279"/>
                  <a:gd name="connsiteX88" fmla="*/ 85934 w 184199"/>
                  <a:gd name="connsiteY88" fmla="*/ 53874 h 493279"/>
                  <a:gd name="connsiteX89" fmla="*/ 85741 w 184199"/>
                  <a:gd name="connsiteY89" fmla="*/ 54709 h 493279"/>
                  <a:gd name="connsiteX90" fmla="*/ 84585 w 184199"/>
                  <a:gd name="connsiteY90" fmla="*/ 56314 h 493279"/>
                  <a:gd name="connsiteX91" fmla="*/ 84136 w 184199"/>
                  <a:gd name="connsiteY91" fmla="*/ 56700 h 493279"/>
                  <a:gd name="connsiteX92" fmla="*/ 80475 w 184199"/>
                  <a:gd name="connsiteY92" fmla="*/ 58305 h 493279"/>
                  <a:gd name="connsiteX93" fmla="*/ 75401 w 184199"/>
                  <a:gd name="connsiteY93" fmla="*/ 59974 h 493279"/>
                  <a:gd name="connsiteX94" fmla="*/ 73988 w 184199"/>
                  <a:gd name="connsiteY94" fmla="*/ 63378 h 493279"/>
                  <a:gd name="connsiteX95" fmla="*/ 73667 w 184199"/>
                  <a:gd name="connsiteY95" fmla="*/ 63827 h 493279"/>
                  <a:gd name="connsiteX96" fmla="*/ 72511 w 184199"/>
                  <a:gd name="connsiteY96" fmla="*/ 64726 h 493279"/>
                  <a:gd name="connsiteX97" fmla="*/ 71933 w 184199"/>
                  <a:gd name="connsiteY97" fmla="*/ 64983 h 493279"/>
                  <a:gd name="connsiteX98" fmla="*/ 68208 w 184199"/>
                  <a:gd name="connsiteY98" fmla="*/ 65432 h 493279"/>
                  <a:gd name="connsiteX99" fmla="*/ 66987 w 184199"/>
                  <a:gd name="connsiteY99" fmla="*/ 65946 h 493279"/>
                  <a:gd name="connsiteX100" fmla="*/ 65125 w 184199"/>
                  <a:gd name="connsiteY100" fmla="*/ 68258 h 493279"/>
                  <a:gd name="connsiteX101" fmla="*/ 64740 w 184199"/>
                  <a:gd name="connsiteY101" fmla="*/ 68579 h 493279"/>
                  <a:gd name="connsiteX102" fmla="*/ 62235 w 184199"/>
                  <a:gd name="connsiteY102" fmla="*/ 69735 h 493279"/>
                  <a:gd name="connsiteX103" fmla="*/ 61978 w 184199"/>
                  <a:gd name="connsiteY103" fmla="*/ 69799 h 493279"/>
                  <a:gd name="connsiteX104" fmla="*/ 60180 w 184199"/>
                  <a:gd name="connsiteY104" fmla="*/ 70184 h 493279"/>
                  <a:gd name="connsiteX105" fmla="*/ 54913 w 184199"/>
                  <a:gd name="connsiteY105" fmla="*/ 73909 h 493279"/>
                  <a:gd name="connsiteX106" fmla="*/ 54592 w 184199"/>
                  <a:gd name="connsiteY106" fmla="*/ 74037 h 493279"/>
                  <a:gd name="connsiteX107" fmla="*/ 48683 w 184199"/>
                  <a:gd name="connsiteY107" fmla="*/ 75835 h 493279"/>
                  <a:gd name="connsiteX108" fmla="*/ 48362 w 184199"/>
                  <a:gd name="connsiteY108" fmla="*/ 75899 h 493279"/>
                  <a:gd name="connsiteX109" fmla="*/ 46756 w 184199"/>
                  <a:gd name="connsiteY109" fmla="*/ 75899 h 493279"/>
                  <a:gd name="connsiteX110" fmla="*/ 46435 w 184199"/>
                  <a:gd name="connsiteY110" fmla="*/ 75835 h 493279"/>
                  <a:gd name="connsiteX111" fmla="*/ 44059 w 184199"/>
                  <a:gd name="connsiteY111" fmla="*/ 75193 h 493279"/>
                  <a:gd name="connsiteX112" fmla="*/ 43031 w 184199"/>
                  <a:gd name="connsiteY112" fmla="*/ 75193 h 493279"/>
                  <a:gd name="connsiteX113" fmla="*/ 41169 w 184199"/>
                  <a:gd name="connsiteY113" fmla="*/ 75835 h 493279"/>
                  <a:gd name="connsiteX114" fmla="*/ 35581 w 184199"/>
                  <a:gd name="connsiteY114" fmla="*/ 76991 h 493279"/>
                  <a:gd name="connsiteX115" fmla="*/ 33911 w 184199"/>
                  <a:gd name="connsiteY115" fmla="*/ 77569 h 493279"/>
                  <a:gd name="connsiteX116" fmla="*/ 32049 w 184199"/>
                  <a:gd name="connsiteY116" fmla="*/ 79238 h 493279"/>
                  <a:gd name="connsiteX117" fmla="*/ 29287 w 184199"/>
                  <a:gd name="connsiteY117" fmla="*/ 81999 h 493279"/>
                  <a:gd name="connsiteX118" fmla="*/ 26654 w 184199"/>
                  <a:gd name="connsiteY118" fmla="*/ 88613 h 493279"/>
                  <a:gd name="connsiteX119" fmla="*/ 25177 w 184199"/>
                  <a:gd name="connsiteY119" fmla="*/ 91053 h 493279"/>
                  <a:gd name="connsiteX120" fmla="*/ 25048 w 184199"/>
                  <a:gd name="connsiteY120" fmla="*/ 91246 h 493279"/>
                  <a:gd name="connsiteX121" fmla="*/ 20231 w 184199"/>
                  <a:gd name="connsiteY121" fmla="*/ 96254 h 493279"/>
                  <a:gd name="connsiteX122" fmla="*/ 18048 w 184199"/>
                  <a:gd name="connsiteY122" fmla="*/ 99529 h 493279"/>
                  <a:gd name="connsiteX123" fmla="*/ 16442 w 184199"/>
                  <a:gd name="connsiteY123" fmla="*/ 101135 h 493279"/>
                  <a:gd name="connsiteX124" fmla="*/ 14900 w 184199"/>
                  <a:gd name="connsiteY124" fmla="*/ 104409 h 493279"/>
                  <a:gd name="connsiteX125" fmla="*/ 14772 w 184199"/>
                  <a:gd name="connsiteY125" fmla="*/ 104602 h 493279"/>
                  <a:gd name="connsiteX126" fmla="*/ 12203 w 184199"/>
                  <a:gd name="connsiteY126" fmla="*/ 108005 h 493279"/>
                  <a:gd name="connsiteX127" fmla="*/ 11304 w 184199"/>
                  <a:gd name="connsiteY127" fmla="*/ 115004 h 493279"/>
                  <a:gd name="connsiteX128" fmla="*/ 9505 w 184199"/>
                  <a:gd name="connsiteY128" fmla="*/ 121618 h 493279"/>
                  <a:gd name="connsiteX129" fmla="*/ 9505 w 184199"/>
                  <a:gd name="connsiteY129" fmla="*/ 123609 h 493279"/>
                  <a:gd name="connsiteX130" fmla="*/ 9891 w 184199"/>
                  <a:gd name="connsiteY130" fmla="*/ 125150 h 493279"/>
                  <a:gd name="connsiteX131" fmla="*/ 14579 w 184199"/>
                  <a:gd name="connsiteY131" fmla="*/ 133433 h 493279"/>
                  <a:gd name="connsiteX132" fmla="*/ 18626 w 184199"/>
                  <a:gd name="connsiteY132" fmla="*/ 139791 h 493279"/>
                  <a:gd name="connsiteX133" fmla="*/ 19974 w 184199"/>
                  <a:gd name="connsiteY133" fmla="*/ 141524 h 493279"/>
                  <a:gd name="connsiteX134" fmla="*/ 21773 w 184199"/>
                  <a:gd name="connsiteY134" fmla="*/ 142295 h 493279"/>
                  <a:gd name="connsiteX135" fmla="*/ 24277 w 184199"/>
                  <a:gd name="connsiteY135" fmla="*/ 144029 h 493279"/>
                  <a:gd name="connsiteX136" fmla="*/ 26911 w 184199"/>
                  <a:gd name="connsiteY136" fmla="*/ 146404 h 493279"/>
                  <a:gd name="connsiteX137" fmla="*/ 35838 w 184199"/>
                  <a:gd name="connsiteY137" fmla="*/ 158541 h 493279"/>
                  <a:gd name="connsiteX138" fmla="*/ 37315 w 184199"/>
                  <a:gd name="connsiteY138" fmla="*/ 159568 h 493279"/>
                  <a:gd name="connsiteX139" fmla="*/ 41683 w 184199"/>
                  <a:gd name="connsiteY139" fmla="*/ 163613 h 493279"/>
                  <a:gd name="connsiteX140" fmla="*/ 44059 w 184199"/>
                  <a:gd name="connsiteY140" fmla="*/ 165797 h 493279"/>
                  <a:gd name="connsiteX141" fmla="*/ 44444 w 184199"/>
                  <a:gd name="connsiteY141" fmla="*/ 166503 h 493279"/>
                  <a:gd name="connsiteX142" fmla="*/ 45151 w 184199"/>
                  <a:gd name="connsiteY142" fmla="*/ 171768 h 493279"/>
                  <a:gd name="connsiteX143" fmla="*/ 45086 w 184199"/>
                  <a:gd name="connsiteY143" fmla="*/ 172282 h 493279"/>
                  <a:gd name="connsiteX144" fmla="*/ 44380 w 184199"/>
                  <a:gd name="connsiteY144" fmla="*/ 174337 h 493279"/>
                  <a:gd name="connsiteX145" fmla="*/ 48041 w 184199"/>
                  <a:gd name="connsiteY145" fmla="*/ 181208 h 493279"/>
                  <a:gd name="connsiteX146" fmla="*/ 53115 w 184199"/>
                  <a:gd name="connsiteY146" fmla="*/ 196233 h 493279"/>
                  <a:gd name="connsiteX147" fmla="*/ 52922 w 184199"/>
                  <a:gd name="connsiteY147" fmla="*/ 197325 h 493279"/>
                  <a:gd name="connsiteX148" fmla="*/ 50417 w 184199"/>
                  <a:gd name="connsiteY148" fmla="*/ 200535 h 493279"/>
                  <a:gd name="connsiteX149" fmla="*/ 49454 w 184199"/>
                  <a:gd name="connsiteY149" fmla="*/ 200985 h 493279"/>
                  <a:gd name="connsiteX150" fmla="*/ 48555 w 184199"/>
                  <a:gd name="connsiteY150" fmla="*/ 200471 h 493279"/>
                  <a:gd name="connsiteX151" fmla="*/ 46885 w 184199"/>
                  <a:gd name="connsiteY151" fmla="*/ 197967 h 493279"/>
                  <a:gd name="connsiteX152" fmla="*/ 46564 w 184199"/>
                  <a:gd name="connsiteY152" fmla="*/ 197839 h 493279"/>
                  <a:gd name="connsiteX153" fmla="*/ 45986 w 184199"/>
                  <a:gd name="connsiteY153" fmla="*/ 197967 h 493279"/>
                  <a:gd name="connsiteX154" fmla="*/ 38664 w 184199"/>
                  <a:gd name="connsiteY154" fmla="*/ 202205 h 493279"/>
                  <a:gd name="connsiteX155" fmla="*/ 37957 w 184199"/>
                  <a:gd name="connsiteY155" fmla="*/ 202333 h 493279"/>
                  <a:gd name="connsiteX156" fmla="*/ 35003 w 184199"/>
                  <a:gd name="connsiteY156" fmla="*/ 202077 h 493279"/>
                  <a:gd name="connsiteX157" fmla="*/ 29415 w 184199"/>
                  <a:gd name="connsiteY157" fmla="*/ 202077 h 493279"/>
                  <a:gd name="connsiteX158" fmla="*/ 28902 w 184199"/>
                  <a:gd name="connsiteY158" fmla="*/ 201948 h 493279"/>
                  <a:gd name="connsiteX159" fmla="*/ 27553 w 184199"/>
                  <a:gd name="connsiteY159" fmla="*/ 201242 h 493279"/>
                  <a:gd name="connsiteX160" fmla="*/ 25498 w 184199"/>
                  <a:gd name="connsiteY160" fmla="*/ 199701 h 493279"/>
                  <a:gd name="connsiteX161" fmla="*/ 24598 w 184199"/>
                  <a:gd name="connsiteY161" fmla="*/ 199508 h 493279"/>
                  <a:gd name="connsiteX162" fmla="*/ 22222 w 184199"/>
                  <a:gd name="connsiteY162" fmla="*/ 199315 h 493279"/>
                  <a:gd name="connsiteX163" fmla="*/ 20424 w 184199"/>
                  <a:gd name="connsiteY163" fmla="*/ 198802 h 493279"/>
                  <a:gd name="connsiteX164" fmla="*/ 18176 w 184199"/>
                  <a:gd name="connsiteY164" fmla="*/ 198416 h 493279"/>
                  <a:gd name="connsiteX165" fmla="*/ 15093 w 184199"/>
                  <a:gd name="connsiteY165" fmla="*/ 198802 h 493279"/>
                  <a:gd name="connsiteX166" fmla="*/ 12974 w 184199"/>
                  <a:gd name="connsiteY166" fmla="*/ 199637 h 493279"/>
                  <a:gd name="connsiteX167" fmla="*/ 10533 w 184199"/>
                  <a:gd name="connsiteY167" fmla="*/ 201049 h 493279"/>
                  <a:gd name="connsiteX168" fmla="*/ 3340 w 184199"/>
                  <a:gd name="connsiteY168" fmla="*/ 209589 h 493279"/>
                  <a:gd name="connsiteX169" fmla="*/ 3147 w 184199"/>
                  <a:gd name="connsiteY169" fmla="*/ 209782 h 493279"/>
                  <a:gd name="connsiteX170" fmla="*/ 0 w 184199"/>
                  <a:gd name="connsiteY170" fmla="*/ 211965 h 493279"/>
                  <a:gd name="connsiteX171" fmla="*/ 6936 w 184199"/>
                  <a:gd name="connsiteY171" fmla="*/ 216075 h 493279"/>
                  <a:gd name="connsiteX172" fmla="*/ 7129 w 184199"/>
                  <a:gd name="connsiteY172" fmla="*/ 216203 h 493279"/>
                  <a:gd name="connsiteX173" fmla="*/ 13680 w 184199"/>
                  <a:gd name="connsiteY173" fmla="*/ 222303 h 493279"/>
                  <a:gd name="connsiteX174" fmla="*/ 16763 w 184199"/>
                  <a:gd name="connsiteY174" fmla="*/ 224037 h 493279"/>
                  <a:gd name="connsiteX175" fmla="*/ 16956 w 184199"/>
                  <a:gd name="connsiteY175" fmla="*/ 224166 h 493279"/>
                  <a:gd name="connsiteX176" fmla="*/ 19717 w 184199"/>
                  <a:gd name="connsiteY176" fmla="*/ 226670 h 493279"/>
                  <a:gd name="connsiteX177" fmla="*/ 20103 w 184199"/>
                  <a:gd name="connsiteY177" fmla="*/ 227376 h 493279"/>
                  <a:gd name="connsiteX178" fmla="*/ 21002 w 184199"/>
                  <a:gd name="connsiteY178" fmla="*/ 235852 h 493279"/>
                  <a:gd name="connsiteX179" fmla="*/ 22415 w 184199"/>
                  <a:gd name="connsiteY179" fmla="*/ 238678 h 493279"/>
                  <a:gd name="connsiteX180" fmla="*/ 24984 w 184199"/>
                  <a:gd name="connsiteY180" fmla="*/ 240797 h 493279"/>
                  <a:gd name="connsiteX181" fmla="*/ 25947 w 184199"/>
                  <a:gd name="connsiteY181" fmla="*/ 241760 h 493279"/>
                  <a:gd name="connsiteX182" fmla="*/ 26140 w 184199"/>
                  <a:gd name="connsiteY182" fmla="*/ 241952 h 493279"/>
                  <a:gd name="connsiteX183" fmla="*/ 26846 w 184199"/>
                  <a:gd name="connsiteY183" fmla="*/ 243108 h 493279"/>
                  <a:gd name="connsiteX184" fmla="*/ 26975 w 184199"/>
                  <a:gd name="connsiteY184" fmla="*/ 243622 h 493279"/>
                  <a:gd name="connsiteX185" fmla="*/ 27617 w 184199"/>
                  <a:gd name="connsiteY185" fmla="*/ 250364 h 493279"/>
                  <a:gd name="connsiteX186" fmla="*/ 27617 w 184199"/>
                  <a:gd name="connsiteY186" fmla="*/ 252355 h 493279"/>
                  <a:gd name="connsiteX187" fmla="*/ 27617 w 184199"/>
                  <a:gd name="connsiteY187" fmla="*/ 252355 h 493279"/>
                  <a:gd name="connsiteX188" fmla="*/ 27424 w 184199"/>
                  <a:gd name="connsiteY188" fmla="*/ 252997 h 493279"/>
                  <a:gd name="connsiteX189" fmla="*/ 26011 w 184199"/>
                  <a:gd name="connsiteY189" fmla="*/ 254988 h 493279"/>
                  <a:gd name="connsiteX190" fmla="*/ 26011 w 184199"/>
                  <a:gd name="connsiteY190" fmla="*/ 256593 h 493279"/>
                  <a:gd name="connsiteX191" fmla="*/ 26846 w 184199"/>
                  <a:gd name="connsiteY191" fmla="*/ 258070 h 493279"/>
                  <a:gd name="connsiteX192" fmla="*/ 28452 w 184199"/>
                  <a:gd name="connsiteY192" fmla="*/ 258776 h 493279"/>
                  <a:gd name="connsiteX193" fmla="*/ 34104 w 184199"/>
                  <a:gd name="connsiteY193" fmla="*/ 259868 h 493279"/>
                  <a:gd name="connsiteX194" fmla="*/ 37701 w 184199"/>
                  <a:gd name="connsiteY194" fmla="*/ 259675 h 493279"/>
                  <a:gd name="connsiteX195" fmla="*/ 38600 w 184199"/>
                  <a:gd name="connsiteY195" fmla="*/ 260125 h 493279"/>
                  <a:gd name="connsiteX196" fmla="*/ 39306 w 184199"/>
                  <a:gd name="connsiteY196" fmla="*/ 261024 h 493279"/>
                  <a:gd name="connsiteX197" fmla="*/ 39499 w 184199"/>
                  <a:gd name="connsiteY197" fmla="*/ 261601 h 493279"/>
                  <a:gd name="connsiteX198" fmla="*/ 39756 w 184199"/>
                  <a:gd name="connsiteY198" fmla="*/ 264555 h 493279"/>
                  <a:gd name="connsiteX199" fmla="*/ 40398 w 184199"/>
                  <a:gd name="connsiteY199" fmla="*/ 267381 h 493279"/>
                  <a:gd name="connsiteX200" fmla="*/ 42261 w 184199"/>
                  <a:gd name="connsiteY200" fmla="*/ 270270 h 493279"/>
                  <a:gd name="connsiteX201" fmla="*/ 46756 w 184199"/>
                  <a:gd name="connsiteY201" fmla="*/ 274765 h 493279"/>
                  <a:gd name="connsiteX202" fmla="*/ 50738 w 184199"/>
                  <a:gd name="connsiteY202" fmla="*/ 280159 h 493279"/>
                  <a:gd name="connsiteX203" fmla="*/ 50931 w 184199"/>
                  <a:gd name="connsiteY203" fmla="*/ 280801 h 493279"/>
                  <a:gd name="connsiteX204" fmla="*/ 50738 w 184199"/>
                  <a:gd name="connsiteY204" fmla="*/ 281443 h 493279"/>
                  <a:gd name="connsiteX205" fmla="*/ 47142 w 184199"/>
                  <a:gd name="connsiteY205" fmla="*/ 287286 h 493279"/>
                  <a:gd name="connsiteX206" fmla="*/ 45600 w 184199"/>
                  <a:gd name="connsiteY206" fmla="*/ 291717 h 493279"/>
                  <a:gd name="connsiteX207" fmla="*/ 43995 w 184199"/>
                  <a:gd name="connsiteY207" fmla="*/ 294542 h 493279"/>
                  <a:gd name="connsiteX208" fmla="*/ 40141 w 184199"/>
                  <a:gd name="connsiteY208" fmla="*/ 306614 h 493279"/>
                  <a:gd name="connsiteX209" fmla="*/ 42261 w 184199"/>
                  <a:gd name="connsiteY209" fmla="*/ 309311 h 493279"/>
                  <a:gd name="connsiteX210" fmla="*/ 47399 w 184199"/>
                  <a:gd name="connsiteY210" fmla="*/ 314191 h 493279"/>
                  <a:gd name="connsiteX211" fmla="*/ 47527 w 184199"/>
                  <a:gd name="connsiteY211" fmla="*/ 314384 h 493279"/>
                  <a:gd name="connsiteX212" fmla="*/ 49582 w 184199"/>
                  <a:gd name="connsiteY212" fmla="*/ 317338 h 493279"/>
                  <a:gd name="connsiteX213" fmla="*/ 49775 w 184199"/>
                  <a:gd name="connsiteY213" fmla="*/ 317852 h 493279"/>
                  <a:gd name="connsiteX214" fmla="*/ 50225 w 184199"/>
                  <a:gd name="connsiteY214" fmla="*/ 322154 h 493279"/>
                  <a:gd name="connsiteX215" fmla="*/ 50225 w 184199"/>
                  <a:gd name="connsiteY215" fmla="*/ 322539 h 493279"/>
                  <a:gd name="connsiteX216" fmla="*/ 49518 w 184199"/>
                  <a:gd name="connsiteY216" fmla="*/ 325750 h 493279"/>
                  <a:gd name="connsiteX217" fmla="*/ 49454 w 184199"/>
                  <a:gd name="connsiteY217" fmla="*/ 326007 h 493279"/>
                  <a:gd name="connsiteX218" fmla="*/ 46756 w 184199"/>
                  <a:gd name="connsiteY218" fmla="*/ 331593 h 493279"/>
                  <a:gd name="connsiteX219" fmla="*/ 46114 w 184199"/>
                  <a:gd name="connsiteY219" fmla="*/ 334739 h 493279"/>
                  <a:gd name="connsiteX220" fmla="*/ 46371 w 184199"/>
                  <a:gd name="connsiteY220" fmla="*/ 344628 h 493279"/>
                  <a:gd name="connsiteX221" fmla="*/ 46949 w 184199"/>
                  <a:gd name="connsiteY221" fmla="*/ 347389 h 493279"/>
                  <a:gd name="connsiteX222" fmla="*/ 47977 w 184199"/>
                  <a:gd name="connsiteY222" fmla="*/ 348802 h 493279"/>
                  <a:gd name="connsiteX223" fmla="*/ 50674 w 184199"/>
                  <a:gd name="connsiteY223" fmla="*/ 352205 h 493279"/>
                  <a:gd name="connsiteX224" fmla="*/ 50867 w 184199"/>
                  <a:gd name="connsiteY224" fmla="*/ 352655 h 493279"/>
                  <a:gd name="connsiteX225" fmla="*/ 51316 w 184199"/>
                  <a:gd name="connsiteY225" fmla="*/ 354453 h 493279"/>
                  <a:gd name="connsiteX226" fmla="*/ 51381 w 184199"/>
                  <a:gd name="connsiteY226" fmla="*/ 354710 h 493279"/>
                  <a:gd name="connsiteX227" fmla="*/ 51381 w 184199"/>
                  <a:gd name="connsiteY227" fmla="*/ 359975 h 493279"/>
                  <a:gd name="connsiteX228" fmla="*/ 52023 w 184199"/>
                  <a:gd name="connsiteY228" fmla="*/ 363250 h 493279"/>
                  <a:gd name="connsiteX229" fmla="*/ 55363 w 184199"/>
                  <a:gd name="connsiteY229" fmla="*/ 369222 h 493279"/>
                  <a:gd name="connsiteX230" fmla="*/ 55427 w 184199"/>
                  <a:gd name="connsiteY230" fmla="*/ 369414 h 493279"/>
                  <a:gd name="connsiteX231" fmla="*/ 56583 w 184199"/>
                  <a:gd name="connsiteY231" fmla="*/ 373074 h 493279"/>
                  <a:gd name="connsiteX232" fmla="*/ 57739 w 184199"/>
                  <a:gd name="connsiteY232" fmla="*/ 384247 h 493279"/>
                  <a:gd name="connsiteX233" fmla="*/ 57675 w 184199"/>
                  <a:gd name="connsiteY233" fmla="*/ 384697 h 493279"/>
                  <a:gd name="connsiteX234" fmla="*/ 56968 w 184199"/>
                  <a:gd name="connsiteY234" fmla="*/ 387008 h 493279"/>
                  <a:gd name="connsiteX235" fmla="*/ 55941 w 184199"/>
                  <a:gd name="connsiteY235" fmla="*/ 389127 h 493279"/>
                  <a:gd name="connsiteX236" fmla="*/ 56069 w 184199"/>
                  <a:gd name="connsiteY236" fmla="*/ 390026 h 493279"/>
                  <a:gd name="connsiteX237" fmla="*/ 56968 w 184199"/>
                  <a:gd name="connsiteY237" fmla="*/ 390925 h 493279"/>
                  <a:gd name="connsiteX238" fmla="*/ 57289 w 184199"/>
                  <a:gd name="connsiteY238" fmla="*/ 391439 h 493279"/>
                  <a:gd name="connsiteX239" fmla="*/ 57739 w 184199"/>
                  <a:gd name="connsiteY239" fmla="*/ 393237 h 493279"/>
                  <a:gd name="connsiteX240" fmla="*/ 57675 w 184199"/>
                  <a:gd name="connsiteY240" fmla="*/ 393943 h 493279"/>
                  <a:gd name="connsiteX241" fmla="*/ 57225 w 184199"/>
                  <a:gd name="connsiteY241" fmla="*/ 395099 h 493279"/>
                  <a:gd name="connsiteX242" fmla="*/ 56005 w 184199"/>
                  <a:gd name="connsiteY242" fmla="*/ 397090 h 493279"/>
                  <a:gd name="connsiteX243" fmla="*/ 55491 w 184199"/>
                  <a:gd name="connsiteY243" fmla="*/ 398502 h 493279"/>
                  <a:gd name="connsiteX244" fmla="*/ 55491 w 184199"/>
                  <a:gd name="connsiteY244" fmla="*/ 402612 h 493279"/>
                  <a:gd name="connsiteX245" fmla="*/ 55234 w 184199"/>
                  <a:gd name="connsiteY245" fmla="*/ 404346 h 493279"/>
                  <a:gd name="connsiteX246" fmla="*/ 55170 w 184199"/>
                  <a:gd name="connsiteY246" fmla="*/ 404667 h 493279"/>
                  <a:gd name="connsiteX247" fmla="*/ 53821 w 184199"/>
                  <a:gd name="connsiteY247" fmla="*/ 407621 h 493279"/>
                  <a:gd name="connsiteX248" fmla="*/ 53436 w 184199"/>
                  <a:gd name="connsiteY248" fmla="*/ 409226 h 493279"/>
                  <a:gd name="connsiteX249" fmla="*/ 53115 w 184199"/>
                  <a:gd name="connsiteY249" fmla="*/ 409740 h 493279"/>
                  <a:gd name="connsiteX250" fmla="*/ 51766 w 184199"/>
                  <a:gd name="connsiteY250" fmla="*/ 411088 h 493279"/>
                  <a:gd name="connsiteX251" fmla="*/ 51638 w 184199"/>
                  <a:gd name="connsiteY251" fmla="*/ 412180 h 493279"/>
                  <a:gd name="connsiteX252" fmla="*/ 52151 w 184199"/>
                  <a:gd name="connsiteY252" fmla="*/ 413271 h 493279"/>
                  <a:gd name="connsiteX253" fmla="*/ 52280 w 184199"/>
                  <a:gd name="connsiteY253" fmla="*/ 413592 h 493279"/>
                  <a:gd name="connsiteX254" fmla="*/ 52729 w 184199"/>
                  <a:gd name="connsiteY254" fmla="*/ 416353 h 493279"/>
                  <a:gd name="connsiteX255" fmla="*/ 53179 w 184199"/>
                  <a:gd name="connsiteY255" fmla="*/ 417830 h 493279"/>
                  <a:gd name="connsiteX256" fmla="*/ 53179 w 184199"/>
                  <a:gd name="connsiteY256" fmla="*/ 418344 h 493279"/>
                  <a:gd name="connsiteX257" fmla="*/ 52986 w 184199"/>
                  <a:gd name="connsiteY257" fmla="*/ 419564 h 493279"/>
                  <a:gd name="connsiteX258" fmla="*/ 54078 w 184199"/>
                  <a:gd name="connsiteY258" fmla="*/ 429068 h 493279"/>
                  <a:gd name="connsiteX259" fmla="*/ 55170 w 184199"/>
                  <a:gd name="connsiteY259" fmla="*/ 432150 h 493279"/>
                  <a:gd name="connsiteX260" fmla="*/ 61464 w 184199"/>
                  <a:gd name="connsiteY260" fmla="*/ 443130 h 493279"/>
                  <a:gd name="connsiteX261" fmla="*/ 61593 w 184199"/>
                  <a:gd name="connsiteY261" fmla="*/ 443580 h 493279"/>
                  <a:gd name="connsiteX262" fmla="*/ 61785 w 184199"/>
                  <a:gd name="connsiteY262" fmla="*/ 445955 h 493279"/>
                  <a:gd name="connsiteX263" fmla="*/ 62684 w 184199"/>
                  <a:gd name="connsiteY263" fmla="*/ 446983 h 493279"/>
                  <a:gd name="connsiteX264" fmla="*/ 64162 w 184199"/>
                  <a:gd name="connsiteY264" fmla="*/ 447368 h 493279"/>
                  <a:gd name="connsiteX265" fmla="*/ 64418 w 184199"/>
                  <a:gd name="connsiteY265" fmla="*/ 447432 h 493279"/>
                  <a:gd name="connsiteX266" fmla="*/ 65318 w 184199"/>
                  <a:gd name="connsiteY266" fmla="*/ 447882 h 493279"/>
                  <a:gd name="connsiteX267" fmla="*/ 65703 w 184199"/>
                  <a:gd name="connsiteY267" fmla="*/ 448203 h 493279"/>
                  <a:gd name="connsiteX268" fmla="*/ 66731 w 184199"/>
                  <a:gd name="connsiteY268" fmla="*/ 449423 h 493279"/>
                  <a:gd name="connsiteX269" fmla="*/ 68400 w 184199"/>
                  <a:gd name="connsiteY269" fmla="*/ 450450 h 493279"/>
                  <a:gd name="connsiteX270" fmla="*/ 68722 w 184199"/>
                  <a:gd name="connsiteY270" fmla="*/ 450771 h 493279"/>
                  <a:gd name="connsiteX271" fmla="*/ 69621 w 184199"/>
                  <a:gd name="connsiteY271" fmla="*/ 452120 h 493279"/>
                  <a:gd name="connsiteX272" fmla="*/ 69749 w 184199"/>
                  <a:gd name="connsiteY272" fmla="*/ 452377 h 493279"/>
                  <a:gd name="connsiteX273" fmla="*/ 70648 w 184199"/>
                  <a:gd name="connsiteY273" fmla="*/ 455138 h 493279"/>
                  <a:gd name="connsiteX274" fmla="*/ 70713 w 184199"/>
                  <a:gd name="connsiteY274" fmla="*/ 455523 h 493279"/>
                  <a:gd name="connsiteX275" fmla="*/ 70713 w 184199"/>
                  <a:gd name="connsiteY275" fmla="*/ 458284 h 493279"/>
                  <a:gd name="connsiteX276" fmla="*/ 70648 w 184199"/>
                  <a:gd name="connsiteY276" fmla="*/ 458734 h 493279"/>
                  <a:gd name="connsiteX277" fmla="*/ 69492 w 184199"/>
                  <a:gd name="connsiteY277" fmla="*/ 461495 h 493279"/>
                  <a:gd name="connsiteX278" fmla="*/ 69171 w 184199"/>
                  <a:gd name="connsiteY278" fmla="*/ 461944 h 493279"/>
                  <a:gd name="connsiteX279" fmla="*/ 64868 w 184199"/>
                  <a:gd name="connsiteY279" fmla="*/ 465604 h 493279"/>
                  <a:gd name="connsiteX280" fmla="*/ 62299 w 184199"/>
                  <a:gd name="connsiteY280" fmla="*/ 467467 h 493279"/>
                  <a:gd name="connsiteX281" fmla="*/ 59858 w 184199"/>
                  <a:gd name="connsiteY281" fmla="*/ 469907 h 493279"/>
                  <a:gd name="connsiteX282" fmla="*/ 59280 w 184199"/>
                  <a:gd name="connsiteY282" fmla="*/ 471191 h 493279"/>
                  <a:gd name="connsiteX283" fmla="*/ 59088 w 184199"/>
                  <a:gd name="connsiteY283" fmla="*/ 472218 h 493279"/>
                  <a:gd name="connsiteX284" fmla="*/ 59473 w 184199"/>
                  <a:gd name="connsiteY284" fmla="*/ 474273 h 493279"/>
                  <a:gd name="connsiteX285" fmla="*/ 59923 w 184199"/>
                  <a:gd name="connsiteY285" fmla="*/ 477291 h 493279"/>
                  <a:gd name="connsiteX286" fmla="*/ 59794 w 184199"/>
                  <a:gd name="connsiteY286" fmla="*/ 478062 h 493279"/>
                  <a:gd name="connsiteX287" fmla="*/ 58317 w 184199"/>
                  <a:gd name="connsiteY287" fmla="*/ 480566 h 493279"/>
                  <a:gd name="connsiteX288" fmla="*/ 58189 w 184199"/>
                  <a:gd name="connsiteY288" fmla="*/ 483712 h 493279"/>
                  <a:gd name="connsiteX289" fmla="*/ 73667 w 184199"/>
                  <a:gd name="connsiteY289" fmla="*/ 484419 h 493279"/>
                  <a:gd name="connsiteX290" fmla="*/ 73667 w 184199"/>
                  <a:gd name="connsiteY290" fmla="*/ 484290 h 493279"/>
                  <a:gd name="connsiteX291" fmla="*/ 73667 w 184199"/>
                  <a:gd name="connsiteY291" fmla="*/ 484162 h 493279"/>
                  <a:gd name="connsiteX292" fmla="*/ 73795 w 184199"/>
                  <a:gd name="connsiteY292" fmla="*/ 483584 h 493279"/>
                  <a:gd name="connsiteX293" fmla="*/ 73795 w 184199"/>
                  <a:gd name="connsiteY293" fmla="*/ 483584 h 493279"/>
                  <a:gd name="connsiteX294" fmla="*/ 73795 w 184199"/>
                  <a:gd name="connsiteY294" fmla="*/ 483584 h 493279"/>
                  <a:gd name="connsiteX295" fmla="*/ 75016 w 184199"/>
                  <a:gd name="connsiteY295" fmla="*/ 483006 h 493279"/>
                  <a:gd name="connsiteX296" fmla="*/ 80732 w 184199"/>
                  <a:gd name="connsiteY296" fmla="*/ 484162 h 493279"/>
                  <a:gd name="connsiteX297" fmla="*/ 80989 w 184199"/>
                  <a:gd name="connsiteY297" fmla="*/ 484226 h 493279"/>
                  <a:gd name="connsiteX298" fmla="*/ 82594 w 184199"/>
                  <a:gd name="connsiteY298" fmla="*/ 484932 h 493279"/>
                  <a:gd name="connsiteX299" fmla="*/ 83879 w 184199"/>
                  <a:gd name="connsiteY299" fmla="*/ 485703 h 493279"/>
                  <a:gd name="connsiteX300" fmla="*/ 84136 w 184199"/>
                  <a:gd name="connsiteY300" fmla="*/ 485896 h 493279"/>
                  <a:gd name="connsiteX301" fmla="*/ 85099 w 184199"/>
                  <a:gd name="connsiteY301" fmla="*/ 486923 h 493279"/>
                  <a:gd name="connsiteX302" fmla="*/ 86833 w 184199"/>
                  <a:gd name="connsiteY302" fmla="*/ 488785 h 493279"/>
                  <a:gd name="connsiteX303" fmla="*/ 89466 w 184199"/>
                  <a:gd name="connsiteY303" fmla="*/ 489427 h 493279"/>
                  <a:gd name="connsiteX304" fmla="*/ 89788 w 184199"/>
                  <a:gd name="connsiteY304" fmla="*/ 489556 h 493279"/>
                  <a:gd name="connsiteX305" fmla="*/ 90944 w 184199"/>
                  <a:gd name="connsiteY305" fmla="*/ 490262 h 493279"/>
                  <a:gd name="connsiteX306" fmla="*/ 93898 w 184199"/>
                  <a:gd name="connsiteY306" fmla="*/ 492509 h 493279"/>
                  <a:gd name="connsiteX307" fmla="*/ 95247 w 184199"/>
                  <a:gd name="connsiteY307" fmla="*/ 493087 h 493279"/>
                  <a:gd name="connsiteX308" fmla="*/ 96274 w 184199"/>
                  <a:gd name="connsiteY308" fmla="*/ 493280 h 493279"/>
                  <a:gd name="connsiteX309" fmla="*/ 97880 w 184199"/>
                  <a:gd name="connsiteY309" fmla="*/ 492895 h 493279"/>
                  <a:gd name="connsiteX310" fmla="*/ 100192 w 184199"/>
                  <a:gd name="connsiteY310" fmla="*/ 491803 h 493279"/>
                  <a:gd name="connsiteX311" fmla="*/ 102440 w 184199"/>
                  <a:gd name="connsiteY311" fmla="*/ 490711 h 493279"/>
                  <a:gd name="connsiteX312" fmla="*/ 105266 w 184199"/>
                  <a:gd name="connsiteY312" fmla="*/ 488721 h 493279"/>
                  <a:gd name="connsiteX313" fmla="*/ 107450 w 184199"/>
                  <a:gd name="connsiteY313" fmla="*/ 486730 h 493279"/>
                  <a:gd name="connsiteX314" fmla="*/ 108927 w 184199"/>
                  <a:gd name="connsiteY314" fmla="*/ 484804 h 493279"/>
                  <a:gd name="connsiteX315" fmla="*/ 110725 w 184199"/>
                  <a:gd name="connsiteY315" fmla="*/ 483006 h 493279"/>
                  <a:gd name="connsiteX316" fmla="*/ 112010 w 184199"/>
                  <a:gd name="connsiteY316" fmla="*/ 480823 h 493279"/>
                  <a:gd name="connsiteX317" fmla="*/ 115478 w 184199"/>
                  <a:gd name="connsiteY317" fmla="*/ 476135 h 493279"/>
                  <a:gd name="connsiteX318" fmla="*/ 116056 w 184199"/>
                  <a:gd name="connsiteY318" fmla="*/ 474915 h 493279"/>
                  <a:gd name="connsiteX319" fmla="*/ 116377 w 184199"/>
                  <a:gd name="connsiteY319" fmla="*/ 473631 h 493279"/>
                  <a:gd name="connsiteX320" fmla="*/ 116570 w 184199"/>
                  <a:gd name="connsiteY320" fmla="*/ 470549 h 493279"/>
                  <a:gd name="connsiteX321" fmla="*/ 116120 w 184199"/>
                  <a:gd name="connsiteY321" fmla="*/ 465219 h 493279"/>
                  <a:gd name="connsiteX322" fmla="*/ 116120 w 184199"/>
                  <a:gd name="connsiteY322" fmla="*/ 464834 h 493279"/>
                  <a:gd name="connsiteX323" fmla="*/ 116827 w 184199"/>
                  <a:gd name="connsiteY323" fmla="*/ 462073 h 493279"/>
                  <a:gd name="connsiteX324" fmla="*/ 117533 w 184199"/>
                  <a:gd name="connsiteY324" fmla="*/ 460146 h 493279"/>
                  <a:gd name="connsiteX325" fmla="*/ 117918 w 184199"/>
                  <a:gd name="connsiteY325" fmla="*/ 459633 h 493279"/>
                  <a:gd name="connsiteX326" fmla="*/ 119075 w 184199"/>
                  <a:gd name="connsiteY326" fmla="*/ 458734 h 493279"/>
                  <a:gd name="connsiteX327" fmla="*/ 119331 w 184199"/>
                  <a:gd name="connsiteY327" fmla="*/ 458541 h 493279"/>
                  <a:gd name="connsiteX328" fmla="*/ 121965 w 184199"/>
                  <a:gd name="connsiteY328" fmla="*/ 457449 h 493279"/>
                  <a:gd name="connsiteX329" fmla="*/ 123570 w 184199"/>
                  <a:gd name="connsiteY329" fmla="*/ 456229 h 493279"/>
                  <a:gd name="connsiteX330" fmla="*/ 124855 w 184199"/>
                  <a:gd name="connsiteY330" fmla="*/ 454753 h 493279"/>
                  <a:gd name="connsiteX331" fmla="*/ 126717 w 184199"/>
                  <a:gd name="connsiteY331" fmla="*/ 452248 h 493279"/>
                  <a:gd name="connsiteX332" fmla="*/ 127103 w 184199"/>
                  <a:gd name="connsiteY332" fmla="*/ 450450 h 493279"/>
                  <a:gd name="connsiteX333" fmla="*/ 127295 w 184199"/>
                  <a:gd name="connsiteY333" fmla="*/ 448717 h 493279"/>
                  <a:gd name="connsiteX334" fmla="*/ 126974 w 184199"/>
                  <a:gd name="connsiteY334" fmla="*/ 447432 h 493279"/>
                  <a:gd name="connsiteX335" fmla="*/ 124983 w 184199"/>
                  <a:gd name="connsiteY335" fmla="*/ 446533 h 493279"/>
                  <a:gd name="connsiteX336" fmla="*/ 124534 w 184199"/>
                  <a:gd name="connsiteY336" fmla="*/ 446148 h 493279"/>
                  <a:gd name="connsiteX337" fmla="*/ 123891 w 184199"/>
                  <a:gd name="connsiteY337" fmla="*/ 445249 h 493279"/>
                  <a:gd name="connsiteX338" fmla="*/ 122800 w 184199"/>
                  <a:gd name="connsiteY338" fmla="*/ 443836 h 493279"/>
                  <a:gd name="connsiteX339" fmla="*/ 116698 w 184199"/>
                  <a:gd name="connsiteY339" fmla="*/ 443194 h 493279"/>
                  <a:gd name="connsiteX340" fmla="*/ 115992 w 184199"/>
                  <a:gd name="connsiteY340" fmla="*/ 442809 h 493279"/>
                  <a:gd name="connsiteX341" fmla="*/ 113936 w 184199"/>
                  <a:gd name="connsiteY341" fmla="*/ 440497 h 493279"/>
                  <a:gd name="connsiteX342" fmla="*/ 113680 w 184199"/>
                  <a:gd name="connsiteY342" fmla="*/ 440112 h 493279"/>
                  <a:gd name="connsiteX343" fmla="*/ 112973 w 184199"/>
                  <a:gd name="connsiteY343" fmla="*/ 438057 h 493279"/>
                  <a:gd name="connsiteX344" fmla="*/ 112909 w 184199"/>
                  <a:gd name="connsiteY344" fmla="*/ 437608 h 493279"/>
                  <a:gd name="connsiteX345" fmla="*/ 112909 w 184199"/>
                  <a:gd name="connsiteY345" fmla="*/ 437608 h 493279"/>
                  <a:gd name="connsiteX346" fmla="*/ 112909 w 184199"/>
                  <a:gd name="connsiteY346" fmla="*/ 437608 h 493279"/>
                  <a:gd name="connsiteX347" fmla="*/ 112909 w 184199"/>
                  <a:gd name="connsiteY347" fmla="*/ 437479 h 493279"/>
                  <a:gd name="connsiteX348" fmla="*/ 113101 w 184199"/>
                  <a:gd name="connsiteY348" fmla="*/ 433691 h 493279"/>
                  <a:gd name="connsiteX349" fmla="*/ 112909 w 184199"/>
                  <a:gd name="connsiteY349" fmla="*/ 431636 h 493279"/>
                  <a:gd name="connsiteX350" fmla="*/ 112909 w 184199"/>
                  <a:gd name="connsiteY350" fmla="*/ 431572 h 493279"/>
                  <a:gd name="connsiteX351" fmla="*/ 110854 w 184199"/>
                  <a:gd name="connsiteY351" fmla="*/ 426820 h 493279"/>
                  <a:gd name="connsiteX352" fmla="*/ 109055 w 184199"/>
                  <a:gd name="connsiteY352" fmla="*/ 425664 h 493279"/>
                  <a:gd name="connsiteX353" fmla="*/ 108542 w 184199"/>
                  <a:gd name="connsiteY353" fmla="*/ 424765 h 493279"/>
                  <a:gd name="connsiteX354" fmla="*/ 107835 w 184199"/>
                  <a:gd name="connsiteY354" fmla="*/ 412693 h 493279"/>
                  <a:gd name="connsiteX355" fmla="*/ 108285 w 184199"/>
                  <a:gd name="connsiteY355" fmla="*/ 409033 h 493279"/>
                  <a:gd name="connsiteX356" fmla="*/ 108349 w 184199"/>
                  <a:gd name="connsiteY356" fmla="*/ 408776 h 493279"/>
                  <a:gd name="connsiteX357" fmla="*/ 109505 w 184199"/>
                  <a:gd name="connsiteY357" fmla="*/ 405566 h 493279"/>
                  <a:gd name="connsiteX358" fmla="*/ 109633 w 184199"/>
                  <a:gd name="connsiteY358" fmla="*/ 405373 h 493279"/>
                  <a:gd name="connsiteX359" fmla="*/ 111367 w 184199"/>
                  <a:gd name="connsiteY359" fmla="*/ 402548 h 493279"/>
                  <a:gd name="connsiteX360" fmla="*/ 112459 w 184199"/>
                  <a:gd name="connsiteY360" fmla="*/ 398181 h 493279"/>
                  <a:gd name="connsiteX361" fmla="*/ 114964 w 184199"/>
                  <a:gd name="connsiteY361" fmla="*/ 392595 h 493279"/>
                  <a:gd name="connsiteX362" fmla="*/ 116955 w 184199"/>
                  <a:gd name="connsiteY362" fmla="*/ 383091 h 493279"/>
                  <a:gd name="connsiteX363" fmla="*/ 116570 w 184199"/>
                  <a:gd name="connsiteY363" fmla="*/ 376927 h 493279"/>
                  <a:gd name="connsiteX364" fmla="*/ 114514 w 184199"/>
                  <a:gd name="connsiteY364" fmla="*/ 375386 h 493279"/>
                  <a:gd name="connsiteX365" fmla="*/ 109248 w 184199"/>
                  <a:gd name="connsiteY365" fmla="*/ 374744 h 493279"/>
                  <a:gd name="connsiteX366" fmla="*/ 108670 w 184199"/>
                  <a:gd name="connsiteY366" fmla="*/ 374808 h 493279"/>
                  <a:gd name="connsiteX367" fmla="*/ 108349 w 184199"/>
                  <a:gd name="connsiteY367" fmla="*/ 375643 h 493279"/>
                  <a:gd name="connsiteX368" fmla="*/ 108927 w 184199"/>
                  <a:gd name="connsiteY368" fmla="*/ 377826 h 493279"/>
                  <a:gd name="connsiteX369" fmla="*/ 110019 w 184199"/>
                  <a:gd name="connsiteY369" fmla="*/ 380138 h 493279"/>
                  <a:gd name="connsiteX370" fmla="*/ 110083 w 184199"/>
                  <a:gd name="connsiteY370" fmla="*/ 380459 h 493279"/>
                  <a:gd name="connsiteX371" fmla="*/ 110982 w 184199"/>
                  <a:gd name="connsiteY371" fmla="*/ 386366 h 493279"/>
                  <a:gd name="connsiteX372" fmla="*/ 110597 w 184199"/>
                  <a:gd name="connsiteY372" fmla="*/ 387458 h 493279"/>
                  <a:gd name="connsiteX373" fmla="*/ 106165 w 184199"/>
                  <a:gd name="connsiteY373" fmla="*/ 390990 h 493279"/>
                  <a:gd name="connsiteX374" fmla="*/ 103981 w 184199"/>
                  <a:gd name="connsiteY374" fmla="*/ 394264 h 493279"/>
                  <a:gd name="connsiteX375" fmla="*/ 103660 w 184199"/>
                  <a:gd name="connsiteY375" fmla="*/ 394585 h 493279"/>
                  <a:gd name="connsiteX376" fmla="*/ 102954 w 184199"/>
                  <a:gd name="connsiteY376" fmla="*/ 395035 h 493279"/>
                  <a:gd name="connsiteX377" fmla="*/ 102247 w 184199"/>
                  <a:gd name="connsiteY377" fmla="*/ 395228 h 493279"/>
                  <a:gd name="connsiteX378" fmla="*/ 101605 w 184199"/>
                  <a:gd name="connsiteY378" fmla="*/ 394971 h 493279"/>
                  <a:gd name="connsiteX379" fmla="*/ 101541 w 184199"/>
                  <a:gd name="connsiteY379" fmla="*/ 394971 h 493279"/>
                  <a:gd name="connsiteX380" fmla="*/ 101541 w 184199"/>
                  <a:gd name="connsiteY380" fmla="*/ 394971 h 493279"/>
                  <a:gd name="connsiteX381" fmla="*/ 101541 w 184199"/>
                  <a:gd name="connsiteY381" fmla="*/ 394971 h 493279"/>
                  <a:gd name="connsiteX382" fmla="*/ 99935 w 184199"/>
                  <a:gd name="connsiteY382" fmla="*/ 393622 h 493279"/>
                  <a:gd name="connsiteX383" fmla="*/ 99550 w 184199"/>
                  <a:gd name="connsiteY383" fmla="*/ 392916 h 493279"/>
                  <a:gd name="connsiteX384" fmla="*/ 99165 w 184199"/>
                  <a:gd name="connsiteY384" fmla="*/ 389770 h 493279"/>
                  <a:gd name="connsiteX385" fmla="*/ 96467 w 184199"/>
                  <a:gd name="connsiteY385" fmla="*/ 387843 h 493279"/>
                  <a:gd name="connsiteX386" fmla="*/ 94476 w 184199"/>
                  <a:gd name="connsiteY386" fmla="*/ 387008 h 493279"/>
                  <a:gd name="connsiteX387" fmla="*/ 91201 w 184199"/>
                  <a:gd name="connsiteY387" fmla="*/ 386559 h 493279"/>
                  <a:gd name="connsiteX388" fmla="*/ 90301 w 184199"/>
                  <a:gd name="connsiteY388" fmla="*/ 385788 h 493279"/>
                  <a:gd name="connsiteX389" fmla="*/ 90044 w 184199"/>
                  <a:gd name="connsiteY389" fmla="*/ 385082 h 493279"/>
                  <a:gd name="connsiteX390" fmla="*/ 89980 w 184199"/>
                  <a:gd name="connsiteY390" fmla="*/ 384504 h 493279"/>
                  <a:gd name="connsiteX391" fmla="*/ 89980 w 184199"/>
                  <a:gd name="connsiteY391" fmla="*/ 384504 h 493279"/>
                  <a:gd name="connsiteX392" fmla="*/ 89980 w 184199"/>
                  <a:gd name="connsiteY392" fmla="*/ 384504 h 493279"/>
                  <a:gd name="connsiteX393" fmla="*/ 90044 w 184199"/>
                  <a:gd name="connsiteY393" fmla="*/ 384183 h 493279"/>
                  <a:gd name="connsiteX394" fmla="*/ 90173 w 184199"/>
                  <a:gd name="connsiteY394" fmla="*/ 383412 h 493279"/>
                  <a:gd name="connsiteX395" fmla="*/ 90430 w 184199"/>
                  <a:gd name="connsiteY395" fmla="*/ 382899 h 493279"/>
                  <a:gd name="connsiteX396" fmla="*/ 93898 w 184199"/>
                  <a:gd name="connsiteY396" fmla="*/ 378982 h 493279"/>
                  <a:gd name="connsiteX397" fmla="*/ 95504 w 184199"/>
                  <a:gd name="connsiteY397" fmla="*/ 373074 h 493279"/>
                  <a:gd name="connsiteX398" fmla="*/ 94733 w 184199"/>
                  <a:gd name="connsiteY398" fmla="*/ 371726 h 493279"/>
                  <a:gd name="connsiteX399" fmla="*/ 94155 w 184199"/>
                  <a:gd name="connsiteY399" fmla="*/ 371405 h 493279"/>
                  <a:gd name="connsiteX400" fmla="*/ 93641 w 184199"/>
                  <a:gd name="connsiteY400" fmla="*/ 370827 h 493279"/>
                  <a:gd name="connsiteX401" fmla="*/ 91201 w 184199"/>
                  <a:gd name="connsiteY401" fmla="*/ 365048 h 493279"/>
                  <a:gd name="connsiteX402" fmla="*/ 90687 w 184199"/>
                  <a:gd name="connsiteY402" fmla="*/ 363828 h 493279"/>
                  <a:gd name="connsiteX403" fmla="*/ 89595 w 184199"/>
                  <a:gd name="connsiteY403" fmla="*/ 362222 h 493279"/>
                  <a:gd name="connsiteX404" fmla="*/ 86448 w 184199"/>
                  <a:gd name="connsiteY404" fmla="*/ 357728 h 493279"/>
                  <a:gd name="connsiteX405" fmla="*/ 86319 w 184199"/>
                  <a:gd name="connsiteY405" fmla="*/ 357535 h 493279"/>
                  <a:gd name="connsiteX406" fmla="*/ 84714 w 184199"/>
                  <a:gd name="connsiteY406" fmla="*/ 353682 h 493279"/>
                  <a:gd name="connsiteX407" fmla="*/ 84650 w 184199"/>
                  <a:gd name="connsiteY407" fmla="*/ 353233 h 493279"/>
                  <a:gd name="connsiteX408" fmla="*/ 84650 w 184199"/>
                  <a:gd name="connsiteY408" fmla="*/ 350022 h 493279"/>
                  <a:gd name="connsiteX409" fmla="*/ 84650 w 184199"/>
                  <a:gd name="connsiteY409" fmla="*/ 349765 h 493279"/>
                  <a:gd name="connsiteX410" fmla="*/ 85099 w 184199"/>
                  <a:gd name="connsiteY410" fmla="*/ 347710 h 493279"/>
                  <a:gd name="connsiteX411" fmla="*/ 85163 w 184199"/>
                  <a:gd name="connsiteY411" fmla="*/ 347454 h 493279"/>
                  <a:gd name="connsiteX412" fmla="*/ 86063 w 184199"/>
                  <a:gd name="connsiteY412" fmla="*/ 345656 h 493279"/>
                  <a:gd name="connsiteX413" fmla="*/ 88182 w 184199"/>
                  <a:gd name="connsiteY413" fmla="*/ 342381 h 493279"/>
                  <a:gd name="connsiteX414" fmla="*/ 88375 w 184199"/>
                  <a:gd name="connsiteY414" fmla="*/ 342124 h 493279"/>
                  <a:gd name="connsiteX415" fmla="*/ 90687 w 184199"/>
                  <a:gd name="connsiteY415" fmla="*/ 340069 h 493279"/>
                  <a:gd name="connsiteX416" fmla="*/ 96210 w 184199"/>
                  <a:gd name="connsiteY416" fmla="*/ 335703 h 493279"/>
                  <a:gd name="connsiteX417" fmla="*/ 97559 w 184199"/>
                  <a:gd name="connsiteY417" fmla="*/ 334354 h 493279"/>
                  <a:gd name="connsiteX418" fmla="*/ 97816 w 184199"/>
                  <a:gd name="connsiteY418" fmla="*/ 333712 h 493279"/>
                  <a:gd name="connsiteX419" fmla="*/ 97430 w 184199"/>
                  <a:gd name="connsiteY419" fmla="*/ 331529 h 493279"/>
                  <a:gd name="connsiteX420" fmla="*/ 97495 w 184199"/>
                  <a:gd name="connsiteY420" fmla="*/ 330887 h 493279"/>
                  <a:gd name="connsiteX421" fmla="*/ 97944 w 184199"/>
                  <a:gd name="connsiteY421" fmla="*/ 329731 h 493279"/>
                  <a:gd name="connsiteX422" fmla="*/ 98201 w 184199"/>
                  <a:gd name="connsiteY422" fmla="*/ 329346 h 493279"/>
                  <a:gd name="connsiteX423" fmla="*/ 98651 w 184199"/>
                  <a:gd name="connsiteY423" fmla="*/ 328896 h 493279"/>
                  <a:gd name="connsiteX424" fmla="*/ 99100 w 184199"/>
                  <a:gd name="connsiteY424" fmla="*/ 328447 h 493279"/>
                  <a:gd name="connsiteX425" fmla="*/ 99293 w 184199"/>
                  <a:gd name="connsiteY425" fmla="*/ 328318 h 493279"/>
                  <a:gd name="connsiteX426" fmla="*/ 103147 w 184199"/>
                  <a:gd name="connsiteY426" fmla="*/ 325814 h 493279"/>
                  <a:gd name="connsiteX427" fmla="*/ 105073 w 184199"/>
                  <a:gd name="connsiteY427" fmla="*/ 324016 h 493279"/>
                  <a:gd name="connsiteX428" fmla="*/ 105523 w 184199"/>
                  <a:gd name="connsiteY428" fmla="*/ 322924 h 493279"/>
                  <a:gd name="connsiteX429" fmla="*/ 105394 w 184199"/>
                  <a:gd name="connsiteY429" fmla="*/ 321833 h 493279"/>
                  <a:gd name="connsiteX430" fmla="*/ 105394 w 184199"/>
                  <a:gd name="connsiteY430" fmla="*/ 321704 h 493279"/>
                  <a:gd name="connsiteX431" fmla="*/ 104303 w 184199"/>
                  <a:gd name="connsiteY431" fmla="*/ 318237 h 493279"/>
                  <a:gd name="connsiteX432" fmla="*/ 102247 w 184199"/>
                  <a:gd name="connsiteY432" fmla="*/ 310403 h 493279"/>
                  <a:gd name="connsiteX433" fmla="*/ 102247 w 184199"/>
                  <a:gd name="connsiteY433" fmla="*/ 309825 h 493279"/>
                  <a:gd name="connsiteX434" fmla="*/ 103339 w 184199"/>
                  <a:gd name="connsiteY434" fmla="*/ 305651 h 493279"/>
                  <a:gd name="connsiteX435" fmla="*/ 103339 w 184199"/>
                  <a:gd name="connsiteY435" fmla="*/ 304688 h 493279"/>
                  <a:gd name="connsiteX436" fmla="*/ 102633 w 184199"/>
                  <a:gd name="connsiteY436" fmla="*/ 298652 h 493279"/>
                  <a:gd name="connsiteX437" fmla="*/ 102633 w 184199"/>
                  <a:gd name="connsiteY437" fmla="*/ 298395 h 493279"/>
                  <a:gd name="connsiteX438" fmla="*/ 104688 w 184199"/>
                  <a:gd name="connsiteY438" fmla="*/ 277077 h 493279"/>
                  <a:gd name="connsiteX439" fmla="*/ 104046 w 184199"/>
                  <a:gd name="connsiteY439" fmla="*/ 271233 h 493279"/>
                  <a:gd name="connsiteX440" fmla="*/ 104174 w 184199"/>
                  <a:gd name="connsiteY440" fmla="*/ 270527 h 493279"/>
                  <a:gd name="connsiteX441" fmla="*/ 107129 w 184199"/>
                  <a:gd name="connsiteY441" fmla="*/ 265262 h 493279"/>
                  <a:gd name="connsiteX442" fmla="*/ 107642 w 184199"/>
                  <a:gd name="connsiteY442" fmla="*/ 264812 h 493279"/>
                  <a:gd name="connsiteX443" fmla="*/ 108991 w 184199"/>
                  <a:gd name="connsiteY443" fmla="*/ 264106 h 493279"/>
                  <a:gd name="connsiteX444" fmla="*/ 109248 w 184199"/>
                  <a:gd name="connsiteY444" fmla="*/ 264042 h 493279"/>
                  <a:gd name="connsiteX445" fmla="*/ 110533 w 184199"/>
                  <a:gd name="connsiteY445" fmla="*/ 264170 h 493279"/>
                  <a:gd name="connsiteX446" fmla="*/ 111689 w 184199"/>
                  <a:gd name="connsiteY446" fmla="*/ 263913 h 493279"/>
                  <a:gd name="connsiteX447" fmla="*/ 111560 w 184199"/>
                  <a:gd name="connsiteY447" fmla="*/ 263849 h 493279"/>
                  <a:gd name="connsiteX448" fmla="*/ 110982 w 184199"/>
                  <a:gd name="connsiteY448" fmla="*/ 262757 h 493279"/>
                  <a:gd name="connsiteX449" fmla="*/ 111239 w 184199"/>
                  <a:gd name="connsiteY449" fmla="*/ 259354 h 493279"/>
                  <a:gd name="connsiteX450" fmla="*/ 111432 w 184199"/>
                  <a:gd name="connsiteY450" fmla="*/ 258840 h 493279"/>
                  <a:gd name="connsiteX451" fmla="*/ 113230 w 184199"/>
                  <a:gd name="connsiteY451" fmla="*/ 255887 h 493279"/>
                  <a:gd name="connsiteX452" fmla="*/ 113551 w 184199"/>
                  <a:gd name="connsiteY452" fmla="*/ 255566 h 493279"/>
                  <a:gd name="connsiteX453" fmla="*/ 119010 w 184199"/>
                  <a:gd name="connsiteY453" fmla="*/ 251713 h 493279"/>
                  <a:gd name="connsiteX454" fmla="*/ 121515 w 184199"/>
                  <a:gd name="connsiteY454" fmla="*/ 249208 h 493279"/>
                  <a:gd name="connsiteX455" fmla="*/ 123506 w 184199"/>
                  <a:gd name="connsiteY455" fmla="*/ 246126 h 493279"/>
                  <a:gd name="connsiteX456" fmla="*/ 128644 w 184199"/>
                  <a:gd name="connsiteY456" fmla="*/ 233091 h 493279"/>
                  <a:gd name="connsiteX457" fmla="*/ 128773 w 184199"/>
                  <a:gd name="connsiteY457" fmla="*/ 232899 h 493279"/>
                  <a:gd name="connsiteX458" fmla="*/ 141040 w 184199"/>
                  <a:gd name="connsiteY458" fmla="*/ 214726 h 493279"/>
                  <a:gd name="connsiteX459" fmla="*/ 143737 w 184199"/>
                  <a:gd name="connsiteY459" fmla="*/ 207984 h 493279"/>
                  <a:gd name="connsiteX460" fmla="*/ 144058 w 184199"/>
                  <a:gd name="connsiteY460" fmla="*/ 207535 h 493279"/>
                  <a:gd name="connsiteX461" fmla="*/ 146370 w 184199"/>
                  <a:gd name="connsiteY461" fmla="*/ 205480 h 493279"/>
                  <a:gd name="connsiteX462" fmla="*/ 152600 w 184199"/>
                  <a:gd name="connsiteY462" fmla="*/ 201563 h 493279"/>
                  <a:gd name="connsiteX463" fmla="*/ 154912 w 184199"/>
                  <a:gd name="connsiteY463" fmla="*/ 199251 h 493279"/>
                  <a:gd name="connsiteX464" fmla="*/ 156454 w 184199"/>
                  <a:gd name="connsiteY464" fmla="*/ 196426 h 493279"/>
                  <a:gd name="connsiteX465" fmla="*/ 160243 w 184199"/>
                  <a:gd name="connsiteY465" fmla="*/ 186088 h 493279"/>
                  <a:gd name="connsiteX466" fmla="*/ 160372 w 184199"/>
                  <a:gd name="connsiteY466" fmla="*/ 185895 h 493279"/>
                  <a:gd name="connsiteX467" fmla="*/ 168785 w 184199"/>
                  <a:gd name="connsiteY467" fmla="*/ 172667 h 493279"/>
                  <a:gd name="connsiteX468" fmla="*/ 173538 w 184199"/>
                  <a:gd name="connsiteY468" fmla="*/ 162971 h 493279"/>
                  <a:gd name="connsiteX469" fmla="*/ 174566 w 184199"/>
                  <a:gd name="connsiteY469" fmla="*/ 159311 h 493279"/>
                  <a:gd name="connsiteX470" fmla="*/ 174180 w 184199"/>
                  <a:gd name="connsiteY470" fmla="*/ 156999 h 493279"/>
                  <a:gd name="connsiteX471" fmla="*/ 172896 w 184199"/>
                  <a:gd name="connsiteY471" fmla="*/ 154174 h 493279"/>
                  <a:gd name="connsiteX472" fmla="*/ 171675 w 184199"/>
                  <a:gd name="connsiteY472" fmla="*/ 149872 h 493279"/>
                  <a:gd name="connsiteX473" fmla="*/ 171611 w 184199"/>
                  <a:gd name="connsiteY473" fmla="*/ 149487 h 493279"/>
                  <a:gd name="connsiteX474" fmla="*/ 171868 w 184199"/>
                  <a:gd name="connsiteY474" fmla="*/ 146276 h 493279"/>
                  <a:gd name="connsiteX475" fmla="*/ 173024 w 184199"/>
                  <a:gd name="connsiteY475" fmla="*/ 140240 h 493279"/>
                  <a:gd name="connsiteX476" fmla="*/ 173217 w 184199"/>
                  <a:gd name="connsiteY476" fmla="*/ 134268 h 493279"/>
                  <a:gd name="connsiteX477" fmla="*/ 173281 w 184199"/>
                  <a:gd name="connsiteY477" fmla="*/ 134011 h 493279"/>
                  <a:gd name="connsiteX478" fmla="*/ 181245 w 184199"/>
                  <a:gd name="connsiteY478" fmla="*/ 106657 h 493279"/>
                  <a:gd name="connsiteX479" fmla="*/ 184199 w 184199"/>
                  <a:gd name="connsiteY479" fmla="*/ 72688 h 493279"/>
                  <a:gd name="connsiteX480" fmla="*/ 184199 w 184199"/>
                  <a:gd name="connsiteY480" fmla="*/ 68900 h 493279"/>
                  <a:gd name="connsiteX481" fmla="*/ 181823 w 184199"/>
                  <a:gd name="connsiteY481" fmla="*/ 69093 h 49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84199" h="493279">
                    <a:moveTo>
                      <a:pt x="181823" y="69093"/>
                    </a:moveTo>
                    <a:lnTo>
                      <a:pt x="175979" y="71533"/>
                    </a:lnTo>
                    <a:lnTo>
                      <a:pt x="173345" y="72239"/>
                    </a:lnTo>
                    <a:lnTo>
                      <a:pt x="170519" y="72688"/>
                    </a:lnTo>
                    <a:cubicBezTo>
                      <a:pt x="170455" y="72688"/>
                      <a:pt x="170327" y="72688"/>
                      <a:pt x="170262" y="72688"/>
                    </a:cubicBezTo>
                    <a:lnTo>
                      <a:pt x="167501" y="72432"/>
                    </a:lnTo>
                    <a:lnTo>
                      <a:pt x="165060" y="71982"/>
                    </a:lnTo>
                    <a:lnTo>
                      <a:pt x="162106" y="70762"/>
                    </a:lnTo>
                    <a:lnTo>
                      <a:pt x="160243" y="70441"/>
                    </a:lnTo>
                    <a:lnTo>
                      <a:pt x="157610" y="70826"/>
                    </a:lnTo>
                    <a:lnTo>
                      <a:pt x="154977" y="71918"/>
                    </a:lnTo>
                    <a:lnTo>
                      <a:pt x="152600" y="72624"/>
                    </a:lnTo>
                    <a:cubicBezTo>
                      <a:pt x="152343" y="72688"/>
                      <a:pt x="152022" y="72688"/>
                      <a:pt x="151765" y="72560"/>
                    </a:cubicBezTo>
                    <a:lnTo>
                      <a:pt x="150417" y="71854"/>
                    </a:lnTo>
                    <a:cubicBezTo>
                      <a:pt x="150160" y="71725"/>
                      <a:pt x="149967" y="71468"/>
                      <a:pt x="149839" y="71212"/>
                    </a:cubicBezTo>
                    <a:lnTo>
                      <a:pt x="148939" y="68450"/>
                    </a:lnTo>
                    <a:lnTo>
                      <a:pt x="148105" y="66396"/>
                    </a:lnTo>
                    <a:lnTo>
                      <a:pt x="146627" y="64726"/>
                    </a:lnTo>
                    <a:lnTo>
                      <a:pt x="143994" y="63891"/>
                    </a:lnTo>
                    <a:cubicBezTo>
                      <a:pt x="143673" y="63763"/>
                      <a:pt x="143416" y="63570"/>
                      <a:pt x="143288" y="63249"/>
                    </a:cubicBezTo>
                    <a:cubicBezTo>
                      <a:pt x="143159" y="62928"/>
                      <a:pt x="143159" y="62607"/>
                      <a:pt x="143288" y="62286"/>
                    </a:cubicBezTo>
                    <a:lnTo>
                      <a:pt x="145150" y="58819"/>
                    </a:lnTo>
                    <a:cubicBezTo>
                      <a:pt x="145279" y="58626"/>
                      <a:pt x="145407" y="58433"/>
                      <a:pt x="145600" y="58369"/>
                    </a:cubicBezTo>
                    <a:lnTo>
                      <a:pt x="147077" y="57599"/>
                    </a:lnTo>
                    <a:lnTo>
                      <a:pt x="149903" y="52205"/>
                    </a:lnTo>
                    <a:cubicBezTo>
                      <a:pt x="150031" y="52012"/>
                      <a:pt x="150160" y="51819"/>
                      <a:pt x="150352" y="51755"/>
                    </a:cubicBezTo>
                    <a:lnTo>
                      <a:pt x="152022" y="50856"/>
                    </a:lnTo>
                    <a:lnTo>
                      <a:pt x="153692" y="45783"/>
                    </a:lnTo>
                    <a:cubicBezTo>
                      <a:pt x="153756" y="45655"/>
                      <a:pt x="153821" y="45527"/>
                      <a:pt x="153885" y="45398"/>
                    </a:cubicBezTo>
                    <a:lnTo>
                      <a:pt x="155812" y="43022"/>
                    </a:lnTo>
                    <a:lnTo>
                      <a:pt x="157803" y="37757"/>
                    </a:lnTo>
                    <a:cubicBezTo>
                      <a:pt x="157867" y="37628"/>
                      <a:pt x="157867" y="37564"/>
                      <a:pt x="157931" y="37500"/>
                    </a:cubicBezTo>
                    <a:lnTo>
                      <a:pt x="159280" y="35638"/>
                    </a:lnTo>
                    <a:lnTo>
                      <a:pt x="158188" y="33904"/>
                    </a:lnTo>
                    <a:lnTo>
                      <a:pt x="152408" y="29024"/>
                    </a:lnTo>
                    <a:lnTo>
                      <a:pt x="146563" y="25557"/>
                    </a:lnTo>
                    <a:lnTo>
                      <a:pt x="142132" y="24465"/>
                    </a:lnTo>
                    <a:cubicBezTo>
                      <a:pt x="142003" y="24465"/>
                      <a:pt x="141939" y="24401"/>
                      <a:pt x="141810" y="24337"/>
                    </a:cubicBezTo>
                    <a:lnTo>
                      <a:pt x="137828" y="21896"/>
                    </a:lnTo>
                    <a:lnTo>
                      <a:pt x="133397" y="20548"/>
                    </a:lnTo>
                    <a:cubicBezTo>
                      <a:pt x="133076" y="20484"/>
                      <a:pt x="132819" y="20227"/>
                      <a:pt x="132690" y="19970"/>
                    </a:cubicBezTo>
                    <a:lnTo>
                      <a:pt x="131534" y="17658"/>
                    </a:lnTo>
                    <a:cubicBezTo>
                      <a:pt x="131406" y="17466"/>
                      <a:pt x="131406" y="17209"/>
                      <a:pt x="131406" y="17016"/>
                    </a:cubicBezTo>
                    <a:lnTo>
                      <a:pt x="131663" y="15411"/>
                    </a:lnTo>
                    <a:lnTo>
                      <a:pt x="132369" y="13164"/>
                    </a:lnTo>
                    <a:lnTo>
                      <a:pt x="132498" y="11751"/>
                    </a:lnTo>
                    <a:lnTo>
                      <a:pt x="131855" y="7770"/>
                    </a:lnTo>
                    <a:lnTo>
                      <a:pt x="131213" y="5330"/>
                    </a:lnTo>
                    <a:lnTo>
                      <a:pt x="129800" y="3339"/>
                    </a:lnTo>
                    <a:lnTo>
                      <a:pt x="128259" y="2312"/>
                    </a:lnTo>
                    <a:lnTo>
                      <a:pt x="125947" y="2504"/>
                    </a:lnTo>
                    <a:cubicBezTo>
                      <a:pt x="125818" y="2504"/>
                      <a:pt x="125754" y="2504"/>
                      <a:pt x="125626" y="2504"/>
                    </a:cubicBezTo>
                    <a:lnTo>
                      <a:pt x="120166" y="1348"/>
                    </a:lnTo>
                    <a:lnTo>
                      <a:pt x="116249" y="1156"/>
                    </a:lnTo>
                    <a:lnTo>
                      <a:pt x="112652" y="449"/>
                    </a:lnTo>
                    <a:lnTo>
                      <a:pt x="102761" y="0"/>
                    </a:lnTo>
                    <a:lnTo>
                      <a:pt x="80346" y="3082"/>
                    </a:lnTo>
                    <a:lnTo>
                      <a:pt x="80218" y="4045"/>
                    </a:lnTo>
                    <a:cubicBezTo>
                      <a:pt x="80218" y="4238"/>
                      <a:pt x="80154" y="4366"/>
                      <a:pt x="80025" y="4559"/>
                    </a:cubicBezTo>
                    <a:lnTo>
                      <a:pt x="75080" y="12008"/>
                    </a:lnTo>
                    <a:lnTo>
                      <a:pt x="74630" y="13228"/>
                    </a:lnTo>
                    <a:lnTo>
                      <a:pt x="74759" y="13292"/>
                    </a:lnTo>
                    <a:lnTo>
                      <a:pt x="76686" y="13099"/>
                    </a:lnTo>
                    <a:lnTo>
                      <a:pt x="79190" y="13356"/>
                    </a:lnTo>
                    <a:lnTo>
                      <a:pt x="82081" y="14063"/>
                    </a:lnTo>
                    <a:cubicBezTo>
                      <a:pt x="82145" y="14063"/>
                      <a:pt x="82209" y="14127"/>
                      <a:pt x="82337" y="14127"/>
                    </a:cubicBezTo>
                    <a:lnTo>
                      <a:pt x="84650" y="15283"/>
                    </a:lnTo>
                    <a:cubicBezTo>
                      <a:pt x="84778" y="15347"/>
                      <a:pt x="84906" y="15411"/>
                      <a:pt x="84971" y="15539"/>
                    </a:cubicBezTo>
                    <a:lnTo>
                      <a:pt x="86576" y="17337"/>
                    </a:lnTo>
                    <a:cubicBezTo>
                      <a:pt x="86705" y="17466"/>
                      <a:pt x="86769" y="17658"/>
                      <a:pt x="86833" y="17851"/>
                    </a:cubicBezTo>
                    <a:lnTo>
                      <a:pt x="87283" y="19906"/>
                    </a:lnTo>
                    <a:cubicBezTo>
                      <a:pt x="87347" y="20034"/>
                      <a:pt x="87347" y="20227"/>
                      <a:pt x="87283" y="20355"/>
                    </a:cubicBezTo>
                    <a:cubicBezTo>
                      <a:pt x="87283" y="20484"/>
                      <a:pt x="87219" y="20676"/>
                      <a:pt x="87090" y="20805"/>
                    </a:cubicBezTo>
                    <a:lnTo>
                      <a:pt x="84778" y="24015"/>
                    </a:lnTo>
                    <a:lnTo>
                      <a:pt x="83172" y="25621"/>
                    </a:lnTo>
                    <a:lnTo>
                      <a:pt x="79383" y="32748"/>
                    </a:lnTo>
                    <a:lnTo>
                      <a:pt x="79961" y="33968"/>
                    </a:lnTo>
                    <a:lnTo>
                      <a:pt x="80539" y="35188"/>
                    </a:lnTo>
                    <a:lnTo>
                      <a:pt x="81310" y="37628"/>
                    </a:lnTo>
                    <a:lnTo>
                      <a:pt x="82273" y="43472"/>
                    </a:lnTo>
                    <a:lnTo>
                      <a:pt x="82273" y="46169"/>
                    </a:lnTo>
                    <a:lnTo>
                      <a:pt x="81824" y="48352"/>
                    </a:lnTo>
                    <a:lnTo>
                      <a:pt x="82081" y="49187"/>
                    </a:lnTo>
                    <a:lnTo>
                      <a:pt x="82466" y="49572"/>
                    </a:lnTo>
                    <a:lnTo>
                      <a:pt x="83943" y="50407"/>
                    </a:lnTo>
                    <a:cubicBezTo>
                      <a:pt x="84072" y="50471"/>
                      <a:pt x="84136" y="50535"/>
                      <a:pt x="84264" y="50664"/>
                    </a:cubicBezTo>
                    <a:lnTo>
                      <a:pt x="85420" y="52012"/>
                    </a:lnTo>
                    <a:cubicBezTo>
                      <a:pt x="85549" y="52141"/>
                      <a:pt x="85613" y="52333"/>
                      <a:pt x="85677" y="52526"/>
                    </a:cubicBezTo>
                    <a:lnTo>
                      <a:pt x="85934" y="53874"/>
                    </a:lnTo>
                    <a:cubicBezTo>
                      <a:pt x="85998" y="54195"/>
                      <a:pt x="85934" y="54452"/>
                      <a:pt x="85741" y="54709"/>
                    </a:cubicBezTo>
                    <a:lnTo>
                      <a:pt x="84585" y="56314"/>
                    </a:lnTo>
                    <a:cubicBezTo>
                      <a:pt x="84457" y="56507"/>
                      <a:pt x="84328" y="56635"/>
                      <a:pt x="84136" y="56700"/>
                    </a:cubicBezTo>
                    <a:lnTo>
                      <a:pt x="80475" y="58305"/>
                    </a:lnTo>
                    <a:lnTo>
                      <a:pt x="75401" y="59974"/>
                    </a:lnTo>
                    <a:lnTo>
                      <a:pt x="73988" y="63378"/>
                    </a:lnTo>
                    <a:cubicBezTo>
                      <a:pt x="73924" y="63570"/>
                      <a:pt x="73795" y="63699"/>
                      <a:pt x="73667" y="63827"/>
                    </a:cubicBezTo>
                    <a:lnTo>
                      <a:pt x="72511" y="64726"/>
                    </a:lnTo>
                    <a:cubicBezTo>
                      <a:pt x="72318" y="64855"/>
                      <a:pt x="72126" y="64919"/>
                      <a:pt x="71933" y="64983"/>
                    </a:cubicBezTo>
                    <a:lnTo>
                      <a:pt x="68208" y="65432"/>
                    </a:lnTo>
                    <a:lnTo>
                      <a:pt x="66987" y="65946"/>
                    </a:lnTo>
                    <a:lnTo>
                      <a:pt x="65125" y="68258"/>
                    </a:lnTo>
                    <a:cubicBezTo>
                      <a:pt x="64996" y="68386"/>
                      <a:pt x="64868" y="68515"/>
                      <a:pt x="64740" y="68579"/>
                    </a:cubicBezTo>
                    <a:lnTo>
                      <a:pt x="62235" y="69735"/>
                    </a:lnTo>
                    <a:cubicBezTo>
                      <a:pt x="62171" y="69799"/>
                      <a:pt x="62106" y="69799"/>
                      <a:pt x="61978" y="69799"/>
                    </a:cubicBezTo>
                    <a:lnTo>
                      <a:pt x="60180" y="70184"/>
                    </a:lnTo>
                    <a:lnTo>
                      <a:pt x="54913" y="73909"/>
                    </a:lnTo>
                    <a:cubicBezTo>
                      <a:pt x="54785" y="73973"/>
                      <a:pt x="54720" y="74037"/>
                      <a:pt x="54592" y="74037"/>
                    </a:cubicBezTo>
                    <a:lnTo>
                      <a:pt x="48683" y="75835"/>
                    </a:lnTo>
                    <a:cubicBezTo>
                      <a:pt x="48555" y="75899"/>
                      <a:pt x="48490" y="75899"/>
                      <a:pt x="48362" y="75899"/>
                    </a:cubicBezTo>
                    <a:lnTo>
                      <a:pt x="46756" y="75899"/>
                    </a:lnTo>
                    <a:cubicBezTo>
                      <a:pt x="46628" y="75899"/>
                      <a:pt x="46564" y="75899"/>
                      <a:pt x="46435" y="75835"/>
                    </a:cubicBezTo>
                    <a:lnTo>
                      <a:pt x="44059" y="75193"/>
                    </a:lnTo>
                    <a:lnTo>
                      <a:pt x="43031" y="75193"/>
                    </a:lnTo>
                    <a:lnTo>
                      <a:pt x="41169" y="75835"/>
                    </a:lnTo>
                    <a:lnTo>
                      <a:pt x="35581" y="76991"/>
                    </a:lnTo>
                    <a:lnTo>
                      <a:pt x="33911" y="77569"/>
                    </a:lnTo>
                    <a:lnTo>
                      <a:pt x="32049" y="79238"/>
                    </a:lnTo>
                    <a:lnTo>
                      <a:pt x="29287" y="81999"/>
                    </a:lnTo>
                    <a:lnTo>
                      <a:pt x="26654" y="88613"/>
                    </a:lnTo>
                    <a:lnTo>
                      <a:pt x="25177" y="91053"/>
                    </a:lnTo>
                    <a:cubicBezTo>
                      <a:pt x="25112" y="91117"/>
                      <a:pt x="25112" y="91182"/>
                      <a:pt x="25048" y="91246"/>
                    </a:cubicBezTo>
                    <a:lnTo>
                      <a:pt x="20231" y="96254"/>
                    </a:lnTo>
                    <a:lnTo>
                      <a:pt x="18048" y="99529"/>
                    </a:lnTo>
                    <a:lnTo>
                      <a:pt x="16442" y="101135"/>
                    </a:lnTo>
                    <a:lnTo>
                      <a:pt x="14900" y="104409"/>
                    </a:lnTo>
                    <a:cubicBezTo>
                      <a:pt x="14836" y="104474"/>
                      <a:pt x="14836" y="104538"/>
                      <a:pt x="14772" y="104602"/>
                    </a:cubicBezTo>
                    <a:lnTo>
                      <a:pt x="12203" y="108005"/>
                    </a:lnTo>
                    <a:lnTo>
                      <a:pt x="11304" y="115004"/>
                    </a:lnTo>
                    <a:lnTo>
                      <a:pt x="9505" y="121618"/>
                    </a:lnTo>
                    <a:lnTo>
                      <a:pt x="9505" y="123609"/>
                    </a:lnTo>
                    <a:lnTo>
                      <a:pt x="9891" y="125150"/>
                    </a:lnTo>
                    <a:lnTo>
                      <a:pt x="14579" y="133433"/>
                    </a:lnTo>
                    <a:lnTo>
                      <a:pt x="18626" y="139791"/>
                    </a:lnTo>
                    <a:lnTo>
                      <a:pt x="19974" y="141524"/>
                    </a:lnTo>
                    <a:lnTo>
                      <a:pt x="21773" y="142295"/>
                    </a:lnTo>
                    <a:lnTo>
                      <a:pt x="24277" y="144029"/>
                    </a:lnTo>
                    <a:lnTo>
                      <a:pt x="26911" y="146404"/>
                    </a:lnTo>
                    <a:lnTo>
                      <a:pt x="35838" y="158541"/>
                    </a:lnTo>
                    <a:lnTo>
                      <a:pt x="37315" y="159568"/>
                    </a:lnTo>
                    <a:lnTo>
                      <a:pt x="41683" y="163613"/>
                    </a:lnTo>
                    <a:lnTo>
                      <a:pt x="44059" y="165797"/>
                    </a:lnTo>
                    <a:cubicBezTo>
                      <a:pt x="44252" y="165989"/>
                      <a:pt x="44380" y="166246"/>
                      <a:pt x="44444" y="166503"/>
                    </a:cubicBezTo>
                    <a:lnTo>
                      <a:pt x="45151" y="171768"/>
                    </a:lnTo>
                    <a:cubicBezTo>
                      <a:pt x="45151" y="171961"/>
                      <a:pt x="45151" y="172154"/>
                      <a:pt x="45086" y="172282"/>
                    </a:cubicBezTo>
                    <a:lnTo>
                      <a:pt x="44380" y="174337"/>
                    </a:lnTo>
                    <a:lnTo>
                      <a:pt x="48041" y="181208"/>
                    </a:lnTo>
                    <a:lnTo>
                      <a:pt x="53115" y="196233"/>
                    </a:lnTo>
                    <a:cubicBezTo>
                      <a:pt x="53243" y="196619"/>
                      <a:pt x="53179" y="197004"/>
                      <a:pt x="52922" y="197325"/>
                    </a:cubicBezTo>
                    <a:lnTo>
                      <a:pt x="50417" y="200535"/>
                    </a:lnTo>
                    <a:cubicBezTo>
                      <a:pt x="50160" y="200792"/>
                      <a:pt x="49839" y="200985"/>
                      <a:pt x="49454" y="200985"/>
                    </a:cubicBezTo>
                    <a:cubicBezTo>
                      <a:pt x="49068" y="200985"/>
                      <a:pt x="48747" y="200792"/>
                      <a:pt x="48555" y="200471"/>
                    </a:cubicBezTo>
                    <a:lnTo>
                      <a:pt x="46885" y="197967"/>
                    </a:lnTo>
                    <a:lnTo>
                      <a:pt x="46564" y="197839"/>
                    </a:lnTo>
                    <a:lnTo>
                      <a:pt x="45986" y="197967"/>
                    </a:lnTo>
                    <a:lnTo>
                      <a:pt x="38664" y="202205"/>
                    </a:lnTo>
                    <a:cubicBezTo>
                      <a:pt x="38471" y="202333"/>
                      <a:pt x="38214" y="202398"/>
                      <a:pt x="37957" y="202333"/>
                    </a:cubicBezTo>
                    <a:lnTo>
                      <a:pt x="35003" y="202077"/>
                    </a:lnTo>
                    <a:lnTo>
                      <a:pt x="29415" y="202077"/>
                    </a:lnTo>
                    <a:cubicBezTo>
                      <a:pt x="29223" y="202077"/>
                      <a:pt x="29094" y="202012"/>
                      <a:pt x="28902" y="201948"/>
                    </a:cubicBezTo>
                    <a:lnTo>
                      <a:pt x="27553" y="201242"/>
                    </a:lnTo>
                    <a:lnTo>
                      <a:pt x="25498" y="199701"/>
                    </a:lnTo>
                    <a:lnTo>
                      <a:pt x="24598" y="199508"/>
                    </a:lnTo>
                    <a:lnTo>
                      <a:pt x="22222" y="199315"/>
                    </a:lnTo>
                    <a:lnTo>
                      <a:pt x="20424" y="198802"/>
                    </a:lnTo>
                    <a:lnTo>
                      <a:pt x="18176" y="198416"/>
                    </a:lnTo>
                    <a:lnTo>
                      <a:pt x="15093" y="198802"/>
                    </a:lnTo>
                    <a:lnTo>
                      <a:pt x="12974" y="199637"/>
                    </a:lnTo>
                    <a:lnTo>
                      <a:pt x="10533" y="201049"/>
                    </a:lnTo>
                    <a:lnTo>
                      <a:pt x="3340" y="209589"/>
                    </a:lnTo>
                    <a:cubicBezTo>
                      <a:pt x="3276" y="209654"/>
                      <a:pt x="3211" y="209718"/>
                      <a:pt x="3147" y="209782"/>
                    </a:cubicBezTo>
                    <a:lnTo>
                      <a:pt x="0" y="211965"/>
                    </a:lnTo>
                    <a:lnTo>
                      <a:pt x="6936" y="216075"/>
                    </a:lnTo>
                    <a:cubicBezTo>
                      <a:pt x="7001" y="216139"/>
                      <a:pt x="7065" y="216139"/>
                      <a:pt x="7129" y="216203"/>
                    </a:cubicBezTo>
                    <a:lnTo>
                      <a:pt x="13680" y="222303"/>
                    </a:lnTo>
                    <a:lnTo>
                      <a:pt x="16763" y="224037"/>
                    </a:lnTo>
                    <a:cubicBezTo>
                      <a:pt x="16827" y="224101"/>
                      <a:pt x="16891" y="224101"/>
                      <a:pt x="16956" y="224166"/>
                    </a:cubicBezTo>
                    <a:lnTo>
                      <a:pt x="19717" y="226670"/>
                    </a:lnTo>
                    <a:cubicBezTo>
                      <a:pt x="19910" y="226863"/>
                      <a:pt x="20038" y="227119"/>
                      <a:pt x="20103" y="227376"/>
                    </a:cubicBezTo>
                    <a:lnTo>
                      <a:pt x="21002" y="235852"/>
                    </a:lnTo>
                    <a:lnTo>
                      <a:pt x="22415" y="238678"/>
                    </a:lnTo>
                    <a:lnTo>
                      <a:pt x="24984" y="240797"/>
                    </a:lnTo>
                    <a:lnTo>
                      <a:pt x="25947" y="241760"/>
                    </a:lnTo>
                    <a:cubicBezTo>
                      <a:pt x="26011" y="241824"/>
                      <a:pt x="26076" y="241888"/>
                      <a:pt x="26140" y="241952"/>
                    </a:cubicBezTo>
                    <a:lnTo>
                      <a:pt x="26846" y="243108"/>
                    </a:lnTo>
                    <a:cubicBezTo>
                      <a:pt x="26911" y="243237"/>
                      <a:pt x="26975" y="243429"/>
                      <a:pt x="26975" y="243622"/>
                    </a:cubicBezTo>
                    <a:lnTo>
                      <a:pt x="27617" y="250364"/>
                    </a:lnTo>
                    <a:lnTo>
                      <a:pt x="27617" y="252355"/>
                    </a:lnTo>
                    <a:lnTo>
                      <a:pt x="27617" y="252355"/>
                    </a:lnTo>
                    <a:cubicBezTo>
                      <a:pt x="27617" y="252612"/>
                      <a:pt x="27553" y="252804"/>
                      <a:pt x="27424" y="252997"/>
                    </a:cubicBezTo>
                    <a:lnTo>
                      <a:pt x="26011" y="254988"/>
                    </a:lnTo>
                    <a:lnTo>
                      <a:pt x="26011" y="256593"/>
                    </a:lnTo>
                    <a:lnTo>
                      <a:pt x="26846" y="258070"/>
                    </a:lnTo>
                    <a:lnTo>
                      <a:pt x="28452" y="258776"/>
                    </a:lnTo>
                    <a:lnTo>
                      <a:pt x="34104" y="259868"/>
                    </a:lnTo>
                    <a:lnTo>
                      <a:pt x="37701" y="259675"/>
                    </a:lnTo>
                    <a:cubicBezTo>
                      <a:pt x="38086" y="259675"/>
                      <a:pt x="38407" y="259868"/>
                      <a:pt x="38600" y="260125"/>
                    </a:cubicBezTo>
                    <a:lnTo>
                      <a:pt x="39306" y="261024"/>
                    </a:lnTo>
                    <a:cubicBezTo>
                      <a:pt x="39435" y="261216"/>
                      <a:pt x="39499" y="261409"/>
                      <a:pt x="39499" y="261601"/>
                    </a:cubicBezTo>
                    <a:lnTo>
                      <a:pt x="39756" y="264555"/>
                    </a:lnTo>
                    <a:lnTo>
                      <a:pt x="40398" y="267381"/>
                    </a:lnTo>
                    <a:lnTo>
                      <a:pt x="42261" y="270270"/>
                    </a:lnTo>
                    <a:lnTo>
                      <a:pt x="46756" y="274765"/>
                    </a:lnTo>
                    <a:lnTo>
                      <a:pt x="50738" y="280159"/>
                    </a:lnTo>
                    <a:cubicBezTo>
                      <a:pt x="50867" y="280352"/>
                      <a:pt x="50931" y="280544"/>
                      <a:pt x="50931" y="280801"/>
                    </a:cubicBezTo>
                    <a:cubicBezTo>
                      <a:pt x="50931" y="280994"/>
                      <a:pt x="50867" y="281251"/>
                      <a:pt x="50738" y="281443"/>
                    </a:cubicBezTo>
                    <a:lnTo>
                      <a:pt x="47142" y="287286"/>
                    </a:lnTo>
                    <a:lnTo>
                      <a:pt x="45600" y="291717"/>
                    </a:lnTo>
                    <a:lnTo>
                      <a:pt x="43995" y="294542"/>
                    </a:lnTo>
                    <a:lnTo>
                      <a:pt x="40141" y="306614"/>
                    </a:lnTo>
                    <a:lnTo>
                      <a:pt x="42261" y="309311"/>
                    </a:lnTo>
                    <a:lnTo>
                      <a:pt x="47399" y="314191"/>
                    </a:lnTo>
                    <a:cubicBezTo>
                      <a:pt x="47463" y="314256"/>
                      <a:pt x="47527" y="314320"/>
                      <a:pt x="47527" y="314384"/>
                    </a:cubicBezTo>
                    <a:lnTo>
                      <a:pt x="49582" y="317338"/>
                    </a:lnTo>
                    <a:cubicBezTo>
                      <a:pt x="49711" y="317466"/>
                      <a:pt x="49775" y="317659"/>
                      <a:pt x="49775" y="317852"/>
                    </a:cubicBezTo>
                    <a:lnTo>
                      <a:pt x="50225" y="322154"/>
                    </a:lnTo>
                    <a:cubicBezTo>
                      <a:pt x="50225" y="322282"/>
                      <a:pt x="50225" y="322411"/>
                      <a:pt x="50225" y="322539"/>
                    </a:cubicBezTo>
                    <a:lnTo>
                      <a:pt x="49518" y="325750"/>
                    </a:lnTo>
                    <a:cubicBezTo>
                      <a:pt x="49518" y="325814"/>
                      <a:pt x="49454" y="325942"/>
                      <a:pt x="49454" y="326007"/>
                    </a:cubicBezTo>
                    <a:lnTo>
                      <a:pt x="46756" y="331593"/>
                    </a:lnTo>
                    <a:lnTo>
                      <a:pt x="46114" y="334739"/>
                    </a:lnTo>
                    <a:lnTo>
                      <a:pt x="46371" y="344628"/>
                    </a:lnTo>
                    <a:lnTo>
                      <a:pt x="46949" y="347389"/>
                    </a:lnTo>
                    <a:lnTo>
                      <a:pt x="47977" y="348802"/>
                    </a:lnTo>
                    <a:lnTo>
                      <a:pt x="50674" y="352205"/>
                    </a:lnTo>
                    <a:cubicBezTo>
                      <a:pt x="50803" y="352334"/>
                      <a:pt x="50867" y="352462"/>
                      <a:pt x="50867" y="352655"/>
                    </a:cubicBezTo>
                    <a:lnTo>
                      <a:pt x="51316" y="354453"/>
                    </a:lnTo>
                    <a:cubicBezTo>
                      <a:pt x="51316" y="354517"/>
                      <a:pt x="51381" y="354645"/>
                      <a:pt x="51381" y="354710"/>
                    </a:cubicBezTo>
                    <a:lnTo>
                      <a:pt x="51381" y="359975"/>
                    </a:lnTo>
                    <a:lnTo>
                      <a:pt x="52023" y="363250"/>
                    </a:lnTo>
                    <a:lnTo>
                      <a:pt x="55363" y="369222"/>
                    </a:lnTo>
                    <a:cubicBezTo>
                      <a:pt x="55427" y="369286"/>
                      <a:pt x="55427" y="369350"/>
                      <a:pt x="55427" y="369414"/>
                    </a:cubicBezTo>
                    <a:lnTo>
                      <a:pt x="56583" y="373074"/>
                    </a:lnTo>
                    <a:lnTo>
                      <a:pt x="57739" y="384247"/>
                    </a:lnTo>
                    <a:cubicBezTo>
                      <a:pt x="57739" y="384376"/>
                      <a:pt x="57739" y="384568"/>
                      <a:pt x="57675" y="384697"/>
                    </a:cubicBezTo>
                    <a:lnTo>
                      <a:pt x="56968" y="387008"/>
                    </a:lnTo>
                    <a:lnTo>
                      <a:pt x="55941" y="389127"/>
                    </a:lnTo>
                    <a:lnTo>
                      <a:pt x="56069" y="390026"/>
                    </a:lnTo>
                    <a:lnTo>
                      <a:pt x="56968" y="390925"/>
                    </a:lnTo>
                    <a:cubicBezTo>
                      <a:pt x="57097" y="391054"/>
                      <a:pt x="57225" y="391246"/>
                      <a:pt x="57289" y="391439"/>
                    </a:cubicBezTo>
                    <a:lnTo>
                      <a:pt x="57739" y="393237"/>
                    </a:lnTo>
                    <a:cubicBezTo>
                      <a:pt x="57803" y="393494"/>
                      <a:pt x="57803" y="393686"/>
                      <a:pt x="57675" y="393943"/>
                    </a:cubicBezTo>
                    <a:lnTo>
                      <a:pt x="57225" y="395099"/>
                    </a:lnTo>
                    <a:lnTo>
                      <a:pt x="56005" y="397090"/>
                    </a:lnTo>
                    <a:lnTo>
                      <a:pt x="55491" y="398502"/>
                    </a:lnTo>
                    <a:lnTo>
                      <a:pt x="55491" y="402612"/>
                    </a:lnTo>
                    <a:lnTo>
                      <a:pt x="55234" y="404346"/>
                    </a:lnTo>
                    <a:cubicBezTo>
                      <a:pt x="55234" y="404474"/>
                      <a:pt x="55170" y="404538"/>
                      <a:pt x="55170" y="404667"/>
                    </a:cubicBezTo>
                    <a:lnTo>
                      <a:pt x="53821" y="407621"/>
                    </a:lnTo>
                    <a:lnTo>
                      <a:pt x="53436" y="409226"/>
                    </a:lnTo>
                    <a:cubicBezTo>
                      <a:pt x="53372" y="409419"/>
                      <a:pt x="53307" y="409611"/>
                      <a:pt x="53115" y="409740"/>
                    </a:cubicBezTo>
                    <a:lnTo>
                      <a:pt x="51766" y="411088"/>
                    </a:lnTo>
                    <a:lnTo>
                      <a:pt x="51638" y="412180"/>
                    </a:lnTo>
                    <a:lnTo>
                      <a:pt x="52151" y="413271"/>
                    </a:lnTo>
                    <a:cubicBezTo>
                      <a:pt x="52216" y="413400"/>
                      <a:pt x="52216" y="413464"/>
                      <a:pt x="52280" y="413592"/>
                    </a:cubicBezTo>
                    <a:lnTo>
                      <a:pt x="52729" y="416353"/>
                    </a:lnTo>
                    <a:lnTo>
                      <a:pt x="53179" y="417830"/>
                    </a:lnTo>
                    <a:cubicBezTo>
                      <a:pt x="53243" y="418023"/>
                      <a:pt x="53243" y="418151"/>
                      <a:pt x="53179" y="418344"/>
                    </a:cubicBezTo>
                    <a:lnTo>
                      <a:pt x="52986" y="419564"/>
                    </a:lnTo>
                    <a:lnTo>
                      <a:pt x="54078" y="429068"/>
                    </a:lnTo>
                    <a:lnTo>
                      <a:pt x="55170" y="432150"/>
                    </a:lnTo>
                    <a:lnTo>
                      <a:pt x="61464" y="443130"/>
                    </a:lnTo>
                    <a:cubicBezTo>
                      <a:pt x="61528" y="443258"/>
                      <a:pt x="61593" y="443451"/>
                      <a:pt x="61593" y="443580"/>
                    </a:cubicBezTo>
                    <a:lnTo>
                      <a:pt x="61785" y="445955"/>
                    </a:lnTo>
                    <a:lnTo>
                      <a:pt x="62684" y="446983"/>
                    </a:lnTo>
                    <a:lnTo>
                      <a:pt x="64162" y="447368"/>
                    </a:lnTo>
                    <a:cubicBezTo>
                      <a:pt x="64226" y="447368"/>
                      <a:pt x="64290" y="447432"/>
                      <a:pt x="64418" y="447432"/>
                    </a:cubicBezTo>
                    <a:lnTo>
                      <a:pt x="65318" y="447882"/>
                    </a:lnTo>
                    <a:cubicBezTo>
                      <a:pt x="65446" y="447946"/>
                      <a:pt x="65575" y="448074"/>
                      <a:pt x="65703" y="448203"/>
                    </a:cubicBezTo>
                    <a:lnTo>
                      <a:pt x="66731" y="449423"/>
                    </a:lnTo>
                    <a:lnTo>
                      <a:pt x="68400" y="450450"/>
                    </a:lnTo>
                    <a:cubicBezTo>
                      <a:pt x="68529" y="450515"/>
                      <a:pt x="68657" y="450643"/>
                      <a:pt x="68722" y="450771"/>
                    </a:cubicBezTo>
                    <a:lnTo>
                      <a:pt x="69621" y="452120"/>
                    </a:lnTo>
                    <a:cubicBezTo>
                      <a:pt x="69685" y="452184"/>
                      <a:pt x="69749" y="452312"/>
                      <a:pt x="69749" y="452377"/>
                    </a:cubicBezTo>
                    <a:lnTo>
                      <a:pt x="70648" y="455138"/>
                    </a:lnTo>
                    <a:cubicBezTo>
                      <a:pt x="70713" y="455266"/>
                      <a:pt x="70713" y="455395"/>
                      <a:pt x="70713" y="455523"/>
                    </a:cubicBezTo>
                    <a:lnTo>
                      <a:pt x="70713" y="458284"/>
                    </a:lnTo>
                    <a:cubicBezTo>
                      <a:pt x="70713" y="458413"/>
                      <a:pt x="70713" y="458605"/>
                      <a:pt x="70648" y="458734"/>
                    </a:cubicBezTo>
                    <a:lnTo>
                      <a:pt x="69492" y="461495"/>
                    </a:lnTo>
                    <a:cubicBezTo>
                      <a:pt x="69428" y="461687"/>
                      <a:pt x="69300" y="461816"/>
                      <a:pt x="69171" y="461944"/>
                    </a:cubicBezTo>
                    <a:lnTo>
                      <a:pt x="64868" y="465604"/>
                    </a:lnTo>
                    <a:lnTo>
                      <a:pt x="62299" y="467467"/>
                    </a:lnTo>
                    <a:lnTo>
                      <a:pt x="59858" y="469907"/>
                    </a:lnTo>
                    <a:lnTo>
                      <a:pt x="59280" y="471191"/>
                    </a:lnTo>
                    <a:lnTo>
                      <a:pt x="59088" y="472218"/>
                    </a:lnTo>
                    <a:lnTo>
                      <a:pt x="59473" y="474273"/>
                    </a:lnTo>
                    <a:lnTo>
                      <a:pt x="59923" y="477291"/>
                    </a:lnTo>
                    <a:cubicBezTo>
                      <a:pt x="59987" y="477548"/>
                      <a:pt x="59923" y="477805"/>
                      <a:pt x="59794" y="478062"/>
                    </a:cubicBezTo>
                    <a:lnTo>
                      <a:pt x="58317" y="480566"/>
                    </a:lnTo>
                    <a:lnTo>
                      <a:pt x="58189" y="483712"/>
                    </a:lnTo>
                    <a:lnTo>
                      <a:pt x="73667" y="484419"/>
                    </a:lnTo>
                    <a:cubicBezTo>
                      <a:pt x="73667" y="484354"/>
                      <a:pt x="73667" y="484354"/>
                      <a:pt x="73667" y="484290"/>
                    </a:cubicBezTo>
                    <a:cubicBezTo>
                      <a:pt x="73667" y="484226"/>
                      <a:pt x="73667" y="484226"/>
                      <a:pt x="73667" y="484162"/>
                    </a:cubicBezTo>
                    <a:cubicBezTo>
                      <a:pt x="73667" y="483969"/>
                      <a:pt x="73667" y="483777"/>
                      <a:pt x="73795" y="483584"/>
                    </a:cubicBezTo>
                    <a:cubicBezTo>
                      <a:pt x="73795" y="483584"/>
                      <a:pt x="73795" y="483584"/>
                      <a:pt x="73795" y="483584"/>
                    </a:cubicBezTo>
                    <a:cubicBezTo>
                      <a:pt x="73795" y="483584"/>
                      <a:pt x="73795" y="483584"/>
                      <a:pt x="73795" y="483584"/>
                    </a:cubicBezTo>
                    <a:cubicBezTo>
                      <a:pt x="74052" y="483134"/>
                      <a:pt x="74566" y="482878"/>
                      <a:pt x="75016" y="483006"/>
                    </a:cubicBezTo>
                    <a:lnTo>
                      <a:pt x="80732" y="484162"/>
                    </a:lnTo>
                    <a:cubicBezTo>
                      <a:pt x="80796" y="484162"/>
                      <a:pt x="80860" y="484226"/>
                      <a:pt x="80989" y="484226"/>
                    </a:cubicBezTo>
                    <a:lnTo>
                      <a:pt x="82594" y="484932"/>
                    </a:lnTo>
                    <a:lnTo>
                      <a:pt x="83879" y="485703"/>
                    </a:lnTo>
                    <a:cubicBezTo>
                      <a:pt x="84007" y="485767"/>
                      <a:pt x="84072" y="485831"/>
                      <a:pt x="84136" y="485896"/>
                    </a:cubicBezTo>
                    <a:lnTo>
                      <a:pt x="85099" y="486923"/>
                    </a:lnTo>
                    <a:lnTo>
                      <a:pt x="86833" y="488785"/>
                    </a:lnTo>
                    <a:lnTo>
                      <a:pt x="89466" y="489427"/>
                    </a:lnTo>
                    <a:cubicBezTo>
                      <a:pt x="89595" y="489427"/>
                      <a:pt x="89723" y="489491"/>
                      <a:pt x="89788" y="489556"/>
                    </a:cubicBezTo>
                    <a:lnTo>
                      <a:pt x="90944" y="490262"/>
                    </a:lnTo>
                    <a:lnTo>
                      <a:pt x="93898" y="492509"/>
                    </a:lnTo>
                    <a:lnTo>
                      <a:pt x="95247" y="493087"/>
                    </a:lnTo>
                    <a:lnTo>
                      <a:pt x="96274" y="493280"/>
                    </a:lnTo>
                    <a:lnTo>
                      <a:pt x="97880" y="492895"/>
                    </a:lnTo>
                    <a:lnTo>
                      <a:pt x="100192" y="491803"/>
                    </a:lnTo>
                    <a:lnTo>
                      <a:pt x="102440" y="490711"/>
                    </a:lnTo>
                    <a:lnTo>
                      <a:pt x="105266" y="488721"/>
                    </a:lnTo>
                    <a:lnTo>
                      <a:pt x="107450" y="486730"/>
                    </a:lnTo>
                    <a:lnTo>
                      <a:pt x="108927" y="484804"/>
                    </a:lnTo>
                    <a:lnTo>
                      <a:pt x="110725" y="483006"/>
                    </a:lnTo>
                    <a:lnTo>
                      <a:pt x="112010" y="480823"/>
                    </a:lnTo>
                    <a:lnTo>
                      <a:pt x="115478" y="476135"/>
                    </a:lnTo>
                    <a:lnTo>
                      <a:pt x="116056" y="474915"/>
                    </a:lnTo>
                    <a:lnTo>
                      <a:pt x="116377" y="473631"/>
                    </a:lnTo>
                    <a:lnTo>
                      <a:pt x="116570" y="470549"/>
                    </a:lnTo>
                    <a:lnTo>
                      <a:pt x="116120" y="465219"/>
                    </a:lnTo>
                    <a:cubicBezTo>
                      <a:pt x="116120" y="465091"/>
                      <a:pt x="116120" y="464962"/>
                      <a:pt x="116120" y="464834"/>
                    </a:cubicBezTo>
                    <a:lnTo>
                      <a:pt x="116827" y="462073"/>
                    </a:lnTo>
                    <a:lnTo>
                      <a:pt x="117533" y="460146"/>
                    </a:lnTo>
                    <a:cubicBezTo>
                      <a:pt x="117597" y="459954"/>
                      <a:pt x="117726" y="459761"/>
                      <a:pt x="117918" y="459633"/>
                    </a:cubicBezTo>
                    <a:lnTo>
                      <a:pt x="119075" y="458734"/>
                    </a:lnTo>
                    <a:cubicBezTo>
                      <a:pt x="119139" y="458669"/>
                      <a:pt x="119267" y="458605"/>
                      <a:pt x="119331" y="458541"/>
                    </a:cubicBezTo>
                    <a:lnTo>
                      <a:pt x="121965" y="457449"/>
                    </a:lnTo>
                    <a:lnTo>
                      <a:pt x="123570" y="456229"/>
                    </a:lnTo>
                    <a:lnTo>
                      <a:pt x="124855" y="454753"/>
                    </a:lnTo>
                    <a:lnTo>
                      <a:pt x="126717" y="452248"/>
                    </a:lnTo>
                    <a:lnTo>
                      <a:pt x="127103" y="450450"/>
                    </a:lnTo>
                    <a:lnTo>
                      <a:pt x="127295" y="448717"/>
                    </a:lnTo>
                    <a:lnTo>
                      <a:pt x="126974" y="447432"/>
                    </a:lnTo>
                    <a:lnTo>
                      <a:pt x="124983" y="446533"/>
                    </a:lnTo>
                    <a:cubicBezTo>
                      <a:pt x="124791" y="446469"/>
                      <a:pt x="124662" y="446341"/>
                      <a:pt x="124534" y="446148"/>
                    </a:cubicBezTo>
                    <a:lnTo>
                      <a:pt x="123891" y="445249"/>
                    </a:lnTo>
                    <a:lnTo>
                      <a:pt x="122800" y="443836"/>
                    </a:lnTo>
                    <a:lnTo>
                      <a:pt x="116698" y="443194"/>
                    </a:lnTo>
                    <a:cubicBezTo>
                      <a:pt x="116441" y="443194"/>
                      <a:pt x="116184" y="443002"/>
                      <a:pt x="115992" y="442809"/>
                    </a:cubicBezTo>
                    <a:lnTo>
                      <a:pt x="113936" y="440497"/>
                    </a:lnTo>
                    <a:cubicBezTo>
                      <a:pt x="113808" y="440369"/>
                      <a:pt x="113744" y="440240"/>
                      <a:pt x="113680" y="440112"/>
                    </a:cubicBezTo>
                    <a:lnTo>
                      <a:pt x="112973" y="438057"/>
                    </a:lnTo>
                    <a:cubicBezTo>
                      <a:pt x="112909" y="437929"/>
                      <a:pt x="112909" y="437800"/>
                      <a:pt x="112909" y="437608"/>
                    </a:cubicBezTo>
                    <a:lnTo>
                      <a:pt x="112909" y="437608"/>
                    </a:lnTo>
                    <a:lnTo>
                      <a:pt x="112909" y="437608"/>
                    </a:lnTo>
                    <a:lnTo>
                      <a:pt x="112909" y="437479"/>
                    </a:lnTo>
                    <a:lnTo>
                      <a:pt x="113101" y="433691"/>
                    </a:lnTo>
                    <a:lnTo>
                      <a:pt x="112909" y="431636"/>
                    </a:lnTo>
                    <a:lnTo>
                      <a:pt x="112909" y="431572"/>
                    </a:lnTo>
                    <a:lnTo>
                      <a:pt x="110854" y="426820"/>
                    </a:lnTo>
                    <a:lnTo>
                      <a:pt x="109055" y="425664"/>
                    </a:lnTo>
                    <a:cubicBezTo>
                      <a:pt x="108734" y="425472"/>
                      <a:pt x="108542" y="425151"/>
                      <a:pt x="108542" y="424765"/>
                    </a:cubicBezTo>
                    <a:lnTo>
                      <a:pt x="107835" y="412693"/>
                    </a:lnTo>
                    <a:lnTo>
                      <a:pt x="108285" y="409033"/>
                    </a:lnTo>
                    <a:cubicBezTo>
                      <a:pt x="108285" y="408969"/>
                      <a:pt x="108285" y="408905"/>
                      <a:pt x="108349" y="408776"/>
                    </a:cubicBezTo>
                    <a:lnTo>
                      <a:pt x="109505" y="405566"/>
                    </a:lnTo>
                    <a:cubicBezTo>
                      <a:pt x="109505" y="405502"/>
                      <a:pt x="109569" y="405437"/>
                      <a:pt x="109633" y="405373"/>
                    </a:cubicBezTo>
                    <a:lnTo>
                      <a:pt x="111367" y="402548"/>
                    </a:lnTo>
                    <a:lnTo>
                      <a:pt x="112459" y="398181"/>
                    </a:lnTo>
                    <a:lnTo>
                      <a:pt x="114964" y="392595"/>
                    </a:lnTo>
                    <a:lnTo>
                      <a:pt x="116955" y="383091"/>
                    </a:lnTo>
                    <a:lnTo>
                      <a:pt x="116570" y="376927"/>
                    </a:lnTo>
                    <a:lnTo>
                      <a:pt x="114514" y="375386"/>
                    </a:lnTo>
                    <a:lnTo>
                      <a:pt x="109248" y="374744"/>
                    </a:lnTo>
                    <a:lnTo>
                      <a:pt x="108670" y="374808"/>
                    </a:lnTo>
                    <a:lnTo>
                      <a:pt x="108349" y="375643"/>
                    </a:lnTo>
                    <a:lnTo>
                      <a:pt x="108927" y="377826"/>
                    </a:lnTo>
                    <a:lnTo>
                      <a:pt x="110019" y="380138"/>
                    </a:lnTo>
                    <a:cubicBezTo>
                      <a:pt x="110083" y="380202"/>
                      <a:pt x="110083" y="380330"/>
                      <a:pt x="110083" y="380459"/>
                    </a:cubicBezTo>
                    <a:lnTo>
                      <a:pt x="110982" y="386366"/>
                    </a:lnTo>
                    <a:cubicBezTo>
                      <a:pt x="111046" y="386752"/>
                      <a:pt x="110918" y="387201"/>
                      <a:pt x="110597" y="387458"/>
                    </a:cubicBezTo>
                    <a:lnTo>
                      <a:pt x="106165" y="390990"/>
                    </a:lnTo>
                    <a:lnTo>
                      <a:pt x="103981" y="394264"/>
                    </a:lnTo>
                    <a:cubicBezTo>
                      <a:pt x="103917" y="394393"/>
                      <a:pt x="103789" y="394521"/>
                      <a:pt x="103660" y="394585"/>
                    </a:cubicBezTo>
                    <a:lnTo>
                      <a:pt x="102954" y="395035"/>
                    </a:lnTo>
                    <a:cubicBezTo>
                      <a:pt x="102761" y="395163"/>
                      <a:pt x="102504" y="395228"/>
                      <a:pt x="102247" y="395228"/>
                    </a:cubicBezTo>
                    <a:cubicBezTo>
                      <a:pt x="102055" y="395228"/>
                      <a:pt x="101798" y="395099"/>
                      <a:pt x="101605" y="394971"/>
                    </a:cubicBezTo>
                    <a:cubicBezTo>
                      <a:pt x="101605" y="394971"/>
                      <a:pt x="101541" y="394971"/>
                      <a:pt x="101541" y="394971"/>
                    </a:cubicBezTo>
                    <a:lnTo>
                      <a:pt x="101541" y="394971"/>
                    </a:lnTo>
                    <a:lnTo>
                      <a:pt x="101541" y="394971"/>
                    </a:lnTo>
                    <a:lnTo>
                      <a:pt x="99935" y="393622"/>
                    </a:lnTo>
                    <a:cubicBezTo>
                      <a:pt x="99743" y="393430"/>
                      <a:pt x="99550" y="393173"/>
                      <a:pt x="99550" y="392916"/>
                    </a:cubicBezTo>
                    <a:lnTo>
                      <a:pt x="99165" y="389770"/>
                    </a:lnTo>
                    <a:lnTo>
                      <a:pt x="96467" y="387843"/>
                    </a:lnTo>
                    <a:lnTo>
                      <a:pt x="94476" y="387008"/>
                    </a:lnTo>
                    <a:lnTo>
                      <a:pt x="91201" y="386559"/>
                    </a:lnTo>
                    <a:cubicBezTo>
                      <a:pt x="90751" y="386495"/>
                      <a:pt x="90430" y="386174"/>
                      <a:pt x="90301" y="385788"/>
                    </a:cubicBezTo>
                    <a:lnTo>
                      <a:pt x="90044" y="385082"/>
                    </a:lnTo>
                    <a:cubicBezTo>
                      <a:pt x="89980" y="384889"/>
                      <a:pt x="89980" y="384697"/>
                      <a:pt x="89980" y="384504"/>
                    </a:cubicBezTo>
                    <a:lnTo>
                      <a:pt x="89980" y="384504"/>
                    </a:lnTo>
                    <a:cubicBezTo>
                      <a:pt x="89980" y="384504"/>
                      <a:pt x="89980" y="384504"/>
                      <a:pt x="89980" y="384504"/>
                    </a:cubicBezTo>
                    <a:lnTo>
                      <a:pt x="90044" y="384183"/>
                    </a:lnTo>
                    <a:lnTo>
                      <a:pt x="90173" y="383412"/>
                    </a:lnTo>
                    <a:cubicBezTo>
                      <a:pt x="90237" y="383220"/>
                      <a:pt x="90301" y="383027"/>
                      <a:pt x="90430" y="382899"/>
                    </a:cubicBezTo>
                    <a:lnTo>
                      <a:pt x="93898" y="378982"/>
                    </a:lnTo>
                    <a:lnTo>
                      <a:pt x="95504" y="373074"/>
                    </a:lnTo>
                    <a:lnTo>
                      <a:pt x="94733" y="371726"/>
                    </a:lnTo>
                    <a:lnTo>
                      <a:pt x="94155" y="371405"/>
                    </a:lnTo>
                    <a:cubicBezTo>
                      <a:pt x="93898" y="371276"/>
                      <a:pt x="93705" y="371084"/>
                      <a:pt x="93641" y="370827"/>
                    </a:cubicBezTo>
                    <a:lnTo>
                      <a:pt x="91201" y="365048"/>
                    </a:lnTo>
                    <a:lnTo>
                      <a:pt x="90687" y="363828"/>
                    </a:lnTo>
                    <a:lnTo>
                      <a:pt x="89595" y="362222"/>
                    </a:lnTo>
                    <a:lnTo>
                      <a:pt x="86448" y="357728"/>
                    </a:lnTo>
                    <a:cubicBezTo>
                      <a:pt x="86384" y="357663"/>
                      <a:pt x="86384" y="357599"/>
                      <a:pt x="86319" y="357535"/>
                    </a:cubicBezTo>
                    <a:lnTo>
                      <a:pt x="84714" y="353682"/>
                    </a:lnTo>
                    <a:cubicBezTo>
                      <a:pt x="84650" y="353554"/>
                      <a:pt x="84650" y="353425"/>
                      <a:pt x="84650" y="353233"/>
                    </a:cubicBezTo>
                    <a:lnTo>
                      <a:pt x="84650" y="350022"/>
                    </a:lnTo>
                    <a:cubicBezTo>
                      <a:pt x="84650" y="349958"/>
                      <a:pt x="84650" y="349829"/>
                      <a:pt x="84650" y="349765"/>
                    </a:cubicBezTo>
                    <a:lnTo>
                      <a:pt x="85099" y="347710"/>
                    </a:lnTo>
                    <a:cubicBezTo>
                      <a:pt x="85099" y="347646"/>
                      <a:pt x="85163" y="347518"/>
                      <a:pt x="85163" y="347454"/>
                    </a:cubicBezTo>
                    <a:lnTo>
                      <a:pt x="86063" y="345656"/>
                    </a:lnTo>
                    <a:lnTo>
                      <a:pt x="88182" y="342381"/>
                    </a:lnTo>
                    <a:cubicBezTo>
                      <a:pt x="88246" y="342317"/>
                      <a:pt x="88310" y="342188"/>
                      <a:pt x="88375" y="342124"/>
                    </a:cubicBezTo>
                    <a:lnTo>
                      <a:pt x="90687" y="340069"/>
                    </a:lnTo>
                    <a:lnTo>
                      <a:pt x="96210" y="335703"/>
                    </a:lnTo>
                    <a:lnTo>
                      <a:pt x="97559" y="334354"/>
                    </a:lnTo>
                    <a:lnTo>
                      <a:pt x="97816" y="333712"/>
                    </a:lnTo>
                    <a:lnTo>
                      <a:pt x="97430" y="331529"/>
                    </a:lnTo>
                    <a:cubicBezTo>
                      <a:pt x="97366" y="331336"/>
                      <a:pt x="97430" y="331079"/>
                      <a:pt x="97495" y="330887"/>
                    </a:cubicBezTo>
                    <a:lnTo>
                      <a:pt x="97944" y="329731"/>
                    </a:lnTo>
                    <a:cubicBezTo>
                      <a:pt x="98009" y="329602"/>
                      <a:pt x="98073" y="329474"/>
                      <a:pt x="98201" y="329346"/>
                    </a:cubicBezTo>
                    <a:lnTo>
                      <a:pt x="98651" y="328896"/>
                    </a:lnTo>
                    <a:lnTo>
                      <a:pt x="99100" y="328447"/>
                    </a:lnTo>
                    <a:cubicBezTo>
                      <a:pt x="99165" y="328382"/>
                      <a:pt x="99229" y="328318"/>
                      <a:pt x="99293" y="328318"/>
                    </a:cubicBezTo>
                    <a:lnTo>
                      <a:pt x="103147" y="325814"/>
                    </a:lnTo>
                    <a:lnTo>
                      <a:pt x="105073" y="324016"/>
                    </a:lnTo>
                    <a:lnTo>
                      <a:pt x="105523" y="322924"/>
                    </a:lnTo>
                    <a:lnTo>
                      <a:pt x="105394" y="321833"/>
                    </a:lnTo>
                    <a:lnTo>
                      <a:pt x="105394" y="321704"/>
                    </a:lnTo>
                    <a:lnTo>
                      <a:pt x="104303" y="318237"/>
                    </a:lnTo>
                    <a:lnTo>
                      <a:pt x="102247" y="310403"/>
                    </a:lnTo>
                    <a:cubicBezTo>
                      <a:pt x="102183" y="310210"/>
                      <a:pt x="102183" y="310018"/>
                      <a:pt x="102247" y="309825"/>
                    </a:cubicBezTo>
                    <a:lnTo>
                      <a:pt x="103339" y="305651"/>
                    </a:lnTo>
                    <a:lnTo>
                      <a:pt x="103339" y="304688"/>
                    </a:lnTo>
                    <a:lnTo>
                      <a:pt x="102633" y="298652"/>
                    </a:lnTo>
                    <a:cubicBezTo>
                      <a:pt x="102633" y="298588"/>
                      <a:pt x="102633" y="298524"/>
                      <a:pt x="102633" y="298395"/>
                    </a:cubicBezTo>
                    <a:lnTo>
                      <a:pt x="104688" y="277077"/>
                    </a:lnTo>
                    <a:lnTo>
                      <a:pt x="104046" y="271233"/>
                    </a:lnTo>
                    <a:cubicBezTo>
                      <a:pt x="104046" y="270977"/>
                      <a:pt x="104046" y="270784"/>
                      <a:pt x="104174" y="270527"/>
                    </a:cubicBezTo>
                    <a:lnTo>
                      <a:pt x="107129" y="265262"/>
                    </a:lnTo>
                    <a:cubicBezTo>
                      <a:pt x="107257" y="265069"/>
                      <a:pt x="107385" y="264876"/>
                      <a:pt x="107642" y="264812"/>
                    </a:cubicBezTo>
                    <a:lnTo>
                      <a:pt x="108991" y="264106"/>
                    </a:lnTo>
                    <a:cubicBezTo>
                      <a:pt x="109055" y="264042"/>
                      <a:pt x="109184" y="264042"/>
                      <a:pt x="109248" y="264042"/>
                    </a:cubicBezTo>
                    <a:lnTo>
                      <a:pt x="110533" y="264170"/>
                    </a:lnTo>
                    <a:lnTo>
                      <a:pt x="111689" y="263913"/>
                    </a:lnTo>
                    <a:lnTo>
                      <a:pt x="111560" y="263849"/>
                    </a:lnTo>
                    <a:cubicBezTo>
                      <a:pt x="111175" y="263656"/>
                      <a:pt x="110918" y="263207"/>
                      <a:pt x="110982" y="262757"/>
                    </a:cubicBezTo>
                    <a:lnTo>
                      <a:pt x="111239" y="259354"/>
                    </a:lnTo>
                    <a:cubicBezTo>
                      <a:pt x="111239" y="259161"/>
                      <a:pt x="111303" y="258969"/>
                      <a:pt x="111432" y="258840"/>
                    </a:cubicBezTo>
                    <a:lnTo>
                      <a:pt x="113230" y="255887"/>
                    </a:lnTo>
                    <a:cubicBezTo>
                      <a:pt x="113294" y="255758"/>
                      <a:pt x="113423" y="255630"/>
                      <a:pt x="113551" y="255566"/>
                    </a:cubicBezTo>
                    <a:lnTo>
                      <a:pt x="119010" y="251713"/>
                    </a:lnTo>
                    <a:lnTo>
                      <a:pt x="121515" y="249208"/>
                    </a:lnTo>
                    <a:lnTo>
                      <a:pt x="123506" y="246126"/>
                    </a:lnTo>
                    <a:lnTo>
                      <a:pt x="128644" y="233091"/>
                    </a:lnTo>
                    <a:cubicBezTo>
                      <a:pt x="128644" y="233027"/>
                      <a:pt x="128708" y="232963"/>
                      <a:pt x="128773" y="232899"/>
                    </a:cubicBezTo>
                    <a:lnTo>
                      <a:pt x="141040" y="214726"/>
                    </a:lnTo>
                    <a:lnTo>
                      <a:pt x="143737" y="207984"/>
                    </a:lnTo>
                    <a:cubicBezTo>
                      <a:pt x="143801" y="207791"/>
                      <a:pt x="143930" y="207663"/>
                      <a:pt x="144058" y="207535"/>
                    </a:cubicBezTo>
                    <a:lnTo>
                      <a:pt x="146370" y="205480"/>
                    </a:lnTo>
                    <a:lnTo>
                      <a:pt x="152600" y="201563"/>
                    </a:lnTo>
                    <a:lnTo>
                      <a:pt x="154912" y="199251"/>
                    </a:lnTo>
                    <a:lnTo>
                      <a:pt x="156454" y="196426"/>
                    </a:lnTo>
                    <a:lnTo>
                      <a:pt x="160243" y="186088"/>
                    </a:lnTo>
                    <a:cubicBezTo>
                      <a:pt x="160243" y="186023"/>
                      <a:pt x="160307" y="185959"/>
                      <a:pt x="160372" y="185895"/>
                    </a:cubicBezTo>
                    <a:lnTo>
                      <a:pt x="168785" y="172667"/>
                    </a:lnTo>
                    <a:lnTo>
                      <a:pt x="173538" y="162971"/>
                    </a:lnTo>
                    <a:lnTo>
                      <a:pt x="174566" y="159311"/>
                    </a:lnTo>
                    <a:lnTo>
                      <a:pt x="174180" y="156999"/>
                    </a:lnTo>
                    <a:lnTo>
                      <a:pt x="172896" y="154174"/>
                    </a:lnTo>
                    <a:lnTo>
                      <a:pt x="171675" y="149872"/>
                    </a:lnTo>
                    <a:cubicBezTo>
                      <a:pt x="171611" y="149743"/>
                      <a:pt x="171611" y="149615"/>
                      <a:pt x="171611" y="149487"/>
                    </a:cubicBezTo>
                    <a:lnTo>
                      <a:pt x="171868" y="146276"/>
                    </a:lnTo>
                    <a:lnTo>
                      <a:pt x="173024" y="140240"/>
                    </a:lnTo>
                    <a:lnTo>
                      <a:pt x="173217" y="134268"/>
                    </a:lnTo>
                    <a:cubicBezTo>
                      <a:pt x="173217" y="134204"/>
                      <a:pt x="173217" y="134076"/>
                      <a:pt x="173281" y="134011"/>
                    </a:cubicBezTo>
                    <a:lnTo>
                      <a:pt x="181245" y="106657"/>
                    </a:lnTo>
                    <a:lnTo>
                      <a:pt x="184199" y="72688"/>
                    </a:lnTo>
                    <a:lnTo>
                      <a:pt x="184199" y="68900"/>
                    </a:lnTo>
                    <a:lnTo>
                      <a:pt x="181823" y="69093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5" name="Forma libre: forma 74">
                <a:extLst>
                  <a:ext uri="{FF2B5EF4-FFF2-40B4-BE49-F238E27FC236}">
                    <a16:creationId xmlns:a16="http://schemas.microsoft.com/office/drawing/2014/main" id="{36637014-BDD0-4810-A94E-F812A6BFD40A}"/>
                  </a:ext>
                </a:extLst>
              </p:cNvPr>
              <p:cNvSpPr/>
              <p:nvPr/>
            </p:nvSpPr>
            <p:spPr>
              <a:xfrm>
                <a:off x="365636" y="620292"/>
                <a:ext cx="281051" cy="720335"/>
              </a:xfrm>
              <a:custGeom>
                <a:avLst/>
                <a:gdLst>
                  <a:gd name="connsiteX0" fmla="*/ 84971 w 281051"/>
                  <a:gd name="connsiteY0" fmla="*/ 678340 h 720335"/>
                  <a:gd name="connsiteX1" fmla="*/ 86897 w 281051"/>
                  <a:gd name="connsiteY1" fmla="*/ 678726 h 720335"/>
                  <a:gd name="connsiteX2" fmla="*/ 99678 w 281051"/>
                  <a:gd name="connsiteY2" fmla="*/ 678918 h 720335"/>
                  <a:gd name="connsiteX3" fmla="*/ 100706 w 281051"/>
                  <a:gd name="connsiteY3" fmla="*/ 679560 h 720335"/>
                  <a:gd name="connsiteX4" fmla="*/ 100577 w 281051"/>
                  <a:gd name="connsiteY4" fmla="*/ 680780 h 720335"/>
                  <a:gd name="connsiteX5" fmla="*/ 98265 w 281051"/>
                  <a:gd name="connsiteY5" fmla="*/ 683670 h 720335"/>
                  <a:gd name="connsiteX6" fmla="*/ 99100 w 281051"/>
                  <a:gd name="connsiteY6" fmla="*/ 685532 h 720335"/>
                  <a:gd name="connsiteX7" fmla="*/ 99229 w 281051"/>
                  <a:gd name="connsiteY7" fmla="*/ 685981 h 720335"/>
                  <a:gd name="connsiteX8" fmla="*/ 99229 w 281051"/>
                  <a:gd name="connsiteY8" fmla="*/ 689706 h 720335"/>
                  <a:gd name="connsiteX9" fmla="*/ 99550 w 281051"/>
                  <a:gd name="connsiteY9" fmla="*/ 690926 h 720335"/>
                  <a:gd name="connsiteX10" fmla="*/ 101348 w 281051"/>
                  <a:gd name="connsiteY10" fmla="*/ 693109 h 720335"/>
                  <a:gd name="connsiteX11" fmla="*/ 102376 w 281051"/>
                  <a:gd name="connsiteY11" fmla="*/ 693815 h 720335"/>
                  <a:gd name="connsiteX12" fmla="*/ 102825 w 281051"/>
                  <a:gd name="connsiteY12" fmla="*/ 693880 h 720335"/>
                  <a:gd name="connsiteX13" fmla="*/ 104945 w 281051"/>
                  <a:gd name="connsiteY13" fmla="*/ 692531 h 720335"/>
                  <a:gd name="connsiteX14" fmla="*/ 105202 w 281051"/>
                  <a:gd name="connsiteY14" fmla="*/ 692403 h 720335"/>
                  <a:gd name="connsiteX15" fmla="*/ 108606 w 281051"/>
                  <a:gd name="connsiteY15" fmla="*/ 691247 h 720335"/>
                  <a:gd name="connsiteX16" fmla="*/ 108991 w 281051"/>
                  <a:gd name="connsiteY16" fmla="*/ 691183 h 720335"/>
                  <a:gd name="connsiteX17" fmla="*/ 110597 w 281051"/>
                  <a:gd name="connsiteY17" fmla="*/ 691183 h 720335"/>
                  <a:gd name="connsiteX18" fmla="*/ 112138 w 281051"/>
                  <a:gd name="connsiteY18" fmla="*/ 691440 h 720335"/>
                  <a:gd name="connsiteX19" fmla="*/ 112588 w 281051"/>
                  <a:gd name="connsiteY19" fmla="*/ 691632 h 720335"/>
                  <a:gd name="connsiteX20" fmla="*/ 115414 w 281051"/>
                  <a:gd name="connsiteY20" fmla="*/ 693559 h 720335"/>
                  <a:gd name="connsiteX21" fmla="*/ 117019 w 281051"/>
                  <a:gd name="connsiteY21" fmla="*/ 693944 h 720335"/>
                  <a:gd name="connsiteX22" fmla="*/ 117533 w 281051"/>
                  <a:gd name="connsiteY22" fmla="*/ 694265 h 720335"/>
                  <a:gd name="connsiteX23" fmla="*/ 124148 w 281051"/>
                  <a:gd name="connsiteY23" fmla="*/ 701136 h 720335"/>
                  <a:gd name="connsiteX24" fmla="*/ 126204 w 281051"/>
                  <a:gd name="connsiteY24" fmla="*/ 703512 h 720335"/>
                  <a:gd name="connsiteX25" fmla="*/ 128387 w 281051"/>
                  <a:gd name="connsiteY25" fmla="*/ 703512 h 720335"/>
                  <a:gd name="connsiteX26" fmla="*/ 131727 w 281051"/>
                  <a:gd name="connsiteY26" fmla="*/ 703961 h 720335"/>
                  <a:gd name="connsiteX27" fmla="*/ 132947 w 281051"/>
                  <a:gd name="connsiteY27" fmla="*/ 703961 h 720335"/>
                  <a:gd name="connsiteX28" fmla="*/ 134039 w 281051"/>
                  <a:gd name="connsiteY28" fmla="*/ 703576 h 720335"/>
                  <a:gd name="connsiteX29" fmla="*/ 134874 w 281051"/>
                  <a:gd name="connsiteY29" fmla="*/ 703062 h 720335"/>
                  <a:gd name="connsiteX30" fmla="*/ 136094 w 281051"/>
                  <a:gd name="connsiteY30" fmla="*/ 701393 h 720335"/>
                  <a:gd name="connsiteX31" fmla="*/ 136351 w 281051"/>
                  <a:gd name="connsiteY31" fmla="*/ 701136 h 720335"/>
                  <a:gd name="connsiteX32" fmla="*/ 137058 w 281051"/>
                  <a:gd name="connsiteY32" fmla="*/ 700686 h 720335"/>
                  <a:gd name="connsiteX33" fmla="*/ 137700 w 281051"/>
                  <a:gd name="connsiteY33" fmla="*/ 700494 h 720335"/>
                  <a:gd name="connsiteX34" fmla="*/ 138856 w 281051"/>
                  <a:gd name="connsiteY34" fmla="*/ 700494 h 720335"/>
                  <a:gd name="connsiteX35" fmla="*/ 141040 w 281051"/>
                  <a:gd name="connsiteY35" fmla="*/ 700750 h 720335"/>
                  <a:gd name="connsiteX36" fmla="*/ 142517 w 281051"/>
                  <a:gd name="connsiteY36" fmla="*/ 700750 h 720335"/>
                  <a:gd name="connsiteX37" fmla="*/ 142966 w 281051"/>
                  <a:gd name="connsiteY37" fmla="*/ 700815 h 720335"/>
                  <a:gd name="connsiteX38" fmla="*/ 144572 w 281051"/>
                  <a:gd name="connsiteY38" fmla="*/ 701521 h 720335"/>
                  <a:gd name="connsiteX39" fmla="*/ 144957 w 281051"/>
                  <a:gd name="connsiteY39" fmla="*/ 701778 h 720335"/>
                  <a:gd name="connsiteX40" fmla="*/ 146756 w 281051"/>
                  <a:gd name="connsiteY40" fmla="*/ 703576 h 720335"/>
                  <a:gd name="connsiteX41" fmla="*/ 146884 w 281051"/>
                  <a:gd name="connsiteY41" fmla="*/ 703768 h 720335"/>
                  <a:gd name="connsiteX42" fmla="*/ 153114 w 281051"/>
                  <a:gd name="connsiteY42" fmla="*/ 713336 h 720335"/>
                  <a:gd name="connsiteX43" fmla="*/ 156390 w 281051"/>
                  <a:gd name="connsiteY43" fmla="*/ 714877 h 720335"/>
                  <a:gd name="connsiteX44" fmla="*/ 160885 w 281051"/>
                  <a:gd name="connsiteY44" fmla="*/ 714428 h 720335"/>
                  <a:gd name="connsiteX45" fmla="*/ 161271 w 281051"/>
                  <a:gd name="connsiteY45" fmla="*/ 714428 h 720335"/>
                  <a:gd name="connsiteX46" fmla="*/ 163326 w 281051"/>
                  <a:gd name="connsiteY46" fmla="*/ 714877 h 720335"/>
                  <a:gd name="connsiteX47" fmla="*/ 164097 w 281051"/>
                  <a:gd name="connsiteY47" fmla="*/ 715455 h 720335"/>
                  <a:gd name="connsiteX48" fmla="*/ 164867 w 281051"/>
                  <a:gd name="connsiteY48" fmla="*/ 716803 h 720335"/>
                  <a:gd name="connsiteX49" fmla="*/ 166216 w 281051"/>
                  <a:gd name="connsiteY49" fmla="*/ 717574 h 720335"/>
                  <a:gd name="connsiteX50" fmla="*/ 168079 w 281051"/>
                  <a:gd name="connsiteY50" fmla="*/ 718152 h 720335"/>
                  <a:gd name="connsiteX51" fmla="*/ 172767 w 281051"/>
                  <a:gd name="connsiteY51" fmla="*/ 720143 h 720335"/>
                  <a:gd name="connsiteX52" fmla="*/ 175079 w 281051"/>
                  <a:gd name="connsiteY52" fmla="*/ 720335 h 720335"/>
                  <a:gd name="connsiteX53" fmla="*/ 176685 w 281051"/>
                  <a:gd name="connsiteY53" fmla="*/ 719821 h 720335"/>
                  <a:gd name="connsiteX54" fmla="*/ 181502 w 281051"/>
                  <a:gd name="connsiteY54" fmla="*/ 715198 h 720335"/>
                  <a:gd name="connsiteX55" fmla="*/ 184328 w 281051"/>
                  <a:gd name="connsiteY55" fmla="*/ 713079 h 720335"/>
                  <a:gd name="connsiteX56" fmla="*/ 186511 w 281051"/>
                  <a:gd name="connsiteY56" fmla="*/ 710896 h 720335"/>
                  <a:gd name="connsiteX57" fmla="*/ 186897 w 281051"/>
                  <a:gd name="connsiteY57" fmla="*/ 710639 h 720335"/>
                  <a:gd name="connsiteX58" fmla="*/ 188502 w 281051"/>
                  <a:gd name="connsiteY58" fmla="*/ 709933 h 720335"/>
                  <a:gd name="connsiteX59" fmla="*/ 188824 w 281051"/>
                  <a:gd name="connsiteY59" fmla="*/ 709869 h 720335"/>
                  <a:gd name="connsiteX60" fmla="*/ 190622 w 281051"/>
                  <a:gd name="connsiteY60" fmla="*/ 709612 h 720335"/>
                  <a:gd name="connsiteX61" fmla="*/ 191072 w 281051"/>
                  <a:gd name="connsiteY61" fmla="*/ 709612 h 720335"/>
                  <a:gd name="connsiteX62" fmla="*/ 198457 w 281051"/>
                  <a:gd name="connsiteY62" fmla="*/ 711602 h 720335"/>
                  <a:gd name="connsiteX63" fmla="*/ 199806 w 281051"/>
                  <a:gd name="connsiteY63" fmla="*/ 711602 h 720335"/>
                  <a:gd name="connsiteX64" fmla="*/ 200192 w 281051"/>
                  <a:gd name="connsiteY64" fmla="*/ 711345 h 720335"/>
                  <a:gd name="connsiteX65" fmla="*/ 200384 w 281051"/>
                  <a:gd name="connsiteY65" fmla="*/ 709869 h 720335"/>
                  <a:gd name="connsiteX66" fmla="*/ 200448 w 281051"/>
                  <a:gd name="connsiteY66" fmla="*/ 709548 h 720335"/>
                  <a:gd name="connsiteX67" fmla="*/ 201155 w 281051"/>
                  <a:gd name="connsiteY67" fmla="*/ 707942 h 720335"/>
                  <a:gd name="connsiteX68" fmla="*/ 201283 w 281051"/>
                  <a:gd name="connsiteY68" fmla="*/ 707750 h 720335"/>
                  <a:gd name="connsiteX69" fmla="*/ 204687 w 281051"/>
                  <a:gd name="connsiteY69" fmla="*/ 702934 h 720335"/>
                  <a:gd name="connsiteX70" fmla="*/ 208669 w 281051"/>
                  <a:gd name="connsiteY70" fmla="*/ 698696 h 720335"/>
                  <a:gd name="connsiteX71" fmla="*/ 208990 w 281051"/>
                  <a:gd name="connsiteY71" fmla="*/ 698439 h 720335"/>
                  <a:gd name="connsiteX72" fmla="*/ 212651 w 281051"/>
                  <a:gd name="connsiteY72" fmla="*/ 696641 h 720335"/>
                  <a:gd name="connsiteX73" fmla="*/ 216248 w 281051"/>
                  <a:gd name="connsiteY73" fmla="*/ 695485 h 720335"/>
                  <a:gd name="connsiteX74" fmla="*/ 219973 w 281051"/>
                  <a:gd name="connsiteY74" fmla="*/ 692017 h 720335"/>
                  <a:gd name="connsiteX75" fmla="*/ 220615 w 281051"/>
                  <a:gd name="connsiteY75" fmla="*/ 690027 h 720335"/>
                  <a:gd name="connsiteX76" fmla="*/ 218945 w 281051"/>
                  <a:gd name="connsiteY76" fmla="*/ 688357 h 720335"/>
                  <a:gd name="connsiteX77" fmla="*/ 212716 w 281051"/>
                  <a:gd name="connsiteY77" fmla="*/ 685018 h 720335"/>
                  <a:gd name="connsiteX78" fmla="*/ 212138 w 281051"/>
                  <a:gd name="connsiteY78" fmla="*/ 684184 h 720335"/>
                  <a:gd name="connsiteX79" fmla="*/ 211431 w 281051"/>
                  <a:gd name="connsiteY79" fmla="*/ 680331 h 720335"/>
                  <a:gd name="connsiteX80" fmla="*/ 211431 w 281051"/>
                  <a:gd name="connsiteY80" fmla="*/ 679946 h 720335"/>
                  <a:gd name="connsiteX81" fmla="*/ 212523 w 281051"/>
                  <a:gd name="connsiteY81" fmla="*/ 672625 h 720335"/>
                  <a:gd name="connsiteX82" fmla="*/ 212394 w 281051"/>
                  <a:gd name="connsiteY82" fmla="*/ 672047 h 720335"/>
                  <a:gd name="connsiteX83" fmla="*/ 209055 w 281051"/>
                  <a:gd name="connsiteY83" fmla="*/ 669094 h 720335"/>
                  <a:gd name="connsiteX84" fmla="*/ 208862 w 281051"/>
                  <a:gd name="connsiteY84" fmla="*/ 668901 h 720335"/>
                  <a:gd name="connsiteX85" fmla="*/ 207513 w 281051"/>
                  <a:gd name="connsiteY85" fmla="*/ 666846 h 720335"/>
                  <a:gd name="connsiteX86" fmla="*/ 204752 w 281051"/>
                  <a:gd name="connsiteY86" fmla="*/ 661966 h 720335"/>
                  <a:gd name="connsiteX87" fmla="*/ 204623 w 281051"/>
                  <a:gd name="connsiteY87" fmla="*/ 661645 h 720335"/>
                  <a:gd name="connsiteX88" fmla="*/ 204366 w 281051"/>
                  <a:gd name="connsiteY88" fmla="*/ 660489 h 720335"/>
                  <a:gd name="connsiteX89" fmla="*/ 204944 w 281051"/>
                  <a:gd name="connsiteY89" fmla="*/ 659269 h 720335"/>
                  <a:gd name="connsiteX90" fmla="*/ 205843 w 281051"/>
                  <a:gd name="connsiteY90" fmla="*/ 658820 h 720335"/>
                  <a:gd name="connsiteX91" fmla="*/ 206614 w 281051"/>
                  <a:gd name="connsiteY91" fmla="*/ 658755 h 720335"/>
                  <a:gd name="connsiteX92" fmla="*/ 208284 w 281051"/>
                  <a:gd name="connsiteY92" fmla="*/ 659205 h 720335"/>
                  <a:gd name="connsiteX93" fmla="*/ 208284 w 281051"/>
                  <a:gd name="connsiteY93" fmla="*/ 659205 h 720335"/>
                  <a:gd name="connsiteX94" fmla="*/ 209119 w 281051"/>
                  <a:gd name="connsiteY94" fmla="*/ 659205 h 720335"/>
                  <a:gd name="connsiteX95" fmla="*/ 211688 w 281051"/>
                  <a:gd name="connsiteY95" fmla="*/ 658563 h 720335"/>
                  <a:gd name="connsiteX96" fmla="*/ 215798 w 281051"/>
                  <a:gd name="connsiteY96" fmla="*/ 657279 h 720335"/>
                  <a:gd name="connsiteX97" fmla="*/ 218496 w 281051"/>
                  <a:gd name="connsiteY97" fmla="*/ 655352 h 720335"/>
                  <a:gd name="connsiteX98" fmla="*/ 220358 w 281051"/>
                  <a:gd name="connsiteY98" fmla="*/ 648867 h 720335"/>
                  <a:gd name="connsiteX99" fmla="*/ 220166 w 281051"/>
                  <a:gd name="connsiteY99" fmla="*/ 646298 h 720335"/>
                  <a:gd name="connsiteX100" fmla="*/ 219138 w 281051"/>
                  <a:gd name="connsiteY100" fmla="*/ 643987 h 720335"/>
                  <a:gd name="connsiteX101" fmla="*/ 219010 w 281051"/>
                  <a:gd name="connsiteY101" fmla="*/ 643537 h 720335"/>
                  <a:gd name="connsiteX102" fmla="*/ 219010 w 281051"/>
                  <a:gd name="connsiteY102" fmla="*/ 641739 h 720335"/>
                  <a:gd name="connsiteX103" fmla="*/ 219074 w 281051"/>
                  <a:gd name="connsiteY103" fmla="*/ 641418 h 720335"/>
                  <a:gd name="connsiteX104" fmla="*/ 221386 w 281051"/>
                  <a:gd name="connsiteY104" fmla="*/ 633456 h 720335"/>
                  <a:gd name="connsiteX105" fmla="*/ 221450 w 281051"/>
                  <a:gd name="connsiteY105" fmla="*/ 633199 h 720335"/>
                  <a:gd name="connsiteX106" fmla="*/ 222799 w 281051"/>
                  <a:gd name="connsiteY106" fmla="*/ 630695 h 720335"/>
                  <a:gd name="connsiteX107" fmla="*/ 223056 w 281051"/>
                  <a:gd name="connsiteY107" fmla="*/ 630374 h 720335"/>
                  <a:gd name="connsiteX108" fmla="*/ 231277 w 281051"/>
                  <a:gd name="connsiteY108" fmla="*/ 623053 h 720335"/>
                  <a:gd name="connsiteX109" fmla="*/ 235451 w 281051"/>
                  <a:gd name="connsiteY109" fmla="*/ 620035 h 720335"/>
                  <a:gd name="connsiteX110" fmla="*/ 239883 w 281051"/>
                  <a:gd name="connsiteY110" fmla="*/ 615412 h 720335"/>
                  <a:gd name="connsiteX111" fmla="*/ 241553 w 281051"/>
                  <a:gd name="connsiteY111" fmla="*/ 612779 h 720335"/>
                  <a:gd name="connsiteX112" fmla="*/ 241232 w 281051"/>
                  <a:gd name="connsiteY112" fmla="*/ 611110 h 720335"/>
                  <a:gd name="connsiteX113" fmla="*/ 240397 w 281051"/>
                  <a:gd name="connsiteY113" fmla="*/ 609697 h 720335"/>
                  <a:gd name="connsiteX114" fmla="*/ 240268 w 281051"/>
                  <a:gd name="connsiteY114" fmla="*/ 609119 h 720335"/>
                  <a:gd name="connsiteX115" fmla="*/ 240268 w 281051"/>
                  <a:gd name="connsiteY115" fmla="*/ 607321 h 720335"/>
                  <a:gd name="connsiteX116" fmla="*/ 240397 w 281051"/>
                  <a:gd name="connsiteY116" fmla="*/ 606872 h 720335"/>
                  <a:gd name="connsiteX117" fmla="*/ 241296 w 281051"/>
                  <a:gd name="connsiteY117" fmla="*/ 604817 h 720335"/>
                  <a:gd name="connsiteX118" fmla="*/ 242452 w 281051"/>
                  <a:gd name="connsiteY118" fmla="*/ 602698 h 720335"/>
                  <a:gd name="connsiteX119" fmla="*/ 243737 w 281051"/>
                  <a:gd name="connsiteY119" fmla="*/ 601157 h 720335"/>
                  <a:gd name="connsiteX120" fmla="*/ 256389 w 281051"/>
                  <a:gd name="connsiteY120" fmla="*/ 590305 h 720335"/>
                  <a:gd name="connsiteX121" fmla="*/ 262298 w 281051"/>
                  <a:gd name="connsiteY121" fmla="*/ 583306 h 720335"/>
                  <a:gd name="connsiteX122" fmla="*/ 266537 w 281051"/>
                  <a:gd name="connsiteY122" fmla="*/ 571170 h 720335"/>
                  <a:gd name="connsiteX123" fmla="*/ 266665 w 281051"/>
                  <a:gd name="connsiteY123" fmla="*/ 570913 h 720335"/>
                  <a:gd name="connsiteX124" fmla="*/ 268014 w 281051"/>
                  <a:gd name="connsiteY124" fmla="*/ 568858 h 720335"/>
                  <a:gd name="connsiteX125" fmla="*/ 270647 w 281051"/>
                  <a:gd name="connsiteY125" fmla="*/ 566161 h 720335"/>
                  <a:gd name="connsiteX126" fmla="*/ 272381 w 281051"/>
                  <a:gd name="connsiteY126" fmla="*/ 564877 h 720335"/>
                  <a:gd name="connsiteX127" fmla="*/ 276492 w 281051"/>
                  <a:gd name="connsiteY127" fmla="*/ 560960 h 720335"/>
                  <a:gd name="connsiteX128" fmla="*/ 276684 w 281051"/>
                  <a:gd name="connsiteY128" fmla="*/ 554218 h 720335"/>
                  <a:gd name="connsiteX129" fmla="*/ 274565 w 281051"/>
                  <a:gd name="connsiteY129" fmla="*/ 550622 h 720335"/>
                  <a:gd name="connsiteX130" fmla="*/ 274437 w 281051"/>
                  <a:gd name="connsiteY130" fmla="*/ 549980 h 720335"/>
                  <a:gd name="connsiteX131" fmla="*/ 274629 w 281051"/>
                  <a:gd name="connsiteY131" fmla="*/ 545613 h 720335"/>
                  <a:gd name="connsiteX132" fmla="*/ 273152 w 281051"/>
                  <a:gd name="connsiteY132" fmla="*/ 540476 h 720335"/>
                  <a:gd name="connsiteX133" fmla="*/ 260692 w 281051"/>
                  <a:gd name="connsiteY133" fmla="*/ 519864 h 720335"/>
                  <a:gd name="connsiteX134" fmla="*/ 260499 w 281051"/>
                  <a:gd name="connsiteY134" fmla="*/ 519350 h 720335"/>
                  <a:gd name="connsiteX135" fmla="*/ 260050 w 281051"/>
                  <a:gd name="connsiteY135" fmla="*/ 512736 h 720335"/>
                  <a:gd name="connsiteX136" fmla="*/ 260114 w 281051"/>
                  <a:gd name="connsiteY136" fmla="*/ 512287 h 720335"/>
                  <a:gd name="connsiteX137" fmla="*/ 262876 w 281051"/>
                  <a:gd name="connsiteY137" fmla="*/ 503618 h 720335"/>
                  <a:gd name="connsiteX138" fmla="*/ 263197 w 281051"/>
                  <a:gd name="connsiteY138" fmla="*/ 503104 h 720335"/>
                  <a:gd name="connsiteX139" fmla="*/ 266151 w 281051"/>
                  <a:gd name="connsiteY139" fmla="*/ 500600 h 720335"/>
                  <a:gd name="connsiteX140" fmla="*/ 273858 w 281051"/>
                  <a:gd name="connsiteY140" fmla="*/ 495977 h 720335"/>
                  <a:gd name="connsiteX141" fmla="*/ 275593 w 281051"/>
                  <a:gd name="connsiteY141" fmla="*/ 488015 h 720335"/>
                  <a:gd name="connsiteX142" fmla="*/ 275785 w 281051"/>
                  <a:gd name="connsiteY142" fmla="*/ 484098 h 720335"/>
                  <a:gd name="connsiteX143" fmla="*/ 276106 w 281051"/>
                  <a:gd name="connsiteY143" fmla="*/ 483391 h 720335"/>
                  <a:gd name="connsiteX144" fmla="*/ 281052 w 281051"/>
                  <a:gd name="connsiteY144" fmla="*/ 477997 h 720335"/>
                  <a:gd name="connsiteX145" fmla="*/ 275849 w 281051"/>
                  <a:gd name="connsiteY145" fmla="*/ 472604 h 720335"/>
                  <a:gd name="connsiteX146" fmla="*/ 274886 w 281051"/>
                  <a:gd name="connsiteY146" fmla="*/ 471384 h 720335"/>
                  <a:gd name="connsiteX147" fmla="*/ 273152 w 281051"/>
                  <a:gd name="connsiteY147" fmla="*/ 468237 h 720335"/>
                  <a:gd name="connsiteX148" fmla="*/ 273024 w 281051"/>
                  <a:gd name="connsiteY148" fmla="*/ 467595 h 720335"/>
                  <a:gd name="connsiteX149" fmla="*/ 273280 w 281051"/>
                  <a:gd name="connsiteY149" fmla="*/ 465091 h 720335"/>
                  <a:gd name="connsiteX150" fmla="*/ 275079 w 281051"/>
                  <a:gd name="connsiteY150" fmla="*/ 458477 h 720335"/>
                  <a:gd name="connsiteX151" fmla="*/ 274693 w 281051"/>
                  <a:gd name="connsiteY151" fmla="*/ 455074 h 720335"/>
                  <a:gd name="connsiteX152" fmla="*/ 273666 w 281051"/>
                  <a:gd name="connsiteY152" fmla="*/ 453211 h 720335"/>
                  <a:gd name="connsiteX153" fmla="*/ 269363 w 281051"/>
                  <a:gd name="connsiteY153" fmla="*/ 445955 h 720335"/>
                  <a:gd name="connsiteX154" fmla="*/ 269234 w 281051"/>
                  <a:gd name="connsiteY154" fmla="*/ 445763 h 720335"/>
                  <a:gd name="connsiteX155" fmla="*/ 268078 w 281051"/>
                  <a:gd name="connsiteY155" fmla="*/ 442360 h 720335"/>
                  <a:gd name="connsiteX156" fmla="*/ 267372 w 281051"/>
                  <a:gd name="connsiteY156" fmla="*/ 438057 h 720335"/>
                  <a:gd name="connsiteX157" fmla="*/ 267372 w 281051"/>
                  <a:gd name="connsiteY157" fmla="*/ 437736 h 720335"/>
                  <a:gd name="connsiteX158" fmla="*/ 267821 w 281051"/>
                  <a:gd name="connsiteY158" fmla="*/ 434076 h 720335"/>
                  <a:gd name="connsiteX159" fmla="*/ 267885 w 281051"/>
                  <a:gd name="connsiteY159" fmla="*/ 433819 h 720335"/>
                  <a:gd name="connsiteX160" fmla="*/ 271867 w 281051"/>
                  <a:gd name="connsiteY160" fmla="*/ 423353 h 720335"/>
                  <a:gd name="connsiteX161" fmla="*/ 271097 w 281051"/>
                  <a:gd name="connsiteY161" fmla="*/ 417381 h 720335"/>
                  <a:gd name="connsiteX162" fmla="*/ 268014 w 281051"/>
                  <a:gd name="connsiteY162" fmla="*/ 415711 h 720335"/>
                  <a:gd name="connsiteX163" fmla="*/ 264160 w 281051"/>
                  <a:gd name="connsiteY163" fmla="*/ 415711 h 720335"/>
                  <a:gd name="connsiteX164" fmla="*/ 263711 w 281051"/>
                  <a:gd name="connsiteY164" fmla="*/ 415647 h 720335"/>
                  <a:gd name="connsiteX165" fmla="*/ 259857 w 281051"/>
                  <a:gd name="connsiteY165" fmla="*/ 414042 h 720335"/>
                  <a:gd name="connsiteX166" fmla="*/ 259408 w 281051"/>
                  <a:gd name="connsiteY166" fmla="*/ 413721 h 720335"/>
                  <a:gd name="connsiteX167" fmla="*/ 255105 w 281051"/>
                  <a:gd name="connsiteY167" fmla="*/ 408263 h 720335"/>
                  <a:gd name="connsiteX168" fmla="*/ 254912 w 281051"/>
                  <a:gd name="connsiteY168" fmla="*/ 407942 h 720335"/>
                  <a:gd name="connsiteX169" fmla="*/ 251251 w 281051"/>
                  <a:gd name="connsiteY169" fmla="*/ 398374 h 720335"/>
                  <a:gd name="connsiteX170" fmla="*/ 251187 w 281051"/>
                  <a:gd name="connsiteY170" fmla="*/ 398117 h 720335"/>
                  <a:gd name="connsiteX171" fmla="*/ 250095 w 281051"/>
                  <a:gd name="connsiteY171" fmla="*/ 388806 h 720335"/>
                  <a:gd name="connsiteX172" fmla="*/ 248746 w 281051"/>
                  <a:gd name="connsiteY172" fmla="*/ 386687 h 720335"/>
                  <a:gd name="connsiteX173" fmla="*/ 246434 w 281051"/>
                  <a:gd name="connsiteY173" fmla="*/ 384954 h 720335"/>
                  <a:gd name="connsiteX174" fmla="*/ 241232 w 281051"/>
                  <a:gd name="connsiteY174" fmla="*/ 384311 h 720335"/>
                  <a:gd name="connsiteX175" fmla="*/ 235644 w 281051"/>
                  <a:gd name="connsiteY175" fmla="*/ 384311 h 720335"/>
                  <a:gd name="connsiteX176" fmla="*/ 229864 w 281051"/>
                  <a:gd name="connsiteY176" fmla="*/ 385018 h 720335"/>
                  <a:gd name="connsiteX177" fmla="*/ 224983 w 281051"/>
                  <a:gd name="connsiteY177" fmla="*/ 386109 h 720335"/>
                  <a:gd name="connsiteX178" fmla="*/ 217533 w 281051"/>
                  <a:gd name="connsiteY178" fmla="*/ 386816 h 720335"/>
                  <a:gd name="connsiteX179" fmla="*/ 208862 w 281051"/>
                  <a:gd name="connsiteY179" fmla="*/ 387522 h 720335"/>
                  <a:gd name="connsiteX180" fmla="*/ 202183 w 281051"/>
                  <a:gd name="connsiteY180" fmla="*/ 389063 h 720335"/>
                  <a:gd name="connsiteX181" fmla="*/ 189851 w 281051"/>
                  <a:gd name="connsiteY181" fmla="*/ 389577 h 720335"/>
                  <a:gd name="connsiteX182" fmla="*/ 185805 w 281051"/>
                  <a:gd name="connsiteY182" fmla="*/ 389127 h 720335"/>
                  <a:gd name="connsiteX183" fmla="*/ 181502 w 281051"/>
                  <a:gd name="connsiteY183" fmla="*/ 387972 h 720335"/>
                  <a:gd name="connsiteX184" fmla="*/ 181117 w 281051"/>
                  <a:gd name="connsiteY184" fmla="*/ 387779 h 720335"/>
                  <a:gd name="connsiteX185" fmla="*/ 179061 w 281051"/>
                  <a:gd name="connsiteY185" fmla="*/ 386174 h 720335"/>
                  <a:gd name="connsiteX186" fmla="*/ 178869 w 281051"/>
                  <a:gd name="connsiteY186" fmla="*/ 385981 h 720335"/>
                  <a:gd name="connsiteX187" fmla="*/ 177520 w 281051"/>
                  <a:gd name="connsiteY187" fmla="*/ 384183 h 720335"/>
                  <a:gd name="connsiteX188" fmla="*/ 177327 w 281051"/>
                  <a:gd name="connsiteY188" fmla="*/ 383669 h 720335"/>
                  <a:gd name="connsiteX189" fmla="*/ 176878 w 281051"/>
                  <a:gd name="connsiteY189" fmla="*/ 380716 h 720335"/>
                  <a:gd name="connsiteX190" fmla="*/ 175465 w 281051"/>
                  <a:gd name="connsiteY190" fmla="*/ 378275 h 720335"/>
                  <a:gd name="connsiteX191" fmla="*/ 171226 w 281051"/>
                  <a:gd name="connsiteY191" fmla="*/ 373781 h 720335"/>
                  <a:gd name="connsiteX192" fmla="*/ 170969 w 281051"/>
                  <a:gd name="connsiteY192" fmla="*/ 373267 h 720335"/>
                  <a:gd name="connsiteX193" fmla="*/ 170712 w 281051"/>
                  <a:gd name="connsiteY193" fmla="*/ 372368 h 720335"/>
                  <a:gd name="connsiteX194" fmla="*/ 170134 w 281051"/>
                  <a:gd name="connsiteY194" fmla="*/ 369350 h 720335"/>
                  <a:gd name="connsiteX195" fmla="*/ 170005 w 281051"/>
                  <a:gd name="connsiteY195" fmla="*/ 369286 h 720335"/>
                  <a:gd name="connsiteX196" fmla="*/ 167693 w 281051"/>
                  <a:gd name="connsiteY196" fmla="*/ 368644 h 720335"/>
                  <a:gd name="connsiteX197" fmla="*/ 167180 w 281051"/>
                  <a:gd name="connsiteY197" fmla="*/ 368323 h 720335"/>
                  <a:gd name="connsiteX198" fmla="*/ 166280 w 281051"/>
                  <a:gd name="connsiteY198" fmla="*/ 367424 h 720335"/>
                  <a:gd name="connsiteX199" fmla="*/ 165959 w 281051"/>
                  <a:gd name="connsiteY199" fmla="*/ 366910 h 720335"/>
                  <a:gd name="connsiteX200" fmla="*/ 165253 w 281051"/>
                  <a:gd name="connsiteY200" fmla="*/ 364406 h 720335"/>
                  <a:gd name="connsiteX201" fmla="*/ 165253 w 281051"/>
                  <a:gd name="connsiteY201" fmla="*/ 363956 h 720335"/>
                  <a:gd name="connsiteX202" fmla="*/ 165702 w 281051"/>
                  <a:gd name="connsiteY202" fmla="*/ 361002 h 720335"/>
                  <a:gd name="connsiteX203" fmla="*/ 166666 w 281051"/>
                  <a:gd name="connsiteY203" fmla="*/ 358049 h 720335"/>
                  <a:gd name="connsiteX204" fmla="*/ 166923 w 281051"/>
                  <a:gd name="connsiteY204" fmla="*/ 357599 h 720335"/>
                  <a:gd name="connsiteX205" fmla="*/ 167115 w 281051"/>
                  <a:gd name="connsiteY205" fmla="*/ 357406 h 720335"/>
                  <a:gd name="connsiteX206" fmla="*/ 166602 w 281051"/>
                  <a:gd name="connsiteY206" fmla="*/ 357150 h 720335"/>
                  <a:gd name="connsiteX207" fmla="*/ 165959 w 281051"/>
                  <a:gd name="connsiteY207" fmla="*/ 356443 h 720335"/>
                  <a:gd name="connsiteX208" fmla="*/ 166088 w 281051"/>
                  <a:gd name="connsiteY208" fmla="*/ 355480 h 720335"/>
                  <a:gd name="connsiteX209" fmla="*/ 167436 w 281051"/>
                  <a:gd name="connsiteY209" fmla="*/ 353297 h 720335"/>
                  <a:gd name="connsiteX210" fmla="*/ 167308 w 281051"/>
                  <a:gd name="connsiteY210" fmla="*/ 352205 h 720335"/>
                  <a:gd name="connsiteX211" fmla="*/ 166152 w 281051"/>
                  <a:gd name="connsiteY211" fmla="*/ 350857 h 720335"/>
                  <a:gd name="connsiteX212" fmla="*/ 165959 w 281051"/>
                  <a:gd name="connsiteY212" fmla="*/ 350600 h 720335"/>
                  <a:gd name="connsiteX213" fmla="*/ 164803 w 281051"/>
                  <a:gd name="connsiteY213" fmla="*/ 348096 h 720335"/>
                  <a:gd name="connsiteX214" fmla="*/ 164803 w 281051"/>
                  <a:gd name="connsiteY214" fmla="*/ 347197 h 720335"/>
                  <a:gd name="connsiteX215" fmla="*/ 165510 w 281051"/>
                  <a:gd name="connsiteY215" fmla="*/ 346555 h 720335"/>
                  <a:gd name="connsiteX216" fmla="*/ 167115 w 281051"/>
                  <a:gd name="connsiteY216" fmla="*/ 346041 h 720335"/>
                  <a:gd name="connsiteX217" fmla="*/ 166216 w 281051"/>
                  <a:gd name="connsiteY217" fmla="*/ 345784 h 720335"/>
                  <a:gd name="connsiteX218" fmla="*/ 165445 w 281051"/>
                  <a:gd name="connsiteY218" fmla="*/ 345013 h 720335"/>
                  <a:gd name="connsiteX219" fmla="*/ 164996 w 281051"/>
                  <a:gd name="connsiteY219" fmla="*/ 343665 h 720335"/>
                  <a:gd name="connsiteX220" fmla="*/ 165060 w 281051"/>
                  <a:gd name="connsiteY220" fmla="*/ 342830 h 720335"/>
                  <a:gd name="connsiteX221" fmla="*/ 165959 w 281051"/>
                  <a:gd name="connsiteY221" fmla="*/ 340775 h 720335"/>
                  <a:gd name="connsiteX222" fmla="*/ 166152 w 281051"/>
                  <a:gd name="connsiteY222" fmla="*/ 340519 h 720335"/>
                  <a:gd name="connsiteX223" fmla="*/ 167372 w 281051"/>
                  <a:gd name="connsiteY223" fmla="*/ 339106 h 720335"/>
                  <a:gd name="connsiteX224" fmla="*/ 167308 w 281051"/>
                  <a:gd name="connsiteY224" fmla="*/ 338785 h 720335"/>
                  <a:gd name="connsiteX225" fmla="*/ 164354 w 281051"/>
                  <a:gd name="connsiteY225" fmla="*/ 335061 h 720335"/>
                  <a:gd name="connsiteX226" fmla="*/ 163069 w 281051"/>
                  <a:gd name="connsiteY226" fmla="*/ 335510 h 720335"/>
                  <a:gd name="connsiteX227" fmla="*/ 161913 w 281051"/>
                  <a:gd name="connsiteY227" fmla="*/ 335253 h 720335"/>
                  <a:gd name="connsiteX228" fmla="*/ 160564 w 281051"/>
                  <a:gd name="connsiteY228" fmla="*/ 333905 h 720335"/>
                  <a:gd name="connsiteX229" fmla="*/ 160372 w 281051"/>
                  <a:gd name="connsiteY229" fmla="*/ 333648 h 720335"/>
                  <a:gd name="connsiteX230" fmla="*/ 159344 w 281051"/>
                  <a:gd name="connsiteY230" fmla="*/ 331786 h 720335"/>
                  <a:gd name="connsiteX231" fmla="*/ 157931 w 281051"/>
                  <a:gd name="connsiteY231" fmla="*/ 330566 h 720335"/>
                  <a:gd name="connsiteX232" fmla="*/ 157546 w 281051"/>
                  <a:gd name="connsiteY232" fmla="*/ 329667 h 720335"/>
                  <a:gd name="connsiteX233" fmla="*/ 157546 w 281051"/>
                  <a:gd name="connsiteY233" fmla="*/ 327098 h 720335"/>
                  <a:gd name="connsiteX234" fmla="*/ 156968 w 281051"/>
                  <a:gd name="connsiteY234" fmla="*/ 325236 h 720335"/>
                  <a:gd name="connsiteX235" fmla="*/ 155940 w 281051"/>
                  <a:gd name="connsiteY235" fmla="*/ 324016 h 720335"/>
                  <a:gd name="connsiteX236" fmla="*/ 154399 w 281051"/>
                  <a:gd name="connsiteY236" fmla="*/ 323374 h 720335"/>
                  <a:gd name="connsiteX237" fmla="*/ 153050 w 281051"/>
                  <a:gd name="connsiteY237" fmla="*/ 324080 h 720335"/>
                  <a:gd name="connsiteX238" fmla="*/ 151508 w 281051"/>
                  <a:gd name="connsiteY238" fmla="*/ 323567 h 720335"/>
                  <a:gd name="connsiteX239" fmla="*/ 150609 w 281051"/>
                  <a:gd name="connsiteY239" fmla="*/ 321769 h 720335"/>
                  <a:gd name="connsiteX240" fmla="*/ 150481 w 281051"/>
                  <a:gd name="connsiteY240" fmla="*/ 321126 h 720335"/>
                  <a:gd name="connsiteX241" fmla="*/ 150930 w 281051"/>
                  <a:gd name="connsiteY241" fmla="*/ 317916 h 720335"/>
                  <a:gd name="connsiteX242" fmla="*/ 151059 w 281051"/>
                  <a:gd name="connsiteY242" fmla="*/ 317466 h 720335"/>
                  <a:gd name="connsiteX243" fmla="*/ 152408 w 281051"/>
                  <a:gd name="connsiteY243" fmla="*/ 315155 h 720335"/>
                  <a:gd name="connsiteX244" fmla="*/ 153371 w 281051"/>
                  <a:gd name="connsiteY244" fmla="*/ 314577 h 720335"/>
                  <a:gd name="connsiteX245" fmla="*/ 154270 w 281051"/>
                  <a:gd name="connsiteY245" fmla="*/ 314577 h 720335"/>
                  <a:gd name="connsiteX246" fmla="*/ 154977 w 281051"/>
                  <a:gd name="connsiteY246" fmla="*/ 314834 h 720335"/>
                  <a:gd name="connsiteX247" fmla="*/ 155234 w 281051"/>
                  <a:gd name="connsiteY247" fmla="*/ 315026 h 720335"/>
                  <a:gd name="connsiteX248" fmla="*/ 155362 w 281051"/>
                  <a:gd name="connsiteY248" fmla="*/ 314513 h 720335"/>
                  <a:gd name="connsiteX249" fmla="*/ 152343 w 281051"/>
                  <a:gd name="connsiteY249" fmla="*/ 314127 h 720335"/>
                  <a:gd name="connsiteX250" fmla="*/ 150738 w 281051"/>
                  <a:gd name="connsiteY250" fmla="*/ 313614 h 720335"/>
                  <a:gd name="connsiteX251" fmla="*/ 150096 w 281051"/>
                  <a:gd name="connsiteY251" fmla="*/ 313100 h 720335"/>
                  <a:gd name="connsiteX252" fmla="*/ 149196 w 281051"/>
                  <a:gd name="connsiteY252" fmla="*/ 311495 h 720335"/>
                  <a:gd name="connsiteX253" fmla="*/ 149068 w 281051"/>
                  <a:gd name="connsiteY253" fmla="*/ 310917 h 720335"/>
                  <a:gd name="connsiteX254" fmla="*/ 149068 w 281051"/>
                  <a:gd name="connsiteY254" fmla="*/ 310018 h 720335"/>
                  <a:gd name="connsiteX255" fmla="*/ 149068 w 281051"/>
                  <a:gd name="connsiteY255" fmla="*/ 310018 h 720335"/>
                  <a:gd name="connsiteX256" fmla="*/ 149004 w 281051"/>
                  <a:gd name="connsiteY256" fmla="*/ 310082 h 720335"/>
                  <a:gd name="connsiteX257" fmla="*/ 148040 w 281051"/>
                  <a:gd name="connsiteY257" fmla="*/ 310467 h 720335"/>
                  <a:gd name="connsiteX258" fmla="*/ 146242 w 281051"/>
                  <a:gd name="connsiteY258" fmla="*/ 310210 h 720335"/>
                  <a:gd name="connsiteX259" fmla="*/ 145728 w 281051"/>
                  <a:gd name="connsiteY259" fmla="*/ 310018 h 720335"/>
                  <a:gd name="connsiteX260" fmla="*/ 144829 w 281051"/>
                  <a:gd name="connsiteY260" fmla="*/ 309311 h 720335"/>
                  <a:gd name="connsiteX261" fmla="*/ 144444 w 281051"/>
                  <a:gd name="connsiteY261" fmla="*/ 308798 h 720335"/>
                  <a:gd name="connsiteX262" fmla="*/ 143994 w 281051"/>
                  <a:gd name="connsiteY262" fmla="*/ 307642 h 720335"/>
                  <a:gd name="connsiteX263" fmla="*/ 143930 w 281051"/>
                  <a:gd name="connsiteY263" fmla="*/ 307192 h 720335"/>
                  <a:gd name="connsiteX264" fmla="*/ 143930 w 281051"/>
                  <a:gd name="connsiteY264" fmla="*/ 305844 h 720335"/>
                  <a:gd name="connsiteX265" fmla="*/ 143801 w 281051"/>
                  <a:gd name="connsiteY265" fmla="*/ 305459 h 720335"/>
                  <a:gd name="connsiteX266" fmla="*/ 143288 w 281051"/>
                  <a:gd name="connsiteY266" fmla="*/ 305330 h 720335"/>
                  <a:gd name="connsiteX267" fmla="*/ 140654 w 281051"/>
                  <a:gd name="connsiteY267" fmla="*/ 305138 h 720335"/>
                  <a:gd name="connsiteX268" fmla="*/ 139691 w 281051"/>
                  <a:gd name="connsiteY268" fmla="*/ 304431 h 720335"/>
                  <a:gd name="connsiteX269" fmla="*/ 139884 w 281051"/>
                  <a:gd name="connsiteY269" fmla="*/ 303275 h 720335"/>
                  <a:gd name="connsiteX270" fmla="*/ 142710 w 281051"/>
                  <a:gd name="connsiteY270" fmla="*/ 299808 h 720335"/>
                  <a:gd name="connsiteX271" fmla="*/ 142517 w 281051"/>
                  <a:gd name="connsiteY271" fmla="*/ 299037 h 720335"/>
                  <a:gd name="connsiteX272" fmla="*/ 140590 w 281051"/>
                  <a:gd name="connsiteY272" fmla="*/ 297689 h 720335"/>
                  <a:gd name="connsiteX273" fmla="*/ 140141 w 281051"/>
                  <a:gd name="connsiteY273" fmla="*/ 297047 h 720335"/>
                  <a:gd name="connsiteX274" fmla="*/ 139691 w 281051"/>
                  <a:gd name="connsiteY274" fmla="*/ 295249 h 720335"/>
                  <a:gd name="connsiteX275" fmla="*/ 139627 w 281051"/>
                  <a:gd name="connsiteY275" fmla="*/ 294992 h 720335"/>
                  <a:gd name="connsiteX276" fmla="*/ 139627 w 281051"/>
                  <a:gd name="connsiteY276" fmla="*/ 289470 h 720335"/>
                  <a:gd name="connsiteX277" fmla="*/ 139241 w 281051"/>
                  <a:gd name="connsiteY277" fmla="*/ 288250 h 720335"/>
                  <a:gd name="connsiteX278" fmla="*/ 139306 w 281051"/>
                  <a:gd name="connsiteY278" fmla="*/ 287351 h 720335"/>
                  <a:gd name="connsiteX279" fmla="*/ 139948 w 281051"/>
                  <a:gd name="connsiteY279" fmla="*/ 286773 h 720335"/>
                  <a:gd name="connsiteX280" fmla="*/ 146820 w 281051"/>
                  <a:gd name="connsiteY280" fmla="*/ 284461 h 720335"/>
                  <a:gd name="connsiteX281" fmla="*/ 147077 w 281051"/>
                  <a:gd name="connsiteY281" fmla="*/ 284397 h 720335"/>
                  <a:gd name="connsiteX282" fmla="*/ 148875 w 281051"/>
                  <a:gd name="connsiteY282" fmla="*/ 284204 h 720335"/>
                  <a:gd name="connsiteX283" fmla="*/ 153435 w 281051"/>
                  <a:gd name="connsiteY283" fmla="*/ 281379 h 720335"/>
                  <a:gd name="connsiteX284" fmla="*/ 154142 w 281051"/>
                  <a:gd name="connsiteY284" fmla="*/ 281186 h 720335"/>
                  <a:gd name="connsiteX285" fmla="*/ 161142 w 281051"/>
                  <a:gd name="connsiteY285" fmla="*/ 281828 h 720335"/>
                  <a:gd name="connsiteX286" fmla="*/ 161977 w 281051"/>
                  <a:gd name="connsiteY286" fmla="*/ 281379 h 720335"/>
                  <a:gd name="connsiteX287" fmla="*/ 162491 w 281051"/>
                  <a:gd name="connsiteY287" fmla="*/ 280673 h 720335"/>
                  <a:gd name="connsiteX288" fmla="*/ 164418 w 281051"/>
                  <a:gd name="connsiteY288" fmla="*/ 278746 h 720335"/>
                  <a:gd name="connsiteX289" fmla="*/ 165574 w 281051"/>
                  <a:gd name="connsiteY289" fmla="*/ 277205 h 720335"/>
                  <a:gd name="connsiteX290" fmla="*/ 166152 w 281051"/>
                  <a:gd name="connsiteY290" fmla="*/ 275343 h 720335"/>
                  <a:gd name="connsiteX291" fmla="*/ 165510 w 281051"/>
                  <a:gd name="connsiteY291" fmla="*/ 269885 h 720335"/>
                  <a:gd name="connsiteX292" fmla="*/ 164867 w 281051"/>
                  <a:gd name="connsiteY292" fmla="*/ 267509 h 720335"/>
                  <a:gd name="connsiteX293" fmla="*/ 164161 w 281051"/>
                  <a:gd name="connsiteY293" fmla="*/ 266161 h 720335"/>
                  <a:gd name="connsiteX294" fmla="*/ 162620 w 281051"/>
                  <a:gd name="connsiteY294" fmla="*/ 265197 h 720335"/>
                  <a:gd name="connsiteX295" fmla="*/ 162427 w 281051"/>
                  <a:gd name="connsiteY295" fmla="*/ 265005 h 720335"/>
                  <a:gd name="connsiteX296" fmla="*/ 161977 w 281051"/>
                  <a:gd name="connsiteY296" fmla="*/ 264555 h 720335"/>
                  <a:gd name="connsiteX297" fmla="*/ 161720 w 281051"/>
                  <a:gd name="connsiteY297" fmla="*/ 264170 h 720335"/>
                  <a:gd name="connsiteX298" fmla="*/ 160372 w 281051"/>
                  <a:gd name="connsiteY298" fmla="*/ 260959 h 720335"/>
                  <a:gd name="connsiteX299" fmla="*/ 160307 w 281051"/>
                  <a:gd name="connsiteY299" fmla="*/ 260189 h 720335"/>
                  <a:gd name="connsiteX300" fmla="*/ 161014 w 281051"/>
                  <a:gd name="connsiteY300" fmla="*/ 257877 h 720335"/>
                  <a:gd name="connsiteX301" fmla="*/ 161528 w 281051"/>
                  <a:gd name="connsiteY301" fmla="*/ 257235 h 720335"/>
                  <a:gd name="connsiteX302" fmla="*/ 163840 w 281051"/>
                  <a:gd name="connsiteY302" fmla="*/ 255887 h 720335"/>
                  <a:gd name="connsiteX303" fmla="*/ 166987 w 281051"/>
                  <a:gd name="connsiteY303" fmla="*/ 254667 h 720335"/>
                  <a:gd name="connsiteX304" fmla="*/ 167244 w 281051"/>
                  <a:gd name="connsiteY304" fmla="*/ 254602 h 720335"/>
                  <a:gd name="connsiteX305" fmla="*/ 171804 w 281051"/>
                  <a:gd name="connsiteY305" fmla="*/ 253896 h 720335"/>
                  <a:gd name="connsiteX306" fmla="*/ 181695 w 281051"/>
                  <a:gd name="connsiteY306" fmla="*/ 252997 h 720335"/>
                  <a:gd name="connsiteX307" fmla="*/ 184970 w 281051"/>
                  <a:gd name="connsiteY307" fmla="*/ 252997 h 720335"/>
                  <a:gd name="connsiteX308" fmla="*/ 185227 w 281051"/>
                  <a:gd name="connsiteY308" fmla="*/ 253061 h 720335"/>
                  <a:gd name="connsiteX309" fmla="*/ 197751 w 281051"/>
                  <a:gd name="connsiteY309" fmla="*/ 256272 h 720335"/>
                  <a:gd name="connsiteX310" fmla="*/ 200577 w 281051"/>
                  <a:gd name="connsiteY310" fmla="*/ 257235 h 720335"/>
                  <a:gd name="connsiteX311" fmla="*/ 202568 w 281051"/>
                  <a:gd name="connsiteY311" fmla="*/ 258327 h 720335"/>
                  <a:gd name="connsiteX312" fmla="*/ 205265 w 281051"/>
                  <a:gd name="connsiteY312" fmla="*/ 258519 h 720335"/>
                  <a:gd name="connsiteX313" fmla="*/ 210468 w 281051"/>
                  <a:gd name="connsiteY313" fmla="*/ 249530 h 720335"/>
                  <a:gd name="connsiteX314" fmla="*/ 210917 w 281051"/>
                  <a:gd name="connsiteY314" fmla="*/ 246768 h 720335"/>
                  <a:gd name="connsiteX315" fmla="*/ 210468 w 281051"/>
                  <a:gd name="connsiteY315" fmla="*/ 229816 h 720335"/>
                  <a:gd name="connsiteX316" fmla="*/ 207385 w 281051"/>
                  <a:gd name="connsiteY316" fmla="*/ 220570 h 720335"/>
                  <a:gd name="connsiteX317" fmla="*/ 205522 w 281051"/>
                  <a:gd name="connsiteY317" fmla="*/ 217873 h 720335"/>
                  <a:gd name="connsiteX318" fmla="*/ 199035 w 281051"/>
                  <a:gd name="connsiteY318" fmla="*/ 212286 h 720335"/>
                  <a:gd name="connsiteX319" fmla="*/ 197430 w 281051"/>
                  <a:gd name="connsiteY319" fmla="*/ 211066 h 720335"/>
                  <a:gd name="connsiteX320" fmla="*/ 195567 w 281051"/>
                  <a:gd name="connsiteY320" fmla="*/ 210424 h 720335"/>
                  <a:gd name="connsiteX321" fmla="*/ 190558 w 281051"/>
                  <a:gd name="connsiteY321" fmla="*/ 209782 h 720335"/>
                  <a:gd name="connsiteX322" fmla="*/ 190108 w 281051"/>
                  <a:gd name="connsiteY322" fmla="*/ 209654 h 720335"/>
                  <a:gd name="connsiteX323" fmla="*/ 185998 w 281051"/>
                  <a:gd name="connsiteY323" fmla="*/ 207149 h 720335"/>
                  <a:gd name="connsiteX324" fmla="*/ 182915 w 281051"/>
                  <a:gd name="connsiteY324" fmla="*/ 204517 h 720335"/>
                  <a:gd name="connsiteX325" fmla="*/ 170455 w 281051"/>
                  <a:gd name="connsiteY325" fmla="*/ 189106 h 720335"/>
                  <a:gd name="connsiteX326" fmla="*/ 154591 w 281051"/>
                  <a:gd name="connsiteY326" fmla="*/ 171897 h 720335"/>
                  <a:gd name="connsiteX327" fmla="*/ 138728 w 281051"/>
                  <a:gd name="connsiteY327" fmla="*/ 160531 h 720335"/>
                  <a:gd name="connsiteX328" fmla="*/ 119010 w 281051"/>
                  <a:gd name="connsiteY328" fmla="*/ 142423 h 720335"/>
                  <a:gd name="connsiteX329" fmla="*/ 117340 w 281051"/>
                  <a:gd name="connsiteY329" fmla="*/ 140497 h 720335"/>
                  <a:gd name="connsiteX330" fmla="*/ 117148 w 281051"/>
                  <a:gd name="connsiteY330" fmla="*/ 140240 h 720335"/>
                  <a:gd name="connsiteX331" fmla="*/ 115992 w 281051"/>
                  <a:gd name="connsiteY331" fmla="*/ 137928 h 720335"/>
                  <a:gd name="connsiteX332" fmla="*/ 116313 w 281051"/>
                  <a:gd name="connsiteY332" fmla="*/ 136516 h 720335"/>
                  <a:gd name="connsiteX333" fmla="*/ 117469 w 281051"/>
                  <a:gd name="connsiteY333" fmla="*/ 135617 h 720335"/>
                  <a:gd name="connsiteX334" fmla="*/ 117597 w 281051"/>
                  <a:gd name="connsiteY334" fmla="*/ 135552 h 720335"/>
                  <a:gd name="connsiteX335" fmla="*/ 116827 w 281051"/>
                  <a:gd name="connsiteY335" fmla="*/ 134461 h 720335"/>
                  <a:gd name="connsiteX336" fmla="*/ 116827 w 281051"/>
                  <a:gd name="connsiteY336" fmla="*/ 128104 h 720335"/>
                  <a:gd name="connsiteX337" fmla="*/ 117212 w 281051"/>
                  <a:gd name="connsiteY337" fmla="*/ 127205 h 720335"/>
                  <a:gd name="connsiteX338" fmla="*/ 118111 w 281051"/>
                  <a:gd name="connsiteY338" fmla="*/ 126948 h 720335"/>
                  <a:gd name="connsiteX339" fmla="*/ 121772 w 281051"/>
                  <a:gd name="connsiteY339" fmla="*/ 127526 h 720335"/>
                  <a:gd name="connsiteX340" fmla="*/ 124791 w 281051"/>
                  <a:gd name="connsiteY340" fmla="*/ 125471 h 720335"/>
                  <a:gd name="connsiteX341" fmla="*/ 127809 w 281051"/>
                  <a:gd name="connsiteY341" fmla="*/ 122389 h 720335"/>
                  <a:gd name="connsiteX342" fmla="*/ 130121 w 281051"/>
                  <a:gd name="connsiteY342" fmla="*/ 120719 h 720335"/>
                  <a:gd name="connsiteX343" fmla="*/ 131855 w 281051"/>
                  <a:gd name="connsiteY343" fmla="*/ 118793 h 720335"/>
                  <a:gd name="connsiteX344" fmla="*/ 134746 w 281051"/>
                  <a:gd name="connsiteY344" fmla="*/ 103382 h 720335"/>
                  <a:gd name="connsiteX345" fmla="*/ 135709 w 281051"/>
                  <a:gd name="connsiteY345" fmla="*/ 100878 h 720335"/>
                  <a:gd name="connsiteX346" fmla="*/ 135837 w 281051"/>
                  <a:gd name="connsiteY346" fmla="*/ 100621 h 720335"/>
                  <a:gd name="connsiteX347" fmla="*/ 136993 w 281051"/>
                  <a:gd name="connsiteY347" fmla="*/ 99016 h 720335"/>
                  <a:gd name="connsiteX348" fmla="*/ 137315 w 281051"/>
                  <a:gd name="connsiteY348" fmla="*/ 98695 h 720335"/>
                  <a:gd name="connsiteX349" fmla="*/ 139819 w 281051"/>
                  <a:gd name="connsiteY349" fmla="*/ 97153 h 720335"/>
                  <a:gd name="connsiteX350" fmla="*/ 140205 w 281051"/>
                  <a:gd name="connsiteY350" fmla="*/ 94713 h 720335"/>
                  <a:gd name="connsiteX351" fmla="*/ 140397 w 281051"/>
                  <a:gd name="connsiteY351" fmla="*/ 94200 h 720335"/>
                  <a:gd name="connsiteX352" fmla="*/ 141425 w 281051"/>
                  <a:gd name="connsiteY352" fmla="*/ 92787 h 720335"/>
                  <a:gd name="connsiteX353" fmla="*/ 142196 w 281051"/>
                  <a:gd name="connsiteY353" fmla="*/ 89962 h 720335"/>
                  <a:gd name="connsiteX354" fmla="*/ 141104 w 281051"/>
                  <a:gd name="connsiteY354" fmla="*/ 77376 h 720335"/>
                  <a:gd name="connsiteX355" fmla="*/ 140462 w 281051"/>
                  <a:gd name="connsiteY355" fmla="*/ 74551 h 720335"/>
                  <a:gd name="connsiteX356" fmla="*/ 139370 w 281051"/>
                  <a:gd name="connsiteY356" fmla="*/ 72239 h 720335"/>
                  <a:gd name="connsiteX357" fmla="*/ 137507 w 281051"/>
                  <a:gd name="connsiteY357" fmla="*/ 64726 h 720335"/>
                  <a:gd name="connsiteX358" fmla="*/ 133525 w 281051"/>
                  <a:gd name="connsiteY358" fmla="*/ 64726 h 720335"/>
                  <a:gd name="connsiteX359" fmla="*/ 133268 w 281051"/>
                  <a:gd name="connsiteY359" fmla="*/ 64726 h 720335"/>
                  <a:gd name="connsiteX360" fmla="*/ 131213 w 281051"/>
                  <a:gd name="connsiteY360" fmla="*/ 64277 h 720335"/>
                  <a:gd name="connsiteX361" fmla="*/ 130764 w 281051"/>
                  <a:gd name="connsiteY361" fmla="*/ 64084 h 720335"/>
                  <a:gd name="connsiteX362" fmla="*/ 127360 w 281051"/>
                  <a:gd name="connsiteY362" fmla="*/ 61580 h 720335"/>
                  <a:gd name="connsiteX363" fmla="*/ 127038 w 281051"/>
                  <a:gd name="connsiteY363" fmla="*/ 61259 h 720335"/>
                  <a:gd name="connsiteX364" fmla="*/ 114707 w 281051"/>
                  <a:gd name="connsiteY364" fmla="*/ 40711 h 720335"/>
                  <a:gd name="connsiteX365" fmla="*/ 113230 w 281051"/>
                  <a:gd name="connsiteY365" fmla="*/ 39041 h 720335"/>
                  <a:gd name="connsiteX366" fmla="*/ 111239 w 281051"/>
                  <a:gd name="connsiteY366" fmla="*/ 37500 h 720335"/>
                  <a:gd name="connsiteX367" fmla="*/ 103339 w 281051"/>
                  <a:gd name="connsiteY367" fmla="*/ 34675 h 720335"/>
                  <a:gd name="connsiteX368" fmla="*/ 103082 w 281051"/>
                  <a:gd name="connsiteY368" fmla="*/ 34546 h 720335"/>
                  <a:gd name="connsiteX369" fmla="*/ 93063 w 281051"/>
                  <a:gd name="connsiteY369" fmla="*/ 27676 h 720335"/>
                  <a:gd name="connsiteX370" fmla="*/ 92613 w 281051"/>
                  <a:gd name="connsiteY370" fmla="*/ 27098 h 720335"/>
                  <a:gd name="connsiteX371" fmla="*/ 91457 w 281051"/>
                  <a:gd name="connsiteY371" fmla="*/ 23694 h 720335"/>
                  <a:gd name="connsiteX372" fmla="*/ 90044 w 281051"/>
                  <a:gd name="connsiteY372" fmla="*/ 17658 h 720335"/>
                  <a:gd name="connsiteX373" fmla="*/ 88953 w 281051"/>
                  <a:gd name="connsiteY373" fmla="*/ 14833 h 720335"/>
                  <a:gd name="connsiteX374" fmla="*/ 87668 w 281051"/>
                  <a:gd name="connsiteY374" fmla="*/ 12714 h 720335"/>
                  <a:gd name="connsiteX375" fmla="*/ 86448 w 281051"/>
                  <a:gd name="connsiteY375" fmla="*/ 11109 h 720335"/>
                  <a:gd name="connsiteX376" fmla="*/ 84457 w 281051"/>
                  <a:gd name="connsiteY376" fmla="*/ 9375 h 720335"/>
                  <a:gd name="connsiteX377" fmla="*/ 84264 w 281051"/>
                  <a:gd name="connsiteY377" fmla="*/ 9118 h 720335"/>
                  <a:gd name="connsiteX378" fmla="*/ 82466 w 281051"/>
                  <a:gd name="connsiteY378" fmla="*/ 6164 h 720335"/>
                  <a:gd name="connsiteX379" fmla="*/ 82337 w 281051"/>
                  <a:gd name="connsiteY379" fmla="*/ 5843 h 720335"/>
                  <a:gd name="connsiteX380" fmla="*/ 81117 w 281051"/>
                  <a:gd name="connsiteY380" fmla="*/ 642 h 720335"/>
                  <a:gd name="connsiteX381" fmla="*/ 79961 w 281051"/>
                  <a:gd name="connsiteY381" fmla="*/ 0 h 720335"/>
                  <a:gd name="connsiteX382" fmla="*/ 79768 w 281051"/>
                  <a:gd name="connsiteY382" fmla="*/ 257 h 720335"/>
                  <a:gd name="connsiteX383" fmla="*/ 79576 w 281051"/>
                  <a:gd name="connsiteY383" fmla="*/ 2697 h 720335"/>
                  <a:gd name="connsiteX384" fmla="*/ 79126 w 281051"/>
                  <a:gd name="connsiteY384" fmla="*/ 3532 h 720335"/>
                  <a:gd name="connsiteX385" fmla="*/ 77520 w 281051"/>
                  <a:gd name="connsiteY385" fmla="*/ 4623 h 720335"/>
                  <a:gd name="connsiteX386" fmla="*/ 76942 w 281051"/>
                  <a:gd name="connsiteY386" fmla="*/ 4816 h 720335"/>
                  <a:gd name="connsiteX387" fmla="*/ 74438 w 281051"/>
                  <a:gd name="connsiteY387" fmla="*/ 5073 h 720335"/>
                  <a:gd name="connsiteX388" fmla="*/ 72318 w 281051"/>
                  <a:gd name="connsiteY388" fmla="*/ 5651 h 720335"/>
                  <a:gd name="connsiteX389" fmla="*/ 70391 w 281051"/>
                  <a:gd name="connsiteY389" fmla="*/ 6871 h 720335"/>
                  <a:gd name="connsiteX390" fmla="*/ 70327 w 281051"/>
                  <a:gd name="connsiteY390" fmla="*/ 7128 h 720335"/>
                  <a:gd name="connsiteX391" fmla="*/ 71034 w 281051"/>
                  <a:gd name="connsiteY391" fmla="*/ 8348 h 720335"/>
                  <a:gd name="connsiteX392" fmla="*/ 71162 w 281051"/>
                  <a:gd name="connsiteY392" fmla="*/ 8926 h 720335"/>
                  <a:gd name="connsiteX393" fmla="*/ 71162 w 281051"/>
                  <a:gd name="connsiteY393" fmla="*/ 11687 h 720335"/>
                  <a:gd name="connsiteX394" fmla="*/ 71034 w 281051"/>
                  <a:gd name="connsiteY394" fmla="*/ 12200 h 720335"/>
                  <a:gd name="connsiteX395" fmla="*/ 69235 w 281051"/>
                  <a:gd name="connsiteY395" fmla="*/ 16053 h 720335"/>
                  <a:gd name="connsiteX396" fmla="*/ 69043 w 281051"/>
                  <a:gd name="connsiteY396" fmla="*/ 16374 h 720335"/>
                  <a:gd name="connsiteX397" fmla="*/ 63262 w 281051"/>
                  <a:gd name="connsiteY397" fmla="*/ 22539 h 720335"/>
                  <a:gd name="connsiteX398" fmla="*/ 62042 w 281051"/>
                  <a:gd name="connsiteY398" fmla="*/ 26712 h 720335"/>
                  <a:gd name="connsiteX399" fmla="*/ 62042 w 281051"/>
                  <a:gd name="connsiteY399" fmla="*/ 29602 h 720335"/>
                  <a:gd name="connsiteX400" fmla="*/ 62556 w 281051"/>
                  <a:gd name="connsiteY400" fmla="*/ 29923 h 720335"/>
                  <a:gd name="connsiteX401" fmla="*/ 66923 w 281051"/>
                  <a:gd name="connsiteY401" fmla="*/ 29474 h 720335"/>
                  <a:gd name="connsiteX402" fmla="*/ 67437 w 281051"/>
                  <a:gd name="connsiteY402" fmla="*/ 29538 h 720335"/>
                  <a:gd name="connsiteX403" fmla="*/ 69942 w 281051"/>
                  <a:gd name="connsiteY403" fmla="*/ 30437 h 720335"/>
                  <a:gd name="connsiteX404" fmla="*/ 70263 w 281051"/>
                  <a:gd name="connsiteY404" fmla="*/ 30629 h 720335"/>
                  <a:gd name="connsiteX405" fmla="*/ 71869 w 281051"/>
                  <a:gd name="connsiteY405" fmla="*/ 31978 h 720335"/>
                  <a:gd name="connsiteX406" fmla="*/ 72126 w 281051"/>
                  <a:gd name="connsiteY406" fmla="*/ 32299 h 720335"/>
                  <a:gd name="connsiteX407" fmla="*/ 74630 w 281051"/>
                  <a:gd name="connsiteY407" fmla="*/ 36665 h 720335"/>
                  <a:gd name="connsiteX408" fmla="*/ 76942 w 281051"/>
                  <a:gd name="connsiteY408" fmla="*/ 42059 h 720335"/>
                  <a:gd name="connsiteX409" fmla="*/ 77007 w 281051"/>
                  <a:gd name="connsiteY409" fmla="*/ 42380 h 720335"/>
                  <a:gd name="connsiteX410" fmla="*/ 78163 w 281051"/>
                  <a:gd name="connsiteY410" fmla="*/ 53104 h 720335"/>
                  <a:gd name="connsiteX411" fmla="*/ 79447 w 281051"/>
                  <a:gd name="connsiteY411" fmla="*/ 58241 h 720335"/>
                  <a:gd name="connsiteX412" fmla="*/ 80989 w 281051"/>
                  <a:gd name="connsiteY412" fmla="*/ 60488 h 720335"/>
                  <a:gd name="connsiteX413" fmla="*/ 82337 w 281051"/>
                  <a:gd name="connsiteY413" fmla="*/ 61002 h 720335"/>
                  <a:gd name="connsiteX414" fmla="*/ 84264 w 281051"/>
                  <a:gd name="connsiteY414" fmla="*/ 61194 h 720335"/>
                  <a:gd name="connsiteX415" fmla="*/ 84521 w 281051"/>
                  <a:gd name="connsiteY415" fmla="*/ 61259 h 720335"/>
                  <a:gd name="connsiteX416" fmla="*/ 86576 w 281051"/>
                  <a:gd name="connsiteY416" fmla="*/ 61965 h 720335"/>
                  <a:gd name="connsiteX417" fmla="*/ 87154 w 281051"/>
                  <a:gd name="connsiteY417" fmla="*/ 62415 h 720335"/>
                  <a:gd name="connsiteX418" fmla="*/ 88310 w 281051"/>
                  <a:gd name="connsiteY418" fmla="*/ 64020 h 720335"/>
                  <a:gd name="connsiteX419" fmla="*/ 91586 w 281051"/>
                  <a:gd name="connsiteY419" fmla="*/ 71276 h 720335"/>
                  <a:gd name="connsiteX420" fmla="*/ 96981 w 281051"/>
                  <a:gd name="connsiteY420" fmla="*/ 79110 h 720335"/>
                  <a:gd name="connsiteX421" fmla="*/ 101605 w 281051"/>
                  <a:gd name="connsiteY421" fmla="*/ 87907 h 720335"/>
                  <a:gd name="connsiteX422" fmla="*/ 101669 w 281051"/>
                  <a:gd name="connsiteY422" fmla="*/ 88164 h 720335"/>
                  <a:gd name="connsiteX423" fmla="*/ 104881 w 281051"/>
                  <a:gd name="connsiteY423" fmla="*/ 100236 h 720335"/>
                  <a:gd name="connsiteX424" fmla="*/ 105138 w 281051"/>
                  <a:gd name="connsiteY424" fmla="*/ 103896 h 720335"/>
                  <a:gd name="connsiteX425" fmla="*/ 106101 w 281051"/>
                  <a:gd name="connsiteY425" fmla="*/ 105822 h 720335"/>
                  <a:gd name="connsiteX426" fmla="*/ 107321 w 281051"/>
                  <a:gd name="connsiteY426" fmla="*/ 107042 h 720335"/>
                  <a:gd name="connsiteX427" fmla="*/ 108798 w 281051"/>
                  <a:gd name="connsiteY427" fmla="*/ 108070 h 720335"/>
                  <a:gd name="connsiteX428" fmla="*/ 110532 w 281051"/>
                  <a:gd name="connsiteY428" fmla="*/ 109803 h 720335"/>
                  <a:gd name="connsiteX429" fmla="*/ 110789 w 281051"/>
                  <a:gd name="connsiteY429" fmla="*/ 110124 h 720335"/>
                  <a:gd name="connsiteX430" fmla="*/ 111945 w 281051"/>
                  <a:gd name="connsiteY430" fmla="*/ 112629 h 720335"/>
                  <a:gd name="connsiteX431" fmla="*/ 111624 w 281051"/>
                  <a:gd name="connsiteY431" fmla="*/ 114041 h 720335"/>
                  <a:gd name="connsiteX432" fmla="*/ 110725 w 281051"/>
                  <a:gd name="connsiteY432" fmla="*/ 114748 h 720335"/>
                  <a:gd name="connsiteX433" fmla="*/ 110019 w 281051"/>
                  <a:gd name="connsiteY433" fmla="*/ 115005 h 720335"/>
                  <a:gd name="connsiteX434" fmla="*/ 104303 w 281051"/>
                  <a:gd name="connsiteY434" fmla="*/ 115005 h 720335"/>
                  <a:gd name="connsiteX435" fmla="*/ 99935 w 281051"/>
                  <a:gd name="connsiteY435" fmla="*/ 115903 h 720335"/>
                  <a:gd name="connsiteX436" fmla="*/ 95054 w 281051"/>
                  <a:gd name="connsiteY436" fmla="*/ 117445 h 720335"/>
                  <a:gd name="connsiteX437" fmla="*/ 90622 w 281051"/>
                  <a:gd name="connsiteY437" fmla="*/ 119756 h 720335"/>
                  <a:gd name="connsiteX438" fmla="*/ 87668 w 281051"/>
                  <a:gd name="connsiteY438" fmla="*/ 122903 h 720335"/>
                  <a:gd name="connsiteX439" fmla="*/ 83879 w 281051"/>
                  <a:gd name="connsiteY439" fmla="*/ 131379 h 720335"/>
                  <a:gd name="connsiteX440" fmla="*/ 83750 w 281051"/>
                  <a:gd name="connsiteY440" fmla="*/ 131636 h 720335"/>
                  <a:gd name="connsiteX441" fmla="*/ 79319 w 281051"/>
                  <a:gd name="connsiteY441" fmla="*/ 137350 h 720335"/>
                  <a:gd name="connsiteX442" fmla="*/ 78998 w 281051"/>
                  <a:gd name="connsiteY442" fmla="*/ 138570 h 720335"/>
                  <a:gd name="connsiteX443" fmla="*/ 80796 w 281051"/>
                  <a:gd name="connsiteY443" fmla="*/ 142552 h 720335"/>
                  <a:gd name="connsiteX444" fmla="*/ 83622 w 281051"/>
                  <a:gd name="connsiteY444" fmla="*/ 145377 h 720335"/>
                  <a:gd name="connsiteX445" fmla="*/ 83879 w 281051"/>
                  <a:gd name="connsiteY445" fmla="*/ 145762 h 720335"/>
                  <a:gd name="connsiteX446" fmla="*/ 85035 w 281051"/>
                  <a:gd name="connsiteY446" fmla="*/ 148523 h 720335"/>
                  <a:gd name="connsiteX447" fmla="*/ 84714 w 281051"/>
                  <a:gd name="connsiteY447" fmla="*/ 149808 h 720335"/>
                  <a:gd name="connsiteX448" fmla="*/ 80154 w 281051"/>
                  <a:gd name="connsiteY448" fmla="*/ 153917 h 720335"/>
                  <a:gd name="connsiteX449" fmla="*/ 58638 w 281051"/>
                  <a:gd name="connsiteY449" fmla="*/ 167402 h 720335"/>
                  <a:gd name="connsiteX450" fmla="*/ 51637 w 281051"/>
                  <a:gd name="connsiteY450" fmla="*/ 174401 h 720335"/>
                  <a:gd name="connsiteX451" fmla="*/ 47655 w 281051"/>
                  <a:gd name="connsiteY451" fmla="*/ 177676 h 720335"/>
                  <a:gd name="connsiteX452" fmla="*/ 47013 w 281051"/>
                  <a:gd name="connsiteY452" fmla="*/ 177933 h 720335"/>
                  <a:gd name="connsiteX453" fmla="*/ 43609 w 281051"/>
                  <a:gd name="connsiteY453" fmla="*/ 178190 h 720335"/>
                  <a:gd name="connsiteX454" fmla="*/ 42710 w 281051"/>
                  <a:gd name="connsiteY454" fmla="*/ 177868 h 720335"/>
                  <a:gd name="connsiteX455" fmla="*/ 41104 w 281051"/>
                  <a:gd name="connsiteY455" fmla="*/ 176263 h 720335"/>
                  <a:gd name="connsiteX456" fmla="*/ 40783 w 281051"/>
                  <a:gd name="connsiteY456" fmla="*/ 175749 h 720335"/>
                  <a:gd name="connsiteX457" fmla="*/ 38792 w 281051"/>
                  <a:gd name="connsiteY457" fmla="*/ 168108 h 720335"/>
                  <a:gd name="connsiteX458" fmla="*/ 37700 w 281051"/>
                  <a:gd name="connsiteY458" fmla="*/ 166182 h 720335"/>
                  <a:gd name="connsiteX459" fmla="*/ 33911 w 281051"/>
                  <a:gd name="connsiteY459" fmla="*/ 160724 h 720335"/>
                  <a:gd name="connsiteX460" fmla="*/ 32562 w 281051"/>
                  <a:gd name="connsiteY460" fmla="*/ 160146 h 720335"/>
                  <a:gd name="connsiteX461" fmla="*/ 31792 w 281051"/>
                  <a:gd name="connsiteY461" fmla="*/ 159440 h 720335"/>
                  <a:gd name="connsiteX462" fmla="*/ 31342 w 281051"/>
                  <a:gd name="connsiteY462" fmla="*/ 158284 h 720335"/>
                  <a:gd name="connsiteX463" fmla="*/ 31342 w 281051"/>
                  <a:gd name="connsiteY463" fmla="*/ 157385 h 720335"/>
                  <a:gd name="connsiteX464" fmla="*/ 31792 w 281051"/>
                  <a:gd name="connsiteY464" fmla="*/ 156422 h 720335"/>
                  <a:gd name="connsiteX465" fmla="*/ 30893 w 281051"/>
                  <a:gd name="connsiteY465" fmla="*/ 155201 h 720335"/>
                  <a:gd name="connsiteX466" fmla="*/ 23378 w 281051"/>
                  <a:gd name="connsiteY466" fmla="*/ 148780 h 720335"/>
                  <a:gd name="connsiteX467" fmla="*/ 22479 w 281051"/>
                  <a:gd name="connsiteY467" fmla="*/ 148395 h 720335"/>
                  <a:gd name="connsiteX468" fmla="*/ 19717 w 281051"/>
                  <a:gd name="connsiteY468" fmla="*/ 149936 h 720335"/>
                  <a:gd name="connsiteX469" fmla="*/ 18947 w 281051"/>
                  <a:gd name="connsiteY469" fmla="*/ 154752 h 720335"/>
                  <a:gd name="connsiteX470" fmla="*/ 19589 w 281051"/>
                  <a:gd name="connsiteY470" fmla="*/ 161237 h 720335"/>
                  <a:gd name="connsiteX471" fmla="*/ 20938 w 281051"/>
                  <a:gd name="connsiteY471" fmla="*/ 165861 h 720335"/>
                  <a:gd name="connsiteX472" fmla="*/ 24277 w 281051"/>
                  <a:gd name="connsiteY472" fmla="*/ 172539 h 720335"/>
                  <a:gd name="connsiteX473" fmla="*/ 24406 w 281051"/>
                  <a:gd name="connsiteY473" fmla="*/ 172924 h 720335"/>
                  <a:gd name="connsiteX474" fmla="*/ 24855 w 281051"/>
                  <a:gd name="connsiteY474" fmla="*/ 176327 h 720335"/>
                  <a:gd name="connsiteX475" fmla="*/ 24791 w 281051"/>
                  <a:gd name="connsiteY475" fmla="*/ 176841 h 720335"/>
                  <a:gd name="connsiteX476" fmla="*/ 23442 w 281051"/>
                  <a:gd name="connsiteY476" fmla="*/ 180694 h 720335"/>
                  <a:gd name="connsiteX477" fmla="*/ 23250 w 281051"/>
                  <a:gd name="connsiteY477" fmla="*/ 181015 h 720335"/>
                  <a:gd name="connsiteX478" fmla="*/ 20938 w 281051"/>
                  <a:gd name="connsiteY478" fmla="*/ 183969 h 720335"/>
                  <a:gd name="connsiteX479" fmla="*/ 20552 w 281051"/>
                  <a:gd name="connsiteY479" fmla="*/ 184290 h 720335"/>
                  <a:gd name="connsiteX480" fmla="*/ 17598 w 281051"/>
                  <a:gd name="connsiteY480" fmla="*/ 185895 h 720335"/>
                  <a:gd name="connsiteX481" fmla="*/ 17277 w 281051"/>
                  <a:gd name="connsiteY481" fmla="*/ 186023 h 720335"/>
                  <a:gd name="connsiteX482" fmla="*/ 14065 w 281051"/>
                  <a:gd name="connsiteY482" fmla="*/ 186730 h 720335"/>
                  <a:gd name="connsiteX483" fmla="*/ 13552 w 281051"/>
                  <a:gd name="connsiteY483" fmla="*/ 186730 h 720335"/>
                  <a:gd name="connsiteX484" fmla="*/ 10918 w 281051"/>
                  <a:gd name="connsiteY484" fmla="*/ 186088 h 720335"/>
                  <a:gd name="connsiteX485" fmla="*/ 0 w 281051"/>
                  <a:gd name="connsiteY485" fmla="*/ 221276 h 720335"/>
                  <a:gd name="connsiteX486" fmla="*/ 578 w 281051"/>
                  <a:gd name="connsiteY486" fmla="*/ 221726 h 720335"/>
                  <a:gd name="connsiteX487" fmla="*/ 3019 w 281051"/>
                  <a:gd name="connsiteY487" fmla="*/ 225000 h 720335"/>
                  <a:gd name="connsiteX488" fmla="*/ 4560 w 281051"/>
                  <a:gd name="connsiteY488" fmla="*/ 226156 h 720335"/>
                  <a:gd name="connsiteX489" fmla="*/ 6423 w 281051"/>
                  <a:gd name="connsiteY489" fmla="*/ 226798 h 720335"/>
                  <a:gd name="connsiteX490" fmla="*/ 7193 w 281051"/>
                  <a:gd name="connsiteY490" fmla="*/ 227697 h 720335"/>
                  <a:gd name="connsiteX491" fmla="*/ 7129 w 281051"/>
                  <a:gd name="connsiteY491" fmla="*/ 228275 h 720335"/>
                  <a:gd name="connsiteX492" fmla="*/ 7514 w 281051"/>
                  <a:gd name="connsiteY492" fmla="*/ 228404 h 720335"/>
                  <a:gd name="connsiteX493" fmla="*/ 8157 w 281051"/>
                  <a:gd name="connsiteY493" fmla="*/ 228917 h 720335"/>
                  <a:gd name="connsiteX494" fmla="*/ 9313 w 281051"/>
                  <a:gd name="connsiteY494" fmla="*/ 230715 h 720335"/>
                  <a:gd name="connsiteX495" fmla="*/ 10148 w 281051"/>
                  <a:gd name="connsiteY495" fmla="*/ 232578 h 720335"/>
                  <a:gd name="connsiteX496" fmla="*/ 11175 w 281051"/>
                  <a:gd name="connsiteY496" fmla="*/ 233155 h 720335"/>
                  <a:gd name="connsiteX497" fmla="*/ 13680 w 281051"/>
                  <a:gd name="connsiteY497" fmla="*/ 233348 h 720335"/>
                  <a:gd name="connsiteX498" fmla="*/ 14130 w 281051"/>
                  <a:gd name="connsiteY498" fmla="*/ 233476 h 720335"/>
                  <a:gd name="connsiteX499" fmla="*/ 15735 w 281051"/>
                  <a:gd name="connsiteY499" fmla="*/ 234375 h 720335"/>
                  <a:gd name="connsiteX500" fmla="*/ 15992 w 281051"/>
                  <a:gd name="connsiteY500" fmla="*/ 234568 h 720335"/>
                  <a:gd name="connsiteX501" fmla="*/ 26975 w 281051"/>
                  <a:gd name="connsiteY501" fmla="*/ 246383 h 720335"/>
                  <a:gd name="connsiteX502" fmla="*/ 27938 w 281051"/>
                  <a:gd name="connsiteY502" fmla="*/ 245805 h 720335"/>
                  <a:gd name="connsiteX503" fmla="*/ 29094 w 281051"/>
                  <a:gd name="connsiteY503" fmla="*/ 245805 h 720335"/>
                  <a:gd name="connsiteX504" fmla="*/ 30122 w 281051"/>
                  <a:gd name="connsiteY504" fmla="*/ 246447 h 720335"/>
                  <a:gd name="connsiteX505" fmla="*/ 34939 w 281051"/>
                  <a:gd name="connsiteY505" fmla="*/ 255565 h 720335"/>
                  <a:gd name="connsiteX506" fmla="*/ 36866 w 281051"/>
                  <a:gd name="connsiteY506" fmla="*/ 261666 h 720335"/>
                  <a:gd name="connsiteX507" fmla="*/ 36737 w 281051"/>
                  <a:gd name="connsiteY507" fmla="*/ 262629 h 720335"/>
                  <a:gd name="connsiteX508" fmla="*/ 34939 w 281051"/>
                  <a:gd name="connsiteY508" fmla="*/ 265390 h 720335"/>
                  <a:gd name="connsiteX509" fmla="*/ 34425 w 281051"/>
                  <a:gd name="connsiteY509" fmla="*/ 265775 h 720335"/>
                  <a:gd name="connsiteX510" fmla="*/ 30764 w 281051"/>
                  <a:gd name="connsiteY510" fmla="*/ 267381 h 720335"/>
                  <a:gd name="connsiteX511" fmla="*/ 29608 w 281051"/>
                  <a:gd name="connsiteY511" fmla="*/ 271041 h 720335"/>
                  <a:gd name="connsiteX512" fmla="*/ 29993 w 281051"/>
                  <a:gd name="connsiteY512" fmla="*/ 277334 h 720335"/>
                  <a:gd name="connsiteX513" fmla="*/ 30186 w 281051"/>
                  <a:gd name="connsiteY513" fmla="*/ 277013 h 720335"/>
                  <a:gd name="connsiteX514" fmla="*/ 30957 w 281051"/>
                  <a:gd name="connsiteY514" fmla="*/ 276435 h 720335"/>
                  <a:gd name="connsiteX515" fmla="*/ 32755 w 281051"/>
                  <a:gd name="connsiteY515" fmla="*/ 275985 h 720335"/>
                  <a:gd name="connsiteX516" fmla="*/ 33783 w 281051"/>
                  <a:gd name="connsiteY516" fmla="*/ 276242 h 720335"/>
                  <a:gd name="connsiteX517" fmla="*/ 34939 w 281051"/>
                  <a:gd name="connsiteY517" fmla="*/ 277205 h 720335"/>
                  <a:gd name="connsiteX518" fmla="*/ 38535 w 281051"/>
                  <a:gd name="connsiteY518" fmla="*/ 278040 h 720335"/>
                  <a:gd name="connsiteX519" fmla="*/ 38921 w 281051"/>
                  <a:gd name="connsiteY519" fmla="*/ 278232 h 720335"/>
                  <a:gd name="connsiteX520" fmla="*/ 41233 w 281051"/>
                  <a:gd name="connsiteY520" fmla="*/ 279838 h 720335"/>
                  <a:gd name="connsiteX521" fmla="*/ 45729 w 281051"/>
                  <a:gd name="connsiteY521" fmla="*/ 284268 h 720335"/>
                  <a:gd name="connsiteX522" fmla="*/ 49004 w 281051"/>
                  <a:gd name="connsiteY522" fmla="*/ 288507 h 720335"/>
                  <a:gd name="connsiteX523" fmla="*/ 49133 w 281051"/>
                  <a:gd name="connsiteY523" fmla="*/ 288763 h 720335"/>
                  <a:gd name="connsiteX524" fmla="*/ 55298 w 281051"/>
                  <a:gd name="connsiteY524" fmla="*/ 302441 h 720335"/>
                  <a:gd name="connsiteX525" fmla="*/ 55298 w 281051"/>
                  <a:gd name="connsiteY525" fmla="*/ 303340 h 720335"/>
                  <a:gd name="connsiteX526" fmla="*/ 54656 w 281051"/>
                  <a:gd name="connsiteY526" fmla="*/ 305009 h 720335"/>
                  <a:gd name="connsiteX527" fmla="*/ 54463 w 281051"/>
                  <a:gd name="connsiteY527" fmla="*/ 306679 h 720335"/>
                  <a:gd name="connsiteX528" fmla="*/ 54463 w 281051"/>
                  <a:gd name="connsiteY528" fmla="*/ 309054 h 720335"/>
                  <a:gd name="connsiteX529" fmla="*/ 55812 w 281051"/>
                  <a:gd name="connsiteY529" fmla="*/ 308477 h 720335"/>
                  <a:gd name="connsiteX530" fmla="*/ 55876 w 281051"/>
                  <a:gd name="connsiteY530" fmla="*/ 308477 h 720335"/>
                  <a:gd name="connsiteX531" fmla="*/ 55491 w 281051"/>
                  <a:gd name="connsiteY531" fmla="*/ 307834 h 720335"/>
                  <a:gd name="connsiteX532" fmla="*/ 55555 w 281051"/>
                  <a:gd name="connsiteY532" fmla="*/ 306614 h 720335"/>
                  <a:gd name="connsiteX533" fmla="*/ 57354 w 281051"/>
                  <a:gd name="connsiteY533" fmla="*/ 304110 h 720335"/>
                  <a:gd name="connsiteX534" fmla="*/ 57610 w 281051"/>
                  <a:gd name="connsiteY534" fmla="*/ 303853 h 720335"/>
                  <a:gd name="connsiteX535" fmla="*/ 60565 w 281051"/>
                  <a:gd name="connsiteY535" fmla="*/ 301542 h 720335"/>
                  <a:gd name="connsiteX536" fmla="*/ 61014 w 281051"/>
                  <a:gd name="connsiteY536" fmla="*/ 301349 h 720335"/>
                  <a:gd name="connsiteX537" fmla="*/ 64675 w 281051"/>
                  <a:gd name="connsiteY537" fmla="*/ 300450 h 720335"/>
                  <a:gd name="connsiteX538" fmla="*/ 65510 w 281051"/>
                  <a:gd name="connsiteY538" fmla="*/ 300578 h 720335"/>
                  <a:gd name="connsiteX539" fmla="*/ 70777 w 281051"/>
                  <a:gd name="connsiteY539" fmla="*/ 303532 h 720335"/>
                  <a:gd name="connsiteX540" fmla="*/ 71933 w 281051"/>
                  <a:gd name="connsiteY540" fmla="*/ 303917 h 720335"/>
                  <a:gd name="connsiteX541" fmla="*/ 72254 w 281051"/>
                  <a:gd name="connsiteY541" fmla="*/ 304110 h 720335"/>
                  <a:gd name="connsiteX542" fmla="*/ 73410 w 281051"/>
                  <a:gd name="connsiteY542" fmla="*/ 305009 h 720335"/>
                  <a:gd name="connsiteX543" fmla="*/ 73795 w 281051"/>
                  <a:gd name="connsiteY543" fmla="*/ 305651 h 720335"/>
                  <a:gd name="connsiteX544" fmla="*/ 74245 w 281051"/>
                  <a:gd name="connsiteY544" fmla="*/ 307449 h 720335"/>
                  <a:gd name="connsiteX545" fmla="*/ 74309 w 281051"/>
                  <a:gd name="connsiteY545" fmla="*/ 307706 h 720335"/>
                  <a:gd name="connsiteX546" fmla="*/ 74309 w 281051"/>
                  <a:gd name="connsiteY546" fmla="*/ 309761 h 720335"/>
                  <a:gd name="connsiteX547" fmla="*/ 74245 w 281051"/>
                  <a:gd name="connsiteY547" fmla="*/ 310082 h 720335"/>
                  <a:gd name="connsiteX548" fmla="*/ 73346 w 281051"/>
                  <a:gd name="connsiteY548" fmla="*/ 313100 h 720335"/>
                  <a:gd name="connsiteX549" fmla="*/ 73346 w 281051"/>
                  <a:gd name="connsiteY549" fmla="*/ 313935 h 720335"/>
                  <a:gd name="connsiteX550" fmla="*/ 74438 w 281051"/>
                  <a:gd name="connsiteY550" fmla="*/ 314705 h 720335"/>
                  <a:gd name="connsiteX551" fmla="*/ 74630 w 281051"/>
                  <a:gd name="connsiteY551" fmla="*/ 314898 h 720335"/>
                  <a:gd name="connsiteX552" fmla="*/ 77392 w 281051"/>
                  <a:gd name="connsiteY552" fmla="*/ 318108 h 720335"/>
                  <a:gd name="connsiteX553" fmla="*/ 82466 w 281051"/>
                  <a:gd name="connsiteY553" fmla="*/ 322090 h 720335"/>
                  <a:gd name="connsiteX554" fmla="*/ 82787 w 281051"/>
                  <a:gd name="connsiteY554" fmla="*/ 322539 h 720335"/>
                  <a:gd name="connsiteX555" fmla="*/ 83943 w 281051"/>
                  <a:gd name="connsiteY555" fmla="*/ 325043 h 720335"/>
                  <a:gd name="connsiteX556" fmla="*/ 84071 w 281051"/>
                  <a:gd name="connsiteY556" fmla="*/ 325429 h 720335"/>
                  <a:gd name="connsiteX557" fmla="*/ 84328 w 281051"/>
                  <a:gd name="connsiteY557" fmla="*/ 328832 h 720335"/>
                  <a:gd name="connsiteX558" fmla="*/ 84328 w 281051"/>
                  <a:gd name="connsiteY558" fmla="*/ 329153 h 720335"/>
                  <a:gd name="connsiteX559" fmla="*/ 83622 w 281051"/>
                  <a:gd name="connsiteY559" fmla="*/ 332556 h 720335"/>
                  <a:gd name="connsiteX560" fmla="*/ 83365 w 281051"/>
                  <a:gd name="connsiteY560" fmla="*/ 333070 h 720335"/>
                  <a:gd name="connsiteX561" fmla="*/ 81759 w 281051"/>
                  <a:gd name="connsiteY561" fmla="*/ 335061 h 720335"/>
                  <a:gd name="connsiteX562" fmla="*/ 81567 w 281051"/>
                  <a:gd name="connsiteY562" fmla="*/ 337886 h 720335"/>
                  <a:gd name="connsiteX563" fmla="*/ 80860 w 281051"/>
                  <a:gd name="connsiteY563" fmla="*/ 340647 h 720335"/>
                  <a:gd name="connsiteX564" fmla="*/ 80732 w 281051"/>
                  <a:gd name="connsiteY564" fmla="*/ 340904 h 720335"/>
                  <a:gd name="connsiteX565" fmla="*/ 78612 w 281051"/>
                  <a:gd name="connsiteY565" fmla="*/ 344692 h 720335"/>
                  <a:gd name="connsiteX566" fmla="*/ 79897 w 281051"/>
                  <a:gd name="connsiteY566" fmla="*/ 345527 h 720335"/>
                  <a:gd name="connsiteX567" fmla="*/ 80154 w 281051"/>
                  <a:gd name="connsiteY567" fmla="*/ 345784 h 720335"/>
                  <a:gd name="connsiteX568" fmla="*/ 81502 w 281051"/>
                  <a:gd name="connsiteY568" fmla="*/ 347389 h 720335"/>
                  <a:gd name="connsiteX569" fmla="*/ 81759 w 281051"/>
                  <a:gd name="connsiteY569" fmla="*/ 347903 h 720335"/>
                  <a:gd name="connsiteX570" fmla="*/ 82209 w 281051"/>
                  <a:gd name="connsiteY570" fmla="*/ 350215 h 720335"/>
                  <a:gd name="connsiteX571" fmla="*/ 82209 w 281051"/>
                  <a:gd name="connsiteY571" fmla="*/ 350664 h 720335"/>
                  <a:gd name="connsiteX572" fmla="*/ 81759 w 281051"/>
                  <a:gd name="connsiteY572" fmla="*/ 352976 h 720335"/>
                  <a:gd name="connsiteX573" fmla="*/ 81053 w 281051"/>
                  <a:gd name="connsiteY573" fmla="*/ 353811 h 720335"/>
                  <a:gd name="connsiteX574" fmla="*/ 79961 w 281051"/>
                  <a:gd name="connsiteY574" fmla="*/ 353682 h 720335"/>
                  <a:gd name="connsiteX575" fmla="*/ 78355 w 281051"/>
                  <a:gd name="connsiteY575" fmla="*/ 352526 h 720335"/>
                  <a:gd name="connsiteX576" fmla="*/ 77970 w 281051"/>
                  <a:gd name="connsiteY576" fmla="*/ 352141 h 720335"/>
                  <a:gd name="connsiteX577" fmla="*/ 77970 w 281051"/>
                  <a:gd name="connsiteY577" fmla="*/ 352077 h 720335"/>
                  <a:gd name="connsiteX578" fmla="*/ 75915 w 281051"/>
                  <a:gd name="connsiteY578" fmla="*/ 352719 h 720335"/>
                  <a:gd name="connsiteX579" fmla="*/ 75851 w 281051"/>
                  <a:gd name="connsiteY579" fmla="*/ 352912 h 720335"/>
                  <a:gd name="connsiteX580" fmla="*/ 78291 w 281051"/>
                  <a:gd name="connsiteY580" fmla="*/ 356379 h 720335"/>
                  <a:gd name="connsiteX581" fmla="*/ 78484 w 281051"/>
                  <a:gd name="connsiteY581" fmla="*/ 356700 h 720335"/>
                  <a:gd name="connsiteX582" fmla="*/ 78933 w 281051"/>
                  <a:gd name="connsiteY582" fmla="*/ 358305 h 720335"/>
                  <a:gd name="connsiteX583" fmla="*/ 79190 w 281051"/>
                  <a:gd name="connsiteY583" fmla="*/ 360810 h 720335"/>
                  <a:gd name="connsiteX584" fmla="*/ 78933 w 281051"/>
                  <a:gd name="connsiteY584" fmla="*/ 363763 h 720335"/>
                  <a:gd name="connsiteX585" fmla="*/ 78484 w 281051"/>
                  <a:gd name="connsiteY585" fmla="*/ 366781 h 720335"/>
                  <a:gd name="connsiteX586" fmla="*/ 78420 w 281051"/>
                  <a:gd name="connsiteY586" fmla="*/ 367038 h 720335"/>
                  <a:gd name="connsiteX587" fmla="*/ 76107 w 281051"/>
                  <a:gd name="connsiteY587" fmla="*/ 372753 h 720335"/>
                  <a:gd name="connsiteX588" fmla="*/ 74694 w 281051"/>
                  <a:gd name="connsiteY588" fmla="*/ 375386 h 720335"/>
                  <a:gd name="connsiteX589" fmla="*/ 74373 w 281051"/>
                  <a:gd name="connsiteY589" fmla="*/ 375771 h 720335"/>
                  <a:gd name="connsiteX590" fmla="*/ 72768 w 281051"/>
                  <a:gd name="connsiteY590" fmla="*/ 376927 h 720335"/>
                  <a:gd name="connsiteX591" fmla="*/ 71226 w 281051"/>
                  <a:gd name="connsiteY591" fmla="*/ 376734 h 720335"/>
                  <a:gd name="connsiteX592" fmla="*/ 67565 w 281051"/>
                  <a:gd name="connsiteY592" fmla="*/ 372175 h 720335"/>
                  <a:gd name="connsiteX593" fmla="*/ 63648 w 281051"/>
                  <a:gd name="connsiteY593" fmla="*/ 368901 h 720335"/>
                  <a:gd name="connsiteX594" fmla="*/ 63712 w 281051"/>
                  <a:gd name="connsiteY594" fmla="*/ 369093 h 720335"/>
                  <a:gd name="connsiteX595" fmla="*/ 63840 w 281051"/>
                  <a:gd name="connsiteY595" fmla="*/ 369671 h 720335"/>
                  <a:gd name="connsiteX596" fmla="*/ 63840 w 281051"/>
                  <a:gd name="connsiteY596" fmla="*/ 372175 h 720335"/>
                  <a:gd name="connsiteX597" fmla="*/ 63840 w 281051"/>
                  <a:gd name="connsiteY597" fmla="*/ 372432 h 720335"/>
                  <a:gd name="connsiteX598" fmla="*/ 62684 w 281051"/>
                  <a:gd name="connsiteY598" fmla="*/ 377890 h 720335"/>
                  <a:gd name="connsiteX599" fmla="*/ 62492 w 281051"/>
                  <a:gd name="connsiteY599" fmla="*/ 383669 h 720335"/>
                  <a:gd name="connsiteX600" fmla="*/ 63070 w 281051"/>
                  <a:gd name="connsiteY600" fmla="*/ 385660 h 720335"/>
                  <a:gd name="connsiteX601" fmla="*/ 64611 w 281051"/>
                  <a:gd name="connsiteY601" fmla="*/ 388293 h 720335"/>
                  <a:gd name="connsiteX602" fmla="*/ 73860 w 281051"/>
                  <a:gd name="connsiteY602" fmla="*/ 399787 h 720335"/>
                  <a:gd name="connsiteX603" fmla="*/ 78034 w 281051"/>
                  <a:gd name="connsiteY603" fmla="*/ 405758 h 720335"/>
                  <a:gd name="connsiteX604" fmla="*/ 78163 w 281051"/>
                  <a:gd name="connsiteY604" fmla="*/ 406015 h 720335"/>
                  <a:gd name="connsiteX605" fmla="*/ 79383 w 281051"/>
                  <a:gd name="connsiteY605" fmla="*/ 409611 h 720335"/>
                  <a:gd name="connsiteX606" fmla="*/ 79383 w 281051"/>
                  <a:gd name="connsiteY606" fmla="*/ 408905 h 720335"/>
                  <a:gd name="connsiteX607" fmla="*/ 80539 w 281051"/>
                  <a:gd name="connsiteY607" fmla="*/ 407749 h 720335"/>
                  <a:gd name="connsiteX608" fmla="*/ 81695 w 281051"/>
                  <a:gd name="connsiteY608" fmla="*/ 407749 h 720335"/>
                  <a:gd name="connsiteX609" fmla="*/ 82787 w 281051"/>
                  <a:gd name="connsiteY609" fmla="*/ 408520 h 720335"/>
                  <a:gd name="connsiteX610" fmla="*/ 88696 w 281051"/>
                  <a:gd name="connsiteY610" fmla="*/ 425151 h 720335"/>
                  <a:gd name="connsiteX611" fmla="*/ 88760 w 281051"/>
                  <a:gd name="connsiteY611" fmla="*/ 425472 h 720335"/>
                  <a:gd name="connsiteX612" fmla="*/ 88953 w 281051"/>
                  <a:gd name="connsiteY612" fmla="*/ 428425 h 720335"/>
                  <a:gd name="connsiteX613" fmla="*/ 90173 w 281051"/>
                  <a:gd name="connsiteY613" fmla="*/ 429453 h 720335"/>
                  <a:gd name="connsiteX614" fmla="*/ 90430 w 281051"/>
                  <a:gd name="connsiteY614" fmla="*/ 429710 h 720335"/>
                  <a:gd name="connsiteX615" fmla="*/ 96595 w 281051"/>
                  <a:gd name="connsiteY615" fmla="*/ 439727 h 720335"/>
                  <a:gd name="connsiteX616" fmla="*/ 98972 w 281051"/>
                  <a:gd name="connsiteY616" fmla="*/ 445378 h 720335"/>
                  <a:gd name="connsiteX617" fmla="*/ 99036 w 281051"/>
                  <a:gd name="connsiteY617" fmla="*/ 445763 h 720335"/>
                  <a:gd name="connsiteX618" fmla="*/ 99486 w 281051"/>
                  <a:gd name="connsiteY618" fmla="*/ 452120 h 720335"/>
                  <a:gd name="connsiteX619" fmla="*/ 99486 w 281051"/>
                  <a:gd name="connsiteY619" fmla="*/ 452505 h 720335"/>
                  <a:gd name="connsiteX620" fmla="*/ 98586 w 281051"/>
                  <a:gd name="connsiteY620" fmla="*/ 456165 h 720335"/>
                  <a:gd name="connsiteX621" fmla="*/ 97880 w 281051"/>
                  <a:gd name="connsiteY621" fmla="*/ 458092 h 720335"/>
                  <a:gd name="connsiteX622" fmla="*/ 97687 w 281051"/>
                  <a:gd name="connsiteY622" fmla="*/ 458413 h 720335"/>
                  <a:gd name="connsiteX623" fmla="*/ 96531 w 281051"/>
                  <a:gd name="connsiteY623" fmla="*/ 459761 h 720335"/>
                  <a:gd name="connsiteX624" fmla="*/ 94990 w 281051"/>
                  <a:gd name="connsiteY624" fmla="*/ 461045 h 720335"/>
                  <a:gd name="connsiteX625" fmla="*/ 91522 w 281051"/>
                  <a:gd name="connsiteY625" fmla="*/ 463421 h 720335"/>
                  <a:gd name="connsiteX626" fmla="*/ 90494 w 281051"/>
                  <a:gd name="connsiteY626" fmla="*/ 465476 h 720335"/>
                  <a:gd name="connsiteX627" fmla="*/ 89338 w 281051"/>
                  <a:gd name="connsiteY627" fmla="*/ 466118 h 720335"/>
                  <a:gd name="connsiteX628" fmla="*/ 88053 w 281051"/>
                  <a:gd name="connsiteY628" fmla="*/ 465990 h 720335"/>
                  <a:gd name="connsiteX629" fmla="*/ 87925 w 281051"/>
                  <a:gd name="connsiteY629" fmla="*/ 466118 h 720335"/>
                  <a:gd name="connsiteX630" fmla="*/ 88053 w 281051"/>
                  <a:gd name="connsiteY630" fmla="*/ 467402 h 720335"/>
                  <a:gd name="connsiteX631" fmla="*/ 87989 w 281051"/>
                  <a:gd name="connsiteY631" fmla="*/ 467916 h 720335"/>
                  <a:gd name="connsiteX632" fmla="*/ 86640 w 281051"/>
                  <a:gd name="connsiteY632" fmla="*/ 471769 h 720335"/>
                  <a:gd name="connsiteX633" fmla="*/ 86384 w 281051"/>
                  <a:gd name="connsiteY633" fmla="*/ 472218 h 720335"/>
                  <a:gd name="connsiteX634" fmla="*/ 85484 w 281051"/>
                  <a:gd name="connsiteY634" fmla="*/ 473117 h 720335"/>
                  <a:gd name="connsiteX635" fmla="*/ 85035 w 281051"/>
                  <a:gd name="connsiteY635" fmla="*/ 473374 h 720335"/>
                  <a:gd name="connsiteX636" fmla="*/ 81631 w 281051"/>
                  <a:gd name="connsiteY636" fmla="*/ 474530 h 720335"/>
                  <a:gd name="connsiteX637" fmla="*/ 80860 w 281051"/>
                  <a:gd name="connsiteY637" fmla="*/ 474530 h 720335"/>
                  <a:gd name="connsiteX638" fmla="*/ 78355 w 281051"/>
                  <a:gd name="connsiteY638" fmla="*/ 473631 h 720335"/>
                  <a:gd name="connsiteX639" fmla="*/ 75979 w 281051"/>
                  <a:gd name="connsiteY639" fmla="*/ 472218 h 720335"/>
                  <a:gd name="connsiteX640" fmla="*/ 73667 w 281051"/>
                  <a:gd name="connsiteY640" fmla="*/ 471448 h 720335"/>
                  <a:gd name="connsiteX641" fmla="*/ 71933 w 281051"/>
                  <a:gd name="connsiteY641" fmla="*/ 471769 h 720335"/>
                  <a:gd name="connsiteX642" fmla="*/ 70648 w 281051"/>
                  <a:gd name="connsiteY642" fmla="*/ 472668 h 720335"/>
                  <a:gd name="connsiteX643" fmla="*/ 69621 w 281051"/>
                  <a:gd name="connsiteY643" fmla="*/ 473952 h 720335"/>
                  <a:gd name="connsiteX644" fmla="*/ 69364 w 281051"/>
                  <a:gd name="connsiteY644" fmla="*/ 474209 h 720335"/>
                  <a:gd name="connsiteX645" fmla="*/ 67565 w 281051"/>
                  <a:gd name="connsiteY645" fmla="*/ 475365 h 720335"/>
                  <a:gd name="connsiteX646" fmla="*/ 67244 w 281051"/>
                  <a:gd name="connsiteY646" fmla="*/ 475493 h 720335"/>
                  <a:gd name="connsiteX647" fmla="*/ 65639 w 281051"/>
                  <a:gd name="connsiteY647" fmla="*/ 475943 h 720335"/>
                  <a:gd name="connsiteX648" fmla="*/ 65382 w 281051"/>
                  <a:gd name="connsiteY648" fmla="*/ 476007 h 720335"/>
                  <a:gd name="connsiteX649" fmla="*/ 62106 w 281051"/>
                  <a:gd name="connsiteY649" fmla="*/ 476199 h 720335"/>
                  <a:gd name="connsiteX650" fmla="*/ 61207 w 281051"/>
                  <a:gd name="connsiteY650" fmla="*/ 476521 h 720335"/>
                  <a:gd name="connsiteX651" fmla="*/ 59601 w 281051"/>
                  <a:gd name="connsiteY651" fmla="*/ 478704 h 720335"/>
                  <a:gd name="connsiteX652" fmla="*/ 56069 w 281051"/>
                  <a:gd name="connsiteY652" fmla="*/ 486088 h 720335"/>
                  <a:gd name="connsiteX653" fmla="*/ 55876 w 281051"/>
                  <a:gd name="connsiteY653" fmla="*/ 486345 h 720335"/>
                  <a:gd name="connsiteX654" fmla="*/ 54528 w 281051"/>
                  <a:gd name="connsiteY654" fmla="*/ 487950 h 720335"/>
                  <a:gd name="connsiteX655" fmla="*/ 53821 w 281051"/>
                  <a:gd name="connsiteY655" fmla="*/ 488336 h 720335"/>
                  <a:gd name="connsiteX656" fmla="*/ 52280 w 281051"/>
                  <a:gd name="connsiteY656" fmla="*/ 488528 h 720335"/>
                  <a:gd name="connsiteX657" fmla="*/ 51445 w 281051"/>
                  <a:gd name="connsiteY657" fmla="*/ 489106 h 720335"/>
                  <a:gd name="connsiteX658" fmla="*/ 51252 w 281051"/>
                  <a:gd name="connsiteY658" fmla="*/ 489620 h 720335"/>
                  <a:gd name="connsiteX659" fmla="*/ 51766 w 281051"/>
                  <a:gd name="connsiteY659" fmla="*/ 490455 h 720335"/>
                  <a:gd name="connsiteX660" fmla="*/ 52023 w 281051"/>
                  <a:gd name="connsiteY660" fmla="*/ 490455 h 720335"/>
                  <a:gd name="connsiteX661" fmla="*/ 53436 w 281051"/>
                  <a:gd name="connsiteY661" fmla="*/ 489877 h 720335"/>
                  <a:gd name="connsiteX662" fmla="*/ 53885 w 281051"/>
                  <a:gd name="connsiteY662" fmla="*/ 489813 h 720335"/>
                  <a:gd name="connsiteX663" fmla="*/ 55684 w 281051"/>
                  <a:gd name="connsiteY663" fmla="*/ 489813 h 720335"/>
                  <a:gd name="connsiteX664" fmla="*/ 56454 w 281051"/>
                  <a:gd name="connsiteY664" fmla="*/ 490069 h 720335"/>
                  <a:gd name="connsiteX665" fmla="*/ 56776 w 281051"/>
                  <a:gd name="connsiteY665" fmla="*/ 490326 h 720335"/>
                  <a:gd name="connsiteX666" fmla="*/ 56968 w 281051"/>
                  <a:gd name="connsiteY666" fmla="*/ 490069 h 720335"/>
                  <a:gd name="connsiteX667" fmla="*/ 58124 w 281051"/>
                  <a:gd name="connsiteY667" fmla="*/ 488914 h 720335"/>
                  <a:gd name="connsiteX668" fmla="*/ 58638 w 281051"/>
                  <a:gd name="connsiteY668" fmla="*/ 488592 h 720335"/>
                  <a:gd name="connsiteX669" fmla="*/ 60244 w 281051"/>
                  <a:gd name="connsiteY669" fmla="*/ 488143 h 720335"/>
                  <a:gd name="connsiteX670" fmla="*/ 60565 w 281051"/>
                  <a:gd name="connsiteY670" fmla="*/ 488079 h 720335"/>
                  <a:gd name="connsiteX671" fmla="*/ 62877 w 281051"/>
                  <a:gd name="connsiteY671" fmla="*/ 488079 h 720335"/>
                  <a:gd name="connsiteX672" fmla="*/ 63262 w 281051"/>
                  <a:gd name="connsiteY672" fmla="*/ 488143 h 720335"/>
                  <a:gd name="connsiteX673" fmla="*/ 65318 w 281051"/>
                  <a:gd name="connsiteY673" fmla="*/ 488849 h 720335"/>
                  <a:gd name="connsiteX674" fmla="*/ 65767 w 281051"/>
                  <a:gd name="connsiteY674" fmla="*/ 489106 h 720335"/>
                  <a:gd name="connsiteX675" fmla="*/ 67116 w 281051"/>
                  <a:gd name="connsiteY675" fmla="*/ 490455 h 720335"/>
                  <a:gd name="connsiteX676" fmla="*/ 68400 w 281051"/>
                  <a:gd name="connsiteY676" fmla="*/ 492188 h 720335"/>
                  <a:gd name="connsiteX677" fmla="*/ 69749 w 281051"/>
                  <a:gd name="connsiteY677" fmla="*/ 493537 h 720335"/>
                  <a:gd name="connsiteX678" fmla="*/ 70391 w 281051"/>
                  <a:gd name="connsiteY678" fmla="*/ 493858 h 720335"/>
                  <a:gd name="connsiteX679" fmla="*/ 73474 w 281051"/>
                  <a:gd name="connsiteY679" fmla="*/ 494500 h 720335"/>
                  <a:gd name="connsiteX680" fmla="*/ 74052 w 281051"/>
                  <a:gd name="connsiteY680" fmla="*/ 494821 h 720335"/>
                  <a:gd name="connsiteX681" fmla="*/ 75208 w 281051"/>
                  <a:gd name="connsiteY681" fmla="*/ 495977 h 720335"/>
                  <a:gd name="connsiteX682" fmla="*/ 75529 w 281051"/>
                  <a:gd name="connsiteY682" fmla="*/ 497004 h 720335"/>
                  <a:gd name="connsiteX683" fmla="*/ 75337 w 281051"/>
                  <a:gd name="connsiteY683" fmla="*/ 497903 h 720335"/>
                  <a:gd name="connsiteX684" fmla="*/ 76364 w 281051"/>
                  <a:gd name="connsiteY684" fmla="*/ 502334 h 720335"/>
                  <a:gd name="connsiteX685" fmla="*/ 76878 w 281051"/>
                  <a:gd name="connsiteY685" fmla="*/ 503361 h 720335"/>
                  <a:gd name="connsiteX686" fmla="*/ 78227 w 281051"/>
                  <a:gd name="connsiteY686" fmla="*/ 504325 h 720335"/>
                  <a:gd name="connsiteX687" fmla="*/ 78677 w 281051"/>
                  <a:gd name="connsiteY687" fmla="*/ 505223 h 720335"/>
                  <a:gd name="connsiteX688" fmla="*/ 78227 w 281051"/>
                  <a:gd name="connsiteY688" fmla="*/ 506122 h 720335"/>
                  <a:gd name="connsiteX689" fmla="*/ 77071 w 281051"/>
                  <a:gd name="connsiteY689" fmla="*/ 507021 h 720335"/>
                  <a:gd name="connsiteX690" fmla="*/ 76364 w 281051"/>
                  <a:gd name="connsiteY690" fmla="*/ 507278 h 720335"/>
                  <a:gd name="connsiteX691" fmla="*/ 75465 w 281051"/>
                  <a:gd name="connsiteY691" fmla="*/ 507278 h 720335"/>
                  <a:gd name="connsiteX692" fmla="*/ 74759 w 281051"/>
                  <a:gd name="connsiteY692" fmla="*/ 507021 h 720335"/>
                  <a:gd name="connsiteX693" fmla="*/ 74309 w 281051"/>
                  <a:gd name="connsiteY693" fmla="*/ 506700 h 720335"/>
                  <a:gd name="connsiteX694" fmla="*/ 74309 w 281051"/>
                  <a:gd name="connsiteY694" fmla="*/ 507535 h 720335"/>
                  <a:gd name="connsiteX695" fmla="*/ 74759 w 281051"/>
                  <a:gd name="connsiteY695" fmla="*/ 508755 h 720335"/>
                  <a:gd name="connsiteX696" fmla="*/ 75273 w 281051"/>
                  <a:gd name="connsiteY696" fmla="*/ 509012 h 720335"/>
                  <a:gd name="connsiteX697" fmla="*/ 77071 w 281051"/>
                  <a:gd name="connsiteY697" fmla="*/ 508306 h 720335"/>
                  <a:gd name="connsiteX698" fmla="*/ 78098 w 281051"/>
                  <a:gd name="connsiteY698" fmla="*/ 508370 h 720335"/>
                  <a:gd name="connsiteX699" fmla="*/ 78612 w 281051"/>
                  <a:gd name="connsiteY699" fmla="*/ 509269 h 720335"/>
                  <a:gd name="connsiteX700" fmla="*/ 79062 w 281051"/>
                  <a:gd name="connsiteY700" fmla="*/ 515433 h 720335"/>
                  <a:gd name="connsiteX701" fmla="*/ 79640 w 281051"/>
                  <a:gd name="connsiteY701" fmla="*/ 518066 h 720335"/>
                  <a:gd name="connsiteX702" fmla="*/ 80732 w 281051"/>
                  <a:gd name="connsiteY702" fmla="*/ 518965 h 720335"/>
                  <a:gd name="connsiteX703" fmla="*/ 81053 w 281051"/>
                  <a:gd name="connsiteY703" fmla="*/ 519414 h 720335"/>
                  <a:gd name="connsiteX704" fmla="*/ 81759 w 281051"/>
                  <a:gd name="connsiteY704" fmla="*/ 521020 h 720335"/>
                  <a:gd name="connsiteX705" fmla="*/ 81824 w 281051"/>
                  <a:gd name="connsiteY705" fmla="*/ 521534 h 720335"/>
                  <a:gd name="connsiteX706" fmla="*/ 81567 w 281051"/>
                  <a:gd name="connsiteY706" fmla="*/ 524937 h 720335"/>
                  <a:gd name="connsiteX707" fmla="*/ 81759 w 281051"/>
                  <a:gd name="connsiteY707" fmla="*/ 527569 h 720335"/>
                  <a:gd name="connsiteX708" fmla="*/ 83301 w 281051"/>
                  <a:gd name="connsiteY708" fmla="*/ 528404 h 720335"/>
                  <a:gd name="connsiteX709" fmla="*/ 83815 w 281051"/>
                  <a:gd name="connsiteY709" fmla="*/ 529817 h 720335"/>
                  <a:gd name="connsiteX710" fmla="*/ 82016 w 281051"/>
                  <a:gd name="connsiteY710" fmla="*/ 534376 h 720335"/>
                  <a:gd name="connsiteX711" fmla="*/ 80667 w 281051"/>
                  <a:gd name="connsiteY711" fmla="*/ 539256 h 720335"/>
                  <a:gd name="connsiteX712" fmla="*/ 79768 w 281051"/>
                  <a:gd name="connsiteY712" fmla="*/ 544265 h 720335"/>
                  <a:gd name="connsiteX713" fmla="*/ 80667 w 281051"/>
                  <a:gd name="connsiteY713" fmla="*/ 566996 h 720335"/>
                  <a:gd name="connsiteX714" fmla="*/ 81759 w 281051"/>
                  <a:gd name="connsiteY714" fmla="*/ 569564 h 720335"/>
                  <a:gd name="connsiteX715" fmla="*/ 81824 w 281051"/>
                  <a:gd name="connsiteY715" fmla="*/ 569885 h 720335"/>
                  <a:gd name="connsiteX716" fmla="*/ 83622 w 281051"/>
                  <a:gd name="connsiteY716" fmla="*/ 589534 h 720335"/>
                  <a:gd name="connsiteX717" fmla="*/ 84521 w 281051"/>
                  <a:gd name="connsiteY717" fmla="*/ 594543 h 720335"/>
                  <a:gd name="connsiteX718" fmla="*/ 86705 w 281051"/>
                  <a:gd name="connsiteY718" fmla="*/ 593837 h 720335"/>
                  <a:gd name="connsiteX719" fmla="*/ 87668 w 281051"/>
                  <a:gd name="connsiteY719" fmla="*/ 593965 h 720335"/>
                  <a:gd name="connsiteX720" fmla="*/ 88182 w 281051"/>
                  <a:gd name="connsiteY720" fmla="*/ 594736 h 720335"/>
                  <a:gd name="connsiteX721" fmla="*/ 89017 w 281051"/>
                  <a:gd name="connsiteY721" fmla="*/ 599487 h 720335"/>
                  <a:gd name="connsiteX722" fmla="*/ 95439 w 281051"/>
                  <a:gd name="connsiteY722" fmla="*/ 607257 h 720335"/>
                  <a:gd name="connsiteX723" fmla="*/ 95632 w 281051"/>
                  <a:gd name="connsiteY723" fmla="*/ 607642 h 720335"/>
                  <a:gd name="connsiteX724" fmla="*/ 97238 w 281051"/>
                  <a:gd name="connsiteY724" fmla="*/ 612651 h 720335"/>
                  <a:gd name="connsiteX725" fmla="*/ 97045 w 281051"/>
                  <a:gd name="connsiteY725" fmla="*/ 613678 h 720335"/>
                  <a:gd name="connsiteX726" fmla="*/ 96146 w 281051"/>
                  <a:gd name="connsiteY726" fmla="*/ 614128 h 720335"/>
                  <a:gd name="connsiteX727" fmla="*/ 95247 w 281051"/>
                  <a:gd name="connsiteY727" fmla="*/ 614128 h 720335"/>
                  <a:gd name="connsiteX728" fmla="*/ 94219 w 281051"/>
                  <a:gd name="connsiteY728" fmla="*/ 613486 h 720335"/>
                  <a:gd name="connsiteX729" fmla="*/ 92870 w 281051"/>
                  <a:gd name="connsiteY729" fmla="*/ 610725 h 720335"/>
                  <a:gd name="connsiteX730" fmla="*/ 91265 w 281051"/>
                  <a:gd name="connsiteY730" fmla="*/ 608541 h 720335"/>
                  <a:gd name="connsiteX731" fmla="*/ 88888 w 281051"/>
                  <a:gd name="connsiteY731" fmla="*/ 607000 h 720335"/>
                  <a:gd name="connsiteX732" fmla="*/ 87347 w 281051"/>
                  <a:gd name="connsiteY732" fmla="*/ 606808 h 720335"/>
                  <a:gd name="connsiteX733" fmla="*/ 87475 w 281051"/>
                  <a:gd name="connsiteY733" fmla="*/ 607257 h 720335"/>
                  <a:gd name="connsiteX734" fmla="*/ 87475 w 281051"/>
                  <a:gd name="connsiteY734" fmla="*/ 607514 h 720335"/>
                  <a:gd name="connsiteX735" fmla="*/ 87475 w 281051"/>
                  <a:gd name="connsiteY735" fmla="*/ 609826 h 720335"/>
                  <a:gd name="connsiteX736" fmla="*/ 87925 w 281051"/>
                  <a:gd name="connsiteY736" fmla="*/ 611238 h 720335"/>
                  <a:gd name="connsiteX737" fmla="*/ 91136 w 281051"/>
                  <a:gd name="connsiteY737" fmla="*/ 612844 h 720335"/>
                  <a:gd name="connsiteX738" fmla="*/ 91714 w 281051"/>
                  <a:gd name="connsiteY738" fmla="*/ 613614 h 720335"/>
                  <a:gd name="connsiteX739" fmla="*/ 92164 w 281051"/>
                  <a:gd name="connsiteY739" fmla="*/ 615926 h 720335"/>
                  <a:gd name="connsiteX740" fmla="*/ 92164 w 281051"/>
                  <a:gd name="connsiteY740" fmla="*/ 616375 h 720335"/>
                  <a:gd name="connsiteX741" fmla="*/ 91714 w 281051"/>
                  <a:gd name="connsiteY741" fmla="*/ 618880 h 720335"/>
                  <a:gd name="connsiteX742" fmla="*/ 91650 w 281051"/>
                  <a:gd name="connsiteY742" fmla="*/ 619136 h 720335"/>
                  <a:gd name="connsiteX743" fmla="*/ 90944 w 281051"/>
                  <a:gd name="connsiteY743" fmla="*/ 620742 h 720335"/>
                  <a:gd name="connsiteX744" fmla="*/ 90173 w 281051"/>
                  <a:gd name="connsiteY744" fmla="*/ 621384 h 720335"/>
                  <a:gd name="connsiteX745" fmla="*/ 89145 w 281051"/>
                  <a:gd name="connsiteY745" fmla="*/ 621127 h 720335"/>
                  <a:gd name="connsiteX746" fmla="*/ 88053 w 281051"/>
                  <a:gd name="connsiteY746" fmla="*/ 620164 h 720335"/>
                  <a:gd name="connsiteX747" fmla="*/ 87861 w 281051"/>
                  <a:gd name="connsiteY747" fmla="*/ 637180 h 720335"/>
                  <a:gd name="connsiteX748" fmla="*/ 87861 w 281051"/>
                  <a:gd name="connsiteY748" fmla="*/ 637437 h 720335"/>
                  <a:gd name="connsiteX749" fmla="*/ 86255 w 281051"/>
                  <a:gd name="connsiteY749" fmla="*/ 644500 h 720335"/>
                  <a:gd name="connsiteX750" fmla="*/ 85998 w 281051"/>
                  <a:gd name="connsiteY750" fmla="*/ 647133 h 720335"/>
                  <a:gd name="connsiteX751" fmla="*/ 87475 w 281051"/>
                  <a:gd name="connsiteY751" fmla="*/ 646619 h 720335"/>
                  <a:gd name="connsiteX752" fmla="*/ 88503 w 281051"/>
                  <a:gd name="connsiteY752" fmla="*/ 646748 h 720335"/>
                  <a:gd name="connsiteX753" fmla="*/ 89017 w 281051"/>
                  <a:gd name="connsiteY753" fmla="*/ 647711 h 720335"/>
                  <a:gd name="connsiteX754" fmla="*/ 89017 w 281051"/>
                  <a:gd name="connsiteY754" fmla="*/ 648867 h 720335"/>
                  <a:gd name="connsiteX755" fmla="*/ 88375 w 281051"/>
                  <a:gd name="connsiteY755" fmla="*/ 649894 h 720335"/>
                  <a:gd name="connsiteX756" fmla="*/ 85228 w 281051"/>
                  <a:gd name="connsiteY756" fmla="*/ 651371 h 720335"/>
                  <a:gd name="connsiteX757" fmla="*/ 83943 w 281051"/>
                  <a:gd name="connsiteY757" fmla="*/ 653169 h 720335"/>
                  <a:gd name="connsiteX758" fmla="*/ 82851 w 281051"/>
                  <a:gd name="connsiteY758" fmla="*/ 659526 h 720335"/>
                  <a:gd name="connsiteX759" fmla="*/ 82787 w 281051"/>
                  <a:gd name="connsiteY759" fmla="*/ 659783 h 720335"/>
                  <a:gd name="connsiteX760" fmla="*/ 81888 w 281051"/>
                  <a:gd name="connsiteY760" fmla="*/ 662095 h 720335"/>
                  <a:gd name="connsiteX761" fmla="*/ 81759 w 281051"/>
                  <a:gd name="connsiteY761" fmla="*/ 662351 h 720335"/>
                  <a:gd name="connsiteX762" fmla="*/ 77842 w 281051"/>
                  <a:gd name="connsiteY762" fmla="*/ 667938 h 720335"/>
                  <a:gd name="connsiteX763" fmla="*/ 82915 w 281051"/>
                  <a:gd name="connsiteY763" fmla="*/ 676799 h 720335"/>
                  <a:gd name="connsiteX764" fmla="*/ 84971 w 281051"/>
                  <a:gd name="connsiteY764" fmla="*/ 678340 h 72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</a:cxnLst>
                <a:rect l="l" t="t" r="r" b="b"/>
                <a:pathLst>
                  <a:path w="281051" h="720335">
                    <a:moveTo>
                      <a:pt x="84971" y="678340"/>
                    </a:moveTo>
                    <a:lnTo>
                      <a:pt x="86897" y="678726"/>
                    </a:lnTo>
                    <a:lnTo>
                      <a:pt x="99678" y="678918"/>
                    </a:lnTo>
                    <a:cubicBezTo>
                      <a:pt x="100128" y="678918"/>
                      <a:pt x="100513" y="679175"/>
                      <a:pt x="100706" y="679560"/>
                    </a:cubicBezTo>
                    <a:cubicBezTo>
                      <a:pt x="100899" y="679946"/>
                      <a:pt x="100834" y="680395"/>
                      <a:pt x="100577" y="680780"/>
                    </a:cubicBezTo>
                    <a:lnTo>
                      <a:pt x="98265" y="683670"/>
                    </a:lnTo>
                    <a:lnTo>
                      <a:pt x="99100" y="685532"/>
                    </a:lnTo>
                    <a:cubicBezTo>
                      <a:pt x="99165" y="685660"/>
                      <a:pt x="99229" y="685853"/>
                      <a:pt x="99229" y="685981"/>
                    </a:cubicBezTo>
                    <a:lnTo>
                      <a:pt x="99229" y="689706"/>
                    </a:lnTo>
                    <a:lnTo>
                      <a:pt x="99550" y="690926"/>
                    </a:lnTo>
                    <a:lnTo>
                      <a:pt x="101348" y="693109"/>
                    </a:lnTo>
                    <a:lnTo>
                      <a:pt x="102376" y="693815"/>
                    </a:lnTo>
                    <a:lnTo>
                      <a:pt x="102825" y="693880"/>
                    </a:lnTo>
                    <a:lnTo>
                      <a:pt x="104945" y="692531"/>
                    </a:lnTo>
                    <a:cubicBezTo>
                      <a:pt x="105009" y="692467"/>
                      <a:pt x="105138" y="692467"/>
                      <a:pt x="105202" y="692403"/>
                    </a:cubicBezTo>
                    <a:lnTo>
                      <a:pt x="108606" y="691247"/>
                    </a:lnTo>
                    <a:cubicBezTo>
                      <a:pt x="108734" y="691183"/>
                      <a:pt x="108863" y="691183"/>
                      <a:pt x="108991" y="691183"/>
                    </a:cubicBezTo>
                    <a:lnTo>
                      <a:pt x="110597" y="691183"/>
                    </a:lnTo>
                    <a:lnTo>
                      <a:pt x="112138" y="691440"/>
                    </a:lnTo>
                    <a:cubicBezTo>
                      <a:pt x="112331" y="691440"/>
                      <a:pt x="112459" y="691504"/>
                      <a:pt x="112588" y="691632"/>
                    </a:cubicBezTo>
                    <a:lnTo>
                      <a:pt x="115414" y="693559"/>
                    </a:lnTo>
                    <a:lnTo>
                      <a:pt x="117019" y="693944"/>
                    </a:lnTo>
                    <a:cubicBezTo>
                      <a:pt x="117212" y="694008"/>
                      <a:pt x="117405" y="694072"/>
                      <a:pt x="117533" y="694265"/>
                    </a:cubicBezTo>
                    <a:lnTo>
                      <a:pt x="124148" y="701136"/>
                    </a:lnTo>
                    <a:lnTo>
                      <a:pt x="126204" y="703512"/>
                    </a:lnTo>
                    <a:lnTo>
                      <a:pt x="128387" y="703512"/>
                    </a:lnTo>
                    <a:lnTo>
                      <a:pt x="131727" y="703961"/>
                    </a:lnTo>
                    <a:lnTo>
                      <a:pt x="132947" y="703961"/>
                    </a:lnTo>
                    <a:lnTo>
                      <a:pt x="134039" y="703576"/>
                    </a:lnTo>
                    <a:lnTo>
                      <a:pt x="134874" y="703062"/>
                    </a:lnTo>
                    <a:lnTo>
                      <a:pt x="136094" y="701393"/>
                    </a:lnTo>
                    <a:cubicBezTo>
                      <a:pt x="136159" y="701264"/>
                      <a:pt x="136287" y="701200"/>
                      <a:pt x="136351" y="701136"/>
                    </a:cubicBezTo>
                    <a:lnTo>
                      <a:pt x="137058" y="700686"/>
                    </a:lnTo>
                    <a:cubicBezTo>
                      <a:pt x="137250" y="700558"/>
                      <a:pt x="137443" y="700494"/>
                      <a:pt x="137700" y="700494"/>
                    </a:cubicBezTo>
                    <a:lnTo>
                      <a:pt x="138856" y="700494"/>
                    </a:lnTo>
                    <a:lnTo>
                      <a:pt x="141040" y="700750"/>
                    </a:lnTo>
                    <a:lnTo>
                      <a:pt x="142517" y="700750"/>
                    </a:lnTo>
                    <a:cubicBezTo>
                      <a:pt x="142645" y="700750"/>
                      <a:pt x="142838" y="700750"/>
                      <a:pt x="142966" y="700815"/>
                    </a:cubicBezTo>
                    <a:lnTo>
                      <a:pt x="144572" y="701521"/>
                    </a:lnTo>
                    <a:cubicBezTo>
                      <a:pt x="144701" y="701585"/>
                      <a:pt x="144829" y="701649"/>
                      <a:pt x="144957" y="701778"/>
                    </a:cubicBezTo>
                    <a:lnTo>
                      <a:pt x="146756" y="703576"/>
                    </a:lnTo>
                    <a:cubicBezTo>
                      <a:pt x="146820" y="703640"/>
                      <a:pt x="146884" y="703704"/>
                      <a:pt x="146884" y="703768"/>
                    </a:cubicBezTo>
                    <a:lnTo>
                      <a:pt x="153114" y="713336"/>
                    </a:lnTo>
                    <a:lnTo>
                      <a:pt x="156390" y="714877"/>
                    </a:lnTo>
                    <a:lnTo>
                      <a:pt x="160885" y="714428"/>
                    </a:lnTo>
                    <a:cubicBezTo>
                      <a:pt x="161014" y="714428"/>
                      <a:pt x="161142" y="714428"/>
                      <a:pt x="161271" y="714428"/>
                    </a:cubicBezTo>
                    <a:lnTo>
                      <a:pt x="163326" y="714877"/>
                    </a:lnTo>
                    <a:cubicBezTo>
                      <a:pt x="163647" y="714941"/>
                      <a:pt x="163904" y="715134"/>
                      <a:pt x="164097" y="715455"/>
                    </a:cubicBezTo>
                    <a:lnTo>
                      <a:pt x="164867" y="716803"/>
                    </a:lnTo>
                    <a:lnTo>
                      <a:pt x="166216" y="717574"/>
                    </a:lnTo>
                    <a:lnTo>
                      <a:pt x="168079" y="718152"/>
                    </a:lnTo>
                    <a:lnTo>
                      <a:pt x="172767" y="720143"/>
                    </a:lnTo>
                    <a:lnTo>
                      <a:pt x="175079" y="720335"/>
                    </a:lnTo>
                    <a:lnTo>
                      <a:pt x="176685" y="719821"/>
                    </a:lnTo>
                    <a:lnTo>
                      <a:pt x="181502" y="715198"/>
                    </a:lnTo>
                    <a:lnTo>
                      <a:pt x="184328" y="713079"/>
                    </a:lnTo>
                    <a:lnTo>
                      <a:pt x="186511" y="710896"/>
                    </a:lnTo>
                    <a:cubicBezTo>
                      <a:pt x="186640" y="710767"/>
                      <a:pt x="186704" y="710703"/>
                      <a:pt x="186897" y="710639"/>
                    </a:cubicBezTo>
                    <a:lnTo>
                      <a:pt x="188502" y="709933"/>
                    </a:lnTo>
                    <a:cubicBezTo>
                      <a:pt x="188631" y="709869"/>
                      <a:pt x="188695" y="709869"/>
                      <a:pt x="188824" y="709869"/>
                    </a:cubicBezTo>
                    <a:lnTo>
                      <a:pt x="190622" y="709612"/>
                    </a:lnTo>
                    <a:cubicBezTo>
                      <a:pt x="190750" y="709612"/>
                      <a:pt x="190943" y="709612"/>
                      <a:pt x="191072" y="709612"/>
                    </a:cubicBezTo>
                    <a:lnTo>
                      <a:pt x="198457" y="711602"/>
                    </a:lnTo>
                    <a:lnTo>
                      <a:pt x="199806" y="711602"/>
                    </a:lnTo>
                    <a:lnTo>
                      <a:pt x="200192" y="711345"/>
                    </a:lnTo>
                    <a:lnTo>
                      <a:pt x="200384" y="709869"/>
                    </a:lnTo>
                    <a:cubicBezTo>
                      <a:pt x="200384" y="709740"/>
                      <a:pt x="200448" y="709676"/>
                      <a:pt x="200448" y="709548"/>
                    </a:cubicBezTo>
                    <a:lnTo>
                      <a:pt x="201155" y="707942"/>
                    </a:lnTo>
                    <a:cubicBezTo>
                      <a:pt x="201219" y="707878"/>
                      <a:pt x="201219" y="707814"/>
                      <a:pt x="201283" y="707750"/>
                    </a:cubicBezTo>
                    <a:lnTo>
                      <a:pt x="204687" y="702934"/>
                    </a:lnTo>
                    <a:lnTo>
                      <a:pt x="208669" y="698696"/>
                    </a:lnTo>
                    <a:cubicBezTo>
                      <a:pt x="208734" y="698631"/>
                      <a:pt x="208862" y="698503"/>
                      <a:pt x="208990" y="698439"/>
                    </a:cubicBezTo>
                    <a:lnTo>
                      <a:pt x="212651" y="696641"/>
                    </a:lnTo>
                    <a:lnTo>
                      <a:pt x="216248" y="695485"/>
                    </a:lnTo>
                    <a:lnTo>
                      <a:pt x="219973" y="692017"/>
                    </a:lnTo>
                    <a:lnTo>
                      <a:pt x="220615" y="690027"/>
                    </a:lnTo>
                    <a:lnTo>
                      <a:pt x="218945" y="688357"/>
                    </a:lnTo>
                    <a:lnTo>
                      <a:pt x="212716" y="685018"/>
                    </a:lnTo>
                    <a:cubicBezTo>
                      <a:pt x="212394" y="684826"/>
                      <a:pt x="212202" y="684569"/>
                      <a:pt x="212138" y="684184"/>
                    </a:cubicBezTo>
                    <a:lnTo>
                      <a:pt x="211431" y="680331"/>
                    </a:lnTo>
                    <a:cubicBezTo>
                      <a:pt x="211431" y="680202"/>
                      <a:pt x="211431" y="680074"/>
                      <a:pt x="211431" y="679946"/>
                    </a:cubicBezTo>
                    <a:lnTo>
                      <a:pt x="212523" y="672625"/>
                    </a:lnTo>
                    <a:lnTo>
                      <a:pt x="212394" y="672047"/>
                    </a:lnTo>
                    <a:lnTo>
                      <a:pt x="209055" y="669094"/>
                    </a:lnTo>
                    <a:cubicBezTo>
                      <a:pt x="208990" y="669029"/>
                      <a:pt x="208926" y="668965"/>
                      <a:pt x="208862" y="668901"/>
                    </a:cubicBezTo>
                    <a:lnTo>
                      <a:pt x="207513" y="666846"/>
                    </a:lnTo>
                    <a:lnTo>
                      <a:pt x="204752" y="661966"/>
                    </a:lnTo>
                    <a:cubicBezTo>
                      <a:pt x="204687" y="661838"/>
                      <a:pt x="204623" y="661773"/>
                      <a:pt x="204623" y="661645"/>
                    </a:cubicBezTo>
                    <a:lnTo>
                      <a:pt x="204366" y="660489"/>
                    </a:lnTo>
                    <a:cubicBezTo>
                      <a:pt x="204238" y="659976"/>
                      <a:pt x="204495" y="659462"/>
                      <a:pt x="204944" y="659269"/>
                    </a:cubicBezTo>
                    <a:lnTo>
                      <a:pt x="205843" y="658820"/>
                    </a:lnTo>
                    <a:cubicBezTo>
                      <a:pt x="206100" y="658691"/>
                      <a:pt x="206357" y="658691"/>
                      <a:pt x="206614" y="658755"/>
                    </a:cubicBezTo>
                    <a:lnTo>
                      <a:pt x="208284" y="659205"/>
                    </a:lnTo>
                    <a:lnTo>
                      <a:pt x="208284" y="659205"/>
                    </a:lnTo>
                    <a:lnTo>
                      <a:pt x="209119" y="659205"/>
                    </a:lnTo>
                    <a:lnTo>
                      <a:pt x="211688" y="658563"/>
                    </a:lnTo>
                    <a:lnTo>
                      <a:pt x="215798" y="657279"/>
                    </a:lnTo>
                    <a:lnTo>
                      <a:pt x="218496" y="655352"/>
                    </a:lnTo>
                    <a:lnTo>
                      <a:pt x="220358" y="648867"/>
                    </a:lnTo>
                    <a:lnTo>
                      <a:pt x="220166" y="646298"/>
                    </a:lnTo>
                    <a:lnTo>
                      <a:pt x="219138" y="643987"/>
                    </a:lnTo>
                    <a:cubicBezTo>
                      <a:pt x="219074" y="643858"/>
                      <a:pt x="219010" y="643666"/>
                      <a:pt x="219010" y="643537"/>
                    </a:cubicBezTo>
                    <a:lnTo>
                      <a:pt x="219010" y="641739"/>
                    </a:lnTo>
                    <a:cubicBezTo>
                      <a:pt x="219010" y="641611"/>
                      <a:pt x="219010" y="641546"/>
                      <a:pt x="219074" y="641418"/>
                    </a:cubicBezTo>
                    <a:lnTo>
                      <a:pt x="221386" y="633456"/>
                    </a:lnTo>
                    <a:cubicBezTo>
                      <a:pt x="221386" y="633392"/>
                      <a:pt x="221450" y="633327"/>
                      <a:pt x="221450" y="633199"/>
                    </a:cubicBezTo>
                    <a:lnTo>
                      <a:pt x="222799" y="630695"/>
                    </a:lnTo>
                    <a:cubicBezTo>
                      <a:pt x="222863" y="630566"/>
                      <a:pt x="222927" y="630502"/>
                      <a:pt x="223056" y="630374"/>
                    </a:cubicBezTo>
                    <a:lnTo>
                      <a:pt x="231277" y="623053"/>
                    </a:lnTo>
                    <a:lnTo>
                      <a:pt x="235451" y="620035"/>
                    </a:lnTo>
                    <a:lnTo>
                      <a:pt x="239883" y="615412"/>
                    </a:lnTo>
                    <a:lnTo>
                      <a:pt x="241553" y="612779"/>
                    </a:lnTo>
                    <a:lnTo>
                      <a:pt x="241232" y="611110"/>
                    </a:lnTo>
                    <a:lnTo>
                      <a:pt x="240397" y="609697"/>
                    </a:lnTo>
                    <a:cubicBezTo>
                      <a:pt x="240268" y="609505"/>
                      <a:pt x="240268" y="609312"/>
                      <a:pt x="240268" y="609119"/>
                    </a:cubicBezTo>
                    <a:lnTo>
                      <a:pt x="240268" y="607321"/>
                    </a:lnTo>
                    <a:cubicBezTo>
                      <a:pt x="240268" y="607193"/>
                      <a:pt x="240333" y="607000"/>
                      <a:pt x="240397" y="606872"/>
                    </a:cubicBezTo>
                    <a:lnTo>
                      <a:pt x="241296" y="604817"/>
                    </a:lnTo>
                    <a:lnTo>
                      <a:pt x="242452" y="602698"/>
                    </a:lnTo>
                    <a:lnTo>
                      <a:pt x="243737" y="601157"/>
                    </a:lnTo>
                    <a:lnTo>
                      <a:pt x="256389" y="590305"/>
                    </a:lnTo>
                    <a:lnTo>
                      <a:pt x="262298" y="583306"/>
                    </a:lnTo>
                    <a:lnTo>
                      <a:pt x="266537" y="571170"/>
                    </a:lnTo>
                    <a:cubicBezTo>
                      <a:pt x="266537" y="571105"/>
                      <a:pt x="266601" y="570977"/>
                      <a:pt x="266665" y="570913"/>
                    </a:cubicBezTo>
                    <a:lnTo>
                      <a:pt x="268014" y="568858"/>
                    </a:lnTo>
                    <a:lnTo>
                      <a:pt x="270647" y="566161"/>
                    </a:lnTo>
                    <a:lnTo>
                      <a:pt x="272381" y="564877"/>
                    </a:lnTo>
                    <a:lnTo>
                      <a:pt x="276492" y="560960"/>
                    </a:lnTo>
                    <a:lnTo>
                      <a:pt x="276684" y="554218"/>
                    </a:lnTo>
                    <a:lnTo>
                      <a:pt x="274565" y="550622"/>
                    </a:lnTo>
                    <a:cubicBezTo>
                      <a:pt x="274437" y="550429"/>
                      <a:pt x="274372" y="550236"/>
                      <a:pt x="274437" y="549980"/>
                    </a:cubicBezTo>
                    <a:lnTo>
                      <a:pt x="274629" y="545613"/>
                    </a:lnTo>
                    <a:lnTo>
                      <a:pt x="273152" y="540476"/>
                    </a:lnTo>
                    <a:lnTo>
                      <a:pt x="260692" y="519864"/>
                    </a:lnTo>
                    <a:cubicBezTo>
                      <a:pt x="260628" y="519735"/>
                      <a:pt x="260564" y="519543"/>
                      <a:pt x="260499" y="519350"/>
                    </a:cubicBezTo>
                    <a:lnTo>
                      <a:pt x="260050" y="512736"/>
                    </a:lnTo>
                    <a:cubicBezTo>
                      <a:pt x="260050" y="512608"/>
                      <a:pt x="260050" y="512480"/>
                      <a:pt x="260114" y="512287"/>
                    </a:cubicBezTo>
                    <a:lnTo>
                      <a:pt x="262876" y="503618"/>
                    </a:lnTo>
                    <a:cubicBezTo>
                      <a:pt x="262940" y="503426"/>
                      <a:pt x="263069" y="503233"/>
                      <a:pt x="263197" y="503104"/>
                    </a:cubicBezTo>
                    <a:lnTo>
                      <a:pt x="266151" y="500600"/>
                    </a:lnTo>
                    <a:lnTo>
                      <a:pt x="273858" y="495977"/>
                    </a:lnTo>
                    <a:lnTo>
                      <a:pt x="275593" y="488015"/>
                    </a:lnTo>
                    <a:lnTo>
                      <a:pt x="275785" y="484098"/>
                    </a:lnTo>
                    <a:cubicBezTo>
                      <a:pt x="275785" y="483841"/>
                      <a:pt x="275914" y="483584"/>
                      <a:pt x="276106" y="483391"/>
                    </a:cubicBezTo>
                    <a:lnTo>
                      <a:pt x="281052" y="477997"/>
                    </a:lnTo>
                    <a:lnTo>
                      <a:pt x="275849" y="472604"/>
                    </a:lnTo>
                    <a:lnTo>
                      <a:pt x="274886" y="471384"/>
                    </a:lnTo>
                    <a:lnTo>
                      <a:pt x="273152" y="468237"/>
                    </a:lnTo>
                    <a:cubicBezTo>
                      <a:pt x="273024" y="468045"/>
                      <a:pt x="273024" y="467788"/>
                      <a:pt x="273024" y="467595"/>
                    </a:cubicBezTo>
                    <a:lnTo>
                      <a:pt x="273280" y="465091"/>
                    </a:lnTo>
                    <a:lnTo>
                      <a:pt x="275079" y="458477"/>
                    </a:lnTo>
                    <a:lnTo>
                      <a:pt x="274693" y="455074"/>
                    </a:lnTo>
                    <a:lnTo>
                      <a:pt x="273666" y="453211"/>
                    </a:lnTo>
                    <a:lnTo>
                      <a:pt x="269363" y="445955"/>
                    </a:lnTo>
                    <a:cubicBezTo>
                      <a:pt x="269298" y="445891"/>
                      <a:pt x="269298" y="445827"/>
                      <a:pt x="269234" y="445763"/>
                    </a:cubicBezTo>
                    <a:lnTo>
                      <a:pt x="268078" y="442360"/>
                    </a:lnTo>
                    <a:lnTo>
                      <a:pt x="267372" y="438057"/>
                    </a:lnTo>
                    <a:cubicBezTo>
                      <a:pt x="267372" y="437929"/>
                      <a:pt x="267372" y="437865"/>
                      <a:pt x="267372" y="437736"/>
                    </a:cubicBezTo>
                    <a:lnTo>
                      <a:pt x="267821" y="434076"/>
                    </a:lnTo>
                    <a:cubicBezTo>
                      <a:pt x="267821" y="434012"/>
                      <a:pt x="267885" y="433883"/>
                      <a:pt x="267885" y="433819"/>
                    </a:cubicBezTo>
                    <a:lnTo>
                      <a:pt x="271867" y="423353"/>
                    </a:lnTo>
                    <a:lnTo>
                      <a:pt x="271097" y="417381"/>
                    </a:lnTo>
                    <a:lnTo>
                      <a:pt x="268014" y="415711"/>
                    </a:lnTo>
                    <a:lnTo>
                      <a:pt x="264160" y="415711"/>
                    </a:lnTo>
                    <a:cubicBezTo>
                      <a:pt x="264032" y="415711"/>
                      <a:pt x="263839" y="415711"/>
                      <a:pt x="263711" y="415647"/>
                    </a:cubicBezTo>
                    <a:lnTo>
                      <a:pt x="259857" y="414042"/>
                    </a:lnTo>
                    <a:cubicBezTo>
                      <a:pt x="259665" y="413978"/>
                      <a:pt x="259536" y="413849"/>
                      <a:pt x="259408" y="413721"/>
                    </a:cubicBezTo>
                    <a:lnTo>
                      <a:pt x="255105" y="408263"/>
                    </a:lnTo>
                    <a:cubicBezTo>
                      <a:pt x="255040" y="408198"/>
                      <a:pt x="254976" y="408070"/>
                      <a:pt x="254912" y="407942"/>
                    </a:cubicBezTo>
                    <a:lnTo>
                      <a:pt x="251251" y="398374"/>
                    </a:lnTo>
                    <a:cubicBezTo>
                      <a:pt x="251187" y="398310"/>
                      <a:pt x="251187" y="398181"/>
                      <a:pt x="251187" y="398117"/>
                    </a:cubicBezTo>
                    <a:lnTo>
                      <a:pt x="250095" y="388806"/>
                    </a:lnTo>
                    <a:lnTo>
                      <a:pt x="248746" y="386687"/>
                    </a:lnTo>
                    <a:lnTo>
                      <a:pt x="246434" y="384954"/>
                    </a:lnTo>
                    <a:lnTo>
                      <a:pt x="241232" y="384311"/>
                    </a:lnTo>
                    <a:lnTo>
                      <a:pt x="235644" y="384311"/>
                    </a:lnTo>
                    <a:lnTo>
                      <a:pt x="229864" y="385018"/>
                    </a:lnTo>
                    <a:lnTo>
                      <a:pt x="224983" y="386109"/>
                    </a:lnTo>
                    <a:lnTo>
                      <a:pt x="217533" y="386816"/>
                    </a:lnTo>
                    <a:lnTo>
                      <a:pt x="208862" y="387522"/>
                    </a:lnTo>
                    <a:lnTo>
                      <a:pt x="202183" y="389063"/>
                    </a:lnTo>
                    <a:lnTo>
                      <a:pt x="189851" y="389577"/>
                    </a:lnTo>
                    <a:lnTo>
                      <a:pt x="185805" y="389127"/>
                    </a:lnTo>
                    <a:lnTo>
                      <a:pt x="181502" y="387972"/>
                    </a:lnTo>
                    <a:cubicBezTo>
                      <a:pt x="181373" y="387907"/>
                      <a:pt x="181245" y="387843"/>
                      <a:pt x="181117" y="387779"/>
                    </a:cubicBezTo>
                    <a:lnTo>
                      <a:pt x="179061" y="386174"/>
                    </a:lnTo>
                    <a:cubicBezTo>
                      <a:pt x="178997" y="386109"/>
                      <a:pt x="178933" y="386045"/>
                      <a:pt x="178869" y="385981"/>
                    </a:cubicBezTo>
                    <a:lnTo>
                      <a:pt x="177520" y="384183"/>
                    </a:lnTo>
                    <a:cubicBezTo>
                      <a:pt x="177391" y="384055"/>
                      <a:pt x="177327" y="383862"/>
                      <a:pt x="177327" y="383669"/>
                    </a:cubicBezTo>
                    <a:lnTo>
                      <a:pt x="176878" y="380716"/>
                    </a:lnTo>
                    <a:lnTo>
                      <a:pt x="175465" y="378275"/>
                    </a:lnTo>
                    <a:lnTo>
                      <a:pt x="171226" y="373781"/>
                    </a:lnTo>
                    <a:cubicBezTo>
                      <a:pt x="171097" y="373652"/>
                      <a:pt x="170969" y="373460"/>
                      <a:pt x="170969" y="373267"/>
                    </a:cubicBezTo>
                    <a:lnTo>
                      <a:pt x="170712" y="372368"/>
                    </a:lnTo>
                    <a:lnTo>
                      <a:pt x="170134" y="369350"/>
                    </a:lnTo>
                    <a:lnTo>
                      <a:pt x="170005" y="369286"/>
                    </a:lnTo>
                    <a:lnTo>
                      <a:pt x="167693" y="368644"/>
                    </a:lnTo>
                    <a:cubicBezTo>
                      <a:pt x="167501" y="368579"/>
                      <a:pt x="167308" y="368515"/>
                      <a:pt x="167180" y="368323"/>
                    </a:cubicBezTo>
                    <a:lnTo>
                      <a:pt x="166280" y="367424"/>
                    </a:lnTo>
                    <a:cubicBezTo>
                      <a:pt x="166152" y="367295"/>
                      <a:pt x="166023" y="367103"/>
                      <a:pt x="165959" y="366910"/>
                    </a:cubicBezTo>
                    <a:lnTo>
                      <a:pt x="165253" y="364406"/>
                    </a:lnTo>
                    <a:cubicBezTo>
                      <a:pt x="165189" y="364277"/>
                      <a:pt x="165189" y="364085"/>
                      <a:pt x="165253" y="363956"/>
                    </a:cubicBezTo>
                    <a:lnTo>
                      <a:pt x="165702" y="361002"/>
                    </a:lnTo>
                    <a:lnTo>
                      <a:pt x="166666" y="358049"/>
                    </a:lnTo>
                    <a:cubicBezTo>
                      <a:pt x="166730" y="357856"/>
                      <a:pt x="166794" y="357728"/>
                      <a:pt x="166923" y="357599"/>
                    </a:cubicBezTo>
                    <a:lnTo>
                      <a:pt x="167115" y="357406"/>
                    </a:lnTo>
                    <a:lnTo>
                      <a:pt x="166602" y="357150"/>
                    </a:lnTo>
                    <a:cubicBezTo>
                      <a:pt x="166280" y="357021"/>
                      <a:pt x="166088" y="356764"/>
                      <a:pt x="165959" y="356443"/>
                    </a:cubicBezTo>
                    <a:cubicBezTo>
                      <a:pt x="165895" y="356122"/>
                      <a:pt x="165895" y="355801"/>
                      <a:pt x="166088" y="355480"/>
                    </a:cubicBezTo>
                    <a:lnTo>
                      <a:pt x="167436" y="353297"/>
                    </a:lnTo>
                    <a:lnTo>
                      <a:pt x="167308" y="352205"/>
                    </a:lnTo>
                    <a:lnTo>
                      <a:pt x="166152" y="350857"/>
                    </a:lnTo>
                    <a:cubicBezTo>
                      <a:pt x="166088" y="350793"/>
                      <a:pt x="166023" y="350664"/>
                      <a:pt x="165959" y="350600"/>
                    </a:cubicBezTo>
                    <a:lnTo>
                      <a:pt x="164803" y="348096"/>
                    </a:lnTo>
                    <a:cubicBezTo>
                      <a:pt x="164675" y="347775"/>
                      <a:pt x="164675" y="347454"/>
                      <a:pt x="164803" y="347197"/>
                    </a:cubicBezTo>
                    <a:cubicBezTo>
                      <a:pt x="164932" y="346876"/>
                      <a:pt x="165189" y="346683"/>
                      <a:pt x="165510" y="346555"/>
                    </a:cubicBezTo>
                    <a:lnTo>
                      <a:pt x="167115" y="346041"/>
                    </a:lnTo>
                    <a:lnTo>
                      <a:pt x="166216" y="345784"/>
                    </a:lnTo>
                    <a:cubicBezTo>
                      <a:pt x="165831" y="345656"/>
                      <a:pt x="165574" y="345399"/>
                      <a:pt x="165445" y="345013"/>
                    </a:cubicBezTo>
                    <a:lnTo>
                      <a:pt x="164996" y="343665"/>
                    </a:lnTo>
                    <a:cubicBezTo>
                      <a:pt x="164932" y="343408"/>
                      <a:pt x="164932" y="343087"/>
                      <a:pt x="165060" y="342830"/>
                    </a:cubicBezTo>
                    <a:lnTo>
                      <a:pt x="165959" y="340775"/>
                    </a:lnTo>
                    <a:cubicBezTo>
                      <a:pt x="166023" y="340647"/>
                      <a:pt x="166088" y="340583"/>
                      <a:pt x="166152" y="340519"/>
                    </a:cubicBezTo>
                    <a:lnTo>
                      <a:pt x="167372" y="339106"/>
                    </a:lnTo>
                    <a:lnTo>
                      <a:pt x="167308" y="338785"/>
                    </a:lnTo>
                    <a:lnTo>
                      <a:pt x="164354" y="335061"/>
                    </a:lnTo>
                    <a:lnTo>
                      <a:pt x="163069" y="335510"/>
                    </a:lnTo>
                    <a:cubicBezTo>
                      <a:pt x="162684" y="335638"/>
                      <a:pt x="162234" y="335510"/>
                      <a:pt x="161913" y="335253"/>
                    </a:cubicBezTo>
                    <a:lnTo>
                      <a:pt x="160564" y="333905"/>
                    </a:lnTo>
                    <a:cubicBezTo>
                      <a:pt x="160500" y="333840"/>
                      <a:pt x="160436" y="333776"/>
                      <a:pt x="160372" y="333648"/>
                    </a:cubicBezTo>
                    <a:lnTo>
                      <a:pt x="159344" y="331786"/>
                    </a:lnTo>
                    <a:lnTo>
                      <a:pt x="157931" y="330566"/>
                    </a:lnTo>
                    <a:cubicBezTo>
                      <a:pt x="157674" y="330373"/>
                      <a:pt x="157546" y="330052"/>
                      <a:pt x="157546" y="329667"/>
                    </a:cubicBezTo>
                    <a:lnTo>
                      <a:pt x="157546" y="327098"/>
                    </a:lnTo>
                    <a:lnTo>
                      <a:pt x="156968" y="325236"/>
                    </a:lnTo>
                    <a:lnTo>
                      <a:pt x="155940" y="324016"/>
                    </a:lnTo>
                    <a:lnTo>
                      <a:pt x="154399" y="323374"/>
                    </a:lnTo>
                    <a:lnTo>
                      <a:pt x="153050" y="324080"/>
                    </a:lnTo>
                    <a:cubicBezTo>
                      <a:pt x="152472" y="324337"/>
                      <a:pt x="151830" y="324144"/>
                      <a:pt x="151508" y="323567"/>
                    </a:cubicBezTo>
                    <a:lnTo>
                      <a:pt x="150609" y="321769"/>
                    </a:lnTo>
                    <a:cubicBezTo>
                      <a:pt x="150481" y="321576"/>
                      <a:pt x="150481" y="321319"/>
                      <a:pt x="150481" y="321126"/>
                    </a:cubicBezTo>
                    <a:lnTo>
                      <a:pt x="150930" y="317916"/>
                    </a:lnTo>
                    <a:cubicBezTo>
                      <a:pt x="150930" y="317787"/>
                      <a:pt x="150995" y="317595"/>
                      <a:pt x="151059" y="317466"/>
                    </a:cubicBezTo>
                    <a:lnTo>
                      <a:pt x="152408" y="315155"/>
                    </a:lnTo>
                    <a:cubicBezTo>
                      <a:pt x="152600" y="314834"/>
                      <a:pt x="152986" y="314577"/>
                      <a:pt x="153371" y="314577"/>
                    </a:cubicBezTo>
                    <a:lnTo>
                      <a:pt x="154270" y="314577"/>
                    </a:lnTo>
                    <a:cubicBezTo>
                      <a:pt x="154527" y="314577"/>
                      <a:pt x="154784" y="314641"/>
                      <a:pt x="154977" y="314834"/>
                    </a:cubicBezTo>
                    <a:lnTo>
                      <a:pt x="155234" y="315026"/>
                    </a:lnTo>
                    <a:lnTo>
                      <a:pt x="155362" y="314513"/>
                    </a:lnTo>
                    <a:lnTo>
                      <a:pt x="152343" y="314127"/>
                    </a:lnTo>
                    <a:lnTo>
                      <a:pt x="150738" y="313614"/>
                    </a:lnTo>
                    <a:cubicBezTo>
                      <a:pt x="150481" y="313549"/>
                      <a:pt x="150224" y="313357"/>
                      <a:pt x="150096" y="313100"/>
                    </a:cubicBezTo>
                    <a:lnTo>
                      <a:pt x="149196" y="311495"/>
                    </a:lnTo>
                    <a:cubicBezTo>
                      <a:pt x="149068" y="311302"/>
                      <a:pt x="149068" y="311109"/>
                      <a:pt x="149068" y="310917"/>
                    </a:cubicBezTo>
                    <a:lnTo>
                      <a:pt x="149068" y="310018"/>
                    </a:lnTo>
                    <a:lnTo>
                      <a:pt x="149068" y="310018"/>
                    </a:lnTo>
                    <a:cubicBezTo>
                      <a:pt x="149068" y="310018"/>
                      <a:pt x="149004" y="310082"/>
                      <a:pt x="149004" y="310082"/>
                    </a:cubicBezTo>
                    <a:cubicBezTo>
                      <a:pt x="148747" y="310339"/>
                      <a:pt x="148361" y="310467"/>
                      <a:pt x="148040" y="310467"/>
                    </a:cubicBezTo>
                    <a:lnTo>
                      <a:pt x="146242" y="310210"/>
                    </a:lnTo>
                    <a:cubicBezTo>
                      <a:pt x="146049" y="310210"/>
                      <a:pt x="145857" y="310082"/>
                      <a:pt x="145728" y="310018"/>
                    </a:cubicBezTo>
                    <a:lnTo>
                      <a:pt x="144829" y="309311"/>
                    </a:lnTo>
                    <a:cubicBezTo>
                      <a:pt x="144636" y="309183"/>
                      <a:pt x="144508" y="308990"/>
                      <a:pt x="144444" y="308798"/>
                    </a:cubicBezTo>
                    <a:lnTo>
                      <a:pt x="143994" y="307642"/>
                    </a:lnTo>
                    <a:cubicBezTo>
                      <a:pt x="143930" y="307513"/>
                      <a:pt x="143930" y="307385"/>
                      <a:pt x="143930" y="307192"/>
                    </a:cubicBezTo>
                    <a:lnTo>
                      <a:pt x="143930" y="305844"/>
                    </a:lnTo>
                    <a:lnTo>
                      <a:pt x="143801" y="305459"/>
                    </a:lnTo>
                    <a:lnTo>
                      <a:pt x="143288" y="305330"/>
                    </a:lnTo>
                    <a:lnTo>
                      <a:pt x="140654" y="305138"/>
                    </a:lnTo>
                    <a:cubicBezTo>
                      <a:pt x="140205" y="305073"/>
                      <a:pt x="139884" y="304817"/>
                      <a:pt x="139691" y="304431"/>
                    </a:cubicBezTo>
                    <a:cubicBezTo>
                      <a:pt x="139498" y="304046"/>
                      <a:pt x="139627" y="303596"/>
                      <a:pt x="139884" y="303275"/>
                    </a:cubicBezTo>
                    <a:lnTo>
                      <a:pt x="142710" y="299808"/>
                    </a:lnTo>
                    <a:lnTo>
                      <a:pt x="142517" y="299037"/>
                    </a:lnTo>
                    <a:lnTo>
                      <a:pt x="140590" y="297689"/>
                    </a:lnTo>
                    <a:cubicBezTo>
                      <a:pt x="140333" y="297560"/>
                      <a:pt x="140205" y="297304"/>
                      <a:pt x="140141" y="297047"/>
                    </a:cubicBezTo>
                    <a:lnTo>
                      <a:pt x="139691" y="295249"/>
                    </a:lnTo>
                    <a:cubicBezTo>
                      <a:pt x="139691" y="295185"/>
                      <a:pt x="139627" y="295056"/>
                      <a:pt x="139627" y="294992"/>
                    </a:cubicBezTo>
                    <a:lnTo>
                      <a:pt x="139627" y="289470"/>
                    </a:lnTo>
                    <a:lnTo>
                      <a:pt x="139241" y="288250"/>
                    </a:lnTo>
                    <a:cubicBezTo>
                      <a:pt x="139177" y="287993"/>
                      <a:pt x="139177" y="287672"/>
                      <a:pt x="139306" y="287351"/>
                    </a:cubicBezTo>
                    <a:cubicBezTo>
                      <a:pt x="139434" y="287094"/>
                      <a:pt x="139691" y="286901"/>
                      <a:pt x="139948" y="286773"/>
                    </a:cubicBezTo>
                    <a:lnTo>
                      <a:pt x="146820" y="284461"/>
                    </a:lnTo>
                    <a:cubicBezTo>
                      <a:pt x="146884" y="284461"/>
                      <a:pt x="146948" y="284397"/>
                      <a:pt x="147077" y="284397"/>
                    </a:cubicBezTo>
                    <a:lnTo>
                      <a:pt x="148875" y="284204"/>
                    </a:lnTo>
                    <a:lnTo>
                      <a:pt x="153435" y="281379"/>
                    </a:lnTo>
                    <a:cubicBezTo>
                      <a:pt x="153628" y="281250"/>
                      <a:pt x="153885" y="281186"/>
                      <a:pt x="154142" y="281186"/>
                    </a:cubicBezTo>
                    <a:lnTo>
                      <a:pt x="161142" y="281828"/>
                    </a:lnTo>
                    <a:lnTo>
                      <a:pt x="161977" y="281379"/>
                    </a:lnTo>
                    <a:lnTo>
                      <a:pt x="162491" y="280673"/>
                    </a:lnTo>
                    <a:lnTo>
                      <a:pt x="164418" y="278746"/>
                    </a:lnTo>
                    <a:lnTo>
                      <a:pt x="165574" y="277205"/>
                    </a:lnTo>
                    <a:lnTo>
                      <a:pt x="166152" y="275343"/>
                    </a:lnTo>
                    <a:lnTo>
                      <a:pt x="165510" y="269885"/>
                    </a:lnTo>
                    <a:lnTo>
                      <a:pt x="164867" y="267509"/>
                    </a:lnTo>
                    <a:lnTo>
                      <a:pt x="164161" y="266161"/>
                    </a:lnTo>
                    <a:lnTo>
                      <a:pt x="162620" y="265197"/>
                    </a:lnTo>
                    <a:cubicBezTo>
                      <a:pt x="162555" y="265133"/>
                      <a:pt x="162491" y="265069"/>
                      <a:pt x="162427" y="265005"/>
                    </a:cubicBezTo>
                    <a:lnTo>
                      <a:pt x="161977" y="264555"/>
                    </a:lnTo>
                    <a:cubicBezTo>
                      <a:pt x="161849" y="264427"/>
                      <a:pt x="161785" y="264363"/>
                      <a:pt x="161720" y="264170"/>
                    </a:cubicBezTo>
                    <a:lnTo>
                      <a:pt x="160372" y="260959"/>
                    </a:lnTo>
                    <a:cubicBezTo>
                      <a:pt x="160243" y="260703"/>
                      <a:pt x="160243" y="260446"/>
                      <a:pt x="160307" y="260189"/>
                    </a:cubicBezTo>
                    <a:lnTo>
                      <a:pt x="161014" y="257877"/>
                    </a:lnTo>
                    <a:cubicBezTo>
                      <a:pt x="161078" y="257620"/>
                      <a:pt x="161271" y="257363"/>
                      <a:pt x="161528" y="257235"/>
                    </a:cubicBezTo>
                    <a:lnTo>
                      <a:pt x="163840" y="255887"/>
                    </a:lnTo>
                    <a:lnTo>
                      <a:pt x="166987" y="254667"/>
                    </a:lnTo>
                    <a:cubicBezTo>
                      <a:pt x="167051" y="254667"/>
                      <a:pt x="167115" y="254602"/>
                      <a:pt x="167244" y="254602"/>
                    </a:cubicBezTo>
                    <a:lnTo>
                      <a:pt x="171804" y="253896"/>
                    </a:lnTo>
                    <a:lnTo>
                      <a:pt x="181695" y="252997"/>
                    </a:lnTo>
                    <a:lnTo>
                      <a:pt x="184970" y="252997"/>
                    </a:lnTo>
                    <a:cubicBezTo>
                      <a:pt x="185034" y="252997"/>
                      <a:pt x="185163" y="252997"/>
                      <a:pt x="185227" y="253061"/>
                    </a:cubicBezTo>
                    <a:lnTo>
                      <a:pt x="197751" y="256272"/>
                    </a:lnTo>
                    <a:lnTo>
                      <a:pt x="200577" y="257235"/>
                    </a:lnTo>
                    <a:lnTo>
                      <a:pt x="202568" y="258327"/>
                    </a:lnTo>
                    <a:lnTo>
                      <a:pt x="205265" y="258519"/>
                    </a:lnTo>
                    <a:lnTo>
                      <a:pt x="210468" y="249530"/>
                    </a:lnTo>
                    <a:lnTo>
                      <a:pt x="210917" y="246768"/>
                    </a:lnTo>
                    <a:lnTo>
                      <a:pt x="210468" y="229816"/>
                    </a:lnTo>
                    <a:lnTo>
                      <a:pt x="207385" y="220570"/>
                    </a:lnTo>
                    <a:lnTo>
                      <a:pt x="205522" y="217873"/>
                    </a:lnTo>
                    <a:lnTo>
                      <a:pt x="199035" y="212286"/>
                    </a:lnTo>
                    <a:lnTo>
                      <a:pt x="197430" y="211066"/>
                    </a:lnTo>
                    <a:lnTo>
                      <a:pt x="195567" y="210424"/>
                    </a:lnTo>
                    <a:lnTo>
                      <a:pt x="190558" y="209782"/>
                    </a:lnTo>
                    <a:cubicBezTo>
                      <a:pt x="190429" y="209782"/>
                      <a:pt x="190237" y="209718"/>
                      <a:pt x="190108" y="209654"/>
                    </a:cubicBezTo>
                    <a:lnTo>
                      <a:pt x="185998" y="207149"/>
                    </a:lnTo>
                    <a:lnTo>
                      <a:pt x="182915" y="204517"/>
                    </a:lnTo>
                    <a:lnTo>
                      <a:pt x="170455" y="189106"/>
                    </a:lnTo>
                    <a:lnTo>
                      <a:pt x="154591" y="171897"/>
                    </a:lnTo>
                    <a:lnTo>
                      <a:pt x="138728" y="160531"/>
                    </a:lnTo>
                    <a:lnTo>
                      <a:pt x="119010" y="142423"/>
                    </a:lnTo>
                    <a:lnTo>
                      <a:pt x="117340" y="140497"/>
                    </a:lnTo>
                    <a:cubicBezTo>
                      <a:pt x="117276" y="140433"/>
                      <a:pt x="117212" y="140368"/>
                      <a:pt x="117148" y="140240"/>
                    </a:cubicBezTo>
                    <a:lnTo>
                      <a:pt x="115992" y="137928"/>
                    </a:lnTo>
                    <a:cubicBezTo>
                      <a:pt x="115735" y="137479"/>
                      <a:pt x="115863" y="136837"/>
                      <a:pt x="116313" y="136516"/>
                    </a:cubicBezTo>
                    <a:lnTo>
                      <a:pt x="117469" y="135617"/>
                    </a:lnTo>
                    <a:cubicBezTo>
                      <a:pt x="117533" y="135617"/>
                      <a:pt x="117533" y="135552"/>
                      <a:pt x="117597" y="135552"/>
                    </a:cubicBezTo>
                    <a:cubicBezTo>
                      <a:pt x="117148" y="135424"/>
                      <a:pt x="116827" y="134975"/>
                      <a:pt x="116827" y="134461"/>
                    </a:cubicBezTo>
                    <a:lnTo>
                      <a:pt x="116827" y="128104"/>
                    </a:lnTo>
                    <a:cubicBezTo>
                      <a:pt x="116827" y="127783"/>
                      <a:pt x="116955" y="127462"/>
                      <a:pt x="117212" y="127205"/>
                    </a:cubicBezTo>
                    <a:cubicBezTo>
                      <a:pt x="117469" y="127012"/>
                      <a:pt x="117790" y="126884"/>
                      <a:pt x="118111" y="126948"/>
                    </a:cubicBezTo>
                    <a:lnTo>
                      <a:pt x="121772" y="127526"/>
                    </a:lnTo>
                    <a:lnTo>
                      <a:pt x="124791" y="125471"/>
                    </a:lnTo>
                    <a:lnTo>
                      <a:pt x="127809" y="122389"/>
                    </a:lnTo>
                    <a:lnTo>
                      <a:pt x="130121" y="120719"/>
                    </a:lnTo>
                    <a:lnTo>
                      <a:pt x="131855" y="118793"/>
                    </a:lnTo>
                    <a:lnTo>
                      <a:pt x="134746" y="103382"/>
                    </a:lnTo>
                    <a:lnTo>
                      <a:pt x="135709" y="100878"/>
                    </a:lnTo>
                    <a:cubicBezTo>
                      <a:pt x="135773" y="100814"/>
                      <a:pt x="135773" y="100685"/>
                      <a:pt x="135837" y="100621"/>
                    </a:cubicBezTo>
                    <a:lnTo>
                      <a:pt x="136993" y="99016"/>
                    </a:lnTo>
                    <a:cubicBezTo>
                      <a:pt x="137058" y="98887"/>
                      <a:pt x="137186" y="98759"/>
                      <a:pt x="137315" y="98695"/>
                    </a:cubicBezTo>
                    <a:lnTo>
                      <a:pt x="139819" y="97153"/>
                    </a:lnTo>
                    <a:lnTo>
                      <a:pt x="140205" y="94713"/>
                    </a:lnTo>
                    <a:cubicBezTo>
                      <a:pt x="140205" y="94521"/>
                      <a:pt x="140269" y="94392"/>
                      <a:pt x="140397" y="94200"/>
                    </a:cubicBezTo>
                    <a:lnTo>
                      <a:pt x="141425" y="92787"/>
                    </a:lnTo>
                    <a:lnTo>
                      <a:pt x="142196" y="89962"/>
                    </a:lnTo>
                    <a:lnTo>
                      <a:pt x="141104" y="77376"/>
                    </a:lnTo>
                    <a:lnTo>
                      <a:pt x="140462" y="74551"/>
                    </a:lnTo>
                    <a:lnTo>
                      <a:pt x="139370" y="72239"/>
                    </a:lnTo>
                    <a:lnTo>
                      <a:pt x="137507" y="64726"/>
                    </a:lnTo>
                    <a:lnTo>
                      <a:pt x="133525" y="64726"/>
                    </a:lnTo>
                    <a:cubicBezTo>
                      <a:pt x="133461" y="64726"/>
                      <a:pt x="133333" y="64726"/>
                      <a:pt x="133268" y="64726"/>
                    </a:cubicBezTo>
                    <a:lnTo>
                      <a:pt x="131213" y="64277"/>
                    </a:lnTo>
                    <a:cubicBezTo>
                      <a:pt x="131085" y="64212"/>
                      <a:pt x="130892" y="64148"/>
                      <a:pt x="130764" y="64084"/>
                    </a:cubicBezTo>
                    <a:lnTo>
                      <a:pt x="127360" y="61580"/>
                    </a:lnTo>
                    <a:cubicBezTo>
                      <a:pt x="127231" y="61516"/>
                      <a:pt x="127103" y="61387"/>
                      <a:pt x="127038" y="61259"/>
                    </a:cubicBezTo>
                    <a:lnTo>
                      <a:pt x="114707" y="40711"/>
                    </a:lnTo>
                    <a:lnTo>
                      <a:pt x="113230" y="39041"/>
                    </a:lnTo>
                    <a:lnTo>
                      <a:pt x="111239" y="37500"/>
                    </a:lnTo>
                    <a:lnTo>
                      <a:pt x="103339" y="34675"/>
                    </a:lnTo>
                    <a:cubicBezTo>
                      <a:pt x="103275" y="34611"/>
                      <a:pt x="103146" y="34611"/>
                      <a:pt x="103082" y="34546"/>
                    </a:cubicBezTo>
                    <a:lnTo>
                      <a:pt x="93063" y="27676"/>
                    </a:lnTo>
                    <a:cubicBezTo>
                      <a:pt x="92870" y="27547"/>
                      <a:pt x="92678" y="27355"/>
                      <a:pt x="92613" y="27098"/>
                    </a:cubicBezTo>
                    <a:lnTo>
                      <a:pt x="91457" y="23694"/>
                    </a:lnTo>
                    <a:lnTo>
                      <a:pt x="90044" y="17658"/>
                    </a:lnTo>
                    <a:lnTo>
                      <a:pt x="88953" y="14833"/>
                    </a:lnTo>
                    <a:lnTo>
                      <a:pt x="87668" y="12714"/>
                    </a:lnTo>
                    <a:lnTo>
                      <a:pt x="86448" y="11109"/>
                    </a:lnTo>
                    <a:lnTo>
                      <a:pt x="84457" y="9375"/>
                    </a:lnTo>
                    <a:cubicBezTo>
                      <a:pt x="84393" y="9311"/>
                      <a:pt x="84328" y="9247"/>
                      <a:pt x="84264" y="9118"/>
                    </a:cubicBezTo>
                    <a:lnTo>
                      <a:pt x="82466" y="6164"/>
                    </a:lnTo>
                    <a:cubicBezTo>
                      <a:pt x="82402" y="6036"/>
                      <a:pt x="82337" y="5972"/>
                      <a:pt x="82337" y="5843"/>
                    </a:cubicBezTo>
                    <a:lnTo>
                      <a:pt x="81117" y="642"/>
                    </a:lnTo>
                    <a:lnTo>
                      <a:pt x="79961" y="0"/>
                    </a:lnTo>
                    <a:lnTo>
                      <a:pt x="79768" y="257"/>
                    </a:lnTo>
                    <a:lnTo>
                      <a:pt x="79576" y="2697"/>
                    </a:lnTo>
                    <a:cubicBezTo>
                      <a:pt x="79576" y="3018"/>
                      <a:pt x="79383" y="3339"/>
                      <a:pt x="79126" y="3532"/>
                    </a:cubicBezTo>
                    <a:lnTo>
                      <a:pt x="77520" y="4623"/>
                    </a:lnTo>
                    <a:cubicBezTo>
                      <a:pt x="77328" y="4752"/>
                      <a:pt x="77135" y="4816"/>
                      <a:pt x="76942" y="4816"/>
                    </a:cubicBezTo>
                    <a:lnTo>
                      <a:pt x="74438" y="5073"/>
                    </a:lnTo>
                    <a:lnTo>
                      <a:pt x="72318" y="5651"/>
                    </a:lnTo>
                    <a:lnTo>
                      <a:pt x="70391" y="6871"/>
                    </a:lnTo>
                    <a:lnTo>
                      <a:pt x="70327" y="7128"/>
                    </a:lnTo>
                    <a:lnTo>
                      <a:pt x="71034" y="8348"/>
                    </a:lnTo>
                    <a:cubicBezTo>
                      <a:pt x="71162" y="8540"/>
                      <a:pt x="71162" y="8733"/>
                      <a:pt x="71162" y="8926"/>
                    </a:cubicBezTo>
                    <a:lnTo>
                      <a:pt x="71162" y="11687"/>
                    </a:lnTo>
                    <a:cubicBezTo>
                      <a:pt x="71162" y="11879"/>
                      <a:pt x="71098" y="12008"/>
                      <a:pt x="71034" y="12200"/>
                    </a:cubicBezTo>
                    <a:lnTo>
                      <a:pt x="69235" y="16053"/>
                    </a:lnTo>
                    <a:cubicBezTo>
                      <a:pt x="69171" y="16182"/>
                      <a:pt x="69107" y="16246"/>
                      <a:pt x="69043" y="16374"/>
                    </a:cubicBezTo>
                    <a:lnTo>
                      <a:pt x="63262" y="22539"/>
                    </a:lnTo>
                    <a:lnTo>
                      <a:pt x="62042" y="26712"/>
                    </a:lnTo>
                    <a:lnTo>
                      <a:pt x="62042" y="29602"/>
                    </a:lnTo>
                    <a:lnTo>
                      <a:pt x="62556" y="29923"/>
                    </a:lnTo>
                    <a:lnTo>
                      <a:pt x="66923" y="29474"/>
                    </a:lnTo>
                    <a:cubicBezTo>
                      <a:pt x="67116" y="29474"/>
                      <a:pt x="67244" y="29474"/>
                      <a:pt x="67437" y="29538"/>
                    </a:cubicBezTo>
                    <a:lnTo>
                      <a:pt x="69942" y="30437"/>
                    </a:lnTo>
                    <a:cubicBezTo>
                      <a:pt x="70070" y="30501"/>
                      <a:pt x="70199" y="30565"/>
                      <a:pt x="70263" y="30629"/>
                    </a:cubicBezTo>
                    <a:lnTo>
                      <a:pt x="71869" y="31978"/>
                    </a:lnTo>
                    <a:cubicBezTo>
                      <a:pt x="71997" y="32042"/>
                      <a:pt x="72061" y="32170"/>
                      <a:pt x="72126" y="32299"/>
                    </a:cubicBezTo>
                    <a:lnTo>
                      <a:pt x="74630" y="36665"/>
                    </a:lnTo>
                    <a:lnTo>
                      <a:pt x="76942" y="42059"/>
                    </a:lnTo>
                    <a:cubicBezTo>
                      <a:pt x="77007" y="42188"/>
                      <a:pt x="77007" y="42252"/>
                      <a:pt x="77007" y="42380"/>
                    </a:cubicBezTo>
                    <a:lnTo>
                      <a:pt x="78163" y="53104"/>
                    </a:lnTo>
                    <a:lnTo>
                      <a:pt x="79447" y="58241"/>
                    </a:lnTo>
                    <a:lnTo>
                      <a:pt x="80989" y="60488"/>
                    </a:lnTo>
                    <a:lnTo>
                      <a:pt x="82337" y="61002"/>
                    </a:lnTo>
                    <a:lnTo>
                      <a:pt x="84264" y="61194"/>
                    </a:lnTo>
                    <a:cubicBezTo>
                      <a:pt x="84328" y="61194"/>
                      <a:pt x="84393" y="61194"/>
                      <a:pt x="84521" y="61259"/>
                    </a:cubicBezTo>
                    <a:lnTo>
                      <a:pt x="86576" y="61965"/>
                    </a:lnTo>
                    <a:cubicBezTo>
                      <a:pt x="86833" y="62029"/>
                      <a:pt x="87026" y="62158"/>
                      <a:pt x="87154" y="62415"/>
                    </a:cubicBezTo>
                    <a:lnTo>
                      <a:pt x="88310" y="64020"/>
                    </a:lnTo>
                    <a:lnTo>
                      <a:pt x="91586" y="71276"/>
                    </a:lnTo>
                    <a:lnTo>
                      <a:pt x="96981" y="79110"/>
                    </a:lnTo>
                    <a:lnTo>
                      <a:pt x="101605" y="87907"/>
                    </a:lnTo>
                    <a:cubicBezTo>
                      <a:pt x="101669" y="87971"/>
                      <a:pt x="101669" y="88035"/>
                      <a:pt x="101669" y="88164"/>
                    </a:cubicBezTo>
                    <a:lnTo>
                      <a:pt x="104881" y="100236"/>
                    </a:lnTo>
                    <a:lnTo>
                      <a:pt x="105138" y="103896"/>
                    </a:lnTo>
                    <a:lnTo>
                      <a:pt x="106101" y="105822"/>
                    </a:lnTo>
                    <a:lnTo>
                      <a:pt x="107321" y="107042"/>
                    </a:lnTo>
                    <a:lnTo>
                      <a:pt x="108798" y="108070"/>
                    </a:lnTo>
                    <a:lnTo>
                      <a:pt x="110532" y="109803"/>
                    </a:lnTo>
                    <a:cubicBezTo>
                      <a:pt x="110661" y="109932"/>
                      <a:pt x="110725" y="109996"/>
                      <a:pt x="110789" y="110124"/>
                    </a:cubicBezTo>
                    <a:lnTo>
                      <a:pt x="111945" y="112629"/>
                    </a:lnTo>
                    <a:cubicBezTo>
                      <a:pt x="112138" y="113142"/>
                      <a:pt x="112010" y="113720"/>
                      <a:pt x="111624" y="114041"/>
                    </a:cubicBezTo>
                    <a:lnTo>
                      <a:pt x="110725" y="114748"/>
                    </a:lnTo>
                    <a:cubicBezTo>
                      <a:pt x="110532" y="114876"/>
                      <a:pt x="110276" y="115005"/>
                      <a:pt x="110019" y="115005"/>
                    </a:cubicBezTo>
                    <a:lnTo>
                      <a:pt x="104303" y="115005"/>
                    </a:lnTo>
                    <a:lnTo>
                      <a:pt x="99935" y="115903"/>
                    </a:lnTo>
                    <a:lnTo>
                      <a:pt x="95054" y="117445"/>
                    </a:lnTo>
                    <a:lnTo>
                      <a:pt x="90622" y="119756"/>
                    </a:lnTo>
                    <a:lnTo>
                      <a:pt x="87668" y="122903"/>
                    </a:lnTo>
                    <a:lnTo>
                      <a:pt x="83879" y="131379"/>
                    </a:lnTo>
                    <a:cubicBezTo>
                      <a:pt x="83815" y="131443"/>
                      <a:pt x="83815" y="131507"/>
                      <a:pt x="83750" y="131636"/>
                    </a:cubicBezTo>
                    <a:lnTo>
                      <a:pt x="79319" y="137350"/>
                    </a:lnTo>
                    <a:lnTo>
                      <a:pt x="78998" y="138570"/>
                    </a:lnTo>
                    <a:lnTo>
                      <a:pt x="80796" y="142552"/>
                    </a:lnTo>
                    <a:lnTo>
                      <a:pt x="83622" y="145377"/>
                    </a:lnTo>
                    <a:cubicBezTo>
                      <a:pt x="83750" y="145505"/>
                      <a:pt x="83815" y="145634"/>
                      <a:pt x="83879" y="145762"/>
                    </a:cubicBezTo>
                    <a:lnTo>
                      <a:pt x="85035" y="148523"/>
                    </a:lnTo>
                    <a:cubicBezTo>
                      <a:pt x="85228" y="148973"/>
                      <a:pt x="85099" y="149487"/>
                      <a:pt x="84714" y="149808"/>
                    </a:cubicBezTo>
                    <a:lnTo>
                      <a:pt x="80154" y="153917"/>
                    </a:lnTo>
                    <a:lnTo>
                      <a:pt x="58638" y="167402"/>
                    </a:lnTo>
                    <a:lnTo>
                      <a:pt x="51637" y="174401"/>
                    </a:lnTo>
                    <a:lnTo>
                      <a:pt x="47655" y="177676"/>
                    </a:lnTo>
                    <a:cubicBezTo>
                      <a:pt x="47463" y="177804"/>
                      <a:pt x="47270" y="177933"/>
                      <a:pt x="47013" y="177933"/>
                    </a:cubicBezTo>
                    <a:lnTo>
                      <a:pt x="43609" y="178190"/>
                    </a:lnTo>
                    <a:cubicBezTo>
                      <a:pt x="43288" y="178190"/>
                      <a:pt x="42967" y="178061"/>
                      <a:pt x="42710" y="177868"/>
                    </a:cubicBezTo>
                    <a:lnTo>
                      <a:pt x="41104" y="176263"/>
                    </a:lnTo>
                    <a:cubicBezTo>
                      <a:pt x="40976" y="176135"/>
                      <a:pt x="40848" y="175942"/>
                      <a:pt x="40783" y="175749"/>
                    </a:cubicBezTo>
                    <a:lnTo>
                      <a:pt x="38792" y="168108"/>
                    </a:lnTo>
                    <a:lnTo>
                      <a:pt x="37700" y="166182"/>
                    </a:lnTo>
                    <a:lnTo>
                      <a:pt x="33911" y="160724"/>
                    </a:lnTo>
                    <a:lnTo>
                      <a:pt x="32562" y="160146"/>
                    </a:lnTo>
                    <a:cubicBezTo>
                      <a:pt x="32177" y="160082"/>
                      <a:pt x="31920" y="159825"/>
                      <a:pt x="31792" y="159440"/>
                    </a:cubicBezTo>
                    <a:lnTo>
                      <a:pt x="31342" y="158284"/>
                    </a:lnTo>
                    <a:cubicBezTo>
                      <a:pt x="31214" y="158027"/>
                      <a:pt x="31214" y="157706"/>
                      <a:pt x="31342" y="157385"/>
                    </a:cubicBezTo>
                    <a:lnTo>
                      <a:pt x="31792" y="156422"/>
                    </a:lnTo>
                    <a:lnTo>
                      <a:pt x="30893" y="155201"/>
                    </a:lnTo>
                    <a:lnTo>
                      <a:pt x="23378" y="148780"/>
                    </a:lnTo>
                    <a:lnTo>
                      <a:pt x="22479" y="148395"/>
                    </a:lnTo>
                    <a:lnTo>
                      <a:pt x="19717" y="149936"/>
                    </a:lnTo>
                    <a:lnTo>
                      <a:pt x="18947" y="154752"/>
                    </a:lnTo>
                    <a:lnTo>
                      <a:pt x="19589" y="161237"/>
                    </a:lnTo>
                    <a:lnTo>
                      <a:pt x="20938" y="165861"/>
                    </a:lnTo>
                    <a:lnTo>
                      <a:pt x="24277" y="172539"/>
                    </a:lnTo>
                    <a:cubicBezTo>
                      <a:pt x="24342" y="172667"/>
                      <a:pt x="24342" y="172796"/>
                      <a:pt x="24406" y="172924"/>
                    </a:cubicBezTo>
                    <a:lnTo>
                      <a:pt x="24855" y="176327"/>
                    </a:lnTo>
                    <a:cubicBezTo>
                      <a:pt x="24855" y="176520"/>
                      <a:pt x="24855" y="176713"/>
                      <a:pt x="24791" y="176841"/>
                    </a:cubicBezTo>
                    <a:lnTo>
                      <a:pt x="23442" y="180694"/>
                    </a:lnTo>
                    <a:cubicBezTo>
                      <a:pt x="23378" y="180822"/>
                      <a:pt x="23314" y="180886"/>
                      <a:pt x="23250" y="181015"/>
                    </a:cubicBezTo>
                    <a:lnTo>
                      <a:pt x="20938" y="183969"/>
                    </a:lnTo>
                    <a:cubicBezTo>
                      <a:pt x="20809" y="184097"/>
                      <a:pt x="20745" y="184226"/>
                      <a:pt x="20552" y="184290"/>
                    </a:cubicBezTo>
                    <a:lnTo>
                      <a:pt x="17598" y="185895"/>
                    </a:lnTo>
                    <a:cubicBezTo>
                      <a:pt x="17534" y="185959"/>
                      <a:pt x="17405" y="185959"/>
                      <a:pt x="17277" y="186023"/>
                    </a:cubicBezTo>
                    <a:lnTo>
                      <a:pt x="14065" y="186730"/>
                    </a:lnTo>
                    <a:cubicBezTo>
                      <a:pt x="13873" y="186794"/>
                      <a:pt x="13744" y="186730"/>
                      <a:pt x="13552" y="186730"/>
                    </a:cubicBezTo>
                    <a:lnTo>
                      <a:pt x="10918" y="186088"/>
                    </a:lnTo>
                    <a:lnTo>
                      <a:pt x="0" y="221276"/>
                    </a:lnTo>
                    <a:cubicBezTo>
                      <a:pt x="257" y="221340"/>
                      <a:pt x="450" y="221469"/>
                      <a:pt x="578" y="221726"/>
                    </a:cubicBezTo>
                    <a:lnTo>
                      <a:pt x="3019" y="225000"/>
                    </a:lnTo>
                    <a:lnTo>
                      <a:pt x="4560" y="226156"/>
                    </a:lnTo>
                    <a:lnTo>
                      <a:pt x="6423" y="226798"/>
                    </a:lnTo>
                    <a:cubicBezTo>
                      <a:pt x="6808" y="226927"/>
                      <a:pt x="7129" y="227248"/>
                      <a:pt x="7193" y="227697"/>
                    </a:cubicBezTo>
                    <a:cubicBezTo>
                      <a:pt x="7258" y="227890"/>
                      <a:pt x="7193" y="228083"/>
                      <a:pt x="7129" y="228275"/>
                    </a:cubicBezTo>
                    <a:lnTo>
                      <a:pt x="7514" y="228404"/>
                    </a:lnTo>
                    <a:cubicBezTo>
                      <a:pt x="7771" y="228468"/>
                      <a:pt x="8028" y="228661"/>
                      <a:pt x="8157" y="228917"/>
                    </a:cubicBezTo>
                    <a:lnTo>
                      <a:pt x="9313" y="230715"/>
                    </a:lnTo>
                    <a:lnTo>
                      <a:pt x="10148" y="232578"/>
                    </a:lnTo>
                    <a:lnTo>
                      <a:pt x="11175" y="233155"/>
                    </a:lnTo>
                    <a:lnTo>
                      <a:pt x="13680" y="233348"/>
                    </a:lnTo>
                    <a:cubicBezTo>
                      <a:pt x="13873" y="233348"/>
                      <a:pt x="14001" y="233412"/>
                      <a:pt x="14130" y="233476"/>
                    </a:cubicBezTo>
                    <a:lnTo>
                      <a:pt x="15735" y="234375"/>
                    </a:lnTo>
                    <a:cubicBezTo>
                      <a:pt x="15864" y="234440"/>
                      <a:pt x="15928" y="234504"/>
                      <a:pt x="15992" y="234568"/>
                    </a:cubicBezTo>
                    <a:lnTo>
                      <a:pt x="26975" y="246383"/>
                    </a:lnTo>
                    <a:cubicBezTo>
                      <a:pt x="27167" y="245998"/>
                      <a:pt x="27553" y="245805"/>
                      <a:pt x="27938" y="245805"/>
                    </a:cubicBezTo>
                    <a:lnTo>
                      <a:pt x="29094" y="245805"/>
                    </a:lnTo>
                    <a:cubicBezTo>
                      <a:pt x="29544" y="245805"/>
                      <a:pt x="29929" y="246062"/>
                      <a:pt x="30122" y="246447"/>
                    </a:cubicBezTo>
                    <a:lnTo>
                      <a:pt x="34939" y="255565"/>
                    </a:lnTo>
                    <a:lnTo>
                      <a:pt x="36866" y="261666"/>
                    </a:lnTo>
                    <a:cubicBezTo>
                      <a:pt x="36994" y="261987"/>
                      <a:pt x="36930" y="262372"/>
                      <a:pt x="36737" y="262629"/>
                    </a:cubicBezTo>
                    <a:lnTo>
                      <a:pt x="34939" y="265390"/>
                    </a:lnTo>
                    <a:cubicBezTo>
                      <a:pt x="34810" y="265583"/>
                      <a:pt x="34682" y="265711"/>
                      <a:pt x="34425" y="265775"/>
                    </a:cubicBezTo>
                    <a:lnTo>
                      <a:pt x="30764" y="267381"/>
                    </a:lnTo>
                    <a:lnTo>
                      <a:pt x="29608" y="271041"/>
                    </a:lnTo>
                    <a:lnTo>
                      <a:pt x="29993" y="277334"/>
                    </a:lnTo>
                    <a:lnTo>
                      <a:pt x="30186" y="277013"/>
                    </a:lnTo>
                    <a:cubicBezTo>
                      <a:pt x="30315" y="276691"/>
                      <a:pt x="30636" y="276499"/>
                      <a:pt x="30957" y="276435"/>
                    </a:cubicBezTo>
                    <a:lnTo>
                      <a:pt x="32755" y="275985"/>
                    </a:lnTo>
                    <a:cubicBezTo>
                      <a:pt x="33076" y="275921"/>
                      <a:pt x="33462" y="275985"/>
                      <a:pt x="33783" y="276242"/>
                    </a:cubicBezTo>
                    <a:lnTo>
                      <a:pt x="34939" y="277205"/>
                    </a:lnTo>
                    <a:lnTo>
                      <a:pt x="38535" y="278040"/>
                    </a:lnTo>
                    <a:cubicBezTo>
                      <a:pt x="38664" y="278104"/>
                      <a:pt x="38792" y="278104"/>
                      <a:pt x="38921" y="278232"/>
                    </a:cubicBezTo>
                    <a:lnTo>
                      <a:pt x="41233" y="279838"/>
                    </a:lnTo>
                    <a:lnTo>
                      <a:pt x="45729" y="284268"/>
                    </a:lnTo>
                    <a:lnTo>
                      <a:pt x="49004" y="288507"/>
                    </a:lnTo>
                    <a:cubicBezTo>
                      <a:pt x="49068" y="288571"/>
                      <a:pt x="49133" y="288635"/>
                      <a:pt x="49133" y="288763"/>
                    </a:cubicBezTo>
                    <a:lnTo>
                      <a:pt x="55298" y="302441"/>
                    </a:lnTo>
                    <a:cubicBezTo>
                      <a:pt x="55427" y="302697"/>
                      <a:pt x="55427" y="303018"/>
                      <a:pt x="55298" y="303340"/>
                    </a:cubicBezTo>
                    <a:lnTo>
                      <a:pt x="54656" y="305009"/>
                    </a:lnTo>
                    <a:lnTo>
                      <a:pt x="54463" y="306679"/>
                    </a:lnTo>
                    <a:lnTo>
                      <a:pt x="54463" y="309054"/>
                    </a:lnTo>
                    <a:lnTo>
                      <a:pt x="55812" y="308477"/>
                    </a:lnTo>
                    <a:cubicBezTo>
                      <a:pt x="55812" y="308477"/>
                      <a:pt x="55876" y="308477"/>
                      <a:pt x="55876" y="308477"/>
                    </a:cubicBezTo>
                    <a:lnTo>
                      <a:pt x="55491" y="307834"/>
                    </a:lnTo>
                    <a:cubicBezTo>
                      <a:pt x="55298" y="307449"/>
                      <a:pt x="55298" y="307000"/>
                      <a:pt x="55555" y="306614"/>
                    </a:cubicBezTo>
                    <a:lnTo>
                      <a:pt x="57354" y="304110"/>
                    </a:lnTo>
                    <a:cubicBezTo>
                      <a:pt x="57418" y="304046"/>
                      <a:pt x="57482" y="303917"/>
                      <a:pt x="57610" y="303853"/>
                    </a:cubicBezTo>
                    <a:lnTo>
                      <a:pt x="60565" y="301542"/>
                    </a:lnTo>
                    <a:cubicBezTo>
                      <a:pt x="60693" y="301477"/>
                      <a:pt x="60822" y="301349"/>
                      <a:pt x="61014" y="301349"/>
                    </a:cubicBezTo>
                    <a:lnTo>
                      <a:pt x="64675" y="300450"/>
                    </a:lnTo>
                    <a:cubicBezTo>
                      <a:pt x="64932" y="300386"/>
                      <a:pt x="65253" y="300450"/>
                      <a:pt x="65510" y="300578"/>
                    </a:cubicBezTo>
                    <a:lnTo>
                      <a:pt x="70777" y="303532"/>
                    </a:lnTo>
                    <a:lnTo>
                      <a:pt x="71933" y="303917"/>
                    </a:lnTo>
                    <a:cubicBezTo>
                      <a:pt x="72061" y="303982"/>
                      <a:pt x="72190" y="304046"/>
                      <a:pt x="72254" y="304110"/>
                    </a:cubicBezTo>
                    <a:lnTo>
                      <a:pt x="73410" y="305009"/>
                    </a:lnTo>
                    <a:cubicBezTo>
                      <a:pt x="73603" y="305138"/>
                      <a:pt x="73731" y="305394"/>
                      <a:pt x="73795" y="305651"/>
                    </a:cubicBezTo>
                    <a:lnTo>
                      <a:pt x="74245" y="307449"/>
                    </a:lnTo>
                    <a:cubicBezTo>
                      <a:pt x="74245" y="307513"/>
                      <a:pt x="74309" y="307642"/>
                      <a:pt x="74309" y="307706"/>
                    </a:cubicBezTo>
                    <a:lnTo>
                      <a:pt x="74309" y="309761"/>
                    </a:lnTo>
                    <a:cubicBezTo>
                      <a:pt x="74309" y="309889"/>
                      <a:pt x="74309" y="309953"/>
                      <a:pt x="74245" y="310082"/>
                    </a:cubicBezTo>
                    <a:lnTo>
                      <a:pt x="73346" y="313100"/>
                    </a:lnTo>
                    <a:lnTo>
                      <a:pt x="73346" y="313935"/>
                    </a:lnTo>
                    <a:lnTo>
                      <a:pt x="74438" y="314705"/>
                    </a:lnTo>
                    <a:cubicBezTo>
                      <a:pt x="74502" y="314769"/>
                      <a:pt x="74566" y="314834"/>
                      <a:pt x="74630" y="314898"/>
                    </a:cubicBezTo>
                    <a:lnTo>
                      <a:pt x="77392" y="318108"/>
                    </a:lnTo>
                    <a:lnTo>
                      <a:pt x="82466" y="322090"/>
                    </a:lnTo>
                    <a:cubicBezTo>
                      <a:pt x="82594" y="322218"/>
                      <a:pt x="82723" y="322346"/>
                      <a:pt x="82787" y="322539"/>
                    </a:cubicBezTo>
                    <a:lnTo>
                      <a:pt x="83943" y="325043"/>
                    </a:lnTo>
                    <a:cubicBezTo>
                      <a:pt x="84007" y="325172"/>
                      <a:pt x="84007" y="325300"/>
                      <a:pt x="84071" y="325429"/>
                    </a:cubicBezTo>
                    <a:lnTo>
                      <a:pt x="84328" y="328832"/>
                    </a:lnTo>
                    <a:cubicBezTo>
                      <a:pt x="84328" y="328960"/>
                      <a:pt x="84328" y="329025"/>
                      <a:pt x="84328" y="329153"/>
                    </a:cubicBezTo>
                    <a:lnTo>
                      <a:pt x="83622" y="332556"/>
                    </a:lnTo>
                    <a:cubicBezTo>
                      <a:pt x="83558" y="332749"/>
                      <a:pt x="83493" y="332877"/>
                      <a:pt x="83365" y="333070"/>
                    </a:cubicBezTo>
                    <a:lnTo>
                      <a:pt x="81759" y="335061"/>
                    </a:lnTo>
                    <a:lnTo>
                      <a:pt x="81567" y="337886"/>
                    </a:lnTo>
                    <a:lnTo>
                      <a:pt x="80860" y="340647"/>
                    </a:lnTo>
                    <a:cubicBezTo>
                      <a:pt x="80860" y="340775"/>
                      <a:pt x="80796" y="340840"/>
                      <a:pt x="80732" y="340904"/>
                    </a:cubicBezTo>
                    <a:lnTo>
                      <a:pt x="78612" y="344692"/>
                    </a:lnTo>
                    <a:lnTo>
                      <a:pt x="79897" y="345527"/>
                    </a:lnTo>
                    <a:cubicBezTo>
                      <a:pt x="80025" y="345591"/>
                      <a:pt x="80089" y="345656"/>
                      <a:pt x="80154" y="345784"/>
                    </a:cubicBezTo>
                    <a:lnTo>
                      <a:pt x="81502" y="347389"/>
                    </a:lnTo>
                    <a:cubicBezTo>
                      <a:pt x="81631" y="347518"/>
                      <a:pt x="81695" y="347710"/>
                      <a:pt x="81759" y="347903"/>
                    </a:cubicBezTo>
                    <a:lnTo>
                      <a:pt x="82209" y="350215"/>
                    </a:lnTo>
                    <a:cubicBezTo>
                      <a:pt x="82209" y="350343"/>
                      <a:pt x="82209" y="350536"/>
                      <a:pt x="82209" y="350664"/>
                    </a:cubicBezTo>
                    <a:lnTo>
                      <a:pt x="81759" y="352976"/>
                    </a:lnTo>
                    <a:cubicBezTo>
                      <a:pt x="81695" y="353361"/>
                      <a:pt x="81438" y="353682"/>
                      <a:pt x="81053" y="353811"/>
                    </a:cubicBezTo>
                    <a:cubicBezTo>
                      <a:pt x="80667" y="353939"/>
                      <a:pt x="80282" y="353875"/>
                      <a:pt x="79961" y="353682"/>
                    </a:cubicBezTo>
                    <a:lnTo>
                      <a:pt x="78355" y="352526"/>
                    </a:lnTo>
                    <a:cubicBezTo>
                      <a:pt x="78227" y="352398"/>
                      <a:pt x="78098" y="352270"/>
                      <a:pt x="77970" y="352141"/>
                    </a:cubicBezTo>
                    <a:lnTo>
                      <a:pt x="77970" y="352077"/>
                    </a:lnTo>
                    <a:lnTo>
                      <a:pt x="75915" y="352719"/>
                    </a:lnTo>
                    <a:lnTo>
                      <a:pt x="75851" y="352912"/>
                    </a:lnTo>
                    <a:lnTo>
                      <a:pt x="78291" y="356379"/>
                    </a:lnTo>
                    <a:cubicBezTo>
                      <a:pt x="78355" y="356507"/>
                      <a:pt x="78420" y="356572"/>
                      <a:pt x="78484" y="356700"/>
                    </a:cubicBezTo>
                    <a:lnTo>
                      <a:pt x="78933" y="358305"/>
                    </a:lnTo>
                    <a:lnTo>
                      <a:pt x="79190" y="360810"/>
                    </a:lnTo>
                    <a:lnTo>
                      <a:pt x="78933" y="363763"/>
                    </a:lnTo>
                    <a:lnTo>
                      <a:pt x="78484" y="366781"/>
                    </a:lnTo>
                    <a:cubicBezTo>
                      <a:pt x="78484" y="366846"/>
                      <a:pt x="78420" y="366974"/>
                      <a:pt x="78420" y="367038"/>
                    </a:cubicBezTo>
                    <a:lnTo>
                      <a:pt x="76107" y="372753"/>
                    </a:lnTo>
                    <a:lnTo>
                      <a:pt x="74694" y="375386"/>
                    </a:lnTo>
                    <a:cubicBezTo>
                      <a:pt x="74630" y="375514"/>
                      <a:pt x="74502" y="375643"/>
                      <a:pt x="74373" y="375771"/>
                    </a:cubicBezTo>
                    <a:lnTo>
                      <a:pt x="72768" y="376927"/>
                    </a:lnTo>
                    <a:cubicBezTo>
                      <a:pt x="72254" y="377248"/>
                      <a:pt x="71612" y="377184"/>
                      <a:pt x="71226" y="376734"/>
                    </a:cubicBezTo>
                    <a:lnTo>
                      <a:pt x="67565" y="372175"/>
                    </a:lnTo>
                    <a:lnTo>
                      <a:pt x="63648" y="368901"/>
                    </a:lnTo>
                    <a:lnTo>
                      <a:pt x="63712" y="369093"/>
                    </a:lnTo>
                    <a:cubicBezTo>
                      <a:pt x="63776" y="369286"/>
                      <a:pt x="63840" y="369478"/>
                      <a:pt x="63840" y="369671"/>
                    </a:cubicBezTo>
                    <a:lnTo>
                      <a:pt x="63840" y="372175"/>
                    </a:lnTo>
                    <a:cubicBezTo>
                      <a:pt x="63840" y="372240"/>
                      <a:pt x="63840" y="372304"/>
                      <a:pt x="63840" y="372432"/>
                    </a:cubicBezTo>
                    <a:lnTo>
                      <a:pt x="62684" y="377890"/>
                    </a:lnTo>
                    <a:lnTo>
                      <a:pt x="62492" y="383669"/>
                    </a:lnTo>
                    <a:lnTo>
                      <a:pt x="63070" y="385660"/>
                    </a:lnTo>
                    <a:lnTo>
                      <a:pt x="64611" y="388293"/>
                    </a:lnTo>
                    <a:lnTo>
                      <a:pt x="73860" y="399787"/>
                    </a:lnTo>
                    <a:lnTo>
                      <a:pt x="78034" y="405758"/>
                    </a:lnTo>
                    <a:cubicBezTo>
                      <a:pt x="78098" y="405823"/>
                      <a:pt x="78163" y="405951"/>
                      <a:pt x="78163" y="406015"/>
                    </a:cubicBezTo>
                    <a:lnTo>
                      <a:pt x="79383" y="409611"/>
                    </a:lnTo>
                    <a:lnTo>
                      <a:pt x="79383" y="408905"/>
                    </a:lnTo>
                    <a:cubicBezTo>
                      <a:pt x="79383" y="408263"/>
                      <a:pt x="79897" y="407749"/>
                      <a:pt x="80539" y="407749"/>
                    </a:cubicBezTo>
                    <a:lnTo>
                      <a:pt x="81695" y="407749"/>
                    </a:lnTo>
                    <a:cubicBezTo>
                      <a:pt x="82209" y="407749"/>
                      <a:pt x="82594" y="408070"/>
                      <a:pt x="82787" y="408520"/>
                    </a:cubicBezTo>
                    <a:lnTo>
                      <a:pt x="88696" y="425151"/>
                    </a:lnTo>
                    <a:cubicBezTo>
                      <a:pt x="88760" y="425279"/>
                      <a:pt x="88760" y="425343"/>
                      <a:pt x="88760" y="425472"/>
                    </a:cubicBezTo>
                    <a:lnTo>
                      <a:pt x="88953" y="428425"/>
                    </a:lnTo>
                    <a:lnTo>
                      <a:pt x="90173" y="429453"/>
                    </a:lnTo>
                    <a:cubicBezTo>
                      <a:pt x="90237" y="429517"/>
                      <a:pt x="90366" y="429645"/>
                      <a:pt x="90430" y="429710"/>
                    </a:cubicBezTo>
                    <a:lnTo>
                      <a:pt x="96595" y="439727"/>
                    </a:lnTo>
                    <a:lnTo>
                      <a:pt x="98972" y="445378"/>
                    </a:lnTo>
                    <a:cubicBezTo>
                      <a:pt x="99036" y="445506"/>
                      <a:pt x="99036" y="445634"/>
                      <a:pt x="99036" y="445763"/>
                    </a:cubicBezTo>
                    <a:lnTo>
                      <a:pt x="99486" y="452120"/>
                    </a:lnTo>
                    <a:cubicBezTo>
                      <a:pt x="99486" y="452248"/>
                      <a:pt x="99486" y="452377"/>
                      <a:pt x="99486" y="452505"/>
                    </a:cubicBezTo>
                    <a:lnTo>
                      <a:pt x="98586" y="456165"/>
                    </a:lnTo>
                    <a:lnTo>
                      <a:pt x="97880" y="458092"/>
                    </a:lnTo>
                    <a:cubicBezTo>
                      <a:pt x="97816" y="458220"/>
                      <a:pt x="97752" y="458348"/>
                      <a:pt x="97687" y="458413"/>
                    </a:cubicBezTo>
                    <a:lnTo>
                      <a:pt x="96531" y="459761"/>
                    </a:lnTo>
                    <a:lnTo>
                      <a:pt x="94990" y="461045"/>
                    </a:lnTo>
                    <a:lnTo>
                      <a:pt x="91522" y="463421"/>
                    </a:lnTo>
                    <a:lnTo>
                      <a:pt x="90494" y="465476"/>
                    </a:lnTo>
                    <a:cubicBezTo>
                      <a:pt x="90301" y="465926"/>
                      <a:pt x="89852" y="466182"/>
                      <a:pt x="89338" y="466118"/>
                    </a:cubicBezTo>
                    <a:lnTo>
                      <a:pt x="88053" y="465990"/>
                    </a:lnTo>
                    <a:lnTo>
                      <a:pt x="87925" y="466118"/>
                    </a:lnTo>
                    <a:lnTo>
                      <a:pt x="88053" y="467402"/>
                    </a:lnTo>
                    <a:cubicBezTo>
                      <a:pt x="88053" y="467595"/>
                      <a:pt x="88053" y="467788"/>
                      <a:pt x="87989" y="467916"/>
                    </a:cubicBezTo>
                    <a:lnTo>
                      <a:pt x="86640" y="471769"/>
                    </a:lnTo>
                    <a:cubicBezTo>
                      <a:pt x="86576" y="471961"/>
                      <a:pt x="86512" y="472090"/>
                      <a:pt x="86384" y="472218"/>
                    </a:cubicBezTo>
                    <a:lnTo>
                      <a:pt x="85484" y="473117"/>
                    </a:lnTo>
                    <a:cubicBezTo>
                      <a:pt x="85356" y="473246"/>
                      <a:pt x="85228" y="473310"/>
                      <a:pt x="85035" y="473374"/>
                    </a:cubicBezTo>
                    <a:lnTo>
                      <a:pt x="81631" y="474530"/>
                    </a:lnTo>
                    <a:cubicBezTo>
                      <a:pt x="81374" y="474594"/>
                      <a:pt x="81117" y="474594"/>
                      <a:pt x="80860" y="474530"/>
                    </a:cubicBezTo>
                    <a:lnTo>
                      <a:pt x="78355" y="473631"/>
                    </a:lnTo>
                    <a:lnTo>
                      <a:pt x="75979" y="472218"/>
                    </a:lnTo>
                    <a:lnTo>
                      <a:pt x="73667" y="471448"/>
                    </a:lnTo>
                    <a:lnTo>
                      <a:pt x="71933" y="471769"/>
                    </a:lnTo>
                    <a:lnTo>
                      <a:pt x="70648" y="472668"/>
                    </a:lnTo>
                    <a:lnTo>
                      <a:pt x="69621" y="473952"/>
                    </a:lnTo>
                    <a:cubicBezTo>
                      <a:pt x="69556" y="474016"/>
                      <a:pt x="69428" y="474145"/>
                      <a:pt x="69364" y="474209"/>
                    </a:cubicBezTo>
                    <a:lnTo>
                      <a:pt x="67565" y="475365"/>
                    </a:lnTo>
                    <a:cubicBezTo>
                      <a:pt x="67501" y="475429"/>
                      <a:pt x="67373" y="475493"/>
                      <a:pt x="67244" y="475493"/>
                    </a:cubicBezTo>
                    <a:lnTo>
                      <a:pt x="65639" y="475943"/>
                    </a:lnTo>
                    <a:cubicBezTo>
                      <a:pt x="65574" y="475943"/>
                      <a:pt x="65510" y="476007"/>
                      <a:pt x="65382" y="476007"/>
                    </a:cubicBezTo>
                    <a:lnTo>
                      <a:pt x="62106" y="476199"/>
                    </a:lnTo>
                    <a:lnTo>
                      <a:pt x="61207" y="476521"/>
                    </a:lnTo>
                    <a:lnTo>
                      <a:pt x="59601" y="478704"/>
                    </a:lnTo>
                    <a:lnTo>
                      <a:pt x="56069" y="486088"/>
                    </a:lnTo>
                    <a:cubicBezTo>
                      <a:pt x="56005" y="486152"/>
                      <a:pt x="56005" y="486281"/>
                      <a:pt x="55876" y="486345"/>
                    </a:cubicBezTo>
                    <a:lnTo>
                      <a:pt x="54528" y="487950"/>
                    </a:lnTo>
                    <a:cubicBezTo>
                      <a:pt x="54335" y="488143"/>
                      <a:pt x="54078" y="488271"/>
                      <a:pt x="53821" y="488336"/>
                    </a:cubicBezTo>
                    <a:lnTo>
                      <a:pt x="52280" y="488528"/>
                    </a:lnTo>
                    <a:lnTo>
                      <a:pt x="51445" y="489106"/>
                    </a:lnTo>
                    <a:lnTo>
                      <a:pt x="51252" y="489620"/>
                    </a:lnTo>
                    <a:lnTo>
                      <a:pt x="51766" y="490455"/>
                    </a:lnTo>
                    <a:lnTo>
                      <a:pt x="52023" y="490455"/>
                    </a:lnTo>
                    <a:lnTo>
                      <a:pt x="53436" y="489877"/>
                    </a:lnTo>
                    <a:cubicBezTo>
                      <a:pt x="53564" y="489813"/>
                      <a:pt x="53757" y="489813"/>
                      <a:pt x="53885" y="489813"/>
                    </a:cubicBezTo>
                    <a:lnTo>
                      <a:pt x="55684" y="489813"/>
                    </a:lnTo>
                    <a:cubicBezTo>
                      <a:pt x="55941" y="489813"/>
                      <a:pt x="56198" y="489941"/>
                      <a:pt x="56454" y="490069"/>
                    </a:cubicBezTo>
                    <a:lnTo>
                      <a:pt x="56776" y="490326"/>
                    </a:lnTo>
                    <a:cubicBezTo>
                      <a:pt x="56840" y="490262"/>
                      <a:pt x="56904" y="490198"/>
                      <a:pt x="56968" y="490069"/>
                    </a:cubicBezTo>
                    <a:lnTo>
                      <a:pt x="58124" y="488914"/>
                    </a:lnTo>
                    <a:cubicBezTo>
                      <a:pt x="58253" y="488785"/>
                      <a:pt x="58445" y="488657"/>
                      <a:pt x="58638" y="488592"/>
                    </a:cubicBezTo>
                    <a:lnTo>
                      <a:pt x="60244" y="488143"/>
                    </a:lnTo>
                    <a:cubicBezTo>
                      <a:pt x="60372" y="488143"/>
                      <a:pt x="60436" y="488079"/>
                      <a:pt x="60565" y="488079"/>
                    </a:cubicBezTo>
                    <a:lnTo>
                      <a:pt x="62877" y="488079"/>
                    </a:lnTo>
                    <a:cubicBezTo>
                      <a:pt x="63005" y="488079"/>
                      <a:pt x="63134" y="488079"/>
                      <a:pt x="63262" y="488143"/>
                    </a:cubicBezTo>
                    <a:lnTo>
                      <a:pt x="65318" y="488849"/>
                    </a:lnTo>
                    <a:cubicBezTo>
                      <a:pt x="65510" y="488914"/>
                      <a:pt x="65639" y="488978"/>
                      <a:pt x="65767" y="489106"/>
                    </a:cubicBezTo>
                    <a:lnTo>
                      <a:pt x="67116" y="490455"/>
                    </a:lnTo>
                    <a:lnTo>
                      <a:pt x="68400" y="492188"/>
                    </a:lnTo>
                    <a:lnTo>
                      <a:pt x="69749" y="493537"/>
                    </a:lnTo>
                    <a:lnTo>
                      <a:pt x="70391" y="493858"/>
                    </a:lnTo>
                    <a:lnTo>
                      <a:pt x="73474" y="494500"/>
                    </a:lnTo>
                    <a:cubicBezTo>
                      <a:pt x="73667" y="494564"/>
                      <a:pt x="73860" y="494628"/>
                      <a:pt x="74052" y="494821"/>
                    </a:cubicBezTo>
                    <a:lnTo>
                      <a:pt x="75208" y="495977"/>
                    </a:lnTo>
                    <a:cubicBezTo>
                      <a:pt x="75465" y="496234"/>
                      <a:pt x="75594" y="496619"/>
                      <a:pt x="75529" y="497004"/>
                    </a:cubicBezTo>
                    <a:lnTo>
                      <a:pt x="75337" y="497903"/>
                    </a:lnTo>
                    <a:lnTo>
                      <a:pt x="76364" y="502334"/>
                    </a:lnTo>
                    <a:lnTo>
                      <a:pt x="76878" y="503361"/>
                    </a:lnTo>
                    <a:lnTo>
                      <a:pt x="78227" y="504325"/>
                    </a:lnTo>
                    <a:cubicBezTo>
                      <a:pt x="78548" y="504517"/>
                      <a:pt x="78677" y="504838"/>
                      <a:pt x="78677" y="505223"/>
                    </a:cubicBezTo>
                    <a:cubicBezTo>
                      <a:pt x="78677" y="505609"/>
                      <a:pt x="78548" y="505930"/>
                      <a:pt x="78227" y="506122"/>
                    </a:cubicBezTo>
                    <a:lnTo>
                      <a:pt x="77071" y="507021"/>
                    </a:lnTo>
                    <a:cubicBezTo>
                      <a:pt x="76878" y="507214"/>
                      <a:pt x="76621" y="507278"/>
                      <a:pt x="76364" y="507278"/>
                    </a:cubicBezTo>
                    <a:lnTo>
                      <a:pt x="75465" y="507278"/>
                    </a:lnTo>
                    <a:cubicBezTo>
                      <a:pt x="75208" y="507278"/>
                      <a:pt x="74951" y="507214"/>
                      <a:pt x="74759" y="507021"/>
                    </a:cubicBezTo>
                    <a:lnTo>
                      <a:pt x="74309" y="506700"/>
                    </a:lnTo>
                    <a:lnTo>
                      <a:pt x="74309" y="507535"/>
                    </a:lnTo>
                    <a:lnTo>
                      <a:pt x="74759" y="508755"/>
                    </a:lnTo>
                    <a:lnTo>
                      <a:pt x="75273" y="509012"/>
                    </a:lnTo>
                    <a:lnTo>
                      <a:pt x="77071" y="508306"/>
                    </a:lnTo>
                    <a:cubicBezTo>
                      <a:pt x="77392" y="508177"/>
                      <a:pt x="77777" y="508177"/>
                      <a:pt x="78098" y="508370"/>
                    </a:cubicBezTo>
                    <a:cubicBezTo>
                      <a:pt x="78420" y="508563"/>
                      <a:pt x="78612" y="508884"/>
                      <a:pt x="78612" y="509269"/>
                    </a:cubicBezTo>
                    <a:lnTo>
                      <a:pt x="79062" y="515433"/>
                    </a:lnTo>
                    <a:lnTo>
                      <a:pt x="79640" y="518066"/>
                    </a:lnTo>
                    <a:lnTo>
                      <a:pt x="80732" y="518965"/>
                    </a:lnTo>
                    <a:cubicBezTo>
                      <a:pt x="80860" y="519093"/>
                      <a:pt x="80989" y="519222"/>
                      <a:pt x="81053" y="519414"/>
                    </a:cubicBezTo>
                    <a:lnTo>
                      <a:pt x="81759" y="521020"/>
                    </a:lnTo>
                    <a:cubicBezTo>
                      <a:pt x="81824" y="521212"/>
                      <a:pt x="81888" y="521341"/>
                      <a:pt x="81824" y="521534"/>
                    </a:cubicBezTo>
                    <a:lnTo>
                      <a:pt x="81567" y="524937"/>
                    </a:lnTo>
                    <a:lnTo>
                      <a:pt x="81759" y="527569"/>
                    </a:lnTo>
                    <a:lnTo>
                      <a:pt x="83301" y="528404"/>
                    </a:lnTo>
                    <a:cubicBezTo>
                      <a:pt x="83815" y="528661"/>
                      <a:pt x="84007" y="529303"/>
                      <a:pt x="83815" y="529817"/>
                    </a:cubicBezTo>
                    <a:lnTo>
                      <a:pt x="82016" y="534376"/>
                    </a:lnTo>
                    <a:lnTo>
                      <a:pt x="80667" y="539256"/>
                    </a:lnTo>
                    <a:lnTo>
                      <a:pt x="79768" y="544265"/>
                    </a:lnTo>
                    <a:lnTo>
                      <a:pt x="80667" y="566996"/>
                    </a:lnTo>
                    <a:lnTo>
                      <a:pt x="81759" y="569564"/>
                    </a:lnTo>
                    <a:cubicBezTo>
                      <a:pt x="81824" y="569693"/>
                      <a:pt x="81824" y="569757"/>
                      <a:pt x="81824" y="569885"/>
                    </a:cubicBezTo>
                    <a:lnTo>
                      <a:pt x="83622" y="589534"/>
                    </a:lnTo>
                    <a:lnTo>
                      <a:pt x="84521" y="594543"/>
                    </a:lnTo>
                    <a:lnTo>
                      <a:pt x="86705" y="593837"/>
                    </a:lnTo>
                    <a:cubicBezTo>
                      <a:pt x="87026" y="593708"/>
                      <a:pt x="87347" y="593773"/>
                      <a:pt x="87668" y="593965"/>
                    </a:cubicBezTo>
                    <a:cubicBezTo>
                      <a:pt x="87925" y="594158"/>
                      <a:pt x="88118" y="594415"/>
                      <a:pt x="88182" y="594736"/>
                    </a:cubicBezTo>
                    <a:lnTo>
                      <a:pt x="89017" y="599487"/>
                    </a:lnTo>
                    <a:lnTo>
                      <a:pt x="95439" y="607257"/>
                    </a:lnTo>
                    <a:cubicBezTo>
                      <a:pt x="95504" y="607386"/>
                      <a:pt x="95632" y="607514"/>
                      <a:pt x="95632" y="607642"/>
                    </a:cubicBezTo>
                    <a:lnTo>
                      <a:pt x="97238" y="612651"/>
                    </a:lnTo>
                    <a:cubicBezTo>
                      <a:pt x="97366" y="612972"/>
                      <a:pt x="97302" y="613357"/>
                      <a:pt x="97045" y="613678"/>
                    </a:cubicBezTo>
                    <a:cubicBezTo>
                      <a:pt x="96852" y="613999"/>
                      <a:pt x="96467" y="614128"/>
                      <a:pt x="96146" y="614128"/>
                    </a:cubicBezTo>
                    <a:lnTo>
                      <a:pt x="95247" y="614128"/>
                    </a:lnTo>
                    <a:cubicBezTo>
                      <a:pt x="94797" y="614128"/>
                      <a:pt x="94412" y="613871"/>
                      <a:pt x="94219" y="613486"/>
                    </a:cubicBezTo>
                    <a:lnTo>
                      <a:pt x="92870" y="610725"/>
                    </a:lnTo>
                    <a:lnTo>
                      <a:pt x="91265" y="608541"/>
                    </a:lnTo>
                    <a:lnTo>
                      <a:pt x="88888" y="607000"/>
                    </a:lnTo>
                    <a:lnTo>
                      <a:pt x="87347" y="606808"/>
                    </a:lnTo>
                    <a:lnTo>
                      <a:pt x="87475" y="607257"/>
                    </a:lnTo>
                    <a:cubicBezTo>
                      <a:pt x="87475" y="607321"/>
                      <a:pt x="87475" y="607450"/>
                      <a:pt x="87475" y="607514"/>
                    </a:cubicBezTo>
                    <a:lnTo>
                      <a:pt x="87475" y="609826"/>
                    </a:lnTo>
                    <a:lnTo>
                      <a:pt x="87925" y="611238"/>
                    </a:lnTo>
                    <a:lnTo>
                      <a:pt x="91136" y="612844"/>
                    </a:lnTo>
                    <a:cubicBezTo>
                      <a:pt x="91457" y="612972"/>
                      <a:pt x="91650" y="613293"/>
                      <a:pt x="91714" y="613614"/>
                    </a:cubicBezTo>
                    <a:lnTo>
                      <a:pt x="92164" y="615926"/>
                    </a:lnTo>
                    <a:cubicBezTo>
                      <a:pt x="92164" y="616054"/>
                      <a:pt x="92164" y="616183"/>
                      <a:pt x="92164" y="616375"/>
                    </a:cubicBezTo>
                    <a:lnTo>
                      <a:pt x="91714" y="618880"/>
                    </a:lnTo>
                    <a:cubicBezTo>
                      <a:pt x="91714" y="618944"/>
                      <a:pt x="91650" y="619072"/>
                      <a:pt x="91650" y="619136"/>
                    </a:cubicBezTo>
                    <a:lnTo>
                      <a:pt x="90944" y="620742"/>
                    </a:lnTo>
                    <a:cubicBezTo>
                      <a:pt x="90815" y="621063"/>
                      <a:pt x="90494" y="621320"/>
                      <a:pt x="90173" y="621384"/>
                    </a:cubicBezTo>
                    <a:cubicBezTo>
                      <a:pt x="89788" y="621448"/>
                      <a:pt x="89466" y="621384"/>
                      <a:pt x="89145" y="621127"/>
                    </a:cubicBezTo>
                    <a:lnTo>
                      <a:pt x="88053" y="620164"/>
                    </a:lnTo>
                    <a:lnTo>
                      <a:pt x="87861" y="637180"/>
                    </a:lnTo>
                    <a:cubicBezTo>
                      <a:pt x="87861" y="637244"/>
                      <a:pt x="87861" y="637373"/>
                      <a:pt x="87861" y="637437"/>
                    </a:cubicBezTo>
                    <a:lnTo>
                      <a:pt x="86255" y="644500"/>
                    </a:lnTo>
                    <a:lnTo>
                      <a:pt x="85998" y="647133"/>
                    </a:lnTo>
                    <a:lnTo>
                      <a:pt x="87475" y="646619"/>
                    </a:lnTo>
                    <a:cubicBezTo>
                      <a:pt x="87797" y="646491"/>
                      <a:pt x="88182" y="646555"/>
                      <a:pt x="88503" y="646748"/>
                    </a:cubicBezTo>
                    <a:cubicBezTo>
                      <a:pt x="88824" y="646940"/>
                      <a:pt x="89017" y="647326"/>
                      <a:pt x="89017" y="647711"/>
                    </a:cubicBezTo>
                    <a:lnTo>
                      <a:pt x="89017" y="648867"/>
                    </a:lnTo>
                    <a:cubicBezTo>
                      <a:pt x="89017" y="649316"/>
                      <a:pt x="88760" y="649701"/>
                      <a:pt x="88375" y="649894"/>
                    </a:cubicBezTo>
                    <a:lnTo>
                      <a:pt x="85228" y="651371"/>
                    </a:lnTo>
                    <a:lnTo>
                      <a:pt x="83943" y="653169"/>
                    </a:lnTo>
                    <a:lnTo>
                      <a:pt x="82851" y="659526"/>
                    </a:lnTo>
                    <a:cubicBezTo>
                      <a:pt x="82851" y="659590"/>
                      <a:pt x="82787" y="659654"/>
                      <a:pt x="82787" y="659783"/>
                    </a:cubicBezTo>
                    <a:lnTo>
                      <a:pt x="81888" y="662095"/>
                    </a:lnTo>
                    <a:cubicBezTo>
                      <a:pt x="81824" y="662159"/>
                      <a:pt x="81824" y="662223"/>
                      <a:pt x="81759" y="662351"/>
                    </a:cubicBezTo>
                    <a:lnTo>
                      <a:pt x="77842" y="667938"/>
                    </a:lnTo>
                    <a:lnTo>
                      <a:pt x="82915" y="676799"/>
                    </a:lnTo>
                    <a:lnTo>
                      <a:pt x="84971" y="678340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6" name="Forma libre: forma 75">
                <a:extLst>
                  <a:ext uri="{FF2B5EF4-FFF2-40B4-BE49-F238E27FC236}">
                    <a16:creationId xmlns:a16="http://schemas.microsoft.com/office/drawing/2014/main" id="{CCBAF197-8FC6-4FA3-9AD7-3BF7CF7A5C3C}"/>
                  </a:ext>
                </a:extLst>
              </p:cNvPr>
              <p:cNvSpPr/>
              <p:nvPr/>
            </p:nvSpPr>
            <p:spPr>
              <a:xfrm>
                <a:off x="514704" y="928511"/>
                <a:ext cx="128" cy="385"/>
              </a:xfrm>
              <a:custGeom>
                <a:avLst/>
                <a:gdLst>
                  <a:gd name="connsiteX0" fmla="*/ 128 w 128"/>
                  <a:gd name="connsiteY0" fmla="*/ 0 h 385"/>
                  <a:gd name="connsiteX1" fmla="*/ 0 w 128"/>
                  <a:gd name="connsiteY1" fmla="*/ 257 h 385"/>
                  <a:gd name="connsiteX2" fmla="*/ 0 w 128"/>
                  <a:gd name="connsiteY2" fmla="*/ 385 h 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" h="385">
                    <a:moveTo>
                      <a:pt x="128" y="0"/>
                    </a:moveTo>
                    <a:lnTo>
                      <a:pt x="0" y="257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7C7C7C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7" name="Forma libre: forma 76">
                <a:extLst>
                  <a:ext uri="{FF2B5EF4-FFF2-40B4-BE49-F238E27FC236}">
                    <a16:creationId xmlns:a16="http://schemas.microsoft.com/office/drawing/2014/main" id="{17F117A0-588C-4590-9162-8A947D35AC7D}"/>
                  </a:ext>
                </a:extLst>
              </p:cNvPr>
              <p:cNvSpPr/>
              <p:nvPr/>
            </p:nvSpPr>
            <p:spPr>
              <a:xfrm>
                <a:off x="817400" y="202204"/>
                <a:ext cx="210274" cy="380651"/>
              </a:xfrm>
              <a:custGeom>
                <a:avLst/>
                <a:gdLst>
                  <a:gd name="connsiteX0" fmla="*/ 16570 w 210274"/>
                  <a:gd name="connsiteY0" fmla="*/ 42573 h 380651"/>
                  <a:gd name="connsiteX1" fmla="*/ 22864 w 210274"/>
                  <a:gd name="connsiteY1" fmla="*/ 48416 h 380651"/>
                  <a:gd name="connsiteX2" fmla="*/ 26397 w 210274"/>
                  <a:gd name="connsiteY2" fmla="*/ 52654 h 380651"/>
                  <a:gd name="connsiteX3" fmla="*/ 26525 w 210274"/>
                  <a:gd name="connsiteY3" fmla="*/ 52847 h 380651"/>
                  <a:gd name="connsiteX4" fmla="*/ 27681 w 210274"/>
                  <a:gd name="connsiteY4" fmla="*/ 55159 h 380651"/>
                  <a:gd name="connsiteX5" fmla="*/ 27810 w 210274"/>
                  <a:gd name="connsiteY5" fmla="*/ 55480 h 380651"/>
                  <a:gd name="connsiteX6" fmla="*/ 28902 w 210274"/>
                  <a:gd name="connsiteY6" fmla="*/ 61644 h 380651"/>
                  <a:gd name="connsiteX7" fmla="*/ 30058 w 210274"/>
                  <a:gd name="connsiteY7" fmla="*/ 63378 h 380651"/>
                  <a:gd name="connsiteX8" fmla="*/ 31792 w 210274"/>
                  <a:gd name="connsiteY8" fmla="*/ 64855 h 380651"/>
                  <a:gd name="connsiteX9" fmla="*/ 31984 w 210274"/>
                  <a:gd name="connsiteY9" fmla="*/ 65047 h 380651"/>
                  <a:gd name="connsiteX10" fmla="*/ 33333 w 210274"/>
                  <a:gd name="connsiteY10" fmla="*/ 66845 h 380651"/>
                  <a:gd name="connsiteX11" fmla="*/ 33526 w 210274"/>
                  <a:gd name="connsiteY11" fmla="*/ 67295 h 380651"/>
                  <a:gd name="connsiteX12" fmla="*/ 34232 w 210274"/>
                  <a:gd name="connsiteY12" fmla="*/ 70248 h 380651"/>
                  <a:gd name="connsiteX13" fmla="*/ 34232 w 210274"/>
                  <a:gd name="connsiteY13" fmla="*/ 70762 h 380651"/>
                  <a:gd name="connsiteX14" fmla="*/ 33526 w 210274"/>
                  <a:gd name="connsiteY14" fmla="*/ 73523 h 380651"/>
                  <a:gd name="connsiteX15" fmla="*/ 32177 w 210274"/>
                  <a:gd name="connsiteY15" fmla="*/ 76541 h 380651"/>
                  <a:gd name="connsiteX16" fmla="*/ 31535 w 210274"/>
                  <a:gd name="connsiteY16" fmla="*/ 79880 h 380651"/>
                  <a:gd name="connsiteX17" fmla="*/ 31728 w 210274"/>
                  <a:gd name="connsiteY17" fmla="*/ 81421 h 380651"/>
                  <a:gd name="connsiteX18" fmla="*/ 34682 w 210274"/>
                  <a:gd name="connsiteY18" fmla="*/ 89769 h 380651"/>
                  <a:gd name="connsiteX19" fmla="*/ 34746 w 210274"/>
                  <a:gd name="connsiteY19" fmla="*/ 90154 h 380651"/>
                  <a:gd name="connsiteX20" fmla="*/ 34746 w 210274"/>
                  <a:gd name="connsiteY20" fmla="*/ 93365 h 380651"/>
                  <a:gd name="connsiteX21" fmla="*/ 33590 w 210274"/>
                  <a:gd name="connsiteY21" fmla="*/ 106721 h 380651"/>
                  <a:gd name="connsiteX22" fmla="*/ 34040 w 210274"/>
                  <a:gd name="connsiteY22" fmla="*/ 116610 h 380651"/>
                  <a:gd name="connsiteX23" fmla="*/ 33590 w 210274"/>
                  <a:gd name="connsiteY23" fmla="*/ 120206 h 380651"/>
                  <a:gd name="connsiteX24" fmla="*/ 33462 w 210274"/>
                  <a:gd name="connsiteY24" fmla="*/ 120591 h 380651"/>
                  <a:gd name="connsiteX25" fmla="*/ 30379 w 210274"/>
                  <a:gd name="connsiteY25" fmla="*/ 125792 h 380651"/>
                  <a:gd name="connsiteX26" fmla="*/ 30058 w 210274"/>
                  <a:gd name="connsiteY26" fmla="*/ 126177 h 380651"/>
                  <a:gd name="connsiteX27" fmla="*/ 21387 w 210274"/>
                  <a:gd name="connsiteY27" fmla="*/ 132149 h 380651"/>
                  <a:gd name="connsiteX28" fmla="*/ 18882 w 210274"/>
                  <a:gd name="connsiteY28" fmla="*/ 137415 h 380651"/>
                  <a:gd name="connsiteX29" fmla="*/ 17983 w 210274"/>
                  <a:gd name="connsiteY29" fmla="*/ 144285 h 380651"/>
                  <a:gd name="connsiteX30" fmla="*/ 17020 w 210274"/>
                  <a:gd name="connsiteY30" fmla="*/ 147881 h 380651"/>
                  <a:gd name="connsiteX31" fmla="*/ 16891 w 210274"/>
                  <a:gd name="connsiteY31" fmla="*/ 148202 h 380651"/>
                  <a:gd name="connsiteX32" fmla="*/ 15029 w 210274"/>
                  <a:gd name="connsiteY32" fmla="*/ 150963 h 380651"/>
                  <a:gd name="connsiteX33" fmla="*/ 12524 w 210274"/>
                  <a:gd name="connsiteY33" fmla="*/ 153917 h 380651"/>
                  <a:gd name="connsiteX34" fmla="*/ 3532 w 210274"/>
                  <a:gd name="connsiteY34" fmla="*/ 171704 h 380651"/>
                  <a:gd name="connsiteX35" fmla="*/ 2441 w 210274"/>
                  <a:gd name="connsiteY35" fmla="*/ 177034 h 380651"/>
                  <a:gd name="connsiteX36" fmla="*/ 385 w 210274"/>
                  <a:gd name="connsiteY36" fmla="*/ 182106 h 380651"/>
                  <a:gd name="connsiteX37" fmla="*/ 0 w 210274"/>
                  <a:gd name="connsiteY37" fmla="*/ 185253 h 380651"/>
                  <a:gd name="connsiteX38" fmla="*/ 578 w 210274"/>
                  <a:gd name="connsiteY38" fmla="*/ 189041 h 380651"/>
                  <a:gd name="connsiteX39" fmla="*/ 1991 w 210274"/>
                  <a:gd name="connsiteY39" fmla="*/ 190454 h 380651"/>
                  <a:gd name="connsiteX40" fmla="*/ 4239 w 210274"/>
                  <a:gd name="connsiteY40" fmla="*/ 191289 h 380651"/>
                  <a:gd name="connsiteX41" fmla="*/ 4496 w 210274"/>
                  <a:gd name="connsiteY41" fmla="*/ 191417 h 380651"/>
                  <a:gd name="connsiteX42" fmla="*/ 7386 w 210274"/>
                  <a:gd name="connsiteY42" fmla="*/ 193408 h 380651"/>
                  <a:gd name="connsiteX43" fmla="*/ 8414 w 210274"/>
                  <a:gd name="connsiteY43" fmla="*/ 193793 h 380651"/>
                  <a:gd name="connsiteX44" fmla="*/ 12781 w 210274"/>
                  <a:gd name="connsiteY44" fmla="*/ 194628 h 380651"/>
                  <a:gd name="connsiteX45" fmla="*/ 13295 w 210274"/>
                  <a:gd name="connsiteY45" fmla="*/ 194885 h 380651"/>
                  <a:gd name="connsiteX46" fmla="*/ 15093 w 210274"/>
                  <a:gd name="connsiteY46" fmla="*/ 196490 h 380651"/>
                  <a:gd name="connsiteX47" fmla="*/ 15286 w 210274"/>
                  <a:gd name="connsiteY47" fmla="*/ 196683 h 380651"/>
                  <a:gd name="connsiteX48" fmla="*/ 16634 w 210274"/>
                  <a:gd name="connsiteY48" fmla="*/ 198481 h 380651"/>
                  <a:gd name="connsiteX49" fmla="*/ 16763 w 210274"/>
                  <a:gd name="connsiteY49" fmla="*/ 198737 h 380651"/>
                  <a:gd name="connsiteX50" fmla="*/ 18947 w 210274"/>
                  <a:gd name="connsiteY50" fmla="*/ 203489 h 380651"/>
                  <a:gd name="connsiteX51" fmla="*/ 20873 w 210274"/>
                  <a:gd name="connsiteY51" fmla="*/ 204581 h 380651"/>
                  <a:gd name="connsiteX52" fmla="*/ 21323 w 210274"/>
                  <a:gd name="connsiteY52" fmla="*/ 205095 h 380651"/>
                  <a:gd name="connsiteX53" fmla="*/ 22029 w 210274"/>
                  <a:gd name="connsiteY53" fmla="*/ 206443 h 380651"/>
                  <a:gd name="connsiteX54" fmla="*/ 22158 w 210274"/>
                  <a:gd name="connsiteY54" fmla="*/ 207085 h 380651"/>
                  <a:gd name="connsiteX55" fmla="*/ 21708 w 210274"/>
                  <a:gd name="connsiteY55" fmla="*/ 211195 h 380651"/>
                  <a:gd name="connsiteX56" fmla="*/ 21644 w 210274"/>
                  <a:gd name="connsiteY56" fmla="*/ 211516 h 380651"/>
                  <a:gd name="connsiteX57" fmla="*/ 20745 w 210274"/>
                  <a:gd name="connsiteY57" fmla="*/ 213827 h 380651"/>
                  <a:gd name="connsiteX58" fmla="*/ 20360 w 210274"/>
                  <a:gd name="connsiteY58" fmla="*/ 214341 h 380651"/>
                  <a:gd name="connsiteX59" fmla="*/ 18561 w 210274"/>
                  <a:gd name="connsiteY59" fmla="*/ 215690 h 380651"/>
                  <a:gd name="connsiteX60" fmla="*/ 12909 w 210274"/>
                  <a:gd name="connsiteY60" fmla="*/ 218515 h 380651"/>
                  <a:gd name="connsiteX61" fmla="*/ 11689 w 210274"/>
                  <a:gd name="connsiteY61" fmla="*/ 219350 h 380651"/>
                  <a:gd name="connsiteX62" fmla="*/ 10983 w 210274"/>
                  <a:gd name="connsiteY62" fmla="*/ 220955 h 380651"/>
                  <a:gd name="connsiteX63" fmla="*/ 10790 w 210274"/>
                  <a:gd name="connsiteY63" fmla="*/ 224166 h 380651"/>
                  <a:gd name="connsiteX64" fmla="*/ 10790 w 210274"/>
                  <a:gd name="connsiteY64" fmla="*/ 231293 h 380651"/>
                  <a:gd name="connsiteX65" fmla="*/ 11432 w 210274"/>
                  <a:gd name="connsiteY65" fmla="*/ 234247 h 380651"/>
                  <a:gd name="connsiteX66" fmla="*/ 12781 w 210274"/>
                  <a:gd name="connsiteY66" fmla="*/ 237072 h 380651"/>
                  <a:gd name="connsiteX67" fmla="*/ 14001 w 210274"/>
                  <a:gd name="connsiteY67" fmla="*/ 238870 h 380651"/>
                  <a:gd name="connsiteX68" fmla="*/ 19139 w 210274"/>
                  <a:gd name="connsiteY68" fmla="*/ 243558 h 380651"/>
                  <a:gd name="connsiteX69" fmla="*/ 19460 w 210274"/>
                  <a:gd name="connsiteY69" fmla="*/ 244071 h 380651"/>
                  <a:gd name="connsiteX70" fmla="*/ 20360 w 210274"/>
                  <a:gd name="connsiteY70" fmla="*/ 246833 h 380651"/>
                  <a:gd name="connsiteX71" fmla="*/ 20424 w 210274"/>
                  <a:gd name="connsiteY71" fmla="*/ 247411 h 380651"/>
                  <a:gd name="connsiteX72" fmla="*/ 19717 w 210274"/>
                  <a:gd name="connsiteY72" fmla="*/ 250621 h 380651"/>
                  <a:gd name="connsiteX73" fmla="*/ 18561 w 210274"/>
                  <a:gd name="connsiteY73" fmla="*/ 254153 h 380651"/>
                  <a:gd name="connsiteX74" fmla="*/ 17983 w 210274"/>
                  <a:gd name="connsiteY74" fmla="*/ 256786 h 380651"/>
                  <a:gd name="connsiteX75" fmla="*/ 18369 w 210274"/>
                  <a:gd name="connsiteY75" fmla="*/ 259547 h 380651"/>
                  <a:gd name="connsiteX76" fmla="*/ 19525 w 210274"/>
                  <a:gd name="connsiteY76" fmla="*/ 261473 h 380651"/>
                  <a:gd name="connsiteX77" fmla="*/ 23507 w 210274"/>
                  <a:gd name="connsiteY77" fmla="*/ 265005 h 380651"/>
                  <a:gd name="connsiteX78" fmla="*/ 23699 w 210274"/>
                  <a:gd name="connsiteY78" fmla="*/ 265197 h 380651"/>
                  <a:gd name="connsiteX79" fmla="*/ 25498 w 210274"/>
                  <a:gd name="connsiteY79" fmla="*/ 267702 h 380651"/>
                  <a:gd name="connsiteX80" fmla="*/ 25690 w 210274"/>
                  <a:gd name="connsiteY80" fmla="*/ 268151 h 380651"/>
                  <a:gd name="connsiteX81" fmla="*/ 26140 w 210274"/>
                  <a:gd name="connsiteY81" fmla="*/ 270655 h 380651"/>
                  <a:gd name="connsiteX82" fmla="*/ 26140 w 210274"/>
                  <a:gd name="connsiteY82" fmla="*/ 271169 h 380651"/>
                  <a:gd name="connsiteX83" fmla="*/ 24342 w 210274"/>
                  <a:gd name="connsiteY83" fmla="*/ 277334 h 380651"/>
                  <a:gd name="connsiteX84" fmla="*/ 22094 w 210274"/>
                  <a:gd name="connsiteY84" fmla="*/ 290947 h 380651"/>
                  <a:gd name="connsiteX85" fmla="*/ 22800 w 210274"/>
                  <a:gd name="connsiteY85" fmla="*/ 295570 h 380651"/>
                  <a:gd name="connsiteX86" fmla="*/ 26268 w 210274"/>
                  <a:gd name="connsiteY86" fmla="*/ 295056 h 380651"/>
                  <a:gd name="connsiteX87" fmla="*/ 27296 w 210274"/>
                  <a:gd name="connsiteY87" fmla="*/ 295441 h 380651"/>
                  <a:gd name="connsiteX88" fmla="*/ 28452 w 210274"/>
                  <a:gd name="connsiteY88" fmla="*/ 296790 h 380651"/>
                  <a:gd name="connsiteX89" fmla="*/ 30893 w 210274"/>
                  <a:gd name="connsiteY89" fmla="*/ 300129 h 380651"/>
                  <a:gd name="connsiteX90" fmla="*/ 32049 w 210274"/>
                  <a:gd name="connsiteY90" fmla="*/ 299487 h 380651"/>
                  <a:gd name="connsiteX91" fmla="*/ 34297 w 210274"/>
                  <a:gd name="connsiteY91" fmla="*/ 298716 h 380651"/>
                  <a:gd name="connsiteX92" fmla="*/ 34682 w 210274"/>
                  <a:gd name="connsiteY92" fmla="*/ 298652 h 380651"/>
                  <a:gd name="connsiteX93" fmla="*/ 36737 w 210274"/>
                  <a:gd name="connsiteY93" fmla="*/ 298652 h 380651"/>
                  <a:gd name="connsiteX94" fmla="*/ 37315 w 210274"/>
                  <a:gd name="connsiteY94" fmla="*/ 298845 h 380651"/>
                  <a:gd name="connsiteX95" fmla="*/ 39113 w 210274"/>
                  <a:gd name="connsiteY95" fmla="*/ 300001 h 380651"/>
                  <a:gd name="connsiteX96" fmla="*/ 39499 w 210274"/>
                  <a:gd name="connsiteY96" fmla="*/ 300386 h 380651"/>
                  <a:gd name="connsiteX97" fmla="*/ 40205 w 210274"/>
                  <a:gd name="connsiteY97" fmla="*/ 301542 h 380651"/>
                  <a:gd name="connsiteX98" fmla="*/ 40334 w 210274"/>
                  <a:gd name="connsiteY98" fmla="*/ 301798 h 380651"/>
                  <a:gd name="connsiteX99" fmla="*/ 40976 w 210274"/>
                  <a:gd name="connsiteY99" fmla="*/ 303853 h 380651"/>
                  <a:gd name="connsiteX100" fmla="*/ 41297 w 210274"/>
                  <a:gd name="connsiteY100" fmla="*/ 304303 h 380651"/>
                  <a:gd name="connsiteX101" fmla="*/ 41682 w 210274"/>
                  <a:gd name="connsiteY101" fmla="*/ 304367 h 380651"/>
                  <a:gd name="connsiteX102" fmla="*/ 43609 w 210274"/>
                  <a:gd name="connsiteY102" fmla="*/ 304367 h 380651"/>
                  <a:gd name="connsiteX103" fmla="*/ 43995 w 210274"/>
                  <a:gd name="connsiteY103" fmla="*/ 304431 h 380651"/>
                  <a:gd name="connsiteX104" fmla="*/ 44701 w 210274"/>
                  <a:gd name="connsiteY104" fmla="*/ 304688 h 380651"/>
                  <a:gd name="connsiteX105" fmla="*/ 47399 w 210274"/>
                  <a:gd name="connsiteY105" fmla="*/ 306165 h 380651"/>
                  <a:gd name="connsiteX106" fmla="*/ 47656 w 210274"/>
                  <a:gd name="connsiteY106" fmla="*/ 306358 h 380651"/>
                  <a:gd name="connsiteX107" fmla="*/ 48812 w 210274"/>
                  <a:gd name="connsiteY107" fmla="*/ 307513 h 380651"/>
                  <a:gd name="connsiteX108" fmla="*/ 49068 w 210274"/>
                  <a:gd name="connsiteY108" fmla="*/ 307899 h 380651"/>
                  <a:gd name="connsiteX109" fmla="*/ 49518 w 210274"/>
                  <a:gd name="connsiteY109" fmla="*/ 309055 h 380651"/>
                  <a:gd name="connsiteX110" fmla="*/ 49582 w 210274"/>
                  <a:gd name="connsiteY110" fmla="*/ 309376 h 380651"/>
                  <a:gd name="connsiteX111" fmla="*/ 49775 w 210274"/>
                  <a:gd name="connsiteY111" fmla="*/ 311173 h 380651"/>
                  <a:gd name="connsiteX112" fmla="*/ 51381 w 210274"/>
                  <a:gd name="connsiteY112" fmla="*/ 313549 h 380651"/>
                  <a:gd name="connsiteX113" fmla="*/ 52601 w 210274"/>
                  <a:gd name="connsiteY113" fmla="*/ 314577 h 380651"/>
                  <a:gd name="connsiteX114" fmla="*/ 57289 w 210274"/>
                  <a:gd name="connsiteY114" fmla="*/ 317723 h 380651"/>
                  <a:gd name="connsiteX115" fmla="*/ 57482 w 210274"/>
                  <a:gd name="connsiteY115" fmla="*/ 317916 h 380651"/>
                  <a:gd name="connsiteX116" fmla="*/ 59987 w 210274"/>
                  <a:gd name="connsiteY116" fmla="*/ 320677 h 380651"/>
                  <a:gd name="connsiteX117" fmla="*/ 60244 w 210274"/>
                  <a:gd name="connsiteY117" fmla="*/ 321126 h 380651"/>
                  <a:gd name="connsiteX118" fmla="*/ 61592 w 210274"/>
                  <a:gd name="connsiteY118" fmla="*/ 325942 h 380651"/>
                  <a:gd name="connsiteX119" fmla="*/ 62299 w 210274"/>
                  <a:gd name="connsiteY119" fmla="*/ 327034 h 380651"/>
                  <a:gd name="connsiteX120" fmla="*/ 63327 w 210274"/>
                  <a:gd name="connsiteY120" fmla="*/ 327933 h 380651"/>
                  <a:gd name="connsiteX121" fmla="*/ 64547 w 210274"/>
                  <a:gd name="connsiteY121" fmla="*/ 328254 h 380651"/>
                  <a:gd name="connsiteX122" fmla="*/ 65510 w 210274"/>
                  <a:gd name="connsiteY122" fmla="*/ 328254 h 380651"/>
                  <a:gd name="connsiteX123" fmla="*/ 65510 w 210274"/>
                  <a:gd name="connsiteY123" fmla="*/ 328254 h 380651"/>
                  <a:gd name="connsiteX124" fmla="*/ 66088 w 210274"/>
                  <a:gd name="connsiteY124" fmla="*/ 327676 h 380651"/>
                  <a:gd name="connsiteX125" fmla="*/ 67565 w 210274"/>
                  <a:gd name="connsiteY125" fmla="*/ 325557 h 380651"/>
                  <a:gd name="connsiteX126" fmla="*/ 67951 w 210274"/>
                  <a:gd name="connsiteY126" fmla="*/ 325236 h 380651"/>
                  <a:gd name="connsiteX127" fmla="*/ 70456 w 210274"/>
                  <a:gd name="connsiteY127" fmla="*/ 323888 h 380651"/>
                  <a:gd name="connsiteX128" fmla="*/ 70905 w 210274"/>
                  <a:gd name="connsiteY128" fmla="*/ 323759 h 380651"/>
                  <a:gd name="connsiteX129" fmla="*/ 73410 w 210274"/>
                  <a:gd name="connsiteY129" fmla="*/ 323502 h 380651"/>
                  <a:gd name="connsiteX130" fmla="*/ 78612 w 210274"/>
                  <a:gd name="connsiteY130" fmla="*/ 323952 h 380651"/>
                  <a:gd name="connsiteX131" fmla="*/ 79447 w 210274"/>
                  <a:gd name="connsiteY131" fmla="*/ 324401 h 380651"/>
                  <a:gd name="connsiteX132" fmla="*/ 80154 w 210274"/>
                  <a:gd name="connsiteY132" fmla="*/ 325300 h 380651"/>
                  <a:gd name="connsiteX133" fmla="*/ 80346 w 210274"/>
                  <a:gd name="connsiteY133" fmla="*/ 325686 h 380651"/>
                  <a:gd name="connsiteX134" fmla="*/ 81503 w 210274"/>
                  <a:gd name="connsiteY134" fmla="*/ 329795 h 380651"/>
                  <a:gd name="connsiteX135" fmla="*/ 81888 w 210274"/>
                  <a:gd name="connsiteY135" fmla="*/ 330566 h 380651"/>
                  <a:gd name="connsiteX136" fmla="*/ 83172 w 210274"/>
                  <a:gd name="connsiteY136" fmla="*/ 331144 h 380651"/>
                  <a:gd name="connsiteX137" fmla="*/ 84007 w 210274"/>
                  <a:gd name="connsiteY137" fmla="*/ 330887 h 380651"/>
                  <a:gd name="connsiteX138" fmla="*/ 85228 w 210274"/>
                  <a:gd name="connsiteY138" fmla="*/ 330052 h 380651"/>
                  <a:gd name="connsiteX139" fmla="*/ 85549 w 210274"/>
                  <a:gd name="connsiteY139" fmla="*/ 329924 h 380651"/>
                  <a:gd name="connsiteX140" fmla="*/ 87154 w 210274"/>
                  <a:gd name="connsiteY140" fmla="*/ 329474 h 380651"/>
                  <a:gd name="connsiteX141" fmla="*/ 87540 w 210274"/>
                  <a:gd name="connsiteY141" fmla="*/ 329410 h 380651"/>
                  <a:gd name="connsiteX142" fmla="*/ 90494 w 210274"/>
                  <a:gd name="connsiteY142" fmla="*/ 329667 h 380651"/>
                  <a:gd name="connsiteX143" fmla="*/ 90751 w 210274"/>
                  <a:gd name="connsiteY143" fmla="*/ 329731 h 380651"/>
                  <a:gd name="connsiteX144" fmla="*/ 94155 w 210274"/>
                  <a:gd name="connsiteY144" fmla="*/ 330887 h 380651"/>
                  <a:gd name="connsiteX145" fmla="*/ 97302 w 210274"/>
                  <a:gd name="connsiteY145" fmla="*/ 332556 h 380651"/>
                  <a:gd name="connsiteX146" fmla="*/ 97687 w 210274"/>
                  <a:gd name="connsiteY146" fmla="*/ 332877 h 380651"/>
                  <a:gd name="connsiteX147" fmla="*/ 98843 w 210274"/>
                  <a:gd name="connsiteY147" fmla="*/ 334483 h 380651"/>
                  <a:gd name="connsiteX148" fmla="*/ 99036 w 210274"/>
                  <a:gd name="connsiteY148" fmla="*/ 335061 h 380651"/>
                  <a:gd name="connsiteX149" fmla="*/ 99229 w 210274"/>
                  <a:gd name="connsiteY149" fmla="*/ 339042 h 380651"/>
                  <a:gd name="connsiteX150" fmla="*/ 99807 w 210274"/>
                  <a:gd name="connsiteY150" fmla="*/ 339748 h 380651"/>
                  <a:gd name="connsiteX151" fmla="*/ 105202 w 210274"/>
                  <a:gd name="connsiteY151" fmla="*/ 339941 h 380651"/>
                  <a:gd name="connsiteX152" fmla="*/ 105780 w 210274"/>
                  <a:gd name="connsiteY152" fmla="*/ 340133 h 380651"/>
                  <a:gd name="connsiteX153" fmla="*/ 108541 w 210274"/>
                  <a:gd name="connsiteY153" fmla="*/ 341931 h 380651"/>
                  <a:gd name="connsiteX154" fmla="*/ 108863 w 210274"/>
                  <a:gd name="connsiteY154" fmla="*/ 342252 h 380651"/>
                  <a:gd name="connsiteX155" fmla="*/ 112973 w 210274"/>
                  <a:gd name="connsiteY155" fmla="*/ 348609 h 380651"/>
                  <a:gd name="connsiteX156" fmla="*/ 115028 w 210274"/>
                  <a:gd name="connsiteY156" fmla="*/ 351306 h 380651"/>
                  <a:gd name="connsiteX157" fmla="*/ 121194 w 210274"/>
                  <a:gd name="connsiteY157" fmla="*/ 354838 h 380651"/>
                  <a:gd name="connsiteX158" fmla="*/ 121387 w 210274"/>
                  <a:gd name="connsiteY158" fmla="*/ 354966 h 380651"/>
                  <a:gd name="connsiteX159" fmla="*/ 123442 w 210274"/>
                  <a:gd name="connsiteY159" fmla="*/ 356764 h 380651"/>
                  <a:gd name="connsiteX160" fmla="*/ 123827 w 210274"/>
                  <a:gd name="connsiteY160" fmla="*/ 357663 h 380651"/>
                  <a:gd name="connsiteX161" fmla="*/ 123378 w 210274"/>
                  <a:gd name="connsiteY161" fmla="*/ 358498 h 380651"/>
                  <a:gd name="connsiteX162" fmla="*/ 123121 w 210274"/>
                  <a:gd name="connsiteY162" fmla="*/ 358691 h 380651"/>
                  <a:gd name="connsiteX163" fmla="*/ 125626 w 210274"/>
                  <a:gd name="connsiteY163" fmla="*/ 359718 h 380651"/>
                  <a:gd name="connsiteX164" fmla="*/ 130507 w 210274"/>
                  <a:gd name="connsiteY164" fmla="*/ 361002 h 380651"/>
                  <a:gd name="connsiteX165" fmla="*/ 134553 w 210274"/>
                  <a:gd name="connsiteY165" fmla="*/ 360617 h 380651"/>
                  <a:gd name="connsiteX166" fmla="*/ 136737 w 210274"/>
                  <a:gd name="connsiteY166" fmla="*/ 357406 h 380651"/>
                  <a:gd name="connsiteX167" fmla="*/ 137572 w 210274"/>
                  <a:gd name="connsiteY167" fmla="*/ 356893 h 380651"/>
                  <a:gd name="connsiteX168" fmla="*/ 138471 w 210274"/>
                  <a:gd name="connsiteY168" fmla="*/ 357214 h 380651"/>
                  <a:gd name="connsiteX169" fmla="*/ 140076 w 210274"/>
                  <a:gd name="connsiteY169" fmla="*/ 358819 h 380651"/>
                  <a:gd name="connsiteX170" fmla="*/ 142003 w 210274"/>
                  <a:gd name="connsiteY170" fmla="*/ 360296 h 380651"/>
                  <a:gd name="connsiteX171" fmla="*/ 142196 w 210274"/>
                  <a:gd name="connsiteY171" fmla="*/ 360489 h 380651"/>
                  <a:gd name="connsiteX172" fmla="*/ 143544 w 210274"/>
                  <a:gd name="connsiteY172" fmla="*/ 362287 h 380651"/>
                  <a:gd name="connsiteX173" fmla="*/ 143737 w 210274"/>
                  <a:gd name="connsiteY173" fmla="*/ 363378 h 380651"/>
                  <a:gd name="connsiteX174" fmla="*/ 143159 w 210274"/>
                  <a:gd name="connsiteY174" fmla="*/ 364984 h 380651"/>
                  <a:gd name="connsiteX175" fmla="*/ 147077 w 210274"/>
                  <a:gd name="connsiteY175" fmla="*/ 367103 h 380651"/>
                  <a:gd name="connsiteX176" fmla="*/ 159601 w 210274"/>
                  <a:gd name="connsiteY176" fmla="*/ 367745 h 380651"/>
                  <a:gd name="connsiteX177" fmla="*/ 159986 w 210274"/>
                  <a:gd name="connsiteY177" fmla="*/ 367809 h 380651"/>
                  <a:gd name="connsiteX178" fmla="*/ 164354 w 210274"/>
                  <a:gd name="connsiteY178" fmla="*/ 369607 h 380651"/>
                  <a:gd name="connsiteX179" fmla="*/ 164996 w 210274"/>
                  <a:gd name="connsiteY179" fmla="*/ 371084 h 380651"/>
                  <a:gd name="connsiteX180" fmla="*/ 163262 w 210274"/>
                  <a:gd name="connsiteY180" fmla="*/ 375386 h 380651"/>
                  <a:gd name="connsiteX181" fmla="*/ 163454 w 210274"/>
                  <a:gd name="connsiteY181" fmla="*/ 379496 h 380651"/>
                  <a:gd name="connsiteX182" fmla="*/ 163968 w 210274"/>
                  <a:gd name="connsiteY182" fmla="*/ 380651 h 380651"/>
                  <a:gd name="connsiteX183" fmla="*/ 167180 w 210274"/>
                  <a:gd name="connsiteY183" fmla="*/ 370698 h 380651"/>
                  <a:gd name="connsiteX184" fmla="*/ 167308 w 210274"/>
                  <a:gd name="connsiteY184" fmla="*/ 370442 h 380651"/>
                  <a:gd name="connsiteX185" fmla="*/ 168914 w 210274"/>
                  <a:gd name="connsiteY185" fmla="*/ 367680 h 380651"/>
                  <a:gd name="connsiteX186" fmla="*/ 170391 w 210274"/>
                  <a:gd name="connsiteY186" fmla="*/ 363314 h 380651"/>
                  <a:gd name="connsiteX187" fmla="*/ 170519 w 210274"/>
                  <a:gd name="connsiteY187" fmla="*/ 363121 h 380651"/>
                  <a:gd name="connsiteX188" fmla="*/ 173795 w 210274"/>
                  <a:gd name="connsiteY188" fmla="*/ 357856 h 380651"/>
                  <a:gd name="connsiteX189" fmla="*/ 170391 w 210274"/>
                  <a:gd name="connsiteY189" fmla="*/ 353233 h 380651"/>
                  <a:gd name="connsiteX190" fmla="*/ 165959 w 210274"/>
                  <a:gd name="connsiteY190" fmla="*/ 348802 h 380651"/>
                  <a:gd name="connsiteX191" fmla="*/ 165831 w 210274"/>
                  <a:gd name="connsiteY191" fmla="*/ 348609 h 380651"/>
                  <a:gd name="connsiteX192" fmla="*/ 163776 w 210274"/>
                  <a:gd name="connsiteY192" fmla="*/ 345399 h 380651"/>
                  <a:gd name="connsiteX193" fmla="*/ 163647 w 210274"/>
                  <a:gd name="connsiteY193" fmla="*/ 345013 h 380651"/>
                  <a:gd name="connsiteX194" fmla="*/ 162941 w 210274"/>
                  <a:gd name="connsiteY194" fmla="*/ 341803 h 380651"/>
                  <a:gd name="connsiteX195" fmla="*/ 162748 w 210274"/>
                  <a:gd name="connsiteY195" fmla="*/ 339042 h 380651"/>
                  <a:gd name="connsiteX196" fmla="*/ 162620 w 210274"/>
                  <a:gd name="connsiteY196" fmla="*/ 338849 h 380651"/>
                  <a:gd name="connsiteX197" fmla="*/ 162042 w 210274"/>
                  <a:gd name="connsiteY197" fmla="*/ 338849 h 380651"/>
                  <a:gd name="connsiteX198" fmla="*/ 159665 w 210274"/>
                  <a:gd name="connsiteY198" fmla="*/ 339042 h 380651"/>
                  <a:gd name="connsiteX199" fmla="*/ 159344 w 210274"/>
                  <a:gd name="connsiteY199" fmla="*/ 339042 h 380651"/>
                  <a:gd name="connsiteX200" fmla="*/ 153435 w 210274"/>
                  <a:gd name="connsiteY200" fmla="*/ 337886 h 380651"/>
                  <a:gd name="connsiteX201" fmla="*/ 153178 w 210274"/>
                  <a:gd name="connsiteY201" fmla="*/ 337822 h 380651"/>
                  <a:gd name="connsiteX202" fmla="*/ 151123 w 210274"/>
                  <a:gd name="connsiteY202" fmla="*/ 336923 h 380651"/>
                  <a:gd name="connsiteX203" fmla="*/ 150609 w 210274"/>
                  <a:gd name="connsiteY203" fmla="*/ 336409 h 380651"/>
                  <a:gd name="connsiteX204" fmla="*/ 149453 w 210274"/>
                  <a:gd name="connsiteY204" fmla="*/ 334354 h 380651"/>
                  <a:gd name="connsiteX205" fmla="*/ 149325 w 210274"/>
                  <a:gd name="connsiteY205" fmla="*/ 333776 h 380651"/>
                  <a:gd name="connsiteX206" fmla="*/ 149325 w 210274"/>
                  <a:gd name="connsiteY206" fmla="*/ 331465 h 380651"/>
                  <a:gd name="connsiteX207" fmla="*/ 149325 w 210274"/>
                  <a:gd name="connsiteY207" fmla="*/ 331465 h 380651"/>
                  <a:gd name="connsiteX208" fmla="*/ 149518 w 210274"/>
                  <a:gd name="connsiteY208" fmla="*/ 330823 h 380651"/>
                  <a:gd name="connsiteX209" fmla="*/ 150930 w 210274"/>
                  <a:gd name="connsiteY209" fmla="*/ 328832 h 380651"/>
                  <a:gd name="connsiteX210" fmla="*/ 150930 w 210274"/>
                  <a:gd name="connsiteY210" fmla="*/ 327548 h 380651"/>
                  <a:gd name="connsiteX211" fmla="*/ 150738 w 210274"/>
                  <a:gd name="connsiteY211" fmla="*/ 326392 h 380651"/>
                  <a:gd name="connsiteX212" fmla="*/ 150288 w 210274"/>
                  <a:gd name="connsiteY212" fmla="*/ 321062 h 380651"/>
                  <a:gd name="connsiteX213" fmla="*/ 149839 w 210274"/>
                  <a:gd name="connsiteY213" fmla="*/ 320292 h 380651"/>
                  <a:gd name="connsiteX214" fmla="*/ 149004 w 210274"/>
                  <a:gd name="connsiteY214" fmla="*/ 319457 h 380651"/>
                  <a:gd name="connsiteX215" fmla="*/ 146370 w 210274"/>
                  <a:gd name="connsiteY215" fmla="*/ 317274 h 380651"/>
                  <a:gd name="connsiteX216" fmla="*/ 146049 w 210274"/>
                  <a:gd name="connsiteY216" fmla="*/ 316888 h 380651"/>
                  <a:gd name="connsiteX217" fmla="*/ 144444 w 210274"/>
                  <a:gd name="connsiteY217" fmla="*/ 313678 h 380651"/>
                  <a:gd name="connsiteX218" fmla="*/ 144315 w 210274"/>
                  <a:gd name="connsiteY218" fmla="*/ 313292 h 380651"/>
                  <a:gd name="connsiteX219" fmla="*/ 143095 w 210274"/>
                  <a:gd name="connsiteY219" fmla="*/ 305073 h 380651"/>
                  <a:gd name="connsiteX220" fmla="*/ 140783 w 210274"/>
                  <a:gd name="connsiteY220" fmla="*/ 302954 h 380651"/>
                  <a:gd name="connsiteX221" fmla="*/ 137700 w 210274"/>
                  <a:gd name="connsiteY221" fmla="*/ 301221 h 380651"/>
                  <a:gd name="connsiteX222" fmla="*/ 137507 w 210274"/>
                  <a:gd name="connsiteY222" fmla="*/ 301092 h 380651"/>
                  <a:gd name="connsiteX223" fmla="*/ 130956 w 210274"/>
                  <a:gd name="connsiteY223" fmla="*/ 294992 h 380651"/>
                  <a:gd name="connsiteX224" fmla="*/ 122607 w 210274"/>
                  <a:gd name="connsiteY224" fmla="*/ 290048 h 380651"/>
                  <a:gd name="connsiteX225" fmla="*/ 122029 w 210274"/>
                  <a:gd name="connsiteY225" fmla="*/ 289084 h 380651"/>
                  <a:gd name="connsiteX226" fmla="*/ 122543 w 210274"/>
                  <a:gd name="connsiteY226" fmla="*/ 288121 h 380651"/>
                  <a:gd name="connsiteX227" fmla="*/ 126974 w 210274"/>
                  <a:gd name="connsiteY227" fmla="*/ 285039 h 380651"/>
                  <a:gd name="connsiteX228" fmla="*/ 134168 w 210274"/>
                  <a:gd name="connsiteY228" fmla="*/ 276499 h 380651"/>
                  <a:gd name="connsiteX229" fmla="*/ 134489 w 210274"/>
                  <a:gd name="connsiteY229" fmla="*/ 276242 h 380651"/>
                  <a:gd name="connsiteX230" fmla="*/ 137250 w 210274"/>
                  <a:gd name="connsiteY230" fmla="*/ 274637 h 380651"/>
                  <a:gd name="connsiteX231" fmla="*/ 139691 w 210274"/>
                  <a:gd name="connsiteY231" fmla="*/ 273673 h 380651"/>
                  <a:gd name="connsiteX232" fmla="*/ 139948 w 210274"/>
                  <a:gd name="connsiteY232" fmla="*/ 273609 h 380651"/>
                  <a:gd name="connsiteX233" fmla="*/ 143352 w 210274"/>
                  <a:gd name="connsiteY233" fmla="*/ 273160 h 380651"/>
                  <a:gd name="connsiteX234" fmla="*/ 143737 w 210274"/>
                  <a:gd name="connsiteY234" fmla="*/ 273160 h 380651"/>
                  <a:gd name="connsiteX235" fmla="*/ 146242 w 210274"/>
                  <a:gd name="connsiteY235" fmla="*/ 273609 h 380651"/>
                  <a:gd name="connsiteX236" fmla="*/ 147976 w 210274"/>
                  <a:gd name="connsiteY236" fmla="*/ 274059 h 380651"/>
                  <a:gd name="connsiteX237" fmla="*/ 150288 w 210274"/>
                  <a:gd name="connsiteY237" fmla="*/ 274251 h 380651"/>
                  <a:gd name="connsiteX238" fmla="*/ 151573 w 210274"/>
                  <a:gd name="connsiteY238" fmla="*/ 274508 h 380651"/>
                  <a:gd name="connsiteX239" fmla="*/ 152022 w 210274"/>
                  <a:gd name="connsiteY239" fmla="*/ 274701 h 380651"/>
                  <a:gd name="connsiteX240" fmla="*/ 154077 w 210274"/>
                  <a:gd name="connsiteY240" fmla="*/ 276306 h 380651"/>
                  <a:gd name="connsiteX241" fmla="*/ 154977 w 210274"/>
                  <a:gd name="connsiteY241" fmla="*/ 276756 h 380651"/>
                  <a:gd name="connsiteX242" fmla="*/ 160436 w 210274"/>
                  <a:gd name="connsiteY242" fmla="*/ 276756 h 380651"/>
                  <a:gd name="connsiteX243" fmla="*/ 163133 w 210274"/>
                  <a:gd name="connsiteY243" fmla="*/ 276948 h 380651"/>
                  <a:gd name="connsiteX244" fmla="*/ 163968 w 210274"/>
                  <a:gd name="connsiteY244" fmla="*/ 276435 h 380651"/>
                  <a:gd name="connsiteX245" fmla="*/ 170391 w 210274"/>
                  <a:gd name="connsiteY245" fmla="*/ 272774 h 380651"/>
                  <a:gd name="connsiteX246" fmla="*/ 170712 w 210274"/>
                  <a:gd name="connsiteY246" fmla="*/ 272646 h 380651"/>
                  <a:gd name="connsiteX247" fmla="*/ 171868 w 210274"/>
                  <a:gd name="connsiteY247" fmla="*/ 272389 h 380651"/>
                  <a:gd name="connsiteX248" fmla="*/ 172575 w 210274"/>
                  <a:gd name="connsiteY248" fmla="*/ 272518 h 380651"/>
                  <a:gd name="connsiteX249" fmla="*/ 173474 w 210274"/>
                  <a:gd name="connsiteY249" fmla="*/ 272967 h 380651"/>
                  <a:gd name="connsiteX250" fmla="*/ 173923 w 210274"/>
                  <a:gd name="connsiteY250" fmla="*/ 273352 h 380651"/>
                  <a:gd name="connsiteX251" fmla="*/ 174887 w 210274"/>
                  <a:gd name="connsiteY251" fmla="*/ 274765 h 380651"/>
                  <a:gd name="connsiteX252" fmla="*/ 176043 w 210274"/>
                  <a:gd name="connsiteY252" fmla="*/ 273288 h 380651"/>
                  <a:gd name="connsiteX253" fmla="*/ 171226 w 210274"/>
                  <a:gd name="connsiteY253" fmla="*/ 259033 h 380651"/>
                  <a:gd name="connsiteX254" fmla="*/ 167436 w 210274"/>
                  <a:gd name="connsiteY254" fmla="*/ 251905 h 380651"/>
                  <a:gd name="connsiteX255" fmla="*/ 167372 w 210274"/>
                  <a:gd name="connsiteY255" fmla="*/ 251006 h 380651"/>
                  <a:gd name="connsiteX256" fmla="*/ 168207 w 210274"/>
                  <a:gd name="connsiteY256" fmla="*/ 248759 h 380651"/>
                  <a:gd name="connsiteX257" fmla="*/ 167629 w 210274"/>
                  <a:gd name="connsiteY257" fmla="*/ 244200 h 380651"/>
                  <a:gd name="connsiteX258" fmla="*/ 161335 w 210274"/>
                  <a:gd name="connsiteY258" fmla="*/ 238292 h 380651"/>
                  <a:gd name="connsiteX259" fmla="*/ 159858 w 210274"/>
                  <a:gd name="connsiteY259" fmla="*/ 237265 h 380651"/>
                  <a:gd name="connsiteX260" fmla="*/ 159601 w 210274"/>
                  <a:gd name="connsiteY260" fmla="*/ 237008 h 380651"/>
                  <a:gd name="connsiteX261" fmla="*/ 150674 w 210274"/>
                  <a:gd name="connsiteY261" fmla="*/ 224936 h 380651"/>
                  <a:gd name="connsiteX262" fmla="*/ 148297 w 210274"/>
                  <a:gd name="connsiteY262" fmla="*/ 222817 h 380651"/>
                  <a:gd name="connsiteX263" fmla="*/ 145985 w 210274"/>
                  <a:gd name="connsiteY263" fmla="*/ 221276 h 380651"/>
                  <a:gd name="connsiteX264" fmla="*/ 144123 w 210274"/>
                  <a:gd name="connsiteY264" fmla="*/ 220441 h 380651"/>
                  <a:gd name="connsiteX265" fmla="*/ 143673 w 210274"/>
                  <a:gd name="connsiteY265" fmla="*/ 220120 h 380651"/>
                  <a:gd name="connsiteX266" fmla="*/ 142067 w 210274"/>
                  <a:gd name="connsiteY266" fmla="*/ 218065 h 380651"/>
                  <a:gd name="connsiteX267" fmla="*/ 137893 w 210274"/>
                  <a:gd name="connsiteY267" fmla="*/ 211580 h 380651"/>
                  <a:gd name="connsiteX268" fmla="*/ 133140 w 210274"/>
                  <a:gd name="connsiteY268" fmla="*/ 203104 h 380651"/>
                  <a:gd name="connsiteX269" fmla="*/ 133011 w 210274"/>
                  <a:gd name="connsiteY269" fmla="*/ 202847 h 380651"/>
                  <a:gd name="connsiteX270" fmla="*/ 132562 w 210274"/>
                  <a:gd name="connsiteY270" fmla="*/ 201049 h 380651"/>
                  <a:gd name="connsiteX271" fmla="*/ 132498 w 210274"/>
                  <a:gd name="connsiteY271" fmla="*/ 200792 h 380651"/>
                  <a:gd name="connsiteX272" fmla="*/ 132498 w 210274"/>
                  <a:gd name="connsiteY272" fmla="*/ 198481 h 380651"/>
                  <a:gd name="connsiteX273" fmla="*/ 132498 w 210274"/>
                  <a:gd name="connsiteY273" fmla="*/ 198481 h 380651"/>
                  <a:gd name="connsiteX274" fmla="*/ 132562 w 210274"/>
                  <a:gd name="connsiteY274" fmla="*/ 198160 h 380651"/>
                  <a:gd name="connsiteX275" fmla="*/ 134360 w 210274"/>
                  <a:gd name="connsiteY275" fmla="*/ 191546 h 380651"/>
                  <a:gd name="connsiteX276" fmla="*/ 135259 w 210274"/>
                  <a:gd name="connsiteY276" fmla="*/ 184418 h 380651"/>
                  <a:gd name="connsiteX277" fmla="*/ 135452 w 210274"/>
                  <a:gd name="connsiteY277" fmla="*/ 183904 h 380651"/>
                  <a:gd name="connsiteX278" fmla="*/ 138150 w 210274"/>
                  <a:gd name="connsiteY278" fmla="*/ 180373 h 380651"/>
                  <a:gd name="connsiteX279" fmla="*/ 139691 w 210274"/>
                  <a:gd name="connsiteY279" fmla="*/ 177034 h 380651"/>
                  <a:gd name="connsiteX280" fmla="*/ 139948 w 210274"/>
                  <a:gd name="connsiteY280" fmla="*/ 176713 h 380651"/>
                  <a:gd name="connsiteX281" fmla="*/ 141553 w 210274"/>
                  <a:gd name="connsiteY281" fmla="*/ 175107 h 380651"/>
                  <a:gd name="connsiteX282" fmla="*/ 143673 w 210274"/>
                  <a:gd name="connsiteY282" fmla="*/ 171832 h 380651"/>
                  <a:gd name="connsiteX283" fmla="*/ 148490 w 210274"/>
                  <a:gd name="connsiteY283" fmla="*/ 166760 h 380651"/>
                  <a:gd name="connsiteX284" fmla="*/ 149774 w 210274"/>
                  <a:gd name="connsiteY284" fmla="*/ 164576 h 380651"/>
                  <a:gd name="connsiteX285" fmla="*/ 152408 w 210274"/>
                  <a:gd name="connsiteY285" fmla="*/ 157898 h 380651"/>
                  <a:gd name="connsiteX286" fmla="*/ 152665 w 210274"/>
                  <a:gd name="connsiteY286" fmla="*/ 157513 h 380651"/>
                  <a:gd name="connsiteX287" fmla="*/ 155619 w 210274"/>
                  <a:gd name="connsiteY287" fmla="*/ 154559 h 380651"/>
                  <a:gd name="connsiteX288" fmla="*/ 157738 w 210274"/>
                  <a:gd name="connsiteY288" fmla="*/ 152697 h 380651"/>
                  <a:gd name="connsiteX289" fmla="*/ 158124 w 210274"/>
                  <a:gd name="connsiteY289" fmla="*/ 152440 h 380651"/>
                  <a:gd name="connsiteX290" fmla="*/ 160179 w 210274"/>
                  <a:gd name="connsiteY290" fmla="*/ 151734 h 380651"/>
                  <a:gd name="connsiteX291" fmla="*/ 165767 w 210274"/>
                  <a:gd name="connsiteY291" fmla="*/ 150578 h 380651"/>
                  <a:gd name="connsiteX292" fmla="*/ 167693 w 210274"/>
                  <a:gd name="connsiteY292" fmla="*/ 149936 h 380651"/>
                  <a:gd name="connsiteX293" fmla="*/ 168079 w 210274"/>
                  <a:gd name="connsiteY293" fmla="*/ 149872 h 380651"/>
                  <a:gd name="connsiteX294" fmla="*/ 169427 w 210274"/>
                  <a:gd name="connsiteY294" fmla="*/ 149872 h 380651"/>
                  <a:gd name="connsiteX295" fmla="*/ 169749 w 210274"/>
                  <a:gd name="connsiteY295" fmla="*/ 149936 h 380651"/>
                  <a:gd name="connsiteX296" fmla="*/ 172125 w 210274"/>
                  <a:gd name="connsiteY296" fmla="*/ 150578 h 380651"/>
                  <a:gd name="connsiteX297" fmla="*/ 173409 w 210274"/>
                  <a:gd name="connsiteY297" fmla="*/ 150578 h 380651"/>
                  <a:gd name="connsiteX298" fmla="*/ 178997 w 210274"/>
                  <a:gd name="connsiteY298" fmla="*/ 148844 h 380651"/>
                  <a:gd name="connsiteX299" fmla="*/ 184328 w 210274"/>
                  <a:gd name="connsiteY299" fmla="*/ 145056 h 380651"/>
                  <a:gd name="connsiteX300" fmla="*/ 184713 w 210274"/>
                  <a:gd name="connsiteY300" fmla="*/ 144863 h 380651"/>
                  <a:gd name="connsiteX301" fmla="*/ 186640 w 210274"/>
                  <a:gd name="connsiteY301" fmla="*/ 144414 h 380651"/>
                  <a:gd name="connsiteX302" fmla="*/ 188824 w 210274"/>
                  <a:gd name="connsiteY302" fmla="*/ 143451 h 380651"/>
                  <a:gd name="connsiteX303" fmla="*/ 190686 w 210274"/>
                  <a:gd name="connsiteY303" fmla="*/ 141139 h 380651"/>
                  <a:gd name="connsiteX304" fmla="*/ 191136 w 210274"/>
                  <a:gd name="connsiteY304" fmla="*/ 140818 h 380651"/>
                  <a:gd name="connsiteX305" fmla="*/ 192741 w 210274"/>
                  <a:gd name="connsiteY305" fmla="*/ 140112 h 380651"/>
                  <a:gd name="connsiteX306" fmla="*/ 193063 w 210274"/>
                  <a:gd name="connsiteY306" fmla="*/ 140047 h 380651"/>
                  <a:gd name="connsiteX307" fmla="*/ 196659 w 210274"/>
                  <a:gd name="connsiteY307" fmla="*/ 139598 h 380651"/>
                  <a:gd name="connsiteX308" fmla="*/ 197301 w 210274"/>
                  <a:gd name="connsiteY308" fmla="*/ 139084 h 380651"/>
                  <a:gd name="connsiteX309" fmla="*/ 198779 w 210274"/>
                  <a:gd name="connsiteY309" fmla="*/ 135488 h 380651"/>
                  <a:gd name="connsiteX310" fmla="*/ 199421 w 210274"/>
                  <a:gd name="connsiteY310" fmla="*/ 134846 h 380651"/>
                  <a:gd name="connsiteX311" fmla="*/ 200577 w 210274"/>
                  <a:gd name="connsiteY311" fmla="*/ 134397 h 380651"/>
                  <a:gd name="connsiteX312" fmla="*/ 205009 w 210274"/>
                  <a:gd name="connsiteY312" fmla="*/ 132984 h 380651"/>
                  <a:gd name="connsiteX313" fmla="*/ 208284 w 210274"/>
                  <a:gd name="connsiteY313" fmla="*/ 131571 h 380651"/>
                  <a:gd name="connsiteX314" fmla="*/ 208990 w 210274"/>
                  <a:gd name="connsiteY314" fmla="*/ 130608 h 380651"/>
                  <a:gd name="connsiteX315" fmla="*/ 208862 w 210274"/>
                  <a:gd name="connsiteY315" fmla="*/ 130030 h 380651"/>
                  <a:gd name="connsiteX316" fmla="*/ 208027 w 210274"/>
                  <a:gd name="connsiteY316" fmla="*/ 129067 h 380651"/>
                  <a:gd name="connsiteX317" fmla="*/ 206614 w 210274"/>
                  <a:gd name="connsiteY317" fmla="*/ 128232 h 380651"/>
                  <a:gd name="connsiteX318" fmla="*/ 206357 w 210274"/>
                  <a:gd name="connsiteY318" fmla="*/ 128040 h 380651"/>
                  <a:gd name="connsiteX319" fmla="*/ 205651 w 210274"/>
                  <a:gd name="connsiteY319" fmla="*/ 127333 h 380651"/>
                  <a:gd name="connsiteX320" fmla="*/ 205394 w 210274"/>
                  <a:gd name="connsiteY320" fmla="*/ 126884 h 380651"/>
                  <a:gd name="connsiteX321" fmla="*/ 204944 w 210274"/>
                  <a:gd name="connsiteY321" fmla="*/ 125535 h 380651"/>
                  <a:gd name="connsiteX322" fmla="*/ 204880 w 210274"/>
                  <a:gd name="connsiteY322" fmla="*/ 124957 h 380651"/>
                  <a:gd name="connsiteX323" fmla="*/ 205330 w 210274"/>
                  <a:gd name="connsiteY323" fmla="*/ 122646 h 380651"/>
                  <a:gd name="connsiteX324" fmla="*/ 205330 w 210274"/>
                  <a:gd name="connsiteY324" fmla="*/ 120334 h 380651"/>
                  <a:gd name="connsiteX325" fmla="*/ 204431 w 210274"/>
                  <a:gd name="connsiteY325" fmla="*/ 114812 h 380651"/>
                  <a:gd name="connsiteX326" fmla="*/ 203788 w 210274"/>
                  <a:gd name="connsiteY326" fmla="*/ 112693 h 380651"/>
                  <a:gd name="connsiteX327" fmla="*/ 202504 w 210274"/>
                  <a:gd name="connsiteY327" fmla="*/ 109867 h 380651"/>
                  <a:gd name="connsiteX328" fmla="*/ 202504 w 210274"/>
                  <a:gd name="connsiteY328" fmla="*/ 108840 h 380651"/>
                  <a:gd name="connsiteX329" fmla="*/ 206614 w 210274"/>
                  <a:gd name="connsiteY329" fmla="*/ 101070 h 380651"/>
                  <a:gd name="connsiteX330" fmla="*/ 206807 w 210274"/>
                  <a:gd name="connsiteY330" fmla="*/ 100814 h 380651"/>
                  <a:gd name="connsiteX331" fmla="*/ 208412 w 210274"/>
                  <a:gd name="connsiteY331" fmla="*/ 99208 h 380651"/>
                  <a:gd name="connsiteX332" fmla="*/ 210275 w 210274"/>
                  <a:gd name="connsiteY332" fmla="*/ 96576 h 380651"/>
                  <a:gd name="connsiteX333" fmla="*/ 210018 w 210274"/>
                  <a:gd name="connsiteY333" fmla="*/ 95291 h 380651"/>
                  <a:gd name="connsiteX334" fmla="*/ 208734 w 210274"/>
                  <a:gd name="connsiteY334" fmla="*/ 93879 h 380651"/>
                  <a:gd name="connsiteX335" fmla="*/ 206743 w 210274"/>
                  <a:gd name="connsiteY335" fmla="*/ 92915 h 380651"/>
                  <a:gd name="connsiteX336" fmla="*/ 204109 w 210274"/>
                  <a:gd name="connsiteY336" fmla="*/ 92273 h 380651"/>
                  <a:gd name="connsiteX337" fmla="*/ 201990 w 210274"/>
                  <a:gd name="connsiteY337" fmla="*/ 92081 h 380651"/>
                  <a:gd name="connsiteX338" fmla="*/ 199935 w 210274"/>
                  <a:gd name="connsiteY338" fmla="*/ 92337 h 380651"/>
                  <a:gd name="connsiteX339" fmla="*/ 199292 w 210274"/>
                  <a:gd name="connsiteY339" fmla="*/ 92209 h 380651"/>
                  <a:gd name="connsiteX340" fmla="*/ 197944 w 210274"/>
                  <a:gd name="connsiteY340" fmla="*/ 91503 h 380651"/>
                  <a:gd name="connsiteX341" fmla="*/ 197366 w 210274"/>
                  <a:gd name="connsiteY341" fmla="*/ 90090 h 380651"/>
                  <a:gd name="connsiteX342" fmla="*/ 198265 w 210274"/>
                  <a:gd name="connsiteY342" fmla="*/ 87778 h 380651"/>
                  <a:gd name="connsiteX343" fmla="*/ 198393 w 210274"/>
                  <a:gd name="connsiteY343" fmla="*/ 87586 h 380651"/>
                  <a:gd name="connsiteX344" fmla="*/ 203274 w 210274"/>
                  <a:gd name="connsiteY344" fmla="*/ 80266 h 380651"/>
                  <a:gd name="connsiteX345" fmla="*/ 203467 w 210274"/>
                  <a:gd name="connsiteY345" fmla="*/ 78917 h 380651"/>
                  <a:gd name="connsiteX346" fmla="*/ 200320 w 210274"/>
                  <a:gd name="connsiteY346" fmla="*/ 67744 h 380651"/>
                  <a:gd name="connsiteX347" fmla="*/ 199357 w 210274"/>
                  <a:gd name="connsiteY347" fmla="*/ 61194 h 380651"/>
                  <a:gd name="connsiteX348" fmla="*/ 198779 w 210274"/>
                  <a:gd name="connsiteY348" fmla="*/ 59461 h 380651"/>
                  <a:gd name="connsiteX349" fmla="*/ 197045 w 210274"/>
                  <a:gd name="connsiteY349" fmla="*/ 56571 h 380651"/>
                  <a:gd name="connsiteX350" fmla="*/ 196916 w 210274"/>
                  <a:gd name="connsiteY350" fmla="*/ 56186 h 380651"/>
                  <a:gd name="connsiteX351" fmla="*/ 196659 w 210274"/>
                  <a:gd name="connsiteY351" fmla="*/ 55030 h 380651"/>
                  <a:gd name="connsiteX352" fmla="*/ 196659 w 210274"/>
                  <a:gd name="connsiteY352" fmla="*/ 53232 h 380651"/>
                  <a:gd name="connsiteX353" fmla="*/ 196659 w 210274"/>
                  <a:gd name="connsiteY353" fmla="*/ 52975 h 380651"/>
                  <a:gd name="connsiteX354" fmla="*/ 197558 w 210274"/>
                  <a:gd name="connsiteY354" fmla="*/ 49123 h 380651"/>
                  <a:gd name="connsiteX355" fmla="*/ 198457 w 210274"/>
                  <a:gd name="connsiteY355" fmla="*/ 46875 h 380651"/>
                  <a:gd name="connsiteX356" fmla="*/ 198907 w 210274"/>
                  <a:gd name="connsiteY356" fmla="*/ 38849 h 380651"/>
                  <a:gd name="connsiteX357" fmla="*/ 199164 w 210274"/>
                  <a:gd name="connsiteY357" fmla="*/ 36922 h 380651"/>
                  <a:gd name="connsiteX358" fmla="*/ 199164 w 210274"/>
                  <a:gd name="connsiteY358" fmla="*/ 35253 h 380651"/>
                  <a:gd name="connsiteX359" fmla="*/ 198714 w 210274"/>
                  <a:gd name="connsiteY359" fmla="*/ 33198 h 380651"/>
                  <a:gd name="connsiteX360" fmla="*/ 198843 w 210274"/>
                  <a:gd name="connsiteY360" fmla="*/ 32427 h 380651"/>
                  <a:gd name="connsiteX361" fmla="*/ 199742 w 210274"/>
                  <a:gd name="connsiteY361" fmla="*/ 30822 h 380651"/>
                  <a:gd name="connsiteX362" fmla="*/ 200384 w 210274"/>
                  <a:gd name="connsiteY362" fmla="*/ 30308 h 380651"/>
                  <a:gd name="connsiteX363" fmla="*/ 202375 w 210274"/>
                  <a:gd name="connsiteY363" fmla="*/ 29730 h 380651"/>
                  <a:gd name="connsiteX364" fmla="*/ 202889 w 210274"/>
                  <a:gd name="connsiteY364" fmla="*/ 29281 h 380651"/>
                  <a:gd name="connsiteX365" fmla="*/ 204816 w 210274"/>
                  <a:gd name="connsiteY365" fmla="*/ 26648 h 380651"/>
                  <a:gd name="connsiteX366" fmla="*/ 205137 w 210274"/>
                  <a:gd name="connsiteY366" fmla="*/ 26391 h 380651"/>
                  <a:gd name="connsiteX367" fmla="*/ 206678 w 210274"/>
                  <a:gd name="connsiteY367" fmla="*/ 25428 h 380651"/>
                  <a:gd name="connsiteX368" fmla="*/ 207192 w 210274"/>
                  <a:gd name="connsiteY368" fmla="*/ 24337 h 380651"/>
                  <a:gd name="connsiteX369" fmla="*/ 210018 w 210274"/>
                  <a:gd name="connsiteY369" fmla="*/ 15796 h 380651"/>
                  <a:gd name="connsiteX370" fmla="*/ 209697 w 210274"/>
                  <a:gd name="connsiteY370" fmla="*/ 12714 h 380651"/>
                  <a:gd name="connsiteX371" fmla="*/ 206614 w 210274"/>
                  <a:gd name="connsiteY371" fmla="*/ 12714 h 380651"/>
                  <a:gd name="connsiteX372" fmla="*/ 189337 w 210274"/>
                  <a:gd name="connsiteY372" fmla="*/ 14063 h 380651"/>
                  <a:gd name="connsiteX373" fmla="*/ 170712 w 210274"/>
                  <a:gd name="connsiteY373" fmla="*/ 12714 h 380651"/>
                  <a:gd name="connsiteX374" fmla="*/ 170455 w 210274"/>
                  <a:gd name="connsiteY374" fmla="*/ 12650 h 380651"/>
                  <a:gd name="connsiteX375" fmla="*/ 164546 w 210274"/>
                  <a:gd name="connsiteY375" fmla="*/ 10852 h 380651"/>
                  <a:gd name="connsiteX376" fmla="*/ 164289 w 210274"/>
                  <a:gd name="connsiteY376" fmla="*/ 10723 h 380651"/>
                  <a:gd name="connsiteX377" fmla="*/ 159408 w 210274"/>
                  <a:gd name="connsiteY377" fmla="*/ 7834 h 380651"/>
                  <a:gd name="connsiteX378" fmla="*/ 152536 w 210274"/>
                  <a:gd name="connsiteY378" fmla="*/ 6293 h 380651"/>
                  <a:gd name="connsiteX379" fmla="*/ 151252 w 210274"/>
                  <a:gd name="connsiteY379" fmla="*/ 5779 h 380651"/>
                  <a:gd name="connsiteX380" fmla="*/ 150930 w 210274"/>
                  <a:gd name="connsiteY380" fmla="*/ 5586 h 380651"/>
                  <a:gd name="connsiteX381" fmla="*/ 148169 w 210274"/>
                  <a:gd name="connsiteY381" fmla="*/ 3082 h 380651"/>
                  <a:gd name="connsiteX382" fmla="*/ 145857 w 210274"/>
                  <a:gd name="connsiteY382" fmla="*/ 1413 h 380651"/>
                  <a:gd name="connsiteX383" fmla="*/ 143159 w 210274"/>
                  <a:gd name="connsiteY383" fmla="*/ 385 h 380651"/>
                  <a:gd name="connsiteX384" fmla="*/ 139691 w 210274"/>
                  <a:gd name="connsiteY384" fmla="*/ 0 h 380651"/>
                  <a:gd name="connsiteX385" fmla="*/ 137828 w 210274"/>
                  <a:gd name="connsiteY385" fmla="*/ 642 h 380651"/>
                  <a:gd name="connsiteX386" fmla="*/ 137700 w 210274"/>
                  <a:gd name="connsiteY386" fmla="*/ 1348 h 380651"/>
                  <a:gd name="connsiteX387" fmla="*/ 136608 w 210274"/>
                  <a:gd name="connsiteY387" fmla="*/ 2247 h 380651"/>
                  <a:gd name="connsiteX388" fmla="*/ 135452 w 210274"/>
                  <a:gd name="connsiteY388" fmla="*/ 2247 h 380651"/>
                  <a:gd name="connsiteX389" fmla="*/ 134617 w 210274"/>
                  <a:gd name="connsiteY389" fmla="*/ 1926 h 380651"/>
                  <a:gd name="connsiteX390" fmla="*/ 134360 w 210274"/>
                  <a:gd name="connsiteY390" fmla="*/ 1670 h 380651"/>
                  <a:gd name="connsiteX391" fmla="*/ 133718 w 210274"/>
                  <a:gd name="connsiteY391" fmla="*/ 3018 h 380651"/>
                  <a:gd name="connsiteX392" fmla="*/ 133204 w 210274"/>
                  <a:gd name="connsiteY392" fmla="*/ 3532 h 380651"/>
                  <a:gd name="connsiteX393" fmla="*/ 131855 w 210274"/>
                  <a:gd name="connsiteY393" fmla="*/ 4238 h 380651"/>
                  <a:gd name="connsiteX394" fmla="*/ 130956 w 210274"/>
                  <a:gd name="connsiteY394" fmla="*/ 4302 h 380651"/>
                  <a:gd name="connsiteX395" fmla="*/ 129158 w 210274"/>
                  <a:gd name="connsiteY395" fmla="*/ 3596 h 380651"/>
                  <a:gd name="connsiteX396" fmla="*/ 128516 w 210274"/>
                  <a:gd name="connsiteY396" fmla="*/ 3018 h 380651"/>
                  <a:gd name="connsiteX397" fmla="*/ 128130 w 210274"/>
                  <a:gd name="connsiteY397" fmla="*/ 2247 h 380651"/>
                  <a:gd name="connsiteX398" fmla="*/ 127039 w 210274"/>
                  <a:gd name="connsiteY398" fmla="*/ 3146 h 380651"/>
                  <a:gd name="connsiteX399" fmla="*/ 125882 w 210274"/>
                  <a:gd name="connsiteY399" fmla="*/ 3146 h 380651"/>
                  <a:gd name="connsiteX400" fmla="*/ 125240 w 210274"/>
                  <a:gd name="connsiteY400" fmla="*/ 2954 h 380651"/>
                  <a:gd name="connsiteX401" fmla="*/ 123827 w 210274"/>
                  <a:gd name="connsiteY401" fmla="*/ 4944 h 380651"/>
                  <a:gd name="connsiteX402" fmla="*/ 122735 w 210274"/>
                  <a:gd name="connsiteY402" fmla="*/ 5394 h 380651"/>
                  <a:gd name="connsiteX403" fmla="*/ 121965 w 210274"/>
                  <a:gd name="connsiteY403" fmla="*/ 4944 h 380651"/>
                  <a:gd name="connsiteX404" fmla="*/ 121579 w 210274"/>
                  <a:gd name="connsiteY404" fmla="*/ 5651 h 380651"/>
                  <a:gd name="connsiteX405" fmla="*/ 120423 w 210274"/>
                  <a:gd name="connsiteY405" fmla="*/ 6550 h 380651"/>
                  <a:gd name="connsiteX406" fmla="*/ 119460 w 210274"/>
                  <a:gd name="connsiteY406" fmla="*/ 6742 h 380651"/>
                  <a:gd name="connsiteX407" fmla="*/ 117790 w 210274"/>
                  <a:gd name="connsiteY407" fmla="*/ 6293 h 380651"/>
                  <a:gd name="connsiteX408" fmla="*/ 116120 w 210274"/>
                  <a:gd name="connsiteY408" fmla="*/ 6293 h 380651"/>
                  <a:gd name="connsiteX409" fmla="*/ 114515 w 210274"/>
                  <a:gd name="connsiteY409" fmla="*/ 9311 h 380651"/>
                  <a:gd name="connsiteX410" fmla="*/ 114515 w 210274"/>
                  <a:gd name="connsiteY410" fmla="*/ 10595 h 380651"/>
                  <a:gd name="connsiteX411" fmla="*/ 114193 w 210274"/>
                  <a:gd name="connsiteY411" fmla="*/ 11430 h 380651"/>
                  <a:gd name="connsiteX412" fmla="*/ 112138 w 210274"/>
                  <a:gd name="connsiteY412" fmla="*/ 13485 h 380651"/>
                  <a:gd name="connsiteX413" fmla="*/ 109441 w 210274"/>
                  <a:gd name="connsiteY413" fmla="*/ 17402 h 380651"/>
                  <a:gd name="connsiteX414" fmla="*/ 109312 w 210274"/>
                  <a:gd name="connsiteY414" fmla="*/ 18429 h 380651"/>
                  <a:gd name="connsiteX415" fmla="*/ 109826 w 210274"/>
                  <a:gd name="connsiteY415" fmla="*/ 18943 h 380651"/>
                  <a:gd name="connsiteX416" fmla="*/ 110147 w 210274"/>
                  <a:gd name="connsiteY416" fmla="*/ 19906 h 380651"/>
                  <a:gd name="connsiteX417" fmla="*/ 109890 w 210274"/>
                  <a:gd name="connsiteY417" fmla="*/ 21704 h 380651"/>
                  <a:gd name="connsiteX418" fmla="*/ 109569 w 210274"/>
                  <a:gd name="connsiteY418" fmla="*/ 22346 h 380651"/>
                  <a:gd name="connsiteX419" fmla="*/ 108220 w 210274"/>
                  <a:gd name="connsiteY419" fmla="*/ 23694 h 380651"/>
                  <a:gd name="connsiteX420" fmla="*/ 108477 w 210274"/>
                  <a:gd name="connsiteY420" fmla="*/ 24658 h 380651"/>
                  <a:gd name="connsiteX421" fmla="*/ 109762 w 210274"/>
                  <a:gd name="connsiteY421" fmla="*/ 27226 h 380651"/>
                  <a:gd name="connsiteX422" fmla="*/ 110276 w 210274"/>
                  <a:gd name="connsiteY422" fmla="*/ 29024 h 380651"/>
                  <a:gd name="connsiteX423" fmla="*/ 110340 w 210274"/>
                  <a:gd name="connsiteY423" fmla="*/ 29474 h 380651"/>
                  <a:gd name="connsiteX424" fmla="*/ 110083 w 210274"/>
                  <a:gd name="connsiteY424" fmla="*/ 31079 h 380651"/>
                  <a:gd name="connsiteX425" fmla="*/ 110019 w 210274"/>
                  <a:gd name="connsiteY425" fmla="*/ 31336 h 380651"/>
                  <a:gd name="connsiteX426" fmla="*/ 109184 w 210274"/>
                  <a:gd name="connsiteY426" fmla="*/ 33647 h 380651"/>
                  <a:gd name="connsiteX427" fmla="*/ 109184 w 210274"/>
                  <a:gd name="connsiteY427" fmla="*/ 35060 h 380651"/>
                  <a:gd name="connsiteX428" fmla="*/ 109505 w 210274"/>
                  <a:gd name="connsiteY428" fmla="*/ 36023 h 380651"/>
                  <a:gd name="connsiteX429" fmla="*/ 111624 w 210274"/>
                  <a:gd name="connsiteY429" fmla="*/ 38592 h 380651"/>
                  <a:gd name="connsiteX430" fmla="*/ 111881 w 210274"/>
                  <a:gd name="connsiteY430" fmla="*/ 39041 h 380651"/>
                  <a:gd name="connsiteX431" fmla="*/ 112331 w 210274"/>
                  <a:gd name="connsiteY431" fmla="*/ 40839 h 380651"/>
                  <a:gd name="connsiteX432" fmla="*/ 112267 w 210274"/>
                  <a:gd name="connsiteY432" fmla="*/ 41545 h 380651"/>
                  <a:gd name="connsiteX433" fmla="*/ 111817 w 210274"/>
                  <a:gd name="connsiteY433" fmla="*/ 42701 h 380651"/>
                  <a:gd name="connsiteX434" fmla="*/ 111689 w 210274"/>
                  <a:gd name="connsiteY434" fmla="*/ 42894 h 380651"/>
                  <a:gd name="connsiteX435" fmla="*/ 102119 w 210274"/>
                  <a:gd name="connsiteY435" fmla="*/ 57021 h 380651"/>
                  <a:gd name="connsiteX436" fmla="*/ 100642 w 210274"/>
                  <a:gd name="connsiteY436" fmla="*/ 60167 h 380651"/>
                  <a:gd name="connsiteX437" fmla="*/ 99550 w 210274"/>
                  <a:gd name="connsiteY437" fmla="*/ 65946 h 380651"/>
                  <a:gd name="connsiteX438" fmla="*/ 99421 w 210274"/>
                  <a:gd name="connsiteY438" fmla="*/ 66267 h 380651"/>
                  <a:gd name="connsiteX439" fmla="*/ 98972 w 210274"/>
                  <a:gd name="connsiteY439" fmla="*/ 67166 h 380651"/>
                  <a:gd name="connsiteX440" fmla="*/ 98843 w 210274"/>
                  <a:gd name="connsiteY440" fmla="*/ 67359 h 380651"/>
                  <a:gd name="connsiteX441" fmla="*/ 96917 w 210274"/>
                  <a:gd name="connsiteY441" fmla="*/ 69735 h 380651"/>
                  <a:gd name="connsiteX442" fmla="*/ 94540 w 210274"/>
                  <a:gd name="connsiteY442" fmla="*/ 74872 h 380651"/>
                  <a:gd name="connsiteX443" fmla="*/ 94540 w 210274"/>
                  <a:gd name="connsiteY443" fmla="*/ 80073 h 380651"/>
                  <a:gd name="connsiteX444" fmla="*/ 94412 w 210274"/>
                  <a:gd name="connsiteY444" fmla="*/ 80651 h 380651"/>
                  <a:gd name="connsiteX445" fmla="*/ 89916 w 210274"/>
                  <a:gd name="connsiteY445" fmla="*/ 88677 h 380651"/>
                  <a:gd name="connsiteX446" fmla="*/ 89723 w 210274"/>
                  <a:gd name="connsiteY446" fmla="*/ 89833 h 380651"/>
                  <a:gd name="connsiteX447" fmla="*/ 89210 w 210274"/>
                  <a:gd name="connsiteY447" fmla="*/ 90604 h 380651"/>
                  <a:gd name="connsiteX448" fmla="*/ 88503 w 210274"/>
                  <a:gd name="connsiteY448" fmla="*/ 91053 h 380651"/>
                  <a:gd name="connsiteX449" fmla="*/ 85741 w 210274"/>
                  <a:gd name="connsiteY449" fmla="*/ 93879 h 380651"/>
                  <a:gd name="connsiteX450" fmla="*/ 85420 w 210274"/>
                  <a:gd name="connsiteY450" fmla="*/ 94071 h 380651"/>
                  <a:gd name="connsiteX451" fmla="*/ 84071 w 210274"/>
                  <a:gd name="connsiteY451" fmla="*/ 94778 h 380651"/>
                  <a:gd name="connsiteX452" fmla="*/ 83815 w 210274"/>
                  <a:gd name="connsiteY452" fmla="*/ 94906 h 380651"/>
                  <a:gd name="connsiteX453" fmla="*/ 82659 w 210274"/>
                  <a:gd name="connsiteY453" fmla="*/ 95163 h 380651"/>
                  <a:gd name="connsiteX454" fmla="*/ 76364 w 210274"/>
                  <a:gd name="connsiteY454" fmla="*/ 95612 h 380651"/>
                  <a:gd name="connsiteX455" fmla="*/ 76043 w 210274"/>
                  <a:gd name="connsiteY455" fmla="*/ 95612 h 380651"/>
                  <a:gd name="connsiteX456" fmla="*/ 73731 w 210274"/>
                  <a:gd name="connsiteY456" fmla="*/ 95163 h 380651"/>
                  <a:gd name="connsiteX457" fmla="*/ 73025 w 210274"/>
                  <a:gd name="connsiteY457" fmla="*/ 94713 h 380651"/>
                  <a:gd name="connsiteX458" fmla="*/ 71676 w 210274"/>
                  <a:gd name="connsiteY458" fmla="*/ 92915 h 380651"/>
                  <a:gd name="connsiteX459" fmla="*/ 71483 w 210274"/>
                  <a:gd name="connsiteY459" fmla="*/ 92337 h 380651"/>
                  <a:gd name="connsiteX460" fmla="*/ 70841 w 210274"/>
                  <a:gd name="connsiteY460" fmla="*/ 84953 h 380651"/>
                  <a:gd name="connsiteX461" fmla="*/ 70070 w 210274"/>
                  <a:gd name="connsiteY461" fmla="*/ 82385 h 380651"/>
                  <a:gd name="connsiteX462" fmla="*/ 68465 w 210274"/>
                  <a:gd name="connsiteY462" fmla="*/ 80779 h 380651"/>
                  <a:gd name="connsiteX463" fmla="*/ 67630 w 210274"/>
                  <a:gd name="connsiteY463" fmla="*/ 80587 h 380651"/>
                  <a:gd name="connsiteX464" fmla="*/ 67630 w 210274"/>
                  <a:gd name="connsiteY464" fmla="*/ 80587 h 380651"/>
                  <a:gd name="connsiteX465" fmla="*/ 67437 w 210274"/>
                  <a:gd name="connsiteY465" fmla="*/ 81550 h 380651"/>
                  <a:gd name="connsiteX466" fmla="*/ 65510 w 210274"/>
                  <a:gd name="connsiteY466" fmla="*/ 84118 h 380651"/>
                  <a:gd name="connsiteX467" fmla="*/ 64996 w 210274"/>
                  <a:gd name="connsiteY467" fmla="*/ 85724 h 380651"/>
                  <a:gd name="connsiteX468" fmla="*/ 65382 w 210274"/>
                  <a:gd name="connsiteY468" fmla="*/ 87522 h 380651"/>
                  <a:gd name="connsiteX469" fmla="*/ 65960 w 210274"/>
                  <a:gd name="connsiteY469" fmla="*/ 88485 h 380651"/>
                  <a:gd name="connsiteX470" fmla="*/ 66409 w 210274"/>
                  <a:gd name="connsiteY470" fmla="*/ 88549 h 380651"/>
                  <a:gd name="connsiteX471" fmla="*/ 67630 w 210274"/>
                  <a:gd name="connsiteY471" fmla="*/ 87843 h 380651"/>
                  <a:gd name="connsiteX472" fmla="*/ 68914 w 210274"/>
                  <a:gd name="connsiteY472" fmla="*/ 87907 h 380651"/>
                  <a:gd name="connsiteX473" fmla="*/ 69300 w 210274"/>
                  <a:gd name="connsiteY473" fmla="*/ 89063 h 380651"/>
                  <a:gd name="connsiteX474" fmla="*/ 68593 w 210274"/>
                  <a:gd name="connsiteY474" fmla="*/ 91824 h 380651"/>
                  <a:gd name="connsiteX475" fmla="*/ 68144 w 210274"/>
                  <a:gd name="connsiteY475" fmla="*/ 92466 h 380651"/>
                  <a:gd name="connsiteX476" fmla="*/ 66345 w 210274"/>
                  <a:gd name="connsiteY476" fmla="*/ 93814 h 380651"/>
                  <a:gd name="connsiteX477" fmla="*/ 65639 w 210274"/>
                  <a:gd name="connsiteY477" fmla="*/ 94071 h 380651"/>
                  <a:gd name="connsiteX478" fmla="*/ 63134 w 210274"/>
                  <a:gd name="connsiteY478" fmla="*/ 94071 h 380651"/>
                  <a:gd name="connsiteX479" fmla="*/ 62684 w 210274"/>
                  <a:gd name="connsiteY479" fmla="*/ 94007 h 380651"/>
                  <a:gd name="connsiteX480" fmla="*/ 60372 w 210274"/>
                  <a:gd name="connsiteY480" fmla="*/ 93108 h 380651"/>
                  <a:gd name="connsiteX481" fmla="*/ 59666 w 210274"/>
                  <a:gd name="connsiteY481" fmla="*/ 92081 h 380651"/>
                  <a:gd name="connsiteX482" fmla="*/ 59409 w 210274"/>
                  <a:gd name="connsiteY482" fmla="*/ 86173 h 380651"/>
                  <a:gd name="connsiteX483" fmla="*/ 59473 w 210274"/>
                  <a:gd name="connsiteY483" fmla="*/ 85659 h 380651"/>
                  <a:gd name="connsiteX484" fmla="*/ 59152 w 210274"/>
                  <a:gd name="connsiteY484" fmla="*/ 85659 h 380651"/>
                  <a:gd name="connsiteX485" fmla="*/ 58574 w 210274"/>
                  <a:gd name="connsiteY485" fmla="*/ 85467 h 380651"/>
                  <a:gd name="connsiteX486" fmla="*/ 57418 w 210274"/>
                  <a:gd name="connsiteY486" fmla="*/ 84760 h 380651"/>
                  <a:gd name="connsiteX487" fmla="*/ 56968 w 210274"/>
                  <a:gd name="connsiteY487" fmla="*/ 84311 h 380651"/>
                  <a:gd name="connsiteX488" fmla="*/ 56840 w 210274"/>
                  <a:gd name="connsiteY488" fmla="*/ 84054 h 380651"/>
                  <a:gd name="connsiteX489" fmla="*/ 56390 w 210274"/>
                  <a:gd name="connsiteY489" fmla="*/ 85916 h 380651"/>
                  <a:gd name="connsiteX490" fmla="*/ 55427 w 210274"/>
                  <a:gd name="connsiteY490" fmla="*/ 88549 h 380651"/>
                  <a:gd name="connsiteX491" fmla="*/ 54720 w 210274"/>
                  <a:gd name="connsiteY491" fmla="*/ 89255 h 380651"/>
                  <a:gd name="connsiteX492" fmla="*/ 52665 w 210274"/>
                  <a:gd name="connsiteY492" fmla="*/ 89962 h 380651"/>
                  <a:gd name="connsiteX493" fmla="*/ 51445 w 210274"/>
                  <a:gd name="connsiteY493" fmla="*/ 89576 h 380651"/>
                  <a:gd name="connsiteX494" fmla="*/ 50546 w 210274"/>
                  <a:gd name="connsiteY494" fmla="*/ 88421 h 380651"/>
                  <a:gd name="connsiteX495" fmla="*/ 50289 w 210274"/>
                  <a:gd name="connsiteY495" fmla="*/ 87843 h 380651"/>
                  <a:gd name="connsiteX496" fmla="*/ 50032 w 210274"/>
                  <a:gd name="connsiteY496" fmla="*/ 85531 h 380651"/>
                  <a:gd name="connsiteX497" fmla="*/ 50032 w 210274"/>
                  <a:gd name="connsiteY497" fmla="*/ 80651 h 380651"/>
                  <a:gd name="connsiteX498" fmla="*/ 50032 w 210274"/>
                  <a:gd name="connsiteY498" fmla="*/ 80394 h 380651"/>
                  <a:gd name="connsiteX499" fmla="*/ 50481 w 210274"/>
                  <a:gd name="connsiteY499" fmla="*/ 78339 h 380651"/>
                  <a:gd name="connsiteX500" fmla="*/ 51381 w 210274"/>
                  <a:gd name="connsiteY500" fmla="*/ 75064 h 380651"/>
                  <a:gd name="connsiteX501" fmla="*/ 52601 w 210274"/>
                  <a:gd name="connsiteY501" fmla="*/ 72367 h 380651"/>
                  <a:gd name="connsiteX502" fmla="*/ 53050 w 210274"/>
                  <a:gd name="connsiteY502" fmla="*/ 71854 h 380651"/>
                  <a:gd name="connsiteX503" fmla="*/ 54207 w 210274"/>
                  <a:gd name="connsiteY503" fmla="*/ 71147 h 380651"/>
                  <a:gd name="connsiteX504" fmla="*/ 55298 w 210274"/>
                  <a:gd name="connsiteY504" fmla="*/ 71083 h 380651"/>
                  <a:gd name="connsiteX505" fmla="*/ 57354 w 210274"/>
                  <a:gd name="connsiteY505" fmla="*/ 72111 h 380651"/>
                  <a:gd name="connsiteX506" fmla="*/ 60758 w 210274"/>
                  <a:gd name="connsiteY506" fmla="*/ 72111 h 380651"/>
                  <a:gd name="connsiteX507" fmla="*/ 61657 w 210274"/>
                  <a:gd name="connsiteY507" fmla="*/ 72496 h 380651"/>
                  <a:gd name="connsiteX508" fmla="*/ 61914 w 210274"/>
                  <a:gd name="connsiteY508" fmla="*/ 72817 h 380651"/>
                  <a:gd name="connsiteX509" fmla="*/ 62620 w 210274"/>
                  <a:gd name="connsiteY509" fmla="*/ 71982 h 380651"/>
                  <a:gd name="connsiteX510" fmla="*/ 64161 w 210274"/>
                  <a:gd name="connsiteY510" fmla="*/ 71854 h 380651"/>
                  <a:gd name="connsiteX511" fmla="*/ 66859 w 210274"/>
                  <a:gd name="connsiteY511" fmla="*/ 74101 h 380651"/>
                  <a:gd name="connsiteX512" fmla="*/ 65446 w 210274"/>
                  <a:gd name="connsiteY512" fmla="*/ 71276 h 380651"/>
                  <a:gd name="connsiteX513" fmla="*/ 63583 w 210274"/>
                  <a:gd name="connsiteY513" fmla="*/ 66653 h 380651"/>
                  <a:gd name="connsiteX514" fmla="*/ 63583 w 210274"/>
                  <a:gd name="connsiteY514" fmla="*/ 65882 h 380651"/>
                  <a:gd name="connsiteX515" fmla="*/ 64290 w 210274"/>
                  <a:gd name="connsiteY515" fmla="*/ 63827 h 380651"/>
                  <a:gd name="connsiteX516" fmla="*/ 64868 w 210274"/>
                  <a:gd name="connsiteY516" fmla="*/ 63185 h 380651"/>
                  <a:gd name="connsiteX517" fmla="*/ 65574 w 210274"/>
                  <a:gd name="connsiteY517" fmla="*/ 62800 h 380651"/>
                  <a:gd name="connsiteX518" fmla="*/ 65574 w 210274"/>
                  <a:gd name="connsiteY518" fmla="*/ 61901 h 380651"/>
                  <a:gd name="connsiteX519" fmla="*/ 65382 w 210274"/>
                  <a:gd name="connsiteY519" fmla="*/ 60231 h 380651"/>
                  <a:gd name="connsiteX520" fmla="*/ 65446 w 210274"/>
                  <a:gd name="connsiteY520" fmla="*/ 59718 h 380651"/>
                  <a:gd name="connsiteX521" fmla="*/ 65896 w 210274"/>
                  <a:gd name="connsiteY521" fmla="*/ 58369 h 380651"/>
                  <a:gd name="connsiteX522" fmla="*/ 66602 w 210274"/>
                  <a:gd name="connsiteY522" fmla="*/ 57663 h 380651"/>
                  <a:gd name="connsiteX523" fmla="*/ 68208 w 210274"/>
                  <a:gd name="connsiteY523" fmla="*/ 57085 h 380651"/>
                  <a:gd name="connsiteX524" fmla="*/ 63905 w 210274"/>
                  <a:gd name="connsiteY524" fmla="*/ 56443 h 380651"/>
                  <a:gd name="connsiteX525" fmla="*/ 56262 w 210274"/>
                  <a:gd name="connsiteY525" fmla="*/ 54581 h 380651"/>
                  <a:gd name="connsiteX526" fmla="*/ 44765 w 210274"/>
                  <a:gd name="connsiteY526" fmla="*/ 50664 h 380651"/>
                  <a:gd name="connsiteX527" fmla="*/ 29865 w 210274"/>
                  <a:gd name="connsiteY527" fmla="*/ 44499 h 380651"/>
                  <a:gd name="connsiteX528" fmla="*/ 18304 w 210274"/>
                  <a:gd name="connsiteY528" fmla="*/ 40646 h 380651"/>
                  <a:gd name="connsiteX529" fmla="*/ 15093 w 210274"/>
                  <a:gd name="connsiteY529" fmla="*/ 38977 h 380651"/>
                  <a:gd name="connsiteX530" fmla="*/ 15414 w 210274"/>
                  <a:gd name="connsiteY530" fmla="*/ 40775 h 380651"/>
                  <a:gd name="connsiteX531" fmla="*/ 16570 w 210274"/>
                  <a:gd name="connsiteY531" fmla="*/ 42573 h 38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</a:cxnLst>
                <a:rect l="l" t="t" r="r" b="b"/>
                <a:pathLst>
                  <a:path w="210274" h="380651">
                    <a:moveTo>
                      <a:pt x="16570" y="42573"/>
                    </a:moveTo>
                    <a:lnTo>
                      <a:pt x="22864" y="48416"/>
                    </a:lnTo>
                    <a:lnTo>
                      <a:pt x="26397" y="52654"/>
                    </a:lnTo>
                    <a:cubicBezTo>
                      <a:pt x="26461" y="52718"/>
                      <a:pt x="26525" y="52783"/>
                      <a:pt x="26525" y="52847"/>
                    </a:cubicBezTo>
                    <a:lnTo>
                      <a:pt x="27681" y="55159"/>
                    </a:lnTo>
                    <a:cubicBezTo>
                      <a:pt x="27746" y="55287"/>
                      <a:pt x="27746" y="55351"/>
                      <a:pt x="27810" y="55480"/>
                    </a:cubicBezTo>
                    <a:lnTo>
                      <a:pt x="28902" y="61644"/>
                    </a:lnTo>
                    <a:lnTo>
                      <a:pt x="30058" y="63378"/>
                    </a:lnTo>
                    <a:lnTo>
                      <a:pt x="31792" y="64855"/>
                    </a:lnTo>
                    <a:cubicBezTo>
                      <a:pt x="31856" y="64919"/>
                      <a:pt x="31920" y="64983"/>
                      <a:pt x="31984" y="65047"/>
                    </a:cubicBezTo>
                    <a:lnTo>
                      <a:pt x="33333" y="66845"/>
                    </a:lnTo>
                    <a:cubicBezTo>
                      <a:pt x="33397" y="66974"/>
                      <a:pt x="33526" y="67102"/>
                      <a:pt x="33526" y="67295"/>
                    </a:cubicBezTo>
                    <a:lnTo>
                      <a:pt x="34232" y="70248"/>
                    </a:lnTo>
                    <a:cubicBezTo>
                      <a:pt x="34297" y="70441"/>
                      <a:pt x="34297" y="70634"/>
                      <a:pt x="34232" y="70762"/>
                    </a:cubicBezTo>
                    <a:lnTo>
                      <a:pt x="33526" y="73523"/>
                    </a:lnTo>
                    <a:lnTo>
                      <a:pt x="32177" y="76541"/>
                    </a:lnTo>
                    <a:lnTo>
                      <a:pt x="31535" y="79880"/>
                    </a:lnTo>
                    <a:lnTo>
                      <a:pt x="31728" y="81421"/>
                    </a:lnTo>
                    <a:lnTo>
                      <a:pt x="34682" y="89769"/>
                    </a:lnTo>
                    <a:cubicBezTo>
                      <a:pt x="34746" y="89897"/>
                      <a:pt x="34746" y="90026"/>
                      <a:pt x="34746" y="90154"/>
                    </a:cubicBezTo>
                    <a:lnTo>
                      <a:pt x="34746" y="93365"/>
                    </a:lnTo>
                    <a:lnTo>
                      <a:pt x="33590" y="106721"/>
                    </a:lnTo>
                    <a:lnTo>
                      <a:pt x="34040" y="116610"/>
                    </a:lnTo>
                    <a:lnTo>
                      <a:pt x="33590" y="120206"/>
                    </a:lnTo>
                    <a:cubicBezTo>
                      <a:pt x="33590" y="120334"/>
                      <a:pt x="33526" y="120463"/>
                      <a:pt x="33462" y="120591"/>
                    </a:cubicBezTo>
                    <a:lnTo>
                      <a:pt x="30379" y="125792"/>
                    </a:lnTo>
                    <a:cubicBezTo>
                      <a:pt x="30315" y="125921"/>
                      <a:pt x="30186" y="126049"/>
                      <a:pt x="30058" y="126177"/>
                    </a:cubicBezTo>
                    <a:lnTo>
                      <a:pt x="21387" y="132149"/>
                    </a:lnTo>
                    <a:lnTo>
                      <a:pt x="18882" y="137415"/>
                    </a:lnTo>
                    <a:lnTo>
                      <a:pt x="17983" y="144285"/>
                    </a:lnTo>
                    <a:lnTo>
                      <a:pt x="17020" y="147881"/>
                    </a:lnTo>
                    <a:cubicBezTo>
                      <a:pt x="17020" y="148010"/>
                      <a:pt x="16956" y="148138"/>
                      <a:pt x="16891" y="148202"/>
                    </a:cubicBezTo>
                    <a:lnTo>
                      <a:pt x="15029" y="150963"/>
                    </a:lnTo>
                    <a:lnTo>
                      <a:pt x="12524" y="153917"/>
                    </a:lnTo>
                    <a:lnTo>
                      <a:pt x="3532" y="171704"/>
                    </a:lnTo>
                    <a:lnTo>
                      <a:pt x="2441" y="177034"/>
                    </a:lnTo>
                    <a:lnTo>
                      <a:pt x="385" y="182106"/>
                    </a:lnTo>
                    <a:lnTo>
                      <a:pt x="0" y="185253"/>
                    </a:lnTo>
                    <a:lnTo>
                      <a:pt x="578" y="189041"/>
                    </a:lnTo>
                    <a:lnTo>
                      <a:pt x="1991" y="190454"/>
                    </a:lnTo>
                    <a:lnTo>
                      <a:pt x="4239" y="191289"/>
                    </a:lnTo>
                    <a:cubicBezTo>
                      <a:pt x="4303" y="191353"/>
                      <a:pt x="4432" y="191353"/>
                      <a:pt x="4496" y="191417"/>
                    </a:cubicBezTo>
                    <a:lnTo>
                      <a:pt x="7386" y="193408"/>
                    </a:lnTo>
                    <a:lnTo>
                      <a:pt x="8414" y="193793"/>
                    </a:lnTo>
                    <a:lnTo>
                      <a:pt x="12781" y="194628"/>
                    </a:lnTo>
                    <a:cubicBezTo>
                      <a:pt x="12974" y="194692"/>
                      <a:pt x="13166" y="194756"/>
                      <a:pt x="13295" y="194885"/>
                    </a:cubicBezTo>
                    <a:lnTo>
                      <a:pt x="15093" y="196490"/>
                    </a:lnTo>
                    <a:cubicBezTo>
                      <a:pt x="15157" y="196554"/>
                      <a:pt x="15222" y="196619"/>
                      <a:pt x="15286" y="196683"/>
                    </a:cubicBezTo>
                    <a:lnTo>
                      <a:pt x="16634" y="198481"/>
                    </a:lnTo>
                    <a:cubicBezTo>
                      <a:pt x="16699" y="198545"/>
                      <a:pt x="16763" y="198609"/>
                      <a:pt x="16763" y="198737"/>
                    </a:cubicBezTo>
                    <a:lnTo>
                      <a:pt x="18947" y="203489"/>
                    </a:lnTo>
                    <a:lnTo>
                      <a:pt x="20873" y="204581"/>
                    </a:lnTo>
                    <a:cubicBezTo>
                      <a:pt x="21066" y="204709"/>
                      <a:pt x="21259" y="204838"/>
                      <a:pt x="21323" y="205095"/>
                    </a:cubicBezTo>
                    <a:lnTo>
                      <a:pt x="22029" y="206443"/>
                    </a:lnTo>
                    <a:cubicBezTo>
                      <a:pt x="22158" y="206636"/>
                      <a:pt x="22158" y="206828"/>
                      <a:pt x="22158" y="207085"/>
                    </a:cubicBezTo>
                    <a:lnTo>
                      <a:pt x="21708" y="211195"/>
                    </a:lnTo>
                    <a:cubicBezTo>
                      <a:pt x="21708" y="211323"/>
                      <a:pt x="21644" y="211387"/>
                      <a:pt x="21644" y="211516"/>
                    </a:cubicBezTo>
                    <a:lnTo>
                      <a:pt x="20745" y="213827"/>
                    </a:lnTo>
                    <a:cubicBezTo>
                      <a:pt x="20681" y="214020"/>
                      <a:pt x="20552" y="214213"/>
                      <a:pt x="20360" y="214341"/>
                    </a:cubicBezTo>
                    <a:lnTo>
                      <a:pt x="18561" y="215690"/>
                    </a:lnTo>
                    <a:lnTo>
                      <a:pt x="12909" y="218515"/>
                    </a:lnTo>
                    <a:lnTo>
                      <a:pt x="11689" y="219350"/>
                    </a:lnTo>
                    <a:lnTo>
                      <a:pt x="10983" y="220955"/>
                    </a:lnTo>
                    <a:lnTo>
                      <a:pt x="10790" y="224166"/>
                    </a:lnTo>
                    <a:lnTo>
                      <a:pt x="10790" y="231293"/>
                    </a:lnTo>
                    <a:lnTo>
                      <a:pt x="11432" y="234247"/>
                    </a:lnTo>
                    <a:lnTo>
                      <a:pt x="12781" y="237072"/>
                    </a:lnTo>
                    <a:lnTo>
                      <a:pt x="14001" y="238870"/>
                    </a:lnTo>
                    <a:lnTo>
                      <a:pt x="19139" y="243558"/>
                    </a:lnTo>
                    <a:cubicBezTo>
                      <a:pt x="19268" y="243686"/>
                      <a:pt x="19396" y="243879"/>
                      <a:pt x="19460" y="244071"/>
                    </a:cubicBezTo>
                    <a:lnTo>
                      <a:pt x="20360" y="246833"/>
                    </a:lnTo>
                    <a:cubicBezTo>
                      <a:pt x="20424" y="247025"/>
                      <a:pt x="20424" y="247218"/>
                      <a:pt x="20424" y="247411"/>
                    </a:cubicBezTo>
                    <a:lnTo>
                      <a:pt x="19717" y="250621"/>
                    </a:lnTo>
                    <a:lnTo>
                      <a:pt x="18561" y="254153"/>
                    </a:lnTo>
                    <a:lnTo>
                      <a:pt x="17983" y="256786"/>
                    </a:lnTo>
                    <a:lnTo>
                      <a:pt x="18369" y="259547"/>
                    </a:lnTo>
                    <a:lnTo>
                      <a:pt x="19525" y="261473"/>
                    </a:lnTo>
                    <a:lnTo>
                      <a:pt x="23507" y="265005"/>
                    </a:lnTo>
                    <a:cubicBezTo>
                      <a:pt x="23571" y="265069"/>
                      <a:pt x="23635" y="265133"/>
                      <a:pt x="23699" y="265197"/>
                    </a:cubicBezTo>
                    <a:lnTo>
                      <a:pt x="25498" y="267702"/>
                    </a:lnTo>
                    <a:cubicBezTo>
                      <a:pt x="25626" y="267830"/>
                      <a:pt x="25690" y="268023"/>
                      <a:pt x="25690" y="268151"/>
                    </a:cubicBezTo>
                    <a:lnTo>
                      <a:pt x="26140" y="270655"/>
                    </a:lnTo>
                    <a:cubicBezTo>
                      <a:pt x="26140" y="270848"/>
                      <a:pt x="26140" y="271041"/>
                      <a:pt x="26140" y="271169"/>
                    </a:cubicBezTo>
                    <a:lnTo>
                      <a:pt x="24342" y="277334"/>
                    </a:lnTo>
                    <a:lnTo>
                      <a:pt x="22094" y="290947"/>
                    </a:lnTo>
                    <a:lnTo>
                      <a:pt x="22800" y="295570"/>
                    </a:lnTo>
                    <a:lnTo>
                      <a:pt x="26268" y="295056"/>
                    </a:lnTo>
                    <a:cubicBezTo>
                      <a:pt x="26654" y="294992"/>
                      <a:pt x="27039" y="295120"/>
                      <a:pt x="27296" y="295441"/>
                    </a:cubicBezTo>
                    <a:lnTo>
                      <a:pt x="28452" y="296790"/>
                    </a:lnTo>
                    <a:lnTo>
                      <a:pt x="30893" y="300129"/>
                    </a:lnTo>
                    <a:lnTo>
                      <a:pt x="32049" y="299487"/>
                    </a:lnTo>
                    <a:lnTo>
                      <a:pt x="34297" y="298716"/>
                    </a:lnTo>
                    <a:cubicBezTo>
                      <a:pt x="34425" y="298652"/>
                      <a:pt x="34553" y="298652"/>
                      <a:pt x="34682" y="298652"/>
                    </a:cubicBezTo>
                    <a:lnTo>
                      <a:pt x="36737" y="298652"/>
                    </a:lnTo>
                    <a:cubicBezTo>
                      <a:pt x="36930" y="298652"/>
                      <a:pt x="37187" y="298716"/>
                      <a:pt x="37315" y="298845"/>
                    </a:cubicBezTo>
                    <a:lnTo>
                      <a:pt x="39113" y="300001"/>
                    </a:lnTo>
                    <a:cubicBezTo>
                      <a:pt x="39242" y="300065"/>
                      <a:pt x="39370" y="300257"/>
                      <a:pt x="39499" y="300386"/>
                    </a:cubicBezTo>
                    <a:lnTo>
                      <a:pt x="40205" y="301542"/>
                    </a:lnTo>
                    <a:cubicBezTo>
                      <a:pt x="40270" y="301606"/>
                      <a:pt x="40270" y="301734"/>
                      <a:pt x="40334" y="301798"/>
                    </a:cubicBezTo>
                    <a:lnTo>
                      <a:pt x="40976" y="303853"/>
                    </a:lnTo>
                    <a:lnTo>
                      <a:pt x="41297" y="304303"/>
                    </a:lnTo>
                    <a:lnTo>
                      <a:pt x="41682" y="304367"/>
                    </a:lnTo>
                    <a:lnTo>
                      <a:pt x="43609" y="304367"/>
                    </a:lnTo>
                    <a:cubicBezTo>
                      <a:pt x="43738" y="304367"/>
                      <a:pt x="43866" y="304367"/>
                      <a:pt x="43995" y="304431"/>
                    </a:cubicBezTo>
                    <a:lnTo>
                      <a:pt x="44701" y="304688"/>
                    </a:lnTo>
                    <a:lnTo>
                      <a:pt x="47399" y="306165"/>
                    </a:lnTo>
                    <a:cubicBezTo>
                      <a:pt x="47463" y="306229"/>
                      <a:pt x="47591" y="306293"/>
                      <a:pt x="47656" y="306358"/>
                    </a:cubicBezTo>
                    <a:lnTo>
                      <a:pt x="48812" y="307513"/>
                    </a:lnTo>
                    <a:cubicBezTo>
                      <a:pt x="48940" y="307642"/>
                      <a:pt x="49004" y="307770"/>
                      <a:pt x="49068" y="307899"/>
                    </a:cubicBezTo>
                    <a:lnTo>
                      <a:pt x="49518" y="309055"/>
                    </a:lnTo>
                    <a:cubicBezTo>
                      <a:pt x="49582" y="309119"/>
                      <a:pt x="49582" y="309247"/>
                      <a:pt x="49582" y="309376"/>
                    </a:cubicBezTo>
                    <a:lnTo>
                      <a:pt x="49775" y="311173"/>
                    </a:lnTo>
                    <a:lnTo>
                      <a:pt x="51381" y="313549"/>
                    </a:lnTo>
                    <a:lnTo>
                      <a:pt x="52601" y="314577"/>
                    </a:lnTo>
                    <a:lnTo>
                      <a:pt x="57289" y="317723"/>
                    </a:lnTo>
                    <a:cubicBezTo>
                      <a:pt x="57354" y="317787"/>
                      <a:pt x="57418" y="317852"/>
                      <a:pt x="57482" y="317916"/>
                    </a:cubicBezTo>
                    <a:lnTo>
                      <a:pt x="59987" y="320677"/>
                    </a:lnTo>
                    <a:cubicBezTo>
                      <a:pt x="60115" y="320805"/>
                      <a:pt x="60180" y="320998"/>
                      <a:pt x="60244" y="321126"/>
                    </a:cubicBezTo>
                    <a:lnTo>
                      <a:pt x="61592" y="325942"/>
                    </a:lnTo>
                    <a:lnTo>
                      <a:pt x="62299" y="327034"/>
                    </a:lnTo>
                    <a:lnTo>
                      <a:pt x="63327" y="327933"/>
                    </a:lnTo>
                    <a:lnTo>
                      <a:pt x="64547" y="328254"/>
                    </a:lnTo>
                    <a:lnTo>
                      <a:pt x="65510" y="328254"/>
                    </a:lnTo>
                    <a:lnTo>
                      <a:pt x="65510" y="328254"/>
                    </a:lnTo>
                    <a:lnTo>
                      <a:pt x="66088" y="327676"/>
                    </a:lnTo>
                    <a:lnTo>
                      <a:pt x="67565" y="325557"/>
                    </a:lnTo>
                    <a:cubicBezTo>
                      <a:pt x="67694" y="325429"/>
                      <a:pt x="67822" y="325300"/>
                      <a:pt x="67951" y="325236"/>
                    </a:cubicBezTo>
                    <a:lnTo>
                      <a:pt x="70456" y="323888"/>
                    </a:lnTo>
                    <a:cubicBezTo>
                      <a:pt x="70584" y="323823"/>
                      <a:pt x="70713" y="323759"/>
                      <a:pt x="70905" y="323759"/>
                    </a:cubicBezTo>
                    <a:lnTo>
                      <a:pt x="73410" y="323502"/>
                    </a:lnTo>
                    <a:lnTo>
                      <a:pt x="78612" y="323952"/>
                    </a:lnTo>
                    <a:cubicBezTo>
                      <a:pt x="78933" y="323952"/>
                      <a:pt x="79255" y="324144"/>
                      <a:pt x="79447" y="324401"/>
                    </a:cubicBezTo>
                    <a:lnTo>
                      <a:pt x="80154" y="325300"/>
                    </a:lnTo>
                    <a:cubicBezTo>
                      <a:pt x="80218" y="325429"/>
                      <a:pt x="80282" y="325557"/>
                      <a:pt x="80346" y="325686"/>
                    </a:cubicBezTo>
                    <a:lnTo>
                      <a:pt x="81503" y="329795"/>
                    </a:lnTo>
                    <a:lnTo>
                      <a:pt x="81888" y="330566"/>
                    </a:lnTo>
                    <a:lnTo>
                      <a:pt x="83172" y="331144"/>
                    </a:lnTo>
                    <a:lnTo>
                      <a:pt x="84007" y="330887"/>
                    </a:lnTo>
                    <a:lnTo>
                      <a:pt x="85228" y="330052"/>
                    </a:lnTo>
                    <a:cubicBezTo>
                      <a:pt x="85356" y="329988"/>
                      <a:pt x="85420" y="329924"/>
                      <a:pt x="85549" y="329924"/>
                    </a:cubicBezTo>
                    <a:lnTo>
                      <a:pt x="87154" y="329474"/>
                    </a:lnTo>
                    <a:cubicBezTo>
                      <a:pt x="87283" y="329410"/>
                      <a:pt x="87411" y="329410"/>
                      <a:pt x="87540" y="329410"/>
                    </a:cubicBezTo>
                    <a:lnTo>
                      <a:pt x="90494" y="329667"/>
                    </a:lnTo>
                    <a:cubicBezTo>
                      <a:pt x="90558" y="329667"/>
                      <a:pt x="90687" y="329667"/>
                      <a:pt x="90751" y="329731"/>
                    </a:cubicBezTo>
                    <a:lnTo>
                      <a:pt x="94155" y="330887"/>
                    </a:lnTo>
                    <a:lnTo>
                      <a:pt x="97302" y="332556"/>
                    </a:lnTo>
                    <a:cubicBezTo>
                      <a:pt x="97430" y="332620"/>
                      <a:pt x="97559" y="332749"/>
                      <a:pt x="97687" y="332877"/>
                    </a:cubicBezTo>
                    <a:lnTo>
                      <a:pt x="98843" y="334483"/>
                    </a:lnTo>
                    <a:cubicBezTo>
                      <a:pt x="98972" y="334675"/>
                      <a:pt x="99036" y="334868"/>
                      <a:pt x="99036" y="335061"/>
                    </a:cubicBezTo>
                    <a:lnTo>
                      <a:pt x="99229" y="339042"/>
                    </a:lnTo>
                    <a:lnTo>
                      <a:pt x="99807" y="339748"/>
                    </a:lnTo>
                    <a:lnTo>
                      <a:pt x="105202" y="339941"/>
                    </a:lnTo>
                    <a:cubicBezTo>
                      <a:pt x="105394" y="339941"/>
                      <a:pt x="105587" y="340005"/>
                      <a:pt x="105780" y="340133"/>
                    </a:cubicBezTo>
                    <a:lnTo>
                      <a:pt x="108541" y="341931"/>
                    </a:lnTo>
                    <a:cubicBezTo>
                      <a:pt x="108670" y="341995"/>
                      <a:pt x="108798" y="342124"/>
                      <a:pt x="108863" y="342252"/>
                    </a:cubicBezTo>
                    <a:lnTo>
                      <a:pt x="112973" y="348609"/>
                    </a:lnTo>
                    <a:lnTo>
                      <a:pt x="115028" y="351306"/>
                    </a:lnTo>
                    <a:lnTo>
                      <a:pt x="121194" y="354838"/>
                    </a:lnTo>
                    <a:cubicBezTo>
                      <a:pt x="121258" y="354902"/>
                      <a:pt x="121322" y="354902"/>
                      <a:pt x="121387" y="354966"/>
                    </a:cubicBezTo>
                    <a:lnTo>
                      <a:pt x="123442" y="356764"/>
                    </a:lnTo>
                    <a:cubicBezTo>
                      <a:pt x="123699" y="357021"/>
                      <a:pt x="123827" y="357342"/>
                      <a:pt x="123827" y="357663"/>
                    </a:cubicBezTo>
                    <a:cubicBezTo>
                      <a:pt x="123827" y="357984"/>
                      <a:pt x="123635" y="358305"/>
                      <a:pt x="123378" y="358498"/>
                    </a:cubicBezTo>
                    <a:lnTo>
                      <a:pt x="123121" y="358691"/>
                    </a:lnTo>
                    <a:lnTo>
                      <a:pt x="125626" y="359718"/>
                    </a:lnTo>
                    <a:lnTo>
                      <a:pt x="130507" y="361002"/>
                    </a:lnTo>
                    <a:lnTo>
                      <a:pt x="134553" y="360617"/>
                    </a:lnTo>
                    <a:lnTo>
                      <a:pt x="136737" y="357406"/>
                    </a:lnTo>
                    <a:cubicBezTo>
                      <a:pt x="136929" y="357150"/>
                      <a:pt x="137250" y="356957"/>
                      <a:pt x="137572" y="356893"/>
                    </a:cubicBezTo>
                    <a:cubicBezTo>
                      <a:pt x="137957" y="356893"/>
                      <a:pt x="138214" y="356957"/>
                      <a:pt x="138471" y="357214"/>
                    </a:cubicBezTo>
                    <a:lnTo>
                      <a:pt x="140076" y="358819"/>
                    </a:lnTo>
                    <a:lnTo>
                      <a:pt x="142003" y="360296"/>
                    </a:lnTo>
                    <a:cubicBezTo>
                      <a:pt x="142067" y="360360"/>
                      <a:pt x="142131" y="360424"/>
                      <a:pt x="142196" y="360489"/>
                    </a:cubicBezTo>
                    <a:lnTo>
                      <a:pt x="143544" y="362287"/>
                    </a:lnTo>
                    <a:cubicBezTo>
                      <a:pt x="143801" y="362608"/>
                      <a:pt x="143866" y="362993"/>
                      <a:pt x="143737" y="363378"/>
                    </a:cubicBezTo>
                    <a:lnTo>
                      <a:pt x="143159" y="364984"/>
                    </a:lnTo>
                    <a:lnTo>
                      <a:pt x="147077" y="367103"/>
                    </a:lnTo>
                    <a:lnTo>
                      <a:pt x="159601" y="367745"/>
                    </a:lnTo>
                    <a:cubicBezTo>
                      <a:pt x="159729" y="367745"/>
                      <a:pt x="159858" y="367809"/>
                      <a:pt x="159986" y="367809"/>
                    </a:cubicBezTo>
                    <a:lnTo>
                      <a:pt x="164354" y="369607"/>
                    </a:lnTo>
                    <a:cubicBezTo>
                      <a:pt x="164932" y="369864"/>
                      <a:pt x="165189" y="370506"/>
                      <a:pt x="164996" y="371084"/>
                    </a:cubicBezTo>
                    <a:lnTo>
                      <a:pt x="163262" y="375386"/>
                    </a:lnTo>
                    <a:lnTo>
                      <a:pt x="163454" y="379496"/>
                    </a:lnTo>
                    <a:lnTo>
                      <a:pt x="163968" y="380651"/>
                    </a:lnTo>
                    <a:lnTo>
                      <a:pt x="167180" y="370698"/>
                    </a:lnTo>
                    <a:cubicBezTo>
                      <a:pt x="167180" y="370634"/>
                      <a:pt x="167244" y="370570"/>
                      <a:pt x="167308" y="370442"/>
                    </a:cubicBezTo>
                    <a:lnTo>
                      <a:pt x="168914" y="367680"/>
                    </a:lnTo>
                    <a:lnTo>
                      <a:pt x="170391" y="363314"/>
                    </a:lnTo>
                    <a:cubicBezTo>
                      <a:pt x="170391" y="363250"/>
                      <a:pt x="170455" y="363186"/>
                      <a:pt x="170519" y="363121"/>
                    </a:cubicBezTo>
                    <a:lnTo>
                      <a:pt x="173795" y="357856"/>
                    </a:lnTo>
                    <a:lnTo>
                      <a:pt x="170391" y="353233"/>
                    </a:lnTo>
                    <a:lnTo>
                      <a:pt x="165959" y="348802"/>
                    </a:lnTo>
                    <a:cubicBezTo>
                      <a:pt x="165895" y="348738"/>
                      <a:pt x="165831" y="348674"/>
                      <a:pt x="165831" y="348609"/>
                    </a:cubicBezTo>
                    <a:lnTo>
                      <a:pt x="163776" y="345399"/>
                    </a:lnTo>
                    <a:cubicBezTo>
                      <a:pt x="163711" y="345270"/>
                      <a:pt x="163647" y="345142"/>
                      <a:pt x="163647" y="345013"/>
                    </a:cubicBezTo>
                    <a:lnTo>
                      <a:pt x="162941" y="341803"/>
                    </a:lnTo>
                    <a:lnTo>
                      <a:pt x="162748" y="339042"/>
                    </a:lnTo>
                    <a:lnTo>
                      <a:pt x="162620" y="338849"/>
                    </a:lnTo>
                    <a:lnTo>
                      <a:pt x="162042" y="338849"/>
                    </a:lnTo>
                    <a:lnTo>
                      <a:pt x="159665" y="339042"/>
                    </a:lnTo>
                    <a:cubicBezTo>
                      <a:pt x="159537" y="339042"/>
                      <a:pt x="159473" y="339042"/>
                      <a:pt x="159344" y="339042"/>
                    </a:cubicBezTo>
                    <a:lnTo>
                      <a:pt x="153435" y="337886"/>
                    </a:lnTo>
                    <a:cubicBezTo>
                      <a:pt x="153371" y="337886"/>
                      <a:pt x="153243" y="337822"/>
                      <a:pt x="153178" y="337822"/>
                    </a:cubicBezTo>
                    <a:lnTo>
                      <a:pt x="151123" y="336923"/>
                    </a:lnTo>
                    <a:cubicBezTo>
                      <a:pt x="150930" y="336794"/>
                      <a:pt x="150738" y="336666"/>
                      <a:pt x="150609" y="336409"/>
                    </a:cubicBezTo>
                    <a:lnTo>
                      <a:pt x="149453" y="334354"/>
                    </a:lnTo>
                    <a:cubicBezTo>
                      <a:pt x="149389" y="334162"/>
                      <a:pt x="149325" y="333969"/>
                      <a:pt x="149325" y="333776"/>
                    </a:cubicBezTo>
                    <a:lnTo>
                      <a:pt x="149325" y="331465"/>
                    </a:lnTo>
                    <a:lnTo>
                      <a:pt x="149325" y="331465"/>
                    </a:lnTo>
                    <a:cubicBezTo>
                      <a:pt x="149325" y="331208"/>
                      <a:pt x="149389" y="331015"/>
                      <a:pt x="149518" y="330823"/>
                    </a:cubicBezTo>
                    <a:lnTo>
                      <a:pt x="150930" y="328832"/>
                    </a:lnTo>
                    <a:lnTo>
                      <a:pt x="150930" y="327548"/>
                    </a:lnTo>
                    <a:lnTo>
                      <a:pt x="150738" y="326392"/>
                    </a:lnTo>
                    <a:lnTo>
                      <a:pt x="150288" y="321062"/>
                    </a:lnTo>
                    <a:lnTo>
                      <a:pt x="149839" y="320292"/>
                    </a:lnTo>
                    <a:lnTo>
                      <a:pt x="149004" y="319457"/>
                    </a:lnTo>
                    <a:lnTo>
                      <a:pt x="146370" y="317274"/>
                    </a:lnTo>
                    <a:cubicBezTo>
                      <a:pt x="146242" y="317145"/>
                      <a:pt x="146178" y="317017"/>
                      <a:pt x="146049" y="316888"/>
                    </a:cubicBezTo>
                    <a:lnTo>
                      <a:pt x="144444" y="313678"/>
                    </a:lnTo>
                    <a:cubicBezTo>
                      <a:pt x="144379" y="313549"/>
                      <a:pt x="144315" y="313421"/>
                      <a:pt x="144315" y="313292"/>
                    </a:cubicBezTo>
                    <a:lnTo>
                      <a:pt x="143095" y="305073"/>
                    </a:lnTo>
                    <a:lnTo>
                      <a:pt x="140783" y="302954"/>
                    </a:lnTo>
                    <a:lnTo>
                      <a:pt x="137700" y="301221"/>
                    </a:lnTo>
                    <a:cubicBezTo>
                      <a:pt x="137636" y="301156"/>
                      <a:pt x="137572" y="301156"/>
                      <a:pt x="137507" y="301092"/>
                    </a:cubicBezTo>
                    <a:lnTo>
                      <a:pt x="130956" y="294992"/>
                    </a:lnTo>
                    <a:lnTo>
                      <a:pt x="122607" y="290048"/>
                    </a:lnTo>
                    <a:cubicBezTo>
                      <a:pt x="122286" y="289855"/>
                      <a:pt x="122093" y="289470"/>
                      <a:pt x="122029" y="289084"/>
                    </a:cubicBezTo>
                    <a:cubicBezTo>
                      <a:pt x="122029" y="288699"/>
                      <a:pt x="122222" y="288314"/>
                      <a:pt x="122543" y="288121"/>
                    </a:cubicBezTo>
                    <a:lnTo>
                      <a:pt x="126974" y="285039"/>
                    </a:lnTo>
                    <a:lnTo>
                      <a:pt x="134168" y="276499"/>
                    </a:lnTo>
                    <a:cubicBezTo>
                      <a:pt x="134232" y="276370"/>
                      <a:pt x="134360" y="276306"/>
                      <a:pt x="134489" y="276242"/>
                    </a:cubicBezTo>
                    <a:lnTo>
                      <a:pt x="137250" y="274637"/>
                    </a:lnTo>
                    <a:lnTo>
                      <a:pt x="139691" y="273673"/>
                    </a:lnTo>
                    <a:cubicBezTo>
                      <a:pt x="139755" y="273609"/>
                      <a:pt x="139884" y="273609"/>
                      <a:pt x="139948" y="273609"/>
                    </a:cubicBezTo>
                    <a:lnTo>
                      <a:pt x="143352" y="273160"/>
                    </a:lnTo>
                    <a:cubicBezTo>
                      <a:pt x="143480" y="273160"/>
                      <a:pt x="143609" y="273160"/>
                      <a:pt x="143737" y="273160"/>
                    </a:cubicBezTo>
                    <a:lnTo>
                      <a:pt x="146242" y="273609"/>
                    </a:lnTo>
                    <a:lnTo>
                      <a:pt x="147976" y="274059"/>
                    </a:lnTo>
                    <a:lnTo>
                      <a:pt x="150288" y="274251"/>
                    </a:lnTo>
                    <a:lnTo>
                      <a:pt x="151573" y="274508"/>
                    </a:lnTo>
                    <a:cubicBezTo>
                      <a:pt x="151765" y="274572"/>
                      <a:pt x="151894" y="274637"/>
                      <a:pt x="152022" y="274701"/>
                    </a:cubicBezTo>
                    <a:lnTo>
                      <a:pt x="154077" y="276306"/>
                    </a:lnTo>
                    <a:lnTo>
                      <a:pt x="154977" y="276756"/>
                    </a:lnTo>
                    <a:lnTo>
                      <a:pt x="160436" y="276756"/>
                    </a:lnTo>
                    <a:lnTo>
                      <a:pt x="163133" y="276948"/>
                    </a:lnTo>
                    <a:lnTo>
                      <a:pt x="163968" y="276435"/>
                    </a:lnTo>
                    <a:lnTo>
                      <a:pt x="170391" y="272774"/>
                    </a:lnTo>
                    <a:cubicBezTo>
                      <a:pt x="170519" y="272710"/>
                      <a:pt x="170584" y="272646"/>
                      <a:pt x="170712" y="272646"/>
                    </a:cubicBezTo>
                    <a:lnTo>
                      <a:pt x="171868" y="272389"/>
                    </a:lnTo>
                    <a:cubicBezTo>
                      <a:pt x="172125" y="272325"/>
                      <a:pt x="172382" y="272389"/>
                      <a:pt x="172575" y="272518"/>
                    </a:cubicBezTo>
                    <a:lnTo>
                      <a:pt x="173474" y="272967"/>
                    </a:lnTo>
                    <a:cubicBezTo>
                      <a:pt x="173666" y="273031"/>
                      <a:pt x="173795" y="273160"/>
                      <a:pt x="173923" y="273352"/>
                    </a:cubicBezTo>
                    <a:lnTo>
                      <a:pt x="174887" y="274765"/>
                    </a:lnTo>
                    <a:lnTo>
                      <a:pt x="176043" y="273288"/>
                    </a:lnTo>
                    <a:lnTo>
                      <a:pt x="171226" y="259033"/>
                    </a:lnTo>
                    <a:lnTo>
                      <a:pt x="167436" y="251905"/>
                    </a:lnTo>
                    <a:cubicBezTo>
                      <a:pt x="167308" y="251649"/>
                      <a:pt x="167244" y="251263"/>
                      <a:pt x="167372" y="251006"/>
                    </a:cubicBezTo>
                    <a:lnTo>
                      <a:pt x="168207" y="248759"/>
                    </a:lnTo>
                    <a:lnTo>
                      <a:pt x="167629" y="244200"/>
                    </a:lnTo>
                    <a:lnTo>
                      <a:pt x="161335" y="238292"/>
                    </a:lnTo>
                    <a:lnTo>
                      <a:pt x="159858" y="237265"/>
                    </a:lnTo>
                    <a:cubicBezTo>
                      <a:pt x="159729" y="237201"/>
                      <a:pt x="159665" y="237137"/>
                      <a:pt x="159601" y="237008"/>
                    </a:cubicBezTo>
                    <a:lnTo>
                      <a:pt x="150674" y="224936"/>
                    </a:lnTo>
                    <a:lnTo>
                      <a:pt x="148297" y="222817"/>
                    </a:lnTo>
                    <a:lnTo>
                      <a:pt x="145985" y="221276"/>
                    </a:lnTo>
                    <a:lnTo>
                      <a:pt x="144123" y="220441"/>
                    </a:lnTo>
                    <a:cubicBezTo>
                      <a:pt x="143930" y="220377"/>
                      <a:pt x="143801" y="220249"/>
                      <a:pt x="143673" y="220120"/>
                    </a:cubicBezTo>
                    <a:lnTo>
                      <a:pt x="142067" y="218065"/>
                    </a:lnTo>
                    <a:lnTo>
                      <a:pt x="137893" y="211580"/>
                    </a:lnTo>
                    <a:lnTo>
                      <a:pt x="133140" y="203104"/>
                    </a:lnTo>
                    <a:cubicBezTo>
                      <a:pt x="133076" y="203040"/>
                      <a:pt x="133076" y="202911"/>
                      <a:pt x="133011" y="202847"/>
                    </a:cubicBezTo>
                    <a:lnTo>
                      <a:pt x="132562" y="201049"/>
                    </a:lnTo>
                    <a:cubicBezTo>
                      <a:pt x="132562" y="200985"/>
                      <a:pt x="132498" y="200857"/>
                      <a:pt x="132498" y="200792"/>
                    </a:cubicBezTo>
                    <a:lnTo>
                      <a:pt x="132498" y="198481"/>
                    </a:lnTo>
                    <a:lnTo>
                      <a:pt x="132498" y="198481"/>
                    </a:lnTo>
                    <a:cubicBezTo>
                      <a:pt x="132498" y="198352"/>
                      <a:pt x="132498" y="198288"/>
                      <a:pt x="132562" y="198160"/>
                    </a:cubicBezTo>
                    <a:lnTo>
                      <a:pt x="134360" y="191546"/>
                    </a:lnTo>
                    <a:lnTo>
                      <a:pt x="135259" y="184418"/>
                    </a:lnTo>
                    <a:cubicBezTo>
                      <a:pt x="135259" y="184225"/>
                      <a:pt x="135388" y="184033"/>
                      <a:pt x="135452" y="183904"/>
                    </a:cubicBezTo>
                    <a:lnTo>
                      <a:pt x="138150" y="180373"/>
                    </a:lnTo>
                    <a:lnTo>
                      <a:pt x="139691" y="177034"/>
                    </a:lnTo>
                    <a:cubicBezTo>
                      <a:pt x="139755" y="176905"/>
                      <a:pt x="139819" y="176777"/>
                      <a:pt x="139948" y="176713"/>
                    </a:cubicBezTo>
                    <a:lnTo>
                      <a:pt x="141553" y="175107"/>
                    </a:lnTo>
                    <a:lnTo>
                      <a:pt x="143673" y="171832"/>
                    </a:lnTo>
                    <a:lnTo>
                      <a:pt x="148490" y="166760"/>
                    </a:lnTo>
                    <a:lnTo>
                      <a:pt x="149774" y="164576"/>
                    </a:lnTo>
                    <a:lnTo>
                      <a:pt x="152408" y="157898"/>
                    </a:lnTo>
                    <a:cubicBezTo>
                      <a:pt x="152472" y="157770"/>
                      <a:pt x="152536" y="157642"/>
                      <a:pt x="152665" y="157513"/>
                    </a:cubicBezTo>
                    <a:lnTo>
                      <a:pt x="155619" y="154559"/>
                    </a:lnTo>
                    <a:lnTo>
                      <a:pt x="157738" y="152697"/>
                    </a:lnTo>
                    <a:cubicBezTo>
                      <a:pt x="157867" y="152569"/>
                      <a:pt x="157995" y="152505"/>
                      <a:pt x="158124" y="152440"/>
                    </a:cubicBezTo>
                    <a:lnTo>
                      <a:pt x="160179" y="151734"/>
                    </a:lnTo>
                    <a:lnTo>
                      <a:pt x="165767" y="150578"/>
                    </a:lnTo>
                    <a:lnTo>
                      <a:pt x="167693" y="149936"/>
                    </a:lnTo>
                    <a:cubicBezTo>
                      <a:pt x="167822" y="149872"/>
                      <a:pt x="167950" y="149872"/>
                      <a:pt x="168079" y="149872"/>
                    </a:cubicBezTo>
                    <a:lnTo>
                      <a:pt x="169427" y="149872"/>
                    </a:lnTo>
                    <a:cubicBezTo>
                      <a:pt x="169556" y="149872"/>
                      <a:pt x="169620" y="149872"/>
                      <a:pt x="169749" y="149936"/>
                    </a:cubicBezTo>
                    <a:lnTo>
                      <a:pt x="172125" y="150578"/>
                    </a:lnTo>
                    <a:lnTo>
                      <a:pt x="173409" y="150578"/>
                    </a:lnTo>
                    <a:lnTo>
                      <a:pt x="178997" y="148844"/>
                    </a:lnTo>
                    <a:lnTo>
                      <a:pt x="184328" y="145056"/>
                    </a:lnTo>
                    <a:cubicBezTo>
                      <a:pt x="184456" y="144992"/>
                      <a:pt x="184585" y="144927"/>
                      <a:pt x="184713" y="144863"/>
                    </a:cubicBezTo>
                    <a:lnTo>
                      <a:pt x="186640" y="144414"/>
                    </a:lnTo>
                    <a:lnTo>
                      <a:pt x="188824" y="143451"/>
                    </a:lnTo>
                    <a:lnTo>
                      <a:pt x="190686" y="141139"/>
                    </a:lnTo>
                    <a:cubicBezTo>
                      <a:pt x="190815" y="141011"/>
                      <a:pt x="190943" y="140882"/>
                      <a:pt x="191136" y="140818"/>
                    </a:cubicBezTo>
                    <a:lnTo>
                      <a:pt x="192741" y="140112"/>
                    </a:lnTo>
                    <a:cubicBezTo>
                      <a:pt x="192870" y="140047"/>
                      <a:pt x="192934" y="140047"/>
                      <a:pt x="193063" y="140047"/>
                    </a:cubicBezTo>
                    <a:lnTo>
                      <a:pt x="196659" y="139598"/>
                    </a:lnTo>
                    <a:lnTo>
                      <a:pt x="197301" y="139084"/>
                    </a:lnTo>
                    <a:lnTo>
                      <a:pt x="198779" y="135488"/>
                    </a:lnTo>
                    <a:cubicBezTo>
                      <a:pt x="198907" y="135231"/>
                      <a:pt x="199100" y="134975"/>
                      <a:pt x="199421" y="134846"/>
                    </a:cubicBezTo>
                    <a:lnTo>
                      <a:pt x="200577" y="134397"/>
                    </a:lnTo>
                    <a:lnTo>
                      <a:pt x="205009" y="132984"/>
                    </a:lnTo>
                    <a:lnTo>
                      <a:pt x="208284" y="131571"/>
                    </a:lnTo>
                    <a:lnTo>
                      <a:pt x="208990" y="130608"/>
                    </a:lnTo>
                    <a:lnTo>
                      <a:pt x="208862" y="130030"/>
                    </a:lnTo>
                    <a:lnTo>
                      <a:pt x="208027" y="129067"/>
                    </a:lnTo>
                    <a:lnTo>
                      <a:pt x="206614" y="128232"/>
                    </a:lnTo>
                    <a:cubicBezTo>
                      <a:pt x="206550" y="128168"/>
                      <a:pt x="206421" y="128104"/>
                      <a:pt x="206357" y="128040"/>
                    </a:cubicBezTo>
                    <a:lnTo>
                      <a:pt x="205651" y="127333"/>
                    </a:lnTo>
                    <a:cubicBezTo>
                      <a:pt x="205522" y="127205"/>
                      <a:pt x="205458" y="127076"/>
                      <a:pt x="205394" y="126884"/>
                    </a:cubicBezTo>
                    <a:lnTo>
                      <a:pt x="204944" y="125535"/>
                    </a:lnTo>
                    <a:cubicBezTo>
                      <a:pt x="204880" y="125343"/>
                      <a:pt x="204880" y="125150"/>
                      <a:pt x="204880" y="124957"/>
                    </a:cubicBezTo>
                    <a:lnTo>
                      <a:pt x="205330" y="122646"/>
                    </a:lnTo>
                    <a:lnTo>
                      <a:pt x="205330" y="120334"/>
                    </a:lnTo>
                    <a:lnTo>
                      <a:pt x="204431" y="114812"/>
                    </a:lnTo>
                    <a:lnTo>
                      <a:pt x="203788" y="112693"/>
                    </a:lnTo>
                    <a:lnTo>
                      <a:pt x="202504" y="109867"/>
                    </a:lnTo>
                    <a:cubicBezTo>
                      <a:pt x="202375" y="109546"/>
                      <a:pt x="202375" y="109161"/>
                      <a:pt x="202504" y="108840"/>
                    </a:cubicBezTo>
                    <a:lnTo>
                      <a:pt x="206614" y="101070"/>
                    </a:lnTo>
                    <a:cubicBezTo>
                      <a:pt x="206678" y="100942"/>
                      <a:pt x="206743" y="100878"/>
                      <a:pt x="206807" y="100814"/>
                    </a:cubicBezTo>
                    <a:lnTo>
                      <a:pt x="208412" y="99208"/>
                    </a:lnTo>
                    <a:lnTo>
                      <a:pt x="210275" y="96576"/>
                    </a:lnTo>
                    <a:lnTo>
                      <a:pt x="210018" y="95291"/>
                    </a:lnTo>
                    <a:lnTo>
                      <a:pt x="208734" y="93879"/>
                    </a:lnTo>
                    <a:lnTo>
                      <a:pt x="206743" y="92915"/>
                    </a:lnTo>
                    <a:lnTo>
                      <a:pt x="204109" y="92273"/>
                    </a:lnTo>
                    <a:lnTo>
                      <a:pt x="201990" y="92081"/>
                    </a:lnTo>
                    <a:lnTo>
                      <a:pt x="199935" y="92337"/>
                    </a:lnTo>
                    <a:cubicBezTo>
                      <a:pt x="199742" y="92337"/>
                      <a:pt x="199485" y="92337"/>
                      <a:pt x="199292" y="92209"/>
                    </a:cubicBezTo>
                    <a:lnTo>
                      <a:pt x="197944" y="91503"/>
                    </a:lnTo>
                    <a:cubicBezTo>
                      <a:pt x="197430" y="91246"/>
                      <a:pt x="197173" y="90604"/>
                      <a:pt x="197366" y="90090"/>
                    </a:cubicBezTo>
                    <a:lnTo>
                      <a:pt x="198265" y="87778"/>
                    </a:lnTo>
                    <a:cubicBezTo>
                      <a:pt x="198265" y="87714"/>
                      <a:pt x="198329" y="87650"/>
                      <a:pt x="198393" y="87586"/>
                    </a:cubicBezTo>
                    <a:lnTo>
                      <a:pt x="203274" y="80266"/>
                    </a:lnTo>
                    <a:lnTo>
                      <a:pt x="203467" y="78917"/>
                    </a:lnTo>
                    <a:lnTo>
                      <a:pt x="200320" y="67744"/>
                    </a:lnTo>
                    <a:lnTo>
                      <a:pt x="199357" y="61194"/>
                    </a:lnTo>
                    <a:lnTo>
                      <a:pt x="198779" y="59461"/>
                    </a:lnTo>
                    <a:lnTo>
                      <a:pt x="197045" y="56571"/>
                    </a:lnTo>
                    <a:cubicBezTo>
                      <a:pt x="196980" y="56443"/>
                      <a:pt x="196916" y="56314"/>
                      <a:pt x="196916" y="56186"/>
                    </a:cubicBezTo>
                    <a:lnTo>
                      <a:pt x="196659" y="55030"/>
                    </a:lnTo>
                    <a:lnTo>
                      <a:pt x="196659" y="53232"/>
                    </a:lnTo>
                    <a:cubicBezTo>
                      <a:pt x="196659" y="53168"/>
                      <a:pt x="196659" y="53039"/>
                      <a:pt x="196659" y="52975"/>
                    </a:cubicBezTo>
                    <a:lnTo>
                      <a:pt x="197558" y="49123"/>
                    </a:lnTo>
                    <a:lnTo>
                      <a:pt x="198457" y="46875"/>
                    </a:lnTo>
                    <a:lnTo>
                      <a:pt x="198907" y="38849"/>
                    </a:lnTo>
                    <a:lnTo>
                      <a:pt x="199164" y="36922"/>
                    </a:lnTo>
                    <a:lnTo>
                      <a:pt x="199164" y="35253"/>
                    </a:lnTo>
                    <a:lnTo>
                      <a:pt x="198714" y="33198"/>
                    </a:lnTo>
                    <a:cubicBezTo>
                      <a:pt x="198650" y="32941"/>
                      <a:pt x="198714" y="32620"/>
                      <a:pt x="198843" y="32427"/>
                    </a:cubicBezTo>
                    <a:lnTo>
                      <a:pt x="199742" y="30822"/>
                    </a:lnTo>
                    <a:cubicBezTo>
                      <a:pt x="199870" y="30565"/>
                      <a:pt x="200127" y="30372"/>
                      <a:pt x="200384" y="30308"/>
                    </a:cubicBezTo>
                    <a:lnTo>
                      <a:pt x="202375" y="29730"/>
                    </a:lnTo>
                    <a:lnTo>
                      <a:pt x="202889" y="29281"/>
                    </a:lnTo>
                    <a:lnTo>
                      <a:pt x="204816" y="26648"/>
                    </a:lnTo>
                    <a:cubicBezTo>
                      <a:pt x="204880" y="26520"/>
                      <a:pt x="205009" y="26456"/>
                      <a:pt x="205137" y="26391"/>
                    </a:cubicBezTo>
                    <a:lnTo>
                      <a:pt x="206678" y="25428"/>
                    </a:lnTo>
                    <a:lnTo>
                      <a:pt x="207192" y="24337"/>
                    </a:lnTo>
                    <a:lnTo>
                      <a:pt x="210018" y="15796"/>
                    </a:lnTo>
                    <a:lnTo>
                      <a:pt x="209697" y="12714"/>
                    </a:lnTo>
                    <a:lnTo>
                      <a:pt x="206614" y="12714"/>
                    </a:lnTo>
                    <a:lnTo>
                      <a:pt x="189337" y="14063"/>
                    </a:lnTo>
                    <a:lnTo>
                      <a:pt x="170712" y="12714"/>
                    </a:lnTo>
                    <a:cubicBezTo>
                      <a:pt x="170648" y="12714"/>
                      <a:pt x="170519" y="12714"/>
                      <a:pt x="170455" y="12650"/>
                    </a:cubicBezTo>
                    <a:lnTo>
                      <a:pt x="164546" y="10852"/>
                    </a:lnTo>
                    <a:cubicBezTo>
                      <a:pt x="164482" y="10852"/>
                      <a:pt x="164354" y="10788"/>
                      <a:pt x="164289" y="10723"/>
                    </a:cubicBezTo>
                    <a:lnTo>
                      <a:pt x="159408" y="7834"/>
                    </a:lnTo>
                    <a:lnTo>
                      <a:pt x="152536" y="6293"/>
                    </a:lnTo>
                    <a:lnTo>
                      <a:pt x="151252" y="5779"/>
                    </a:lnTo>
                    <a:cubicBezTo>
                      <a:pt x="151123" y="5715"/>
                      <a:pt x="150995" y="5651"/>
                      <a:pt x="150930" y="5586"/>
                    </a:cubicBezTo>
                    <a:lnTo>
                      <a:pt x="148169" y="3082"/>
                    </a:lnTo>
                    <a:lnTo>
                      <a:pt x="145857" y="1413"/>
                    </a:lnTo>
                    <a:lnTo>
                      <a:pt x="143159" y="385"/>
                    </a:lnTo>
                    <a:lnTo>
                      <a:pt x="139691" y="0"/>
                    </a:lnTo>
                    <a:lnTo>
                      <a:pt x="137828" y="642"/>
                    </a:lnTo>
                    <a:lnTo>
                      <a:pt x="137700" y="1348"/>
                    </a:lnTo>
                    <a:cubicBezTo>
                      <a:pt x="137572" y="1862"/>
                      <a:pt x="137122" y="2247"/>
                      <a:pt x="136608" y="2247"/>
                    </a:cubicBezTo>
                    <a:lnTo>
                      <a:pt x="135452" y="2247"/>
                    </a:lnTo>
                    <a:cubicBezTo>
                      <a:pt x="135131" y="2247"/>
                      <a:pt x="134874" y="2119"/>
                      <a:pt x="134617" y="1926"/>
                    </a:cubicBezTo>
                    <a:lnTo>
                      <a:pt x="134360" y="1670"/>
                    </a:lnTo>
                    <a:lnTo>
                      <a:pt x="133718" y="3018"/>
                    </a:lnTo>
                    <a:cubicBezTo>
                      <a:pt x="133590" y="3211"/>
                      <a:pt x="133397" y="3403"/>
                      <a:pt x="133204" y="3532"/>
                    </a:cubicBezTo>
                    <a:lnTo>
                      <a:pt x="131855" y="4238"/>
                    </a:lnTo>
                    <a:cubicBezTo>
                      <a:pt x="131598" y="4366"/>
                      <a:pt x="131213" y="4366"/>
                      <a:pt x="130956" y="4302"/>
                    </a:cubicBezTo>
                    <a:lnTo>
                      <a:pt x="129158" y="3596"/>
                    </a:lnTo>
                    <a:cubicBezTo>
                      <a:pt x="128901" y="3467"/>
                      <a:pt x="128644" y="3275"/>
                      <a:pt x="128516" y="3018"/>
                    </a:cubicBezTo>
                    <a:lnTo>
                      <a:pt x="128130" y="2247"/>
                    </a:lnTo>
                    <a:cubicBezTo>
                      <a:pt x="128002" y="2761"/>
                      <a:pt x="127552" y="3146"/>
                      <a:pt x="127039" y="3146"/>
                    </a:cubicBezTo>
                    <a:lnTo>
                      <a:pt x="125882" y="3146"/>
                    </a:lnTo>
                    <a:cubicBezTo>
                      <a:pt x="125626" y="3146"/>
                      <a:pt x="125433" y="3082"/>
                      <a:pt x="125240" y="2954"/>
                    </a:cubicBezTo>
                    <a:lnTo>
                      <a:pt x="123827" y="4944"/>
                    </a:lnTo>
                    <a:cubicBezTo>
                      <a:pt x="123570" y="5265"/>
                      <a:pt x="123185" y="5458"/>
                      <a:pt x="122735" y="5394"/>
                    </a:cubicBezTo>
                    <a:cubicBezTo>
                      <a:pt x="122414" y="5330"/>
                      <a:pt x="122093" y="5201"/>
                      <a:pt x="121965" y="4944"/>
                    </a:cubicBezTo>
                    <a:cubicBezTo>
                      <a:pt x="121900" y="5201"/>
                      <a:pt x="121772" y="5458"/>
                      <a:pt x="121579" y="5651"/>
                    </a:cubicBezTo>
                    <a:lnTo>
                      <a:pt x="120423" y="6550"/>
                    </a:lnTo>
                    <a:cubicBezTo>
                      <a:pt x="120166" y="6742"/>
                      <a:pt x="119781" y="6871"/>
                      <a:pt x="119460" y="6742"/>
                    </a:cubicBezTo>
                    <a:lnTo>
                      <a:pt x="117790" y="6293"/>
                    </a:lnTo>
                    <a:lnTo>
                      <a:pt x="116120" y="6293"/>
                    </a:lnTo>
                    <a:lnTo>
                      <a:pt x="114515" y="9311"/>
                    </a:lnTo>
                    <a:lnTo>
                      <a:pt x="114515" y="10595"/>
                    </a:lnTo>
                    <a:cubicBezTo>
                      <a:pt x="114515" y="10916"/>
                      <a:pt x="114386" y="11173"/>
                      <a:pt x="114193" y="11430"/>
                    </a:cubicBezTo>
                    <a:lnTo>
                      <a:pt x="112138" y="13485"/>
                    </a:lnTo>
                    <a:lnTo>
                      <a:pt x="109441" y="17402"/>
                    </a:lnTo>
                    <a:lnTo>
                      <a:pt x="109312" y="18429"/>
                    </a:lnTo>
                    <a:lnTo>
                      <a:pt x="109826" y="18943"/>
                    </a:lnTo>
                    <a:cubicBezTo>
                      <a:pt x="110083" y="19200"/>
                      <a:pt x="110211" y="19521"/>
                      <a:pt x="110147" y="19906"/>
                    </a:cubicBezTo>
                    <a:lnTo>
                      <a:pt x="109890" y="21704"/>
                    </a:lnTo>
                    <a:cubicBezTo>
                      <a:pt x="109890" y="21961"/>
                      <a:pt x="109762" y="22218"/>
                      <a:pt x="109569" y="22346"/>
                    </a:cubicBezTo>
                    <a:lnTo>
                      <a:pt x="108220" y="23694"/>
                    </a:lnTo>
                    <a:lnTo>
                      <a:pt x="108477" y="24658"/>
                    </a:lnTo>
                    <a:lnTo>
                      <a:pt x="109762" y="27226"/>
                    </a:lnTo>
                    <a:lnTo>
                      <a:pt x="110276" y="29024"/>
                    </a:lnTo>
                    <a:cubicBezTo>
                      <a:pt x="110340" y="29152"/>
                      <a:pt x="110340" y="29345"/>
                      <a:pt x="110340" y="29474"/>
                    </a:cubicBezTo>
                    <a:lnTo>
                      <a:pt x="110083" y="31079"/>
                    </a:lnTo>
                    <a:cubicBezTo>
                      <a:pt x="110083" y="31143"/>
                      <a:pt x="110083" y="31207"/>
                      <a:pt x="110019" y="31336"/>
                    </a:cubicBezTo>
                    <a:lnTo>
                      <a:pt x="109184" y="33647"/>
                    </a:lnTo>
                    <a:lnTo>
                      <a:pt x="109184" y="35060"/>
                    </a:lnTo>
                    <a:lnTo>
                      <a:pt x="109505" y="36023"/>
                    </a:lnTo>
                    <a:lnTo>
                      <a:pt x="111624" y="38592"/>
                    </a:lnTo>
                    <a:cubicBezTo>
                      <a:pt x="111753" y="38720"/>
                      <a:pt x="111817" y="38849"/>
                      <a:pt x="111881" y="39041"/>
                    </a:cubicBezTo>
                    <a:lnTo>
                      <a:pt x="112331" y="40839"/>
                    </a:lnTo>
                    <a:cubicBezTo>
                      <a:pt x="112395" y="41096"/>
                      <a:pt x="112395" y="41289"/>
                      <a:pt x="112267" y="41545"/>
                    </a:cubicBezTo>
                    <a:lnTo>
                      <a:pt x="111817" y="42701"/>
                    </a:lnTo>
                    <a:cubicBezTo>
                      <a:pt x="111817" y="42765"/>
                      <a:pt x="111753" y="42830"/>
                      <a:pt x="111689" y="42894"/>
                    </a:cubicBezTo>
                    <a:lnTo>
                      <a:pt x="102119" y="57021"/>
                    </a:lnTo>
                    <a:lnTo>
                      <a:pt x="100642" y="60167"/>
                    </a:lnTo>
                    <a:lnTo>
                      <a:pt x="99550" y="65946"/>
                    </a:lnTo>
                    <a:cubicBezTo>
                      <a:pt x="99550" y="66075"/>
                      <a:pt x="99486" y="66139"/>
                      <a:pt x="99421" y="66267"/>
                    </a:cubicBezTo>
                    <a:lnTo>
                      <a:pt x="98972" y="67166"/>
                    </a:lnTo>
                    <a:cubicBezTo>
                      <a:pt x="98908" y="67230"/>
                      <a:pt x="98908" y="67295"/>
                      <a:pt x="98843" y="67359"/>
                    </a:cubicBezTo>
                    <a:lnTo>
                      <a:pt x="96917" y="69735"/>
                    </a:lnTo>
                    <a:lnTo>
                      <a:pt x="94540" y="74872"/>
                    </a:lnTo>
                    <a:lnTo>
                      <a:pt x="94540" y="80073"/>
                    </a:lnTo>
                    <a:cubicBezTo>
                      <a:pt x="94540" y="80266"/>
                      <a:pt x="94476" y="80458"/>
                      <a:pt x="94412" y="80651"/>
                    </a:cubicBezTo>
                    <a:lnTo>
                      <a:pt x="89916" y="88677"/>
                    </a:lnTo>
                    <a:lnTo>
                      <a:pt x="89723" y="89833"/>
                    </a:lnTo>
                    <a:cubicBezTo>
                      <a:pt x="89659" y="90154"/>
                      <a:pt x="89466" y="90411"/>
                      <a:pt x="89210" y="90604"/>
                    </a:cubicBezTo>
                    <a:lnTo>
                      <a:pt x="88503" y="91053"/>
                    </a:lnTo>
                    <a:lnTo>
                      <a:pt x="85741" y="93879"/>
                    </a:lnTo>
                    <a:cubicBezTo>
                      <a:pt x="85677" y="93943"/>
                      <a:pt x="85549" y="94007"/>
                      <a:pt x="85420" y="94071"/>
                    </a:cubicBezTo>
                    <a:lnTo>
                      <a:pt x="84071" y="94778"/>
                    </a:lnTo>
                    <a:cubicBezTo>
                      <a:pt x="84007" y="94842"/>
                      <a:pt x="83879" y="94842"/>
                      <a:pt x="83815" y="94906"/>
                    </a:cubicBezTo>
                    <a:lnTo>
                      <a:pt x="82659" y="95163"/>
                    </a:lnTo>
                    <a:lnTo>
                      <a:pt x="76364" y="95612"/>
                    </a:lnTo>
                    <a:cubicBezTo>
                      <a:pt x="76236" y="95612"/>
                      <a:pt x="76172" y="95612"/>
                      <a:pt x="76043" y="95612"/>
                    </a:cubicBezTo>
                    <a:lnTo>
                      <a:pt x="73731" y="95163"/>
                    </a:lnTo>
                    <a:cubicBezTo>
                      <a:pt x="73474" y="95099"/>
                      <a:pt x="73217" y="94970"/>
                      <a:pt x="73025" y="94713"/>
                    </a:cubicBezTo>
                    <a:lnTo>
                      <a:pt x="71676" y="92915"/>
                    </a:lnTo>
                    <a:cubicBezTo>
                      <a:pt x="71547" y="92723"/>
                      <a:pt x="71483" y="92530"/>
                      <a:pt x="71483" y="92337"/>
                    </a:cubicBezTo>
                    <a:lnTo>
                      <a:pt x="70841" y="84953"/>
                    </a:lnTo>
                    <a:lnTo>
                      <a:pt x="70070" y="82385"/>
                    </a:lnTo>
                    <a:lnTo>
                      <a:pt x="68465" y="80779"/>
                    </a:lnTo>
                    <a:lnTo>
                      <a:pt x="67630" y="80587"/>
                    </a:lnTo>
                    <a:lnTo>
                      <a:pt x="67630" y="80587"/>
                    </a:lnTo>
                    <a:cubicBezTo>
                      <a:pt x="67694" y="80908"/>
                      <a:pt x="67630" y="81293"/>
                      <a:pt x="67437" y="81550"/>
                    </a:cubicBezTo>
                    <a:lnTo>
                      <a:pt x="65510" y="84118"/>
                    </a:lnTo>
                    <a:lnTo>
                      <a:pt x="64996" y="85724"/>
                    </a:lnTo>
                    <a:lnTo>
                      <a:pt x="65382" y="87522"/>
                    </a:lnTo>
                    <a:lnTo>
                      <a:pt x="65960" y="88485"/>
                    </a:lnTo>
                    <a:lnTo>
                      <a:pt x="66409" y="88549"/>
                    </a:lnTo>
                    <a:lnTo>
                      <a:pt x="67630" y="87843"/>
                    </a:lnTo>
                    <a:cubicBezTo>
                      <a:pt x="68015" y="87586"/>
                      <a:pt x="68529" y="87650"/>
                      <a:pt x="68914" y="87907"/>
                    </a:cubicBezTo>
                    <a:cubicBezTo>
                      <a:pt x="69300" y="88164"/>
                      <a:pt x="69428" y="88677"/>
                      <a:pt x="69300" y="89063"/>
                    </a:cubicBezTo>
                    <a:lnTo>
                      <a:pt x="68593" y="91824"/>
                    </a:lnTo>
                    <a:cubicBezTo>
                      <a:pt x="68529" y="92081"/>
                      <a:pt x="68400" y="92273"/>
                      <a:pt x="68144" y="92466"/>
                    </a:cubicBezTo>
                    <a:lnTo>
                      <a:pt x="66345" y="93814"/>
                    </a:lnTo>
                    <a:cubicBezTo>
                      <a:pt x="66153" y="93943"/>
                      <a:pt x="65896" y="94071"/>
                      <a:pt x="65639" y="94071"/>
                    </a:cubicBezTo>
                    <a:lnTo>
                      <a:pt x="63134" y="94071"/>
                    </a:lnTo>
                    <a:cubicBezTo>
                      <a:pt x="63005" y="94071"/>
                      <a:pt x="62877" y="94071"/>
                      <a:pt x="62684" y="94007"/>
                    </a:cubicBezTo>
                    <a:lnTo>
                      <a:pt x="60372" y="93108"/>
                    </a:lnTo>
                    <a:cubicBezTo>
                      <a:pt x="59923" y="92915"/>
                      <a:pt x="59666" y="92530"/>
                      <a:pt x="59666" y="92081"/>
                    </a:cubicBezTo>
                    <a:lnTo>
                      <a:pt x="59409" y="86173"/>
                    </a:lnTo>
                    <a:lnTo>
                      <a:pt x="59473" y="85659"/>
                    </a:lnTo>
                    <a:lnTo>
                      <a:pt x="59152" y="85659"/>
                    </a:lnTo>
                    <a:cubicBezTo>
                      <a:pt x="58959" y="85659"/>
                      <a:pt x="58767" y="85595"/>
                      <a:pt x="58574" y="85467"/>
                    </a:cubicBezTo>
                    <a:lnTo>
                      <a:pt x="57418" y="84760"/>
                    </a:lnTo>
                    <a:cubicBezTo>
                      <a:pt x="57225" y="84632"/>
                      <a:pt x="57097" y="84504"/>
                      <a:pt x="56968" y="84311"/>
                    </a:cubicBezTo>
                    <a:lnTo>
                      <a:pt x="56840" y="84054"/>
                    </a:lnTo>
                    <a:lnTo>
                      <a:pt x="56390" y="85916"/>
                    </a:lnTo>
                    <a:lnTo>
                      <a:pt x="55427" y="88549"/>
                    </a:lnTo>
                    <a:cubicBezTo>
                      <a:pt x="55298" y="88870"/>
                      <a:pt x="55041" y="89127"/>
                      <a:pt x="54720" y="89255"/>
                    </a:cubicBezTo>
                    <a:lnTo>
                      <a:pt x="52665" y="89962"/>
                    </a:lnTo>
                    <a:cubicBezTo>
                      <a:pt x="52215" y="90090"/>
                      <a:pt x="51702" y="89962"/>
                      <a:pt x="51445" y="89576"/>
                    </a:cubicBezTo>
                    <a:lnTo>
                      <a:pt x="50546" y="88421"/>
                    </a:lnTo>
                    <a:cubicBezTo>
                      <a:pt x="50417" y="88228"/>
                      <a:pt x="50353" y="88035"/>
                      <a:pt x="50289" y="87843"/>
                    </a:cubicBezTo>
                    <a:lnTo>
                      <a:pt x="50032" y="85531"/>
                    </a:lnTo>
                    <a:lnTo>
                      <a:pt x="50032" y="80651"/>
                    </a:lnTo>
                    <a:cubicBezTo>
                      <a:pt x="50032" y="80587"/>
                      <a:pt x="50032" y="80458"/>
                      <a:pt x="50032" y="80394"/>
                    </a:cubicBezTo>
                    <a:lnTo>
                      <a:pt x="50481" y="78339"/>
                    </a:lnTo>
                    <a:lnTo>
                      <a:pt x="51381" y="75064"/>
                    </a:lnTo>
                    <a:lnTo>
                      <a:pt x="52601" y="72367"/>
                    </a:lnTo>
                    <a:cubicBezTo>
                      <a:pt x="52665" y="72175"/>
                      <a:pt x="52858" y="71982"/>
                      <a:pt x="53050" y="71854"/>
                    </a:cubicBezTo>
                    <a:lnTo>
                      <a:pt x="54207" y="71147"/>
                    </a:lnTo>
                    <a:cubicBezTo>
                      <a:pt x="54528" y="70955"/>
                      <a:pt x="54977" y="70955"/>
                      <a:pt x="55298" y="71083"/>
                    </a:cubicBezTo>
                    <a:lnTo>
                      <a:pt x="57354" y="72111"/>
                    </a:lnTo>
                    <a:lnTo>
                      <a:pt x="60758" y="72111"/>
                    </a:lnTo>
                    <a:cubicBezTo>
                      <a:pt x="61079" y="72111"/>
                      <a:pt x="61400" y="72239"/>
                      <a:pt x="61657" y="72496"/>
                    </a:cubicBezTo>
                    <a:lnTo>
                      <a:pt x="61914" y="72817"/>
                    </a:lnTo>
                    <a:lnTo>
                      <a:pt x="62620" y="71982"/>
                    </a:lnTo>
                    <a:cubicBezTo>
                      <a:pt x="63005" y="71533"/>
                      <a:pt x="63712" y="71468"/>
                      <a:pt x="64161" y="71854"/>
                    </a:cubicBezTo>
                    <a:lnTo>
                      <a:pt x="66859" y="74101"/>
                    </a:lnTo>
                    <a:lnTo>
                      <a:pt x="65446" y="71276"/>
                    </a:lnTo>
                    <a:lnTo>
                      <a:pt x="63583" y="66653"/>
                    </a:lnTo>
                    <a:cubicBezTo>
                      <a:pt x="63455" y="66396"/>
                      <a:pt x="63455" y="66139"/>
                      <a:pt x="63583" y="65882"/>
                    </a:cubicBezTo>
                    <a:lnTo>
                      <a:pt x="64290" y="63827"/>
                    </a:lnTo>
                    <a:cubicBezTo>
                      <a:pt x="64354" y="63570"/>
                      <a:pt x="64611" y="63313"/>
                      <a:pt x="64868" y="63185"/>
                    </a:cubicBezTo>
                    <a:lnTo>
                      <a:pt x="65574" y="62800"/>
                    </a:lnTo>
                    <a:lnTo>
                      <a:pt x="65574" y="61901"/>
                    </a:lnTo>
                    <a:lnTo>
                      <a:pt x="65382" y="60231"/>
                    </a:lnTo>
                    <a:cubicBezTo>
                      <a:pt x="65382" y="60039"/>
                      <a:pt x="65382" y="59910"/>
                      <a:pt x="65446" y="59718"/>
                    </a:cubicBezTo>
                    <a:lnTo>
                      <a:pt x="65896" y="58369"/>
                    </a:lnTo>
                    <a:cubicBezTo>
                      <a:pt x="66024" y="58048"/>
                      <a:pt x="66281" y="57791"/>
                      <a:pt x="66602" y="57663"/>
                    </a:cubicBezTo>
                    <a:lnTo>
                      <a:pt x="68208" y="57085"/>
                    </a:lnTo>
                    <a:lnTo>
                      <a:pt x="63905" y="56443"/>
                    </a:lnTo>
                    <a:lnTo>
                      <a:pt x="56262" y="54581"/>
                    </a:lnTo>
                    <a:lnTo>
                      <a:pt x="44765" y="50664"/>
                    </a:lnTo>
                    <a:lnTo>
                      <a:pt x="29865" y="44499"/>
                    </a:lnTo>
                    <a:lnTo>
                      <a:pt x="18304" y="40646"/>
                    </a:lnTo>
                    <a:lnTo>
                      <a:pt x="15093" y="38977"/>
                    </a:lnTo>
                    <a:lnTo>
                      <a:pt x="15414" y="40775"/>
                    </a:lnTo>
                    <a:lnTo>
                      <a:pt x="16570" y="42573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8" name="Forma libre: forma 77">
                <a:extLst>
                  <a:ext uri="{FF2B5EF4-FFF2-40B4-BE49-F238E27FC236}">
                    <a16:creationId xmlns:a16="http://schemas.microsoft.com/office/drawing/2014/main" id="{8594F80F-598B-4280-BB90-FD25F1E1974A}"/>
                  </a:ext>
                </a:extLst>
              </p:cNvPr>
              <p:cNvSpPr/>
              <p:nvPr/>
            </p:nvSpPr>
            <p:spPr>
              <a:xfrm>
                <a:off x="702372" y="393814"/>
                <a:ext cx="175143" cy="285295"/>
              </a:xfrm>
              <a:custGeom>
                <a:avLst/>
                <a:gdLst>
                  <a:gd name="connsiteX0" fmla="*/ 3340 w 175143"/>
                  <a:gd name="connsiteY0" fmla="*/ 120398 h 285295"/>
                  <a:gd name="connsiteX1" fmla="*/ 4560 w 175143"/>
                  <a:gd name="connsiteY1" fmla="*/ 121233 h 285295"/>
                  <a:gd name="connsiteX2" fmla="*/ 8927 w 175143"/>
                  <a:gd name="connsiteY2" fmla="*/ 122325 h 285295"/>
                  <a:gd name="connsiteX3" fmla="*/ 17341 w 175143"/>
                  <a:gd name="connsiteY3" fmla="*/ 126306 h 285295"/>
                  <a:gd name="connsiteX4" fmla="*/ 17791 w 175143"/>
                  <a:gd name="connsiteY4" fmla="*/ 126691 h 285295"/>
                  <a:gd name="connsiteX5" fmla="*/ 19846 w 175143"/>
                  <a:gd name="connsiteY5" fmla="*/ 129645 h 285295"/>
                  <a:gd name="connsiteX6" fmla="*/ 22222 w 175143"/>
                  <a:gd name="connsiteY6" fmla="*/ 132213 h 285295"/>
                  <a:gd name="connsiteX7" fmla="*/ 27617 w 175143"/>
                  <a:gd name="connsiteY7" fmla="*/ 133498 h 285295"/>
                  <a:gd name="connsiteX8" fmla="*/ 28388 w 175143"/>
                  <a:gd name="connsiteY8" fmla="*/ 134076 h 285295"/>
                  <a:gd name="connsiteX9" fmla="*/ 28966 w 175143"/>
                  <a:gd name="connsiteY9" fmla="*/ 135039 h 285295"/>
                  <a:gd name="connsiteX10" fmla="*/ 32049 w 175143"/>
                  <a:gd name="connsiteY10" fmla="*/ 135231 h 285295"/>
                  <a:gd name="connsiteX11" fmla="*/ 32562 w 175143"/>
                  <a:gd name="connsiteY11" fmla="*/ 135424 h 285295"/>
                  <a:gd name="connsiteX12" fmla="*/ 35067 w 175143"/>
                  <a:gd name="connsiteY12" fmla="*/ 137029 h 285295"/>
                  <a:gd name="connsiteX13" fmla="*/ 35581 w 175143"/>
                  <a:gd name="connsiteY13" fmla="*/ 137800 h 285295"/>
                  <a:gd name="connsiteX14" fmla="*/ 36673 w 175143"/>
                  <a:gd name="connsiteY14" fmla="*/ 144157 h 285295"/>
                  <a:gd name="connsiteX15" fmla="*/ 40719 w 175143"/>
                  <a:gd name="connsiteY15" fmla="*/ 150321 h 285295"/>
                  <a:gd name="connsiteX16" fmla="*/ 67116 w 175143"/>
                  <a:gd name="connsiteY16" fmla="*/ 162522 h 285295"/>
                  <a:gd name="connsiteX17" fmla="*/ 73924 w 175143"/>
                  <a:gd name="connsiteY17" fmla="*/ 167402 h 285295"/>
                  <a:gd name="connsiteX18" fmla="*/ 74309 w 175143"/>
                  <a:gd name="connsiteY18" fmla="*/ 168815 h 285295"/>
                  <a:gd name="connsiteX19" fmla="*/ 73153 w 175143"/>
                  <a:gd name="connsiteY19" fmla="*/ 171319 h 285295"/>
                  <a:gd name="connsiteX20" fmla="*/ 73410 w 175143"/>
                  <a:gd name="connsiteY20" fmla="*/ 171897 h 285295"/>
                  <a:gd name="connsiteX21" fmla="*/ 76107 w 175143"/>
                  <a:gd name="connsiteY21" fmla="*/ 175878 h 285295"/>
                  <a:gd name="connsiteX22" fmla="*/ 76621 w 175143"/>
                  <a:gd name="connsiteY22" fmla="*/ 176905 h 285295"/>
                  <a:gd name="connsiteX23" fmla="*/ 76557 w 175143"/>
                  <a:gd name="connsiteY23" fmla="*/ 177997 h 285295"/>
                  <a:gd name="connsiteX24" fmla="*/ 75529 w 175143"/>
                  <a:gd name="connsiteY24" fmla="*/ 179602 h 285295"/>
                  <a:gd name="connsiteX25" fmla="*/ 74887 w 175143"/>
                  <a:gd name="connsiteY25" fmla="*/ 186858 h 285295"/>
                  <a:gd name="connsiteX26" fmla="*/ 74438 w 175143"/>
                  <a:gd name="connsiteY26" fmla="*/ 187693 h 285295"/>
                  <a:gd name="connsiteX27" fmla="*/ 72832 w 175143"/>
                  <a:gd name="connsiteY27" fmla="*/ 188849 h 285295"/>
                  <a:gd name="connsiteX28" fmla="*/ 72447 w 175143"/>
                  <a:gd name="connsiteY28" fmla="*/ 189041 h 285295"/>
                  <a:gd name="connsiteX29" fmla="*/ 64675 w 175143"/>
                  <a:gd name="connsiteY29" fmla="*/ 191096 h 285295"/>
                  <a:gd name="connsiteX30" fmla="*/ 62363 w 175143"/>
                  <a:gd name="connsiteY30" fmla="*/ 191353 h 285295"/>
                  <a:gd name="connsiteX31" fmla="*/ 61014 w 175143"/>
                  <a:gd name="connsiteY31" fmla="*/ 191931 h 285295"/>
                  <a:gd name="connsiteX32" fmla="*/ 58959 w 175143"/>
                  <a:gd name="connsiteY32" fmla="*/ 193408 h 285295"/>
                  <a:gd name="connsiteX33" fmla="*/ 56069 w 175143"/>
                  <a:gd name="connsiteY33" fmla="*/ 196490 h 285295"/>
                  <a:gd name="connsiteX34" fmla="*/ 53050 w 175143"/>
                  <a:gd name="connsiteY34" fmla="*/ 198802 h 285295"/>
                  <a:gd name="connsiteX35" fmla="*/ 52215 w 175143"/>
                  <a:gd name="connsiteY35" fmla="*/ 199765 h 285295"/>
                  <a:gd name="connsiteX36" fmla="*/ 51830 w 175143"/>
                  <a:gd name="connsiteY36" fmla="*/ 205351 h 285295"/>
                  <a:gd name="connsiteX37" fmla="*/ 54720 w 175143"/>
                  <a:gd name="connsiteY37" fmla="*/ 214726 h 285295"/>
                  <a:gd name="connsiteX38" fmla="*/ 54720 w 175143"/>
                  <a:gd name="connsiteY38" fmla="*/ 215304 h 285295"/>
                  <a:gd name="connsiteX39" fmla="*/ 53821 w 175143"/>
                  <a:gd name="connsiteY39" fmla="*/ 219285 h 285295"/>
                  <a:gd name="connsiteX40" fmla="*/ 53821 w 175143"/>
                  <a:gd name="connsiteY40" fmla="*/ 221469 h 285295"/>
                  <a:gd name="connsiteX41" fmla="*/ 54271 w 175143"/>
                  <a:gd name="connsiteY41" fmla="*/ 224487 h 285295"/>
                  <a:gd name="connsiteX42" fmla="*/ 57225 w 175143"/>
                  <a:gd name="connsiteY42" fmla="*/ 234375 h 285295"/>
                  <a:gd name="connsiteX43" fmla="*/ 57289 w 175143"/>
                  <a:gd name="connsiteY43" fmla="*/ 234696 h 285295"/>
                  <a:gd name="connsiteX44" fmla="*/ 57289 w 175143"/>
                  <a:gd name="connsiteY44" fmla="*/ 241310 h 285295"/>
                  <a:gd name="connsiteX45" fmla="*/ 58188 w 175143"/>
                  <a:gd name="connsiteY45" fmla="*/ 248823 h 285295"/>
                  <a:gd name="connsiteX46" fmla="*/ 59088 w 175143"/>
                  <a:gd name="connsiteY46" fmla="*/ 251456 h 285295"/>
                  <a:gd name="connsiteX47" fmla="*/ 60051 w 175143"/>
                  <a:gd name="connsiteY47" fmla="*/ 253190 h 285295"/>
                  <a:gd name="connsiteX48" fmla="*/ 61400 w 175143"/>
                  <a:gd name="connsiteY48" fmla="*/ 254538 h 285295"/>
                  <a:gd name="connsiteX49" fmla="*/ 67630 w 175143"/>
                  <a:gd name="connsiteY49" fmla="*/ 257428 h 285295"/>
                  <a:gd name="connsiteX50" fmla="*/ 72832 w 175143"/>
                  <a:gd name="connsiteY50" fmla="*/ 260959 h 285295"/>
                  <a:gd name="connsiteX51" fmla="*/ 73025 w 175143"/>
                  <a:gd name="connsiteY51" fmla="*/ 261088 h 285295"/>
                  <a:gd name="connsiteX52" fmla="*/ 78163 w 175143"/>
                  <a:gd name="connsiteY52" fmla="*/ 266417 h 285295"/>
                  <a:gd name="connsiteX53" fmla="*/ 93641 w 175143"/>
                  <a:gd name="connsiteY53" fmla="*/ 258776 h 285295"/>
                  <a:gd name="connsiteX54" fmla="*/ 100449 w 175143"/>
                  <a:gd name="connsiteY54" fmla="*/ 256657 h 285295"/>
                  <a:gd name="connsiteX55" fmla="*/ 108863 w 175143"/>
                  <a:gd name="connsiteY55" fmla="*/ 253703 h 285295"/>
                  <a:gd name="connsiteX56" fmla="*/ 109184 w 175143"/>
                  <a:gd name="connsiteY56" fmla="*/ 253639 h 285295"/>
                  <a:gd name="connsiteX57" fmla="*/ 112588 w 175143"/>
                  <a:gd name="connsiteY57" fmla="*/ 253382 h 285295"/>
                  <a:gd name="connsiteX58" fmla="*/ 114707 w 175143"/>
                  <a:gd name="connsiteY58" fmla="*/ 253382 h 285295"/>
                  <a:gd name="connsiteX59" fmla="*/ 115478 w 175143"/>
                  <a:gd name="connsiteY59" fmla="*/ 253639 h 285295"/>
                  <a:gd name="connsiteX60" fmla="*/ 118689 w 175143"/>
                  <a:gd name="connsiteY60" fmla="*/ 256400 h 285295"/>
                  <a:gd name="connsiteX61" fmla="*/ 124341 w 175143"/>
                  <a:gd name="connsiteY61" fmla="*/ 260703 h 285295"/>
                  <a:gd name="connsiteX62" fmla="*/ 124598 w 175143"/>
                  <a:gd name="connsiteY62" fmla="*/ 261024 h 285295"/>
                  <a:gd name="connsiteX63" fmla="*/ 128837 w 175143"/>
                  <a:gd name="connsiteY63" fmla="*/ 267958 h 285295"/>
                  <a:gd name="connsiteX64" fmla="*/ 132177 w 175143"/>
                  <a:gd name="connsiteY64" fmla="*/ 271298 h 285295"/>
                  <a:gd name="connsiteX65" fmla="*/ 134039 w 175143"/>
                  <a:gd name="connsiteY65" fmla="*/ 272518 h 285295"/>
                  <a:gd name="connsiteX66" fmla="*/ 134232 w 175143"/>
                  <a:gd name="connsiteY66" fmla="*/ 272710 h 285295"/>
                  <a:gd name="connsiteX67" fmla="*/ 136030 w 175143"/>
                  <a:gd name="connsiteY67" fmla="*/ 274765 h 285295"/>
                  <a:gd name="connsiteX68" fmla="*/ 136223 w 175143"/>
                  <a:gd name="connsiteY68" fmla="*/ 275150 h 285295"/>
                  <a:gd name="connsiteX69" fmla="*/ 137122 w 175143"/>
                  <a:gd name="connsiteY69" fmla="*/ 277655 h 285295"/>
                  <a:gd name="connsiteX70" fmla="*/ 137186 w 175143"/>
                  <a:gd name="connsiteY70" fmla="*/ 278104 h 285295"/>
                  <a:gd name="connsiteX71" fmla="*/ 136993 w 175143"/>
                  <a:gd name="connsiteY71" fmla="*/ 285296 h 285295"/>
                  <a:gd name="connsiteX72" fmla="*/ 139241 w 175143"/>
                  <a:gd name="connsiteY72" fmla="*/ 284782 h 285295"/>
                  <a:gd name="connsiteX73" fmla="*/ 140462 w 175143"/>
                  <a:gd name="connsiteY73" fmla="*/ 284012 h 285295"/>
                  <a:gd name="connsiteX74" fmla="*/ 143545 w 175143"/>
                  <a:gd name="connsiteY74" fmla="*/ 281379 h 285295"/>
                  <a:gd name="connsiteX75" fmla="*/ 143994 w 175143"/>
                  <a:gd name="connsiteY75" fmla="*/ 281122 h 285295"/>
                  <a:gd name="connsiteX76" fmla="*/ 145600 w 175143"/>
                  <a:gd name="connsiteY76" fmla="*/ 280673 h 285295"/>
                  <a:gd name="connsiteX77" fmla="*/ 146049 w 175143"/>
                  <a:gd name="connsiteY77" fmla="*/ 280608 h 285295"/>
                  <a:gd name="connsiteX78" fmla="*/ 151059 w 175143"/>
                  <a:gd name="connsiteY78" fmla="*/ 281058 h 285295"/>
                  <a:gd name="connsiteX79" fmla="*/ 154848 w 175143"/>
                  <a:gd name="connsiteY79" fmla="*/ 280865 h 285295"/>
                  <a:gd name="connsiteX80" fmla="*/ 158188 w 175143"/>
                  <a:gd name="connsiteY80" fmla="*/ 279838 h 285295"/>
                  <a:gd name="connsiteX81" fmla="*/ 161142 w 175143"/>
                  <a:gd name="connsiteY81" fmla="*/ 277719 h 285295"/>
                  <a:gd name="connsiteX82" fmla="*/ 163198 w 175143"/>
                  <a:gd name="connsiteY82" fmla="*/ 275407 h 285295"/>
                  <a:gd name="connsiteX83" fmla="*/ 164675 w 175143"/>
                  <a:gd name="connsiteY83" fmla="*/ 272068 h 285295"/>
                  <a:gd name="connsiteX84" fmla="*/ 165124 w 175143"/>
                  <a:gd name="connsiteY84" fmla="*/ 268344 h 285295"/>
                  <a:gd name="connsiteX85" fmla="*/ 165189 w 175143"/>
                  <a:gd name="connsiteY85" fmla="*/ 268087 h 285295"/>
                  <a:gd name="connsiteX86" fmla="*/ 165638 w 175143"/>
                  <a:gd name="connsiteY86" fmla="*/ 266738 h 285295"/>
                  <a:gd name="connsiteX87" fmla="*/ 166730 w 175143"/>
                  <a:gd name="connsiteY87" fmla="*/ 265968 h 285295"/>
                  <a:gd name="connsiteX88" fmla="*/ 167436 w 175143"/>
                  <a:gd name="connsiteY88" fmla="*/ 265968 h 285295"/>
                  <a:gd name="connsiteX89" fmla="*/ 167822 w 175143"/>
                  <a:gd name="connsiteY89" fmla="*/ 266032 h 285295"/>
                  <a:gd name="connsiteX90" fmla="*/ 169042 w 175143"/>
                  <a:gd name="connsiteY90" fmla="*/ 266417 h 285295"/>
                  <a:gd name="connsiteX91" fmla="*/ 170712 w 175143"/>
                  <a:gd name="connsiteY91" fmla="*/ 266546 h 285295"/>
                  <a:gd name="connsiteX92" fmla="*/ 171418 w 175143"/>
                  <a:gd name="connsiteY92" fmla="*/ 265454 h 285295"/>
                  <a:gd name="connsiteX93" fmla="*/ 173409 w 175143"/>
                  <a:gd name="connsiteY93" fmla="*/ 259675 h 285295"/>
                  <a:gd name="connsiteX94" fmla="*/ 173795 w 175143"/>
                  <a:gd name="connsiteY94" fmla="*/ 258134 h 285295"/>
                  <a:gd name="connsiteX95" fmla="*/ 173602 w 175143"/>
                  <a:gd name="connsiteY95" fmla="*/ 255565 h 285295"/>
                  <a:gd name="connsiteX96" fmla="*/ 172253 w 175143"/>
                  <a:gd name="connsiteY96" fmla="*/ 250493 h 285295"/>
                  <a:gd name="connsiteX97" fmla="*/ 171740 w 175143"/>
                  <a:gd name="connsiteY97" fmla="*/ 245741 h 285295"/>
                  <a:gd name="connsiteX98" fmla="*/ 171740 w 175143"/>
                  <a:gd name="connsiteY98" fmla="*/ 242209 h 285295"/>
                  <a:gd name="connsiteX99" fmla="*/ 171804 w 175143"/>
                  <a:gd name="connsiteY99" fmla="*/ 241824 h 285295"/>
                  <a:gd name="connsiteX100" fmla="*/ 171804 w 175143"/>
                  <a:gd name="connsiteY100" fmla="*/ 241824 h 285295"/>
                  <a:gd name="connsiteX101" fmla="*/ 170455 w 175143"/>
                  <a:gd name="connsiteY101" fmla="*/ 240476 h 285295"/>
                  <a:gd name="connsiteX102" fmla="*/ 170198 w 175143"/>
                  <a:gd name="connsiteY102" fmla="*/ 240026 h 285295"/>
                  <a:gd name="connsiteX103" fmla="*/ 168593 w 175143"/>
                  <a:gd name="connsiteY103" fmla="*/ 235467 h 285295"/>
                  <a:gd name="connsiteX104" fmla="*/ 165831 w 175143"/>
                  <a:gd name="connsiteY104" fmla="*/ 217231 h 285295"/>
                  <a:gd name="connsiteX105" fmla="*/ 165895 w 175143"/>
                  <a:gd name="connsiteY105" fmla="*/ 216589 h 285295"/>
                  <a:gd name="connsiteX106" fmla="*/ 167244 w 175143"/>
                  <a:gd name="connsiteY106" fmla="*/ 213378 h 285295"/>
                  <a:gd name="connsiteX107" fmla="*/ 167565 w 175143"/>
                  <a:gd name="connsiteY107" fmla="*/ 212993 h 285295"/>
                  <a:gd name="connsiteX108" fmla="*/ 171290 w 175143"/>
                  <a:gd name="connsiteY108" fmla="*/ 209718 h 285295"/>
                  <a:gd name="connsiteX109" fmla="*/ 173217 w 175143"/>
                  <a:gd name="connsiteY109" fmla="*/ 206250 h 285295"/>
                  <a:gd name="connsiteX110" fmla="*/ 173409 w 175143"/>
                  <a:gd name="connsiteY110" fmla="*/ 205994 h 285295"/>
                  <a:gd name="connsiteX111" fmla="*/ 175144 w 175143"/>
                  <a:gd name="connsiteY111" fmla="*/ 204260 h 285295"/>
                  <a:gd name="connsiteX112" fmla="*/ 175144 w 175143"/>
                  <a:gd name="connsiteY112" fmla="*/ 204003 h 285295"/>
                  <a:gd name="connsiteX113" fmla="*/ 174437 w 175143"/>
                  <a:gd name="connsiteY113" fmla="*/ 202783 h 285295"/>
                  <a:gd name="connsiteX114" fmla="*/ 172510 w 175143"/>
                  <a:gd name="connsiteY114" fmla="*/ 200857 h 285295"/>
                  <a:gd name="connsiteX115" fmla="*/ 172382 w 175143"/>
                  <a:gd name="connsiteY115" fmla="*/ 200664 h 285295"/>
                  <a:gd name="connsiteX116" fmla="*/ 164611 w 175143"/>
                  <a:gd name="connsiteY116" fmla="*/ 188785 h 285295"/>
                  <a:gd name="connsiteX117" fmla="*/ 157417 w 175143"/>
                  <a:gd name="connsiteY117" fmla="*/ 180951 h 285295"/>
                  <a:gd name="connsiteX118" fmla="*/ 143095 w 175143"/>
                  <a:gd name="connsiteY118" fmla="*/ 169970 h 285295"/>
                  <a:gd name="connsiteX119" fmla="*/ 138920 w 175143"/>
                  <a:gd name="connsiteY119" fmla="*/ 168172 h 285295"/>
                  <a:gd name="connsiteX120" fmla="*/ 132112 w 175143"/>
                  <a:gd name="connsiteY120" fmla="*/ 163999 h 285295"/>
                  <a:gd name="connsiteX121" fmla="*/ 131663 w 175143"/>
                  <a:gd name="connsiteY121" fmla="*/ 163549 h 285295"/>
                  <a:gd name="connsiteX122" fmla="*/ 128901 w 175143"/>
                  <a:gd name="connsiteY122" fmla="*/ 157834 h 285295"/>
                  <a:gd name="connsiteX123" fmla="*/ 126075 w 175143"/>
                  <a:gd name="connsiteY123" fmla="*/ 152376 h 285295"/>
                  <a:gd name="connsiteX124" fmla="*/ 123635 w 175143"/>
                  <a:gd name="connsiteY124" fmla="*/ 150321 h 285295"/>
                  <a:gd name="connsiteX125" fmla="*/ 122414 w 175143"/>
                  <a:gd name="connsiteY125" fmla="*/ 149679 h 285295"/>
                  <a:gd name="connsiteX126" fmla="*/ 122157 w 175143"/>
                  <a:gd name="connsiteY126" fmla="*/ 149551 h 285295"/>
                  <a:gd name="connsiteX127" fmla="*/ 120552 w 175143"/>
                  <a:gd name="connsiteY127" fmla="*/ 148202 h 285295"/>
                  <a:gd name="connsiteX128" fmla="*/ 120295 w 175143"/>
                  <a:gd name="connsiteY128" fmla="*/ 147817 h 285295"/>
                  <a:gd name="connsiteX129" fmla="*/ 119588 w 175143"/>
                  <a:gd name="connsiteY129" fmla="*/ 146469 h 285295"/>
                  <a:gd name="connsiteX130" fmla="*/ 119460 w 175143"/>
                  <a:gd name="connsiteY130" fmla="*/ 146212 h 285295"/>
                  <a:gd name="connsiteX131" fmla="*/ 119010 w 175143"/>
                  <a:gd name="connsiteY131" fmla="*/ 143900 h 285295"/>
                  <a:gd name="connsiteX132" fmla="*/ 119010 w 175143"/>
                  <a:gd name="connsiteY132" fmla="*/ 141781 h 285295"/>
                  <a:gd name="connsiteX133" fmla="*/ 117469 w 175143"/>
                  <a:gd name="connsiteY133" fmla="*/ 135424 h 285295"/>
                  <a:gd name="connsiteX134" fmla="*/ 115478 w 175143"/>
                  <a:gd name="connsiteY134" fmla="*/ 131186 h 285295"/>
                  <a:gd name="connsiteX135" fmla="*/ 115414 w 175143"/>
                  <a:gd name="connsiteY135" fmla="*/ 130929 h 285295"/>
                  <a:gd name="connsiteX136" fmla="*/ 114707 w 175143"/>
                  <a:gd name="connsiteY136" fmla="*/ 127975 h 285295"/>
                  <a:gd name="connsiteX137" fmla="*/ 114707 w 175143"/>
                  <a:gd name="connsiteY137" fmla="*/ 127719 h 285295"/>
                  <a:gd name="connsiteX138" fmla="*/ 114707 w 175143"/>
                  <a:gd name="connsiteY138" fmla="*/ 125921 h 285295"/>
                  <a:gd name="connsiteX139" fmla="*/ 114707 w 175143"/>
                  <a:gd name="connsiteY139" fmla="*/ 125664 h 285295"/>
                  <a:gd name="connsiteX140" fmla="*/ 115285 w 175143"/>
                  <a:gd name="connsiteY140" fmla="*/ 123159 h 285295"/>
                  <a:gd name="connsiteX141" fmla="*/ 114193 w 175143"/>
                  <a:gd name="connsiteY141" fmla="*/ 121490 h 285295"/>
                  <a:gd name="connsiteX142" fmla="*/ 114065 w 175143"/>
                  <a:gd name="connsiteY142" fmla="*/ 120527 h 285295"/>
                  <a:gd name="connsiteX143" fmla="*/ 114514 w 175143"/>
                  <a:gd name="connsiteY143" fmla="*/ 119178 h 285295"/>
                  <a:gd name="connsiteX144" fmla="*/ 117726 w 175143"/>
                  <a:gd name="connsiteY144" fmla="*/ 111794 h 285295"/>
                  <a:gd name="connsiteX145" fmla="*/ 120166 w 175143"/>
                  <a:gd name="connsiteY145" fmla="*/ 108070 h 285295"/>
                  <a:gd name="connsiteX146" fmla="*/ 120038 w 175143"/>
                  <a:gd name="connsiteY146" fmla="*/ 107877 h 285295"/>
                  <a:gd name="connsiteX147" fmla="*/ 118946 w 175143"/>
                  <a:gd name="connsiteY147" fmla="*/ 107363 h 285295"/>
                  <a:gd name="connsiteX148" fmla="*/ 115606 w 175143"/>
                  <a:gd name="connsiteY148" fmla="*/ 104987 h 285295"/>
                  <a:gd name="connsiteX149" fmla="*/ 115349 w 175143"/>
                  <a:gd name="connsiteY149" fmla="*/ 104666 h 285295"/>
                  <a:gd name="connsiteX150" fmla="*/ 114322 w 175143"/>
                  <a:gd name="connsiteY150" fmla="*/ 103125 h 285295"/>
                  <a:gd name="connsiteX151" fmla="*/ 114065 w 175143"/>
                  <a:gd name="connsiteY151" fmla="*/ 103125 h 285295"/>
                  <a:gd name="connsiteX152" fmla="*/ 112459 w 175143"/>
                  <a:gd name="connsiteY152" fmla="*/ 103896 h 285295"/>
                  <a:gd name="connsiteX153" fmla="*/ 112202 w 175143"/>
                  <a:gd name="connsiteY153" fmla="*/ 103960 h 285295"/>
                  <a:gd name="connsiteX154" fmla="*/ 108541 w 175143"/>
                  <a:gd name="connsiteY154" fmla="*/ 104859 h 285295"/>
                  <a:gd name="connsiteX155" fmla="*/ 108028 w 175143"/>
                  <a:gd name="connsiteY155" fmla="*/ 104859 h 285295"/>
                  <a:gd name="connsiteX156" fmla="*/ 105073 w 175143"/>
                  <a:gd name="connsiteY156" fmla="*/ 104153 h 285295"/>
                  <a:gd name="connsiteX157" fmla="*/ 102440 w 175143"/>
                  <a:gd name="connsiteY157" fmla="*/ 103189 h 285295"/>
                  <a:gd name="connsiteX158" fmla="*/ 101926 w 175143"/>
                  <a:gd name="connsiteY158" fmla="*/ 102804 h 285295"/>
                  <a:gd name="connsiteX159" fmla="*/ 101027 w 175143"/>
                  <a:gd name="connsiteY159" fmla="*/ 101648 h 285295"/>
                  <a:gd name="connsiteX160" fmla="*/ 100834 w 175143"/>
                  <a:gd name="connsiteY160" fmla="*/ 101327 h 285295"/>
                  <a:gd name="connsiteX161" fmla="*/ 100385 w 175143"/>
                  <a:gd name="connsiteY161" fmla="*/ 99979 h 285295"/>
                  <a:gd name="connsiteX162" fmla="*/ 100449 w 175143"/>
                  <a:gd name="connsiteY162" fmla="*/ 99144 h 285295"/>
                  <a:gd name="connsiteX163" fmla="*/ 103146 w 175143"/>
                  <a:gd name="connsiteY163" fmla="*/ 93044 h 285295"/>
                  <a:gd name="connsiteX164" fmla="*/ 99999 w 175143"/>
                  <a:gd name="connsiteY164" fmla="*/ 92081 h 285295"/>
                  <a:gd name="connsiteX165" fmla="*/ 95825 w 175143"/>
                  <a:gd name="connsiteY165" fmla="*/ 92081 h 285295"/>
                  <a:gd name="connsiteX166" fmla="*/ 95118 w 175143"/>
                  <a:gd name="connsiteY166" fmla="*/ 91824 h 285295"/>
                  <a:gd name="connsiteX167" fmla="*/ 93320 w 175143"/>
                  <a:gd name="connsiteY167" fmla="*/ 90475 h 285295"/>
                  <a:gd name="connsiteX168" fmla="*/ 86640 w 175143"/>
                  <a:gd name="connsiteY168" fmla="*/ 84696 h 285295"/>
                  <a:gd name="connsiteX169" fmla="*/ 83365 w 175143"/>
                  <a:gd name="connsiteY169" fmla="*/ 80522 h 285295"/>
                  <a:gd name="connsiteX170" fmla="*/ 77456 w 175143"/>
                  <a:gd name="connsiteY170" fmla="*/ 75706 h 285295"/>
                  <a:gd name="connsiteX171" fmla="*/ 75465 w 175143"/>
                  <a:gd name="connsiteY171" fmla="*/ 74936 h 285295"/>
                  <a:gd name="connsiteX172" fmla="*/ 73988 w 175143"/>
                  <a:gd name="connsiteY172" fmla="*/ 74743 h 285295"/>
                  <a:gd name="connsiteX173" fmla="*/ 72382 w 175143"/>
                  <a:gd name="connsiteY173" fmla="*/ 75129 h 285295"/>
                  <a:gd name="connsiteX174" fmla="*/ 71997 w 175143"/>
                  <a:gd name="connsiteY174" fmla="*/ 75129 h 285295"/>
                  <a:gd name="connsiteX175" fmla="*/ 69942 w 175143"/>
                  <a:gd name="connsiteY175" fmla="*/ 74872 h 285295"/>
                  <a:gd name="connsiteX176" fmla="*/ 69428 w 175143"/>
                  <a:gd name="connsiteY176" fmla="*/ 74679 h 285295"/>
                  <a:gd name="connsiteX177" fmla="*/ 64996 w 175143"/>
                  <a:gd name="connsiteY177" fmla="*/ 71597 h 285295"/>
                  <a:gd name="connsiteX178" fmla="*/ 62556 w 175143"/>
                  <a:gd name="connsiteY178" fmla="*/ 70762 h 285295"/>
                  <a:gd name="connsiteX179" fmla="*/ 60693 w 175143"/>
                  <a:gd name="connsiteY179" fmla="*/ 70569 h 285295"/>
                  <a:gd name="connsiteX180" fmla="*/ 59088 w 175143"/>
                  <a:gd name="connsiteY180" fmla="*/ 71276 h 285295"/>
                  <a:gd name="connsiteX181" fmla="*/ 58124 w 175143"/>
                  <a:gd name="connsiteY181" fmla="*/ 72239 h 285295"/>
                  <a:gd name="connsiteX182" fmla="*/ 55555 w 175143"/>
                  <a:gd name="connsiteY182" fmla="*/ 74551 h 285295"/>
                  <a:gd name="connsiteX183" fmla="*/ 54399 w 175143"/>
                  <a:gd name="connsiteY183" fmla="*/ 74808 h 285295"/>
                  <a:gd name="connsiteX184" fmla="*/ 51830 w 175143"/>
                  <a:gd name="connsiteY184" fmla="*/ 73908 h 285295"/>
                  <a:gd name="connsiteX185" fmla="*/ 49390 w 175143"/>
                  <a:gd name="connsiteY185" fmla="*/ 75963 h 285295"/>
                  <a:gd name="connsiteX186" fmla="*/ 48041 w 175143"/>
                  <a:gd name="connsiteY186" fmla="*/ 76092 h 285295"/>
                  <a:gd name="connsiteX187" fmla="*/ 47527 w 175143"/>
                  <a:gd name="connsiteY187" fmla="*/ 74872 h 285295"/>
                  <a:gd name="connsiteX188" fmla="*/ 49133 w 175143"/>
                  <a:gd name="connsiteY188" fmla="*/ 68001 h 285295"/>
                  <a:gd name="connsiteX189" fmla="*/ 49261 w 175143"/>
                  <a:gd name="connsiteY189" fmla="*/ 67680 h 285295"/>
                  <a:gd name="connsiteX190" fmla="*/ 50289 w 175143"/>
                  <a:gd name="connsiteY190" fmla="*/ 66075 h 285295"/>
                  <a:gd name="connsiteX191" fmla="*/ 50738 w 175143"/>
                  <a:gd name="connsiteY191" fmla="*/ 61323 h 285295"/>
                  <a:gd name="connsiteX192" fmla="*/ 51445 w 175143"/>
                  <a:gd name="connsiteY192" fmla="*/ 58176 h 285295"/>
                  <a:gd name="connsiteX193" fmla="*/ 53050 w 175143"/>
                  <a:gd name="connsiteY193" fmla="*/ 53296 h 285295"/>
                  <a:gd name="connsiteX194" fmla="*/ 53436 w 175143"/>
                  <a:gd name="connsiteY194" fmla="*/ 51177 h 285295"/>
                  <a:gd name="connsiteX195" fmla="*/ 52794 w 175143"/>
                  <a:gd name="connsiteY195" fmla="*/ 47710 h 285295"/>
                  <a:gd name="connsiteX196" fmla="*/ 52794 w 175143"/>
                  <a:gd name="connsiteY196" fmla="*/ 47260 h 285295"/>
                  <a:gd name="connsiteX197" fmla="*/ 53950 w 175143"/>
                  <a:gd name="connsiteY197" fmla="*/ 42252 h 285295"/>
                  <a:gd name="connsiteX198" fmla="*/ 54014 w 175143"/>
                  <a:gd name="connsiteY198" fmla="*/ 42059 h 285295"/>
                  <a:gd name="connsiteX199" fmla="*/ 55041 w 175143"/>
                  <a:gd name="connsiteY199" fmla="*/ 39812 h 285295"/>
                  <a:gd name="connsiteX200" fmla="*/ 54913 w 175143"/>
                  <a:gd name="connsiteY200" fmla="*/ 38784 h 285295"/>
                  <a:gd name="connsiteX201" fmla="*/ 52986 w 175143"/>
                  <a:gd name="connsiteY201" fmla="*/ 38656 h 285295"/>
                  <a:gd name="connsiteX202" fmla="*/ 51252 w 175143"/>
                  <a:gd name="connsiteY202" fmla="*/ 39619 h 285295"/>
                  <a:gd name="connsiteX203" fmla="*/ 50481 w 175143"/>
                  <a:gd name="connsiteY203" fmla="*/ 39747 h 285295"/>
                  <a:gd name="connsiteX204" fmla="*/ 48426 w 175143"/>
                  <a:gd name="connsiteY204" fmla="*/ 39298 h 285295"/>
                  <a:gd name="connsiteX205" fmla="*/ 35966 w 175143"/>
                  <a:gd name="connsiteY205" fmla="*/ 35188 h 285295"/>
                  <a:gd name="connsiteX206" fmla="*/ 32370 w 175143"/>
                  <a:gd name="connsiteY206" fmla="*/ 33262 h 285295"/>
                  <a:gd name="connsiteX207" fmla="*/ 31984 w 175143"/>
                  <a:gd name="connsiteY207" fmla="*/ 32941 h 285295"/>
                  <a:gd name="connsiteX208" fmla="*/ 30828 w 175143"/>
                  <a:gd name="connsiteY208" fmla="*/ 31336 h 285295"/>
                  <a:gd name="connsiteX209" fmla="*/ 30700 w 175143"/>
                  <a:gd name="connsiteY209" fmla="*/ 30308 h 285295"/>
                  <a:gd name="connsiteX210" fmla="*/ 31149 w 175143"/>
                  <a:gd name="connsiteY210" fmla="*/ 28960 h 285295"/>
                  <a:gd name="connsiteX211" fmla="*/ 31278 w 175143"/>
                  <a:gd name="connsiteY211" fmla="*/ 28639 h 285295"/>
                  <a:gd name="connsiteX212" fmla="*/ 33462 w 175143"/>
                  <a:gd name="connsiteY212" fmla="*/ 25557 h 285295"/>
                  <a:gd name="connsiteX213" fmla="*/ 33783 w 175143"/>
                  <a:gd name="connsiteY213" fmla="*/ 24529 h 285295"/>
                  <a:gd name="connsiteX214" fmla="*/ 33783 w 175143"/>
                  <a:gd name="connsiteY214" fmla="*/ 23566 h 285295"/>
                  <a:gd name="connsiteX215" fmla="*/ 32562 w 175143"/>
                  <a:gd name="connsiteY215" fmla="*/ 21062 h 285295"/>
                  <a:gd name="connsiteX216" fmla="*/ 32434 w 175143"/>
                  <a:gd name="connsiteY216" fmla="*/ 20676 h 285295"/>
                  <a:gd name="connsiteX217" fmla="*/ 32177 w 175143"/>
                  <a:gd name="connsiteY217" fmla="*/ 18622 h 285295"/>
                  <a:gd name="connsiteX218" fmla="*/ 31984 w 175143"/>
                  <a:gd name="connsiteY218" fmla="*/ 14512 h 285295"/>
                  <a:gd name="connsiteX219" fmla="*/ 30828 w 175143"/>
                  <a:gd name="connsiteY219" fmla="*/ 14640 h 285295"/>
                  <a:gd name="connsiteX220" fmla="*/ 28195 w 175143"/>
                  <a:gd name="connsiteY220" fmla="*/ 15539 h 285295"/>
                  <a:gd name="connsiteX221" fmla="*/ 27681 w 175143"/>
                  <a:gd name="connsiteY221" fmla="*/ 15604 h 285295"/>
                  <a:gd name="connsiteX222" fmla="*/ 25626 w 175143"/>
                  <a:gd name="connsiteY222" fmla="*/ 15347 h 285295"/>
                  <a:gd name="connsiteX223" fmla="*/ 25305 w 175143"/>
                  <a:gd name="connsiteY223" fmla="*/ 15283 h 285295"/>
                  <a:gd name="connsiteX224" fmla="*/ 23699 w 175143"/>
                  <a:gd name="connsiteY224" fmla="*/ 14576 h 285295"/>
                  <a:gd name="connsiteX225" fmla="*/ 23057 w 175143"/>
                  <a:gd name="connsiteY225" fmla="*/ 13870 h 285295"/>
                  <a:gd name="connsiteX226" fmla="*/ 22607 w 175143"/>
                  <a:gd name="connsiteY226" fmla="*/ 12265 h 285295"/>
                  <a:gd name="connsiteX227" fmla="*/ 22672 w 175143"/>
                  <a:gd name="connsiteY227" fmla="*/ 11558 h 285295"/>
                  <a:gd name="connsiteX228" fmla="*/ 23571 w 175143"/>
                  <a:gd name="connsiteY228" fmla="*/ 9247 h 285295"/>
                  <a:gd name="connsiteX229" fmla="*/ 28773 w 175143"/>
                  <a:gd name="connsiteY229" fmla="*/ 0 h 285295"/>
                  <a:gd name="connsiteX230" fmla="*/ 18304 w 175143"/>
                  <a:gd name="connsiteY230" fmla="*/ 5651 h 285295"/>
                  <a:gd name="connsiteX231" fmla="*/ 19075 w 175143"/>
                  <a:gd name="connsiteY231" fmla="*/ 7449 h 285295"/>
                  <a:gd name="connsiteX232" fmla="*/ 19139 w 175143"/>
                  <a:gd name="connsiteY232" fmla="*/ 7962 h 285295"/>
                  <a:gd name="connsiteX233" fmla="*/ 18882 w 175143"/>
                  <a:gd name="connsiteY233" fmla="*/ 12971 h 285295"/>
                  <a:gd name="connsiteX234" fmla="*/ 16827 w 175143"/>
                  <a:gd name="connsiteY234" fmla="*/ 21961 h 285295"/>
                  <a:gd name="connsiteX235" fmla="*/ 16827 w 175143"/>
                  <a:gd name="connsiteY235" fmla="*/ 25043 h 285295"/>
                  <a:gd name="connsiteX236" fmla="*/ 16827 w 175143"/>
                  <a:gd name="connsiteY236" fmla="*/ 25300 h 285295"/>
                  <a:gd name="connsiteX237" fmla="*/ 16121 w 175143"/>
                  <a:gd name="connsiteY237" fmla="*/ 28510 h 285295"/>
                  <a:gd name="connsiteX238" fmla="*/ 14515 w 175143"/>
                  <a:gd name="connsiteY238" fmla="*/ 33840 h 285295"/>
                  <a:gd name="connsiteX239" fmla="*/ 12396 w 175143"/>
                  <a:gd name="connsiteY239" fmla="*/ 38335 h 285295"/>
                  <a:gd name="connsiteX240" fmla="*/ 11561 w 175143"/>
                  <a:gd name="connsiteY240" fmla="*/ 41224 h 285295"/>
                  <a:gd name="connsiteX241" fmla="*/ 11561 w 175143"/>
                  <a:gd name="connsiteY241" fmla="*/ 44692 h 285295"/>
                  <a:gd name="connsiteX242" fmla="*/ 11496 w 175143"/>
                  <a:gd name="connsiteY242" fmla="*/ 45013 h 285295"/>
                  <a:gd name="connsiteX243" fmla="*/ 8992 w 175143"/>
                  <a:gd name="connsiteY243" fmla="*/ 53682 h 285295"/>
                  <a:gd name="connsiteX244" fmla="*/ 7579 w 175143"/>
                  <a:gd name="connsiteY244" fmla="*/ 57855 h 285295"/>
                  <a:gd name="connsiteX245" fmla="*/ 7322 w 175143"/>
                  <a:gd name="connsiteY245" fmla="*/ 58305 h 285295"/>
                  <a:gd name="connsiteX246" fmla="*/ 899 w 175143"/>
                  <a:gd name="connsiteY246" fmla="*/ 64726 h 285295"/>
                  <a:gd name="connsiteX247" fmla="*/ 1477 w 175143"/>
                  <a:gd name="connsiteY247" fmla="*/ 64405 h 285295"/>
                  <a:gd name="connsiteX248" fmla="*/ 1991 w 175143"/>
                  <a:gd name="connsiteY248" fmla="*/ 64277 h 285295"/>
                  <a:gd name="connsiteX249" fmla="*/ 5202 w 175143"/>
                  <a:gd name="connsiteY249" fmla="*/ 64277 h 285295"/>
                  <a:gd name="connsiteX250" fmla="*/ 5780 w 175143"/>
                  <a:gd name="connsiteY250" fmla="*/ 64405 h 285295"/>
                  <a:gd name="connsiteX251" fmla="*/ 7386 w 175143"/>
                  <a:gd name="connsiteY251" fmla="*/ 65304 h 285295"/>
                  <a:gd name="connsiteX252" fmla="*/ 9249 w 175143"/>
                  <a:gd name="connsiteY252" fmla="*/ 66781 h 285295"/>
                  <a:gd name="connsiteX253" fmla="*/ 11368 w 175143"/>
                  <a:gd name="connsiteY253" fmla="*/ 66781 h 285295"/>
                  <a:gd name="connsiteX254" fmla="*/ 12396 w 175143"/>
                  <a:gd name="connsiteY254" fmla="*/ 67359 h 285295"/>
                  <a:gd name="connsiteX255" fmla="*/ 13937 w 175143"/>
                  <a:gd name="connsiteY255" fmla="*/ 70184 h 285295"/>
                  <a:gd name="connsiteX256" fmla="*/ 14965 w 175143"/>
                  <a:gd name="connsiteY256" fmla="*/ 71212 h 285295"/>
                  <a:gd name="connsiteX257" fmla="*/ 16891 w 175143"/>
                  <a:gd name="connsiteY257" fmla="*/ 73587 h 285295"/>
                  <a:gd name="connsiteX258" fmla="*/ 17020 w 175143"/>
                  <a:gd name="connsiteY258" fmla="*/ 73844 h 285295"/>
                  <a:gd name="connsiteX259" fmla="*/ 18818 w 175143"/>
                  <a:gd name="connsiteY259" fmla="*/ 77954 h 285295"/>
                  <a:gd name="connsiteX260" fmla="*/ 18947 w 175143"/>
                  <a:gd name="connsiteY260" fmla="*/ 78468 h 285295"/>
                  <a:gd name="connsiteX261" fmla="*/ 18690 w 175143"/>
                  <a:gd name="connsiteY261" fmla="*/ 87586 h 285295"/>
                  <a:gd name="connsiteX262" fmla="*/ 18625 w 175143"/>
                  <a:gd name="connsiteY262" fmla="*/ 87907 h 285295"/>
                  <a:gd name="connsiteX263" fmla="*/ 15671 w 175143"/>
                  <a:gd name="connsiteY263" fmla="*/ 97924 h 285295"/>
                  <a:gd name="connsiteX264" fmla="*/ 11946 w 175143"/>
                  <a:gd name="connsiteY264" fmla="*/ 105180 h 285295"/>
                  <a:gd name="connsiteX265" fmla="*/ 11689 w 175143"/>
                  <a:gd name="connsiteY265" fmla="*/ 105501 h 285295"/>
                  <a:gd name="connsiteX266" fmla="*/ 5780 w 175143"/>
                  <a:gd name="connsiteY266" fmla="*/ 110766 h 285295"/>
                  <a:gd name="connsiteX267" fmla="*/ 3597 w 175143"/>
                  <a:gd name="connsiteY267" fmla="*/ 112243 h 285295"/>
                  <a:gd name="connsiteX268" fmla="*/ 2697 w 175143"/>
                  <a:gd name="connsiteY268" fmla="*/ 112436 h 285295"/>
                  <a:gd name="connsiteX269" fmla="*/ 193 w 175143"/>
                  <a:gd name="connsiteY269" fmla="*/ 111858 h 285295"/>
                  <a:gd name="connsiteX270" fmla="*/ 0 w 175143"/>
                  <a:gd name="connsiteY270" fmla="*/ 119243 h 285295"/>
                  <a:gd name="connsiteX271" fmla="*/ 3340 w 175143"/>
                  <a:gd name="connsiteY271" fmla="*/ 120527 h 285295"/>
                  <a:gd name="connsiteX272" fmla="*/ 3340 w 175143"/>
                  <a:gd name="connsiteY272" fmla="*/ 120398 h 28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</a:cxnLst>
                <a:rect l="l" t="t" r="r" b="b"/>
                <a:pathLst>
                  <a:path w="175143" h="285295">
                    <a:moveTo>
                      <a:pt x="3340" y="120398"/>
                    </a:moveTo>
                    <a:lnTo>
                      <a:pt x="4560" y="121233"/>
                    </a:lnTo>
                    <a:lnTo>
                      <a:pt x="8927" y="122325"/>
                    </a:lnTo>
                    <a:lnTo>
                      <a:pt x="17341" y="126306"/>
                    </a:lnTo>
                    <a:cubicBezTo>
                      <a:pt x="17534" y="126370"/>
                      <a:pt x="17662" y="126498"/>
                      <a:pt x="17791" y="126691"/>
                    </a:cubicBezTo>
                    <a:lnTo>
                      <a:pt x="19846" y="129645"/>
                    </a:lnTo>
                    <a:lnTo>
                      <a:pt x="22222" y="132213"/>
                    </a:lnTo>
                    <a:lnTo>
                      <a:pt x="27617" y="133498"/>
                    </a:lnTo>
                    <a:cubicBezTo>
                      <a:pt x="27938" y="133562"/>
                      <a:pt x="28195" y="133819"/>
                      <a:pt x="28388" y="134076"/>
                    </a:cubicBezTo>
                    <a:lnTo>
                      <a:pt x="28966" y="135039"/>
                    </a:lnTo>
                    <a:lnTo>
                      <a:pt x="32049" y="135231"/>
                    </a:lnTo>
                    <a:cubicBezTo>
                      <a:pt x="32241" y="135231"/>
                      <a:pt x="32434" y="135296"/>
                      <a:pt x="32562" y="135424"/>
                    </a:cubicBezTo>
                    <a:lnTo>
                      <a:pt x="35067" y="137029"/>
                    </a:lnTo>
                    <a:cubicBezTo>
                      <a:pt x="35324" y="137222"/>
                      <a:pt x="35517" y="137479"/>
                      <a:pt x="35581" y="137800"/>
                    </a:cubicBezTo>
                    <a:lnTo>
                      <a:pt x="36673" y="144157"/>
                    </a:lnTo>
                    <a:lnTo>
                      <a:pt x="40719" y="150321"/>
                    </a:lnTo>
                    <a:lnTo>
                      <a:pt x="67116" y="162522"/>
                    </a:lnTo>
                    <a:lnTo>
                      <a:pt x="73924" y="167402"/>
                    </a:lnTo>
                    <a:cubicBezTo>
                      <a:pt x="74373" y="167723"/>
                      <a:pt x="74502" y="168301"/>
                      <a:pt x="74309" y="168815"/>
                    </a:cubicBezTo>
                    <a:lnTo>
                      <a:pt x="73153" y="171319"/>
                    </a:lnTo>
                    <a:lnTo>
                      <a:pt x="73410" y="171897"/>
                    </a:lnTo>
                    <a:lnTo>
                      <a:pt x="76107" y="175878"/>
                    </a:lnTo>
                    <a:lnTo>
                      <a:pt x="76621" y="176905"/>
                    </a:lnTo>
                    <a:cubicBezTo>
                      <a:pt x="76814" y="177291"/>
                      <a:pt x="76750" y="177676"/>
                      <a:pt x="76557" y="177997"/>
                    </a:cubicBezTo>
                    <a:lnTo>
                      <a:pt x="75529" y="179602"/>
                    </a:lnTo>
                    <a:lnTo>
                      <a:pt x="74887" y="186858"/>
                    </a:lnTo>
                    <a:cubicBezTo>
                      <a:pt x="74887" y="187179"/>
                      <a:pt x="74694" y="187500"/>
                      <a:pt x="74438" y="187693"/>
                    </a:cubicBezTo>
                    <a:lnTo>
                      <a:pt x="72832" y="188849"/>
                    </a:lnTo>
                    <a:cubicBezTo>
                      <a:pt x="72704" y="188913"/>
                      <a:pt x="72575" y="188977"/>
                      <a:pt x="72447" y="189041"/>
                    </a:cubicBezTo>
                    <a:lnTo>
                      <a:pt x="64675" y="191096"/>
                    </a:lnTo>
                    <a:lnTo>
                      <a:pt x="62363" y="191353"/>
                    </a:lnTo>
                    <a:lnTo>
                      <a:pt x="61014" y="191931"/>
                    </a:lnTo>
                    <a:lnTo>
                      <a:pt x="58959" y="193408"/>
                    </a:lnTo>
                    <a:lnTo>
                      <a:pt x="56069" y="196490"/>
                    </a:lnTo>
                    <a:lnTo>
                      <a:pt x="53050" y="198802"/>
                    </a:lnTo>
                    <a:lnTo>
                      <a:pt x="52215" y="199765"/>
                    </a:lnTo>
                    <a:lnTo>
                      <a:pt x="51830" y="205351"/>
                    </a:lnTo>
                    <a:lnTo>
                      <a:pt x="54720" y="214726"/>
                    </a:lnTo>
                    <a:cubicBezTo>
                      <a:pt x="54785" y="214919"/>
                      <a:pt x="54785" y="215112"/>
                      <a:pt x="54720" y="215304"/>
                    </a:cubicBezTo>
                    <a:lnTo>
                      <a:pt x="53821" y="219285"/>
                    </a:lnTo>
                    <a:lnTo>
                      <a:pt x="53821" y="221469"/>
                    </a:lnTo>
                    <a:lnTo>
                      <a:pt x="54271" y="224487"/>
                    </a:lnTo>
                    <a:lnTo>
                      <a:pt x="57225" y="234375"/>
                    </a:lnTo>
                    <a:cubicBezTo>
                      <a:pt x="57225" y="234504"/>
                      <a:pt x="57289" y="234568"/>
                      <a:pt x="57289" y="234696"/>
                    </a:cubicBezTo>
                    <a:lnTo>
                      <a:pt x="57289" y="241310"/>
                    </a:lnTo>
                    <a:lnTo>
                      <a:pt x="58188" y="248823"/>
                    </a:lnTo>
                    <a:lnTo>
                      <a:pt x="59088" y="251456"/>
                    </a:lnTo>
                    <a:lnTo>
                      <a:pt x="60051" y="253190"/>
                    </a:lnTo>
                    <a:lnTo>
                      <a:pt x="61400" y="254538"/>
                    </a:lnTo>
                    <a:lnTo>
                      <a:pt x="67630" y="257428"/>
                    </a:lnTo>
                    <a:lnTo>
                      <a:pt x="72832" y="260959"/>
                    </a:lnTo>
                    <a:cubicBezTo>
                      <a:pt x="72896" y="261024"/>
                      <a:pt x="72960" y="261024"/>
                      <a:pt x="73025" y="261088"/>
                    </a:cubicBezTo>
                    <a:lnTo>
                      <a:pt x="78163" y="266417"/>
                    </a:lnTo>
                    <a:lnTo>
                      <a:pt x="93641" y="258776"/>
                    </a:lnTo>
                    <a:lnTo>
                      <a:pt x="100449" y="256657"/>
                    </a:lnTo>
                    <a:lnTo>
                      <a:pt x="108863" y="253703"/>
                    </a:lnTo>
                    <a:cubicBezTo>
                      <a:pt x="108991" y="253639"/>
                      <a:pt x="109055" y="253639"/>
                      <a:pt x="109184" y="253639"/>
                    </a:cubicBezTo>
                    <a:lnTo>
                      <a:pt x="112588" y="253382"/>
                    </a:lnTo>
                    <a:lnTo>
                      <a:pt x="114707" y="253382"/>
                    </a:lnTo>
                    <a:cubicBezTo>
                      <a:pt x="114964" y="253382"/>
                      <a:pt x="115221" y="253511"/>
                      <a:pt x="115478" y="253639"/>
                    </a:cubicBezTo>
                    <a:lnTo>
                      <a:pt x="118689" y="256400"/>
                    </a:lnTo>
                    <a:lnTo>
                      <a:pt x="124341" y="260703"/>
                    </a:lnTo>
                    <a:cubicBezTo>
                      <a:pt x="124469" y="260767"/>
                      <a:pt x="124534" y="260895"/>
                      <a:pt x="124598" y="261024"/>
                    </a:cubicBezTo>
                    <a:lnTo>
                      <a:pt x="128837" y="267958"/>
                    </a:lnTo>
                    <a:lnTo>
                      <a:pt x="132177" y="271298"/>
                    </a:lnTo>
                    <a:lnTo>
                      <a:pt x="134039" y="272518"/>
                    </a:lnTo>
                    <a:cubicBezTo>
                      <a:pt x="134103" y="272582"/>
                      <a:pt x="134168" y="272646"/>
                      <a:pt x="134232" y="272710"/>
                    </a:cubicBezTo>
                    <a:lnTo>
                      <a:pt x="136030" y="274765"/>
                    </a:lnTo>
                    <a:cubicBezTo>
                      <a:pt x="136094" y="274893"/>
                      <a:pt x="136223" y="275022"/>
                      <a:pt x="136223" y="275150"/>
                    </a:cubicBezTo>
                    <a:lnTo>
                      <a:pt x="137122" y="277655"/>
                    </a:lnTo>
                    <a:cubicBezTo>
                      <a:pt x="137186" y="277783"/>
                      <a:pt x="137186" y="277911"/>
                      <a:pt x="137186" y="278104"/>
                    </a:cubicBezTo>
                    <a:lnTo>
                      <a:pt x="136993" y="285296"/>
                    </a:lnTo>
                    <a:lnTo>
                      <a:pt x="139241" y="284782"/>
                    </a:lnTo>
                    <a:lnTo>
                      <a:pt x="140462" y="284012"/>
                    </a:lnTo>
                    <a:lnTo>
                      <a:pt x="143545" y="281379"/>
                    </a:lnTo>
                    <a:cubicBezTo>
                      <a:pt x="143673" y="281250"/>
                      <a:pt x="143801" y="281186"/>
                      <a:pt x="143994" y="281122"/>
                    </a:cubicBezTo>
                    <a:lnTo>
                      <a:pt x="145600" y="280673"/>
                    </a:lnTo>
                    <a:cubicBezTo>
                      <a:pt x="145728" y="280608"/>
                      <a:pt x="145857" y="280608"/>
                      <a:pt x="146049" y="280608"/>
                    </a:cubicBezTo>
                    <a:lnTo>
                      <a:pt x="151059" y="281058"/>
                    </a:lnTo>
                    <a:lnTo>
                      <a:pt x="154848" y="280865"/>
                    </a:lnTo>
                    <a:lnTo>
                      <a:pt x="158188" y="279838"/>
                    </a:lnTo>
                    <a:lnTo>
                      <a:pt x="161142" y="277719"/>
                    </a:lnTo>
                    <a:lnTo>
                      <a:pt x="163198" y="275407"/>
                    </a:lnTo>
                    <a:lnTo>
                      <a:pt x="164675" y="272068"/>
                    </a:lnTo>
                    <a:lnTo>
                      <a:pt x="165124" y="268344"/>
                    </a:lnTo>
                    <a:cubicBezTo>
                      <a:pt x="165124" y="268280"/>
                      <a:pt x="165124" y="268215"/>
                      <a:pt x="165189" y="268087"/>
                    </a:cubicBezTo>
                    <a:lnTo>
                      <a:pt x="165638" y="266738"/>
                    </a:lnTo>
                    <a:cubicBezTo>
                      <a:pt x="165767" y="266289"/>
                      <a:pt x="166216" y="265968"/>
                      <a:pt x="166730" y="265968"/>
                    </a:cubicBezTo>
                    <a:lnTo>
                      <a:pt x="167436" y="265968"/>
                    </a:lnTo>
                    <a:cubicBezTo>
                      <a:pt x="167565" y="265968"/>
                      <a:pt x="167693" y="265968"/>
                      <a:pt x="167822" y="266032"/>
                    </a:cubicBezTo>
                    <a:lnTo>
                      <a:pt x="169042" y="266417"/>
                    </a:lnTo>
                    <a:lnTo>
                      <a:pt x="170712" y="266546"/>
                    </a:lnTo>
                    <a:lnTo>
                      <a:pt x="171418" y="265454"/>
                    </a:lnTo>
                    <a:lnTo>
                      <a:pt x="173409" y="259675"/>
                    </a:lnTo>
                    <a:lnTo>
                      <a:pt x="173795" y="258134"/>
                    </a:lnTo>
                    <a:lnTo>
                      <a:pt x="173602" y="255565"/>
                    </a:lnTo>
                    <a:lnTo>
                      <a:pt x="172253" y="250493"/>
                    </a:lnTo>
                    <a:lnTo>
                      <a:pt x="171740" y="245741"/>
                    </a:lnTo>
                    <a:lnTo>
                      <a:pt x="171740" y="242209"/>
                    </a:lnTo>
                    <a:cubicBezTo>
                      <a:pt x="171740" y="242081"/>
                      <a:pt x="171740" y="241952"/>
                      <a:pt x="171804" y="241824"/>
                    </a:cubicBezTo>
                    <a:lnTo>
                      <a:pt x="171804" y="241824"/>
                    </a:lnTo>
                    <a:lnTo>
                      <a:pt x="170455" y="240476"/>
                    </a:lnTo>
                    <a:cubicBezTo>
                      <a:pt x="170327" y="240347"/>
                      <a:pt x="170262" y="240219"/>
                      <a:pt x="170198" y="240026"/>
                    </a:cubicBezTo>
                    <a:lnTo>
                      <a:pt x="168593" y="235467"/>
                    </a:lnTo>
                    <a:lnTo>
                      <a:pt x="165831" y="217231"/>
                    </a:lnTo>
                    <a:cubicBezTo>
                      <a:pt x="165831" y="217038"/>
                      <a:pt x="165831" y="216781"/>
                      <a:pt x="165895" y="216589"/>
                    </a:cubicBezTo>
                    <a:lnTo>
                      <a:pt x="167244" y="213378"/>
                    </a:lnTo>
                    <a:cubicBezTo>
                      <a:pt x="167308" y="213250"/>
                      <a:pt x="167436" y="213057"/>
                      <a:pt x="167565" y="212993"/>
                    </a:cubicBezTo>
                    <a:lnTo>
                      <a:pt x="171290" y="209718"/>
                    </a:lnTo>
                    <a:lnTo>
                      <a:pt x="173217" y="206250"/>
                    </a:lnTo>
                    <a:cubicBezTo>
                      <a:pt x="173281" y="206186"/>
                      <a:pt x="173345" y="206058"/>
                      <a:pt x="173409" y="205994"/>
                    </a:cubicBezTo>
                    <a:lnTo>
                      <a:pt x="175144" y="204260"/>
                    </a:lnTo>
                    <a:lnTo>
                      <a:pt x="175144" y="204003"/>
                    </a:lnTo>
                    <a:lnTo>
                      <a:pt x="174437" y="202783"/>
                    </a:lnTo>
                    <a:lnTo>
                      <a:pt x="172510" y="200857"/>
                    </a:lnTo>
                    <a:cubicBezTo>
                      <a:pt x="172446" y="200792"/>
                      <a:pt x="172382" y="200728"/>
                      <a:pt x="172382" y="200664"/>
                    </a:cubicBezTo>
                    <a:lnTo>
                      <a:pt x="164611" y="188785"/>
                    </a:lnTo>
                    <a:lnTo>
                      <a:pt x="157417" y="180951"/>
                    </a:lnTo>
                    <a:lnTo>
                      <a:pt x="143095" y="169970"/>
                    </a:lnTo>
                    <a:lnTo>
                      <a:pt x="138920" y="168172"/>
                    </a:lnTo>
                    <a:lnTo>
                      <a:pt x="132112" y="163999"/>
                    </a:lnTo>
                    <a:cubicBezTo>
                      <a:pt x="131920" y="163870"/>
                      <a:pt x="131791" y="163742"/>
                      <a:pt x="131663" y="163549"/>
                    </a:cubicBezTo>
                    <a:lnTo>
                      <a:pt x="128901" y="157834"/>
                    </a:lnTo>
                    <a:lnTo>
                      <a:pt x="126075" y="152376"/>
                    </a:lnTo>
                    <a:lnTo>
                      <a:pt x="123635" y="150321"/>
                    </a:lnTo>
                    <a:lnTo>
                      <a:pt x="122414" y="149679"/>
                    </a:lnTo>
                    <a:cubicBezTo>
                      <a:pt x="122350" y="149615"/>
                      <a:pt x="122222" y="149615"/>
                      <a:pt x="122157" y="149551"/>
                    </a:cubicBezTo>
                    <a:lnTo>
                      <a:pt x="120552" y="148202"/>
                    </a:lnTo>
                    <a:cubicBezTo>
                      <a:pt x="120423" y="148074"/>
                      <a:pt x="120359" y="148010"/>
                      <a:pt x="120295" y="147817"/>
                    </a:cubicBezTo>
                    <a:lnTo>
                      <a:pt x="119588" y="146469"/>
                    </a:lnTo>
                    <a:cubicBezTo>
                      <a:pt x="119524" y="146404"/>
                      <a:pt x="119524" y="146276"/>
                      <a:pt x="119460" y="146212"/>
                    </a:cubicBezTo>
                    <a:lnTo>
                      <a:pt x="119010" y="143900"/>
                    </a:lnTo>
                    <a:lnTo>
                      <a:pt x="119010" y="141781"/>
                    </a:lnTo>
                    <a:lnTo>
                      <a:pt x="117469" y="135424"/>
                    </a:lnTo>
                    <a:lnTo>
                      <a:pt x="115478" y="131186"/>
                    </a:lnTo>
                    <a:cubicBezTo>
                      <a:pt x="115414" y="131122"/>
                      <a:pt x="115414" y="131058"/>
                      <a:pt x="115414" y="130929"/>
                    </a:cubicBezTo>
                    <a:lnTo>
                      <a:pt x="114707" y="127975"/>
                    </a:lnTo>
                    <a:cubicBezTo>
                      <a:pt x="114707" y="127911"/>
                      <a:pt x="114707" y="127783"/>
                      <a:pt x="114707" y="127719"/>
                    </a:cubicBezTo>
                    <a:lnTo>
                      <a:pt x="114707" y="125921"/>
                    </a:lnTo>
                    <a:cubicBezTo>
                      <a:pt x="114707" y="125856"/>
                      <a:pt x="114707" y="125728"/>
                      <a:pt x="114707" y="125664"/>
                    </a:cubicBezTo>
                    <a:lnTo>
                      <a:pt x="115285" y="123159"/>
                    </a:lnTo>
                    <a:lnTo>
                      <a:pt x="114193" y="121490"/>
                    </a:lnTo>
                    <a:cubicBezTo>
                      <a:pt x="114001" y="121169"/>
                      <a:pt x="113936" y="120848"/>
                      <a:pt x="114065" y="120527"/>
                    </a:cubicBezTo>
                    <a:lnTo>
                      <a:pt x="114514" y="119178"/>
                    </a:lnTo>
                    <a:lnTo>
                      <a:pt x="117726" y="111794"/>
                    </a:lnTo>
                    <a:lnTo>
                      <a:pt x="120166" y="108070"/>
                    </a:lnTo>
                    <a:lnTo>
                      <a:pt x="120038" y="107877"/>
                    </a:lnTo>
                    <a:lnTo>
                      <a:pt x="118946" y="107363"/>
                    </a:lnTo>
                    <a:lnTo>
                      <a:pt x="115606" y="104987"/>
                    </a:lnTo>
                    <a:cubicBezTo>
                      <a:pt x="115478" y="104923"/>
                      <a:pt x="115414" y="104795"/>
                      <a:pt x="115349" y="104666"/>
                    </a:cubicBezTo>
                    <a:lnTo>
                      <a:pt x="114322" y="103125"/>
                    </a:lnTo>
                    <a:lnTo>
                      <a:pt x="114065" y="103125"/>
                    </a:lnTo>
                    <a:lnTo>
                      <a:pt x="112459" y="103896"/>
                    </a:lnTo>
                    <a:cubicBezTo>
                      <a:pt x="112395" y="103960"/>
                      <a:pt x="112331" y="103960"/>
                      <a:pt x="112202" y="103960"/>
                    </a:cubicBezTo>
                    <a:lnTo>
                      <a:pt x="108541" y="104859"/>
                    </a:lnTo>
                    <a:cubicBezTo>
                      <a:pt x="108349" y="104923"/>
                      <a:pt x="108156" y="104923"/>
                      <a:pt x="108028" y="104859"/>
                    </a:cubicBezTo>
                    <a:lnTo>
                      <a:pt x="105073" y="104153"/>
                    </a:lnTo>
                    <a:lnTo>
                      <a:pt x="102440" y="103189"/>
                    </a:lnTo>
                    <a:cubicBezTo>
                      <a:pt x="102247" y="103125"/>
                      <a:pt x="102055" y="102997"/>
                      <a:pt x="101926" y="102804"/>
                    </a:cubicBezTo>
                    <a:lnTo>
                      <a:pt x="101027" y="101648"/>
                    </a:lnTo>
                    <a:cubicBezTo>
                      <a:pt x="100963" y="101520"/>
                      <a:pt x="100899" y="101456"/>
                      <a:pt x="100834" y="101327"/>
                    </a:cubicBezTo>
                    <a:lnTo>
                      <a:pt x="100385" y="99979"/>
                    </a:lnTo>
                    <a:cubicBezTo>
                      <a:pt x="100321" y="99722"/>
                      <a:pt x="100321" y="99401"/>
                      <a:pt x="100449" y="99144"/>
                    </a:cubicBezTo>
                    <a:lnTo>
                      <a:pt x="103146" y="93044"/>
                    </a:lnTo>
                    <a:lnTo>
                      <a:pt x="99999" y="92081"/>
                    </a:lnTo>
                    <a:lnTo>
                      <a:pt x="95825" y="92081"/>
                    </a:lnTo>
                    <a:cubicBezTo>
                      <a:pt x="95568" y="92081"/>
                      <a:pt x="95311" y="92016"/>
                      <a:pt x="95118" y="91824"/>
                    </a:cubicBezTo>
                    <a:lnTo>
                      <a:pt x="93320" y="90475"/>
                    </a:lnTo>
                    <a:lnTo>
                      <a:pt x="86640" y="84696"/>
                    </a:lnTo>
                    <a:lnTo>
                      <a:pt x="83365" y="80522"/>
                    </a:lnTo>
                    <a:lnTo>
                      <a:pt x="77456" y="75706"/>
                    </a:lnTo>
                    <a:lnTo>
                      <a:pt x="75465" y="74936"/>
                    </a:lnTo>
                    <a:lnTo>
                      <a:pt x="73988" y="74743"/>
                    </a:lnTo>
                    <a:lnTo>
                      <a:pt x="72382" y="75129"/>
                    </a:lnTo>
                    <a:cubicBezTo>
                      <a:pt x="72254" y="75193"/>
                      <a:pt x="72125" y="75193"/>
                      <a:pt x="71997" y="75129"/>
                    </a:cubicBezTo>
                    <a:lnTo>
                      <a:pt x="69942" y="74872"/>
                    </a:lnTo>
                    <a:cubicBezTo>
                      <a:pt x="69749" y="74872"/>
                      <a:pt x="69556" y="74808"/>
                      <a:pt x="69428" y="74679"/>
                    </a:cubicBezTo>
                    <a:lnTo>
                      <a:pt x="64996" y="71597"/>
                    </a:lnTo>
                    <a:lnTo>
                      <a:pt x="62556" y="70762"/>
                    </a:lnTo>
                    <a:lnTo>
                      <a:pt x="60693" y="70569"/>
                    </a:lnTo>
                    <a:lnTo>
                      <a:pt x="59088" y="71276"/>
                    </a:lnTo>
                    <a:lnTo>
                      <a:pt x="58124" y="72239"/>
                    </a:lnTo>
                    <a:lnTo>
                      <a:pt x="55555" y="74551"/>
                    </a:lnTo>
                    <a:cubicBezTo>
                      <a:pt x="55234" y="74808"/>
                      <a:pt x="54785" y="74936"/>
                      <a:pt x="54399" y="74808"/>
                    </a:cubicBezTo>
                    <a:lnTo>
                      <a:pt x="51830" y="73908"/>
                    </a:lnTo>
                    <a:lnTo>
                      <a:pt x="49390" y="75963"/>
                    </a:lnTo>
                    <a:cubicBezTo>
                      <a:pt x="49004" y="76284"/>
                      <a:pt x="48490" y="76349"/>
                      <a:pt x="48041" y="76092"/>
                    </a:cubicBezTo>
                    <a:cubicBezTo>
                      <a:pt x="47591" y="75835"/>
                      <a:pt x="47399" y="75321"/>
                      <a:pt x="47527" y="74872"/>
                    </a:cubicBezTo>
                    <a:lnTo>
                      <a:pt x="49133" y="68001"/>
                    </a:lnTo>
                    <a:cubicBezTo>
                      <a:pt x="49133" y="67873"/>
                      <a:pt x="49197" y="67744"/>
                      <a:pt x="49261" y="67680"/>
                    </a:cubicBezTo>
                    <a:lnTo>
                      <a:pt x="50289" y="66075"/>
                    </a:lnTo>
                    <a:lnTo>
                      <a:pt x="50738" y="61323"/>
                    </a:lnTo>
                    <a:lnTo>
                      <a:pt x="51445" y="58176"/>
                    </a:lnTo>
                    <a:lnTo>
                      <a:pt x="53050" y="53296"/>
                    </a:lnTo>
                    <a:lnTo>
                      <a:pt x="53436" y="51177"/>
                    </a:lnTo>
                    <a:lnTo>
                      <a:pt x="52794" y="47710"/>
                    </a:lnTo>
                    <a:cubicBezTo>
                      <a:pt x="52794" y="47581"/>
                      <a:pt x="52794" y="47389"/>
                      <a:pt x="52794" y="47260"/>
                    </a:cubicBezTo>
                    <a:lnTo>
                      <a:pt x="53950" y="42252"/>
                    </a:lnTo>
                    <a:cubicBezTo>
                      <a:pt x="53950" y="42188"/>
                      <a:pt x="54014" y="42123"/>
                      <a:pt x="54014" y="42059"/>
                    </a:cubicBezTo>
                    <a:lnTo>
                      <a:pt x="55041" y="39812"/>
                    </a:lnTo>
                    <a:lnTo>
                      <a:pt x="54913" y="38784"/>
                    </a:lnTo>
                    <a:lnTo>
                      <a:pt x="52986" y="38656"/>
                    </a:lnTo>
                    <a:lnTo>
                      <a:pt x="51252" y="39619"/>
                    </a:lnTo>
                    <a:cubicBezTo>
                      <a:pt x="50995" y="39747"/>
                      <a:pt x="50738" y="39812"/>
                      <a:pt x="50481" y="39747"/>
                    </a:cubicBezTo>
                    <a:lnTo>
                      <a:pt x="48426" y="39298"/>
                    </a:lnTo>
                    <a:lnTo>
                      <a:pt x="35966" y="35188"/>
                    </a:lnTo>
                    <a:lnTo>
                      <a:pt x="32370" y="33262"/>
                    </a:lnTo>
                    <a:cubicBezTo>
                      <a:pt x="32241" y="33198"/>
                      <a:pt x="32113" y="33069"/>
                      <a:pt x="31984" y="32941"/>
                    </a:cubicBezTo>
                    <a:lnTo>
                      <a:pt x="30828" y="31336"/>
                    </a:lnTo>
                    <a:cubicBezTo>
                      <a:pt x="30636" y="31015"/>
                      <a:pt x="30571" y="30629"/>
                      <a:pt x="30700" y="30308"/>
                    </a:cubicBezTo>
                    <a:lnTo>
                      <a:pt x="31149" y="28960"/>
                    </a:lnTo>
                    <a:cubicBezTo>
                      <a:pt x="31214" y="28831"/>
                      <a:pt x="31214" y="28767"/>
                      <a:pt x="31278" y="28639"/>
                    </a:cubicBezTo>
                    <a:lnTo>
                      <a:pt x="33462" y="25557"/>
                    </a:lnTo>
                    <a:lnTo>
                      <a:pt x="33783" y="24529"/>
                    </a:lnTo>
                    <a:lnTo>
                      <a:pt x="33783" y="23566"/>
                    </a:lnTo>
                    <a:lnTo>
                      <a:pt x="32562" y="21062"/>
                    </a:lnTo>
                    <a:cubicBezTo>
                      <a:pt x="32498" y="20933"/>
                      <a:pt x="32434" y="20805"/>
                      <a:pt x="32434" y="20676"/>
                    </a:cubicBezTo>
                    <a:lnTo>
                      <a:pt x="32177" y="18622"/>
                    </a:lnTo>
                    <a:lnTo>
                      <a:pt x="31984" y="14512"/>
                    </a:lnTo>
                    <a:lnTo>
                      <a:pt x="30828" y="14640"/>
                    </a:lnTo>
                    <a:lnTo>
                      <a:pt x="28195" y="15539"/>
                    </a:lnTo>
                    <a:cubicBezTo>
                      <a:pt x="28067" y="15604"/>
                      <a:pt x="27874" y="15604"/>
                      <a:pt x="27681" y="15604"/>
                    </a:cubicBezTo>
                    <a:lnTo>
                      <a:pt x="25626" y="15347"/>
                    </a:lnTo>
                    <a:cubicBezTo>
                      <a:pt x="25498" y="15347"/>
                      <a:pt x="25433" y="15283"/>
                      <a:pt x="25305" y="15283"/>
                    </a:cubicBezTo>
                    <a:lnTo>
                      <a:pt x="23699" y="14576"/>
                    </a:lnTo>
                    <a:cubicBezTo>
                      <a:pt x="23378" y="14448"/>
                      <a:pt x="23121" y="14191"/>
                      <a:pt x="23057" y="13870"/>
                    </a:cubicBezTo>
                    <a:lnTo>
                      <a:pt x="22607" y="12265"/>
                    </a:lnTo>
                    <a:cubicBezTo>
                      <a:pt x="22543" y="12008"/>
                      <a:pt x="22543" y="11751"/>
                      <a:pt x="22672" y="11558"/>
                    </a:cubicBezTo>
                    <a:lnTo>
                      <a:pt x="23571" y="9247"/>
                    </a:lnTo>
                    <a:lnTo>
                      <a:pt x="28773" y="0"/>
                    </a:lnTo>
                    <a:lnTo>
                      <a:pt x="18304" y="5651"/>
                    </a:lnTo>
                    <a:lnTo>
                      <a:pt x="19075" y="7449"/>
                    </a:lnTo>
                    <a:cubicBezTo>
                      <a:pt x="19139" y="7577"/>
                      <a:pt x="19139" y="7770"/>
                      <a:pt x="19139" y="7962"/>
                    </a:cubicBezTo>
                    <a:lnTo>
                      <a:pt x="18882" y="12971"/>
                    </a:lnTo>
                    <a:lnTo>
                      <a:pt x="16827" y="21961"/>
                    </a:lnTo>
                    <a:lnTo>
                      <a:pt x="16827" y="25043"/>
                    </a:lnTo>
                    <a:cubicBezTo>
                      <a:pt x="16827" y="25107"/>
                      <a:pt x="16827" y="25235"/>
                      <a:pt x="16827" y="25300"/>
                    </a:cubicBezTo>
                    <a:lnTo>
                      <a:pt x="16121" y="28510"/>
                    </a:lnTo>
                    <a:lnTo>
                      <a:pt x="14515" y="33840"/>
                    </a:lnTo>
                    <a:lnTo>
                      <a:pt x="12396" y="38335"/>
                    </a:lnTo>
                    <a:lnTo>
                      <a:pt x="11561" y="41224"/>
                    </a:lnTo>
                    <a:lnTo>
                      <a:pt x="11561" y="44692"/>
                    </a:lnTo>
                    <a:cubicBezTo>
                      <a:pt x="11561" y="44820"/>
                      <a:pt x="11561" y="44884"/>
                      <a:pt x="11496" y="45013"/>
                    </a:cubicBezTo>
                    <a:lnTo>
                      <a:pt x="8992" y="53682"/>
                    </a:lnTo>
                    <a:lnTo>
                      <a:pt x="7579" y="57855"/>
                    </a:lnTo>
                    <a:cubicBezTo>
                      <a:pt x="7514" y="58048"/>
                      <a:pt x="7450" y="58176"/>
                      <a:pt x="7322" y="58305"/>
                    </a:cubicBezTo>
                    <a:lnTo>
                      <a:pt x="899" y="64726"/>
                    </a:lnTo>
                    <a:lnTo>
                      <a:pt x="1477" y="64405"/>
                    </a:lnTo>
                    <a:cubicBezTo>
                      <a:pt x="1606" y="64341"/>
                      <a:pt x="1798" y="64277"/>
                      <a:pt x="1991" y="64277"/>
                    </a:cubicBezTo>
                    <a:lnTo>
                      <a:pt x="5202" y="64277"/>
                    </a:lnTo>
                    <a:cubicBezTo>
                      <a:pt x="5395" y="64277"/>
                      <a:pt x="5588" y="64341"/>
                      <a:pt x="5780" y="64405"/>
                    </a:cubicBezTo>
                    <a:lnTo>
                      <a:pt x="7386" y="65304"/>
                    </a:lnTo>
                    <a:lnTo>
                      <a:pt x="9249" y="66781"/>
                    </a:lnTo>
                    <a:lnTo>
                      <a:pt x="11368" y="66781"/>
                    </a:lnTo>
                    <a:cubicBezTo>
                      <a:pt x="11818" y="66781"/>
                      <a:pt x="12203" y="67038"/>
                      <a:pt x="12396" y="67359"/>
                    </a:cubicBezTo>
                    <a:lnTo>
                      <a:pt x="13937" y="70184"/>
                    </a:lnTo>
                    <a:lnTo>
                      <a:pt x="14965" y="71212"/>
                    </a:lnTo>
                    <a:lnTo>
                      <a:pt x="16891" y="73587"/>
                    </a:lnTo>
                    <a:cubicBezTo>
                      <a:pt x="16956" y="73652"/>
                      <a:pt x="17020" y="73716"/>
                      <a:pt x="17020" y="73844"/>
                    </a:cubicBezTo>
                    <a:lnTo>
                      <a:pt x="18818" y="77954"/>
                    </a:lnTo>
                    <a:cubicBezTo>
                      <a:pt x="18882" y="78082"/>
                      <a:pt x="18947" y="78275"/>
                      <a:pt x="18947" y="78468"/>
                    </a:cubicBezTo>
                    <a:lnTo>
                      <a:pt x="18690" y="87586"/>
                    </a:lnTo>
                    <a:cubicBezTo>
                      <a:pt x="18690" y="87714"/>
                      <a:pt x="18690" y="87778"/>
                      <a:pt x="18625" y="87907"/>
                    </a:cubicBezTo>
                    <a:lnTo>
                      <a:pt x="15671" y="97924"/>
                    </a:lnTo>
                    <a:lnTo>
                      <a:pt x="11946" y="105180"/>
                    </a:lnTo>
                    <a:cubicBezTo>
                      <a:pt x="11882" y="105308"/>
                      <a:pt x="11818" y="105437"/>
                      <a:pt x="11689" y="105501"/>
                    </a:cubicBezTo>
                    <a:lnTo>
                      <a:pt x="5780" y="110766"/>
                    </a:lnTo>
                    <a:lnTo>
                      <a:pt x="3597" y="112243"/>
                    </a:lnTo>
                    <a:cubicBezTo>
                      <a:pt x="3340" y="112436"/>
                      <a:pt x="3019" y="112500"/>
                      <a:pt x="2697" y="112436"/>
                    </a:cubicBezTo>
                    <a:lnTo>
                      <a:pt x="193" y="111858"/>
                    </a:lnTo>
                    <a:lnTo>
                      <a:pt x="0" y="119243"/>
                    </a:lnTo>
                    <a:lnTo>
                      <a:pt x="3340" y="120527"/>
                    </a:lnTo>
                    <a:cubicBezTo>
                      <a:pt x="3211" y="120334"/>
                      <a:pt x="3276" y="120398"/>
                      <a:pt x="3340" y="120398"/>
                    </a:cubicBez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2FA79156-764A-49D2-8565-C37E84F293BB}"/>
                  </a:ext>
                </a:extLst>
              </p:cNvPr>
              <p:cNvSpPr/>
              <p:nvPr/>
            </p:nvSpPr>
            <p:spPr>
              <a:xfrm>
                <a:off x="1215664" y="864106"/>
                <a:ext cx="443735" cy="163420"/>
              </a:xfrm>
              <a:custGeom>
                <a:avLst/>
                <a:gdLst>
                  <a:gd name="connsiteX0" fmla="*/ 50674 w 443735"/>
                  <a:gd name="connsiteY0" fmla="*/ 36344 h 163420"/>
                  <a:gd name="connsiteX1" fmla="*/ 47463 w 443735"/>
                  <a:gd name="connsiteY1" fmla="*/ 42059 h 163420"/>
                  <a:gd name="connsiteX2" fmla="*/ 45664 w 443735"/>
                  <a:gd name="connsiteY2" fmla="*/ 48545 h 163420"/>
                  <a:gd name="connsiteX3" fmla="*/ 45472 w 443735"/>
                  <a:gd name="connsiteY3" fmla="*/ 48930 h 163420"/>
                  <a:gd name="connsiteX4" fmla="*/ 42517 w 443735"/>
                  <a:gd name="connsiteY4" fmla="*/ 52783 h 163420"/>
                  <a:gd name="connsiteX5" fmla="*/ 42068 w 443735"/>
                  <a:gd name="connsiteY5" fmla="*/ 53104 h 163420"/>
                  <a:gd name="connsiteX6" fmla="*/ 39049 w 443735"/>
                  <a:gd name="connsiteY6" fmla="*/ 54516 h 163420"/>
                  <a:gd name="connsiteX7" fmla="*/ 38150 w 443735"/>
                  <a:gd name="connsiteY7" fmla="*/ 56699 h 163420"/>
                  <a:gd name="connsiteX8" fmla="*/ 34489 w 443735"/>
                  <a:gd name="connsiteY8" fmla="*/ 85724 h 163420"/>
                  <a:gd name="connsiteX9" fmla="*/ 32884 w 443735"/>
                  <a:gd name="connsiteY9" fmla="*/ 91374 h 163420"/>
                  <a:gd name="connsiteX10" fmla="*/ 32755 w 443735"/>
                  <a:gd name="connsiteY10" fmla="*/ 91631 h 163420"/>
                  <a:gd name="connsiteX11" fmla="*/ 31406 w 443735"/>
                  <a:gd name="connsiteY11" fmla="*/ 93943 h 163420"/>
                  <a:gd name="connsiteX12" fmla="*/ 29480 w 443735"/>
                  <a:gd name="connsiteY12" fmla="*/ 96319 h 163420"/>
                  <a:gd name="connsiteX13" fmla="*/ 29030 w 443735"/>
                  <a:gd name="connsiteY13" fmla="*/ 96640 h 163420"/>
                  <a:gd name="connsiteX14" fmla="*/ 26268 w 443735"/>
                  <a:gd name="connsiteY14" fmla="*/ 97796 h 163420"/>
                  <a:gd name="connsiteX15" fmla="*/ 25947 w 443735"/>
                  <a:gd name="connsiteY15" fmla="*/ 97860 h 163420"/>
                  <a:gd name="connsiteX16" fmla="*/ 23892 w 443735"/>
                  <a:gd name="connsiteY16" fmla="*/ 98117 h 163420"/>
                  <a:gd name="connsiteX17" fmla="*/ 22479 w 443735"/>
                  <a:gd name="connsiteY17" fmla="*/ 98502 h 163420"/>
                  <a:gd name="connsiteX18" fmla="*/ 21451 w 443735"/>
                  <a:gd name="connsiteY18" fmla="*/ 99401 h 163420"/>
                  <a:gd name="connsiteX19" fmla="*/ 20167 w 443735"/>
                  <a:gd name="connsiteY19" fmla="*/ 101327 h 163420"/>
                  <a:gd name="connsiteX20" fmla="*/ 18433 w 443735"/>
                  <a:gd name="connsiteY20" fmla="*/ 103125 h 163420"/>
                  <a:gd name="connsiteX21" fmla="*/ 17213 w 443735"/>
                  <a:gd name="connsiteY21" fmla="*/ 104152 h 163420"/>
                  <a:gd name="connsiteX22" fmla="*/ 16313 w 443735"/>
                  <a:gd name="connsiteY22" fmla="*/ 104409 h 163420"/>
                  <a:gd name="connsiteX23" fmla="*/ 14965 w 443735"/>
                  <a:gd name="connsiteY23" fmla="*/ 104152 h 163420"/>
                  <a:gd name="connsiteX24" fmla="*/ 14387 w 443735"/>
                  <a:gd name="connsiteY24" fmla="*/ 103896 h 163420"/>
                  <a:gd name="connsiteX25" fmla="*/ 13038 w 443735"/>
                  <a:gd name="connsiteY25" fmla="*/ 102740 h 163420"/>
                  <a:gd name="connsiteX26" fmla="*/ 12396 w 443735"/>
                  <a:gd name="connsiteY26" fmla="*/ 102611 h 163420"/>
                  <a:gd name="connsiteX27" fmla="*/ 11432 w 443735"/>
                  <a:gd name="connsiteY27" fmla="*/ 103254 h 163420"/>
                  <a:gd name="connsiteX28" fmla="*/ 10340 w 443735"/>
                  <a:gd name="connsiteY28" fmla="*/ 104345 h 163420"/>
                  <a:gd name="connsiteX29" fmla="*/ 9634 w 443735"/>
                  <a:gd name="connsiteY29" fmla="*/ 105565 h 163420"/>
                  <a:gd name="connsiteX30" fmla="*/ 9634 w 443735"/>
                  <a:gd name="connsiteY30" fmla="*/ 107299 h 163420"/>
                  <a:gd name="connsiteX31" fmla="*/ 9570 w 443735"/>
                  <a:gd name="connsiteY31" fmla="*/ 107620 h 163420"/>
                  <a:gd name="connsiteX32" fmla="*/ 8414 w 443735"/>
                  <a:gd name="connsiteY32" fmla="*/ 111280 h 163420"/>
                  <a:gd name="connsiteX33" fmla="*/ 8092 w 443735"/>
                  <a:gd name="connsiteY33" fmla="*/ 111794 h 163420"/>
                  <a:gd name="connsiteX34" fmla="*/ 4110 w 443735"/>
                  <a:gd name="connsiteY34" fmla="*/ 115325 h 163420"/>
                  <a:gd name="connsiteX35" fmla="*/ 385 w 443735"/>
                  <a:gd name="connsiteY35" fmla="*/ 121426 h 163420"/>
                  <a:gd name="connsiteX36" fmla="*/ 0 w 443735"/>
                  <a:gd name="connsiteY36" fmla="*/ 123159 h 163420"/>
                  <a:gd name="connsiteX37" fmla="*/ 0 w 443735"/>
                  <a:gd name="connsiteY37" fmla="*/ 124379 h 163420"/>
                  <a:gd name="connsiteX38" fmla="*/ 642 w 443735"/>
                  <a:gd name="connsiteY38" fmla="*/ 127847 h 163420"/>
                  <a:gd name="connsiteX39" fmla="*/ 3918 w 443735"/>
                  <a:gd name="connsiteY39" fmla="*/ 133241 h 163420"/>
                  <a:gd name="connsiteX40" fmla="*/ 9762 w 443735"/>
                  <a:gd name="connsiteY40" fmla="*/ 139277 h 163420"/>
                  <a:gd name="connsiteX41" fmla="*/ 9955 w 443735"/>
                  <a:gd name="connsiteY41" fmla="*/ 139534 h 163420"/>
                  <a:gd name="connsiteX42" fmla="*/ 13744 w 443735"/>
                  <a:gd name="connsiteY42" fmla="*/ 146661 h 163420"/>
                  <a:gd name="connsiteX43" fmla="*/ 14708 w 443735"/>
                  <a:gd name="connsiteY43" fmla="*/ 147496 h 163420"/>
                  <a:gd name="connsiteX44" fmla="*/ 15671 w 443735"/>
                  <a:gd name="connsiteY44" fmla="*/ 148331 h 163420"/>
                  <a:gd name="connsiteX45" fmla="*/ 16956 w 443735"/>
                  <a:gd name="connsiteY45" fmla="*/ 149165 h 163420"/>
                  <a:gd name="connsiteX46" fmla="*/ 18240 w 443735"/>
                  <a:gd name="connsiteY46" fmla="*/ 150000 h 163420"/>
                  <a:gd name="connsiteX47" fmla="*/ 24277 w 443735"/>
                  <a:gd name="connsiteY47" fmla="*/ 152890 h 163420"/>
                  <a:gd name="connsiteX48" fmla="*/ 29030 w 443735"/>
                  <a:gd name="connsiteY48" fmla="*/ 156293 h 163420"/>
                  <a:gd name="connsiteX49" fmla="*/ 32627 w 443735"/>
                  <a:gd name="connsiteY49" fmla="*/ 156935 h 163420"/>
                  <a:gd name="connsiteX50" fmla="*/ 34618 w 443735"/>
                  <a:gd name="connsiteY50" fmla="*/ 157128 h 163420"/>
                  <a:gd name="connsiteX51" fmla="*/ 42967 w 443735"/>
                  <a:gd name="connsiteY51" fmla="*/ 150963 h 163420"/>
                  <a:gd name="connsiteX52" fmla="*/ 43352 w 443735"/>
                  <a:gd name="connsiteY52" fmla="*/ 150771 h 163420"/>
                  <a:gd name="connsiteX53" fmla="*/ 51702 w 443735"/>
                  <a:gd name="connsiteY53" fmla="*/ 148716 h 163420"/>
                  <a:gd name="connsiteX54" fmla="*/ 60244 w 443735"/>
                  <a:gd name="connsiteY54" fmla="*/ 144671 h 163420"/>
                  <a:gd name="connsiteX55" fmla="*/ 60501 w 443735"/>
                  <a:gd name="connsiteY55" fmla="*/ 144606 h 163420"/>
                  <a:gd name="connsiteX56" fmla="*/ 63712 w 443735"/>
                  <a:gd name="connsiteY56" fmla="*/ 143900 h 163420"/>
                  <a:gd name="connsiteX57" fmla="*/ 63969 w 443735"/>
                  <a:gd name="connsiteY57" fmla="*/ 143900 h 163420"/>
                  <a:gd name="connsiteX58" fmla="*/ 67180 w 443735"/>
                  <a:gd name="connsiteY58" fmla="*/ 143900 h 163420"/>
                  <a:gd name="connsiteX59" fmla="*/ 70006 w 443735"/>
                  <a:gd name="connsiteY59" fmla="*/ 144157 h 163420"/>
                  <a:gd name="connsiteX60" fmla="*/ 74502 w 443735"/>
                  <a:gd name="connsiteY60" fmla="*/ 143964 h 163420"/>
                  <a:gd name="connsiteX61" fmla="*/ 91008 w 443735"/>
                  <a:gd name="connsiteY61" fmla="*/ 137864 h 163420"/>
                  <a:gd name="connsiteX62" fmla="*/ 95054 w 443735"/>
                  <a:gd name="connsiteY62" fmla="*/ 136901 h 163420"/>
                  <a:gd name="connsiteX63" fmla="*/ 95311 w 443735"/>
                  <a:gd name="connsiteY63" fmla="*/ 136901 h 163420"/>
                  <a:gd name="connsiteX64" fmla="*/ 106743 w 443735"/>
                  <a:gd name="connsiteY64" fmla="*/ 136901 h 163420"/>
                  <a:gd name="connsiteX65" fmla="*/ 109954 w 443735"/>
                  <a:gd name="connsiteY65" fmla="*/ 135617 h 163420"/>
                  <a:gd name="connsiteX66" fmla="*/ 110276 w 443735"/>
                  <a:gd name="connsiteY66" fmla="*/ 135552 h 163420"/>
                  <a:gd name="connsiteX67" fmla="*/ 112588 w 443735"/>
                  <a:gd name="connsiteY67" fmla="*/ 135296 h 163420"/>
                  <a:gd name="connsiteX68" fmla="*/ 113037 w 443735"/>
                  <a:gd name="connsiteY68" fmla="*/ 135360 h 163420"/>
                  <a:gd name="connsiteX69" fmla="*/ 114643 w 443735"/>
                  <a:gd name="connsiteY69" fmla="*/ 135809 h 163420"/>
                  <a:gd name="connsiteX70" fmla="*/ 118818 w 443735"/>
                  <a:gd name="connsiteY70" fmla="*/ 137864 h 163420"/>
                  <a:gd name="connsiteX71" fmla="*/ 120680 w 443735"/>
                  <a:gd name="connsiteY71" fmla="*/ 138249 h 163420"/>
                  <a:gd name="connsiteX72" fmla="*/ 124983 w 443735"/>
                  <a:gd name="connsiteY72" fmla="*/ 137158 h 163420"/>
                  <a:gd name="connsiteX73" fmla="*/ 125240 w 443735"/>
                  <a:gd name="connsiteY73" fmla="*/ 137094 h 163420"/>
                  <a:gd name="connsiteX74" fmla="*/ 128002 w 443735"/>
                  <a:gd name="connsiteY74" fmla="*/ 137094 h 163420"/>
                  <a:gd name="connsiteX75" fmla="*/ 131406 w 443735"/>
                  <a:gd name="connsiteY75" fmla="*/ 137543 h 163420"/>
                  <a:gd name="connsiteX76" fmla="*/ 135002 w 443735"/>
                  <a:gd name="connsiteY76" fmla="*/ 137094 h 163420"/>
                  <a:gd name="connsiteX77" fmla="*/ 145343 w 443735"/>
                  <a:gd name="connsiteY77" fmla="*/ 133048 h 163420"/>
                  <a:gd name="connsiteX78" fmla="*/ 145600 w 443735"/>
                  <a:gd name="connsiteY78" fmla="*/ 132984 h 163420"/>
                  <a:gd name="connsiteX79" fmla="*/ 148554 w 443735"/>
                  <a:gd name="connsiteY79" fmla="*/ 132534 h 163420"/>
                  <a:gd name="connsiteX80" fmla="*/ 153243 w 443735"/>
                  <a:gd name="connsiteY80" fmla="*/ 132534 h 163420"/>
                  <a:gd name="connsiteX81" fmla="*/ 158509 w 443735"/>
                  <a:gd name="connsiteY81" fmla="*/ 130159 h 163420"/>
                  <a:gd name="connsiteX82" fmla="*/ 162041 w 443735"/>
                  <a:gd name="connsiteY82" fmla="*/ 127975 h 163420"/>
                  <a:gd name="connsiteX83" fmla="*/ 162363 w 443735"/>
                  <a:gd name="connsiteY83" fmla="*/ 127847 h 163420"/>
                  <a:gd name="connsiteX84" fmla="*/ 164161 w 443735"/>
                  <a:gd name="connsiteY84" fmla="*/ 127397 h 163420"/>
                  <a:gd name="connsiteX85" fmla="*/ 164739 w 443735"/>
                  <a:gd name="connsiteY85" fmla="*/ 127397 h 163420"/>
                  <a:gd name="connsiteX86" fmla="*/ 166345 w 443735"/>
                  <a:gd name="connsiteY86" fmla="*/ 127783 h 163420"/>
                  <a:gd name="connsiteX87" fmla="*/ 168593 w 443735"/>
                  <a:gd name="connsiteY87" fmla="*/ 127397 h 163420"/>
                  <a:gd name="connsiteX88" fmla="*/ 168914 w 443735"/>
                  <a:gd name="connsiteY88" fmla="*/ 127397 h 163420"/>
                  <a:gd name="connsiteX89" fmla="*/ 168914 w 443735"/>
                  <a:gd name="connsiteY89" fmla="*/ 127397 h 163420"/>
                  <a:gd name="connsiteX90" fmla="*/ 168914 w 443735"/>
                  <a:gd name="connsiteY90" fmla="*/ 127397 h 163420"/>
                  <a:gd name="connsiteX91" fmla="*/ 171033 w 443735"/>
                  <a:gd name="connsiteY91" fmla="*/ 127590 h 163420"/>
                  <a:gd name="connsiteX92" fmla="*/ 173666 w 443735"/>
                  <a:gd name="connsiteY92" fmla="*/ 125792 h 163420"/>
                  <a:gd name="connsiteX93" fmla="*/ 174501 w 443735"/>
                  <a:gd name="connsiteY93" fmla="*/ 125600 h 163420"/>
                  <a:gd name="connsiteX94" fmla="*/ 179768 w 443735"/>
                  <a:gd name="connsiteY94" fmla="*/ 126498 h 163420"/>
                  <a:gd name="connsiteX95" fmla="*/ 184649 w 443735"/>
                  <a:gd name="connsiteY95" fmla="*/ 128361 h 163420"/>
                  <a:gd name="connsiteX96" fmla="*/ 188181 w 443735"/>
                  <a:gd name="connsiteY96" fmla="*/ 128810 h 163420"/>
                  <a:gd name="connsiteX97" fmla="*/ 196210 w 443735"/>
                  <a:gd name="connsiteY97" fmla="*/ 128553 h 163420"/>
                  <a:gd name="connsiteX98" fmla="*/ 196466 w 443735"/>
                  <a:gd name="connsiteY98" fmla="*/ 128553 h 163420"/>
                  <a:gd name="connsiteX99" fmla="*/ 201476 w 443735"/>
                  <a:gd name="connsiteY99" fmla="*/ 129452 h 163420"/>
                  <a:gd name="connsiteX100" fmla="*/ 212716 w 443735"/>
                  <a:gd name="connsiteY100" fmla="*/ 133562 h 163420"/>
                  <a:gd name="connsiteX101" fmla="*/ 227166 w 443735"/>
                  <a:gd name="connsiteY101" fmla="*/ 134461 h 163420"/>
                  <a:gd name="connsiteX102" fmla="*/ 228451 w 443735"/>
                  <a:gd name="connsiteY102" fmla="*/ 134461 h 163420"/>
                  <a:gd name="connsiteX103" fmla="*/ 231662 w 443735"/>
                  <a:gd name="connsiteY103" fmla="*/ 133177 h 163420"/>
                  <a:gd name="connsiteX104" fmla="*/ 235066 w 443735"/>
                  <a:gd name="connsiteY104" fmla="*/ 132406 h 163420"/>
                  <a:gd name="connsiteX105" fmla="*/ 238342 w 443735"/>
                  <a:gd name="connsiteY105" fmla="*/ 131956 h 163420"/>
                  <a:gd name="connsiteX106" fmla="*/ 238342 w 443735"/>
                  <a:gd name="connsiteY106" fmla="*/ 131956 h 163420"/>
                  <a:gd name="connsiteX107" fmla="*/ 238342 w 443735"/>
                  <a:gd name="connsiteY107" fmla="*/ 131956 h 163420"/>
                  <a:gd name="connsiteX108" fmla="*/ 238663 w 443735"/>
                  <a:gd name="connsiteY108" fmla="*/ 131956 h 163420"/>
                  <a:gd name="connsiteX109" fmla="*/ 241424 w 443735"/>
                  <a:gd name="connsiteY109" fmla="*/ 132406 h 163420"/>
                  <a:gd name="connsiteX110" fmla="*/ 241681 w 443735"/>
                  <a:gd name="connsiteY110" fmla="*/ 132470 h 163420"/>
                  <a:gd name="connsiteX111" fmla="*/ 247590 w 443735"/>
                  <a:gd name="connsiteY111" fmla="*/ 134974 h 163420"/>
                  <a:gd name="connsiteX112" fmla="*/ 247847 w 443735"/>
                  <a:gd name="connsiteY112" fmla="*/ 135103 h 163420"/>
                  <a:gd name="connsiteX113" fmla="*/ 248425 w 443735"/>
                  <a:gd name="connsiteY113" fmla="*/ 135552 h 163420"/>
                  <a:gd name="connsiteX114" fmla="*/ 256518 w 443735"/>
                  <a:gd name="connsiteY114" fmla="*/ 135552 h 163420"/>
                  <a:gd name="connsiteX115" fmla="*/ 268207 w 443735"/>
                  <a:gd name="connsiteY115" fmla="*/ 133498 h 163420"/>
                  <a:gd name="connsiteX116" fmla="*/ 276299 w 443735"/>
                  <a:gd name="connsiteY116" fmla="*/ 132791 h 163420"/>
                  <a:gd name="connsiteX117" fmla="*/ 281951 w 443735"/>
                  <a:gd name="connsiteY117" fmla="*/ 132984 h 163420"/>
                  <a:gd name="connsiteX118" fmla="*/ 284969 w 443735"/>
                  <a:gd name="connsiteY118" fmla="*/ 132149 h 163420"/>
                  <a:gd name="connsiteX119" fmla="*/ 291135 w 443735"/>
                  <a:gd name="connsiteY119" fmla="*/ 129003 h 163420"/>
                  <a:gd name="connsiteX120" fmla="*/ 301989 w 443735"/>
                  <a:gd name="connsiteY120" fmla="*/ 125086 h 163420"/>
                  <a:gd name="connsiteX121" fmla="*/ 302246 w 443735"/>
                  <a:gd name="connsiteY121" fmla="*/ 125022 h 163420"/>
                  <a:gd name="connsiteX122" fmla="*/ 306100 w 443735"/>
                  <a:gd name="connsiteY122" fmla="*/ 124572 h 163420"/>
                  <a:gd name="connsiteX123" fmla="*/ 309504 w 443735"/>
                  <a:gd name="connsiteY123" fmla="*/ 124829 h 163420"/>
                  <a:gd name="connsiteX124" fmla="*/ 309761 w 443735"/>
                  <a:gd name="connsiteY124" fmla="*/ 124893 h 163420"/>
                  <a:gd name="connsiteX125" fmla="*/ 314449 w 443735"/>
                  <a:gd name="connsiteY125" fmla="*/ 126434 h 163420"/>
                  <a:gd name="connsiteX126" fmla="*/ 316633 w 443735"/>
                  <a:gd name="connsiteY126" fmla="*/ 126627 h 163420"/>
                  <a:gd name="connsiteX127" fmla="*/ 320615 w 443735"/>
                  <a:gd name="connsiteY127" fmla="*/ 126627 h 163420"/>
                  <a:gd name="connsiteX128" fmla="*/ 324854 w 443735"/>
                  <a:gd name="connsiteY128" fmla="*/ 126177 h 163420"/>
                  <a:gd name="connsiteX129" fmla="*/ 330377 w 443735"/>
                  <a:gd name="connsiteY129" fmla="*/ 125921 h 163420"/>
                  <a:gd name="connsiteX130" fmla="*/ 334423 w 443735"/>
                  <a:gd name="connsiteY130" fmla="*/ 126370 h 163420"/>
                  <a:gd name="connsiteX131" fmla="*/ 336607 w 443735"/>
                  <a:gd name="connsiteY131" fmla="*/ 126820 h 163420"/>
                  <a:gd name="connsiteX132" fmla="*/ 336864 w 443735"/>
                  <a:gd name="connsiteY132" fmla="*/ 126884 h 163420"/>
                  <a:gd name="connsiteX133" fmla="*/ 341873 w 443735"/>
                  <a:gd name="connsiteY133" fmla="*/ 129195 h 163420"/>
                  <a:gd name="connsiteX134" fmla="*/ 342130 w 443735"/>
                  <a:gd name="connsiteY134" fmla="*/ 129388 h 163420"/>
                  <a:gd name="connsiteX135" fmla="*/ 343479 w 443735"/>
                  <a:gd name="connsiteY135" fmla="*/ 130544 h 163420"/>
                  <a:gd name="connsiteX136" fmla="*/ 343672 w 443735"/>
                  <a:gd name="connsiteY136" fmla="*/ 130736 h 163420"/>
                  <a:gd name="connsiteX137" fmla="*/ 345470 w 443735"/>
                  <a:gd name="connsiteY137" fmla="*/ 133241 h 163420"/>
                  <a:gd name="connsiteX138" fmla="*/ 346369 w 443735"/>
                  <a:gd name="connsiteY138" fmla="*/ 134140 h 163420"/>
                  <a:gd name="connsiteX139" fmla="*/ 350801 w 443735"/>
                  <a:gd name="connsiteY139" fmla="*/ 136837 h 163420"/>
                  <a:gd name="connsiteX140" fmla="*/ 350994 w 443735"/>
                  <a:gd name="connsiteY140" fmla="*/ 137029 h 163420"/>
                  <a:gd name="connsiteX141" fmla="*/ 352150 w 443735"/>
                  <a:gd name="connsiteY141" fmla="*/ 138185 h 163420"/>
                  <a:gd name="connsiteX142" fmla="*/ 352342 w 443735"/>
                  <a:gd name="connsiteY142" fmla="*/ 138442 h 163420"/>
                  <a:gd name="connsiteX143" fmla="*/ 353241 w 443735"/>
                  <a:gd name="connsiteY143" fmla="*/ 140047 h 163420"/>
                  <a:gd name="connsiteX144" fmla="*/ 354590 w 443735"/>
                  <a:gd name="connsiteY144" fmla="*/ 143386 h 163420"/>
                  <a:gd name="connsiteX145" fmla="*/ 356067 w 443735"/>
                  <a:gd name="connsiteY145" fmla="*/ 144671 h 163420"/>
                  <a:gd name="connsiteX146" fmla="*/ 366151 w 443735"/>
                  <a:gd name="connsiteY146" fmla="*/ 148459 h 163420"/>
                  <a:gd name="connsiteX147" fmla="*/ 369234 w 443735"/>
                  <a:gd name="connsiteY147" fmla="*/ 150129 h 163420"/>
                  <a:gd name="connsiteX148" fmla="*/ 373087 w 443735"/>
                  <a:gd name="connsiteY148" fmla="*/ 153211 h 163420"/>
                  <a:gd name="connsiteX149" fmla="*/ 374372 w 443735"/>
                  <a:gd name="connsiteY149" fmla="*/ 154752 h 163420"/>
                  <a:gd name="connsiteX150" fmla="*/ 374564 w 443735"/>
                  <a:gd name="connsiteY150" fmla="*/ 155137 h 163420"/>
                  <a:gd name="connsiteX151" fmla="*/ 375014 w 443735"/>
                  <a:gd name="connsiteY151" fmla="*/ 156742 h 163420"/>
                  <a:gd name="connsiteX152" fmla="*/ 375271 w 443735"/>
                  <a:gd name="connsiteY152" fmla="*/ 159118 h 163420"/>
                  <a:gd name="connsiteX153" fmla="*/ 377390 w 443735"/>
                  <a:gd name="connsiteY153" fmla="*/ 161815 h 163420"/>
                  <a:gd name="connsiteX154" fmla="*/ 381308 w 443735"/>
                  <a:gd name="connsiteY154" fmla="*/ 163421 h 163420"/>
                  <a:gd name="connsiteX155" fmla="*/ 382143 w 443735"/>
                  <a:gd name="connsiteY155" fmla="*/ 162457 h 163420"/>
                  <a:gd name="connsiteX156" fmla="*/ 382400 w 443735"/>
                  <a:gd name="connsiteY156" fmla="*/ 162201 h 163420"/>
                  <a:gd name="connsiteX157" fmla="*/ 386960 w 443735"/>
                  <a:gd name="connsiteY157" fmla="*/ 159439 h 163420"/>
                  <a:gd name="connsiteX158" fmla="*/ 387281 w 443735"/>
                  <a:gd name="connsiteY158" fmla="*/ 159311 h 163420"/>
                  <a:gd name="connsiteX159" fmla="*/ 392098 w 443735"/>
                  <a:gd name="connsiteY159" fmla="*/ 158155 h 163420"/>
                  <a:gd name="connsiteX160" fmla="*/ 392419 w 443735"/>
                  <a:gd name="connsiteY160" fmla="*/ 158155 h 163420"/>
                  <a:gd name="connsiteX161" fmla="*/ 424917 w 443735"/>
                  <a:gd name="connsiteY161" fmla="*/ 159311 h 163420"/>
                  <a:gd name="connsiteX162" fmla="*/ 430762 w 443735"/>
                  <a:gd name="connsiteY162" fmla="*/ 158219 h 163420"/>
                  <a:gd name="connsiteX163" fmla="*/ 434680 w 443735"/>
                  <a:gd name="connsiteY163" fmla="*/ 155844 h 163420"/>
                  <a:gd name="connsiteX164" fmla="*/ 443735 w 443735"/>
                  <a:gd name="connsiteY164" fmla="*/ 150321 h 163420"/>
                  <a:gd name="connsiteX165" fmla="*/ 404558 w 443735"/>
                  <a:gd name="connsiteY165" fmla="*/ 100942 h 163420"/>
                  <a:gd name="connsiteX166" fmla="*/ 392933 w 443735"/>
                  <a:gd name="connsiteY166" fmla="*/ 86109 h 163420"/>
                  <a:gd name="connsiteX167" fmla="*/ 343865 w 443735"/>
                  <a:gd name="connsiteY167" fmla="*/ 23823 h 163420"/>
                  <a:gd name="connsiteX168" fmla="*/ 339176 w 443735"/>
                  <a:gd name="connsiteY168" fmla="*/ 19842 h 163420"/>
                  <a:gd name="connsiteX169" fmla="*/ 335258 w 443735"/>
                  <a:gd name="connsiteY169" fmla="*/ 18814 h 163420"/>
                  <a:gd name="connsiteX170" fmla="*/ 329735 w 443735"/>
                  <a:gd name="connsiteY170" fmla="*/ 19007 h 163420"/>
                  <a:gd name="connsiteX171" fmla="*/ 324404 w 443735"/>
                  <a:gd name="connsiteY171" fmla="*/ 20291 h 163420"/>
                  <a:gd name="connsiteX172" fmla="*/ 315862 w 443735"/>
                  <a:gd name="connsiteY172" fmla="*/ 25235 h 163420"/>
                  <a:gd name="connsiteX173" fmla="*/ 315220 w 443735"/>
                  <a:gd name="connsiteY173" fmla="*/ 25364 h 163420"/>
                  <a:gd name="connsiteX174" fmla="*/ 310403 w 443735"/>
                  <a:gd name="connsiteY174" fmla="*/ 25107 h 163420"/>
                  <a:gd name="connsiteX175" fmla="*/ 309953 w 443735"/>
                  <a:gd name="connsiteY175" fmla="*/ 24979 h 163420"/>
                  <a:gd name="connsiteX176" fmla="*/ 293961 w 443735"/>
                  <a:gd name="connsiteY176" fmla="*/ 17209 h 163420"/>
                  <a:gd name="connsiteX177" fmla="*/ 291842 w 443735"/>
                  <a:gd name="connsiteY177" fmla="*/ 16567 h 163420"/>
                  <a:gd name="connsiteX178" fmla="*/ 291264 w 443735"/>
                  <a:gd name="connsiteY178" fmla="*/ 16181 h 163420"/>
                  <a:gd name="connsiteX179" fmla="*/ 289979 w 443735"/>
                  <a:gd name="connsiteY179" fmla="*/ 14512 h 163420"/>
                  <a:gd name="connsiteX180" fmla="*/ 289658 w 443735"/>
                  <a:gd name="connsiteY180" fmla="*/ 14319 h 163420"/>
                  <a:gd name="connsiteX181" fmla="*/ 288759 w 443735"/>
                  <a:gd name="connsiteY181" fmla="*/ 14191 h 163420"/>
                  <a:gd name="connsiteX182" fmla="*/ 285291 w 443735"/>
                  <a:gd name="connsiteY182" fmla="*/ 14833 h 163420"/>
                  <a:gd name="connsiteX183" fmla="*/ 284905 w 443735"/>
                  <a:gd name="connsiteY183" fmla="*/ 14833 h 163420"/>
                  <a:gd name="connsiteX184" fmla="*/ 280731 w 443735"/>
                  <a:gd name="connsiteY184" fmla="*/ 14127 h 163420"/>
                  <a:gd name="connsiteX185" fmla="*/ 280281 w 443735"/>
                  <a:gd name="connsiteY185" fmla="*/ 13934 h 163420"/>
                  <a:gd name="connsiteX186" fmla="*/ 278932 w 443735"/>
                  <a:gd name="connsiteY186" fmla="*/ 13035 h 163420"/>
                  <a:gd name="connsiteX187" fmla="*/ 278675 w 443735"/>
                  <a:gd name="connsiteY187" fmla="*/ 12778 h 163420"/>
                  <a:gd name="connsiteX188" fmla="*/ 270968 w 443735"/>
                  <a:gd name="connsiteY188" fmla="*/ 2825 h 163420"/>
                  <a:gd name="connsiteX189" fmla="*/ 270326 w 443735"/>
                  <a:gd name="connsiteY189" fmla="*/ 2312 h 163420"/>
                  <a:gd name="connsiteX190" fmla="*/ 268335 w 443735"/>
                  <a:gd name="connsiteY190" fmla="*/ 2697 h 163420"/>
                  <a:gd name="connsiteX191" fmla="*/ 264160 w 443735"/>
                  <a:gd name="connsiteY191" fmla="*/ 4045 h 163420"/>
                  <a:gd name="connsiteX192" fmla="*/ 263839 w 443735"/>
                  <a:gd name="connsiteY192" fmla="*/ 4110 h 163420"/>
                  <a:gd name="connsiteX193" fmla="*/ 261334 w 443735"/>
                  <a:gd name="connsiteY193" fmla="*/ 4110 h 163420"/>
                  <a:gd name="connsiteX194" fmla="*/ 261077 w 443735"/>
                  <a:gd name="connsiteY194" fmla="*/ 4110 h 163420"/>
                  <a:gd name="connsiteX195" fmla="*/ 255811 w 443735"/>
                  <a:gd name="connsiteY195" fmla="*/ 2954 h 163420"/>
                  <a:gd name="connsiteX196" fmla="*/ 254334 w 443735"/>
                  <a:gd name="connsiteY196" fmla="*/ 2440 h 163420"/>
                  <a:gd name="connsiteX197" fmla="*/ 254013 w 443735"/>
                  <a:gd name="connsiteY197" fmla="*/ 2247 h 163420"/>
                  <a:gd name="connsiteX198" fmla="*/ 251187 w 443735"/>
                  <a:gd name="connsiteY198" fmla="*/ 0 h 163420"/>
                  <a:gd name="connsiteX199" fmla="*/ 247012 w 443735"/>
                  <a:gd name="connsiteY199" fmla="*/ 193 h 163420"/>
                  <a:gd name="connsiteX200" fmla="*/ 238085 w 443735"/>
                  <a:gd name="connsiteY200" fmla="*/ 2247 h 163420"/>
                  <a:gd name="connsiteX201" fmla="*/ 231213 w 443735"/>
                  <a:gd name="connsiteY201" fmla="*/ 2954 h 163420"/>
                  <a:gd name="connsiteX202" fmla="*/ 225625 w 443735"/>
                  <a:gd name="connsiteY202" fmla="*/ 4752 h 163420"/>
                  <a:gd name="connsiteX203" fmla="*/ 225368 w 443735"/>
                  <a:gd name="connsiteY203" fmla="*/ 4816 h 163420"/>
                  <a:gd name="connsiteX204" fmla="*/ 222414 w 443735"/>
                  <a:gd name="connsiteY204" fmla="*/ 5009 h 163420"/>
                  <a:gd name="connsiteX205" fmla="*/ 221643 w 443735"/>
                  <a:gd name="connsiteY205" fmla="*/ 5394 h 163420"/>
                  <a:gd name="connsiteX206" fmla="*/ 221129 w 443735"/>
                  <a:gd name="connsiteY206" fmla="*/ 6614 h 163420"/>
                  <a:gd name="connsiteX207" fmla="*/ 221001 w 443735"/>
                  <a:gd name="connsiteY207" fmla="*/ 6871 h 163420"/>
                  <a:gd name="connsiteX208" fmla="*/ 219395 w 443735"/>
                  <a:gd name="connsiteY208" fmla="*/ 8926 h 163420"/>
                  <a:gd name="connsiteX209" fmla="*/ 219202 w 443735"/>
                  <a:gd name="connsiteY209" fmla="*/ 9118 h 163420"/>
                  <a:gd name="connsiteX210" fmla="*/ 212844 w 443735"/>
                  <a:gd name="connsiteY210" fmla="*/ 13934 h 163420"/>
                  <a:gd name="connsiteX211" fmla="*/ 212523 w 443735"/>
                  <a:gd name="connsiteY211" fmla="*/ 14127 h 163420"/>
                  <a:gd name="connsiteX212" fmla="*/ 204752 w 443735"/>
                  <a:gd name="connsiteY212" fmla="*/ 16888 h 163420"/>
                  <a:gd name="connsiteX213" fmla="*/ 204559 w 443735"/>
                  <a:gd name="connsiteY213" fmla="*/ 16952 h 163420"/>
                  <a:gd name="connsiteX214" fmla="*/ 196338 w 443735"/>
                  <a:gd name="connsiteY214" fmla="*/ 18108 h 163420"/>
                  <a:gd name="connsiteX215" fmla="*/ 196017 w 443735"/>
                  <a:gd name="connsiteY215" fmla="*/ 18108 h 163420"/>
                  <a:gd name="connsiteX216" fmla="*/ 185484 w 443735"/>
                  <a:gd name="connsiteY216" fmla="*/ 16759 h 163420"/>
                  <a:gd name="connsiteX217" fmla="*/ 184585 w 443735"/>
                  <a:gd name="connsiteY217" fmla="*/ 17337 h 163420"/>
                  <a:gd name="connsiteX218" fmla="*/ 183300 w 443735"/>
                  <a:gd name="connsiteY218" fmla="*/ 18814 h 163420"/>
                  <a:gd name="connsiteX219" fmla="*/ 183107 w 443735"/>
                  <a:gd name="connsiteY219" fmla="*/ 19007 h 163420"/>
                  <a:gd name="connsiteX220" fmla="*/ 181309 w 443735"/>
                  <a:gd name="connsiteY220" fmla="*/ 20355 h 163420"/>
                  <a:gd name="connsiteX221" fmla="*/ 180924 w 443735"/>
                  <a:gd name="connsiteY221" fmla="*/ 20548 h 163420"/>
                  <a:gd name="connsiteX222" fmla="*/ 178162 w 443735"/>
                  <a:gd name="connsiteY222" fmla="*/ 21254 h 163420"/>
                  <a:gd name="connsiteX223" fmla="*/ 177713 w 443735"/>
                  <a:gd name="connsiteY223" fmla="*/ 21254 h 163420"/>
                  <a:gd name="connsiteX224" fmla="*/ 176107 w 443735"/>
                  <a:gd name="connsiteY224" fmla="*/ 20997 h 163420"/>
                  <a:gd name="connsiteX225" fmla="*/ 175465 w 443735"/>
                  <a:gd name="connsiteY225" fmla="*/ 20676 h 163420"/>
                  <a:gd name="connsiteX226" fmla="*/ 174437 w 443735"/>
                  <a:gd name="connsiteY226" fmla="*/ 19649 h 163420"/>
                  <a:gd name="connsiteX227" fmla="*/ 173024 w 443735"/>
                  <a:gd name="connsiteY227" fmla="*/ 18943 h 163420"/>
                  <a:gd name="connsiteX228" fmla="*/ 165767 w 443735"/>
                  <a:gd name="connsiteY228" fmla="*/ 18943 h 163420"/>
                  <a:gd name="connsiteX229" fmla="*/ 165317 w 443735"/>
                  <a:gd name="connsiteY229" fmla="*/ 18814 h 163420"/>
                  <a:gd name="connsiteX230" fmla="*/ 163262 w 443735"/>
                  <a:gd name="connsiteY230" fmla="*/ 17915 h 163420"/>
                  <a:gd name="connsiteX231" fmla="*/ 162684 w 443735"/>
                  <a:gd name="connsiteY231" fmla="*/ 17337 h 163420"/>
                  <a:gd name="connsiteX232" fmla="*/ 161977 w 443735"/>
                  <a:gd name="connsiteY232" fmla="*/ 15732 h 163420"/>
                  <a:gd name="connsiteX233" fmla="*/ 161913 w 443735"/>
                  <a:gd name="connsiteY233" fmla="*/ 15411 h 163420"/>
                  <a:gd name="connsiteX234" fmla="*/ 161528 w 443735"/>
                  <a:gd name="connsiteY234" fmla="*/ 12072 h 163420"/>
                  <a:gd name="connsiteX235" fmla="*/ 160821 w 443735"/>
                  <a:gd name="connsiteY235" fmla="*/ 11622 h 163420"/>
                  <a:gd name="connsiteX236" fmla="*/ 158959 w 443735"/>
                  <a:gd name="connsiteY236" fmla="*/ 11430 h 163420"/>
                  <a:gd name="connsiteX237" fmla="*/ 152729 w 443735"/>
                  <a:gd name="connsiteY237" fmla="*/ 12521 h 163420"/>
                  <a:gd name="connsiteX238" fmla="*/ 152408 w 443735"/>
                  <a:gd name="connsiteY238" fmla="*/ 12521 h 163420"/>
                  <a:gd name="connsiteX239" fmla="*/ 149903 w 443735"/>
                  <a:gd name="connsiteY239" fmla="*/ 12265 h 163420"/>
                  <a:gd name="connsiteX240" fmla="*/ 144701 w 443735"/>
                  <a:gd name="connsiteY240" fmla="*/ 10852 h 163420"/>
                  <a:gd name="connsiteX241" fmla="*/ 142581 w 443735"/>
                  <a:gd name="connsiteY241" fmla="*/ 10659 h 163420"/>
                  <a:gd name="connsiteX242" fmla="*/ 140590 w 443735"/>
                  <a:gd name="connsiteY242" fmla="*/ 11044 h 163420"/>
                  <a:gd name="connsiteX243" fmla="*/ 136608 w 443735"/>
                  <a:gd name="connsiteY243" fmla="*/ 12842 h 163420"/>
                  <a:gd name="connsiteX244" fmla="*/ 134746 w 443735"/>
                  <a:gd name="connsiteY244" fmla="*/ 13549 h 163420"/>
                  <a:gd name="connsiteX245" fmla="*/ 133590 w 443735"/>
                  <a:gd name="connsiteY245" fmla="*/ 13356 h 163420"/>
                  <a:gd name="connsiteX246" fmla="*/ 130828 w 443735"/>
                  <a:gd name="connsiteY246" fmla="*/ 10980 h 163420"/>
                  <a:gd name="connsiteX247" fmla="*/ 127938 w 443735"/>
                  <a:gd name="connsiteY247" fmla="*/ 10210 h 163420"/>
                  <a:gd name="connsiteX248" fmla="*/ 126011 w 443735"/>
                  <a:gd name="connsiteY248" fmla="*/ 10723 h 163420"/>
                  <a:gd name="connsiteX249" fmla="*/ 124919 w 443735"/>
                  <a:gd name="connsiteY249" fmla="*/ 11366 h 163420"/>
                  <a:gd name="connsiteX250" fmla="*/ 121965 w 443735"/>
                  <a:gd name="connsiteY250" fmla="*/ 11109 h 163420"/>
                  <a:gd name="connsiteX251" fmla="*/ 121130 w 443735"/>
                  <a:gd name="connsiteY251" fmla="*/ 10595 h 163420"/>
                  <a:gd name="connsiteX252" fmla="*/ 120102 w 443735"/>
                  <a:gd name="connsiteY252" fmla="*/ 9118 h 163420"/>
                  <a:gd name="connsiteX253" fmla="*/ 119524 w 443735"/>
                  <a:gd name="connsiteY253" fmla="*/ 9182 h 163420"/>
                  <a:gd name="connsiteX254" fmla="*/ 117662 w 443735"/>
                  <a:gd name="connsiteY254" fmla="*/ 10402 h 163420"/>
                  <a:gd name="connsiteX255" fmla="*/ 117276 w 443735"/>
                  <a:gd name="connsiteY255" fmla="*/ 10595 h 163420"/>
                  <a:gd name="connsiteX256" fmla="*/ 116120 w 443735"/>
                  <a:gd name="connsiteY256" fmla="*/ 10852 h 163420"/>
                  <a:gd name="connsiteX257" fmla="*/ 114964 w 443735"/>
                  <a:gd name="connsiteY257" fmla="*/ 10852 h 163420"/>
                  <a:gd name="connsiteX258" fmla="*/ 114258 w 443735"/>
                  <a:gd name="connsiteY258" fmla="*/ 10595 h 163420"/>
                  <a:gd name="connsiteX259" fmla="*/ 112459 w 443735"/>
                  <a:gd name="connsiteY259" fmla="*/ 9247 h 163420"/>
                  <a:gd name="connsiteX260" fmla="*/ 112267 w 443735"/>
                  <a:gd name="connsiteY260" fmla="*/ 9054 h 163420"/>
                  <a:gd name="connsiteX261" fmla="*/ 111432 w 443735"/>
                  <a:gd name="connsiteY261" fmla="*/ 8027 h 163420"/>
                  <a:gd name="connsiteX262" fmla="*/ 110661 w 443735"/>
                  <a:gd name="connsiteY262" fmla="*/ 7449 h 163420"/>
                  <a:gd name="connsiteX263" fmla="*/ 105780 w 443735"/>
                  <a:gd name="connsiteY263" fmla="*/ 7256 h 163420"/>
                  <a:gd name="connsiteX264" fmla="*/ 104367 w 443735"/>
                  <a:gd name="connsiteY264" fmla="*/ 7449 h 163420"/>
                  <a:gd name="connsiteX265" fmla="*/ 104110 w 443735"/>
                  <a:gd name="connsiteY265" fmla="*/ 7770 h 163420"/>
                  <a:gd name="connsiteX266" fmla="*/ 104624 w 443735"/>
                  <a:gd name="connsiteY266" fmla="*/ 9696 h 163420"/>
                  <a:gd name="connsiteX267" fmla="*/ 104367 w 443735"/>
                  <a:gd name="connsiteY267" fmla="*/ 10788 h 163420"/>
                  <a:gd name="connsiteX268" fmla="*/ 103275 w 443735"/>
                  <a:gd name="connsiteY268" fmla="*/ 11109 h 163420"/>
                  <a:gd name="connsiteX269" fmla="*/ 98908 w 443735"/>
                  <a:gd name="connsiteY269" fmla="*/ 10017 h 163420"/>
                  <a:gd name="connsiteX270" fmla="*/ 95632 w 443735"/>
                  <a:gd name="connsiteY270" fmla="*/ 10210 h 163420"/>
                  <a:gd name="connsiteX271" fmla="*/ 92100 w 443735"/>
                  <a:gd name="connsiteY271" fmla="*/ 10852 h 163420"/>
                  <a:gd name="connsiteX272" fmla="*/ 88632 w 443735"/>
                  <a:gd name="connsiteY272" fmla="*/ 11044 h 163420"/>
                  <a:gd name="connsiteX273" fmla="*/ 88888 w 443735"/>
                  <a:gd name="connsiteY273" fmla="*/ 12521 h 163420"/>
                  <a:gd name="connsiteX274" fmla="*/ 88246 w 443735"/>
                  <a:gd name="connsiteY274" fmla="*/ 13741 h 163420"/>
                  <a:gd name="connsiteX275" fmla="*/ 87347 w 443735"/>
                  <a:gd name="connsiteY275" fmla="*/ 14191 h 163420"/>
                  <a:gd name="connsiteX276" fmla="*/ 86705 w 443735"/>
                  <a:gd name="connsiteY276" fmla="*/ 14319 h 163420"/>
                  <a:gd name="connsiteX277" fmla="*/ 85099 w 443735"/>
                  <a:gd name="connsiteY277" fmla="*/ 14062 h 163420"/>
                  <a:gd name="connsiteX278" fmla="*/ 83750 w 443735"/>
                  <a:gd name="connsiteY278" fmla="*/ 14062 h 163420"/>
                  <a:gd name="connsiteX279" fmla="*/ 82209 w 443735"/>
                  <a:gd name="connsiteY279" fmla="*/ 15026 h 163420"/>
                  <a:gd name="connsiteX280" fmla="*/ 80732 w 443735"/>
                  <a:gd name="connsiteY280" fmla="*/ 16310 h 163420"/>
                  <a:gd name="connsiteX281" fmla="*/ 78933 w 443735"/>
                  <a:gd name="connsiteY281" fmla="*/ 17337 h 163420"/>
                  <a:gd name="connsiteX282" fmla="*/ 78548 w 443735"/>
                  <a:gd name="connsiteY282" fmla="*/ 17466 h 163420"/>
                  <a:gd name="connsiteX283" fmla="*/ 76043 w 443735"/>
                  <a:gd name="connsiteY283" fmla="*/ 17915 h 163420"/>
                  <a:gd name="connsiteX284" fmla="*/ 75722 w 443735"/>
                  <a:gd name="connsiteY284" fmla="*/ 17915 h 163420"/>
                  <a:gd name="connsiteX285" fmla="*/ 70712 w 443735"/>
                  <a:gd name="connsiteY285" fmla="*/ 17466 h 163420"/>
                  <a:gd name="connsiteX286" fmla="*/ 59023 w 443735"/>
                  <a:gd name="connsiteY286" fmla="*/ 14705 h 163420"/>
                  <a:gd name="connsiteX287" fmla="*/ 57996 w 443735"/>
                  <a:gd name="connsiteY287" fmla="*/ 18044 h 163420"/>
                  <a:gd name="connsiteX288" fmla="*/ 56326 w 443735"/>
                  <a:gd name="connsiteY288" fmla="*/ 21383 h 163420"/>
                  <a:gd name="connsiteX289" fmla="*/ 50674 w 443735"/>
                  <a:gd name="connsiteY289" fmla="*/ 36344 h 16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</a:cxnLst>
                <a:rect l="l" t="t" r="r" b="b"/>
                <a:pathLst>
                  <a:path w="443735" h="163420">
                    <a:moveTo>
                      <a:pt x="50674" y="36344"/>
                    </a:moveTo>
                    <a:lnTo>
                      <a:pt x="47463" y="42059"/>
                    </a:lnTo>
                    <a:lnTo>
                      <a:pt x="45664" y="48545"/>
                    </a:lnTo>
                    <a:cubicBezTo>
                      <a:pt x="45600" y="48673"/>
                      <a:pt x="45536" y="48801"/>
                      <a:pt x="45472" y="48930"/>
                    </a:cubicBezTo>
                    <a:lnTo>
                      <a:pt x="42517" y="52783"/>
                    </a:lnTo>
                    <a:cubicBezTo>
                      <a:pt x="42389" y="52911"/>
                      <a:pt x="42261" y="53039"/>
                      <a:pt x="42068" y="53104"/>
                    </a:cubicBezTo>
                    <a:lnTo>
                      <a:pt x="39049" y="54516"/>
                    </a:lnTo>
                    <a:lnTo>
                      <a:pt x="38150" y="56699"/>
                    </a:lnTo>
                    <a:lnTo>
                      <a:pt x="34489" y="85724"/>
                    </a:lnTo>
                    <a:lnTo>
                      <a:pt x="32884" y="91374"/>
                    </a:lnTo>
                    <a:cubicBezTo>
                      <a:pt x="32884" y="91438"/>
                      <a:pt x="32819" y="91567"/>
                      <a:pt x="32755" y="91631"/>
                    </a:cubicBezTo>
                    <a:lnTo>
                      <a:pt x="31406" y="93943"/>
                    </a:lnTo>
                    <a:lnTo>
                      <a:pt x="29480" y="96319"/>
                    </a:lnTo>
                    <a:cubicBezTo>
                      <a:pt x="29351" y="96447"/>
                      <a:pt x="29223" y="96575"/>
                      <a:pt x="29030" y="96640"/>
                    </a:cubicBezTo>
                    <a:lnTo>
                      <a:pt x="26268" y="97796"/>
                    </a:lnTo>
                    <a:cubicBezTo>
                      <a:pt x="26140" y="97860"/>
                      <a:pt x="26076" y="97860"/>
                      <a:pt x="25947" y="97860"/>
                    </a:cubicBezTo>
                    <a:lnTo>
                      <a:pt x="23892" y="98117"/>
                    </a:lnTo>
                    <a:lnTo>
                      <a:pt x="22479" y="98502"/>
                    </a:lnTo>
                    <a:lnTo>
                      <a:pt x="21451" y="99401"/>
                    </a:lnTo>
                    <a:lnTo>
                      <a:pt x="20167" y="101327"/>
                    </a:lnTo>
                    <a:lnTo>
                      <a:pt x="18433" y="103125"/>
                    </a:lnTo>
                    <a:lnTo>
                      <a:pt x="17213" y="104152"/>
                    </a:lnTo>
                    <a:cubicBezTo>
                      <a:pt x="16956" y="104345"/>
                      <a:pt x="16634" y="104409"/>
                      <a:pt x="16313" y="104409"/>
                    </a:cubicBezTo>
                    <a:lnTo>
                      <a:pt x="14965" y="104152"/>
                    </a:lnTo>
                    <a:cubicBezTo>
                      <a:pt x="14772" y="104088"/>
                      <a:pt x="14579" y="104024"/>
                      <a:pt x="14387" y="103896"/>
                    </a:cubicBezTo>
                    <a:lnTo>
                      <a:pt x="13038" y="102740"/>
                    </a:lnTo>
                    <a:lnTo>
                      <a:pt x="12396" y="102611"/>
                    </a:lnTo>
                    <a:lnTo>
                      <a:pt x="11432" y="103254"/>
                    </a:lnTo>
                    <a:lnTo>
                      <a:pt x="10340" y="104345"/>
                    </a:lnTo>
                    <a:lnTo>
                      <a:pt x="9634" y="105565"/>
                    </a:lnTo>
                    <a:lnTo>
                      <a:pt x="9634" y="107299"/>
                    </a:lnTo>
                    <a:cubicBezTo>
                      <a:pt x="9634" y="107427"/>
                      <a:pt x="9634" y="107556"/>
                      <a:pt x="9570" y="107620"/>
                    </a:cubicBezTo>
                    <a:lnTo>
                      <a:pt x="8414" y="111280"/>
                    </a:lnTo>
                    <a:cubicBezTo>
                      <a:pt x="8349" y="111473"/>
                      <a:pt x="8221" y="111665"/>
                      <a:pt x="8092" y="111794"/>
                    </a:cubicBezTo>
                    <a:lnTo>
                      <a:pt x="4110" y="115325"/>
                    </a:lnTo>
                    <a:lnTo>
                      <a:pt x="385" y="121426"/>
                    </a:lnTo>
                    <a:lnTo>
                      <a:pt x="0" y="123159"/>
                    </a:lnTo>
                    <a:lnTo>
                      <a:pt x="0" y="124379"/>
                    </a:lnTo>
                    <a:lnTo>
                      <a:pt x="642" y="127847"/>
                    </a:lnTo>
                    <a:lnTo>
                      <a:pt x="3918" y="133241"/>
                    </a:lnTo>
                    <a:lnTo>
                      <a:pt x="9762" y="139277"/>
                    </a:lnTo>
                    <a:cubicBezTo>
                      <a:pt x="9827" y="139341"/>
                      <a:pt x="9891" y="139469"/>
                      <a:pt x="9955" y="139534"/>
                    </a:cubicBezTo>
                    <a:lnTo>
                      <a:pt x="13744" y="146661"/>
                    </a:lnTo>
                    <a:lnTo>
                      <a:pt x="14708" y="147496"/>
                    </a:lnTo>
                    <a:lnTo>
                      <a:pt x="15671" y="148331"/>
                    </a:lnTo>
                    <a:lnTo>
                      <a:pt x="16956" y="149165"/>
                    </a:lnTo>
                    <a:lnTo>
                      <a:pt x="18240" y="150000"/>
                    </a:lnTo>
                    <a:lnTo>
                      <a:pt x="24277" y="152890"/>
                    </a:lnTo>
                    <a:lnTo>
                      <a:pt x="29030" y="156293"/>
                    </a:lnTo>
                    <a:lnTo>
                      <a:pt x="32627" y="156935"/>
                    </a:lnTo>
                    <a:lnTo>
                      <a:pt x="34618" y="157128"/>
                    </a:lnTo>
                    <a:lnTo>
                      <a:pt x="42967" y="150963"/>
                    </a:lnTo>
                    <a:cubicBezTo>
                      <a:pt x="43095" y="150899"/>
                      <a:pt x="43224" y="150835"/>
                      <a:pt x="43352" y="150771"/>
                    </a:cubicBezTo>
                    <a:lnTo>
                      <a:pt x="51702" y="148716"/>
                    </a:lnTo>
                    <a:lnTo>
                      <a:pt x="60244" y="144671"/>
                    </a:lnTo>
                    <a:cubicBezTo>
                      <a:pt x="60308" y="144606"/>
                      <a:pt x="60436" y="144606"/>
                      <a:pt x="60501" y="144606"/>
                    </a:cubicBezTo>
                    <a:lnTo>
                      <a:pt x="63712" y="143900"/>
                    </a:lnTo>
                    <a:cubicBezTo>
                      <a:pt x="63776" y="143900"/>
                      <a:pt x="63840" y="143900"/>
                      <a:pt x="63969" y="143900"/>
                    </a:cubicBezTo>
                    <a:lnTo>
                      <a:pt x="67180" y="143900"/>
                    </a:lnTo>
                    <a:lnTo>
                      <a:pt x="70006" y="144157"/>
                    </a:lnTo>
                    <a:lnTo>
                      <a:pt x="74502" y="143964"/>
                    </a:lnTo>
                    <a:lnTo>
                      <a:pt x="91008" y="137864"/>
                    </a:lnTo>
                    <a:lnTo>
                      <a:pt x="95054" y="136901"/>
                    </a:lnTo>
                    <a:cubicBezTo>
                      <a:pt x="95118" y="136901"/>
                      <a:pt x="95247" y="136901"/>
                      <a:pt x="95311" y="136901"/>
                    </a:cubicBezTo>
                    <a:lnTo>
                      <a:pt x="106743" y="136901"/>
                    </a:lnTo>
                    <a:lnTo>
                      <a:pt x="109954" y="135617"/>
                    </a:lnTo>
                    <a:cubicBezTo>
                      <a:pt x="110083" y="135552"/>
                      <a:pt x="110147" y="135552"/>
                      <a:pt x="110276" y="135552"/>
                    </a:cubicBezTo>
                    <a:lnTo>
                      <a:pt x="112588" y="135296"/>
                    </a:lnTo>
                    <a:cubicBezTo>
                      <a:pt x="112716" y="135296"/>
                      <a:pt x="112909" y="135296"/>
                      <a:pt x="113037" y="135360"/>
                    </a:cubicBezTo>
                    <a:lnTo>
                      <a:pt x="114643" y="135809"/>
                    </a:lnTo>
                    <a:lnTo>
                      <a:pt x="118818" y="137864"/>
                    </a:lnTo>
                    <a:lnTo>
                      <a:pt x="120680" y="138249"/>
                    </a:lnTo>
                    <a:lnTo>
                      <a:pt x="124983" y="137158"/>
                    </a:lnTo>
                    <a:cubicBezTo>
                      <a:pt x="125047" y="137158"/>
                      <a:pt x="125176" y="137094"/>
                      <a:pt x="125240" y="137094"/>
                    </a:cubicBezTo>
                    <a:lnTo>
                      <a:pt x="128002" y="137094"/>
                    </a:lnTo>
                    <a:lnTo>
                      <a:pt x="131406" y="137543"/>
                    </a:lnTo>
                    <a:lnTo>
                      <a:pt x="135002" y="137094"/>
                    </a:lnTo>
                    <a:lnTo>
                      <a:pt x="145343" y="133048"/>
                    </a:lnTo>
                    <a:cubicBezTo>
                      <a:pt x="145407" y="133048"/>
                      <a:pt x="145535" y="132984"/>
                      <a:pt x="145600" y="132984"/>
                    </a:cubicBezTo>
                    <a:lnTo>
                      <a:pt x="148554" y="132534"/>
                    </a:lnTo>
                    <a:lnTo>
                      <a:pt x="153243" y="132534"/>
                    </a:lnTo>
                    <a:lnTo>
                      <a:pt x="158509" y="130159"/>
                    </a:lnTo>
                    <a:lnTo>
                      <a:pt x="162041" y="127975"/>
                    </a:lnTo>
                    <a:cubicBezTo>
                      <a:pt x="162170" y="127911"/>
                      <a:pt x="162234" y="127847"/>
                      <a:pt x="162363" y="127847"/>
                    </a:cubicBezTo>
                    <a:lnTo>
                      <a:pt x="164161" y="127397"/>
                    </a:lnTo>
                    <a:cubicBezTo>
                      <a:pt x="164354" y="127333"/>
                      <a:pt x="164546" y="127333"/>
                      <a:pt x="164739" y="127397"/>
                    </a:cubicBezTo>
                    <a:lnTo>
                      <a:pt x="166345" y="127783"/>
                    </a:lnTo>
                    <a:lnTo>
                      <a:pt x="168593" y="127397"/>
                    </a:lnTo>
                    <a:cubicBezTo>
                      <a:pt x="168721" y="127397"/>
                      <a:pt x="168785" y="127397"/>
                      <a:pt x="168914" y="127397"/>
                    </a:cubicBezTo>
                    <a:lnTo>
                      <a:pt x="168914" y="127397"/>
                    </a:lnTo>
                    <a:lnTo>
                      <a:pt x="168914" y="127397"/>
                    </a:lnTo>
                    <a:lnTo>
                      <a:pt x="171033" y="127590"/>
                    </a:lnTo>
                    <a:lnTo>
                      <a:pt x="173666" y="125792"/>
                    </a:lnTo>
                    <a:cubicBezTo>
                      <a:pt x="173923" y="125600"/>
                      <a:pt x="174244" y="125535"/>
                      <a:pt x="174501" y="125600"/>
                    </a:cubicBezTo>
                    <a:lnTo>
                      <a:pt x="179768" y="126498"/>
                    </a:lnTo>
                    <a:lnTo>
                      <a:pt x="184649" y="128361"/>
                    </a:lnTo>
                    <a:lnTo>
                      <a:pt x="188181" y="128810"/>
                    </a:lnTo>
                    <a:lnTo>
                      <a:pt x="196210" y="128553"/>
                    </a:lnTo>
                    <a:cubicBezTo>
                      <a:pt x="196274" y="128553"/>
                      <a:pt x="196338" y="128553"/>
                      <a:pt x="196466" y="128553"/>
                    </a:cubicBezTo>
                    <a:lnTo>
                      <a:pt x="201476" y="129452"/>
                    </a:lnTo>
                    <a:lnTo>
                      <a:pt x="212716" y="133562"/>
                    </a:lnTo>
                    <a:lnTo>
                      <a:pt x="227166" y="134461"/>
                    </a:lnTo>
                    <a:lnTo>
                      <a:pt x="228451" y="134461"/>
                    </a:lnTo>
                    <a:lnTo>
                      <a:pt x="231662" y="133177"/>
                    </a:lnTo>
                    <a:lnTo>
                      <a:pt x="235066" y="132406"/>
                    </a:lnTo>
                    <a:lnTo>
                      <a:pt x="238342" y="131956"/>
                    </a:lnTo>
                    <a:cubicBezTo>
                      <a:pt x="238342" y="131956"/>
                      <a:pt x="238342" y="131956"/>
                      <a:pt x="238342" y="131956"/>
                    </a:cubicBezTo>
                    <a:lnTo>
                      <a:pt x="238342" y="131956"/>
                    </a:lnTo>
                    <a:cubicBezTo>
                      <a:pt x="238470" y="131956"/>
                      <a:pt x="238598" y="131956"/>
                      <a:pt x="238663" y="131956"/>
                    </a:cubicBezTo>
                    <a:lnTo>
                      <a:pt x="241424" y="132406"/>
                    </a:lnTo>
                    <a:cubicBezTo>
                      <a:pt x="241489" y="132406"/>
                      <a:pt x="241617" y="132470"/>
                      <a:pt x="241681" y="132470"/>
                    </a:cubicBezTo>
                    <a:lnTo>
                      <a:pt x="247590" y="134974"/>
                    </a:lnTo>
                    <a:cubicBezTo>
                      <a:pt x="247654" y="135039"/>
                      <a:pt x="247783" y="135039"/>
                      <a:pt x="247847" y="135103"/>
                    </a:cubicBezTo>
                    <a:lnTo>
                      <a:pt x="248425" y="135552"/>
                    </a:lnTo>
                    <a:lnTo>
                      <a:pt x="256518" y="135552"/>
                    </a:lnTo>
                    <a:lnTo>
                      <a:pt x="268207" y="133498"/>
                    </a:lnTo>
                    <a:lnTo>
                      <a:pt x="276299" y="132791"/>
                    </a:lnTo>
                    <a:lnTo>
                      <a:pt x="281951" y="132984"/>
                    </a:lnTo>
                    <a:lnTo>
                      <a:pt x="284969" y="132149"/>
                    </a:lnTo>
                    <a:lnTo>
                      <a:pt x="291135" y="129003"/>
                    </a:lnTo>
                    <a:lnTo>
                      <a:pt x="301989" y="125086"/>
                    </a:lnTo>
                    <a:cubicBezTo>
                      <a:pt x="302054" y="125086"/>
                      <a:pt x="302182" y="125022"/>
                      <a:pt x="302246" y="125022"/>
                    </a:cubicBezTo>
                    <a:lnTo>
                      <a:pt x="306100" y="124572"/>
                    </a:lnTo>
                    <a:lnTo>
                      <a:pt x="309504" y="124829"/>
                    </a:lnTo>
                    <a:cubicBezTo>
                      <a:pt x="309568" y="124829"/>
                      <a:pt x="309696" y="124829"/>
                      <a:pt x="309761" y="124893"/>
                    </a:cubicBezTo>
                    <a:lnTo>
                      <a:pt x="314449" y="126434"/>
                    </a:lnTo>
                    <a:lnTo>
                      <a:pt x="316633" y="126627"/>
                    </a:lnTo>
                    <a:lnTo>
                      <a:pt x="320615" y="126627"/>
                    </a:lnTo>
                    <a:lnTo>
                      <a:pt x="324854" y="126177"/>
                    </a:lnTo>
                    <a:lnTo>
                      <a:pt x="330377" y="125921"/>
                    </a:lnTo>
                    <a:lnTo>
                      <a:pt x="334423" y="126370"/>
                    </a:lnTo>
                    <a:lnTo>
                      <a:pt x="336607" y="126820"/>
                    </a:lnTo>
                    <a:cubicBezTo>
                      <a:pt x="336671" y="126820"/>
                      <a:pt x="336735" y="126884"/>
                      <a:pt x="336864" y="126884"/>
                    </a:cubicBezTo>
                    <a:lnTo>
                      <a:pt x="341873" y="129195"/>
                    </a:lnTo>
                    <a:cubicBezTo>
                      <a:pt x="341938" y="129260"/>
                      <a:pt x="342066" y="129324"/>
                      <a:pt x="342130" y="129388"/>
                    </a:cubicBezTo>
                    <a:lnTo>
                      <a:pt x="343479" y="130544"/>
                    </a:lnTo>
                    <a:cubicBezTo>
                      <a:pt x="343543" y="130608"/>
                      <a:pt x="343608" y="130672"/>
                      <a:pt x="343672" y="130736"/>
                    </a:cubicBezTo>
                    <a:lnTo>
                      <a:pt x="345470" y="133241"/>
                    </a:lnTo>
                    <a:lnTo>
                      <a:pt x="346369" y="134140"/>
                    </a:lnTo>
                    <a:lnTo>
                      <a:pt x="350801" y="136837"/>
                    </a:lnTo>
                    <a:cubicBezTo>
                      <a:pt x="350865" y="136901"/>
                      <a:pt x="350929" y="136965"/>
                      <a:pt x="350994" y="137029"/>
                    </a:cubicBezTo>
                    <a:lnTo>
                      <a:pt x="352150" y="138185"/>
                    </a:lnTo>
                    <a:cubicBezTo>
                      <a:pt x="352214" y="138249"/>
                      <a:pt x="352278" y="138314"/>
                      <a:pt x="352342" y="138442"/>
                    </a:cubicBezTo>
                    <a:lnTo>
                      <a:pt x="353241" y="140047"/>
                    </a:lnTo>
                    <a:lnTo>
                      <a:pt x="354590" y="143386"/>
                    </a:lnTo>
                    <a:lnTo>
                      <a:pt x="356067" y="144671"/>
                    </a:lnTo>
                    <a:lnTo>
                      <a:pt x="366151" y="148459"/>
                    </a:lnTo>
                    <a:lnTo>
                      <a:pt x="369234" y="150129"/>
                    </a:lnTo>
                    <a:lnTo>
                      <a:pt x="373087" y="153211"/>
                    </a:lnTo>
                    <a:lnTo>
                      <a:pt x="374372" y="154752"/>
                    </a:lnTo>
                    <a:cubicBezTo>
                      <a:pt x="374500" y="154880"/>
                      <a:pt x="374564" y="155009"/>
                      <a:pt x="374564" y="155137"/>
                    </a:cubicBezTo>
                    <a:lnTo>
                      <a:pt x="375014" y="156742"/>
                    </a:lnTo>
                    <a:lnTo>
                      <a:pt x="375271" y="159118"/>
                    </a:lnTo>
                    <a:lnTo>
                      <a:pt x="377390" y="161815"/>
                    </a:lnTo>
                    <a:lnTo>
                      <a:pt x="381308" y="163421"/>
                    </a:lnTo>
                    <a:lnTo>
                      <a:pt x="382143" y="162457"/>
                    </a:lnTo>
                    <a:cubicBezTo>
                      <a:pt x="382207" y="162393"/>
                      <a:pt x="382336" y="162265"/>
                      <a:pt x="382400" y="162201"/>
                    </a:cubicBezTo>
                    <a:lnTo>
                      <a:pt x="386960" y="159439"/>
                    </a:lnTo>
                    <a:cubicBezTo>
                      <a:pt x="387088" y="159375"/>
                      <a:pt x="387153" y="159311"/>
                      <a:pt x="387281" y="159311"/>
                    </a:cubicBezTo>
                    <a:lnTo>
                      <a:pt x="392098" y="158155"/>
                    </a:lnTo>
                    <a:cubicBezTo>
                      <a:pt x="392226" y="158155"/>
                      <a:pt x="392291" y="158091"/>
                      <a:pt x="392419" y="158155"/>
                    </a:cubicBezTo>
                    <a:lnTo>
                      <a:pt x="424917" y="159311"/>
                    </a:lnTo>
                    <a:lnTo>
                      <a:pt x="430762" y="158219"/>
                    </a:lnTo>
                    <a:lnTo>
                      <a:pt x="434680" y="155844"/>
                    </a:lnTo>
                    <a:lnTo>
                      <a:pt x="443735" y="150321"/>
                    </a:lnTo>
                    <a:lnTo>
                      <a:pt x="404558" y="100942"/>
                    </a:lnTo>
                    <a:lnTo>
                      <a:pt x="392933" y="86109"/>
                    </a:lnTo>
                    <a:lnTo>
                      <a:pt x="343865" y="23823"/>
                    </a:lnTo>
                    <a:lnTo>
                      <a:pt x="339176" y="19842"/>
                    </a:lnTo>
                    <a:lnTo>
                      <a:pt x="335258" y="18814"/>
                    </a:lnTo>
                    <a:lnTo>
                      <a:pt x="329735" y="19007"/>
                    </a:lnTo>
                    <a:lnTo>
                      <a:pt x="324404" y="20291"/>
                    </a:lnTo>
                    <a:lnTo>
                      <a:pt x="315862" y="25235"/>
                    </a:lnTo>
                    <a:cubicBezTo>
                      <a:pt x="315669" y="25364"/>
                      <a:pt x="315477" y="25428"/>
                      <a:pt x="315220" y="25364"/>
                    </a:cubicBezTo>
                    <a:lnTo>
                      <a:pt x="310403" y="25107"/>
                    </a:lnTo>
                    <a:cubicBezTo>
                      <a:pt x="310274" y="25107"/>
                      <a:pt x="310082" y="25043"/>
                      <a:pt x="309953" y="24979"/>
                    </a:cubicBezTo>
                    <a:lnTo>
                      <a:pt x="293961" y="17209"/>
                    </a:lnTo>
                    <a:lnTo>
                      <a:pt x="291842" y="16567"/>
                    </a:lnTo>
                    <a:cubicBezTo>
                      <a:pt x="291585" y="16503"/>
                      <a:pt x="291392" y="16374"/>
                      <a:pt x="291264" y="16181"/>
                    </a:cubicBezTo>
                    <a:lnTo>
                      <a:pt x="289979" y="14512"/>
                    </a:lnTo>
                    <a:lnTo>
                      <a:pt x="289658" y="14319"/>
                    </a:lnTo>
                    <a:lnTo>
                      <a:pt x="288759" y="14191"/>
                    </a:lnTo>
                    <a:lnTo>
                      <a:pt x="285291" y="14833"/>
                    </a:lnTo>
                    <a:cubicBezTo>
                      <a:pt x="285162" y="14833"/>
                      <a:pt x="285034" y="14833"/>
                      <a:pt x="284905" y="14833"/>
                    </a:cubicBezTo>
                    <a:lnTo>
                      <a:pt x="280731" y="14127"/>
                    </a:lnTo>
                    <a:cubicBezTo>
                      <a:pt x="280602" y="14127"/>
                      <a:pt x="280410" y="14062"/>
                      <a:pt x="280281" y="13934"/>
                    </a:cubicBezTo>
                    <a:lnTo>
                      <a:pt x="278932" y="13035"/>
                    </a:lnTo>
                    <a:cubicBezTo>
                      <a:pt x="278804" y="12971"/>
                      <a:pt x="278740" y="12907"/>
                      <a:pt x="278675" y="12778"/>
                    </a:cubicBezTo>
                    <a:lnTo>
                      <a:pt x="270968" y="2825"/>
                    </a:lnTo>
                    <a:lnTo>
                      <a:pt x="270326" y="2312"/>
                    </a:lnTo>
                    <a:lnTo>
                      <a:pt x="268335" y="2697"/>
                    </a:lnTo>
                    <a:lnTo>
                      <a:pt x="264160" y="4045"/>
                    </a:lnTo>
                    <a:cubicBezTo>
                      <a:pt x="264032" y="4110"/>
                      <a:pt x="263903" y="4110"/>
                      <a:pt x="263839" y="4110"/>
                    </a:cubicBezTo>
                    <a:lnTo>
                      <a:pt x="261334" y="4110"/>
                    </a:lnTo>
                    <a:cubicBezTo>
                      <a:pt x="261270" y="4110"/>
                      <a:pt x="261142" y="4110"/>
                      <a:pt x="261077" y="4110"/>
                    </a:cubicBezTo>
                    <a:lnTo>
                      <a:pt x="255811" y="2954"/>
                    </a:lnTo>
                    <a:lnTo>
                      <a:pt x="254334" y="2440"/>
                    </a:lnTo>
                    <a:cubicBezTo>
                      <a:pt x="254205" y="2376"/>
                      <a:pt x="254077" y="2312"/>
                      <a:pt x="254013" y="2247"/>
                    </a:cubicBezTo>
                    <a:lnTo>
                      <a:pt x="251187" y="0"/>
                    </a:lnTo>
                    <a:lnTo>
                      <a:pt x="247012" y="193"/>
                    </a:lnTo>
                    <a:lnTo>
                      <a:pt x="238085" y="2247"/>
                    </a:lnTo>
                    <a:lnTo>
                      <a:pt x="231213" y="2954"/>
                    </a:lnTo>
                    <a:lnTo>
                      <a:pt x="225625" y="4752"/>
                    </a:lnTo>
                    <a:cubicBezTo>
                      <a:pt x="225561" y="4752"/>
                      <a:pt x="225432" y="4816"/>
                      <a:pt x="225368" y="4816"/>
                    </a:cubicBezTo>
                    <a:lnTo>
                      <a:pt x="222414" y="5009"/>
                    </a:lnTo>
                    <a:lnTo>
                      <a:pt x="221643" y="5394"/>
                    </a:lnTo>
                    <a:lnTo>
                      <a:pt x="221129" y="6614"/>
                    </a:lnTo>
                    <a:cubicBezTo>
                      <a:pt x="221065" y="6678"/>
                      <a:pt x="221065" y="6807"/>
                      <a:pt x="221001" y="6871"/>
                    </a:cubicBezTo>
                    <a:lnTo>
                      <a:pt x="219395" y="8926"/>
                    </a:lnTo>
                    <a:cubicBezTo>
                      <a:pt x="219331" y="8990"/>
                      <a:pt x="219267" y="9054"/>
                      <a:pt x="219202" y="9118"/>
                    </a:cubicBezTo>
                    <a:lnTo>
                      <a:pt x="212844" y="13934"/>
                    </a:lnTo>
                    <a:cubicBezTo>
                      <a:pt x="212780" y="13998"/>
                      <a:pt x="212651" y="14062"/>
                      <a:pt x="212523" y="14127"/>
                    </a:cubicBezTo>
                    <a:lnTo>
                      <a:pt x="204752" y="16888"/>
                    </a:lnTo>
                    <a:cubicBezTo>
                      <a:pt x="204687" y="16888"/>
                      <a:pt x="204623" y="16952"/>
                      <a:pt x="204559" y="16952"/>
                    </a:cubicBezTo>
                    <a:lnTo>
                      <a:pt x="196338" y="18108"/>
                    </a:lnTo>
                    <a:cubicBezTo>
                      <a:pt x="196274" y="18108"/>
                      <a:pt x="196145" y="18108"/>
                      <a:pt x="196017" y="18108"/>
                    </a:cubicBezTo>
                    <a:lnTo>
                      <a:pt x="185484" y="16759"/>
                    </a:lnTo>
                    <a:lnTo>
                      <a:pt x="184585" y="17337"/>
                    </a:lnTo>
                    <a:lnTo>
                      <a:pt x="183300" y="18814"/>
                    </a:lnTo>
                    <a:cubicBezTo>
                      <a:pt x="183236" y="18878"/>
                      <a:pt x="183172" y="18943"/>
                      <a:pt x="183107" y="19007"/>
                    </a:cubicBezTo>
                    <a:lnTo>
                      <a:pt x="181309" y="20355"/>
                    </a:lnTo>
                    <a:cubicBezTo>
                      <a:pt x="181181" y="20420"/>
                      <a:pt x="181052" y="20484"/>
                      <a:pt x="180924" y="20548"/>
                    </a:cubicBezTo>
                    <a:lnTo>
                      <a:pt x="178162" y="21254"/>
                    </a:lnTo>
                    <a:cubicBezTo>
                      <a:pt x="178034" y="21318"/>
                      <a:pt x="177841" y="21318"/>
                      <a:pt x="177713" y="21254"/>
                    </a:cubicBezTo>
                    <a:lnTo>
                      <a:pt x="176107" y="20997"/>
                    </a:lnTo>
                    <a:cubicBezTo>
                      <a:pt x="175850" y="20933"/>
                      <a:pt x="175657" y="20869"/>
                      <a:pt x="175465" y="20676"/>
                    </a:cubicBezTo>
                    <a:lnTo>
                      <a:pt x="174437" y="19649"/>
                    </a:lnTo>
                    <a:lnTo>
                      <a:pt x="173024" y="18943"/>
                    </a:lnTo>
                    <a:lnTo>
                      <a:pt x="165767" y="18943"/>
                    </a:lnTo>
                    <a:cubicBezTo>
                      <a:pt x="165574" y="18943"/>
                      <a:pt x="165445" y="18878"/>
                      <a:pt x="165317" y="18814"/>
                    </a:cubicBezTo>
                    <a:lnTo>
                      <a:pt x="163262" y="17915"/>
                    </a:lnTo>
                    <a:cubicBezTo>
                      <a:pt x="163005" y="17787"/>
                      <a:pt x="162812" y="17594"/>
                      <a:pt x="162684" y="17337"/>
                    </a:cubicBezTo>
                    <a:lnTo>
                      <a:pt x="161977" y="15732"/>
                    </a:lnTo>
                    <a:cubicBezTo>
                      <a:pt x="161913" y="15604"/>
                      <a:pt x="161913" y="15539"/>
                      <a:pt x="161913" y="15411"/>
                    </a:cubicBezTo>
                    <a:lnTo>
                      <a:pt x="161528" y="12072"/>
                    </a:lnTo>
                    <a:lnTo>
                      <a:pt x="160821" y="11622"/>
                    </a:lnTo>
                    <a:lnTo>
                      <a:pt x="158959" y="11430"/>
                    </a:lnTo>
                    <a:lnTo>
                      <a:pt x="152729" y="12521"/>
                    </a:lnTo>
                    <a:cubicBezTo>
                      <a:pt x="152600" y="12521"/>
                      <a:pt x="152536" y="12521"/>
                      <a:pt x="152408" y="12521"/>
                    </a:cubicBezTo>
                    <a:lnTo>
                      <a:pt x="149903" y="12265"/>
                    </a:lnTo>
                    <a:lnTo>
                      <a:pt x="144701" y="10852"/>
                    </a:lnTo>
                    <a:lnTo>
                      <a:pt x="142581" y="10659"/>
                    </a:lnTo>
                    <a:lnTo>
                      <a:pt x="140590" y="11044"/>
                    </a:lnTo>
                    <a:lnTo>
                      <a:pt x="136608" y="12842"/>
                    </a:lnTo>
                    <a:lnTo>
                      <a:pt x="134746" y="13549"/>
                    </a:lnTo>
                    <a:cubicBezTo>
                      <a:pt x="134360" y="13677"/>
                      <a:pt x="133911" y="13613"/>
                      <a:pt x="133590" y="13356"/>
                    </a:cubicBezTo>
                    <a:lnTo>
                      <a:pt x="130828" y="10980"/>
                    </a:lnTo>
                    <a:lnTo>
                      <a:pt x="127938" y="10210"/>
                    </a:lnTo>
                    <a:lnTo>
                      <a:pt x="126011" y="10723"/>
                    </a:lnTo>
                    <a:cubicBezTo>
                      <a:pt x="125818" y="11109"/>
                      <a:pt x="125369" y="11366"/>
                      <a:pt x="124919" y="11366"/>
                    </a:cubicBezTo>
                    <a:lnTo>
                      <a:pt x="121965" y="11109"/>
                    </a:lnTo>
                    <a:cubicBezTo>
                      <a:pt x="121644" y="11109"/>
                      <a:pt x="121322" y="10916"/>
                      <a:pt x="121130" y="10595"/>
                    </a:cubicBezTo>
                    <a:lnTo>
                      <a:pt x="120102" y="9118"/>
                    </a:lnTo>
                    <a:lnTo>
                      <a:pt x="119524" y="9182"/>
                    </a:lnTo>
                    <a:lnTo>
                      <a:pt x="117662" y="10402"/>
                    </a:lnTo>
                    <a:cubicBezTo>
                      <a:pt x="117533" y="10467"/>
                      <a:pt x="117405" y="10531"/>
                      <a:pt x="117276" y="10595"/>
                    </a:cubicBezTo>
                    <a:lnTo>
                      <a:pt x="116120" y="10852"/>
                    </a:lnTo>
                    <a:lnTo>
                      <a:pt x="114964" y="10852"/>
                    </a:lnTo>
                    <a:cubicBezTo>
                      <a:pt x="114707" y="10852"/>
                      <a:pt x="114450" y="10788"/>
                      <a:pt x="114258" y="10595"/>
                    </a:cubicBezTo>
                    <a:lnTo>
                      <a:pt x="112459" y="9247"/>
                    </a:lnTo>
                    <a:cubicBezTo>
                      <a:pt x="112395" y="9182"/>
                      <a:pt x="112331" y="9118"/>
                      <a:pt x="112267" y="9054"/>
                    </a:cubicBezTo>
                    <a:lnTo>
                      <a:pt x="111432" y="8027"/>
                    </a:lnTo>
                    <a:lnTo>
                      <a:pt x="110661" y="7449"/>
                    </a:lnTo>
                    <a:lnTo>
                      <a:pt x="105780" y="7256"/>
                    </a:lnTo>
                    <a:lnTo>
                      <a:pt x="104367" y="7449"/>
                    </a:lnTo>
                    <a:lnTo>
                      <a:pt x="104110" y="7770"/>
                    </a:lnTo>
                    <a:lnTo>
                      <a:pt x="104624" y="9696"/>
                    </a:lnTo>
                    <a:cubicBezTo>
                      <a:pt x="104752" y="10081"/>
                      <a:pt x="104624" y="10531"/>
                      <a:pt x="104367" y="10788"/>
                    </a:cubicBezTo>
                    <a:cubicBezTo>
                      <a:pt x="104110" y="11109"/>
                      <a:pt x="103660" y="11173"/>
                      <a:pt x="103275" y="11109"/>
                    </a:cubicBezTo>
                    <a:lnTo>
                      <a:pt x="98908" y="10017"/>
                    </a:lnTo>
                    <a:lnTo>
                      <a:pt x="95632" y="10210"/>
                    </a:lnTo>
                    <a:lnTo>
                      <a:pt x="92100" y="10852"/>
                    </a:lnTo>
                    <a:lnTo>
                      <a:pt x="88632" y="11044"/>
                    </a:lnTo>
                    <a:lnTo>
                      <a:pt x="88888" y="12521"/>
                    </a:lnTo>
                    <a:cubicBezTo>
                      <a:pt x="88953" y="13035"/>
                      <a:pt x="88696" y="13485"/>
                      <a:pt x="88246" y="13741"/>
                    </a:cubicBezTo>
                    <a:lnTo>
                      <a:pt x="87347" y="14191"/>
                    </a:lnTo>
                    <a:cubicBezTo>
                      <a:pt x="87154" y="14319"/>
                      <a:pt x="86897" y="14319"/>
                      <a:pt x="86705" y="14319"/>
                    </a:cubicBezTo>
                    <a:lnTo>
                      <a:pt x="85099" y="14062"/>
                    </a:lnTo>
                    <a:lnTo>
                      <a:pt x="83750" y="14062"/>
                    </a:lnTo>
                    <a:lnTo>
                      <a:pt x="82209" y="15026"/>
                    </a:lnTo>
                    <a:lnTo>
                      <a:pt x="80732" y="16310"/>
                    </a:lnTo>
                    <a:lnTo>
                      <a:pt x="78933" y="17337"/>
                    </a:lnTo>
                    <a:cubicBezTo>
                      <a:pt x="78805" y="17402"/>
                      <a:pt x="78677" y="17466"/>
                      <a:pt x="78548" y="17466"/>
                    </a:cubicBezTo>
                    <a:lnTo>
                      <a:pt x="76043" y="17915"/>
                    </a:lnTo>
                    <a:cubicBezTo>
                      <a:pt x="75915" y="17915"/>
                      <a:pt x="75851" y="17915"/>
                      <a:pt x="75722" y="17915"/>
                    </a:cubicBezTo>
                    <a:lnTo>
                      <a:pt x="70712" y="17466"/>
                    </a:lnTo>
                    <a:lnTo>
                      <a:pt x="59023" y="14705"/>
                    </a:lnTo>
                    <a:lnTo>
                      <a:pt x="57996" y="18044"/>
                    </a:lnTo>
                    <a:lnTo>
                      <a:pt x="56326" y="21383"/>
                    </a:lnTo>
                    <a:lnTo>
                      <a:pt x="50674" y="36344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0" name="Forma libre: forma 79">
                <a:extLst>
                  <a:ext uri="{FF2B5EF4-FFF2-40B4-BE49-F238E27FC236}">
                    <a16:creationId xmlns:a16="http://schemas.microsoft.com/office/drawing/2014/main" id="{ACF3D212-BC77-4FA7-BCA6-B48E3374666B}"/>
                  </a:ext>
                </a:extLst>
              </p:cNvPr>
              <p:cNvSpPr/>
              <p:nvPr/>
            </p:nvSpPr>
            <p:spPr>
              <a:xfrm>
                <a:off x="1020610" y="523973"/>
                <a:ext cx="245021" cy="372624"/>
              </a:xfrm>
              <a:custGeom>
                <a:avLst/>
                <a:gdLst>
                  <a:gd name="connsiteX0" fmla="*/ 31214 w 245021"/>
                  <a:gd name="connsiteY0" fmla="*/ 22153 h 372624"/>
                  <a:gd name="connsiteX1" fmla="*/ 28580 w 245021"/>
                  <a:gd name="connsiteY1" fmla="*/ 26777 h 372624"/>
                  <a:gd name="connsiteX2" fmla="*/ 29223 w 245021"/>
                  <a:gd name="connsiteY2" fmla="*/ 32363 h 372624"/>
                  <a:gd name="connsiteX3" fmla="*/ 29223 w 245021"/>
                  <a:gd name="connsiteY3" fmla="*/ 32620 h 372624"/>
                  <a:gd name="connsiteX4" fmla="*/ 27232 w 245021"/>
                  <a:gd name="connsiteY4" fmla="*/ 53938 h 372624"/>
                  <a:gd name="connsiteX5" fmla="*/ 27874 w 245021"/>
                  <a:gd name="connsiteY5" fmla="*/ 59974 h 372624"/>
                  <a:gd name="connsiteX6" fmla="*/ 27874 w 245021"/>
                  <a:gd name="connsiteY6" fmla="*/ 61259 h 372624"/>
                  <a:gd name="connsiteX7" fmla="*/ 27810 w 245021"/>
                  <a:gd name="connsiteY7" fmla="*/ 61580 h 372624"/>
                  <a:gd name="connsiteX8" fmla="*/ 26718 w 245021"/>
                  <a:gd name="connsiteY8" fmla="*/ 65625 h 372624"/>
                  <a:gd name="connsiteX9" fmla="*/ 28709 w 245021"/>
                  <a:gd name="connsiteY9" fmla="*/ 73074 h 372624"/>
                  <a:gd name="connsiteX10" fmla="*/ 29865 w 245021"/>
                  <a:gd name="connsiteY10" fmla="*/ 76670 h 372624"/>
                  <a:gd name="connsiteX11" fmla="*/ 30122 w 245021"/>
                  <a:gd name="connsiteY11" fmla="*/ 78468 h 372624"/>
                  <a:gd name="connsiteX12" fmla="*/ 30058 w 245021"/>
                  <a:gd name="connsiteY12" fmla="*/ 79046 h 372624"/>
                  <a:gd name="connsiteX13" fmla="*/ 29351 w 245021"/>
                  <a:gd name="connsiteY13" fmla="*/ 80651 h 372624"/>
                  <a:gd name="connsiteX14" fmla="*/ 29094 w 245021"/>
                  <a:gd name="connsiteY14" fmla="*/ 81036 h 372624"/>
                  <a:gd name="connsiteX15" fmla="*/ 26782 w 245021"/>
                  <a:gd name="connsiteY15" fmla="*/ 83091 h 372624"/>
                  <a:gd name="connsiteX16" fmla="*/ 22864 w 245021"/>
                  <a:gd name="connsiteY16" fmla="*/ 85659 h 372624"/>
                  <a:gd name="connsiteX17" fmla="*/ 22222 w 245021"/>
                  <a:gd name="connsiteY17" fmla="*/ 86302 h 372624"/>
                  <a:gd name="connsiteX18" fmla="*/ 21965 w 245021"/>
                  <a:gd name="connsiteY18" fmla="*/ 86944 h 372624"/>
                  <a:gd name="connsiteX19" fmla="*/ 22351 w 245021"/>
                  <a:gd name="connsiteY19" fmla="*/ 89127 h 372624"/>
                  <a:gd name="connsiteX20" fmla="*/ 22286 w 245021"/>
                  <a:gd name="connsiteY20" fmla="*/ 89769 h 372624"/>
                  <a:gd name="connsiteX21" fmla="*/ 21837 w 245021"/>
                  <a:gd name="connsiteY21" fmla="*/ 90925 h 372624"/>
                  <a:gd name="connsiteX22" fmla="*/ 21580 w 245021"/>
                  <a:gd name="connsiteY22" fmla="*/ 91310 h 372624"/>
                  <a:gd name="connsiteX23" fmla="*/ 19974 w 245021"/>
                  <a:gd name="connsiteY23" fmla="*/ 92915 h 372624"/>
                  <a:gd name="connsiteX24" fmla="*/ 14386 w 245021"/>
                  <a:gd name="connsiteY24" fmla="*/ 97346 h 372624"/>
                  <a:gd name="connsiteX25" fmla="*/ 12267 w 245021"/>
                  <a:gd name="connsiteY25" fmla="*/ 99272 h 372624"/>
                  <a:gd name="connsiteX26" fmla="*/ 10276 w 245021"/>
                  <a:gd name="connsiteY26" fmla="*/ 102355 h 372624"/>
                  <a:gd name="connsiteX27" fmla="*/ 9505 w 245021"/>
                  <a:gd name="connsiteY27" fmla="*/ 103960 h 372624"/>
                  <a:gd name="connsiteX28" fmla="*/ 9120 w 245021"/>
                  <a:gd name="connsiteY28" fmla="*/ 105758 h 372624"/>
                  <a:gd name="connsiteX29" fmla="*/ 9120 w 245021"/>
                  <a:gd name="connsiteY29" fmla="*/ 108583 h 372624"/>
                  <a:gd name="connsiteX30" fmla="*/ 10597 w 245021"/>
                  <a:gd name="connsiteY30" fmla="*/ 112115 h 372624"/>
                  <a:gd name="connsiteX31" fmla="*/ 14836 w 245021"/>
                  <a:gd name="connsiteY31" fmla="*/ 118151 h 372624"/>
                  <a:gd name="connsiteX32" fmla="*/ 14965 w 245021"/>
                  <a:gd name="connsiteY32" fmla="*/ 118344 h 372624"/>
                  <a:gd name="connsiteX33" fmla="*/ 17790 w 245021"/>
                  <a:gd name="connsiteY33" fmla="*/ 125022 h 372624"/>
                  <a:gd name="connsiteX34" fmla="*/ 18304 w 245021"/>
                  <a:gd name="connsiteY34" fmla="*/ 125278 h 372624"/>
                  <a:gd name="connsiteX35" fmla="*/ 18818 w 245021"/>
                  <a:gd name="connsiteY35" fmla="*/ 125728 h 372624"/>
                  <a:gd name="connsiteX36" fmla="*/ 19974 w 245021"/>
                  <a:gd name="connsiteY36" fmla="*/ 127783 h 372624"/>
                  <a:gd name="connsiteX37" fmla="*/ 20103 w 245021"/>
                  <a:gd name="connsiteY37" fmla="*/ 128618 h 372624"/>
                  <a:gd name="connsiteX38" fmla="*/ 18304 w 245021"/>
                  <a:gd name="connsiteY38" fmla="*/ 135231 h 372624"/>
                  <a:gd name="connsiteX39" fmla="*/ 18047 w 245021"/>
                  <a:gd name="connsiteY39" fmla="*/ 135681 h 372624"/>
                  <a:gd name="connsiteX40" fmla="*/ 14579 w 245021"/>
                  <a:gd name="connsiteY40" fmla="*/ 139534 h 372624"/>
                  <a:gd name="connsiteX41" fmla="*/ 14515 w 245021"/>
                  <a:gd name="connsiteY41" fmla="*/ 139791 h 372624"/>
                  <a:gd name="connsiteX42" fmla="*/ 17084 w 245021"/>
                  <a:gd name="connsiteY42" fmla="*/ 140112 h 372624"/>
                  <a:gd name="connsiteX43" fmla="*/ 17341 w 245021"/>
                  <a:gd name="connsiteY43" fmla="*/ 140176 h 372624"/>
                  <a:gd name="connsiteX44" fmla="*/ 19653 w 245021"/>
                  <a:gd name="connsiteY44" fmla="*/ 141075 h 372624"/>
                  <a:gd name="connsiteX45" fmla="*/ 19910 w 245021"/>
                  <a:gd name="connsiteY45" fmla="*/ 141203 h 372624"/>
                  <a:gd name="connsiteX46" fmla="*/ 23057 w 245021"/>
                  <a:gd name="connsiteY46" fmla="*/ 143451 h 372624"/>
                  <a:gd name="connsiteX47" fmla="*/ 23507 w 245021"/>
                  <a:gd name="connsiteY47" fmla="*/ 144221 h 372624"/>
                  <a:gd name="connsiteX48" fmla="*/ 23892 w 245021"/>
                  <a:gd name="connsiteY48" fmla="*/ 147432 h 372624"/>
                  <a:gd name="connsiteX49" fmla="*/ 24406 w 245021"/>
                  <a:gd name="connsiteY49" fmla="*/ 147881 h 372624"/>
                  <a:gd name="connsiteX50" fmla="*/ 26397 w 245021"/>
                  <a:gd name="connsiteY50" fmla="*/ 144863 h 372624"/>
                  <a:gd name="connsiteX51" fmla="*/ 26654 w 245021"/>
                  <a:gd name="connsiteY51" fmla="*/ 144606 h 372624"/>
                  <a:gd name="connsiteX52" fmla="*/ 30700 w 245021"/>
                  <a:gd name="connsiteY52" fmla="*/ 141396 h 372624"/>
                  <a:gd name="connsiteX53" fmla="*/ 29929 w 245021"/>
                  <a:gd name="connsiteY53" fmla="*/ 136259 h 372624"/>
                  <a:gd name="connsiteX54" fmla="*/ 28837 w 245021"/>
                  <a:gd name="connsiteY54" fmla="*/ 133883 h 372624"/>
                  <a:gd name="connsiteX55" fmla="*/ 28067 w 245021"/>
                  <a:gd name="connsiteY55" fmla="*/ 131186 h 372624"/>
                  <a:gd name="connsiteX56" fmla="*/ 28131 w 245021"/>
                  <a:gd name="connsiteY56" fmla="*/ 130480 h 372624"/>
                  <a:gd name="connsiteX57" fmla="*/ 28837 w 245021"/>
                  <a:gd name="connsiteY57" fmla="*/ 128682 h 372624"/>
                  <a:gd name="connsiteX58" fmla="*/ 29736 w 245021"/>
                  <a:gd name="connsiteY58" fmla="*/ 127975 h 372624"/>
                  <a:gd name="connsiteX59" fmla="*/ 31085 w 245021"/>
                  <a:gd name="connsiteY59" fmla="*/ 127719 h 372624"/>
                  <a:gd name="connsiteX60" fmla="*/ 31406 w 245021"/>
                  <a:gd name="connsiteY60" fmla="*/ 127719 h 372624"/>
                  <a:gd name="connsiteX61" fmla="*/ 37122 w 245021"/>
                  <a:gd name="connsiteY61" fmla="*/ 128425 h 372624"/>
                  <a:gd name="connsiteX62" fmla="*/ 37636 w 245021"/>
                  <a:gd name="connsiteY62" fmla="*/ 128618 h 372624"/>
                  <a:gd name="connsiteX63" fmla="*/ 40398 w 245021"/>
                  <a:gd name="connsiteY63" fmla="*/ 130737 h 372624"/>
                  <a:gd name="connsiteX64" fmla="*/ 40848 w 245021"/>
                  <a:gd name="connsiteY64" fmla="*/ 131571 h 372624"/>
                  <a:gd name="connsiteX65" fmla="*/ 41297 w 245021"/>
                  <a:gd name="connsiteY65" fmla="*/ 138442 h 372624"/>
                  <a:gd name="connsiteX66" fmla="*/ 41297 w 245021"/>
                  <a:gd name="connsiteY66" fmla="*/ 138763 h 372624"/>
                  <a:gd name="connsiteX67" fmla="*/ 39242 w 245021"/>
                  <a:gd name="connsiteY67" fmla="*/ 148588 h 372624"/>
                  <a:gd name="connsiteX68" fmla="*/ 39178 w 245021"/>
                  <a:gd name="connsiteY68" fmla="*/ 148844 h 372624"/>
                  <a:gd name="connsiteX69" fmla="*/ 36673 w 245021"/>
                  <a:gd name="connsiteY69" fmla="*/ 154302 h 372624"/>
                  <a:gd name="connsiteX70" fmla="*/ 35581 w 245021"/>
                  <a:gd name="connsiteY70" fmla="*/ 158669 h 372624"/>
                  <a:gd name="connsiteX71" fmla="*/ 35453 w 245021"/>
                  <a:gd name="connsiteY71" fmla="*/ 158990 h 372624"/>
                  <a:gd name="connsiteX72" fmla="*/ 33719 w 245021"/>
                  <a:gd name="connsiteY72" fmla="*/ 161880 h 372624"/>
                  <a:gd name="connsiteX73" fmla="*/ 32627 w 245021"/>
                  <a:gd name="connsiteY73" fmla="*/ 164833 h 372624"/>
                  <a:gd name="connsiteX74" fmla="*/ 32177 w 245021"/>
                  <a:gd name="connsiteY74" fmla="*/ 168108 h 372624"/>
                  <a:gd name="connsiteX75" fmla="*/ 32819 w 245021"/>
                  <a:gd name="connsiteY75" fmla="*/ 179410 h 372624"/>
                  <a:gd name="connsiteX76" fmla="*/ 34425 w 245021"/>
                  <a:gd name="connsiteY76" fmla="*/ 180437 h 372624"/>
                  <a:gd name="connsiteX77" fmla="*/ 34810 w 245021"/>
                  <a:gd name="connsiteY77" fmla="*/ 180951 h 372624"/>
                  <a:gd name="connsiteX78" fmla="*/ 37122 w 245021"/>
                  <a:gd name="connsiteY78" fmla="*/ 186216 h 372624"/>
                  <a:gd name="connsiteX79" fmla="*/ 37187 w 245021"/>
                  <a:gd name="connsiteY79" fmla="*/ 186537 h 372624"/>
                  <a:gd name="connsiteX80" fmla="*/ 37444 w 245021"/>
                  <a:gd name="connsiteY80" fmla="*/ 189041 h 372624"/>
                  <a:gd name="connsiteX81" fmla="*/ 37251 w 245021"/>
                  <a:gd name="connsiteY81" fmla="*/ 192894 h 372624"/>
                  <a:gd name="connsiteX82" fmla="*/ 37765 w 245021"/>
                  <a:gd name="connsiteY82" fmla="*/ 194499 h 372624"/>
                  <a:gd name="connsiteX83" fmla="*/ 39370 w 245021"/>
                  <a:gd name="connsiteY83" fmla="*/ 196297 h 372624"/>
                  <a:gd name="connsiteX84" fmla="*/ 45536 w 245021"/>
                  <a:gd name="connsiteY84" fmla="*/ 196940 h 372624"/>
                  <a:gd name="connsiteX85" fmla="*/ 46307 w 245021"/>
                  <a:gd name="connsiteY85" fmla="*/ 197389 h 372624"/>
                  <a:gd name="connsiteX86" fmla="*/ 48169 w 245021"/>
                  <a:gd name="connsiteY86" fmla="*/ 199893 h 372624"/>
                  <a:gd name="connsiteX87" fmla="*/ 50417 w 245021"/>
                  <a:gd name="connsiteY87" fmla="*/ 200921 h 372624"/>
                  <a:gd name="connsiteX88" fmla="*/ 51059 w 245021"/>
                  <a:gd name="connsiteY88" fmla="*/ 201691 h 372624"/>
                  <a:gd name="connsiteX89" fmla="*/ 51509 w 245021"/>
                  <a:gd name="connsiteY89" fmla="*/ 203746 h 372624"/>
                  <a:gd name="connsiteX90" fmla="*/ 51509 w 245021"/>
                  <a:gd name="connsiteY90" fmla="*/ 204131 h 372624"/>
                  <a:gd name="connsiteX91" fmla="*/ 51252 w 245021"/>
                  <a:gd name="connsiteY91" fmla="*/ 206186 h 372624"/>
                  <a:gd name="connsiteX92" fmla="*/ 50803 w 245021"/>
                  <a:gd name="connsiteY92" fmla="*/ 208369 h 372624"/>
                  <a:gd name="connsiteX93" fmla="*/ 50610 w 245021"/>
                  <a:gd name="connsiteY93" fmla="*/ 208819 h 372624"/>
                  <a:gd name="connsiteX94" fmla="*/ 48555 w 245021"/>
                  <a:gd name="connsiteY94" fmla="*/ 211580 h 372624"/>
                  <a:gd name="connsiteX95" fmla="*/ 47142 w 245021"/>
                  <a:gd name="connsiteY95" fmla="*/ 213250 h 372624"/>
                  <a:gd name="connsiteX96" fmla="*/ 46949 w 245021"/>
                  <a:gd name="connsiteY96" fmla="*/ 213442 h 372624"/>
                  <a:gd name="connsiteX97" fmla="*/ 45151 w 245021"/>
                  <a:gd name="connsiteY97" fmla="*/ 214791 h 372624"/>
                  <a:gd name="connsiteX98" fmla="*/ 44894 w 245021"/>
                  <a:gd name="connsiteY98" fmla="*/ 214919 h 372624"/>
                  <a:gd name="connsiteX99" fmla="*/ 42325 w 245021"/>
                  <a:gd name="connsiteY99" fmla="*/ 216011 h 372624"/>
                  <a:gd name="connsiteX100" fmla="*/ 41554 w 245021"/>
                  <a:gd name="connsiteY100" fmla="*/ 216653 h 372624"/>
                  <a:gd name="connsiteX101" fmla="*/ 40976 w 245021"/>
                  <a:gd name="connsiteY101" fmla="*/ 218194 h 372624"/>
                  <a:gd name="connsiteX102" fmla="*/ 40398 w 245021"/>
                  <a:gd name="connsiteY102" fmla="*/ 220634 h 372624"/>
                  <a:gd name="connsiteX103" fmla="*/ 40848 w 245021"/>
                  <a:gd name="connsiteY103" fmla="*/ 225899 h 372624"/>
                  <a:gd name="connsiteX104" fmla="*/ 40591 w 245021"/>
                  <a:gd name="connsiteY104" fmla="*/ 229238 h 372624"/>
                  <a:gd name="connsiteX105" fmla="*/ 40526 w 245021"/>
                  <a:gd name="connsiteY105" fmla="*/ 229495 h 372624"/>
                  <a:gd name="connsiteX106" fmla="*/ 40077 w 245021"/>
                  <a:gd name="connsiteY106" fmla="*/ 231101 h 372624"/>
                  <a:gd name="connsiteX107" fmla="*/ 39306 w 245021"/>
                  <a:gd name="connsiteY107" fmla="*/ 232642 h 372624"/>
                  <a:gd name="connsiteX108" fmla="*/ 35774 w 245021"/>
                  <a:gd name="connsiteY108" fmla="*/ 237393 h 372624"/>
                  <a:gd name="connsiteX109" fmla="*/ 34489 w 245021"/>
                  <a:gd name="connsiteY109" fmla="*/ 239577 h 372624"/>
                  <a:gd name="connsiteX110" fmla="*/ 34297 w 245021"/>
                  <a:gd name="connsiteY110" fmla="*/ 239769 h 372624"/>
                  <a:gd name="connsiteX111" fmla="*/ 32498 w 245021"/>
                  <a:gd name="connsiteY111" fmla="*/ 241567 h 372624"/>
                  <a:gd name="connsiteX112" fmla="*/ 31021 w 245021"/>
                  <a:gd name="connsiteY112" fmla="*/ 243494 h 372624"/>
                  <a:gd name="connsiteX113" fmla="*/ 28580 w 245021"/>
                  <a:gd name="connsiteY113" fmla="*/ 245677 h 372624"/>
                  <a:gd name="connsiteX114" fmla="*/ 25498 w 245021"/>
                  <a:gd name="connsiteY114" fmla="*/ 247796 h 372624"/>
                  <a:gd name="connsiteX115" fmla="*/ 20552 w 245021"/>
                  <a:gd name="connsiteY115" fmla="*/ 250172 h 372624"/>
                  <a:gd name="connsiteX116" fmla="*/ 18497 w 245021"/>
                  <a:gd name="connsiteY116" fmla="*/ 250685 h 372624"/>
                  <a:gd name="connsiteX117" fmla="*/ 18047 w 245021"/>
                  <a:gd name="connsiteY117" fmla="*/ 250685 h 372624"/>
                  <a:gd name="connsiteX118" fmla="*/ 16699 w 245021"/>
                  <a:gd name="connsiteY118" fmla="*/ 250429 h 372624"/>
                  <a:gd name="connsiteX119" fmla="*/ 16442 w 245021"/>
                  <a:gd name="connsiteY119" fmla="*/ 250364 h 372624"/>
                  <a:gd name="connsiteX120" fmla="*/ 14836 w 245021"/>
                  <a:gd name="connsiteY120" fmla="*/ 249658 h 372624"/>
                  <a:gd name="connsiteX121" fmla="*/ 14579 w 245021"/>
                  <a:gd name="connsiteY121" fmla="*/ 249530 h 372624"/>
                  <a:gd name="connsiteX122" fmla="*/ 11625 w 245021"/>
                  <a:gd name="connsiteY122" fmla="*/ 247218 h 372624"/>
                  <a:gd name="connsiteX123" fmla="*/ 10726 w 245021"/>
                  <a:gd name="connsiteY123" fmla="*/ 246704 h 372624"/>
                  <a:gd name="connsiteX124" fmla="*/ 7900 w 245021"/>
                  <a:gd name="connsiteY124" fmla="*/ 246062 h 372624"/>
                  <a:gd name="connsiteX125" fmla="*/ 7322 w 245021"/>
                  <a:gd name="connsiteY125" fmla="*/ 245741 h 372624"/>
                  <a:gd name="connsiteX126" fmla="*/ 6166 w 245021"/>
                  <a:gd name="connsiteY126" fmla="*/ 244585 h 372624"/>
                  <a:gd name="connsiteX127" fmla="*/ 4432 w 245021"/>
                  <a:gd name="connsiteY127" fmla="*/ 242595 h 372624"/>
                  <a:gd name="connsiteX128" fmla="*/ 3468 w 245021"/>
                  <a:gd name="connsiteY128" fmla="*/ 242017 h 372624"/>
                  <a:gd name="connsiteX129" fmla="*/ 2119 w 245021"/>
                  <a:gd name="connsiteY129" fmla="*/ 241439 h 372624"/>
                  <a:gd name="connsiteX130" fmla="*/ 0 w 245021"/>
                  <a:gd name="connsiteY130" fmla="*/ 240989 h 372624"/>
                  <a:gd name="connsiteX131" fmla="*/ 1477 w 245021"/>
                  <a:gd name="connsiteY131" fmla="*/ 242787 h 372624"/>
                  <a:gd name="connsiteX132" fmla="*/ 3982 w 245021"/>
                  <a:gd name="connsiteY132" fmla="*/ 244842 h 372624"/>
                  <a:gd name="connsiteX133" fmla="*/ 7514 w 245021"/>
                  <a:gd name="connsiteY133" fmla="*/ 246640 h 372624"/>
                  <a:gd name="connsiteX134" fmla="*/ 7771 w 245021"/>
                  <a:gd name="connsiteY134" fmla="*/ 246833 h 372624"/>
                  <a:gd name="connsiteX135" fmla="*/ 11432 w 245021"/>
                  <a:gd name="connsiteY135" fmla="*/ 250043 h 372624"/>
                  <a:gd name="connsiteX136" fmla="*/ 15414 w 245021"/>
                  <a:gd name="connsiteY136" fmla="*/ 254474 h 372624"/>
                  <a:gd name="connsiteX137" fmla="*/ 15607 w 245021"/>
                  <a:gd name="connsiteY137" fmla="*/ 254731 h 372624"/>
                  <a:gd name="connsiteX138" fmla="*/ 16056 w 245021"/>
                  <a:gd name="connsiteY138" fmla="*/ 255630 h 372624"/>
                  <a:gd name="connsiteX139" fmla="*/ 16185 w 245021"/>
                  <a:gd name="connsiteY139" fmla="*/ 256143 h 372624"/>
                  <a:gd name="connsiteX140" fmla="*/ 16185 w 245021"/>
                  <a:gd name="connsiteY140" fmla="*/ 257171 h 372624"/>
                  <a:gd name="connsiteX141" fmla="*/ 16185 w 245021"/>
                  <a:gd name="connsiteY141" fmla="*/ 257171 h 372624"/>
                  <a:gd name="connsiteX142" fmla="*/ 17790 w 245021"/>
                  <a:gd name="connsiteY142" fmla="*/ 259739 h 372624"/>
                  <a:gd name="connsiteX143" fmla="*/ 18754 w 245021"/>
                  <a:gd name="connsiteY143" fmla="*/ 260703 h 372624"/>
                  <a:gd name="connsiteX144" fmla="*/ 20938 w 245021"/>
                  <a:gd name="connsiteY144" fmla="*/ 261987 h 372624"/>
                  <a:gd name="connsiteX145" fmla="*/ 23057 w 245021"/>
                  <a:gd name="connsiteY145" fmla="*/ 262822 h 372624"/>
                  <a:gd name="connsiteX146" fmla="*/ 25883 w 245021"/>
                  <a:gd name="connsiteY146" fmla="*/ 263464 h 372624"/>
                  <a:gd name="connsiteX147" fmla="*/ 34232 w 245021"/>
                  <a:gd name="connsiteY147" fmla="*/ 264555 h 372624"/>
                  <a:gd name="connsiteX148" fmla="*/ 34682 w 245021"/>
                  <a:gd name="connsiteY148" fmla="*/ 264684 h 372624"/>
                  <a:gd name="connsiteX149" fmla="*/ 37444 w 245021"/>
                  <a:gd name="connsiteY149" fmla="*/ 266289 h 372624"/>
                  <a:gd name="connsiteX150" fmla="*/ 37893 w 245021"/>
                  <a:gd name="connsiteY150" fmla="*/ 266803 h 372624"/>
                  <a:gd name="connsiteX151" fmla="*/ 38343 w 245021"/>
                  <a:gd name="connsiteY151" fmla="*/ 267894 h 372624"/>
                  <a:gd name="connsiteX152" fmla="*/ 39435 w 245021"/>
                  <a:gd name="connsiteY152" fmla="*/ 268215 h 372624"/>
                  <a:gd name="connsiteX153" fmla="*/ 42261 w 245021"/>
                  <a:gd name="connsiteY153" fmla="*/ 268665 h 372624"/>
                  <a:gd name="connsiteX154" fmla="*/ 47077 w 245021"/>
                  <a:gd name="connsiteY154" fmla="*/ 268408 h 372624"/>
                  <a:gd name="connsiteX155" fmla="*/ 53693 w 245021"/>
                  <a:gd name="connsiteY155" fmla="*/ 268986 h 372624"/>
                  <a:gd name="connsiteX156" fmla="*/ 53821 w 245021"/>
                  <a:gd name="connsiteY156" fmla="*/ 268665 h 372624"/>
                  <a:gd name="connsiteX157" fmla="*/ 55363 w 245021"/>
                  <a:gd name="connsiteY157" fmla="*/ 261794 h 372624"/>
                  <a:gd name="connsiteX158" fmla="*/ 55491 w 245021"/>
                  <a:gd name="connsiteY158" fmla="*/ 261409 h 372624"/>
                  <a:gd name="connsiteX159" fmla="*/ 57803 w 245021"/>
                  <a:gd name="connsiteY159" fmla="*/ 257749 h 372624"/>
                  <a:gd name="connsiteX160" fmla="*/ 58060 w 245021"/>
                  <a:gd name="connsiteY160" fmla="*/ 257492 h 372624"/>
                  <a:gd name="connsiteX161" fmla="*/ 59409 w 245021"/>
                  <a:gd name="connsiteY161" fmla="*/ 256336 h 372624"/>
                  <a:gd name="connsiteX162" fmla="*/ 59923 w 245021"/>
                  <a:gd name="connsiteY162" fmla="*/ 256079 h 372624"/>
                  <a:gd name="connsiteX163" fmla="*/ 61079 w 245021"/>
                  <a:gd name="connsiteY163" fmla="*/ 255822 h 372624"/>
                  <a:gd name="connsiteX164" fmla="*/ 61464 w 245021"/>
                  <a:gd name="connsiteY164" fmla="*/ 255822 h 372624"/>
                  <a:gd name="connsiteX165" fmla="*/ 63262 w 245021"/>
                  <a:gd name="connsiteY165" fmla="*/ 256079 h 372624"/>
                  <a:gd name="connsiteX166" fmla="*/ 63519 w 245021"/>
                  <a:gd name="connsiteY166" fmla="*/ 256143 h 372624"/>
                  <a:gd name="connsiteX167" fmla="*/ 65574 w 245021"/>
                  <a:gd name="connsiteY167" fmla="*/ 256978 h 372624"/>
                  <a:gd name="connsiteX168" fmla="*/ 68272 w 245021"/>
                  <a:gd name="connsiteY168" fmla="*/ 256786 h 372624"/>
                  <a:gd name="connsiteX169" fmla="*/ 68529 w 245021"/>
                  <a:gd name="connsiteY169" fmla="*/ 256786 h 372624"/>
                  <a:gd name="connsiteX170" fmla="*/ 73346 w 245021"/>
                  <a:gd name="connsiteY170" fmla="*/ 257492 h 372624"/>
                  <a:gd name="connsiteX171" fmla="*/ 76621 w 245021"/>
                  <a:gd name="connsiteY171" fmla="*/ 257492 h 372624"/>
                  <a:gd name="connsiteX172" fmla="*/ 78355 w 245021"/>
                  <a:gd name="connsiteY172" fmla="*/ 257749 h 372624"/>
                  <a:gd name="connsiteX173" fmla="*/ 78612 w 245021"/>
                  <a:gd name="connsiteY173" fmla="*/ 257813 h 372624"/>
                  <a:gd name="connsiteX174" fmla="*/ 80025 w 245021"/>
                  <a:gd name="connsiteY174" fmla="*/ 258391 h 372624"/>
                  <a:gd name="connsiteX175" fmla="*/ 83493 w 245021"/>
                  <a:gd name="connsiteY175" fmla="*/ 258584 h 372624"/>
                  <a:gd name="connsiteX176" fmla="*/ 83750 w 245021"/>
                  <a:gd name="connsiteY176" fmla="*/ 258648 h 372624"/>
                  <a:gd name="connsiteX177" fmla="*/ 85484 w 245021"/>
                  <a:gd name="connsiteY177" fmla="*/ 259161 h 372624"/>
                  <a:gd name="connsiteX178" fmla="*/ 86640 w 245021"/>
                  <a:gd name="connsiteY178" fmla="*/ 258327 h 372624"/>
                  <a:gd name="connsiteX179" fmla="*/ 86962 w 245021"/>
                  <a:gd name="connsiteY179" fmla="*/ 258134 h 372624"/>
                  <a:gd name="connsiteX180" fmla="*/ 89916 w 245021"/>
                  <a:gd name="connsiteY180" fmla="*/ 257235 h 372624"/>
                  <a:gd name="connsiteX181" fmla="*/ 90494 w 245021"/>
                  <a:gd name="connsiteY181" fmla="*/ 257235 h 372624"/>
                  <a:gd name="connsiteX182" fmla="*/ 95953 w 245021"/>
                  <a:gd name="connsiteY182" fmla="*/ 258391 h 372624"/>
                  <a:gd name="connsiteX183" fmla="*/ 96724 w 245021"/>
                  <a:gd name="connsiteY183" fmla="*/ 258905 h 372624"/>
                  <a:gd name="connsiteX184" fmla="*/ 96852 w 245021"/>
                  <a:gd name="connsiteY184" fmla="*/ 259804 h 372624"/>
                  <a:gd name="connsiteX185" fmla="*/ 96403 w 245021"/>
                  <a:gd name="connsiteY185" fmla="*/ 261409 h 372624"/>
                  <a:gd name="connsiteX186" fmla="*/ 96210 w 245021"/>
                  <a:gd name="connsiteY186" fmla="*/ 262629 h 372624"/>
                  <a:gd name="connsiteX187" fmla="*/ 97302 w 245021"/>
                  <a:gd name="connsiteY187" fmla="*/ 267445 h 372624"/>
                  <a:gd name="connsiteX188" fmla="*/ 97944 w 245021"/>
                  <a:gd name="connsiteY188" fmla="*/ 269243 h 372624"/>
                  <a:gd name="connsiteX189" fmla="*/ 99165 w 245021"/>
                  <a:gd name="connsiteY189" fmla="*/ 271233 h 372624"/>
                  <a:gd name="connsiteX190" fmla="*/ 109954 w 245021"/>
                  <a:gd name="connsiteY190" fmla="*/ 279774 h 372624"/>
                  <a:gd name="connsiteX191" fmla="*/ 110340 w 245021"/>
                  <a:gd name="connsiteY191" fmla="*/ 280416 h 372624"/>
                  <a:gd name="connsiteX192" fmla="*/ 110789 w 245021"/>
                  <a:gd name="connsiteY192" fmla="*/ 282727 h 372624"/>
                  <a:gd name="connsiteX193" fmla="*/ 110789 w 245021"/>
                  <a:gd name="connsiteY193" fmla="*/ 283177 h 372624"/>
                  <a:gd name="connsiteX194" fmla="*/ 110404 w 245021"/>
                  <a:gd name="connsiteY194" fmla="*/ 284911 h 372624"/>
                  <a:gd name="connsiteX195" fmla="*/ 111175 w 245021"/>
                  <a:gd name="connsiteY195" fmla="*/ 287415 h 372624"/>
                  <a:gd name="connsiteX196" fmla="*/ 115670 w 245021"/>
                  <a:gd name="connsiteY196" fmla="*/ 294350 h 372624"/>
                  <a:gd name="connsiteX197" fmla="*/ 117148 w 245021"/>
                  <a:gd name="connsiteY197" fmla="*/ 296019 h 372624"/>
                  <a:gd name="connsiteX198" fmla="*/ 117405 w 245021"/>
                  <a:gd name="connsiteY198" fmla="*/ 296597 h 372624"/>
                  <a:gd name="connsiteX199" fmla="*/ 117533 w 245021"/>
                  <a:gd name="connsiteY199" fmla="*/ 297368 h 372624"/>
                  <a:gd name="connsiteX200" fmla="*/ 119010 w 245021"/>
                  <a:gd name="connsiteY200" fmla="*/ 298010 h 372624"/>
                  <a:gd name="connsiteX201" fmla="*/ 119717 w 245021"/>
                  <a:gd name="connsiteY201" fmla="*/ 299102 h 372624"/>
                  <a:gd name="connsiteX202" fmla="*/ 119460 w 245021"/>
                  <a:gd name="connsiteY202" fmla="*/ 307770 h 372624"/>
                  <a:gd name="connsiteX203" fmla="*/ 119203 w 245021"/>
                  <a:gd name="connsiteY203" fmla="*/ 308477 h 372624"/>
                  <a:gd name="connsiteX204" fmla="*/ 114065 w 245021"/>
                  <a:gd name="connsiteY204" fmla="*/ 314641 h 372624"/>
                  <a:gd name="connsiteX205" fmla="*/ 117790 w 245021"/>
                  <a:gd name="connsiteY205" fmla="*/ 319971 h 372624"/>
                  <a:gd name="connsiteX206" fmla="*/ 118432 w 245021"/>
                  <a:gd name="connsiteY206" fmla="*/ 320484 h 372624"/>
                  <a:gd name="connsiteX207" fmla="*/ 119909 w 245021"/>
                  <a:gd name="connsiteY207" fmla="*/ 321126 h 372624"/>
                  <a:gd name="connsiteX208" fmla="*/ 120552 w 245021"/>
                  <a:gd name="connsiteY208" fmla="*/ 321897 h 372624"/>
                  <a:gd name="connsiteX209" fmla="*/ 121001 w 245021"/>
                  <a:gd name="connsiteY209" fmla="*/ 323952 h 372624"/>
                  <a:gd name="connsiteX210" fmla="*/ 121001 w 245021"/>
                  <a:gd name="connsiteY210" fmla="*/ 324337 h 372624"/>
                  <a:gd name="connsiteX211" fmla="*/ 120809 w 245021"/>
                  <a:gd name="connsiteY211" fmla="*/ 326392 h 372624"/>
                  <a:gd name="connsiteX212" fmla="*/ 121644 w 245021"/>
                  <a:gd name="connsiteY212" fmla="*/ 328896 h 372624"/>
                  <a:gd name="connsiteX213" fmla="*/ 121579 w 245021"/>
                  <a:gd name="connsiteY213" fmla="*/ 329795 h 372624"/>
                  <a:gd name="connsiteX214" fmla="*/ 120423 w 245021"/>
                  <a:gd name="connsiteY214" fmla="*/ 331850 h 372624"/>
                  <a:gd name="connsiteX215" fmla="*/ 118561 w 245021"/>
                  <a:gd name="connsiteY215" fmla="*/ 334675 h 372624"/>
                  <a:gd name="connsiteX216" fmla="*/ 113166 w 245021"/>
                  <a:gd name="connsiteY216" fmla="*/ 343087 h 372624"/>
                  <a:gd name="connsiteX217" fmla="*/ 113744 w 245021"/>
                  <a:gd name="connsiteY217" fmla="*/ 344500 h 372624"/>
                  <a:gd name="connsiteX218" fmla="*/ 114129 w 245021"/>
                  <a:gd name="connsiteY218" fmla="*/ 344757 h 372624"/>
                  <a:gd name="connsiteX219" fmla="*/ 117918 w 245021"/>
                  <a:gd name="connsiteY219" fmla="*/ 346426 h 372624"/>
                  <a:gd name="connsiteX220" fmla="*/ 121194 w 245021"/>
                  <a:gd name="connsiteY220" fmla="*/ 346876 h 372624"/>
                  <a:gd name="connsiteX221" fmla="*/ 125176 w 245021"/>
                  <a:gd name="connsiteY221" fmla="*/ 347839 h 372624"/>
                  <a:gd name="connsiteX222" fmla="*/ 125497 w 245021"/>
                  <a:gd name="connsiteY222" fmla="*/ 347967 h 372624"/>
                  <a:gd name="connsiteX223" fmla="*/ 126653 w 245021"/>
                  <a:gd name="connsiteY223" fmla="*/ 348674 h 372624"/>
                  <a:gd name="connsiteX224" fmla="*/ 126910 w 245021"/>
                  <a:gd name="connsiteY224" fmla="*/ 348930 h 372624"/>
                  <a:gd name="connsiteX225" fmla="*/ 128387 w 245021"/>
                  <a:gd name="connsiteY225" fmla="*/ 350600 h 372624"/>
                  <a:gd name="connsiteX226" fmla="*/ 130057 w 245021"/>
                  <a:gd name="connsiteY226" fmla="*/ 351627 h 372624"/>
                  <a:gd name="connsiteX227" fmla="*/ 133718 w 245021"/>
                  <a:gd name="connsiteY227" fmla="*/ 354645 h 372624"/>
                  <a:gd name="connsiteX228" fmla="*/ 136672 w 245021"/>
                  <a:gd name="connsiteY228" fmla="*/ 353168 h 372624"/>
                  <a:gd name="connsiteX229" fmla="*/ 136929 w 245021"/>
                  <a:gd name="connsiteY229" fmla="*/ 353104 h 372624"/>
                  <a:gd name="connsiteX230" fmla="*/ 137828 w 245021"/>
                  <a:gd name="connsiteY230" fmla="*/ 352847 h 372624"/>
                  <a:gd name="connsiteX231" fmla="*/ 138085 w 245021"/>
                  <a:gd name="connsiteY231" fmla="*/ 352783 h 372624"/>
                  <a:gd name="connsiteX232" fmla="*/ 139884 w 245021"/>
                  <a:gd name="connsiteY232" fmla="*/ 352783 h 372624"/>
                  <a:gd name="connsiteX233" fmla="*/ 141810 w 245021"/>
                  <a:gd name="connsiteY233" fmla="*/ 352590 h 372624"/>
                  <a:gd name="connsiteX234" fmla="*/ 142388 w 245021"/>
                  <a:gd name="connsiteY234" fmla="*/ 352655 h 372624"/>
                  <a:gd name="connsiteX235" fmla="*/ 143544 w 245021"/>
                  <a:gd name="connsiteY235" fmla="*/ 353104 h 372624"/>
                  <a:gd name="connsiteX236" fmla="*/ 144187 w 245021"/>
                  <a:gd name="connsiteY236" fmla="*/ 353746 h 372624"/>
                  <a:gd name="connsiteX237" fmla="*/ 144893 w 245021"/>
                  <a:gd name="connsiteY237" fmla="*/ 355352 h 372624"/>
                  <a:gd name="connsiteX238" fmla="*/ 145279 w 245021"/>
                  <a:gd name="connsiteY238" fmla="*/ 356572 h 372624"/>
                  <a:gd name="connsiteX239" fmla="*/ 146306 w 245021"/>
                  <a:gd name="connsiteY239" fmla="*/ 354774 h 372624"/>
                  <a:gd name="connsiteX240" fmla="*/ 146948 w 245021"/>
                  <a:gd name="connsiteY240" fmla="*/ 354260 h 372624"/>
                  <a:gd name="connsiteX241" fmla="*/ 147655 w 245021"/>
                  <a:gd name="connsiteY241" fmla="*/ 354003 h 372624"/>
                  <a:gd name="connsiteX242" fmla="*/ 148233 w 245021"/>
                  <a:gd name="connsiteY242" fmla="*/ 353939 h 372624"/>
                  <a:gd name="connsiteX243" fmla="*/ 151444 w 245021"/>
                  <a:gd name="connsiteY243" fmla="*/ 354581 h 372624"/>
                  <a:gd name="connsiteX244" fmla="*/ 155555 w 245021"/>
                  <a:gd name="connsiteY244" fmla="*/ 353746 h 372624"/>
                  <a:gd name="connsiteX245" fmla="*/ 156903 w 245021"/>
                  <a:gd name="connsiteY245" fmla="*/ 353104 h 372624"/>
                  <a:gd name="connsiteX246" fmla="*/ 157225 w 245021"/>
                  <a:gd name="connsiteY246" fmla="*/ 353040 h 372624"/>
                  <a:gd name="connsiteX247" fmla="*/ 159280 w 245021"/>
                  <a:gd name="connsiteY247" fmla="*/ 352783 h 372624"/>
                  <a:gd name="connsiteX248" fmla="*/ 159601 w 245021"/>
                  <a:gd name="connsiteY248" fmla="*/ 352783 h 372624"/>
                  <a:gd name="connsiteX249" fmla="*/ 162106 w 245021"/>
                  <a:gd name="connsiteY249" fmla="*/ 353233 h 372624"/>
                  <a:gd name="connsiteX250" fmla="*/ 162941 w 245021"/>
                  <a:gd name="connsiteY250" fmla="*/ 353875 h 372624"/>
                  <a:gd name="connsiteX251" fmla="*/ 164354 w 245021"/>
                  <a:gd name="connsiteY251" fmla="*/ 356893 h 372624"/>
                  <a:gd name="connsiteX252" fmla="*/ 164418 w 245021"/>
                  <a:gd name="connsiteY252" fmla="*/ 357214 h 372624"/>
                  <a:gd name="connsiteX253" fmla="*/ 165124 w 245021"/>
                  <a:gd name="connsiteY253" fmla="*/ 363442 h 372624"/>
                  <a:gd name="connsiteX254" fmla="*/ 165124 w 245021"/>
                  <a:gd name="connsiteY254" fmla="*/ 363699 h 372624"/>
                  <a:gd name="connsiteX255" fmla="*/ 164482 w 245021"/>
                  <a:gd name="connsiteY255" fmla="*/ 368066 h 372624"/>
                  <a:gd name="connsiteX256" fmla="*/ 164996 w 245021"/>
                  <a:gd name="connsiteY256" fmla="*/ 370955 h 372624"/>
                  <a:gd name="connsiteX257" fmla="*/ 166602 w 245021"/>
                  <a:gd name="connsiteY257" fmla="*/ 370827 h 372624"/>
                  <a:gd name="connsiteX258" fmla="*/ 167180 w 245021"/>
                  <a:gd name="connsiteY258" fmla="*/ 370442 h 372624"/>
                  <a:gd name="connsiteX259" fmla="*/ 168400 w 245021"/>
                  <a:gd name="connsiteY259" fmla="*/ 369029 h 372624"/>
                  <a:gd name="connsiteX260" fmla="*/ 169492 w 245021"/>
                  <a:gd name="connsiteY260" fmla="*/ 367103 h 372624"/>
                  <a:gd name="connsiteX261" fmla="*/ 170712 w 245021"/>
                  <a:gd name="connsiteY261" fmla="*/ 366525 h 372624"/>
                  <a:gd name="connsiteX262" fmla="*/ 174565 w 245021"/>
                  <a:gd name="connsiteY262" fmla="*/ 367231 h 372624"/>
                  <a:gd name="connsiteX263" fmla="*/ 174951 w 245021"/>
                  <a:gd name="connsiteY263" fmla="*/ 367359 h 372624"/>
                  <a:gd name="connsiteX264" fmla="*/ 183493 w 245021"/>
                  <a:gd name="connsiteY264" fmla="*/ 372047 h 372624"/>
                  <a:gd name="connsiteX265" fmla="*/ 186511 w 245021"/>
                  <a:gd name="connsiteY265" fmla="*/ 372625 h 372624"/>
                  <a:gd name="connsiteX266" fmla="*/ 188824 w 245021"/>
                  <a:gd name="connsiteY266" fmla="*/ 372240 h 372624"/>
                  <a:gd name="connsiteX267" fmla="*/ 191264 w 245021"/>
                  <a:gd name="connsiteY267" fmla="*/ 370827 h 372624"/>
                  <a:gd name="connsiteX268" fmla="*/ 195246 w 245021"/>
                  <a:gd name="connsiteY268" fmla="*/ 367038 h 372624"/>
                  <a:gd name="connsiteX269" fmla="*/ 196980 w 245021"/>
                  <a:gd name="connsiteY269" fmla="*/ 364855 h 372624"/>
                  <a:gd name="connsiteX270" fmla="*/ 198457 w 245021"/>
                  <a:gd name="connsiteY270" fmla="*/ 362736 h 372624"/>
                  <a:gd name="connsiteX271" fmla="*/ 199999 w 245021"/>
                  <a:gd name="connsiteY271" fmla="*/ 358562 h 372624"/>
                  <a:gd name="connsiteX272" fmla="*/ 202761 w 245021"/>
                  <a:gd name="connsiteY272" fmla="*/ 352976 h 372624"/>
                  <a:gd name="connsiteX273" fmla="*/ 204045 w 245021"/>
                  <a:gd name="connsiteY273" fmla="*/ 352398 h 372624"/>
                  <a:gd name="connsiteX274" fmla="*/ 207449 w 245021"/>
                  <a:gd name="connsiteY274" fmla="*/ 353297 h 372624"/>
                  <a:gd name="connsiteX275" fmla="*/ 208220 w 245021"/>
                  <a:gd name="connsiteY275" fmla="*/ 354003 h 372624"/>
                  <a:gd name="connsiteX276" fmla="*/ 209247 w 245021"/>
                  <a:gd name="connsiteY276" fmla="*/ 356636 h 372624"/>
                  <a:gd name="connsiteX277" fmla="*/ 209440 w 245021"/>
                  <a:gd name="connsiteY277" fmla="*/ 356764 h 372624"/>
                  <a:gd name="connsiteX278" fmla="*/ 210339 w 245021"/>
                  <a:gd name="connsiteY278" fmla="*/ 356507 h 372624"/>
                  <a:gd name="connsiteX279" fmla="*/ 211560 w 245021"/>
                  <a:gd name="connsiteY279" fmla="*/ 355673 h 372624"/>
                  <a:gd name="connsiteX280" fmla="*/ 213615 w 245021"/>
                  <a:gd name="connsiteY280" fmla="*/ 353361 h 372624"/>
                  <a:gd name="connsiteX281" fmla="*/ 214000 w 245021"/>
                  <a:gd name="connsiteY281" fmla="*/ 351371 h 372624"/>
                  <a:gd name="connsiteX282" fmla="*/ 214129 w 245021"/>
                  <a:gd name="connsiteY282" fmla="*/ 351114 h 372624"/>
                  <a:gd name="connsiteX283" fmla="*/ 214835 w 245021"/>
                  <a:gd name="connsiteY283" fmla="*/ 349765 h 372624"/>
                  <a:gd name="connsiteX284" fmla="*/ 215028 w 245021"/>
                  <a:gd name="connsiteY284" fmla="*/ 349444 h 372624"/>
                  <a:gd name="connsiteX285" fmla="*/ 215927 w 245021"/>
                  <a:gd name="connsiteY285" fmla="*/ 348545 h 372624"/>
                  <a:gd name="connsiteX286" fmla="*/ 216376 w 245021"/>
                  <a:gd name="connsiteY286" fmla="*/ 348288 h 372624"/>
                  <a:gd name="connsiteX287" fmla="*/ 219588 w 245021"/>
                  <a:gd name="connsiteY287" fmla="*/ 347132 h 372624"/>
                  <a:gd name="connsiteX288" fmla="*/ 219973 w 245021"/>
                  <a:gd name="connsiteY288" fmla="*/ 347068 h 372624"/>
                  <a:gd name="connsiteX289" fmla="*/ 232497 w 245021"/>
                  <a:gd name="connsiteY289" fmla="*/ 347325 h 372624"/>
                  <a:gd name="connsiteX290" fmla="*/ 232754 w 245021"/>
                  <a:gd name="connsiteY290" fmla="*/ 347389 h 372624"/>
                  <a:gd name="connsiteX291" fmla="*/ 237121 w 245021"/>
                  <a:gd name="connsiteY291" fmla="*/ 348545 h 372624"/>
                  <a:gd name="connsiteX292" fmla="*/ 240204 w 245021"/>
                  <a:gd name="connsiteY292" fmla="*/ 349701 h 372624"/>
                  <a:gd name="connsiteX293" fmla="*/ 243030 w 245021"/>
                  <a:gd name="connsiteY293" fmla="*/ 351242 h 372624"/>
                  <a:gd name="connsiteX294" fmla="*/ 245021 w 245021"/>
                  <a:gd name="connsiteY294" fmla="*/ 351242 h 372624"/>
                  <a:gd name="connsiteX295" fmla="*/ 242709 w 245021"/>
                  <a:gd name="connsiteY295" fmla="*/ 349380 h 372624"/>
                  <a:gd name="connsiteX296" fmla="*/ 240718 w 245021"/>
                  <a:gd name="connsiteY296" fmla="*/ 348096 h 372624"/>
                  <a:gd name="connsiteX297" fmla="*/ 236800 w 245021"/>
                  <a:gd name="connsiteY297" fmla="*/ 346362 h 372624"/>
                  <a:gd name="connsiteX298" fmla="*/ 234809 w 245021"/>
                  <a:gd name="connsiteY298" fmla="*/ 345142 h 372624"/>
                  <a:gd name="connsiteX299" fmla="*/ 234552 w 245021"/>
                  <a:gd name="connsiteY299" fmla="*/ 344885 h 372624"/>
                  <a:gd name="connsiteX300" fmla="*/ 231791 w 245021"/>
                  <a:gd name="connsiteY300" fmla="*/ 341674 h 372624"/>
                  <a:gd name="connsiteX301" fmla="*/ 231662 w 245021"/>
                  <a:gd name="connsiteY301" fmla="*/ 341482 h 372624"/>
                  <a:gd name="connsiteX302" fmla="*/ 223249 w 245021"/>
                  <a:gd name="connsiteY302" fmla="*/ 325300 h 372624"/>
                  <a:gd name="connsiteX303" fmla="*/ 221579 w 245021"/>
                  <a:gd name="connsiteY303" fmla="*/ 320613 h 372624"/>
                  <a:gd name="connsiteX304" fmla="*/ 220423 w 245021"/>
                  <a:gd name="connsiteY304" fmla="*/ 316182 h 372624"/>
                  <a:gd name="connsiteX305" fmla="*/ 219909 w 245021"/>
                  <a:gd name="connsiteY305" fmla="*/ 311430 h 372624"/>
                  <a:gd name="connsiteX306" fmla="*/ 219909 w 245021"/>
                  <a:gd name="connsiteY306" fmla="*/ 311109 h 372624"/>
                  <a:gd name="connsiteX307" fmla="*/ 220166 w 245021"/>
                  <a:gd name="connsiteY307" fmla="*/ 309761 h 372624"/>
                  <a:gd name="connsiteX308" fmla="*/ 221450 w 245021"/>
                  <a:gd name="connsiteY308" fmla="*/ 303596 h 372624"/>
                  <a:gd name="connsiteX309" fmla="*/ 221450 w 245021"/>
                  <a:gd name="connsiteY309" fmla="*/ 303532 h 372624"/>
                  <a:gd name="connsiteX310" fmla="*/ 220808 w 245021"/>
                  <a:gd name="connsiteY310" fmla="*/ 303083 h 372624"/>
                  <a:gd name="connsiteX311" fmla="*/ 220615 w 245021"/>
                  <a:gd name="connsiteY311" fmla="*/ 302890 h 372624"/>
                  <a:gd name="connsiteX312" fmla="*/ 215606 w 245021"/>
                  <a:gd name="connsiteY312" fmla="*/ 296340 h 372624"/>
                  <a:gd name="connsiteX313" fmla="*/ 210917 w 245021"/>
                  <a:gd name="connsiteY313" fmla="*/ 295120 h 372624"/>
                  <a:gd name="connsiteX314" fmla="*/ 198522 w 245021"/>
                  <a:gd name="connsiteY314" fmla="*/ 295377 h 372624"/>
                  <a:gd name="connsiteX315" fmla="*/ 190750 w 245021"/>
                  <a:gd name="connsiteY315" fmla="*/ 293965 h 372624"/>
                  <a:gd name="connsiteX316" fmla="*/ 183942 w 245021"/>
                  <a:gd name="connsiteY316" fmla="*/ 291653 h 372624"/>
                  <a:gd name="connsiteX317" fmla="*/ 183621 w 245021"/>
                  <a:gd name="connsiteY317" fmla="*/ 291524 h 372624"/>
                  <a:gd name="connsiteX318" fmla="*/ 177905 w 245021"/>
                  <a:gd name="connsiteY318" fmla="*/ 287415 h 372624"/>
                  <a:gd name="connsiteX319" fmla="*/ 177584 w 245021"/>
                  <a:gd name="connsiteY319" fmla="*/ 287094 h 372624"/>
                  <a:gd name="connsiteX320" fmla="*/ 173474 w 245021"/>
                  <a:gd name="connsiteY320" fmla="*/ 280223 h 372624"/>
                  <a:gd name="connsiteX321" fmla="*/ 173345 w 245021"/>
                  <a:gd name="connsiteY321" fmla="*/ 279838 h 372624"/>
                  <a:gd name="connsiteX322" fmla="*/ 172639 w 245021"/>
                  <a:gd name="connsiteY322" fmla="*/ 276178 h 372624"/>
                  <a:gd name="connsiteX323" fmla="*/ 172703 w 245021"/>
                  <a:gd name="connsiteY323" fmla="*/ 275600 h 372624"/>
                  <a:gd name="connsiteX324" fmla="*/ 175015 w 245021"/>
                  <a:gd name="connsiteY324" fmla="*/ 269243 h 372624"/>
                  <a:gd name="connsiteX325" fmla="*/ 175593 w 245021"/>
                  <a:gd name="connsiteY325" fmla="*/ 266161 h 372624"/>
                  <a:gd name="connsiteX326" fmla="*/ 175143 w 245021"/>
                  <a:gd name="connsiteY326" fmla="*/ 263399 h 372624"/>
                  <a:gd name="connsiteX327" fmla="*/ 173152 w 245021"/>
                  <a:gd name="connsiteY327" fmla="*/ 257685 h 372624"/>
                  <a:gd name="connsiteX328" fmla="*/ 172639 w 245021"/>
                  <a:gd name="connsiteY328" fmla="*/ 254281 h 372624"/>
                  <a:gd name="connsiteX329" fmla="*/ 172639 w 245021"/>
                  <a:gd name="connsiteY329" fmla="*/ 254024 h 372624"/>
                  <a:gd name="connsiteX330" fmla="*/ 173987 w 245021"/>
                  <a:gd name="connsiteY330" fmla="*/ 237843 h 372624"/>
                  <a:gd name="connsiteX331" fmla="*/ 174052 w 245021"/>
                  <a:gd name="connsiteY331" fmla="*/ 237586 h 372624"/>
                  <a:gd name="connsiteX332" fmla="*/ 177006 w 245021"/>
                  <a:gd name="connsiteY332" fmla="*/ 228018 h 372624"/>
                  <a:gd name="connsiteX333" fmla="*/ 177391 w 245021"/>
                  <a:gd name="connsiteY333" fmla="*/ 225578 h 372624"/>
                  <a:gd name="connsiteX334" fmla="*/ 176942 w 245021"/>
                  <a:gd name="connsiteY334" fmla="*/ 219093 h 372624"/>
                  <a:gd name="connsiteX335" fmla="*/ 176364 w 245021"/>
                  <a:gd name="connsiteY335" fmla="*/ 216781 h 372624"/>
                  <a:gd name="connsiteX336" fmla="*/ 175336 w 245021"/>
                  <a:gd name="connsiteY336" fmla="*/ 215369 h 372624"/>
                  <a:gd name="connsiteX337" fmla="*/ 172189 w 245021"/>
                  <a:gd name="connsiteY337" fmla="*/ 211580 h 372624"/>
                  <a:gd name="connsiteX338" fmla="*/ 172061 w 245021"/>
                  <a:gd name="connsiteY338" fmla="*/ 211387 h 372624"/>
                  <a:gd name="connsiteX339" fmla="*/ 171354 w 245021"/>
                  <a:gd name="connsiteY339" fmla="*/ 210039 h 372624"/>
                  <a:gd name="connsiteX340" fmla="*/ 171290 w 245021"/>
                  <a:gd name="connsiteY340" fmla="*/ 209140 h 372624"/>
                  <a:gd name="connsiteX341" fmla="*/ 171996 w 245021"/>
                  <a:gd name="connsiteY341" fmla="*/ 207342 h 372624"/>
                  <a:gd name="connsiteX342" fmla="*/ 172446 w 245021"/>
                  <a:gd name="connsiteY342" fmla="*/ 206764 h 372624"/>
                  <a:gd name="connsiteX343" fmla="*/ 173795 w 245021"/>
                  <a:gd name="connsiteY343" fmla="*/ 205865 h 372624"/>
                  <a:gd name="connsiteX344" fmla="*/ 177006 w 245021"/>
                  <a:gd name="connsiteY344" fmla="*/ 204452 h 372624"/>
                  <a:gd name="connsiteX345" fmla="*/ 179126 w 245021"/>
                  <a:gd name="connsiteY345" fmla="*/ 202526 h 372624"/>
                  <a:gd name="connsiteX346" fmla="*/ 180795 w 245021"/>
                  <a:gd name="connsiteY346" fmla="*/ 200664 h 372624"/>
                  <a:gd name="connsiteX347" fmla="*/ 182016 w 245021"/>
                  <a:gd name="connsiteY347" fmla="*/ 198416 h 372624"/>
                  <a:gd name="connsiteX348" fmla="*/ 182658 w 245021"/>
                  <a:gd name="connsiteY348" fmla="*/ 195591 h 372624"/>
                  <a:gd name="connsiteX349" fmla="*/ 182786 w 245021"/>
                  <a:gd name="connsiteY349" fmla="*/ 195270 h 372624"/>
                  <a:gd name="connsiteX350" fmla="*/ 184392 w 245021"/>
                  <a:gd name="connsiteY350" fmla="*/ 192509 h 372624"/>
                  <a:gd name="connsiteX351" fmla="*/ 185163 w 245021"/>
                  <a:gd name="connsiteY351" fmla="*/ 191931 h 372624"/>
                  <a:gd name="connsiteX352" fmla="*/ 187924 w 245021"/>
                  <a:gd name="connsiteY352" fmla="*/ 191481 h 372624"/>
                  <a:gd name="connsiteX353" fmla="*/ 188310 w 245021"/>
                  <a:gd name="connsiteY353" fmla="*/ 191481 h 372624"/>
                  <a:gd name="connsiteX354" fmla="*/ 191714 w 245021"/>
                  <a:gd name="connsiteY354" fmla="*/ 192188 h 372624"/>
                  <a:gd name="connsiteX355" fmla="*/ 193384 w 245021"/>
                  <a:gd name="connsiteY355" fmla="*/ 192188 h 372624"/>
                  <a:gd name="connsiteX356" fmla="*/ 195310 w 245021"/>
                  <a:gd name="connsiteY356" fmla="*/ 189362 h 372624"/>
                  <a:gd name="connsiteX357" fmla="*/ 195118 w 245021"/>
                  <a:gd name="connsiteY357" fmla="*/ 183969 h 372624"/>
                  <a:gd name="connsiteX358" fmla="*/ 191714 w 245021"/>
                  <a:gd name="connsiteY358" fmla="*/ 173630 h 372624"/>
                  <a:gd name="connsiteX359" fmla="*/ 186768 w 245021"/>
                  <a:gd name="connsiteY359" fmla="*/ 164255 h 372624"/>
                  <a:gd name="connsiteX360" fmla="*/ 186704 w 245021"/>
                  <a:gd name="connsiteY360" fmla="*/ 163999 h 372624"/>
                  <a:gd name="connsiteX361" fmla="*/ 185805 w 245021"/>
                  <a:gd name="connsiteY361" fmla="*/ 160338 h 372624"/>
                  <a:gd name="connsiteX362" fmla="*/ 185805 w 245021"/>
                  <a:gd name="connsiteY362" fmla="*/ 159953 h 372624"/>
                  <a:gd name="connsiteX363" fmla="*/ 186062 w 245021"/>
                  <a:gd name="connsiteY363" fmla="*/ 157449 h 372624"/>
                  <a:gd name="connsiteX364" fmla="*/ 187475 w 245021"/>
                  <a:gd name="connsiteY364" fmla="*/ 152248 h 372624"/>
                  <a:gd name="connsiteX365" fmla="*/ 187668 w 245021"/>
                  <a:gd name="connsiteY365" fmla="*/ 150064 h 372624"/>
                  <a:gd name="connsiteX366" fmla="*/ 187218 w 245021"/>
                  <a:gd name="connsiteY366" fmla="*/ 147689 h 372624"/>
                  <a:gd name="connsiteX367" fmla="*/ 186383 w 245021"/>
                  <a:gd name="connsiteY367" fmla="*/ 145249 h 372624"/>
                  <a:gd name="connsiteX368" fmla="*/ 184906 w 245021"/>
                  <a:gd name="connsiteY368" fmla="*/ 143130 h 372624"/>
                  <a:gd name="connsiteX369" fmla="*/ 183236 w 245021"/>
                  <a:gd name="connsiteY369" fmla="*/ 141460 h 372624"/>
                  <a:gd name="connsiteX370" fmla="*/ 182208 w 245021"/>
                  <a:gd name="connsiteY370" fmla="*/ 140754 h 372624"/>
                  <a:gd name="connsiteX371" fmla="*/ 179382 w 245021"/>
                  <a:gd name="connsiteY371" fmla="*/ 139919 h 372624"/>
                  <a:gd name="connsiteX372" fmla="*/ 178997 w 245021"/>
                  <a:gd name="connsiteY372" fmla="*/ 139662 h 372624"/>
                  <a:gd name="connsiteX373" fmla="*/ 177199 w 245021"/>
                  <a:gd name="connsiteY373" fmla="*/ 138057 h 372624"/>
                  <a:gd name="connsiteX374" fmla="*/ 161399 w 245021"/>
                  <a:gd name="connsiteY374" fmla="*/ 121105 h 372624"/>
                  <a:gd name="connsiteX375" fmla="*/ 146563 w 245021"/>
                  <a:gd name="connsiteY375" fmla="*/ 104923 h 372624"/>
                  <a:gd name="connsiteX376" fmla="*/ 143223 w 245021"/>
                  <a:gd name="connsiteY376" fmla="*/ 99529 h 372624"/>
                  <a:gd name="connsiteX377" fmla="*/ 143095 w 245021"/>
                  <a:gd name="connsiteY377" fmla="*/ 99208 h 372624"/>
                  <a:gd name="connsiteX378" fmla="*/ 136223 w 245021"/>
                  <a:gd name="connsiteY378" fmla="*/ 72496 h 372624"/>
                  <a:gd name="connsiteX379" fmla="*/ 126717 w 245021"/>
                  <a:gd name="connsiteY379" fmla="*/ 36023 h 372624"/>
                  <a:gd name="connsiteX380" fmla="*/ 124405 w 245021"/>
                  <a:gd name="connsiteY380" fmla="*/ 33262 h 372624"/>
                  <a:gd name="connsiteX381" fmla="*/ 124277 w 245021"/>
                  <a:gd name="connsiteY381" fmla="*/ 31978 h 372624"/>
                  <a:gd name="connsiteX382" fmla="*/ 126075 w 245021"/>
                  <a:gd name="connsiteY382" fmla="*/ 28767 h 372624"/>
                  <a:gd name="connsiteX383" fmla="*/ 125690 w 245021"/>
                  <a:gd name="connsiteY383" fmla="*/ 27804 h 372624"/>
                  <a:gd name="connsiteX384" fmla="*/ 123506 w 245021"/>
                  <a:gd name="connsiteY384" fmla="*/ 26391 h 372624"/>
                  <a:gd name="connsiteX385" fmla="*/ 121258 w 245021"/>
                  <a:gd name="connsiteY385" fmla="*/ 24337 h 372624"/>
                  <a:gd name="connsiteX386" fmla="*/ 120873 w 245021"/>
                  <a:gd name="connsiteY386" fmla="*/ 24786 h 372624"/>
                  <a:gd name="connsiteX387" fmla="*/ 119974 w 245021"/>
                  <a:gd name="connsiteY387" fmla="*/ 25171 h 372624"/>
                  <a:gd name="connsiteX388" fmla="*/ 118818 w 245021"/>
                  <a:gd name="connsiteY388" fmla="*/ 25171 h 372624"/>
                  <a:gd name="connsiteX389" fmla="*/ 118432 w 245021"/>
                  <a:gd name="connsiteY389" fmla="*/ 25107 h 372624"/>
                  <a:gd name="connsiteX390" fmla="*/ 117083 w 245021"/>
                  <a:gd name="connsiteY390" fmla="*/ 24658 h 372624"/>
                  <a:gd name="connsiteX391" fmla="*/ 115735 w 245021"/>
                  <a:gd name="connsiteY391" fmla="*/ 24529 h 372624"/>
                  <a:gd name="connsiteX392" fmla="*/ 114193 w 245021"/>
                  <a:gd name="connsiteY392" fmla="*/ 25107 h 372624"/>
                  <a:gd name="connsiteX393" fmla="*/ 113230 w 245021"/>
                  <a:gd name="connsiteY393" fmla="*/ 25685 h 372624"/>
                  <a:gd name="connsiteX394" fmla="*/ 108028 w 245021"/>
                  <a:gd name="connsiteY394" fmla="*/ 29088 h 372624"/>
                  <a:gd name="connsiteX395" fmla="*/ 107771 w 245021"/>
                  <a:gd name="connsiteY395" fmla="*/ 29217 h 372624"/>
                  <a:gd name="connsiteX396" fmla="*/ 104559 w 245021"/>
                  <a:gd name="connsiteY396" fmla="*/ 30373 h 372624"/>
                  <a:gd name="connsiteX397" fmla="*/ 103917 w 245021"/>
                  <a:gd name="connsiteY397" fmla="*/ 30437 h 372624"/>
                  <a:gd name="connsiteX398" fmla="*/ 100963 w 245021"/>
                  <a:gd name="connsiteY398" fmla="*/ 29730 h 372624"/>
                  <a:gd name="connsiteX399" fmla="*/ 100321 w 245021"/>
                  <a:gd name="connsiteY399" fmla="*/ 29281 h 372624"/>
                  <a:gd name="connsiteX400" fmla="*/ 97559 w 245021"/>
                  <a:gd name="connsiteY400" fmla="*/ 25428 h 372624"/>
                  <a:gd name="connsiteX401" fmla="*/ 97366 w 245021"/>
                  <a:gd name="connsiteY401" fmla="*/ 24979 h 372624"/>
                  <a:gd name="connsiteX402" fmla="*/ 96660 w 245021"/>
                  <a:gd name="connsiteY402" fmla="*/ 21575 h 372624"/>
                  <a:gd name="connsiteX403" fmla="*/ 96660 w 245021"/>
                  <a:gd name="connsiteY403" fmla="*/ 21319 h 372624"/>
                  <a:gd name="connsiteX404" fmla="*/ 96917 w 245021"/>
                  <a:gd name="connsiteY404" fmla="*/ 14962 h 372624"/>
                  <a:gd name="connsiteX405" fmla="*/ 96531 w 245021"/>
                  <a:gd name="connsiteY405" fmla="*/ 11622 h 372624"/>
                  <a:gd name="connsiteX406" fmla="*/ 94926 w 245021"/>
                  <a:gd name="connsiteY406" fmla="*/ 9824 h 372624"/>
                  <a:gd name="connsiteX407" fmla="*/ 94733 w 245021"/>
                  <a:gd name="connsiteY407" fmla="*/ 9568 h 372624"/>
                  <a:gd name="connsiteX408" fmla="*/ 94026 w 245021"/>
                  <a:gd name="connsiteY408" fmla="*/ 8219 h 372624"/>
                  <a:gd name="connsiteX409" fmla="*/ 93962 w 245021"/>
                  <a:gd name="connsiteY409" fmla="*/ 7320 h 372624"/>
                  <a:gd name="connsiteX410" fmla="*/ 94540 w 245021"/>
                  <a:gd name="connsiteY410" fmla="*/ 5651 h 372624"/>
                  <a:gd name="connsiteX411" fmla="*/ 92870 w 245021"/>
                  <a:gd name="connsiteY411" fmla="*/ 706 h 372624"/>
                  <a:gd name="connsiteX412" fmla="*/ 92421 w 245021"/>
                  <a:gd name="connsiteY412" fmla="*/ 0 h 372624"/>
                  <a:gd name="connsiteX413" fmla="*/ 89852 w 245021"/>
                  <a:gd name="connsiteY413" fmla="*/ 193 h 372624"/>
                  <a:gd name="connsiteX414" fmla="*/ 83558 w 245021"/>
                  <a:gd name="connsiteY414" fmla="*/ 6100 h 372624"/>
                  <a:gd name="connsiteX415" fmla="*/ 83365 w 245021"/>
                  <a:gd name="connsiteY415" fmla="*/ 6229 h 372624"/>
                  <a:gd name="connsiteX416" fmla="*/ 79961 w 245021"/>
                  <a:gd name="connsiteY416" fmla="*/ 8283 h 372624"/>
                  <a:gd name="connsiteX417" fmla="*/ 79704 w 245021"/>
                  <a:gd name="connsiteY417" fmla="*/ 8412 h 372624"/>
                  <a:gd name="connsiteX418" fmla="*/ 75979 w 245021"/>
                  <a:gd name="connsiteY418" fmla="*/ 9503 h 372624"/>
                  <a:gd name="connsiteX419" fmla="*/ 73410 w 245021"/>
                  <a:gd name="connsiteY419" fmla="*/ 11237 h 372624"/>
                  <a:gd name="connsiteX420" fmla="*/ 68336 w 245021"/>
                  <a:gd name="connsiteY420" fmla="*/ 16117 h 372624"/>
                  <a:gd name="connsiteX421" fmla="*/ 68079 w 245021"/>
                  <a:gd name="connsiteY421" fmla="*/ 16310 h 372624"/>
                  <a:gd name="connsiteX422" fmla="*/ 62620 w 245021"/>
                  <a:gd name="connsiteY422" fmla="*/ 19071 h 372624"/>
                  <a:gd name="connsiteX423" fmla="*/ 62235 w 245021"/>
                  <a:gd name="connsiteY423" fmla="*/ 19200 h 372624"/>
                  <a:gd name="connsiteX424" fmla="*/ 55876 w 245021"/>
                  <a:gd name="connsiteY424" fmla="*/ 19906 h 372624"/>
                  <a:gd name="connsiteX425" fmla="*/ 38985 w 245021"/>
                  <a:gd name="connsiteY425" fmla="*/ 20355 h 372624"/>
                  <a:gd name="connsiteX426" fmla="*/ 32370 w 245021"/>
                  <a:gd name="connsiteY426" fmla="*/ 21896 h 372624"/>
                  <a:gd name="connsiteX427" fmla="*/ 31214 w 245021"/>
                  <a:gd name="connsiteY427" fmla="*/ 22153 h 37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</a:cxnLst>
                <a:rect l="l" t="t" r="r" b="b"/>
                <a:pathLst>
                  <a:path w="245021" h="372624">
                    <a:moveTo>
                      <a:pt x="31214" y="22153"/>
                    </a:moveTo>
                    <a:lnTo>
                      <a:pt x="28580" y="26777"/>
                    </a:lnTo>
                    <a:lnTo>
                      <a:pt x="29223" y="32363"/>
                    </a:lnTo>
                    <a:cubicBezTo>
                      <a:pt x="29223" y="32427"/>
                      <a:pt x="29223" y="32492"/>
                      <a:pt x="29223" y="32620"/>
                    </a:cubicBezTo>
                    <a:lnTo>
                      <a:pt x="27232" y="53938"/>
                    </a:lnTo>
                    <a:lnTo>
                      <a:pt x="27874" y="59974"/>
                    </a:lnTo>
                    <a:lnTo>
                      <a:pt x="27874" y="61259"/>
                    </a:lnTo>
                    <a:cubicBezTo>
                      <a:pt x="27874" y="61387"/>
                      <a:pt x="27874" y="61451"/>
                      <a:pt x="27810" y="61580"/>
                    </a:cubicBezTo>
                    <a:lnTo>
                      <a:pt x="26718" y="65625"/>
                    </a:lnTo>
                    <a:lnTo>
                      <a:pt x="28709" y="73074"/>
                    </a:lnTo>
                    <a:lnTo>
                      <a:pt x="29865" y="76670"/>
                    </a:lnTo>
                    <a:lnTo>
                      <a:pt x="30122" y="78468"/>
                    </a:lnTo>
                    <a:cubicBezTo>
                      <a:pt x="30122" y="78660"/>
                      <a:pt x="30122" y="78917"/>
                      <a:pt x="30058" y="79046"/>
                    </a:cubicBezTo>
                    <a:lnTo>
                      <a:pt x="29351" y="80651"/>
                    </a:lnTo>
                    <a:cubicBezTo>
                      <a:pt x="29287" y="80779"/>
                      <a:pt x="29158" y="80908"/>
                      <a:pt x="29094" y="81036"/>
                    </a:cubicBezTo>
                    <a:lnTo>
                      <a:pt x="26782" y="83091"/>
                    </a:lnTo>
                    <a:lnTo>
                      <a:pt x="22864" y="85659"/>
                    </a:lnTo>
                    <a:lnTo>
                      <a:pt x="22222" y="86302"/>
                    </a:lnTo>
                    <a:lnTo>
                      <a:pt x="21965" y="86944"/>
                    </a:lnTo>
                    <a:lnTo>
                      <a:pt x="22351" y="89127"/>
                    </a:lnTo>
                    <a:cubicBezTo>
                      <a:pt x="22415" y="89320"/>
                      <a:pt x="22351" y="89576"/>
                      <a:pt x="22286" y="89769"/>
                    </a:cubicBezTo>
                    <a:lnTo>
                      <a:pt x="21837" y="90925"/>
                    </a:lnTo>
                    <a:cubicBezTo>
                      <a:pt x="21773" y="91053"/>
                      <a:pt x="21708" y="91182"/>
                      <a:pt x="21580" y="91310"/>
                    </a:cubicBezTo>
                    <a:lnTo>
                      <a:pt x="19974" y="92915"/>
                    </a:lnTo>
                    <a:lnTo>
                      <a:pt x="14386" y="97346"/>
                    </a:lnTo>
                    <a:lnTo>
                      <a:pt x="12267" y="99272"/>
                    </a:lnTo>
                    <a:lnTo>
                      <a:pt x="10276" y="102355"/>
                    </a:lnTo>
                    <a:lnTo>
                      <a:pt x="9505" y="103960"/>
                    </a:lnTo>
                    <a:lnTo>
                      <a:pt x="9120" y="105758"/>
                    </a:lnTo>
                    <a:lnTo>
                      <a:pt x="9120" y="108583"/>
                    </a:lnTo>
                    <a:lnTo>
                      <a:pt x="10597" y="112115"/>
                    </a:lnTo>
                    <a:lnTo>
                      <a:pt x="14836" y="118151"/>
                    </a:lnTo>
                    <a:cubicBezTo>
                      <a:pt x="14900" y="118215"/>
                      <a:pt x="14900" y="118279"/>
                      <a:pt x="14965" y="118344"/>
                    </a:cubicBezTo>
                    <a:lnTo>
                      <a:pt x="17790" y="125022"/>
                    </a:lnTo>
                    <a:lnTo>
                      <a:pt x="18304" y="125278"/>
                    </a:lnTo>
                    <a:cubicBezTo>
                      <a:pt x="18497" y="125407"/>
                      <a:pt x="18690" y="125535"/>
                      <a:pt x="18818" y="125728"/>
                    </a:cubicBezTo>
                    <a:lnTo>
                      <a:pt x="19974" y="127783"/>
                    </a:lnTo>
                    <a:cubicBezTo>
                      <a:pt x="20103" y="128040"/>
                      <a:pt x="20167" y="128361"/>
                      <a:pt x="20103" y="128618"/>
                    </a:cubicBezTo>
                    <a:lnTo>
                      <a:pt x="18304" y="135231"/>
                    </a:lnTo>
                    <a:cubicBezTo>
                      <a:pt x="18240" y="135424"/>
                      <a:pt x="18176" y="135552"/>
                      <a:pt x="18047" y="135681"/>
                    </a:cubicBezTo>
                    <a:lnTo>
                      <a:pt x="14579" y="139534"/>
                    </a:lnTo>
                    <a:lnTo>
                      <a:pt x="14515" y="139791"/>
                    </a:lnTo>
                    <a:lnTo>
                      <a:pt x="17084" y="140112"/>
                    </a:lnTo>
                    <a:cubicBezTo>
                      <a:pt x="17148" y="140112"/>
                      <a:pt x="17277" y="140176"/>
                      <a:pt x="17341" y="140176"/>
                    </a:cubicBezTo>
                    <a:lnTo>
                      <a:pt x="19653" y="141075"/>
                    </a:lnTo>
                    <a:cubicBezTo>
                      <a:pt x="19717" y="141139"/>
                      <a:pt x="19846" y="141139"/>
                      <a:pt x="19910" y="141203"/>
                    </a:cubicBezTo>
                    <a:lnTo>
                      <a:pt x="23057" y="143451"/>
                    </a:lnTo>
                    <a:cubicBezTo>
                      <a:pt x="23314" y="143643"/>
                      <a:pt x="23507" y="143900"/>
                      <a:pt x="23507" y="144221"/>
                    </a:cubicBezTo>
                    <a:lnTo>
                      <a:pt x="23892" y="147432"/>
                    </a:lnTo>
                    <a:lnTo>
                      <a:pt x="24406" y="147881"/>
                    </a:lnTo>
                    <a:lnTo>
                      <a:pt x="26397" y="144863"/>
                    </a:lnTo>
                    <a:cubicBezTo>
                      <a:pt x="26461" y="144735"/>
                      <a:pt x="26525" y="144671"/>
                      <a:pt x="26654" y="144606"/>
                    </a:cubicBezTo>
                    <a:lnTo>
                      <a:pt x="30700" y="141396"/>
                    </a:lnTo>
                    <a:lnTo>
                      <a:pt x="29929" y="136259"/>
                    </a:lnTo>
                    <a:lnTo>
                      <a:pt x="28837" y="133883"/>
                    </a:lnTo>
                    <a:lnTo>
                      <a:pt x="28067" y="131186"/>
                    </a:lnTo>
                    <a:cubicBezTo>
                      <a:pt x="28002" y="130929"/>
                      <a:pt x="28002" y="130737"/>
                      <a:pt x="28131" y="130480"/>
                    </a:cubicBezTo>
                    <a:lnTo>
                      <a:pt x="28837" y="128682"/>
                    </a:lnTo>
                    <a:cubicBezTo>
                      <a:pt x="28966" y="128296"/>
                      <a:pt x="29287" y="128040"/>
                      <a:pt x="29736" y="127975"/>
                    </a:cubicBezTo>
                    <a:lnTo>
                      <a:pt x="31085" y="127719"/>
                    </a:lnTo>
                    <a:cubicBezTo>
                      <a:pt x="31214" y="127719"/>
                      <a:pt x="31278" y="127719"/>
                      <a:pt x="31406" y="127719"/>
                    </a:cubicBezTo>
                    <a:lnTo>
                      <a:pt x="37122" y="128425"/>
                    </a:lnTo>
                    <a:cubicBezTo>
                      <a:pt x="37315" y="128425"/>
                      <a:pt x="37508" y="128489"/>
                      <a:pt x="37636" y="128618"/>
                    </a:cubicBezTo>
                    <a:lnTo>
                      <a:pt x="40398" y="130737"/>
                    </a:lnTo>
                    <a:cubicBezTo>
                      <a:pt x="40655" y="130929"/>
                      <a:pt x="40783" y="131250"/>
                      <a:pt x="40848" y="131571"/>
                    </a:cubicBezTo>
                    <a:lnTo>
                      <a:pt x="41297" y="138442"/>
                    </a:lnTo>
                    <a:cubicBezTo>
                      <a:pt x="41297" y="138570"/>
                      <a:pt x="41297" y="138635"/>
                      <a:pt x="41297" y="138763"/>
                    </a:cubicBezTo>
                    <a:lnTo>
                      <a:pt x="39242" y="148588"/>
                    </a:lnTo>
                    <a:cubicBezTo>
                      <a:pt x="39242" y="148652"/>
                      <a:pt x="39178" y="148780"/>
                      <a:pt x="39178" y="148844"/>
                    </a:cubicBezTo>
                    <a:lnTo>
                      <a:pt x="36673" y="154302"/>
                    </a:lnTo>
                    <a:lnTo>
                      <a:pt x="35581" y="158669"/>
                    </a:lnTo>
                    <a:cubicBezTo>
                      <a:pt x="35581" y="158797"/>
                      <a:pt x="35517" y="158862"/>
                      <a:pt x="35453" y="158990"/>
                    </a:cubicBezTo>
                    <a:lnTo>
                      <a:pt x="33719" y="161880"/>
                    </a:lnTo>
                    <a:lnTo>
                      <a:pt x="32627" y="164833"/>
                    </a:lnTo>
                    <a:lnTo>
                      <a:pt x="32177" y="168108"/>
                    </a:lnTo>
                    <a:lnTo>
                      <a:pt x="32819" y="179410"/>
                    </a:lnTo>
                    <a:lnTo>
                      <a:pt x="34425" y="180437"/>
                    </a:lnTo>
                    <a:cubicBezTo>
                      <a:pt x="34618" y="180565"/>
                      <a:pt x="34746" y="180758"/>
                      <a:pt x="34810" y="180951"/>
                    </a:cubicBezTo>
                    <a:lnTo>
                      <a:pt x="37122" y="186216"/>
                    </a:lnTo>
                    <a:cubicBezTo>
                      <a:pt x="37187" y="186345"/>
                      <a:pt x="37187" y="186473"/>
                      <a:pt x="37187" y="186537"/>
                    </a:cubicBezTo>
                    <a:lnTo>
                      <a:pt x="37444" y="189041"/>
                    </a:lnTo>
                    <a:lnTo>
                      <a:pt x="37251" y="192894"/>
                    </a:lnTo>
                    <a:lnTo>
                      <a:pt x="37765" y="194499"/>
                    </a:lnTo>
                    <a:lnTo>
                      <a:pt x="39370" y="196297"/>
                    </a:lnTo>
                    <a:lnTo>
                      <a:pt x="45536" y="196940"/>
                    </a:lnTo>
                    <a:cubicBezTo>
                      <a:pt x="45857" y="197004"/>
                      <a:pt x="46114" y="197132"/>
                      <a:pt x="46307" y="197389"/>
                    </a:cubicBezTo>
                    <a:lnTo>
                      <a:pt x="48169" y="199893"/>
                    </a:lnTo>
                    <a:lnTo>
                      <a:pt x="50417" y="200921"/>
                    </a:lnTo>
                    <a:cubicBezTo>
                      <a:pt x="50738" y="201049"/>
                      <a:pt x="50995" y="201370"/>
                      <a:pt x="51059" y="201691"/>
                    </a:cubicBezTo>
                    <a:lnTo>
                      <a:pt x="51509" y="203746"/>
                    </a:lnTo>
                    <a:cubicBezTo>
                      <a:pt x="51509" y="203875"/>
                      <a:pt x="51573" y="204003"/>
                      <a:pt x="51509" y="204131"/>
                    </a:cubicBezTo>
                    <a:lnTo>
                      <a:pt x="51252" y="206186"/>
                    </a:lnTo>
                    <a:lnTo>
                      <a:pt x="50803" y="208369"/>
                    </a:lnTo>
                    <a:cubicBezTo>
                      <a:pt x="50738" y="208498"/>
                      <a:pt x="50674" y="208690"/>
                      <a:pt x="50610" y="208819"/>
                    </a:cubicBezTo>
                    <a:lnTo>
                      <a:pt x="48555" y="211580"/>
                    </a:lnTo>
                    <a:lnTo>
                      <a:pt x="47142" y="213250"/>
                    </a:lnTo>
                    <a:cubicBezTo>
                      <a:pt x="47077" y="213314"/>
                      <a:pt x="47013" y="213378"/>
                      <a:pt x="46949" y="213442"/>
                    </a:cubicBezTo>
                    <a:lnTo>
                      <a:pt x="45151" y="214791"/>
                    </a:lnTo>
                    <a:cubicBezTo>
                      <a:pt x="45086" y="214855"/>
                      <a:pt x="45022" y="214919"/>
                      <a:pt x="44894" y="214919"/>
                    </a:cubicBezTo>
                    <a:lnTo>
                      <a:pt x="42325" y="216011"/>
                    </a:lnTo>
                    <a:lnTo>
                      <a:pt x="41554" y="216653"/>
                    </a:lnTo>
                    <a:lnTo>
                      <a:pt x="40976" y="218194"/>
                    </a:lnTo>
                    <a:lnTo>
                      <a:pt x="40398" y="220634"/>
                    </a:lnTo>
                    <a:lnTo>
                      <a:pt x="40848" y="225899"/>
                    </a:lnTo>
                    <a:lnTo>
                      <a:pt x="40591" y="229238"/>
                    </a:lnTo>
                    <a:cubicBezTo>
                      <a:pt x="40591" y="229303"/>
                      <a:pt x="40591" y="229367"/>
                      <a:pt x="40526" y="229495"/>
                    </a:cubicBezTo>
                    <a:lnTo>
                      <a:pt x="40077" y="231101"/>
                    </a:lnTo>
                    <a:lnTo>
                      <a:pt x="39306" y="232642"/>
                    </a:lnTo>
                    <a:lnTo>
                      <a:pt x="35774" y="237393"/>
                    </a:lnTo>
                    <a:lnTo>
                      <a:pt x="34489" y="239577"/>
                    </a:lnTo>
                    <a:cubicBezTo>
                      <a:pt x="34425" y="239641"/>
                      <a:pt x="34361" y="239705"/>
                      <a:pt x="34297" y="239769"/>
                    </a:cubicBezTo>
                    <a:lnTo>
                      <a:pt x="32498" y="241567"/>
                    </a:lnTo>
                    <a:lnTo>
                      <a:pt x="31021" y="243494"/>
                    </a:lnTo>
                    <a:lnTo>
                      <a:pt x="28580" y="245677"/>
                    </a:lnTo>
                    <a:lnTo>
                      <a:pt x="25498" y="247796"/>
                    </a:lnTo>
                    <a:lnTo>
                      <a:pt x="20552" y="250172"/>
                    </a:lnTo>
                    <a:lnTo>
                      <a:pt x="18497" y="250685"/>
                    </a:lnTo>
                    <a:cubicBezTo>
                      <a:pt x="18369" y="250750"/>
                      <a:pt x="18176" y="250750"/>
                      <a:pt x="18047" y="250685"/>
                    </a:cubicBezTo>
                    <a:lnTo>
                      <a:pt x="16699" y="250429"/>
                    </a:lnTo>
                    <a:cubicBezTo>
                      <a:pt x="16634" y="250429"/>
                      <a:pt x="16506" y="250364"/>
                      <a:pt x="16442" y="250364"/>
                    </a:cubicBezTo>
                    <a:lnTo>
                      <a:pt x="14836" y="249658"/>
                    </a:lnTo>
                    <a:cubicBezTo>
                      <a:pt x="14772" y="249594"/>
                      <a:pt x="14643" y="249594"/>
                      <a:pt x="14579" y="249530"/>
                    </a:cubicBezTo>
                    <a:lnTo>
                      <a:pt x="11625" y="247218"/>
                    </a:lnTo>
                    <a:lnTo>
                      <a:pt x="10726" y="246704"/>
                    </a:lnTo>
                    <a:lnTo>
                      <a:pt x="7900" y="246062"/>
                    </a:lnTo>
                    <a:cubicBezTo>
                      <a:pt x="7707" y="245998"/>
                      <a:pt x="7514" y="245934"/>
                      <a:pt x="7322" y="245741"/>
                    </a:cubicBezTo>
                    <a:lnTo>
                      <a:pt x="6166" y="244585"/>
                    </a:lnTo>
                    <a:lnTo>
                      <a:pt x="4432" y="242595"/>
                    </a:lnTo>
                    <a:lnTo>
                      <a:pt x="3468" y="242017"/>
                    </a:lnTo>
                    <a:lnTo>
                      <a:pt x="2119" y="241439"/>
                    </a:lnTo>
                    <a:lnTo>
                      <a:pt x="0" y="240989"/>
                    </a:lnTo>
                    <a:lnTo>
                      <a:pt x="1477" y="242787"/>
                    </a:lnTo>
                    <a:lnTo>
                      <a:pt x="3982" y="244842"/>
                    </a:lnTo>
                    <a:lnTo>
                      <a:pt x="7514" y="246640"/>
                    </a:lnTo>
                    <a:cubicBezTo>
                      <a:pt x="7579" y="246704"/>
                      <a:pt x="7707" y="246768"/>
                      <a:pt x="7771" y="246833"/>
                    </a:cubicBezTo>
                    <a:lnTo>
                      <a:pt x="11432" y="250043"/>
                    </a:lnTo>
                    <a:lnTo>
                      <a:pt x="15414" y="254474"/>
                    </a:lnTo>
                    <a:cubicBezTo>
                      <a:pt x="15478" y="254538"/>
                      <a:pt x="15543" y="254602"/>
                      <a:pt x="15607" y="254731"/>
                    </a:cubicBezTo>
                    <a:lnTo>
                      <a:pt x="16056" y="255630"/>
                    </a:lnTo>
                    <a:cubicBezTo>
                      <a:pt x="16121" y="255758"/>
                      <a:pt x="16185" y="255951"/>
                      <a:pt x="16185" y="256143"/>
                    </a:cubicBezTo>
                    <a:lnTo>
                      <a:pt x="16185" y="257171"/>
                    </a:lnTo>
                    <a:lnTo>
                      <a:pt x="16185" y="257171"/>
                    </a:lnTo>
                    <a:lnTo>
                      <a:pt x="17790" y="259739"/>
                    </a:lnTo>
                    <a:lnTo>
                      <a:pt x="18754" y="260703"/>
                    </a:lnTo>
                    <a:lnTo>
                      <a:pt x="20938" y="261987"/>
                    </a:lnTo>
                    <a:lnTo>
                      <a:pt x="23057" y="262822"/>
                    </a:lnTo>
                    <a:lnTo>
                      <a:pt x="25883" y="263464"/>
                    </a:lnTo>
                    <a:lnTo>
                      <a:pt x="34232" y="264555"/>
                    </a:lnTo>
                    <a:cubicBezTo>
                      <a:pt x="34361" y="264555"/>
                      <a:pt x="34553" y="264619"/>
                      <a:pt x="34682" y="264684"/>
                    </a:cubicBezTo>
                    <a:lnTo>
                      <a:pt x="37444" y="266289"/>
                    </a:lnTo>
                    <a:cubicBezTo>
                      <a:pt x="37636" y="266417"/>
                      <a:pt x="37829" y="266610"/>
                      <a:pt x="37893" y="266803"/>
                    </a:cubicBezTo>
                    <a:lnTo>
                      <a:pt x="38343" y="267894"/>
                    </a:lnTo>
                    <a:lnTo>
                      <a:pt x="39435" y="268215"/>
                    </a:lnTo>
                    <a:lnTo>
                      <a:pt x="42261" y="268665"/>
                    </a:lnTo>
                    <a:lnTo>
                      <a:pt x="47077" y="268408"/>
                    </a:lnTo>
                    <a:lnTo>
                      <a:pt x="53693" y="268986"/>
                    </a:lnTo>
                    <a:lnTo>
                      <a:pt x="53821" y="268665"/>
                    </a:lnTo>
                    <a:lnTo>
                      <a:pt x="55363" y="261794"/>
                    </a:lnTo>
                    <a:cubicBezTo>
                      <a:pt x="55363" y="261666"/>
                      <a:pt x="55427" y="261537"/>
                      <a:pt x="55491" y="261409"/>
                    </a:cubicBezTo>
                    <a:lnTo>
                      <a:pt x="57803" y="257749"/>
                    </a:lnTo>
                    <a:cubicBezTo>
                      <a:pt x="57867" y="257620"/>
                      <a:pt x="57932" y="257556"/>
                      <a:pt x="58060" y="257492"/>
                    </a:cubicBezTo>
                    <a:lnTo>
                      <a:pt x="59409" y="256336"/>
                    </a:lnTo>
                    <a:cubicBezTo>
                      <a:pt x="59537" y="256208"/>
                      <a:pt x="59730" y="256143"/>
                      <a:pt x="59923" y="256079"/>
                    </a:cubicBezTo>
                    <a:lnTo>
                      <a:pt x="61079" y="255822"/>
                    </a:lnTo>
                    <a:cubicBezTo>
                      <a:pt x="61207" y="255822"/>
                      <a:pt x="61336" y="255822"/>
                      <a:pt x="61464" y="255822"/>
                    </a:cubicBezTo>
                    <a:lnTo>
                      <a:pt x="63262" y="256079"/>
                    </a:lnTo>
                    <a:cubicBezTo>
                      <a:pt x="63327" y="256079"/>
                      <a:pt x="63455" y="256143"/>
                      <a:pt x="63519" y="256143"/>
                    </a:cubicBezTo>
                    <a:lnTo>
                      <a:pt x="65574" y="256978"/>
                    </a:lnTo>
                    <a:lnTo>
                      <a:pt x="68272" y="256786"/>
                    </a:lnTo>
                    <a:cubicBezTo>
                      <a:pt x="68336" y="256786"/>
                      <a:pt x="68465" y="256786"/>
                      <a:pt x="68529" y="256786"/>
                    </a:cubicBezTo>
                    <a:lnTo>
                      <a:pt x="73346" y="257492"/>
                    </a:lnTo>
                    <a:lnTo>
                      <a:pt x="76621" y="257492"/>
                    </a:lnTo>
                    <a:lnTo>
                      <a:pt x="78355" y="257749"/>
                    </a:lnTo>
                    <a:cubicBezTo>
                      <a:pt x="78484" y="257749"/>
                      <a:pt x="78548" y="257813"/>
                      <a:pt x="78612" y="257813"/>
                    </a:cubicBezTo>
                    <a:lnTo>
                      <a:pt x="80025" y="258391"/>
                    </a:lnTo>
                    <a:lnTo>
                      <a:pt x="83493" y="258584"/>
                    </a:lnTo>
                    <a:cubicBezTo>
                      <a:pt x="83558" y="258584"/>
                      <a:pt x="83686" y="258584"/>
                      <a:pt x="83750" y="258648"/>
                    </a:cubicBezTo>
                    <a:lnTo>
                      <a:pt x="85484" y="259161"/>
                    </a:lnTo>
                    <a:lnTo>
                      <a:pt x="86640" y="258327"/>
                    </a:lnTo>
                    <a:cubicBezTo>
                      <a:pt x="86769" y="258262"/>
                      <a:pt x="86833" y="258198"/>
                      <a:pt x="86962" y="258134"/>
                    </a:cubicBezTo>
                    <a:lnTo>
                      <a:pt x="89916" y="257235"/>
                    </a:lnTo>
                    <a:cubicBezTo>
                      <a:pt x="90109" y="257171"/>
                      <a:pt x="90301" y="257171"/>
                      <a:pt x="90494" y="257235"/>
                    </a:cubicBezTo>
                    <a:lnTo>
                      <a:pt x="95953" y="258391"/>
                    </a:lnTo>
                    <a:cubicBezTo>
                      <a:pt x="96274" y="258455"/>
                      <a:pt x="96531" y="258648"/>
                      <a:pt x="96724" y="258905"/>
                    </a:cubicBezTo>
                    <a:cubicBezTo>
                      <a:pt x="96917" y="259161"/>
                      <a:pt x="96917" y="259482"/>
                      <a:pt x="96852" y="259804"/>
                    </a:cubicBezTo>
                    <a:lnTo>
                      <a:pt x="96403" y="261409"/>
                    </a:lnTo>
                    <a:lnTo>
                      <a:pt x="96210" y="262629"/>
                    </a:lnTo>
                    <a:lnTo>
                      <a:pt x="97302" y="267445"/>
                    </a:lnTo>
                    <a:lnTo>
                      <a:pt x="97944" y="269243"/>
                    </a:lnTo>
                    <a:lnTo>
                      <a:pt x="99165" y="271233"/>
                    </a:lnTo>
                    <a:lnTo>
                      <a:pt x="109954" y="279774"/>
                    </a:lnTo>
                    <a:cubicBezTo>
                      <a:pt x="110147" y="279966"/>
                      <a:pt x="110340" y="280159"/>
                      <a:pt x="110340" y="280416"/>
                    </a:cubicBezTo>
                    <a:lnTo>
                      <a:pt x="110789" y="282727"/>
                    </a:lnTo>
                    <a:cubicBezTo>
                      <a:pt x="110789" y="282856"/>
                      <a:pt x="110789" y="283048"/>
                      <a:pt x="110789" y="283177"/>
                    </a:cubicBezTo>
                    <a:lnTo>
                      <a:pt x="110404" y="284911"/>
                    </a:lnTo>
                    <a:lnTo>
                      <a:pt x="111175" y="287415"/>
                    </a:lnTo>
                    <a:lnTo>
                      <a:pt x="115670" y="294350"/>
                    </a:lnTo>
                    <a:lnTo>
                      <a:pt x="117148" y="296019"/>
                    </a:lnTo>
                    <a:cubicBezTo>
                      <a:pt x="117276" y="296148"/>
                      <a:pt x="117405" y="296405"/>
                      <a:pt x="117405" y="296597"/>
                    </a:cubicBezTo>
                    <a:lnTo>
                      <a:pt x="117533" y="297368"/>
                    </a:lnTo>
                    <a:lnTo>
                      <a:pt x="119010" y="298010"/>
                    </a:lnTo>
                    <a:cubicBezTo>
                      <a:pt x="119460" y="298203"/>
                      <a:pt x="119717" y="298652"/>
                      <a:pt x="119717" y="299102"/>
                    </a:cubicBezTo>
                    <a:lnTo>
                      <a:pt x="119460" y="307770"/>
                    </a:lnTo>
                    <a:cubicBezTo>
                      <a:pt x="119460" y="308027"/>
                      <a:pt x="119331" y="308284"/>
                      <a:pt x="119203" y="308477"/>
                    </a:cubicBezTo>
                    <a:lnTo>
                      <a:pt x="114065" y="314641"/>
                    </a:lnTo>
                    <a:lnTo>
                      <a:pt x="117790" y="319971"/>
                    </a:lnTo>
                    <a:lnTo>
                      <a:pt x="118432" y="320484"/>
                    </a:lnTo>
                    <a:lnTo>
                      <a:pt x="119909" y="321126"/>
                    </a:lnTo>
                    <a:cubicBezTo>
                      <a:pt x="120231" y="321255"/>
                      <a:pt x="120487" y="321576"/>
                      <a:pt x="120552" y="321897"/>
                    </a:cubicBezTo>
                    <a:lnTo>
                      <a:pt x="121001" y="323952"/>
                    </a:lnTo>
                    <a:cubicBezTo>
                      <a:pt x="121001" y="324080"/>
                      <a:pt x="121065" y="324209"/>
                      <a:pt x="121001" y="324337"/>
                    </a:cubicBezTo>
                    <a:lnTo>
                      <a:pt x="120809" y="326392"/>
                    </a:lnTo>
                    <a:lnTo>
                      <a:pt x="121644" y="328896"/>
                    </a:lnTo>
                    <a:cubicBezTo>
                      <a:pt x="121772" y="329217"/>
                      <a:pt x="121708" y="329538"/>
                      <a:pt x="121579" y="329795"/>
                    </a:cubicBezTo>
                    <a:lnTo>
                      <a:pt x="120423" y="331850"/>
                    </a:lnTo>
                    <a:lnTo>
                      <a:pt x="118561" y="334675"/>
                    </a:lnTo>
                    <a:lnTo>
                      <a:pt x="113166" y="343087"/>
                    </a:lnTo>
                    <a:lnTo>
                      <a:pt x="113744" y="344500"/>
                    </a:lnTo>
                    <a:lnTo>
                      <a:pt x="114129" y="344757"/>
                    </a:lnTo>
                    <a:lnTo>
                      <a:pt x="117918" y="346426"/>
                    </a:lnTo>
                    <a:lnTo>
                      <a:pt x="121194" y="346876"/>
                    </a:lnTo>
                    <a:lnTo>
                      <a:pt x="125176" y="347839"/>
                    </a:lnTo>
                    <a:cubicBezTo>
                      <a:pt x="125304" y="347839"/>
                      <a:pt x="125433" y="347903"/>
                      <a:pt x="125497" y="347967"/>
                    </a:cubicBezTo>
                    <a:lnTo>
                      <a:pt x="126653" y="348674"/>
                    </a:lnTo>
                    <a:cubicBezTo>
                      <a:pt x="126782" y="348738"/>
                      <a:pt x="126846" y="348802"/>
                      <a:pt x="126910" y="348930"/>
                    </a:cubicBezTo>
                    <a:lnTo>
                      <a:pt x="128387" y="350600"/>
                    </a:lnTo>
                    <a:lnTo>
                      <a:pt x="130057" y="351627"/>
                    </a:lnTo>
                    <a:lnTo>
                      <a:pt x="133718" y="354645"/>
                    </a:lnTo>
                    <a:lnTo>
                      <a:pt x="136672" y="353168"/>
                    </a:lnTo>
                    <a:cubicBezTo>
                      <a:pt x="136737" y="353104"/>
                      <a:pt x="136801" y="353104"/>
                      <a:pt x="136929" y="353104"/>
                    </a:cubicBezTo>
                    <a:lnTo>
                      <a:pt x="137828" y="352847"/>
                    </a:lnTo>
                    <a:cubicBezTo>
                      <a:pt x="137893" y="352847"/>
                      <a:pt x="138021" y="352783"/>
                      <a:pt x="138085" y="352783"/>
                    </a:cubicBezTo>
                    <a:lnTo>
                      <a:pt x="139884" y="352783"/>
                    </a:lnTo>
                    <a:lnTo>
                      <a:pt x="141810" y="352590"/>
                    </a:lnTo>
                    <a:cubicBezTo>
                      <a:pt x="142003" y="352590"/>
                      <a:pt x="142196" y="352590"/>
                      <a:pt x="142388" y="352655"/>
                    </a:cubicBezTo>
                    <a:lnTo>
                      <a:pt x="143544" y="353104"/>
                    </a:lnTo>
                    <a:cubicBezTo>
                      <a:pt x="143801" y="353233"/>
                      <a:pt x="144058" y="353425"/>
                      <a:pt x="144187" y="353746"/>
                    </a:cubicBezTo>
                    <a:lnTo>
                      <a:pt x="144893" y="355352"/>
                    </a:lnTo>
                    <a:lnTo>
                      <a:pt x="145279" y="356572"/>
                    </a:lnTo>
                    <a:lnTo>
                      <a:pt x="146306" y="354774"/>
                    </a:lnTo>
                    <a:cubicBezTo>
                      <a:pt x="146435" y="354517"/>
                      <a:pt x="146692" y="354324"/>
                      <a:pt x="146948" y="354260"/>
                    </a:cubicBezTo>
                    <a:lnTo>
                      <a:pt x="147655" y="354003"/>
                    </a:lnTo>
                    <a:cubicBezTo>
                      <a:pt x="147848" y="353939"/>
                      <a:pt x="148040" y="353939"/>
                      <a:pt x="148233" y="353939"/>
                    </a:cubicBezTo>
                    <a:lnTo>
                      <a:pt x="151444" y="354581"/>
                    </a:lnTo>
                    <a:lnTo>
                      <a:pt x="155555" y="353746"/>
                    </a:lnTo>
                    <a:lnTo>
                      <a:pt x="156903" y="353104"/>
                    </a:lnTo>
                    <a:cubicBezTo>
                      <a:pt x="157032" y="353040"/>
                      <a:pt x="157096" y="353040"/>
                      <a:pt x="157225" y="353040"/>
                    </a:cubicBezTo>
                    <a:lnTo>
                      <a:pt x="159280" y="352783"/>
                    </a:lnTo>
                    <a:cubicBezTo>
                      <a:pt x="159408" y="352783"/>
                      <a:pt x="159472" y="352783"/>
                      <a:pt x="159601" y="352783"/>
                    </a:cubicBezTo>
                    <a:lnTo>
                      <a:pt x="162106" y="353233"/>
                    </a:lnTo>
                    <a:cubicBezTo>
                      <a:pt x="162491" y="353297"/>
                      <a:pt x="162748" y="353554"/>
                      <a:pt x="162941" y="353875"/>
                    </a:cubicBezTo>
                    <a:lnTo>
                      <a:pt x="164354" y="356893"/>
                    </a:lnTo>
                    <a:cubicBezTo>
                      <a:pt x="164418" y="357021"/>
                      <a:pt x="164418" y="357085"/>
                      <a:pt x="164418" y="357214"/>
                    </a:cubicBezTo>
                    <a:lnTo>
                      <a:pt x="165124" y="363442"/>
                    </a:lnTo>
                    <a:cubicBezTo>
                      <a:pt x="165124" y="363507"/>
                      <a:pt x="165124" y="363635"/>
                      <a:pt x="165124" y="363699"/>
                    </a:cubicBezTo>
                    <a:lnTo>
                      <a:pt x="164482" y="368066"/>
                    </a:lnTo>
                    <a:lnTo>
                      <a:pt x="164996" y="370955"/>
                    </a:lnTo>
                    <a:lnTo>
                      <a:pt x="166602" y="370827"/>
                    </a:lnTo>
                    <a:lnTo>
                      <a:pt x="167180" y="370442"/>
                    </a:lnTo>
                    <a:lnTo>
                      <a:pt x="168400" y="369029"/>
                    </a:lnTo>
                    <a:lnTo>
                      <a:pt x="169492" y="367103"/>
                    </a:lnTo>
                    <a:cubicBezTo>
                      <a:pt x="169749" y="366653"/>
                      <a:pt x="170198" y="366460"/>
                      <a:pt x="170712" y="366525"/>
                    </a:cubicBezTo>
                    <a:lnTo>
                      <a:pt x="174565" y="367231"/>
                    </a:lnTo>
                    <a:cubicBezTo>
                      <a:pt x="174694" y="367231"/>
                      <a:pt x="174822" y="367295"/>
                      <a:pt x="174951" y="367359"/>
                    </a:cubicBezTo>
                    <a:lnTo>
                      <a:pt x="183493" y="372047"/>
                    </a:lnTo>
                    <a:lnTo>
                      <a:pt x="186511" y="372625"/>
                    </a:lnTo>
                    <a:lnTo>
                      <a:pt x="188824" y="372240"/>
                    </a:lnTo>
                    <a:lnTo>
                      <a:pt x="191264" y="370827"/>
                    </a:lnTo>
                    <a:lnTo>
                      <a:pt x="195246" y="367038"/>
                    </a:lnTo>
                    <a:lnTo>
                      <a:pt x="196980" y="364855"/>
                    </a:lnTo>
                    <a:lnTo>
                      <a:pt x="198457" y="362736"/>
                    </a:lnTo>
                    <a:lnTo>
                      <a:pt x="199999" y="358562"/>
                    </a:lnTo>
                    <a:lnTo>
                      <a:pt x="202761" y="352976"/>
                    </a:lnTo>
                    <a:cubicBezTo>
                      <a:pt x="203017" y="352462"/>
                      <a:pt x="203531" y="352270"/>
                      <a:pt x="204045" y="352398"/>
                    </a:cubicBezTo>
                    <a:lnTo>
                      <a:pt x="207449" y="353297"/>
                    </a:lnTo>
                    <a:cubicBezTo>
                      <a:pt x="207770" y="353361"/>
                      <a:pt x="208091" y="353618"/>
                      <a:pt x="208220" y="354003"/>
                    </a:cubicBezTo>
                    <a:lnTo>
                      <a:pt x="209247" y="356636"/>
                    </a:lnTo>
                    <a:lnTo>
                      <a:pt x="209440" y="356764"/>
                    </a:lnTo>
                    <a:lnTo>
                      <a:pt x="210339" y="356507"/>
                    </a:lnTo>
                    <a:lnTo>
                      <a:pt x="211560" y="355673"/>
                    </a:lnTo>
                    <a:lnTo>
                      <a:pt x="213615" y="353361"/>
                    </a:lnTo>
                    <a:lnTo>
                      <a:pt x="214000" y="351371"/>
                    </a:lnTo>
                    <a:cubicBezTo>
                      <a:pt x="214000" y="351242"/>
                      <a:pt x="214064" y="351178"/>
                      <a:pt x="214129" y="351114"/>
                    </a:cubicBezTo>
                    <a:lnTo>
                      <a:pt x="214835" y="349765"/>
                    </a:lnTo>
                    <a:cubicBezTo>
                      <a:pt x="214899" y="349637"/>
                      <a:pt x="214963" y="349573"/>
                      <a:pt x="215028" y="349444"/>
                    </a:cubicBezTo>
                    <a:lnTo>
                      <a:pt x="215927" y="348545"/>
                    </a:lnTo>
                    <a:cubicBezTo>
                      <a:pt x="216055" y="348417"/>
                      <a:pt x="216184" y="348353"/>
                      <a:pt x="216376" y="348288"/>
                    </a:cubicBezTo>
                    <a:lnTo>
                      <a:pt x="219588" y="347132"/>
                    </a:lnTo>
                    <a:cubicBezTo>
                      <a:pt x="219716" y="347068"/>
                      <a:pt x="219845" y="347068"/>
                      <a:pt x="219973" y="347068"/>
                    </a:cubicBezTo>
                    <a:lnTo>
                      <a:pt x="232497" y="347325"/>
                    </a:lnTo>
                    <a:cubicBezTo>
                      <a:pt x="232561" y="347325"/>
                      <a:pt x="232690" y="347325"/>
                      <a:pt x="232754" y="347389"/>
                    </a:cubicBezTo>
                    <a:lnTo>
                      <a:pt x="237121" y="348545"/>
                    </a:lnTo>
                    <a:lnTo>
                      <a:pt x="240204" y="349701"/>
                    </a:lnTo>
                    <a:lnTo>
                      <a:pt x="243030" y="351242"/>
                    </a:lnTo>
                    <a:lnTo>
                      <a:pt x="245021" y="351242"/>
                    </a:lnTo>
                    <a:lnTo>
                      <a:pt x="242709" y="349380"/>
                    </a:lnTo>
                    <a:lnTo>
                      <a:pt x="240718" y="348096"/>
                    </a:lnTo>
                    <a:lnTo>
                      <a:pt x="236800" y="346362"/>
                    </a:lnTo>
                    <a:lnTo>
                      <a:pt x="234809" y="345142"/>
                    </a:lnTo>
                    <a:cubicBezTo>
                      <a:pt x="234681" y="345078"/>
                      <a:pt x="234617" y="345013"/>
                      <a:pt x="234552" y="344885"/>
                    </a:cubicBezTo>
                    <a:lnTo>
                      <a:pt x="231791" y="341674"/>
                    </a:lnTo>
                    <a:cubicBezTo>
                      <a:pt x="231726" y="341610"/>
                      <a:pt x="231662" y="341546"/>
                      <a:pt x="231662" y="341482"/>
                    </a:cubicBezTo>
                    <a:lnTo>
                      <a:pt x="223249" y="325300"/>
                    </a:lnTo>
                    <a:lnTo>
                      <a:pt x="221579" y="320613"/>
                    </a:lnTo>
                    <a:lnTo>
                      <a:pt x="220423" y="316182"/>
                    </a:lnTo>
                    <a:lnTo>
                      <a:pt x="219909" y="311430"/>
                    </a:lnTo>
                    <a:cubicBezTo>
                      <a:pt x="219909" y="311302"/>
                      <a:pt x="219909" y="311238"/>
                      <a:pt x="219909" y="311109"/>
                    </a:cubicBezTo>
                    <a:lnTo>
                      <a:pt x="220166" y="309761"/>
                    </a:lnTo>
                    <a:lnTo>
                      <a:pt x="221450" y="303596"/>
                    </a:lnTo>
                    <a:lnTo>
                      <a:pt x="221450" y="303532"/>
                    </a:lnTo>
                    <a:lnTo>
                      <a:pt x="220808" y="303083"/>
                    </a:lnTo>
                    <a:cubicBezTo>
                      <a:pt x="220744" y="303018"/>
                      <a:pt x="220680" y="302954"/>
                      <a:pt x="220615" y="302890"/>
                    </a:cubicBezTo>
                    <a:lnTo>
                      <a:pt x="215606" y="296340"/>
                    </a:lnTo>
                    <a:lnTo>
                      <a:pt x="210917" y="295120"/>
                    </a:lnTo>
                    <a:lnTo>
                      <a:pt x="198522" y="295377"/>
                    </a:lnTo>
                    <a:lnTo>
                      <a:pt x="190750" y="293965"/>
                    </a:lnTo>
                    <a:lnTo>
                      <a:pt x="183942" y="291653"/>
                    </a:lnTo>
                    <a:cubicBezTo>
                      <a:pt x="183814" y="291589"/>
                      <a:pt x="183750" y="291589"/>
                      <a:pt x="183621" y="291524"/>
                    </a:cubicBezTo>
                    <a:lnTo>
                      <a:pt x="177905" y="287415"/>
                    </a:lnTo>
                    <a:cubicBezTo>
                      <a:pt x="177777" y="287351"/>
                      <a:pt x="177648" y="287222"/>
                      <a:pt x="177584" y="287094"/>
                    </a:cubicBezTo>
                    <a:lnTo>
                      <a:pt x="173474" y="280223"/>
                    </a:lnTo>
                    <a:cubicBezTo>
                      <a:pt x="173409" y="280095"/>
                      <a:pt x="173345" y="279966"/>
                      <a:pt x="173345" y="279838"/>
                    </a:cubicBezTo>
                    <a:lnTo>
                      <a:pt x="172639" y="276178"/>
                    </a:lnTo>
                    <a:cubicBezTo>
                      <a:pt x="172574" y="275985"/>
                      <a:pt x="172639" y="275792"/>
                      <a:pt x="172703" y="275600"/>
                    </a:cubicBezTo>
                    <a:lnTo>
                      <a:pt x="175015" y="269243"/>
                    </a:lnTo>
                    <a:lnTo>
                      <a:pt x="175593" y="266161"/>
                    </a:lnTo>
                    <a:lnTo>
                      <a:pt x="175143" y="263399"/>
                    </a:lnTo>
                    <a:lnTo>
                      <a:pt x="173152" y="257685"/>
                    </a:lnTo>
                    <a:lnTo>
                      <a:pt x="172639" y="254281"/>
                    </a:lnTo>
                    <a:cubicBezTo>
                      <a:pt x="172639" y="254217"/>
                      <a:pt x="172639" y="254089"/>
                      <a:pt x="172639" y="254024"/>
                    </a:cubicBezTo>
                    <a:lnTo>
                      <a:pt x="173987" y="237843"/>
                    </a:lnTo>
                    <a:cubicBezTo>
                      <a:pt x="173987" y="237779"/>
                      <a:pt x="173987" y="237650"/>
                      <a:pt x="174052" y="237586"/>
                    </a:cubicBezTo>
                    <a:lnTo>
                      <a:pt x="177006" y="228018"/>
                    </a:lnTo>
                    <a:lnTo>
                      <a:pt x="177391" y="225578"/>
                    </a:lnTo>
                    <a:lnTo>
                      <a:pt x="176942" y="219093"/>
                    </a:lnTo>
                    <a:lnTo>
                      <a:pt x="176364" y="216781"/>
                    </a:lnTo>
                    <a:lnTo>
                      <a:pt x="175336" y="215369"/>
                    </a:lnTo>
                    <a:lnTo>
                      <a:pt x="172189" y="211580"/>
                    </a:lnTo>
                    <a:cubicBezTo>
                      <a:pt x="172125" y="211516"/>
                      <a:pt x="172061" y="211452"/>
                      <a:pt x="172061" y="211387"/>
                    </a:cubicBezTo>
                    <a:lnTo>
                      <a:pt x="171354" y="210039"/>
                    </a:lnTo>
                    <a:cubicBezTo>
                      <a:pt x="171226" y="209782"/>
                      <a:pt x="171226" y="209397"/>
                      <a:pt x="171290" y="209140"/>
                    </a:cubicBezTo>
                    <a:lnTo>
                      <a:pt x="171996" y="207342"/>
                    </a:lnTo>
                    <a:cubicBezTo>
                      <a:pt x="172061" y="207149"/>
                      <a:pt x="172253" y="206957"/>
                      <a:pt x="172446" y="206764"/>
                    </a:cubicBezTo>
                    <a:lnTo>
                      <a:pt x="173795" y="205865"/>
                    </a:lnTo>
                    <a:lnTo>
                      <a:pt x="177006" y="204452"/>
                    </a:lnTo>
                    <a:lnTo>
                      <a:pt x="179126" y="202526"/>
                    </a:lnTo>
                    <a:lnTo>
                      <a:pt x="180795" y="200664"/>
                    </a:lnTo>
                    <a:lnTo>
                      <a:pt x="182016" y="198416"/>
                    </a:lnTo>
                    <a:lnTo>
                      <a:pt x="182658" y="195591"/>
                    </a:lnTo>
                    <a:cubicBezTo>
                      <a:pt x="182658" y="195463"/>
                      <a:pt x="182722" y="195398"/>
                      <a:pt x="182786" y="195270"/>
                    </a:cubicBezTo>
                    <a:lnTo>
                      <a:pt x="184392" y="192509"/>
                    </a:lnTo>
                    <a:cubicBezTo>
                      <a:pt x="184585" y="192188"/>
                      <a:pt x="184842" y="191995"/>
                      <a:pt x="185163" y="191931"/>
                    </a:cubicBezTo>
                    <a:lnTo>
                      <a:pt x="187924" y="191481"/>
                    </a:lnTo>
                    <a:cubicBezTo>
                      <a:pt x="188053" y="191481"/>
                      <a:pt x="188181" y="191481"/>
                      <a:pt x="188310" y="191481"/>
                    </a:cubicBezTo>
                    <a:lnTo>
                      <a:pt x="191714" y="192188"/>
                    </a:lnTo>
                    <a:lnTo>
                      <a:pt x="193384" y="192188"/>
                    </a:lnTo>
                    <a:lnTo>
                      <a:pt x="195310" y="189362"/>
                    </a:lnTo>
                    <a:lnTo>
                      <a:pt x="195118" y="183969"/>
                    </a:lnTo>
                    <a:lnTo>
                      <a:pt x="191714" y="173630"/>
                    </a:lnTo>
                    <a:lnTo>
                      <a:pt x="186768" y="164255"/>
                    </a:lnTo>
                    <a:cubicBezTo>
                      <a:pt x="186704" y="164191"/>
                      <a:pt x="186704" y="164063"/>
                      <a:pt x="186704" y="163999"/>
                    </a:cubicBezTo>
                    <a:lnTo>
                      <a:pt x="185805" y="160338"/>
                    </a:lnTo>
                    <a:cubicBezTo>
                      <a:pt x="185805" y="160210"/>
                      <a:pt x="185741" y="160082"/>
                      <a:pt x="185805" y="159953"/>
                    </a:cubicBezTo>
                    <a:lnTo>
                      <a:pt x="186062" y="157449"/>
                    </a:lnTo>
                    <a:lnTo>
                      <a:pt x="187475" y="152248"/>
                    </a:lnTo>
                    <a:lnTo>
                      <a:pt x="187668" y="150064"/>
                    </a:lnTo>
                    <a:lnTo>
                      <a:pt x="187218" y="147689"/>
                    </a:lnTo>
                    <a:lnTo>
                      <a:pt x="186383" y="145249"/>
                    </a:lnTo>
                    <a:lnTo>
                      <a:pt x="184906" y="143130"/>
                    </a:lnTo>
                    <a:lnTo>
                      <a:pt x="183236" y="141460"/>
                    </a:lnTo>
                    <a:lnTo>
                      <a:pt x="182208" y="140754"/>
                    </a:lnTo>
                    <a:lnTo>
                      <a:pt x="179382" y="139919"/>
                    </a:lnTo>
                    <a:cubicBezTo>
                      <a:pt x="179254" y="139855"/>
                      <a:pt x="179061" y="139791"/>
                      <a:pt x="178997" y="139662"/>
                    </a:cubicBezTo>
                    <a:lnTo>
                      <a:pt x="177199" y="138057"/>
                    </a:lnTo>
                    <a:lnTo>
                      <a:pt x="161399" y="121105"/>
                    </a:lnTo>
                    <a:lnTo>
                      <a:pt x="146563" y="104923"/>
                    </a:lnTo>
                    <a:lnTo>
                      <a:pt x="143223" y="99529"/>
                    </a:lnTo>
                    <a:cubicBezTo>
                      <a:pt x="143159" y="99465"/>
                      <a:pt x="143095" y="99337"/>
                      <a:pt x="143095" y="99208"/>
                    </a:cubicBezTo>
                    <a:lnTo>
                      <a:pt x="136223" y="72496"/>
                    </a:lnTo>
                    <a:lnTo>
                      <a:pt x="126717" y="36023"/>
                    </a:lnTo>
                    <a:lnTo>
                      <a:pt x="124405" y="33262"/>
                    </a:lnTo>
                    <a:cubicBezTo>
                      <a:pt x="124084" y="32877"/>
                      <a:pt x="124020" y="32363"/>
                      <a:pt x="124277" y="31978"/>
                    </a:cubicBezTo>
                    <a:lnTo>
                      <a:pt x="126075" y="28767"/>
                    </a:lnTo>
                    <a:lnTo>
                      <a:pt x="125690" y="27804"/>
                    </a:lnTo>
                    <a:lnTo>
                      <a:pt x="123506" y="26391"/>
                    </a:lnTo>
                    <a:lnTo>
                      <a:pt x="121258" y="24337"/>
                    </a:lnTo>
                    <a:lnTo>
                      <a:pt x="120873" y="24786"/>
                    </a:lnTo>
                    <a:cubicBezTo>
                      <a:pt x="120680" y="25043"/>
                      <a:pt x="120359" y="25171"/>
                      <a:pt x="119974" y="25171"/>
                    </a:cubicBezTo>
                    <a:lnTo>
                      <a:pt x="118818" y="25171"/>
                    </a:lnTo>
                    <a:cubicBezTo>
                      <a:pt x="118689" y="25171"/>
                      <a:pt x="118561" y="25171"/>
                      <a:pt x="118432" y="25107"/>
                    </a:cubicBezTo>
                    <a:lnTo>
                      <a:pt x="117083" y="24658"/>
                    </a:lnTo>
                    <a:lnTo>
                      <a:pt x="115735" y="24529"/>
                    </a:lnTo>
                    <a:lnTo>
                      <a:pt x="114193" y="25107"/>
                    </a:lnTo>
                    <a:lnTo>
                      <a:pt x="113230" y="25685"/>
                    </a:lnTo>
                    <a:lnTo>
                      <a:pt x="108028" y="29088"/>
                    </a:lnTo>
                    <a:cubicBezTo>
                      <a:pt x="107963" y="29152"/>
                      <a:pt x="107899" y="29152"/>
                      <a:pt x="107771" y="29217"/>
                    </a:cubicBezTo>
                    <a:lnTo>
                      <a:pt x="104559" y="30373"/>
                    </a:lnTo>
                    <a:cubicBezTo>
                      <a:pt x="104367" y="30437"/>
                      <a:pt x="104110" y="30437"/>
                      <a:pt x="103917" y="30437"/>
                    </a:cubicBezTo>
                    <a:lnTo>
                      <a:pt x="100963" y="29730"/>
                    </a:lnTo>
                    <a:cubicBezTo>
                      <a:pt x="100706" y="29666"/>
                      <a:pt x="100449" y="29538"/>
                      <a:pt x="100321" y="29281"/>
                    </a:cubicBezTo>
                    <a:lnTo>
                      <a:pt x="97559" y="25428"/>
                    </a:lnTo>
                    <a:cubicBezTo>
                      <a:pt x="97495" y="25300"/>
                      <a:pt x="97430" y="25171"/>
                      <a:pt x="97366" y="24979"/>
                    </a:cubicBezTo>
                    <a:lnTo>
                      <a:pt x="96660" y="21575"/>
                    </a:lnTo>
                    <a:cubicBezTo>
                      <a:pt x="96660" y="21511"/>
                      <a:pt x="96660" y="21383"/>
                      <a:pt x="96660" y="21319"/>
                    </a:cubicBezTo>
                    <a:lnTo>
                      <a:pt x="96917" y="14962"/>
                    </a:lnTo>
                    <a:lnTo>
                      <a:pt x="96531" y="11622"/>
                    </a:lnTo>
                    <a:lnTo>
                      <a:pt x="94926" y="9824"/>
                    </a:lnTo>
                    <a:cubicBezTo>
                      <a:pt x="94861" y="9760"/>
                      <a:pt x="94797" y="9696"/>
                      <a:pt x="94733" y="9568"/>
                    </a:cubicBezTo>
                    <a:lnTo>
                      <a:pt x="94026" y="8219"/>
                    </a:lnTo>
                    <a:cubicBezTo>
                      <a:pt x="93898" y="7962"/>
                      <a:pt x="93898" y="7641"/>
                      <a:pt x="93962" y="7320"/>
                    </a:cubicBezTo>
                    <a:lnTo>
                      <a:pt x="94540" y="5651"/>
                    </a:lnTo>
                    <a:lnTo>
                      <a:pt x="92870" y="706"/>
                    </a:lnTo>
                    <a:lnTo>
                      <a:pt x="92421" y="0"/>
                    </a:lnTo>
                    <a:lnTo>
                      <a:pt x="89852" y="193"/>
                    </a:lnTo>
                    <a:lnTo>
                      <a:pt x="83558" y="6100"/>
                    </a:lnTo>
                    <a:cubicBezTo>
                      <a:pt x="83493" y="6164"/>
                      <a:pt x="83429" y="6229"/>
                      <a:pt x="83365" y="6229"/>
                    </a:cubicBezTo>
                    <a:lnTo>
                      <a:pt x="79961" y="8283"/>
                    </a:lnTo>
                    <a:cubicBezTo>
                      <a:pt x="79897" y="8348"/>
                      <a:pt x="79768" y="8348"/>
                      <a:pt x="79704" y="8412"/>
                    </a:cubicBezTo>
                    <a:lnTo>
                      <a:pt x="75979" y="9503"/>
                    </a:lnTo>
                    <a:lnTo>
                      <a:pt x="73410" y="11237"/>
                    </a:lnTo>
                    <a:lnTo>
                      <a:pt x="68336" y="16117"/>
                    </a:lnTo>
                    <a:cubicBezTo>
                      <a:pt x="68272" y="16182"/>
                      <a:pt x="68143" y="16246"/>
                      <a:pt x="68079" y="16310"/>
                    </a:cubicBezTo>
                    <a:lnTo>
                      <a:pt x="62620" y="19071"/>
                    </a:lnTo>
                    <a:cubicBezTo>
                      <a:pt x="62492" y="19135"/>
                      <a:pt x="62363" y="19200"/>
                      <a:pt x="62235" y="19200"/>
                    </a:cubicBezTo>
                    <a:lnTo>
                      <a:pt x="55876" y="19906"/>
                    </a:lnTo>
                    <a:lnTo>
                      <a:pt x="38985" y="20355"/>
                    </a:lnTo>
                    <a:lnTo>
                      <a:pt x="32370" y="21896"/>
                    </a:lnTo>
                    <a:lnTo>
                      <a:pt x="31214" y="22153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1" name="Forma libre: forma 80">
                <a:extLst>
                  <a:ext uri="{FF2B5EF4-FFF2-40B4-BE49-F238E27FC236}">
                    <a16:creationId xmlns:a16="http://schemas.microsoft.com/office/drawing/2014/main" id="{5879105B-61E3-4D30-9CEE-358F992BCA28}"/>
                  </a:ext>
                </a:extLst>
              </p:cNvPr>
              <p:cNvSpPr/>
              <p:nvPr/>
            </p:nvSpPr>
            <p:spPr>
              <a:xfrm>
                <a:off x="1105645" y="981808"/>
                <a:ext cx="489849" cy="312008"/>
              </a:xfrm>
              <a:custGeom>
                <a:avLst/>
                <a:gdLst>
                  <a:gd name="connsiteX0" fmla="*/ 22415 w 489849"/>
                  <a:gd name="connsiteY0" fmla="*/ 197389 h 312008"/>
                  <a:gd name="connsiteX1" fmla="*/ 21516 w 489849"/>
                  <a:gd name="connsiteY1" fmla="*/ 200664 h 312008"/>
                  <a:gd name="connsiteX2" fmla="*/ 21451 w 489849"/>
                  <a:gd name="connsiteY2" fmla="*/ 200857 h 312008"/>
                  <a:gd name="connsiteX3" fmla="*/ 20552 w 489849"/>
                  <a:gd name="connsiteY3" fmla="*/ 202655 h 312008"/>
                  <a:gd name="connsiteX4" fmla="*/ 20295 w 489849"/>
                  <a:gd name="connsiteY4" fmla="*/ 202976 h 312008"/>
                  <a:gd name="connsiteX5" fmla="*/ 17791 w 489849"/>
                  <a:gd name="connsiteY5" fmla="*/ 205287 h 312008"/>
                  <a:gd name="connsiteX6" fmla="*/ 14258 w 489849"/>
                  <a:gd name="connsiteY6" fmla="*/ 209333 h 312008"/>
                  <a:gd name="connsiteX7" fmla="*/ 12974 w 489849"/>
                  <a:gd name="connsiteY7" fmla="*/ 209589 h 312008"/>
                  <a:gd name="connsiteX8" fmla="*/ 7514 w 489849"/>
                  <a:gd name="connsiteY8" fmla="*/ 207214 h 312008"/>
                  <a:gd name="connsiteX9" fmla="*/ 6166 w 489849"/>
                  <a:gd name="connsiteY9" fmla="*/ 207342 h 312008"/>
                  <a:gd name="connsiteX10" fmla="*/ 5845 w 489849"/>
                  <a:gd name="connsiteY10" fmla="*/ 208048 h 312008"/>
                  <a:gd name="connsiteX11" fmla="*/ 3340 w 489849"/>
                  <a:gd name="connsiteY11" fmla="*/ 217937 h 312008"/>
                  <a:gd name="connsiteX12" fmla="*/ 2890 w 489849"/>
                  <a:gd name="connsiteY12" fmla="*/ 224808 h 312008"/>
                  <a:gd name="connsiteX13" fmla="*/ 2826 w 489849"/>
                  <a:gd name="connsiteY13" fmla="*/ 225129 h 312008"/>
                  <a:gd name="connsiteX14" fmla="*/ 385 w 489849"/>
                  <a:gd name="connsiteY14" fmla="*/ 231614 h 312008"/>
                  <a:gd name="connsiteX15" fmla="*/ 0 w 489849"/>
                  <a:gd name="connsiteY15" fmla="*/ 234183 h 312008"/>
                  <a:gd name="connsiteX16" fmla="*/ 2890 w 489849"/>
                  <a:gd name="connsiteY16" fmla="*/ 243044 h 312008"/>
                  <a:gd name="connsiteX17" fmla="*/ 2954 w 489849"/>
                  <a:gd name="connsiteY17" fmla="*/ 243558 h 312008"/>
                  <a:gd name="connsiteX18" fmla="*/ 2505 w 489849"/>
                  <a:gd name="connsiteY18" fmla="*/ 246062 h 312008"/>
                  <a:gd name="connsiteX19" fmla="*/ 2826 w 489849"/>
                  <a:gd name="connsiteY19" fmla="*/ 247539 h 312008"/>
                  <a:gd name="connsiteX20" fmla="*/ 3340 w 489849"/>
                  <a:gd name="connsiteY20" fmla="*/ 250236 h 312008"/>
                  <a:gd name="connsiteX21" fmla="*/ 4110 w 489849"/>
                  <a:gd name="connsiteY21" fmla="*/ 251520 h 312008"/>
                  <a:gd name="connsiteX22" fmla="*/ 11047 w 489849"/>
                  <a:gd name="connsiteY22" fmla="*/ 258262 h 312008"/>
                  <a:gd name="connsiteX23" fmla="*/ 11240 w 489849"/>
                  <a:gd name="connsiteY23" fmla="*/ 258519 h 312008"/>
                  <a:gd name="connsiteX24" fmla="*/ 17213 w 489849"/>
                  <a:gd name="connsiteY24" fmla="*/ 269371 h 312008"/>
                  <a:gd name="connsiteX25" fmla="*/ 21708 w 489849"/>
                  <a:gd name="connsiteY25" fmla="*/ 277526 h 312008"/>
                  <a:gd name="connsiteX26" fmla="*/ 34939 w 489849"/>
                  <a:gd name="connsiteY26" fmla="*/ 291653 h 312008"/>
                  <a:gd name="connsiteX27" fmla="*/ 36737 w 489849"/>
                  <a:gd name="connsiteY27" fmla="*/ 291653 h 312008"/>
                  <a:gd name="connsiteX28" fmla="*/ 37251 w 489849"/>
                  <a:gd name="connsiteY28" fmla="*/ 291781 h 312008"/>
                  <a:gd name="connsiteX29" fmla="*/ 38600 w 489849"/>
                  <a:gd name="connsiteY29" fmla="*/ 292488 h 312008"/>
                  <a:gd name="connsiteX30" fmla="*/ 39178 w 489849"/>
                  <a:gd name="connsiteY30" fmla="*/ 293130 h 312008"/>
                  <a:gd name="connsiteX31" fmla="*/ 39820 w 489849"/>
                  <a:gd name="connsiteY31" fmla="*/ 294799 h 312008"/>
                  <a:gd name="connsiteX32" fmla="*/ 40205 w 489849"/>
                  <a:gd name="connsiteY32" fmla="*/ 295249 h 312008"/>
                  <a:gd name="connsiteX33" fmla="*/ 42196 w 489849"/>
                  <a:gd name="connsiteY33" fmla="*/ 297625 h 312008"/>
                  <a:gd name="connsiteX34" fmla="*/ 42389 w 489849"/>
                  <a:gd name="connsiteY34" fmla="*/ 298010 h 312008"/>
                  <a:gd name="connsiteX35" fmla="*/ 43031 w 489849"/>
                  <a:gd name="connsiteY35" fmla="*/ 300193 h 312008"/>
                  <a:gd name="connsiteX36" fmla="*/ 43352 w 489849"/>
                  <a:gd name="connsiteY36" fmla="*/ 300707 h 312008"/>
                  <a:gd name="connsiteX37" fmla="*/ 43866 w 489849"/>
                  <a:gd name="connsiteY37" fmla="*/ 301413 h 312008"/>
                  <a:gd name="connsiteX38" fmla="*/ 44059 w 489849"/>
                  <a:gd name="connsiteY38" fmla="*/ 302184 h 312008"/>
                  <a:gd name="connsiteX39" fmla="*/ 43738 w 489849"/>
                  <a:gd name="connsiteY39" fmla="*/ 304239 h 312008"/>
                  <a:gd name="connsiteX40" fmla="*/ 45472 w 489849"/>
                  <a:gd name="connsiteY40" fmla="*/ 303918 h 312008"/>
                  <a:gd name="connsiteX41" fmla="*/ 45857 w 489849"/>
                  <a:gd name="connsiteY41" fmla="*/ 303853 h 312008"/>
                  <a:gd name="connsiteX42" fmla="*/ 45857 w 489849"/>
                  <a:gd name="connsiteY42" fmla="*/ 303853 h 312008"/>
                  <a:gd name="connsiteX43" fmla="*/ 45857 w 489849"/>
                  <a:gd name="connsiteY43" fmla="*/ 303853 h 312008"/>
                  <a:gd name="connsiteX44" fmla="*/ 46499 w 489849"/>
                  <a:gd name="connsiteY44" fmla="*/ 303918 h 312008"/>
                  <a:gd name="connsiteX45" fmla="*/ 47656 w 489849"/>
                  <a:gd name="connsiteY45" fmla="*/ 304367 h 312008"/>
                  <a:gd name="connsiteX46" fmla="*/ 48362 w 489849"/>
                  <a:gd name="connsiteY46" fmla="*/ 305266 h 312008"/>
                  <a:gd name="connsiteX47" fmla="*/ 49068 w 489849"/>
                  <a:gd name="connsiteY47" fmla="*/ 309504 h 312008"/>
                  <a:gd name="connsiteX48" fmla="*/ 49197 w 489849"/>
                  <a:gd name="connsiteY48" fmla="*/ 310210 h 312008"/>
                  <a:gd name="connsiteX49" fmla="*/ 50931 w 489849"/>
                  <a:gd name="connsiteY49" fmla="*/ 311238 h 312008"/>
                  <a:gd name="connsiteX50" fmla="*/ 51959 w 489849"/>
                  <a:gd name="connsiteY50" fmla="*/ 311880 h 312008"/>
                  <a:gd name="connsiteX51" fmla="*/ 52087 w 489849"/>
                  <a:gd name="connsiteY51" fmla="*/ 311880 h 312008"/>
                  <a:gd name="connsiteX52" fmla="*/ 52729 w 489849"/>
                  <a:gd name="connsiteY52" fmla="*/ 312008 h 312008"/>
                  <a:gd name="connsiteX53" fmla="*/ 53821 w 489849"/>
                  <a:gd name="connsiteY53" fmla="*/ 311880 h 312008"/>
                  <a:gd name="connsiteX54" fmla="*/ 54528 w 489849"/>
                  <a:gd name="connsiteY54" fmla="*/ 311366 h 312008"/>
                  <a:gd name="connsiteX55" fmla="*/ 56519 w 489849"/>
                  <a:gd name="connsiteY55" fmla="*/ 309568 h 312008"/>
                  <a:gd name="connsiteX56" fmla="*/ 56776 w 489849"/>
                  <a:gd name="connsiteY56" fmla="*/ 309376 h 312008"/>
                  <a:gd name="connsiteX57" fmla="*/ 58124 w 489849"/>
                  <a:gd name="connsiteY57" fmla="*/ 308669 h 312008"/>
                  <a:gd name="connsiteX58" fmla="*/ 58831 w 489849"/>
                  <a:gd name="connsiteY58" fmla="*/ 308541 h 312008"/>
                  <a:gd name="connsiteX59" fmla="*/ 66088 w 489849"/>
                  <a:gd name="connsiteY59" fmla="*/ 309697 h 312008"/>
                  <a:gd name="connsiteX60" fmla="*/ 66602 w 489849"/>
                  <a:gd name="connsiteY60" fmla="*/ 309697 h 312008"/>
                  <a:gd name="connsiteX61" fmla="*/ 67630 w 489849"/>
                  <a:gd name="connsiteY61" fmla="*/ 308798 h 312008"/>
                  <a:gd name="connsiteX62" fmla="*/ 68978 w 489849"/>
                  <a:gd name="connsiteY62" fmla="*/ 308669 h 312008"/>
                  <a:gd name="connsiteX63" fmla="*/ 70135 w 489849"/>
                  <a:gd name="connsiteY63" fmla="*/ 309376 h 312008"/>
                  <a:gd name="connsiteX64" fmla="*/ 71612 w 489849"/>
                  <a:gd name="connsiteY64" fmla="*/ 310660 h 312008"/>
                  <a:gd name="connsiteX65" fmla="*/ 71933 w 489849"/>
                  <a:gd name="connsiteY65" fmla="*/ 310531 h 312008"/>
                  <a:gd name="connsiteX66" fmla="*/ 74887 w 489849"/>
                  <a:gd name="connsiteY66" fmla="*/ 304752 h 312008"/>
                  <a:gd name="connsiteX67" fmla="*/ 75080 w 489849"/>
                  <a:gd name="connsiteY67" fmla="*/ 304495 h 312008"/>
                  <a:gd name="connsiteX68" fmla="*/ 75979 w 489849"/>
                  <a:gd name="connsiteY68" fmla="*/ 303596 h 312008"/>
                  <a:gd name="connsiteX69" fmla="*/ 76942 w 489849"/>
                  <a:gd name="connsiteY69" fmla="*/ 303275 h 312008"/>
                  <a:gd name="connsiteX70" fmla="*/ 78741 w 489849"/>
                  <a:gd name="connsiteY70" fmla="*/ 303532 h 312008"/>
                  <a:gd name="connsiteX71" fmla="*/ 80475 w 489849"/>
                  <a:gd name="connsiteY71" fmla="*/ 304046 h 312008"/>
                  <a:gd name="connsiteX72" fmla="*/ 81181 w 489849"/>
                  <a:gd name="connsiteY72" fmla="*/ 304239 h 312008"/>
                  <a:gd name="connsiteX73" fmla="*/ 82145 w 489849"/>
                  <a:gd name="connsiteY73" fmla="*/ 304752 h 312008"/>
                  <a:gd name="connsiteX74" fmla="*/ 83172 w 489849"/>
                  <a:gd name="connsiteY74" fmla="*/ 305266 h 312008"/>
                  <a:gd name="connsiteX75" fmla="*/ 83493 w 489849"/>
                  <a:gd name="connsiteY75" fmla="*/ 305459 h 312008"/>
                  <a:gd name="connsiteX76" fmla="*/ 83493 w 489849"/>
                  <a:gd name="connsiteY76" fmla="*/ 305459 h 312008"/>
                  <a:gd name="connsiteX77" fmla="*/ 84393 w 489849"/>
                  <a:gd name="connsiteY77" fmla="*/ 306358 h 312008"/>
                  <a:gd name="connsiteX78" fmla="*/ 84521 w 489849"/>
                  <a:gd name="connsiteY78" fmla="*/ 306550 h 312008"/>
                  <a:gd name="connsiteX79" fmla="*/ 85677 w 489849"/>
                  <a:gd name="connsiteY79" fmla="*/ 308348 h 312008"/>
                  <a:gd name="connsiteX80" fmla="*/ 88375 w 489849"/>
                  <a:gd name="connsiteY80" fmla="*/ 307513 h 312008"/>
                  <a:gd name="connsiteX81" fmla="*/ 95568 w 489849"/>
                  <a:gd name="connsiteY81" fmla="*/ 303468 h 312008"/>
                  <a:gd name="connsiteX82" fmla="*/ 96788 w 489849"/>
                  <a:gd name="connsiteY82" fmla="*/ 303532 h 312008"/>
                  <a:gd name="connsiteX83" fmla="*/ 98394 w 489849"/>
                  <a:gd name="connsiteY83" fmla="*/ 304688 h 312008"/>
                  <a:gd name="connsiteX84" fmla="*/ 99550 w 489849"/>
                  <a:gd name="connsiteY84" fmla="*/ 305459 h 312008"/>
                  <a:gd name="connsiteX85" fmla="*/ 102954 w 489849"/>
                  <a:gd name="connsiteY85" fmla="*/ 306037 h 312008"/>
                  <a:gd name="connsiteX86" fmla="*/ 105716 w 489849"/>
                  <a:gd name="connsiteY86" fmla="*/ 305330 h 312008"/>
                  <a:gd name="connsiteX87" fmla="*/ 112074 w 489849"/>
                  <a:gd name="connsiteY87" fmla="*/ 295442 h 312008"/>
                  <a:gd name="connsiteX88" fmla="*/ 112588 w 489849"/>
                  <a:gd name="connsiteY88" fmla="*/ 294992 h 312008"/>
                  <a:gd name="connsiteX89" fmla="*/ 114643 w 489849"/>
                  <a:gd name="connsiteY89" fmla="*/ 294093 h 312008"/>
                  <a:gd name="connsiteX90" fmla="*/ 139498 w 489849"/>
                  <a:gd name="connsiteY90" fmla="*/ 288571 h 312008"/>
                  <a:gd name="connsiteX91" fmla="*/ 139755 w 489849"/>
                  <a:gd name="connsiteY91" fmla="*/ 288571 h 312008"/>
                  <a:gd name="connsiteX92" fmla="*/ 139755 w 489849"/>
                  <a:gd name="connsiteY92" fmla="*/ 288571 h 312008"/>
                  <a:gd name="connsiteX93" fmla="*/ 141361 w 489849"/>
                  <a:gd name="connsiteY93" fmla="*/ 288571 h 312008"/>
                  <a:gd name="connsiteX94" fmla="*/ 141361 w 489849"/>
                  <a:gd name="connsiteY94" fmla="*/ 288571 h 312008"/>
                  <a:gd name="connsiteX95" fmla="*/ 141746 w 489849"/>
                  <a:gd name="connsiteY95" fmla="*/ 288635 h 312008"/>
                  <a:gd name="connsiteX96" fmla="*/ 142453 w 489849"/>
                  <a:gd name="connsiteY96" fmla="*/ 288892 h 312008"/>
                  <a:gd name="connsiteX97" fmla="*/ 143609 w 489849"/>
                  <a:gd name="connsiteY97" fmla="*/ 289341 h 312008"/>
                  <a:gd name="connsiteX98" fmla="*/ 143801 w 489849"/>
                  <a:gd name="connsiteY98" fmla="*/ 289470 h 312008"/>
                  <a:gd name="connsiteX99" fmla="*/ 149517 w 489849"/>
                  <a:gd name="connsiteY99" fmla="*/ 293130 h 312008"/>
                  <a:gd name="connsiteX100" fmla="*/ 149517 w 489849"/>
                  <a:gd name="connsiteY100" fmla="*/ 293130 h 312008"/>
                  <a:gd name="connsiteX101" fmla="*/ 149517 w 489849"/>
                  <a:gd name="connsiteY101" fmla="*/ 293130 h 312008"/>
                  <a:gd name="connsiteX102" fmla="*/ 149517 w 489849"/>
                  <a:gd name="connsiteY102" fmla="*/ 293130 h 312008"/>
                  <a:gd name="connsiteX103" fmla="*/ 149903 w 489849"/>
                  <a:gd name="connsiteY103" fmla="*/ 293515 h 312008"/>
                  <a:gd name="connsiteX104" fmla="*/ 151252 w 489849"/>
                  <a:gd name="connsiteY104" fmla="*/ 295827 h 312008"/>
                  <a:gd name="connsiteX105" fmla="*/ 152600 w 489849"/>
                  <a:gd name="connsiteY105" fmla="*/ 297689 h 312008"/>
                  <a:gd name="connsiteX106" fmla="*/ 155105 w 489849"/>
                  <a:gd name="connsiteY106" fmla="*/ 298395 h 312008"/>
                  <a:gd name="connsiteX107" fmla="*/ 160372 w 489849"/>
                  <a:gd name="connsiteY107" fmla="*/ 296918 h 312008"/>
                  <a:gd name="connsiteX108" fmla="*/ 166152 w 489849"/>
                  <a:gd name="connsiteY108" fmla="*/ 293322 h 312008"/>
                  <a:gd name="connsiteX109" fmla="*/ 177648 w 489849"/>
                  <a:gd name="connsiteY109" fmla="*/ 283626 h 312008"/>
                  <a:gd name="connsiteX110" fmla="*/ 189659 w 489849"/>
                  <a:gd name="connsiteY110" fmla="*/ 270720 h 312008"/>
                  <a:gd name="connsiteX111" fmla="*/ 189851 w 489849"/>
                  <a:gd name="connsiteY111" fmla="*/ 270591 h 312008"/>
                  <a:gd name="connsiteX112" fmla="*/ 191457 w 489849"/>
                  <a:gd name="connsiteY112" fmla="*/ 269435 h 312008"/>
                  <a:gd name="connsiteX113" fmla="*/ 191971 w 489849"/>
                  <a:gd name="connsiteY113" fmla="*/ 269243 h 312008"/>
                  <a:gd name="connsiteX114" fmla="*/ 193576 w 489849"/>
                  <a:gd name="connsiteY114" fmla="*/ 268986 h 312008"/>
                  <a:gd name="connsiteX115" fmla="*/ 195310 w 489849"/>
                  <a:gd name="connsiteY115" fmla="*/ 268986 h 312008"/>
                  <a:gd name="connsiteX116" fmla="*/ 196980 w 489849"/>
                  <a:gd name="connsiteY116" fmla="*/ 268793 h 312008"/>
                  <a:gd name="connsiteX117" fmla="*/ 210725 w 489849"/>
                  <a:gd name="connsiteY117" fmla="*/ 264748 h 312008"/>
                  <a:gd name="connsiteX118" fmla="*/ 216954 w 489849"/>
                  <a:gd name="connsiteY118" fmla="*/ 261602 h 312008"/>
                  <a:gd name="connsiteX119" fmla="*/ 228900 w 489849"/>
                  <a:gd name="connsiteY119" fmla="*/ 253254 h 312008"/>
                  <a:gd name="connsiteX120" fmla="*/ 229093 w 489849"/>
                  <a:gd name="connsiteY120" fmla="*/ 253126 h 312008"/>
                  <a:gd name="connsiteX121" fmla="*/ 273602 w 489849"/>
                  <a:gd name="connsiteY121" fmla="*/ 233990 h 312008"/>
                  <a:gd name="connsiteX122" fmla="*/ 273858 w 489849"/>
                  <a:gd name="connsiteY122" fmla="*/ 233926 h 312008"/>
                  <a:gd name="connsiteX123" fmla="*/ 282657 w 489849"/>
                  <a:gd name="connsiteY123" fmla="*/ 232577 h 312008"/>
                  <a:gd name="connsiteX124" fmla="*/ 291071 w 489849"/>
                  <a:gd name="connsiteY124" fmla="*/ 225707 h 312008"/>
                  <a:gd name="connsiteX125" fmla="*/ 295567 w 489849"/>
                  <a:gd name="connsiteY125" fmla="*/ 223074 h 312008"/>
                  <a:gd name="connsiteX126" fmla="*/ 298200 w 489849"/>
                  <a:gd name="connsiteY126" fmla="*/ 221854 h 312008"/>
                  <a:gd name="connsiteX127" fmla="*/ 298457 w 489849"/>
                  <a:gd name="connsiteY127" fmla="*/ 221790 h 312008"/>
                  <a:gd name="connsiteX128" fmla="*/ 300512 w 489849"/>
                  <a:gd name="connsiteY128" fmla="*/ 221340 h 312008"/>
                  <a:gd name="connsiteX129" fmla="*/ 302182 w 489849"/>
                  <a:gd name="connsiteY129" fmla="*/ 220570 h 312008"/>
                  <a:gd name="connsiteX130" fmla="*/ 306164 w 489849"/>
                  <a:gd name="connsiteY130" fmla="*/ 216845 h 312008"/>
                  <a:gd name="connsiteX131" fmla="*/ 306164 w 489849"/>
                  <a:gd name="connsiteY131" fmla="*/ 216845 h 312008"/>
                  <a:gd name="connsiteX132" fmla="*/ 306164 w 489849"/>
                  <a:gd name="connsiteY132" fmla="*/ 216845 h 312008"/>
                  <a:gd name="connsiteX133" fmla="*/ 307898 w 489849"/>
                  <a:gd name="connsiteY133" fmla="*/ 215369 h 312008"/>
                  <a:gd name="connsiteX134" fmla="*/ 310917 w 489849"/>
                  <a:gd name="connsiteY134" fmla="*/ 211002 h 312008"/>
                  <a:gd name="connsiteX135" fmla="*/ 321129 w 489849"/>
                  <a:gd name="connsiteY135" fmla="*/ 186730 h 312008"/>
                  <a:gd name="connsiteX136" fmla="*/ 321321 w 489849"/>
                  <a:gd name="connsiteY136" fmla="*/ 186409 h 312008"/>
                  <a:gd name="connsiteX137" fmla="*/ 323826 w 489849"/>
                  <a:gd name="connsiteY137" fmla="*/ 183648 h 312008"/>
                  <a:gd name="connsiteX138" fmla="*/ 324340 w 489849"/>
                  <a:gd name="connsiteY138" fmla="*/ 183327 h 312008"/>
                  <a:gd name="connsiteX139" fmla="*/ 330184 w 489849"/>
                  <a:gd name="connsiteY139" fmla="*/ 181786 h 312008"/>
                  <a:gd name="connsiteX140" fmla="*/ 332689 w 489849"/>
                  <a:gd name="connsiteY140" fmla="*/ 180565 h 312008"/>
                  <a:gd name="connsiteX141" fmla="*/ 359471 w 489849"/>
                  <a:gd name="connsiteY141" fmla="*/ 157192 h 312008"/>
                  <a:gd name="connsiteX142" fmla="*/ 359857 w 489849"/>
                  <a:gd name="connsiteY142" fmla="*/ 156999 h 312008"/>
                  <a:gd name="connsiteX143" fmla="*/ 362105 w 489849"/>
                  <a:gd name="connsiteY143" fmla="*/ 156165 h 312008"/>
                  <a:gd name="connsiteX144" fmla="*/ 363004 w 489849"/>
                  <a:gd name="connsiteY144" fmla="*/ 155073 h 312008"/>
                  <a:gd name="connsiteX145" fmla="*/ 363453 w 489849"/>
                  <a:gd name="connsiteY145" fmla="*/ 148138 h 312008"/>
                  <a:gd name="connsiteX146" fmla="*/ 363518 w 489849"/>
                  <a:gd name="connsiteY146" fmla="*/ 147817 h 312008"/>
                  <a:gd name="connsiteX147" fmla="*/ 363710 w 489849"/>
                  <a:gd name="connsiteY147" fmla="*/ 147239 h 312008"/>
                  <a:gd name="connsiteX148" fmla="*/ 364417 w 489849"/>
                  <a:gd name="connsiteY148" fmla="*/ 145056 h 312008"/>
                  <a:gd name="connsiteX149" fmla="*/ 364738 w 489849"/>
                  <a:gd name="connsiteY149" fmla="*/ 144542 h 312008"/>
                  <a:gd name="connsiteX150" fmla="*/ 365894 w 489849"/>
                  <a:gd name="connsiteY150" fmla="*/ 143515 h 312008"/>
                  <a:gd name="connsiteX151" fmla="*/ 367307 w 489849"/>
                  <a:gd name="connsiteY151" fmla="*/ 142231 h 312008"/>
                  <a:gd name="connsiteX152" fmla="*/ 367628 w 489849"/>
                  <a:gd name="connsiteY152" fmla="*/ 142038 h 312008"/>
                  <a:gd name="connsiteX153" fmla="*/ 371225 w 489849"/>
                  <a:gd name="connsiteY153" fmla="*/ 140561 h 312008"/>
                  <a:gd name="connsiteX154" fmla="*/ 374243 w 489849"/>
                  <a:gd name="connsiteY154" fmla="*/ 139341 h 312008"/>
                  <a:gd name="connsiteX155" fmla="*/ 375720 w 489849"/>
                  <a:gd name="connsiteY155" fmla="*/ 138378 h 312008"/>
                  <a:gd name="connsiteX156" fmla="*/ 376812 w 489849"/>
                  <a:gd name="connsiteY156" fmla="*/ 137671 h 312008"/>
                  <a:gd name="connsiteX157" fmla="*/ 379959 w 489849"/>
                  <a:gd name="connsiteY157" fmla="*/ 135231 h 312008"/>
                  <a:gd name="connsiteX158" fmla="*/ 390364 w 489849"/>
                  <a:gd name="connsiteY158" fmla="*/ 129645 h 312008"/>
                  <a:gd name="connsiteX159" fmla="*/ 400062 w 489849"/>
                  <a:gd name="connsiteY159" fmla="*/ 122453 h 312008"/>
                  <a:gd name="connsiteX160" fmla="*/ 400383 w 489849"/>
                  <a:gd name="connsiteY160" fmla="*/ 122325 h 312008"/>
                  <a:gd name="connsiteX161" fmla="*/ 403594 w 489849"/>
                  <a:gd name="connsiteY161" fmla="*/ 121169 h 312008"/>
                  <a:gd name="connsiteX162" fmla="*/ 403851 w 489849"/>
                  <a:gd name="connsiteY162" fmla="*/ 121105 h 312008"/>
                  <a:gd name="connsiteX163" fmla="*/ 404750 w 489849"/>
                  <a:gd name="connsiteY163" fmla="*/ 120976 h 312008"/>
                  <a:gd name="connsiteX164" fmla="*/ 407127 w 489849"/>
                  <a:gd name="connsiteY164" fmla="*/ 120655 h 312008"/>
                  <a:gd name="connsiteX165" fmla="*/ 408925 w 489849"/>
                  <a:gd name="connsiteY165" fmla="*/ 119949 h 312008"/>
                  <a:gd name="connsiteX166" fmla="*/ 416568 w 489849"/>
                  <a:gd name="connsiteY166" fmla="*/ 116867 h 312008"/>
                  <a:gd name="connsiteX167" fmla="*/ 422477 w 489849"/>
                  <a:gd name="connsiteY167" fmla="*/ 115647 h 312008"/>
                  <a:gd name="connsiteX168" fmla="*/ 434744 w 489849"/>
                  <a:gd name="connsiteY168" fmla="*/ 115197 h 312008"/>
                  <a:gd name="connsiteX169" fmla="*/ 436606 w 489849"/>
                  <a:gd name="connsiteY169" fmla="*/ 114812 h 312008"/>
                  <a:gd name="connsiteX170" fmla="*/ 440845 w 489849"/>
                  <a:gd name="connsiteY170" fmla="*/ 113913 h 312008"/>
                  <a:gd name="connsiteX171" fmla="*/ 445277 w 489849"/>
                  <a:gd name="connsiteY171" fmla="*/ 111922 h 312008"/>
                  <a:gd name="connsiteX172" fmla="*/ 450158 w 489849"/>
                  <a:gd name="connsiteY172" fmla="*/ 108776 h 312008"/>
                  <a:gd name="connsiteX173" fmla="*/ 454847 w 489849"/>
                  <a:gd name="connsiteY173" fmla="*/ 105180 h 312008"/>
                  <a:gd name="connsiteX174" fmla="*/ 458315 w 489849"/>
                  <a:gd name="connsiteY174" fmla="*/ 101713 h 312008"/>
                  <a:gd name="connsiteX175" fmla="*/ 463389 w 489849"/>
                  <a:gd name="connsiteY175" fmla="*/ 93750 h 312008"/>
                  <a:gd name="connsiteX176" fmla="*/ 464031 w 489849"/>
                  <a:gd name="connsiteY176" fmla="*/ 91824 h 312008"/>
                  <a:gd name="connsiteX177" fmla="*/ 464288 w 489849"/>
                  <a:gd name="connsiteY177" fmla="*/ 91374 h 312008"/>
                  <a:gd name="connsiteX178" fmla="*/ 467435 w 489849"/>
                  <a:gd name="connsiteY178" fmla="*/ 88099 h 312008"/>
                  <a:gd name="connsiteX179" fmla="*/ 470775 w 489849"/>
                  <a:gd name="connsiteY179" fmla="*/ 84632 h 312008"/>
                  <a:gd name="connsiteX180" fmla="*/ 473215 w 489849"/>
                  <a:gd name="connsiteY180" fmla="*/ 80394 h 312008"/>
                  <a:gd name="connsiteX181" fmla="*/ 484133 w 489849"/>
                  <a:gd name="connsiteY181" fmla="*/ 55415 h 312008"/>
                  <a:gd name="connsiteX182" fmla="*/ 487666 w 489849"/>
                  <a:gd name="connsiteY182" fmla="*/ 50022 h 312008"/>
                  <a:gd name="connsiteX183" fmla="*/ 489850 w 489849"/>
                  <a:gd name="connsiteY183" fmla="*/ 47646 h 312008"/>
                  <a:gd name="connsiteX184" fmla="*/ 486381 w 489849"/>
                  <a:gd name="connsiteY184" fmla="*/ 46233 h 312008"/>
                  <a:gd name="connsiteX185" fmla="*/ 485932 w 489849"/>
                  <a:gd name="connsiteY185" fmla="*/ 45912 h 312008"/>
                  <a:gd name="connsiteX186" fmla="*/ 483427 w 489849"/>
                  <a:gd name="connsiteY186" fmla="*/ 42701 h 312008"/>
                  <a:gd name="connsiteX187" fmla="*/ 483170 w 489849"/>
                  <a:gd name="connsiteY187" fmla="*/ 42123 h 312008"/>
                  <a:gd name="connsiteX188" fmla="*/ 482913 w 489849"/>
                  <a:gd name="connsiteY188" fmla="*/ 39619 h 312008"/>
                  <a:gd name="connsiteX189" fmla="*/ 482592 w 489849"/>
                  <a:gd name="connsiteY189" fmla="*/ 38463 h 312008"/>
                  <a:gd name="connsiteX190" fmla="*/ 481629 w 489849"/>
                  <a:gd name="connsiteY190" fmla="*/ 37243 h 312008"/>
                  <a:gd name="connsiteX191" fmla="*/ 478161 w 489849"/>
                  <a:gd name="connsiteY191" fmla="*/ 34418 h 312008"/>
                  <a:gd name="connsiteX192" fmla="*/ 475399 w 489849"/>
                  <a:gd name="connsiteY192" fmla="*/ 32941 h 312008"/>
                  <a:gd name="connsiteX193" fmla="*/ 465251 w 489849"/>
                  <a:gd name="connsiteY193" fmla="*/ 29153 h 312008"/>
                  <a:gd name="connsiteX194" fmla="*/ 464930 w 489849"/>
                  <a:gd name="connsiteY194" fmla="*/ 28960 h 312008"/>
                  <a:gd name="connsiteX195" fmla="*/ 463132 w 489849"/>
                  <a:gd name="connsiteY195" fmla="*/ 27355 h 312008"/>
                  <a:gd name="connsiteX196" fmla="*/ 462811 w 489849"/>
                  <a:gd name="connsiteY196" fmla="*/ 26905 h 312008"/>
                  <a:gd name="connsiteX197" fmla="*/ 461462 w 489849"/>
                  <a:gd name="connsiteY197" fmla="*/ 23502 h 312008"/>
                  <a:gd name="connsiteX198" fmla="*/ 460691 w 489849"/>
                  <a:gd name="connsiteY198" fmla="*/ 22153 h 312008"/>
                  <a:gd name="connsiteX199" fmla="*/ 459728 w 489849"/>
                  <a:gd name="connsiteY199" fmla="*/ 21190 h 312008"/>
                  <a:gd name="connsiteX200" fmla="*/ 455296 w 489849"/>
                  <a:gd name="connsiteY200" fmla="*/ 18493 h 312008"/>
                  <a:gd name="connsiteX201" fmla="*/ 455103 w 489849"/>
                  <a:gd name="connsiteY201" fmla="*/ 18301 h 312008"/>
                  <a:gd name="connsiteX202" fmla="*/ 453947 w 489849"/>
                  <a:gd name="connsiteY202" fmla="*/ 17145 h 312008"/>
                  <a:gd name="connsiteX203" fmla="*/ 452085 w 489849"/>
                  <a:gd name="connsiteY203" fmla="*/ 14640 h 312008"/>
                  <a:gd name="connsiteX204" fmla="*/ 450929 w 489849"/>
                  <a:gd name="connsiteY204" fmla="*/ 13677 h 312008"/>
                  <a:gd name="connsiteX205" fmla="*/ 446176 w 489849"/>
                  <a:gd name="connsiteY205" fmla="*/ 11494 h 312008"/>
                  <a:gd name="connsiteX206" fmla="*/ 444249 w 489849"/>
                  <a:gd name="connsiteY206" fmla="*/ 11045 h 312008"/>
                  <a:gd name="connsiteX207" fmla="*/ 440460 w 489849"/>
                  <a:gd name="connsiteY207" fmla="*/ 10595 h 312008"/>
                  <a:gd name="connsiteX208" fmla="*/ 435194 w 489849"/>
                  <a:gd name="connsiteY208" fmla="*/ 10852 h 312008"/>
                  <a:gd name="connsiteX209" fmla="*/ 430955 w 489849"/>
                  <a:gd name="connsiteY209" fmla="*/ 11301 h 312008"/>
                  <a:gd name="connsiteX210" fmla="*/ 426716 w 489849"/>
                  <a:gd name="connsiteY210" fmla="*/ 11301 h 312008"/>
                  <a:gd name="connsiteX211" fmla="*/ 424339 w 489849"/>
                  <a:gd name="connsiteY211" fmla="*/ 11045 h 312008"/>
                  <a:gd name="connsiteX212" fmla="*/ 424082 w 489849"/>
                  <a:gd name="connsiteY212" fmla="*/ 10980 h 312008"/>
                  <a:gd name="connsiteX213" fmla="*/ 419458 w 489849"/>
                  <a:gd name="connsiteY213" fmla="*/ 9439 h 312008"/>
                  <a:gd name="connsiteX214" fmla="*/ 416440 w 489849"/>
                  <a:gd name="connsiteY214" fmla="*/ 9247 h 312008"/>
                  <a:gd name="connsiteX215" fmla="*/ 412907 w 489849"/>
                  <a:gd name="connsiteY215" fmla="*/ 9696 h 312008"/>
                  <a:gd name="connsiteX216" fmla="*/ 402310 w 489849"/>
                  <a:gd name="connsiteY216" fmla="*/ 13549 h 312008"/>
                  <a:gd name="connsiteX217" fmla="*/ 396016 w 489849"/>
                  <a:gd name="connsiteY217" fmla="*/ 16695 h 312008"/>
                  <a:gd name="connsiteX218" fmla="*/ 392612 w 489849"/>
                  <a:gd name="connsiteY218" fmla="*/ 17658 h 312008"/>
                  <a:gd name="connsiteX219" fmla="*/ 392226 w 489849"/>
                  <a:gd name="connsiteY219" fmla="*/ 17723 h 312008"/>
                  <a:gd name="connsiteX220" fmla="*/ 386510 w 489849"/>
                  <a:gd name="connsiteY220" fmla="*/ 17466 h 312008"/>
                  <a:gd name="connsiteX221" fmla="*/ 378675 w 489849"/>
                  <a:gd name="connsiteY221" fmla="*/ 18172 h 312008"/>
                  <a:gd name="connsiteX222" fmla="*/ 366922 w 489849"/>
                  <a:gd name="connsiteY222" fmla="*/ 20227 h 312008"/>
                  <a:gd name="connsiteX223" fmla="*/ 358315 w 489849"/>
                  <a:gd name="connsiteY223" fmla="*/ 20227 h 312008"/>
                  <a:gd name="connsiteX224" fmla="*/ 357609 w 489849"/>
                  <a:gd name="connsiteY224" fmla="*/ 19970 h 312008"/>
                  <a:gd name="connsiteX225" fmla="*/ 356838 w 489849"/>
                  <a:gd name="connsiteY225" fmla="*/ 19392 h 312008"/>
                  <a:gd name="connsiteX226" fmla="*/ 351186 w 489849"/>
                  <a:gd name="connsiteY226" fmla="*/ 17016 h 312008"/>
                  <a:gd name="connsiteX227" fmla="*/ 348746 w 489849"/>
                  <a:gd name="connsiteY227" fmla="*/ 16631 h 312008"/>
                  <a:gd name="connsiteX228" fmla="*/ 345727 w 489849"/>
                  <a:gd name="connsiteY228" fmla="*/ 17081 h 312008"/>
                  <a:gd name="connsiteX229" fmla="*/ 342580 w 489849"/>
                  <a:gd name="connsiteY229" fmla="*/ 17723 h 312008"/>
                  <a:gd name="connsiteX230" fmla="*/ 339369 w 489849"/>
                  <a:gd name="connsiteY230" fmla="*/ 19007 h 312008"/>
                  <a:gd name="connsiteX231" fmla="*/ 338919 w 489849"/>
                  <a:gd name="connsiteY231" fmla="*/ 19071 h 312008"/>
                  <a:gd name="connsiteX232" fmla="*/ 337313 w 489849"/>
                  <a:gd name="connsiteY232" fmla="*/ 19071 h 312008"/>
                  <a:gd name="connsiteX233" fmla="*/ 337313 w 489849"/>
                  <a:gd name="connsiteY233" fmla="*/ 19071 h 312008"/>
                  <a:gd name="connsiteX234" fmla="*/ 322670 w 489849"/>
                  <a:gd name="connsiteY234" fmla="*/ 18172 h 312008"/>
                  <a:gd name="connsiteX235" fmla="*/ 322349 w 489849"/>
                  <a:gd name="connsiteY235" fmla="*/ 18108 h 312008"/>
                  <a:gd name="connsiteX236" fmla="*/ 311174 w 489849"/>
                  <a:gd name="connsiteY236" fmla="*/ 13998 h 312008"/>
                  <a:gd name="connsiteX237" fmla="*/ 306485 w 489849"/>
                  <a:gd name="connsiteY237" fmla="*/ 13164 h 312008"/>
                  <a:gd name="connsiteX238" fmla="*/ 298393 w 489849"/>
                  <a:gd name="connsiteY238" fmla="*/ 13420 h 312008"/>
                  <a:gd name="connsiteX239" fmla="*/ 294539 w 489849"/>
                  <a:gd name="connsiteY239" fmla="*/ 12971 h 312008"/>
                  <a:gd name="connsiteX240" fmla="*/ 294282 w 489849"/>
                  <a:gd name="connsiteY240" fmla="*/ 12907 h 312008"/>
                  <a:gd name="connsiteX241" fmla="*/ 289465 w 489849"/>
                  <a:gd name="connsiteY241" fmla="*/ 11109 h 312008"/>
                  <a:gd name="connsiteX242" fmla="*/ 284905 w 489849"/>
                  <a:gd name="connsiteY242" fmla="*/ 10338 h 312008"/>
                  <a:gd name="connsiteX243" fmla="*/ 282336 w 489849"/>
                  <a:gd name="connsiteY243" fmla="*/ 12136 h 312008"/>
                  <a:gd name="connsiteX244" fmla="*/ 281566 w 489849"/>
                  <a:gd name="connsiteY244" fmla="*/ 12329 h 312008"/>
                  <a:gd name="connsiteX245" fmla="*/ 279189 w 489849"/>
                  <a:gd name="connsiteY245" fmla="*/ 12136 h 312008"/>
                  <a:gd name="connsiteX246" fmla="*/ 276813 w 489849"/>
                  <a:gd name="connsiteY246" fmla="*/ 12586 h 312008"/>
                  <a:gd name="connsiteX247" fmla="*/ 276363 w 489849"/>
                  <a:gd name="connsiteY247" fmla="*/ 12586 h 312008"/>
                  <a:gd name="connsiteX248" fmla="*/ 274822 w 489849"/>
                  <a:gd name="connsiteY248" fmla="*/ 12200 h 312008"/>
                  <a:gd name="connsiteX249" fmla="*/ 273473 w 489849"/>
                  <a:gd name="connsiteY249" fmla="*/ 12522 h 312008"/>
                  <a:gd name="connsiteX250" fmla="*/ 270005 w 489849"/>
                  <a:gd name="connsiteY250" fmla="*/ 14705 h 312008"/>
                  <a:gd name="connsiteX251" fmla="*/ 264417 w 489849"/>
                  <a:gd name="connsiteY251" fmla="*/ 17273 h 312008"/>
                  <a:gd name="connsiteX252" fmla="*/ 263968 w 489849"/>
                  <a:gd name="connsiteY252" fmla="*/ 17402 h 312008"/>
                  <a:gd name="connsiteX253" fmla="*/ 259151 w 489849"/>
                  <a:gd name="connsiteY253" fmla="*/ 17402 h 312008"/>
                  <a:gd name="connsiteX254" fmla="*/ 256518 w 489849"/>
                  <a:gd name="connsiteY254" fmla="*/ 17851 h 312008"/>
                  <a:gd name="connsiteX255" fmla="*/ 246113 w 489849"/>
                  <a:gd name="connsiteY255" fmla="*/ 21896 h 312008"/>
                  <a:gd name="connsiteX256" fmla="*/ 245856 w 489849"/>
                  <a:gd name="connsiteY256" fmla="*/ 21961 h 312008"/>
                  <a:gd name="connsiteX257" fmla="*/ 242003 w 489849"/>
                  <a:gd name="connsiteY257" fmla="*/ 22410 h 312008"/>
                  <a:gd name="connsiteX258" fmla="*/ 241746 w 489849"/>
                  <a:gd name="connsiteY258" fmla="*/ 22410 h 312008"/>
                  <a:gd name="connsiteX259" fmla="*/ 238342 w 489849"/>
                  <a:gd name="connsiteY259" fmla="*/ 21961 h 312008"/>
                  <a:gd name="connsiteX260" fmla="*/ 235901 w 489849"/>
                  <a:gd name="connsiteY260" fmla="*/ 21961 h 312008"/>
                  <a:gd name="connsiteX261" fmla="*/ 231470 w 489849"/>
                  <a:gd name="connsiteY261" fmla="*/ 23052 h 312008"/>
                  <a:gd name="connsiteX262" fmla="*/ 230956 w 489849"/>
                  <a:gd name="connsiteY262" fmla="*/ 23052 h 312008"/>
                  <a:gd name="connsiteX263" fmla="*/ 228644 w 489849"/>
                  <a:gd name="connsiteY263" fmla="*/ 22603 h 312008"/>
                  <a:gd name="connsiteX264" fmla="*/ 228387 w 489849"/>
                  <a:gd name="connsiteY264" fmla="*/ 22474 h 312008"/>
                  <a:gd name="connsiteX265" fmla="*/ 224276 w 489849"/>
                  <a:gd name="connsiteY265" fmla="*/ 20420 h 312008"/>
                  <a:gd name="connsiteX266" fmla="*/ 223120 w 489849"/>
                  <a:gd name="connsiteY266" fmla="*/ 20099 h 312008"/>
                  <a:gd name="connsiteX267" fmla="*/ 221193 w 489849"/>
                  <a:gd name="connsiteY267" fmla="*/ 20291 h 312008"/>
                  <a:gd name="connsiteX268" fmla="*/ 217918 w 489849"/>
                  <a:gd name="connsiteY268" fmla="*/ 21575 h 312008"/>
                  <a:gd name="connsiteX269" fmla="*/ 217468 w 489849"/>
                  <a:gd name="connsiteY269" fmla="*/ 21640 h 312008"/>
                  <a:gd name="connsiteX270" fmla="*/ 205972 w 489849"/>
                  <a:gd name="connsiteY270" fmla="*/ 21640 h 312008"/>
                  <a:gd name="connsiteX271" fmla="*/ 202247 w 489849"/>
                  <a:gd name="connsiteY271" fmla="*/ 22539 h 312008"/>
                  <a:gd name="connsiteX272" fmla="*/ 185741 w 489849"/>
                  <a:gd name="connsiteY272" fmla="*/ 28639 h 312008"/>
                  <a:gd name="connsiteX273" fmla="*/ 185420 w 489849"/>
                  <a:gd name="connsiteY273" fmla="*/ 28703 h 312008"/>
                  <a:gd name="connsiteX274" fmla="*/ 180603 w 489849"/>
                  <a:gd name="connsiteY274" fmla="*/ 28960 h 312008"/>
                  <a:gd name="connsiteX275" fmla="*/ 177713 w 489849"/>
                  <a:gd name="connsiteY275" fmla="*/ 28703 h 312008"/>
                  <a:gd name="connsiteX276" fmla="*/ 174758 w 489849"/>
                  <a:gd name="connsiteY276" fmla="*/ 28703 h 312008"/>
                  <a:gd name="connsiteX277" fmla="*/ 171804 w 489849"/>
                  <a:gd name="connsiteY277" fmla="*/ 29345 h 312008"/>
                  <a:gd name="connsiteX278" fmla="*/ 163262 w 489849"/>
                  <a:gd name="connsiteY278" fmla="*/ 33391 h 312008"/>
                  <a:gd name="connsiteX279" fmla="*/ 163069 w 489849"/>
                  <a:gd name="connsiteY279" fmla="*/ 33455 h 312008"/>
                  <a:gd name="connsiteX280" fmla="*/ 154848 w 489849"/>
                  <a:gd name="connsiteY280" fmla="*/ 35445 h 312008"/>
                  <a:gd name="connsiteX281" fmla="*/ 146370 w 489849"/>
                  <a:gd name="connsiteY281" fmla="*/ 41674 h 312008"/>
                  <a:gd name="connsiteX282" fmla="*/ 145600 w 489849"/>
                  <a:gd name="connsiteY282" fmla="*/ 41867 h 312008"/>
                  <a:gd name="connsiteX283" fmla="*/ 143095 w 489849"/>
                  <a:gd name="connsiteY283" fmla="*/ 41610 h 312008"/>
                  <a:gd name="connsiteX284" fmla="*/ 139113 w 489849"/>
                  <a:gd name="connsiteY284" fmla="*/ 40903 h 312008"/>
                  <a:gd name="connsiteX285" fmla="*/ 138663 w 489849"/>
                  <a:gd name="connsiteY285" fmla="*/ 40711 h 312008"/>
                  <a:gd name="connsiteX286" fmla="*/ 133846 w 489849"/>
                  <a:gd name="connsiteY286" fmla="*/ 37308 h 312008"/>
                  <a:gd name="connsiteX287" fmla="*/ 127873 w 489849"/>
                  <a:gd name="connsiteY287" fmla="*/ 34418 h 312008"/>
                  <a:gd name="connsiteX288" fmla="*/ 124983 w 489849"/>
                  <a:gd name="connsiteY288" fmla="*/ 32492 h 312008"/>
                  <a:gd name="connsiteX289" fmla="*/ 122800 w 489849"/>
                  <a:gd name="connsiteY289" fmla="*/ 30565 h 312008"/>
                  <a:gd name="connsiteX290" fmla="*/ 122543 w 489849"/>
                  <a:gd name="connsiteY290" fmla="*/ 30244 h 312008"/>
                  <a:gd name="connsiteX291" fmla="*/ 118753 w 489849"/>
                  <a:gd name="connsiteY291" fmla="*/ 23117 h 312008"/>
                  <a:gd name="connsiteX292" fmla="*/ 112909 w 489849"/>
                  <a:gd name="connsiteY292" fmla="*/ 17081 h 312008"/>
                  <a:gd name="connsiteX293" fmla="*/ 112780 w 489849"/>
                  <a:gd name="connsiteY293" fmla="*/ 16888 h 312008"/>
                  <a:gd name="connsiteX294" fmla="*/ 109376 w 489849"/>
                  <a:gd name="connsiteY294" fmla="*/ 11173 h 312008"/>
                  <a:gd name="connsiteX295" fmla="*/ 109248 w 489849"/>
                  <a:gd name="connsiteY295" fmla="*/ 10788 h 312008"/>
                  <a:gd name="connsiteX296" fmla="*/ 108542 w 489849"/>
                  <a:gd name="connsiteY296" fmla="*/ 6935 h 312008"/>
                  <a:gd name="connsiteX297" fmla="*/ 108542 w 489849"/>
                  <a:gd name="connsiteY297" fmla="*/ 5394 h 312008"/>
                  <a:gd name="connsiteX298" fmla="*/ 108542 w 489849"/>
                  <a:gd name="connsiteY298" fmla="*/ 5137 h 312008"/>
                  <a:gd name="connsiteX299" fmla="*/ 108991 w 489849"/>
                  <a:gd name="connsiteY299" fmla="*/ 3082 h 312008"/>
                  <a:gd name="connsiteX300" fmla="*/ 109120 w 489849"/>
                  <a:gd name="connsiteY300" fmla="*/ 2761 h 312008"/>
                  <a:gd name="connsiteX301" fmla="*/ 110789 w 489849"/>
                  <a:gd name="connsiteY301" fmla="*/ 0 h 312008"/>
                  <a:gd name="connsiteX302" fmla="*/ 109762 w 489849"/>
                  <a:gd name="connsiteY302" fmla="*/ 578 h 312008"/>
                  <a:gd name="connsiteX303" fmla="*/ 103596 w 489849"/>
                  <a:gd name="connsiteY303" fmla="*/ 10467 h 312008"/>
                  <a:gd name="connsiteX304" fmla="*/ 100642 w 489849"/>
                  <a:gd name="connsiteY304" fmla="*/ 20163 h 312008"/>
                  <a:gd name="connsiteX305" fmla="*/ 100513 w 489849"/>
                  <a:gd name="connsiteY305" fmla="*/ 21254 h 312008"/>
                  <a:gd name="connsiteX306" fmla="*/ 100706 w 489849"/>
                  <a:gd name="connsiteY306" fmla="*/ 21704 h 312008"/>
                  <a:gd name="connsiteX307" fmla="*/ 102568 w 489849"/>
                  <a:gd name="connsiteY307" fmla="*/ 22667 h 312008"/>
                  <a:gd name="connsiteX308" fmla="*/ 102954 w 489849"/>
                  <a:gd name="connsiteY308" fmla="*/ 22988 h 312008"/>
                  <a:gd name="connsiteX309" fmla="*/ 103853 w 489849"/>
                  <a:gd name="connsiteY309" fmla="*/ 24144 h 312008"/>
                  <a:gd name="connsiteX310" fmla="*/ 104046 w 489849"/>
                  <a:gd name="connsiteY310" fmla="*/ 24593 h 312008"/>
                  <a:gd name="connsiteX311" fmla="*/ 104945 w 489849"/>
                  <a:gd name="connsiteY311" fmla="*/ 28254 h 312008"/>
                  <a:gd name="connsiteX312" fmla="*/ 105780 w 489849"/>
                  <a:gd name="connsiteY312" fmla="*/ 30116 h 312008"/>
                  <a:gd name="connsiteX313" fmla="*/ 106486 w 489849"/>
                  <a:gd name="connsiteY313" fmla="*/ 32299 h 312008"/>
                  <a:gd name="connsiteX314" fmla="*/ 107257 w 489849"/>
                  <a:gd name="connsiteY314" fmla="*/ 33840 h 312008"/>
                  <a:gd name="connsiteX315" fmla="*/ 111689 w 489849"/>
                  <a:gd name="connsiteY315" fmla="*/ 38527 h 312008"/>
                  <a:gd name="connsiteX316" fmla="*/ 112010 w 489849"/>
                  <a:gd name="connsiteY316" fmla="*/ 39491 h 312008"/>
                  <a:gd name="connsiteX317" fmla="*/ 111560 w 489849"/>
                  <a:gd name="connsiteY317" fmla="*/ 42444 h 312008"/>
                  <a:gd name="connsiteX318" fmla="*/ 111432 w 489849"/>
                  <a:gd name="connsiteY318" fmla="*/ 42766 h 312008"/>
                  <a:gd name="connsiteX319" fmla="*/ 109441 w 489849"/>
                  <a:gd name="connsiteY319" fmla="*/ 46747 h 312008"/>
                  <a:gd name="connsiteX320" fmla="*/ 108092 w 489849"/>
                  <a:gd name="connsiteY320" fmla="*/ 54324 h 312008"/>
                  <a:gd name="connsiteX321" fmla="*/ 104624 w 489849"/>
                  <a:gd name="connsiteY321" fmla="*/ 65882 h 312008"/>
                  <a:gd name="connsiteX322" fmla="*/ 104495 w 489849"/>
                  <a:gd name="connsiteY322" fmla="*/ 66139 h 312008"/>
                  <a:gd name="connsiteX323" fmla="*/ 103789 w 489849"/>
                  <a:gd name="connsiteY323" fmla="*/ 67295 h 312008"/>
                  <a:gd name="connsiteX324" fmla="*/ 103018 w 489849"/>
                  <a:gd name="connsiteY324" fmla="*/ 67808 h 312008"/>
                  <a:gd name="connsiteX325" fmla="*/ 99614 w 489849"/>
                  <a:gd name="connsiteY325" fmla="*/ 68515 h 312008"/>
                  <a:gd name="connsiteX326" fmla="*/ 97495 w 489849"/>
                  <a:gd name="connsiteY326" fmla="*/ 69285 h 312008"/>
                  <a:gd name="connsiteX327" fmla="*/ 95696 w 489849"/>
                  <a:gd name="connsiteY327" fmla="*/ 71212 h 312008"/>
                  <a:gd name="connsiteX328" fmla="*/ 95696 w 489849"/>
                  <a:gd name="connsiteY328" fmla="*/ 73331 h 312008"/>
                  <a:gd name="connsiteX329" fmla="*/ 109698 w 489849"/>
                  <a:gd name="connsiteY329" fmla="*/ 80779 h 312008"/>
                  <a:gd name="connsiteX330" fmla="*/ 115992 w 489849"/>
                  <a:gd name="connsiteY330" fmla="*/ 85403 h 312008"/>
                  <a:gd name="connsiteX331" fmla="*/ 116377 w 489849"/>
                  <a:gd name="connsiteY331" fmla="*/ 85980 h 312008"/>
                  <a:gd name="connsiteX332" fmla="*/ 117405 w 489849"/>
                  <a:gd name="connsiteY332" fmla="*/ 89255 h 312008"/>
                  <a:gd name="connsiteX333" fmla="*/ 120295 w 489849"/>
                  <a:gd name="connsiteY333" fmla="*/ 91310 h 312008"/>
                  <a:gd name="connsiteX334" fmla="*/ 120552 w 489849"/>
                  <a:gd name="connsiteY334" fmla="*/ 91567 h 312008"/>
                  <a:gd name="connsiteX335" fmla="*/ 123891 w 489849"/>
                  <a:gd name="connsiteY335" fmla="*/ 96447 h 312008"/>
                  <a:gd name="connsiteX336" fmla="*/ 127424 w 489849"/>
                  <a:gd name="connsiteY336" fmla="*/ 99337 h 312008"/>
                  <a:gd name="connsiteX337" fmla="*/ 127873 w 489849"/>
                  <a:gd name="connsiteY337" fmla="*/ 100171 h 312008"/>
                  <a:gd name="connsiteX338" fmla="*/ 127488 w 489849"/>
                  <a:gd name="connsiteY338" fmla="*/ 101070 h 312008"/>
                  <a:gd name="connsiteX339" fmla="*/ 125176 w 489849"/>
                  <a:gd name="connsiteY339" fmla="*/ 103125 h 312008"/>
                  <a:gd name="connsiteX340" fmla="*/ 124855 w 489849"/>
                  <a:gd name="connsiteY340" fmla="*/ 103318 h 312008"/>
                  <a:gd name="connsiteX341" fmla="*/ 123956 w 489849"/>
                  <a:gd name="connsiteY341" fmla="*/ 103703 h 312008"/>
                  <a:gd name="connsiteX342" fmla="*/ 123121 w 489849"/>
                  <a:gd name="connsiteY342" fmla="*/ 104538 h 312008"/>
                  <a:gd name="connsiteX343" fmla="*/ 122543 w 489849"/>
                  <a:gd name="connsiteY343" fmla="*/ 105951 h 312008"/>
                  <a:gd name="connsiteX344" fmla="*/ 121900 w 489849"/>
                  <a:gd name="connsiteY344" fmla="*/ 108519 h 312008"/>
                  <a:gd name="connsiteX345" fmla="*/ 120744 w 489849"/>
                  <a:gd name="connsiteY345" fmla="*/ 112436 h 312008"/>
                  <a:gd name="connsiteX346" fmla="*/ 120423 w 489849"/>
                  <a:gd name="connsiteY346" fmla="*/ 112950 h 312008"/>
                  <a:gd name="connsiteX347" fmla="*/ 118561 w 489849"/>
                  <a:gd name="connsiteY347" fmla="*/ 114619 h 312008"/>
                  <a:gd name="connsiteX348" fmla="*/ 117340 w 489849"/>
                  <a:gd name="connsiteY348" fmla="*/ 117252 h 312008"/>
                  <a:gd name="connsiteX349" fmla="*/ 115285 w 489849"/>
                  <a:gd name="connsiteY349" fmla="*/ 127847 h 312008"/>
                  <a:gd name="connsiteX350" fmla="*/ 114900 w 489849"/>
                  <a:gd name="connsiteY350" fmla="*/ 128553 h 312008"/>
                  <a:gd name="connsiteX351" fmla="*/ 113744 w 489849"/>
                  <a:gd name="connsiteY351" fmla="*/ 129452 h 312008"/>
                  <a:gd name="connsiteX352" fmla="*/ 112845 w 489849"/>
                  <a:gd name="connsiteY352" fmla="*/ 129709 h 312008"/>
                  <a:gd name="connsiteX353" fmla="*/ 111496 w 489849"/>
                  <a:gd name="connsiteY353" fmla="*/ 129452 h 312008"/>
                  <a:gd name="connsiteX354" fmla="*/ 110982 w 489849"/>
                  <a:gd name="connsiteY354" fmla="*/ 129260 h 312008"/>
                  <a:gd name="connsiteX355" fmla="*/ 105716 w 489849"/>
                  <a:gd name="connsiteY355" fmla="*/ 125407 h 312008"/>
                  <a:gd name="connsiteX356" fmla="*/ 104431 w 489849"/>
                  <a:gd name="connsiteY356" fmla="*/ 124123 h 312008"/>
                  <a:gd name="connsiteX357" fmla="*/ 104238 w 489849"/>
                  <a:gd name="connsiteY357" fmla="*/ 123866 h 312008"/>
                  <a:gd name="connsiteX358" fmla="*/ 102890 w 489849"/>
                  <a:gd name="connsiteY358" fmla="*/ 121362 h 312008"/>
                  <a:gd name="connsiteX359" fmla="*/ 102119 w 489849"/>
                  <a:gd name="connsiteY359" fmla="*/ 120270 h 312008"/>
                  <a:gd name="connsiteX360" fmla="*/ 101669 w 489849"/>
                  <a:gd name="connsiteY360" fmla="*/ 119949 h 312008"/>
                  <a:gd name="connsiteX361" fmla="*/ 100706 w 489849"/>
                  <a:gd name="connsiteY361" fmla="*/ 119949 h 312008"/>
                  <a:gd name="connsiteX362" fmla="*/ 99293 w 489849"/>
                  <a:gd name="connsiteY362" fmla="*/ 120655 h 312008"/>
                  <a:gd name="connsiteX363" fmla="*/ 95761 w 489849"/>
                  <a:gd name="connsiteY363" fmla="*/ 124572 h 312008"/>
                  <a:gd name="connsiteX364" fmla="*/ 78933 w 489849"/>
                  <a:gd name="connsiteY364" fmla="*/ 142744 h 312008"/>
                  <a:gd name="connsiteX365" fmla="*/ 73539 w 489849"/>
                  <a:gd name="connsiteY365" fmla="*/ 151798 h 312008"/>
                  <a:gd name="connsiteX366" fmla="*/ 73153 w 489849"/>
                  <a:gd name="connsiteY366" fmla="*/ 152184 h 312008"/>
                  <a:gd name="connsiteX367" fmla="*/ 66859 w 489849"/>
                  <a:gd name="connsiteY367" fmla="*/ 155779 h 312008"/>
                  <a:gd name="connsiteX368" fmla="*/ 58060 w 489849"/>
                  <a:gd name="connsiteY368" fmla="*/ 163678 h 312008"/>
                  <a:gd name="connsiteX369" fmla="*/ 57225 w 489849"/>
                  <a:gd name="connsiteY369" fmla="*/ 163934 h 312008"/>
                  <a:gd name="connsiteX370" fmla="*/ 54271 w 489849"/>
                  <a:gd name="connsiteY370" fmla="*/ 163678 h 312008"/>
                  <a:gd name="connsiteX371" fmla="*/ 53436 w 489849"/>
                  <a:gd name="connsiteY371" fmla="*/ 163228 h 312008"/>
                  <a:gd name="connsiteX372" fmla="*/ 49197 w 489849"/>
                  <a:gd name="connsiteY372" fmla="*/ 157642 h 312008"/>
                  <a:gd name="connsiteX373" fmla="*/ 46371 w 489849"/>
                  <a:gd name="connsiteY373" fmla="*/ 155458 h 312008"/>
                  <a:gd name="connsiteX374" fmla="*/ 46114 w 489849"/>
                  <a:gd name="connsiteY374" fmla="*/ 155202 h 312008"/>
                  <a:gd name="connsiteX375" fmla="*/ 42453 w 489849"/>
                  <a:gd name="connsiteY375" fmla="*/ 149743 h 312008"/>
                  <a:gd name="connsiteX376" fmla="*/ 41554 w 489849"/>
                  <a:gd name="connsiteY376" fmla="*/ 148716 h 312008"/>
                  <a:gd name="connsiteX377" fmla="*/ 39242 w 489849"/>
                  <a:gd name="connsiteY377" fmla="*/ 147753 h 312008"/>
                  <a:gd name="connsiteX378" fmla="*/ 36352 w 489849"/>
                  <a:gd name="connsiteY378" fmla="*/ 150257 h 312008"/>
                  <a:gd name="connsiteX379" fmla="*/ 36095 w 489849"/>
                  <a:gd name="connsiteY379" fmla="*/ 150386 h 312008"/>
                  <a:gd name="connsiteX380" fmla="*/ 34425 w 489849"/>
                  <a:gd name="connsiteY380" fmla="*/ 151220 h 312008"/>
                  <a:gd name="connsiteX381" fmla="*/ 32241 w 489849"/>
                  <a:gd name="connsiteY381" fmla="*/ 153147 h 312008"/>
                  <a:gd name="connsiteX382" fmla="*/ 29865 w 489849"/>
                  <a:gd name="connsiteY382" fmla="*/ 155972 h 312008"/>
                  <a:gd name="connsiteX383" fmla="*/ 20360 w 489849"/>
                  <a:gd name="connsiteY383" fmla="*/ 168815 h 312008"/>
                  <a:gd name="connsiteX384" fmla="*/ 20745 w 489849"/>
                  <a:gd name="connsiteY384" fmla="*/ 173823 h 312008"/>
                  <a:gd name="connsiteX385" fmla="*/ 20488 w 489849"/>
                  <a:gd name="connsiteY385" fmla="*/ 174658 h 312008"/>
                  <a:gd name="connsiteX386" fmla="*/ 19460 w 489849"/>
                  <a:gd name="connsiteY386" fmla="*/ 175878 h 312008"/>
                  <a:gd name="connsiteX387" fmla="*/ 18690 w 489849"/>
                  <a:gd name="connsiteY387" fmla="*/ 177676 h 312008"/>
                  <a:gd name="connsiteX388" fmla="*/ 18048 w 489849"/>
                  <a:gd name="connsiteY388" fmla="*/ 180951 h 312008"/>
                  <a:gd name="connsiteX389" fmla="*/ 18048 w 489849"/>
                  <a:gd name="connsiteY389" fmla="*/ 182813 h 312008"/>
                  <a:gd name="connsiteX390" fmla="*/ 18626 w 489849"/>
                  <a:gd name="connsiteY390" fmla="*/ 184611 h 312008"/>
                  <a:gd name="connsiteX391" fmla="*/ 20038 w 489849"/>
                  <a:gd name="connsiteY391" fmla="*/ 187051 h 312008"/>
                  <a:gd name="connsiteX392" fmla="*/ 23507 w 489849"/>
                  <a:gd name="connsiteY392" fmla="*/ 189876 h 312008"/>
                  <a:gd name="connsiteX393" fmla="*/ 23764 w 489849"/>
                  <a:gd name="connsiteY393" fmla="*/ 190197 h 312008"/>
                  <a:gd name="connsiteX394" fmla="*/ 24920 w 489849"/>
                  <a:gd name="connsiteY394" fmla="*/ 192252 h 312008"/>
                  <a:gd name="connsiteX395" fmla="*/ 24920 w 489849"/>
                  <a:gd name="connsiteY395" fmla="*/ 193344 h 312008"/>
                  <a:gd name="connsiteX396" fmla="*/ 22415 w 489849"/>
                  <a:gd name="connsiteY396" fmla="*/ 197389 h 31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</a:cxnLst>
                <a:rect l="l" t="t" r="r" b="b"/>
                <a:pathLst>
                  <a:path w="489849" h="312008">
                    <a:moveTo>
                      <a:pt x="22415" y="197389"/>
                    </a:moveTo>
                    <a:lnTo>
                      <a:pt x="21516" y="200664"/>
                    </a:lnTo>
                    <a:cubicBezTo>
                      <a:pt x="21516" y="200728"/>
                      <a:pt x="21451" y="200792"/>
                      <a:pt x="21451" y="200857"/>
                    </a:cubicBezTo>
                    <a:lnTo>
                      <a:pt x="20552" y="202655"/>
                    </a:lnTo>
                    <a:cubicBezTo>
                      <a:pt x="20488" y="202783"/>
                      <a:pt x="20424" y="202911"/>
                      <a:pt x="20295" y="202976"/>
                    </a:cubicBezTo>
                    <a:lnTo>
                      <a:pt x="17791" y="205287"/>
                    </a:lnTo>
                    <a:lnTo>
                      <a:pt x="14258" y="209333"/>
                    </a:lnTo>
                    <a:cubicBezTo>
                      <a:pt x="13937" y="209718"/>
                      <a:pt x="13423" y="209846"/>
                      <a:pt x="12974" y="209589"/>
                    </a:cubicBezTo>
                    <a:lnTo>
                      <a:pt x="7514" y="207214"/>
                    </a:lnTo>
                    <a:lnTo>
                      <a:pt x="6166" y="207342"/>
                    </a:lnTo>
                    <a:lnTo>
                      <a:pt x="5845" y="208048"/>
                    </a:lnTo>
                    <a:lnTo>
                      <a:pt x="3340" y="217937"/>
                    </a:lnTo>
                    <a:lnTo>
                      <a:pt x="2890" y="224808"/>
                    </a:lnTo>
                    <a:cubicBezTo>
                      <a:pt x="2890" y="224936"/>
                      <a:pt x="2890" y="225065"/>
                      <a:pt x="2826" y="225129"/>
                    </a:cubicBezTo>
                    <a:lnTo>
                      <a:pt x="385" y="231614"/>
                    </a:lnTo>
                    <a:lnTo>
                      <a:pt x="0" y="234183"/>
                    </a:lnTo>
                    <a:lnTo>
                      <a:pt x="2890" y="243044"/>
                    </a:lnTo>
                    <a:cubicBezTo>
                      <a:pt x="2954" y="243237"/>
                      <a:pt x="2954" y="243429"/>
                      <a:pt x="2954" y="243558"/>
                    </a:cubicBezTo>
                    <a:lnTo>
                      <a:pt x="2505" y="246062"/>
                    </a:lnTo>
                    <a:lnTo>
                      <a:pt x="2826" y="247539"/>
                    </a:lnTo>
                    <a:lnTo>
                      <a:pt x="3340" y="250236"/>
                    </a:lnTo>
                    <a:lnTo>
                      <a:pt x="4110" y="251520"/>
                    </a:lnTo>
                    <a:lnTo>
                      <a:pt x="11047" y="258262"/>
                    </a:lnTo>
                    <a:cubicBezTo>
                      <a:pt x="11111" y="258327"/>
                      <a:pt x="11175" y="258455"/>
                      <a:pt x="11240" y="258519"/>
                    </a:cubicBezTo>
                    <a:lnTo>
                      <a:pt x="17213" y="269371"/>
                    </a:lnTo>
                    <a:lnTo>
                      <a:pt x="21708" y="277526"/>
                    </a:lnTo>
                    <a:lnTo>
                      <a:pt x="34939" y="291653"/>
                    </a:lnTo>
                    <a:lnTo>
                      <a:pt x="36737" y="291653"/>
                    </a:lnTo>
                    <a:cubicBezTo>
                      <a:pt x="36930" y="291653"/>
                      <a:pt x="37058" y="291717"/>
                      <a:pt x="37251" y="291781"/>
                    </a:cubicBezTo>
                    <a:lnTo>
                      <a:pt x="38600" y="292488"/>
                    </a:lnTo>
                    <a:cubicBezTo>
                      <a:pt x="38857" y="292616"/>
                      <a:pt x="39049" y="292809"/>
                      <a:pt x="39178" y="293130"/>
                    </a:cubicBezTo>
                    <a:lnTo>
                      <a:pt x="39820" y="294799"/>
                    </a:lnTo>
                    <a:lnTo>
                      <a:pt x="40205" y="295249"/>
                    </a:lnTo>
                    <a:lnTo>
                      <a:pt x="42196" y="297625"/>
                    </a:lnTo>
                    <a:cubicBezTo>
                      <a:pt x="42261" y="297753"/>
                      <a:pt x="42389" y="297882"/>
                      <a:pt x="42389" y="298010"/>
                    </a:cubicBezTo>
                    <a:lnTo>
                      <a:pt x="43031" y="300193"/>
                    </a:lnTo>
                    <a:lnTo>
                      <a:pt x="43352" y="300707"/>
                    </a:lnTo>
                    <a:lnTo>
                      <a:pt x="43866" y="301413"/>
                    </a:lnTo>
                    <a:cubicBezTo>
                      <a:pt x="43995" y="301670"/>
                      <a:pt x="44059" y="301927"/>
                      <a:pt x="44059" y="302184"/>
                    </a:cubicBezTo>
                    <a:lnTo>
                      <a:pt x="43738" y="304239"/>
                    </a:lnTo>
                    <a:lnTo>
                      <a:pt x="45472" y="303918"/>
                    </a:lnTo>
                    <a:lnTo>
                      <a:pt x="45857" y="303853"/>
                    </a:lnTo>
                    <a:lnTo>
                      <a:pt x="45857" y="303853"/>
                    </a:lnTo>
                    <a:lnTo>
                      <a:pt x="45857" y="303853"/>
                    </a:lnTo>
                    <a:cubicBezTo>
                      <a:pt x="46050" y="303789"/>
                      <a:pt x="46307" y="303853"/>
                      <a:pt x="46499" y="303918"/>
                    </a:cubicBezTo>
                    <a:lnTo>
                      <a:pt x="47656" y="304367"/>
                    </a:lnTo>
                    <a:cubicBezTo>
                      <a:pt x="48041" y="304495"/>
                      <a:pt x="48298" y="304816"/>
                      <a:pt x="48362" y="305266"/>
                    </a:cubicBezTo>
                    <a:lnTo>
                      <a:pt x="49068" y="309504"/>
                    </a:lnTo>
                    <a:lnTo>
                      <a:pt x="49197" y="310210"/>
                    </a:lnTo>
                    <a:lnTo>
                      <a:pt x="50931" y="311238"/>
                    </a:lnTo>
                    <a:lnTo>
                      <a:pt x="51959" y="311880"/>
                    </a:lnTo>
                    <a:lnTo>
                      <a:pt x="52087" y="311880"/>
                    </a:lnTo>
                    <a:lnTo>
                      <a:pt x="52729" y="312008"/>
                    </a:lnTo>
                    <a:lnTo>
                      <a:pt x="53821" y="311880"/>
                    </a:lnTo>
                    <a:lnTo>
                      <a:pt x="54528" y="311366"/>
                    </a:lnTo>
                    <a:lnTo>
                      <a:pt x="56519" y="309568"/>
                    </a:lnTo>
                    <a:cubicBezTo>
                      <a:pt x="56583" y="309504"/>
                      <a:pt x="56647" y="309440"/>
                      <a:pt x="56776" y="309376"/>
                    </a:cubicBezTo>
                    <a:lnTo>
                      <a:pt x="58124" y="308669"/>
                    </a:lnTo>
                    <a:cubicBezTo>
                      <a:pt x="58317" y="308541"/>
                      <a:pt x="58574" y="308541"/>
                      <a:pt x="58831" y="308541"/>
                    </a:cubicBezTo>
                    <a:lnTo>
                      <a:pt x="66088" y="309697"/>
                    </a:lnTo>
                    <a:lnTo>
                      <a:pt x="66602" y="309697"/>
                    </a:lnTo>
                    <a:lnTo>
                      <a:pt x="67630" y="308798"/>
                    </a:lnTo>
                    <a:cubicBezTo>
                      <a:pt x="68015" y="308477"/>
                      <a:pt x="68529" y="308477"/>
                      <a:pt x="68978" y="308669"/>
                    </a:cubicBezTo>
                    <a:lnTo>
                      <a:pt x="70135" y="309376"/>
                    </a:lnTo>
                    <a:lnTo>
                      <a:pt x="71612" y="310660"/>
                    </a:lnTo>
                    <a:lnTo>
                      <a:pt x="71933" y="310531"/>
                    </a:lnTo>
                    <a:lnTo>
                      <a:pt x="74887" y="304752"/>
                    </a:lnTo>
                    <a:cubicBezTo>
                      <a:pt x="74951" y="304624"/>
                      <a:pt x="75016" y="304560"/>
                      <a:pt x="75080" y="304495"/>
                    </a:cubicBezTo>
                    <a:lnTo>
                      <a:pt x="75979" y="303596"/>
                    </a:lnTo>
                    <a:cubicBezTo>
                      <a:pt x="76236" y="303340"/>
                      <a:pt x="76557" y="303211"/>
                      <a:pt x="76942" y="303275"/>
                    </a:cubicBezTo>
                    <a:lnTo>
                      <a:pt x="78741" y="303532"/>
                    </a:lnTo>
                    <a:lnTo>
                      <a:pt x="80475" y="304046"/>
                    </a:lnTo>
                    <a:lnTo>
                      <a:pt x="81181" y="304239"/>
                    </a:lnTo>
                    <a:lnTo>
                      <a:pt x="82145" y="304752"/>
                    </a:lnTo>
                    <a:lnTo>
                      <a:pt x="83172" y="305266"/>
                    </a:lnTo>
                    <a:cubicBezTo>
                      <a:pt x="83301" y="305330"/>
                      <a:pt x="83365" y="305394"/>
                      <a:pt x="83493" y="305459"/>
                    </a:cubicBezTo>
                    <a:lnTo>
                      <a:pt x="83493" y="305459"/>
                    </a:lnTo>
                    <a:lnTo>
                      <a:pt x="84393" y="306358"/>
                    </a:lnTo>
                    <a:cubicBezTo>
                      <a:pt x="84457" y="306422"/>
                      <a:pt x="84521" y="306486"/>
                      <a:pt x="84521" y="306550"/>
                    </a:cubicBezTo>
                    <a:lnTo>
                      <a:pt x="85677" y="308348"/>
                    </a:lnTo>
                    <a:lnTo>
                      <a:pt x="88375" y="307513"/>
                    </a:lnTo>
                    <a:lnTo>
                      <a:pt x="95568" y="303468"/>
                    </a:lnTo>
                    <a:cubicBezTo>
                      <a:pt x="95953" y="303275"/>
                      <a:pt x="96403" y="303275"/>
                      <a:pt x="96788" y="303532"/>
                    </a:cubicBezTo>
                    <a:lnTo>
                      <a:pt x="98394" y="304688"/>
                    </a:lnTo>
                    <a:lnTo>
                      <a:pt x="99550" y="305459"/>
                    </a:lnTo>
                    <a:lnTo>
                      <a:pt x="102954" y="306037"/>
                    </a:lnTo>
                    <a:lnTo>
                      <a:pt x="105716" y="305330"/>
                    </a:lnTo>
                    <a:lnTo>
                      <a:pt x="112074" y="295442"/>
                    </a:lnTo>
                    <a:cubicBezTo>
                      <a:pt x="112202" y="295249"/>
                      <a:pt x="112395" y="295120"/>
                      <a:pt x="112588" y="294992"/>
                    </a:cubicBezTo>
                    <a:lnTo>
                      <a:pt x="114643" y="294093"/>
                    </a:lnTo>
                    <a:lnTo>
                      <a:pt x="139498" y="288571"/>
                    </a:lnTo>
                    <a:cubicBezTo>
                      <a:pt x="139563" y="288571"/>
                      <a:pt x="139691" y="288571"/>
                      <a:pt x="139755" y="288571"/>
                    </a:cubicBezTo>
                    <a:lnTo>
                      <a:pt x="139755" y="288571"/>
                    </a:lnTo>
                    <a:lnTo>
                      <a:pt x="141361" y="288571"/>
                    </a:lnTo>
                    <a:lnTo>
                      <a:pt x="141361" y="288571"/>
                    </a:lnTo>
                    <a:cubicBezTo>
                      <a:pt x="141489" y="288571"/>
                      <a:pt x="141618" y="288571"/>
                      <a:pt x="141746" y="288635"/>
                    </a:cubicBezTo>
                    <a:lnTo>
                      <a:pt x="142453" y="288892"/>
                    </a:lnTo>
                    <a:lnTo>
                      <a:pt x="143609" y="289341"/>
                    </a:lnTo>
                    <a:cubicBezTo>
                      <a:pt x="143673" y="289341"/>
                      <a:pt x="143737" y="289406"/>
                      <a:pt x="143801" y="289470"/>
                    </a:cubicBezTo>
                    <a:lnTo>
                      <a:pt x="149517" y="293130"/>
                    </a:lnTo>
                    <a:lnTo>
                      <a:pt x="149517" y="293130"/>
                    </a:lnTo>
                    <a:lnTo>
                      <a:pt x="149517" y="293130"/>
                    </a:lnTo>
                    <a:cubicBezTo>
                      <a:pt x="149517" y="293130"/>
                      <a:pt x="149517" y="293130"/>
                      <a:pt x="149517" y="293130"/>
                    </a:cubicBezTo>
                    <a:cubicBezTo>
                      <a:pt x="149646" y="293194"/>
                      <a:pt x="149774" y="293322"/>
                      <a:pt x="149903" y="293515"/>
                    </a:cubicBezTo>
                    <a:lnTo>
                      <a:pt x="151252" y="295827"/>
                    </a:lnTo>
                    <a:lnTo>
                      <a:pt x="152600" y="297689"/>
                    </a:lnTo>
                    <a:lnTo>
                      <a:pt x="155105" y="298395"/>
                    </a:lnTo>
                    <a:lnTo>
                      <a:pt x="160372" y="296918"/>
                    </a:lnTo>
                    <a:lnTo>
                      <a:pt x="166152" y="293322"/>
                    </a:lnTo>
                    <a:lnTo>
                      <a:pt x="177648" y="283626"/>
                    </a:lnTo>
                    <a:lnTo>
                      <a:pt x="189659" y="270720"/>
                    </a:lnTo>
                    <a:cubicBezTo>
                      <a:pt x="189723" y="270656"/>
                      <a:pt x="189787" y="270591"/>
                      <a:pt x="189851" y="270591"/>
                    </a:cubicBezTo>
                    <a:lnTo>
                      <a:pt x="191457" y="269435"/>
                    </a:lnTo>
                    <a:cubicBezTo>
                      <a:pt x="191585" y="269307"/>
                      <a:pt x="191778" y="269243"/>
                      <a:pt x="191971" y="269243"/>
                    </a:cubicBezTo>
                    <a:lnTo>
                      <a:pt x="193576" y="268986"/>
                    </a:lnTo>
                    <a:lnTo>
                      <a:pt x="195310" y="268986"/>
                    </a:lnTo>
                    <a:lnTo>
                      <a:pt x="196980" y="268793"/>
                    </a:lnTo>
                    <a:lnTo>
                      <a:pt x="210725" y="264748"/>
                    </a:lnTo>
                    <a:lnTo>
                      <a:pt x="216954" y="261602"/>
                    </a:lnTo>
                    <a:lnTo>
                      <a:pt x="228900" y="253254"/>
                    </a:lnTo>
                    <a:cubicBezTo>
                      <a:pt x="228965" y="253190"/>
                      <a:pt x="229029" y="253190"/>
                      <a:pt x="229093" y="253126"/>
                    </a:cubicBezTo>
                    <a:lnTo>
                      <a:pt x="273602" y="233990"/>
                    </a:lnTo>
                    <a:cubicBezTo>
                      <a:pt x="273666" y="233926"/>
                      <a:pt x="273794" y="233926"/>
                      <a:pt x="273858" y="233926"/>
                    </a:cubicBezTo>
                    <a:lnTo>
                      <a:pt x="282657" y="232577"/>
                    </a:lnTo>
                    <a:lnTo>
                      <a:pt x="291071" y="225707"/>
                    </a:lnTo>
                    <a:lnTo>
                      <a:pt x="295567" y="223074"/>
                    </a:lnTo>
                    <a:lnTo>
                      <a:pt x="298200" y="221854"/>
                    </a:lnTo>
                    <a:cubicBezTo>
                      <a:pt x="298264" y="221790"/>
                      <a:pt x="298329" y="221790"/>
                      <a:pt x="298457" y="221790"/>
                    </a:cubicBezTo>
                    <a:lnTo>
                      <a:pt x="300512" y="221340"/>
                    </a:lnTo>
                    <a:lnTo>
                      <a:pt x="302182" y="220570"/>
                    </a:lnTo>
                    <a:lnTo>
                      <a:pt x="306164" y="216845"/>
                    </a:lnTo>
                    <a:cubicBezTo>
                      <a:pt x="306164" y="216845"/>
                      <a:pt x="306164" y="216845"/>
                      <a:pt x="306164" y="216845"/>
                    </a:cubicBezTo>
                    <a:cubicBezTo>
                      <a:pt x="306164" y="216845"/>
                      <a:pt x="306164" y="216845"/>
                      <a:pt x="306164" y="216845"/>
                    </a:cubicBezTo>
                    <a:lnTo>
                      <a:pt x="307898" y="215369"/>
                    </a:lnTo>
                    <a:lnTo>
                      <a:pt x="310917" y="211002"/>
                    </a:lnTo>
                    <a:lnTo>
                      <a:pt x="321129" y="186730"/>
                    </a:lnTo>
                    <a:cubicBezTo>
                      <a:pt x="321193" y="186601"/>
                      <a:pt x="321257" y="186473"/>
                      <a:pt x="321321" y="186409"/>
                    </a:cubicBezTo>
                    <a:lnTo>
                      <a:pt x="323826" y="183648"/>
                    </a:lnTo>
                    <a:cubicBezTo>
                      <a:pt x="323955" y="183519"/>
                      <a:pt x="324147" y="183391"/>
                      <a:pt x="324340" y="183327"/>
                    </a:cubicBezTo>
                    <a:lnTo>
                      <a:pt x="330184" y="181786"/>
                    </a:lnTo>
                    <a:lnTo>
                      <a:pt x="332689" y="180565"/>
                    </a:lnTo>
                    <a:lnTo>
                      <a:pt x="359471" y="157192"/>
                    </a:lnTo>
                    <a:cubicBezTo>
                      <a:pt x="359600" y="157128"/>
                      <a:pt x="359728" y="156999"/>
                      <a:pt x="359857" y="156999"/>
                    </a:cubicBezTo>
                    <a:lnTo>
                      <a:pt x="362105" y="156165"/>
                    </a:lnTo>
                    <a:lnTo>
                      <a:pt x="363004" y="155073"/>
                    </a:lnTo>
                    <a:lnTo>
                      <a:pt x="363453" y="148138"/>
                    </a:lnTo>
                    <a:cubicBezTo>
                      <a:pt x="363453" y="148010"/>
                      <a:pt x="363453" y="147946"/>
                      <a:pt x="363518" y="147817"/>
                    </a:cubicBezTo>
                    <a:lnTo>
                      <a:pt x="363710" y="147239"/>
                    </a:lnTo>
                    <a:lnTo>
                      <a:pt x="364417" y="145056"/>
                    </a:lnTo>
                    <a:cubicBezTo>
                      <a:pt x="364481" y="144863"/>
                      <a:pt x="364609" y="144735"/>
                      <a:pt x="364738" y="144542"/>
                    </a:cubicBezTo>
                    <a:lnTo>
                      <a:pt x="365894" y="143515"/>
                    </a:lnTo>
                    <a:lnTo>
                      <a:pt x="367307" y="142231"/>
                    </a:lnTo>
                    <a:cubicBezTo>
                      <a:pt x="367371" y="142166"/>
                      <a:pt x="367500" y="142102"/>
                      <a:pt x="367628" y="142038"/>
                    </a:cubicBezTo>
                    <a:lnTo>
                      <a:pt x="371225" y="140561"/>
                    </a:lnTo>
                    <a:lnTo>
                      <a:pt x="374243" y="139341"/>
                    </a:lnTo>
                    <a:lnTo>
                      <a:pt x="375720" y="138378"/>
                    </a:lnTo>
                    <a:lnTo>
                      <a:pt x="376812" y="137671"/>
                    </a:lnTo>
                    <a:lnTo>
                      <a:pt x="379959" y="135231"/>
                    </a:lnTo>
                    <a:lnTo>
                      <a:pt x="390364" y="129645"/>
                    </a:lnTo>
                    <a:lnTo>
                      <a:pt x="400062" y="122453"/>
                    </a:lnTo>
                    <a:cubicBezTo>
                      <a:pt x="400126" y="122389"/>
                      <a:pt x="400255" y="122325"/>
                      <a:pt x="400383" y="122325"/>
                    </a:cubicBezTo>
                    <a:lnTo>
                      <a:pt x="403594" y="121169"/>
                    </a:lnTo>
                    <a:cubicBezTo>
                      <a:pt x="403659" y="121169"/>
                      <a:pt x="403723" y="121105"/>
                      <a:pt x="403851" y="121105"/>
                    </a:cubicBezTo>
                    <a:lnTo>
                      <a:pt x="404750" y="120976"/>
                    </a:lnTo>
                    <a:lnTo>
                      <a:pt x="407127" y="120655"/>
                    </a:lnTo>
                    <a:lnTo>
                      <a:pt x="408925" y="119949"/>
                    </a:lnTo>
                    <a:lnTo>
                      <a:pt x="416568" y="116867"/>
                    </a:lnTo>
                    <a:lnTo>
                      <a:pt x="422477" y="115647"/>
                    </a:lnTo>
                    <a:lnTo>
                      <a:pt x="434744" y="115197"/>
                    </a:lnTo>
                    <a:lnTo>
                      <a:pt x="436606" y="114812"/>
                    </a:lnTo>
                    <a:lnTo>
                      <a:pt x="440845" y="113913"/>
                    </a:lnTo>
                    <a:lnTo>
                      <a:pt x="445277" y="111922"/>
                    </a:lnTo>
                    <a:lnTo>
                      <a:pt x="450158" y="108776"/>
                    </a:lnTo>
                    <a:lnTo>
                      <a:pt x="454847" y="105180"/>
                    </a:lnTo>
                    <a:lnTo>
                      <a:pt x="458315" y="101713"/>
                    </a:lnTo>
                    <a:lnTo>
                      <a:pt x="463389" y="93750"/>
                    </a:lnTo>
                    <a:lnTo>
                      <a:pt x="464031" y="91824"/>
                    </a:lnTo>
                    <a:cubicBezTo>
                      <a:pt x="464095" y="91631"/>
                      <a:pt x="464159" y="91503"/>
                      <a:pt x="464288" y="91374"/>
                    </a:cubicBezTo>
                    <a:lnTo>
                      <a:pt x="467435" y="88099"/>
                    </a:lnTo>
                    <a:lnTo>
                      <a:pt x="470775" y="84632"/>
                    </a:lnTo>
                    <a:lnTo>
                      <a:pt x="473215" y="80394"/>
                    </a:lnTo>
                    <a:lnTo>
                      <a:pt x="484133" y="55415"/>
                    </a:lnTo>
                    <a:lnTo>
                      <a:pt x="487666" y="50022"/>
                    </a:lnTo>
                    <a:lnTo>
                      <a:pt x="489850" y="47646"/>
                    </a:lnTo>
                    <a:lnTo>
                      <a:pt x="486381" y="46233"/>
                    </a:lnTo>
                    <a:cubicBezTo>
                      <a:pt x="486189" y="46169"/>
                      <a:pt x="486060" y="46040"/>
                      <a:pt x="485932" y="45912"/>
                    </a:cubicBezTo>
                    <a:lnTo>
                      <a:pt x="483427" y="42701"/>
                    </a:lnTo>
                    <a:cubicBezTo>
                      <a:pt x="483299" y="42509"/>
                      <a:pt x="483234" y="42316"/>
                      <a:pt x="483170" y="42123"/>
                    </a:cubicBezTo>
                    <a:lnTo>
                      <a:pt x="482913" y="39619"/>
                    </a:lnTo>
                    <a:lnTo>
                      <a:pt x="482592" y="38463"/>
                    </a:lnTo>
                    <a:lnTo>
                      <a:pt x="481629" y="37243"/>
                    </a:lnTo>
                    <a:lnTo>
                      <a:pt x="478161" y="34418"/>
                    </a:lnTo>
                    <a:lnTo>
                      <a:pt x="475399" y="32941"/>
                    </a:lnTo>
                    <a:lnTo>
                      <a:pt x="465251" y="29153"/>
                    </a:lnTo>
                    <a:cubicBezTo>
                      <a:pt x="465123" y="29088"/>
                      <a:pt x="464994" y="29024"/>
                      <a:pt x="464930" y="28960"/>
                    </a:cubicBezTo>
                    <a:lnTo>
                      <a:pt x="463132" y="27355"/>
                    </a:lnTo>
                    <a:cubicBezTo>
                      <a:pt x="463003" y="27226"/>
                      <a:pt x="462875" y="27098"/>
                      <a:pt x="462811" y="26905"/>
                    </a:cubicBezTo>
                    <a:lnTo>
                      <a:pt x="461462" y="23502"/>
                    </a:lnTo>
                    <a:lnTo>
                      <a:pt x="460691" y="22153"/>
                    </a:lnTo>
                    <a:lnTo>
                      <a:pt x="459728" y="21190"/>
                    </a:lnTo>
                    <a:lnTo>
                      <a:pt x="455296" y="18493"/>
                    </a:lnTo>
                    <a:cubicBezTo>
                      <a:pt x="455232" y="18429"/>
                      <a:pt x="455168" y="18365"/>
                      <a:pt x="455103" y="18301"/>
                    </a:cubicBezTo>
                    <a:lnTo>
                      <a:pt x="453947" y="17145"/>
                    </a:lnTo>
                    <a:lnTo>
                      <a:pt x="452085" y="14640"/>
                    </a:lnTo>
                    <a:lnTo>
                      <a:pt x="450929" y="13677"/>
                    </a:lnTo>
                    <a:lnTo>
                      <a:pt x="446176" y="11494"/>
                    </a:lnTo>
                    <a:lnTo>
                      <a:pt x="444249" y="11045"/>
                    </a:lnTo>
                    <a:lnTo>
                      <a:pt x="440460" y="10595"/>
                    </a:lnTo>
                    <a:lnTo>
                      <a:pt x="435194" y="10852"/>
                    </a:lnTo>
                    <a:lnTo>
                      <a:pt x="430955" y="11301"/>
                    </a:lnTo>
                    <a:lnTo>
                      <a:pt x="426716" y="11301"/>
                    </a:lnTo>
                    <a:lnTo>
                      <a:pt x="424339" y="11045"/>
                    </a:lnTo>
                    <a:cubicBezTo>
                      <a:pt x="424275" y="11045"/>
                      <a:pt x="424147" y="11045"/>
                      <a:pt x="424082" y="10980"/>
                    </a:cubicBezTo>
                    <a:lnTo>
                      <a:pt x="419458" y="9439"/>
                    </a:lnTo>
                    <a:lnTo>
                      <a:pt x="416440" y="9247"/>
                    </a:lnTo>
                    <a:lnTo>
                      <a:pt x="412907" y="9696"/>
                    </a:lnTo>
                    <a:lnTo>
                      <a:pt x="402310" y="13549"/>
                    </a:lnTo>
                    <a:lnTo>
                      <a:pt x="396016" y="16695"/>
                    </a:lnTo>
                    <a:lnTo>
                      <a:pt x="392612" y="17658"/>
                    </a:lnTo>
                    <a:cubicBezTo>
                      <a:pt x="392483" y="17723"/>
                      <a:pt x="392355" y="17723"/>
                      <a:pt x="392226" y="17723"/>
                    </a:cubicBezTo>
                    <a:lnTo>
                      <a:pt x="386510" y="17466"/>
                    </a:lnTo>
                    <a:lnTo>
                      <a:pt x="378675" y="18172"/>
                    </a:lnTo>
                    <a:lnTo>
                      <a:pt x="366922" y="20227"/>
                    </a:lnTo>
                    <a:lnTo>
                      <a:pt x="358315" y="20227"/>
                    </a:lnTo>
                    <a:cubicBezTo>
                      <a:pt x="358058" y="20227"/>
                      <a:pt x="357802" y="20163"/>
                      <a:pt x="357609" y="19970"/>
                    </a:cubicBezTo>
                    <a:lnTo>
                      <a:pt x="356838" y="19392"/>
                    </a:lnTo>
                    <a:lnTo>
                      <a:pt x="351186" y="17016"/>
                    </a:lnTo>
                    <a:lnTo>
                      <a:pt x="348746" y="16631"/>
                    </a:lnTo>
                    <a:lnTo>
                      <a:pt x="345727" y="17081"/>
                    </a:lnTo>
                    <a:lnTo>
                      <a:pt x="342580" y="17723"/>
                    </a:lnTo>
                    <a:lnTo>
                      <a:pt x="339369" y="19007"/>
                    </a:lnTo>
                    <a:cubicBezTo>
                      <a:pt x="339240" y="19071"/>
                      <a:pt x="339112" y="19071"/>
                      <a:pt x="338919" y="19071"/>
                    </a:cubicBezTo>
                    <a:lnTo>
                      <a:pt x="337313" y="19071"/>
                    </a:lnTo>
                    <a:lnTo>
                      <a:pt x="337313" y="19071"/>
                    </a:lnTo>
                    <a:lnTo>
                      <a:pt x="322670" y="18172"/>
                    </a:lnTo>
                    <a:cubicBezTo>
                      <a:pt x="322542" y="18172"/>
                      <a:pt x="322477" y="18172"/>
                      <a:pt x="322349" y="18108"/>
                    </a:cubicBezTo>
                    <a:lnTo>
                      <a:pt x="311174" y="13998"/>
                    </a:lnTo>
                    <a:lnTo>
                      <a:pt x="306485" y="13164"/>
                    </a:lnTo>
                    <a:lnTo>
                      <a:pt x="298393" y="13420"/>
                    </a:lnTo>
                    <a:lnTo>
                      <a:pt x="294539" y="12971"/>
                    </a:lnTo>
                    <a:cubicBezTo>
                      <a:pt x="294475" y="12971"/>
                      <a:pt x="294346" y="12907"/>
                      <a:pt x="294282" y="12907"/>
                    </a:cubicBezTo>
                    <a:lnTo>
                      <a:pt x="289465" y="11109"/>
                    </a:lnTo>
                    <a:lnTo>
                      <a:pt x="284905" y="10338"/>
                    </a:lnTo>
                    <a:lnTo>
                      <a:pt x="282336" y="12136"/>
                    </a:lnTo>
                    <a:cubicBezTo>
                      <a:pt x="282144" y="12265"/>
                      <a:pt x="281822" y="12329"/>
                      <a:pt x="281566" y="12329"/>
                    </a:cubicBezTo>
                    <a:lnTo>
                      <a:pt x="279189" y="12136"/>
                    </a:lnTo>
                    <a:lnTo>
                      <a:pt x="276813" y="12586"/>
                    </a:lnTo>
                    <a:cubicBezTo>
                      <a:pt x="276620" y="12586"/>
                      <a:pt x="276492" y="12586"/>
                      <a:pt x="276363" y="12586"/>
                    </a:cubicBezTo>
                    <a:lnTo>
                      <a:pt x="274822" y="12200"/>
                    </a:lnTo>
                    <a:lnTo>
                      <a:pt x="273473" y="12522"/>
                    </a:lnTo>
                    <a:lnTo>
                      <a:pt x="270005" y="14705"/>
                    </a:lnTo>
                    <a:lnTo>
                      <a:pt x="264417" y="17273"/>
                    </a:lnTo>
                    <a:cubicBezTo>
                      <a:pt x="264289" y="17337"/>
                      <a:pt x="264096" y="17402"/>
                      <a:pt x="263968" y="17402"/>
                    </a:cubicBezTo>
                    <a:lnTo>
                      <a:pt x="259151" y="17402"/>
                    </a:lnTo>
                    <a:lnTo>
                      <a:pt x="256518" y="17851"/>
                    </a:lnTo>
                    <a:lnTo>
                      <a:pt x="246113" y="21896"/>
                    </a:lnTo>
                    <a:cubicBezTo>
                      <a:pt x="246049" y="21961"/>
                      <a:pt x="245920" y="21961"/>
                      <a:pt x="245856" y="21961"/>
                    </a:cubicBezTo>
                    <a:lnTo>
                      <a:pt x="242003" y="22410"/>
                    </a:lnTo>
                    <a:cubicBezTo>
                      <a:pt x="241938" y="22410"/>
                      <a:pt x="241810" y="22410"/>
                      <a:pt x="241746" y="22410"/>
                    </a:cubicBezTo>
                    <a:lnTo>
                      <a:pt x="238342" y="21961"/>
                    </a:lnTo>
                    <a:lnTo>
                      <a:pt x="235901" y="21961"/>
                    </a:lnTo>
                    <a:lnTo>
                      <a:pt x="231470" y="23052"/>
                    </a:lnTo>
                    <a:cubicBezTo>
                      <a:pt x="231277" y="23117"/>
                      <a:pt x="231148" y="23117"/>
                      <a:pt x="230956" y="23052"/>
                    </a:cubicBezTo>
                    <a:lnTo>
                      <a:pt x="228644" y="22603"/>
                    </a:lnTo>
                    <a:cubicBezTo>
                      <a:pt x="228515" y="22603"/>
                      <a:pt x="228451" y="22539"/>
                      <a:pt x="228387" y="22474"/>
                    </a:cubicBezTo>
                    <a:lnTo>
                      <a:pt x="224276" y="20420"/>
                    </a:lnTo>
                    <a:lnTo>
                      <a:pt x="223120" y="20099"/>
                    </a:lnTo>
                    <a:lnTo>
                      <a:pt x="221193" y="20291"/>
                    </a:lnTo>
                    <a:lnTo>
                      <a:pt x="217918" y="21575"/>
                    </a:lnTo>
                    <a:cubicBezTo>
                      <a:pt x="217789" y="21640"/>
                      <a:pt x="217661" y="21640"/>
                      <a:pt x="217468" y="21640"/>
                    </a:cubicBezTo>
                    <a:lnTo>
                      <a:pt x="205972" y="21640"/>
                    </a:lnTo>
                    <a:lnTo>
                      <a:pt x="202247" y="22539"/>
                    </a:lnTo>
                    <a:lnTo>
                      <a:pt x="185741" y="28639"/>
                    </a:lnTo>
                    <a:cubicBezTo>
                      <a:pt x="185612" y="28703"/>
                      <a:pt x="185548" y="28703"/>
                      <a:pt x="185420" y="28703"/>
                    </a:cubicBezTo>
                    <a:lnTo>
                      <a:pt x="180603" y="28960"/>
                    </a:lnTo>
                    <a:lnTo>
                      <a:pt x="177713" y="28703"/>
                    </a:lnTo>
                    <a:lnTo>
                      <a:pt x="174758" y="28703"/>
                    </a:lnTo>
                    <a:lnTo>
                      <a:pt x="171804" y="29345"/>
                    </a:lnTo>
                    <a:lnTo>
                      <a:pt x="163262" y="33391"/>
                    </a:lnTo>
                    <a:cubicBezTo>
                      <a:pt x="163198" y="33455"/>
                      <a:pt x="163133" y="33455"/>
                      <a:pt x="163069" y="33455"/>
                    </a:cubicBezTo>
                    <a:lnTo>
                      <a:pt x="154848" y="35445"/>
                    </a:lnTo>
                    <a:lnTo>
                      <a:pt x="146370" y="41674"/>
                    </a:lnTo>
                    <a:cubicBezTo>
                      <a:pt x="146178" y="41867"/>
                      <a:pt x="145857" y="41931"/>
                      <a:pt x="145600" y="41867"/>
                    </a:cubicBezTo>
                    <a:lnTo>
                      <a:pt x="143095" y="41610"/>
                    </a:lnTo>
                    <a:lnTo>
                      <a:pt x="139113" y="40903"/>
                    </a:lnTo>
                    <a:cubicBezTo>
                      <a:pt x="138920" y="40903"/>
                      <a:pt x="138792" y="40839"/>
                      <a:pt x="138663" y="40711"/>
                    </a:cubicBezTo>
                    <a:lnTo>
                      <a:pt x="133846" y="37308"/>
                    </a:lnTo>
                    <a:lnTo>
                      <a:pt x="127873" y="34418"/>
                    </a:lnTo>
                    <a:lnTo>
                      <a:pt x="124983" y="32492"/>
                    </a:lnTo>
                    <a:lnTo>
                      <a:pt x="122800" y="30565"/>
                    </a:lnTo>
                    <a:cubicBezTo>
                      <a:pt x="122671" y="30501"/>
                      <a:pt x="122607" y="30373"/>
                      <a:pt x="122543" y="30244"/>
                    </a:cubicBezTo>
                    <a:lnTo>
                      <a:pt x="118753" y="23117"/>
                    </a:lnTo>
                    <a:lnTo>
                      <a:pt x="112909" y="17081"/>
                    </a:lnTo>
                    <a:cubicBezTo>
                      <a:pt x="112845" y="17016"/>
                      <a:pt x="112780" y="16952"/>
                      <a:pt x="112780" y="16888"/>
                    </a:cubicBezTo>
                    <a:lnTo>
                      <a:pt x="109376" y="11173"/>
                    </a:lnTo>
                    <a:cubicBezTo>
                      <a:pt x="109312" y="11045"/>
                      <a:pt x="109248" y="10916"/>
                      <a:pt x="109248" y="10788"/>
                    </a:cubicBezTo>
                    <a:lnTo>
                      <a:pt x="108542" y="6935"/>
                    </a:lnTo>
                    <a:lnTo>
                      <a:pt x="108542" y="5394"/>
                    </a:lnTo>
                    <a:cubicBezTo>
                      <a:pt x="108542" y="5330"/>
                      <a:pt x="108542" y="5201"/>
                      <a:pt x="108542" y="5137"/>
                    </a:cubicBezTo>
                    <a:lnTo>
                      <a:pt x="108991" y="3082"/>
                    </a:lnTo>
                    <a:cubicBezTo>
                      <a:pt x="108991" y="2954"/>
                      <a:pt x="109055" y="2825"/>
                      <a:pt x="109120" y="2761"/>
                    </a:cubicBezTo>
                    <a:lnTo>
                      <a:pt x="110789" y="0"/>
                    </a:lnTo>
                    <a:lnTo>
                      <a:pt x="109762" y="578"/>
                    </a:lnTo>
                    <a:lnTo>
                      <a:pt x="103596" y="10467"/>
                    </a:lnTo>
                    <a:lnTo>
                      <a:pt x="100642" y="20163"/>
                    </a:lnTo>
                    <a:lnTo>
                      <a:pt x="100513" y="21254"/>
                    </a:lnTo>
                    <a:lnTo>
                      <a:pt x="100706" y="21704"/>
                    </a:lnTo>
                    <a:lnTo>
                      <a:pt x="102568" y="22667"/>
                    </a:lnTo>
                    <a:cubicBezTo>
                      <a:pt x="102697" y="22731"/>
                      <a:pt x="102825" y="22860"/>
                      <a:pt x="102954" y="22988"/>
                    </a:cubicBezTo>
                    <a:lnTo>
                      <a:pt x="103853" y="24144"/>
                    </a:lnTo>
                    <a:cubicBezTo>
                      <a:pt x="103981" y="24272"/>
                      <a:pt x="104046" y="24401"/>
                      <a:pt x="104046" y="24593"/>
                    </a:cubicBezTo>
                    <a:lnTo>
                      <a:pt x="104945" y="28254"/>
                    </a:lnTo>
                    <a:lnTo>
                      <a:pt x="105780" y="30116"/>
                    </a:lnTo>
                    <a:lnTo>
                      <a:pt x="106486" y="32299"/>
                    </a:lnTo>
                    <a:lnTo>
                      <a:pt x="107257" y="33840"/>
                    </a:lnTo>
                    <a:lnTo>
                      <a:pt x="111689" y="38527"/>
                    </a:lnTo>
                    <a:cubicBezTo>
                      <a:pt x="111945" y="38784"/>
                      <a:pt x="112074" y="39170"/>
                      <a:pt x="112010" y="39491"/>
                    </a:cubicBezTo>
                    <a:lnTo>
                      <a:pt x="111560" y="42444"/>
                    </a:lnTo>
                    <a:cubicBezTo>
                      <a:pt x="111560" y="42573"/>
                      <a:pt x="111496" y="42701"/>
                      <a:pt x="111432" y="42766"/>
                    </a:cubicBezTo>
                    <a:lnTo>
                      <a:pt x="109441" y="46747"/>
                    </a:lnTo>
                    <a:lnTo>
                      <a:pt x="108092" y="54324"/>
                    </a:lnTo>
                    <a:lnTo>
                      <a:pt x="104624" y="65882"/>
                    </a:lnTo>
                    <a:cubicBezTo>
                      <a:pt x="104624" y="65946"/>
                      <a:pt x="104559" y="66075"/>
                      <a:pt x="104495" y="66139"/>
                    </a:cubicBezTo>
                    <a:lnTo>
                      <a:pt x="103789" y="67295"/>
                    </a:lnTo>
                    <a:cubicBezTo>
                      <a:pt x="103596" y="67552"/>
                      <a:pt x="103339" y="67744"/>
                      <a:pt x="103018" y="67808"/>
                    </a:cubicBezTo>
                    <a:lnTo>
                      <a:pt x="99614" y="68515"/>
                    </a:lnTo>
                    <a:lnTo>
                      <a:pt x="97495" y="69285"/>
                    </a:lnTo>
                    <a:lnTo>
                      <a:pt x="95696" y="71212"/>
                    </a:lnTo>
                    <a:lnTo>
                      <a:pt x="95696" y="73331"/>
                    </a:lnTo>
                    <a:lnTo>
                      <a:pt x="109698" y="80779"/>
                    </a:lnTo>
                    <a:lnTo>
                      <a:pt x="115992" y="85403"/>
                    </a:lnTo>
                    <a:cubicBezTo>
                      <a:pt x="116184" y="85531"/>
                      <a:pt x="116313" y="85724"/>
                      <a:pt x="116377" y="85980"/>
                    </a:cubicBezTo>
                    <a:lnTo>
                      <a:pt x="117405" y="89255"/>
                    </a:lnTo>
                    <a:lnTo>
                      <a:pt x="120295" y="91310"/>
                    </a:lnTo>
                    <a:cubicBezTo>
                      <a:pt x="120423" y="91374"/>
                      <a:pt x="120488" y="91503"/>
                      <a:pt x="120552" y="91567"/>
                    </a:cubicBezTo>
                    <a:lnTo>
                      <a:pt x="123891" y="96447"/>
                    </a:lnTo>
                    <a:lnTo>
                      <a:pt x="127424" y="99337"/>
                    </a:lnTo>
                    <a:cubicBezTo>
                      <a:pt x="127681" y="99529"/>
                      <a:pt x="127809" y="99850"/>
                      <a:pt x="127873" y="100171"/>
                    </a:cubicBezTo>
                    <a:cubicBezTo>
                      <a:pt x="127873" y="100493"/>
                      <a:pt x="127745" y="100814"/>
                      <a:pt x="127488" y="101070"/>
                    </a:cubicBezTo>
                    <a:lnTo>
                      <a:pt x="125176" y="103125"/>
                    </a:lnTo>
                    <a:cubicBezTo>
                      <a:pt x="125047" y="103189"/>
                      <a:pt x="124983" y="103318"/>
                      <a:pt x="124855" y="103318"/>
                    </a:cubicBezTo>
                    <a:lnTo>
                      <a:pt x="123956" y="103703"/>
                    </a:lnTo>
                    <a:lnTo>
                      <a:pt x="123121" y="104538"/>
                    </a:lnTo>
                    <a:lnTo>
                      <a:pt x="122543" y="105951"/>
                    </a:lnTo>
                    <a:lnTo>
                      <a:pt x="121900" y="108519"/>
                    </a:lnTo>
                    <a:lnTo>
                      <a:pt x="120744" y="112436"/>
                    </a:lnTo>
                    <a:cubicBezTo>
                      <a:pt x="120680" y="112629"/>
                      <a:pt x="120552" y="112821"/>
                      <a:pt x="120423" y="112950"/>
                    </a:cubicBezTo>
                    <a:lnTo>
                      <a:pt x="118561" y="114619"/>
                    </a:lnTo>
                    <a:lnTo>
                      <a:pt x="117340" y="117252"/>
                    </a:lnTo>
                    <a:lnTo>
                      <a:pt x="115285" y="127847"/>
                    </a:lnTo>
                    <a:cubicBezTo>
                      <a:pt x="115221" y="128104"/>
                      <a:pt x="115093" y="128361"/>
                      <a:pt x="114900" y="128553"/>
                    </a:cubicBezTo>
                    <a:lnTo>
                      <a:pt x="113744" y="129452"/>
                    </a:lnTo>
                    <a:cubicBezTo>
                      <a:pt x="113487" y="129645"/>
                      <a:pt x="113166" y="129709"/>
                      <a:pt x="112845" y="129709"/>
                    </a:cubicBezTo>
                    <a:lnTo>
                      <a:pt x="111496" y="129452"/>
                    </a:lnTo>
                    <a:cubicBezTo>
                      <a:pt x="111303" y="129452"/>
                      <a:pt x="111175" y="129324"/>
                      <a:pt x="110982" y="129260"/>
                    </a:cubicBezTo>
                    <a:lnTo>
                      <a:pt x="105716" y="125407"/>
                    </a:lnTo>
                    <a:lnTo>
                      <a:pt x="104431" y="124123"/>
                    </a:lnTo>
                    <a:cubicBezTo>
                      <a:pt x="104367" y="124058"/>
                      <a:pt x="104303" y="123930"/>
                      <a:pt x="104238" y="123866"/>
                    </a:cubicBezTo>
                    <a:lnTo>
                      <a:pt x="102890" y="121362"/>
                    </a:lnTo>
                    <a:lnTo>
                      <a:pt x="102119" y="120270"/>
                    </a:lnTo>
                    <a:lnTo>
                      <a:pt x="101669" y="119949"/>
                    </a:lnTo>
                    <a:lnTo>
                      <a:pt x="100706" y="119949"/>
                    </a:lnTo>
                    <a:lnTo>
                      <a:pt x="99293" y="120655"/>
                    </a:lnTo>
                    <a:lnTo>
                      <a:pt x="95761" y="124572"/>
                    </a:lnTo>
                    <a:lnTo>
                      <a:pt x="78933" y="142744"/>
                    </a:lnTo>
                    <a:lnTo>
                      <a:pt x="73539" y="151798"/>
                    </a:lnTo>
                    <a:cubicBezTo>
                      <a:pt x="73410" y="151991"/>
                      <a:pt x="73282" y="152119"/>
                      <a:pt x="73153" y="152184"/>
                    </a:cubicBezTo>
                    <a:lnTo>
                      <a:pt x="66859" y="155779"/>
                    </a:lnTo>
                    <a:lnTo>
                      <a:pt x="58060" y="163678"/>
                    </a:lnTo>
                    <a:cubicBezTo>
                      <a:pt x="57803" y="163870"/>
                      <a:pt x="57482" y="163999"/>
                      <a:pt x="57225" y="163934"/>
                    </a:cubicBezTo>
                    <a:lnTo>
                      <a:pt x="54271" y="163678"/>
                    </a:lnTo>
                    <a:cubicBezTo>
                      <a:pt x="53950" y="163678"/>
                      <a:pt x="53629" y="163485"/>
                      <a:pt x="53436" y="163228"/>
                    </a:cubicBezTo>
                    <a:lnTo>
                      <a:pt x="49197" y="157642"/>
                    </a:lnTo>
                    <a:lnTo>
                      <a:pt x="46371" y="155458"/>
                    </a:lnTo>
                    <a:cubicBezTo>
                      <a:pt x="46243" y="155394"/>
                      <a:pt x="46178" y="155266"/>
                      <a:pt x="46114" y="155202"/>
                    </a:cubicBezTo>
                    <a:lnTo>
                      <a:pt x="42453" y="149743"/>
                    </a:lnTo>
                    <a:lnTo>
                      <a:pt x="41554" y="148716"/>
                    </a:lnTo>
                    <a:lnTo>
                      <a:pt x="39242" y="147753"/>
                    </a:lnTo>
                    <a:lnTo>
                      <a:pt x="36352" y="150257"/>
                    </a:lnTo>
                    <a:cubicBezTo>
                      <a:pt x="36288" y="150321"/>
                      <a:pt x="36223" y="150386"/>
                      <a:pt x="36095" y="150386"/>
                    </a:cubicBezTo>
                    <a:lnTo>
                      <a:pt x="34425" y="151220"/>
                    </a:lnTo>
                    <a:lnTo>
                      <a:pt x="32241" y="153147"/>
                    </a:lnTo>
                    <a:lnTo>
                      <a:pt x="29865" y="155972"/>
                    </a:lnTo>
                    <a:lnTo>
                      <a:pt x="20360" y="168815"/>
                    </a:lnTo>
                    <a:lnTo>
                      <a:pt x="20745" y="173823"/>
                    </a:lnTo>
                    <a:cubicBezTo>
                      <a:pt x="20745" y="174144"/>
                      <a:pt x="20681" y="174401"/>
                      <a:pt x="20488" y="174658"/>
                    </a:cubicBezTo>
                    <a:lnTo>
                      <a:pt x="19460" y="175878"/>
                    </a:lnTo>
                    <a:lnTo>
                      <a:pt x="18690" y="177676"/>
                    </a:lnTo>
                    <a:lnTo>
                      <a:pt x="18048" y="180951"/>
                    </a:lnTo>
                    <a:lnTo>
                      <a:pt x="18048" y="182813"/>
                    </a:lnTo>
                    <a:lnTo>
                      <a:pt x="18626" y="184611"/>
                    </a:lnTo>
                    <a:lnTo>
                      <a:pt x="20038" y="187051"/>
                    </a:lnTo>
                    <a:lnTo>
                      <a:pt x="23507" y="189876"/>
                    </a:lnTo>
                    <a:cubicBezTo>
                      <a:pt x="23635" y="189940"/>
                      <a:pt x="23699" y="190069"/>
                      <a:pt x="23764" y="190197"/>
                    </a:cubicBezTo>
                    <a:lnTo>
                      <a:pt x="24920" y="192252"/>
                    </a:lnTo>
                    <a:cubicBezTo>
                      <a:pt x="25112" y="192573"/>
                      <a:pt x="25112" y="193023"/>
                      <a:pt x="24920" y="193344"/>
                    </a:cubicBezTo>
                    <a:lnTo>
                      <a:pt x="22415" y="197389"/>
                    </a:ln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2" name="Forma libre: forma 81">
                <a:extLst>
                  <a:ext uri="{FF2B5EF4-FFF2-40B4-BE49-F238E27FC236}">
                    <a16:creationId xmlns:a16="http://schemas.microsoft.com/office/drawing/2014/main" id="{EDF7E3F5-7ACD-45F1-AF54-73B98B02F73A}"/>
                  </a:ext>
                </a:extLst>
              </p:cNvPr>
              <p:cNvSpPr/>
              <p:nvPr/>
            </p:nvSpPr>
            <p:spPr>
              <a:xfrm>
                <a:off x="1012646" y="1510661"/>
                <a:ext cx="562039" cy="341417"/>
              </a:xfrm>
              <a:custGeom>
                <a:avLst/>
                <a:gdLst>
                  <a:gd name="connsiteX0" fmla="*/ 422413 w 562039"/>
                  <a:gd name="connsiteY0" fmla="*/ 42894 h 341417"/>
                  <a:gd name="connsiteX1" fmla="*/ 424468 w 562039"/>
                  <a:gd name="connsiteY1" fmla="*/ 41545 h 341417"/>
                  <a:gd name="connsiteX2" fmla="*/ 483299 w 562039"/>
                  <a:gd name="connsiteY2" fmla="*/ 17016 h 341417"/>
                  <a:gd name="connsiteX3" fmla="*/ 482913 w 562039"/>
                  <a:gd name="connsiteY3" fmla="*/ 16824 h 341417"/>
                  <a:gd name="connsiteX4" fmla="*/ 471031 w 562039"/>
                  <a:gd name="connsiteY4" fmla="*/ 9632 h 341417"/>
                  <a:gd name="connsiteX5" fmla="*/ 468719 w 562039"/>
                  <a:gd name="connsiteY5" fmla="*/ 9182 h 341417"/>
                  <a:gd name="connsiteX6" fmla="*/ 466214 w 562039"/>
                  <a:gd name="connsiteY6" fmla="*/ 8990 h 341417"/>
                  <a:gd name="connsiteX7" fmla="*/ 464737 w 562039"/>
                  <a:gd name="connsiteY7" fmla="*/ 10595 h 341417"/>
                  <a:gd name="connsiteX8" fmla="*/ 463902 w 562039"/>
                  <a:gd name="connsiteY8" fmla="*/ 10980 h 341417"/>
                  <a:gd name="connsiteX9" fmla="*/ 462746 w 562039"/>
                  <a:gd name="connsiteY9" fmla="*/ 10980 h 341417"/>
                  <a:gd name="connsiteX10" fmla="*/ 461847 w 562039"/>
                  <a:gd name="connsiteY10" fmla="*/ 10595 h 341417"/>
                  <a:gd name="connsiteX11" fmla="*/ 457994 w 562039"/>
                  <a:gd name="connsiteY11" fmla="*/ 6036 h 341417"/>
                  <a:gd name="connsiteX12" fmla="*/ 457094 w 562039"/>
                  <a:gd name="connsiteY12" fmla="*/ 5265 h 341417"/>
                  <a:gd name="connsiteX13" fmla="*/ 456645 w 562039"/>
                  <a:gd name="connsiteY13" fmla="*/ 5265 h 341417"/>
                  <a:gd name="connsiteX14" fmla="*/ 456773 w 562039"/>
                  <a:gd name="connsiteY14" fmla="*/ 6036 h 341417"/>
                  <a:gd name="connsiteX15" fmla="*/ 457608 w 562039"/>
                  <a:gd name="connsiteY15" fmla="*/ 7449 h 341417"/>
                  <a:gd name="connsiteX16" fmla="*/ 457737 w 562039"/>
                  <a:gd name="connsiteY16" fmla="*/ 7770 h 341417"/>
                  <a:gd name="connsiteX17" fmla="*/ 458186 w 562039"/>
                  <a:gd name="connsiteY17" fmla="*/ 9568 h 341417"/>
                  <a:gd name="connsiteX18" fmla="*/ 458251 w 562039"/>
                  <a:gd name="connsiteY18" fmla="*/ 9824 h 341417"/>
                  <a:gd name="connsiteX19" fmla="*/ 458251 w 562039"/>
                  <a:gd name="connsiteY19" fmla="*/ 11173 h 341417"/>
                  <a:gd name="connsiteX20" fmla="*/ 458251 w 562039"/>
                  <a:gd name="connsiteY20" fmla="*/ 11173 h 341417"/>
                  <a:gd name="connsiteX21" fmla="*/ 458058 w 562039"/>
                  <a:gd name="connsiteY21" fmla="*/ 11815 h 341417"/>
                  <a:gd name="connsiteX22" fmla="*/ 457672 w 562039"/>
                  <a:gd name="connsiteY22" fmla="*/ 12393 h 341417"/>
                  <a:gd name="connsiteX23" fmla="*/ 457094 w 562039"/>
                  <a:gd name="connsiteY23" fmla="*/ 13228 h 341417"/>
                  <a:gd name="connsiteX24" fmla="*/ 456838 w 562039"/>
                  <a:gd name="connsiteY24" fmla="*/ 13485 h 341417"/>
                  <a:gd name="connsiteX25" fmla="*/ 454012 w 562039"/>
                  <a:gd name="connsiteY25" fmla="*/ 15668 h 341417"/>
                  <a:gd name="connsiteX26" fmla="*/ 450415 w 562039"/>
                  <a:gd name="connsiteY26" fmla="*/ 18493 h 341417"/>
                  <a:gd name="connsiteX27" fmla="*/ 450415 w 562039"/>
                  <a:gd name="connsiteY27" fmla="*/ 18493 h 341417"/>
                  <a:gd name="connsiteX28" fmla="*/ 449837 w 562039"/>
                  <a:gd name="connsiteY28" fmla="*/ 18686 h 341417"/>
                  <a:gd name="connsiteX29" fmla="*/ 449773 w 562039"/>
                  <a:gd name="connsiteY29" fmla="*/ 18686 h 341417"/>
                  <a:gd name="connsiteX30" fmla="*/ 449516 w 562039"/>
                  <a:gd name="connsiteY30" fmla="*/ 18622 h 341417"/>
                  <a:gd name="connsiteX31" fmla="*/ 448617 w 562039"/>
                  <a:gd name="connsiteY31" fmla="*/ 18365 h 341417"/>
                  <a:gd name="connsiteX32" fmla="*/ 447782 w 562039"/>
                  <a:gd name="connsiteY32" fmla="*/ 17594 h 341417"/>
                  <a:gd name="connsiteX33" fmla="*/ 447332 w 562039"/>
                  <a:gd name="connsiteY33" fmla="*/ 15989 h 341417"/>
                  <a:gd name="connsiteX34" fmla="*/ 447268 w 562039"/>
                  <a:gd name="connsiteY34" fmla="*/ 15668 h 341417"/>
                  <a:gd name="connsiteX35" fmla="*/ 447268 w 562039"/>
                  <a:gd name="connsiteY35" fmla="*/ 15668 h 341417"/>
                  <a:gd name="connsiteX36" fmla="*/ 447268 w 562039"/>
                  <a:gd name="connsiteY36" fmla="*/ 14191 h 341417"/>
                  <a:gd name="connsiteX37" fmla="*/ 447011 w 562039"/>
                  <a:gd name="connsiteY37" fmla="*/ 13741 h 341417"/>
                  <a:gd name="connsiteX38" fmla="*/ 446626 w 562039"/>
                  <a:gd name="connsiteY38" fmla="*/ 13677 h 341417"/>
                  <a:gd name="connsiteX39" fmla="*/ 445213 w 562039"/>
                  <a:gd name="connsiteY39" fmla="*/ 13998 h 341417"/>
                  <a:gd name="connsiteX40" fmla="*/ 443350 w 562039"/>
                  <a:gd name="connsiteY40" fmla="*/ 15283 h 341417"/>
                  <a:gd name="connsiteX41" fmla="*/ 440974 w 562039"/>
                  <a:gd name="connsiteY41" fmla="*/ 16503 h 341417"/>
                  <a:gd name="connsiteX42" fmla="*/ 440653 w 562039"/>
                  <a:gd name="connsiteY42" fmla="*/ 16631 h 341417"/>
                  <a:gd name="connsiteX43" fmla="*/ 438148 w 562039"/>
                  <a:gd name="connsiteY43" fmla="*/ 17081 h 341417"/>
                  <a:gd name="connsiteX44" fmla="*/ 438148 w 562039"/>
                  <a:gd name="connsiteY44" fmla="*/ 17081 h 341417"/>
                  <a:gd name="connsiteX45" fmla="*/ 438148 w 562039"/>
                  <a:gd name="connsiteY45" fmla="*/ 17081 h 341417"/>
                  <a:gd name="connsiteX46" fmla="*/ 437441 w 562039"/>
                  <a:gd name="connsiteY46" fmla="*/ 16952 h 341417"/>
                  <a:gd name="connsiteX47" fmla="*/ 436093 w 562039"/>
                  <a:gd name="connsiteY47" fmla="*/ 16246 h 341417"/>
                  <a:gd name="connsiteX48" fmla="*/ 435579 w 562039"/>
                  <a:gd name="connsiteY48" fmla="*/ 15796 h 341417"/>
                  <a:gd name="connsiteX49" fmla="*/ 433909 w 562039"/>
                  <a:gd name="connsiteY49" fmla="*/ 12842 h 341417"/>
                  <a:gd name="connsiteX50" fmla="*/ 431918 w 562039"/>
                  <a:gd name="connsiteY50" fmla="*/ 11558 h 341417"/>
                  <a:gd name="connsiteX51" fmla="*/ 430248 w 562039"/>
                  <a:gd name="connsiteY51" fmla="*/ 11558 h 341417"/>
                  <a:gd name="connsiteX52" fmla="*/ 426587 w 562039"/>
                  <a:gd name="connsiteY52" fmla="*/ 13292 h 341417"/>
                  <a:gd name="connsiteX53" fmla="*/ 425624 w 562039"/>
                  <a:gd name="connsiteY53" fmla="*/ 13292 h 341417"/>
                  <a:gd name="connsiteX54" fmla="*/ 424982 w 562039"/>
                  <a:gd name="connsiteY54" fmla="*/ 12522 h 341417"/>
                  <a:gd name="connsiteX55" fmla="*/ 424725 w 562039"/>
                  <a:gd name="connsiteY55" fmla="*/ 11623 h 341417"/>
                  <a:gd name="connsiteX56" fmla="*/ 424725 w 562039"/>
                  <a:gd name="connsiteY56" fmla="*/ 11173 h 341417"/>
                  <a:gd name="connsiteX57" fmla="*/ 424917 w 562039"/>
                  <a:gd name="connsiteY57" fmla="*/ 9696 h 341417"/>
                  <a:gd name="connsiteX58" fmla="*/ 424725 w 562039"/>
                  <a:gd name="connsiteY58" fmla="*/ 8219 h 341417"/>
                  <a:gd name="connsiteX59" fmla="*/ 423376 w 562039"/>
                  <a:gd name="connsiteY59" fmla="*/ 7063 h 341417"/>
                  <a:gd name="connsiteX60" fmla="*/ 423055 w 562039"/>
                  <a:gd name="connsiteY60" fmla="*/ 7128 h 341417"/>
                  <a:gd name="connsiteX61" fmla="*/ 422669 w 562039"/>
                  <a:gd name="connsiteY61" fmla="*/ 7770 h 341417"/>
                  <a:gd name="connsiteX62" fmla="*/ 422862 w 562039"/>
                  <a:gd name="connsiteY62" fmla="*/ 9439 h 341417"/>
                  <a:gd name="connsiteX63" fmla="*/ 422862 w 562039"/>
                  <a:gd name="connsiteY63" fmla="*/ 9439 h 341417"/>
                  <a:gd name="connsiteX64" fmla="*/ 422862 w 562039"/>
                  <a:gd name="connsiteY64" fmla="*/ 9439 h 341417"/>
                  <a:gd name="connsiteX65" fmla="*/ 422541 w 562039"/>
                  <a:gd name="connsiteY65" fmla="*/ 10402 h 341417"/>
                  <a:gd name="connsiteX66" fmla="*/ 422091 w 562039"/>
                  <a:gd name="connsiteY66" fmla="*/ 10852 h 341417"/>
                  <a:gd name="connsiteX67" fmla="*/ 421642 w 562039"/>
                  <a:gd name="connsiteY67" fmla="*/ 11301 h 341417"/>
                  <a:gd name="connsiteX68" fmla="*/ 420935 w 562039"/>
                  <a:gd name="connsiteY68" fmla="*/ 11623 h 341417"/>
                  <a:gd name="connsiteX69" fmla="*/ 420165 w 562039"/>
                  <a:gd name="connsiteY69" fmla="*/ 11430 h 341417"/>
                  <a:gd name="connsiteX70" fmla="*/ 418816 w 562039"/>
                  <a:gd name="connsiteY70" fmla="*/ 10531 h 341417"/>
                  <a:gd name="connsiteX71" fmla="*/ 418495 w 562039"/>
                  <a:gd name="connsiteY71" fmla="*/ 10210 h 341417"/>
                  <a:gd name="connsiteX72" fmla="*/ 416825 w 562039"/>
                  <a:gd name="connsiteY72" fmla="*/ 7449 h 341417"/>
                  <a:gd name="connsiteX73" fmla="*/ 414641 w 562039"/>
                  <a:gd name="connsiteY73" fmla="*/ 6036 h 341417"/>
                  <a:gd name="connsiteX74" fmla="*/ 414449 w 562039"/>
                  <a:gd name="connsiteY74" fmla="*/ 6678 h 341417"/>
                  <a:gd name="connsiteX75" fmla="*/ 414834 w 562039"/>
                  <a:gd name="connsiteY75" fmla="*/ 8733 h 341417"/>
                  <a:gd name="connsiteX76" fmla="*/ 414834 w 562039"/>
                  <a:gd name="connsiteY76" fmla="*/ 10980 h 341417"/>
                  <a:gd name="connsiteX77" fmla="*/ 414705 w 562039"/>
                  <a:gd name="connsiteY77" fmla="*/ 11494 h 341417"/>
                  <a:gd name="connsiteX78" fmla="*/ 413999 w 562039"/>
                  <a:gd name="connsiteY78" fmla="*/ 12842 h 341417"/>
                  <a:gd name="connsiteX79" fmla="*/ 413485 w 562039"/>
                  <a:gd name="connsiteY79" fmla="*/ 13356 h 341417"/>
                  <a:gd name="connsiteX80" fmla="*/ 413036 w 562039"/>
                  <a:gd name="connsiteY80" fmla="*/ 13613 h 341417"/>
                  <a:gd name="connsiteX81" fmla="*/ 412586 w 562039"/>
                  <a:gd name="connsiteY81" fmla="*/ 13870 h 341417"/>
                  <a:gd name="connsiteX82" fmla="*/ 411944 w 562039"/>
                  <a:gd name="connsiteY82" fmla="*/ 13998 h 341417"/>
                  <a:gd name="connsiteX83" fmla="*/ 411366 w 562039"/>
                  <a:gd name="connsiteY83" fmla="*/ 13806 h 341417"/>
                  <a:gd name="connsiteX84" fmla="*/ 410467 w 562039"/>
                  <a:gd name="connsiteY84" fmla="*/ 13099 h 341417"/>
                  <a:gd name="connsiteX85" fmla="*/ 410017 w 562039"/>
                  <a:gd name="connsiteY85" fmla="*/ 12200 h 341417"/>
                  <a:gd name="connsiteX86" fmla="*/ 410017 w 562039"/>
                  <a:gd name="connsiteY86" fmla="*/ 10852 h 341417"/>
                  <a:gd name="connsiteX87" fmla="*/ 410467 w 562039"/>
                  <a:gd name="connsiteY87" fmla="*/ 7770 h 341417"/>
                  <a:gd name="connsiteX88" fmla="*/ 410338 w 562039"/>
                  <a:gd name="connsiteY88" fmla="*/ 7449 h 341417"/>
                  <a:gd name="connsiteX89" fmla="*/ 407962 w 562039"/>
                  <a:gd name="connsiteY89" fmla="*/ 6871 h 341417"/>
                  <a:gd name="connsiteX90" fmla="*/ 405264 w 562039"/>
                  <a:gd name="connsiteY90" fmla="*/ 6421 h 341417"/>
                  <a:gd name="connsiteX91" fmla="*/ 404879 w 562039"/>
                  <a:gd name="connsiteY91" fmla="*/ 6293 h 341417"/>
                  <a:gd name="connsiteX92" fmla="*/ 402503 w 562039"/>
                  <a:gd name="connsiteY92" fmla="*/ 4944 h 341417"/>
                  <a:gd name="connsiteX93" fmla="*/ 396594 w 562039"/>
                  <a:gd name="connsiteY93" fmla="*/ 6229 h 341417"/>
                  <a:gd name="connsiteX94" fmla="*/ 395823 w 562039"/>
                  <a:gd name="connsiteY94" fmla="*/ 6164 h 341417"/>
                  <a:gd name="connsiteX95" fmla="*/ 392162 w 562039"/>
                  <a:gd name="connsiteY95" fmla="*/ 4431 h 341417"/>
                  <a:gd name="connsiteX96" fmla="*/ 391713 w 562039"/>
                  <a:gd name="connsiteY96" fmla="*/ 4944 h 341417"/>
                  <a:gd name="connsiteX97" fmla="*/ 391392 w 562039"/>
                  <a:gd name="connsiteY97" fmla="*/ 5201 h 341417"/>
                  <a:gd name="connsiteX98" fmla="*/ 390364 w 562039"/>
                  <a:gd name="connsiteY98" fmla="*/ 5779 h 341417"/>
                  <a:gd name="connsiteX99" fmla="*/ 389786 w 562039"/>
                  <a:gd name="connsiteY99" fmla="*/ 6100 h 341417"/>
                  <a:gd name="connsiteX100" fmla="*/ 388887 w 562039"/>
                  <a:gd name="connsiteY100" fmla="*/ 6229 h 341417"/>
                  <a:gd name="connsiteX101" fmla="*/ 387281 w 562039"/>
                  <a:gd name="connsiteY101" fmla="*/ 5779 h 341417"/>
                  <a:gd name="connsiteX102" fmla="*/ 386831 w 562039"/>
                  <a:gd name="connsiteY102" fmla="*/ 5522 h 341417"/>
                  <a:gd name="connsiteX103" fmla="*/ 385226 w 562039"/>
                  <a:gd name="connsiteY103" fmla="*/ 4174 h 341417"/>
                  <a:gd name="connsiteX104" fmla="*/ 383941 w 562039"/>
                  <a:gd name="connsiteY104" fmla="*/ 3275 h 341417"/>
                  <a:gd name="connsiteX105" fmla="*/ 383299 w 562039"/>
                  <a:gd name="connsiteY105" fmla="*/ 3146 h 341417"/>
                  <a:gd name="connsiteX106" fmla="*/ 378418 w 562039"/>
                  <a:gd name="connsiteY106" fmla="*/ 6935 h 341417"/>
                  <a:gd name="connsiteX107" fmla="*/ 377968 w 562039"/>
                  <a:gd name="connsiteY107" fmla="*/ 7128 h 341417"/>
                  <a:gd name="connsiteX108" fmla="*/ 376170 w 562039"/>
                  <a:gd name="connsiteY108" fmla="*/ 7577 h 341417"/>
                  <a:gd name="connsiteX109" fmla="*/ 375913 w 562039"/>
                  <a:gd name="connsiteY109" fmla="*/ 7641 h 341417"/>
                  <a:gd name="connsiteX110" fmla="*/ 374307 w 562039"/>
                  <a:gd name="connsiteY110" fmla="*/ 7641 h 341417"/>
                  <a:gd name="connsiteX111" fmla="*/ 374307 w 562039"/>
                  <a:gd name="connsiteY111" fmla="*/ 7641 h 341417"/>
                  <a:gd name="connsiteX112" fmla="*/ 373729 w 562039"/>
                  <a:gd name="connsiteY112" fmla="*/ 7449 h 341417"/>
                  <a:gd name="connsiteX113" fmla="*/ 373087 w 562039"/>
                  <a:gd name="connsiteY113" fmla="*/ 7063 h 341417"/>
                  <a:gd name="connsiteX114" fmla="*/ 372060 w 562039"/>
                  <a:gd name="connsiteY114" fmla="*/ 6421 h 341417"/>
                  <a:gd name="connsiteX115" fmla="*/ 370775 w 562039"/>
                  <a:gd name="connsiteY115" fmla="*/ 6036 h 341417"/>
                  <a:gd name="connsiteX116" fmla="*/ 368399 w 562039"/>
                  <a:gd name="connsiteY116" fmla="*/ 6036 h 341417"/>
                  <a:gd name="connsiteX117" fmla="*/ 367756 w 562039"/>
                  <a:gd name="connsiteY117" fmla="*/ 5843 h 341417"/>
                  <a:gd name="connsiteX118" fmla="*/ 366408 w 562039"/>
                  <a:gd name="connsiteY118" fmla="*/ 4944 h 341417"/>
                  <a:gd name="connsiteX119" fmla="*/ 366087 w 562039"/>
                  <a:gd name="connsiteY119" fmla="*/ 4623 h 341417"/>
                  <a:gd name="connsiteX120" fmla="*/ 364931 w 562039"/>
                  <a:gd name="connsiteY120" fmla="*/ 2825 h 341417"/>
                  <a:gd name="connsiteX121" fmla="*/ 364802 w 562039"/>
                  <a:gd name="connsiteY121" fmla="*/ 2569 h 341417"/>
                  <a:gd name="connsiteX122" fmla="*/ 364609 w 562039"/>
                  <a:gd name="connsiteY122" fmla="*/ 1991 h 341417"/>
                  <a:gd name="connsiteX123" fmla="*/ 364224 w 562039"/>
                  <a:gd name="connsiteY123" fmla="*/ 642 h 341417"/>
                  <a:gd name="connsiteX124" fmla="*/ 363453 w 562039"/>
                  <a:gd name="connsiteY124" fmla="*/ 0 h 341417"/>
                  <a:gd name="connsiteX125" fmla="*/ 363132 w 562039"/>
                  <a:gd name="connsiteY125" fmla="*/ 0 h 341417"/>
                  <a:gd name="connsiteX126" fmla="*/ 362683 w 562039"/>
                  <a:gd name="connsiteY126" fmla="*/ 706 h 341417"/>
                  <a:gd name="connsiteX127" fmla="*/ 361848 w 562039"/>
                  <a:gd name="connsiteY127" fmla="*/ 4623 h 341417"/>
                  <a:gd name="connsiteX128" fmla="*/ 361655 w 562039"/>
                  <a:gd name="connsiteY128" fmla="*/ 5009 h 341417"/>
                  <a:gd name="connsiteX129" fmla="*/ 360756 w 562039"/>
                  <a:gd name="connsiteY129" fmla="*/ 6357 h 341417"/>
                  <a:gd name="connsiteX130" fmla="*/ 360178 w 562039"/>
                  <a:gd name="connsiteY130" fmla="*/ 6807 h 341417"/>
                  <a:gd name="connsiteX131" fmla="*/ 358829 w 562039"/>
                  <a:gd name="connsiteY131" fmla="*/ 7256 h 341417"/>
                  <a:gd name="connsiteX132" fmla="*/ 357673 w 562039"/>
                  <a:gd name="connsiteY132" fmla="*/ 6999 h 341417"/>
                  <a:gd name="connsiteX133" fmla="*/ 355168 w 562039"/>
                  <a:gd name="connsiteY133" fmla="*/ 4688 h 341417"/>
                  <a:gd name="connsiteX134" fmla="*/ 354783 w 562039"/>
                  <a:gd name="connsiteY134" fmla="*/ 4623 h 341417"/>
                  <a:gd name="connsiteX135" fmla="*/ 354398 w 562039"/>
                  <a:gd name="connsiteY135" fmla="*/ 5073 h 341417"/>
                  <a:gd name="connsiteX136" fmla="*/ 353306 w 562039"/>
                  <a:gd name="connsiteY136" fmla="*/ 8091 h 341417"/>
                  <a:gd name="connsiteX137" fmla="*/ 352342 w 562039"/>
                  <a:gd name="connsiteY137" fmla="*/ 8861 h 341417"/>
                  <a:gd name="connsiteX138" fmla="*/ 350544 w 562039"/>
                  <a:gd name="connsiteY138" fmla="*/ 9118 h 341417"/>
                  <a:gd name="connsiteX139" fmla="*/ 349902 w 562039"/>
                  <a:gd name="connsiteY139" fmla="*/ 9054 h 341417"/>
                  <a:gd name="connsiteX140" fmla="*/ 346947 w 562039"/>
                  <a:gd name="connsiteY140" fmla="*/ 7706 h 341417"/>
                  <a:gd name="connsiteX141" fmla="*/ 341873 w 562039"/>
                  <a:gd name="connsiteY141" fmla="*/ 4623 h 341417"/>
                  <a:gd name="connsiteX142" fmla="*/ 341617 w 562039"/>
                  <a:gd name="connsiteY142" fmla="*/ 4623 h 341417"/>
                  <a:gd name="connsiteX143" fmla="*/ 339882 w 562039"/>
                  <a:gd name="connsiteY143" fmla="*/ 7128 h 341417"/>
                  <a:gd name="connsiteX144" fmla="*/ 339369 w 562039"/>
                  <a:gd name="connsiteY144" fmla="*/ 7577 h 341417"/>
                  <a:gd name="connsiteX145" fmla="*/ 337570 w 562039"/>
                  <a:gd name="connsiteY145" fmla="*/ 8283 h 341417"/>
                  <a:gd name="connsiteX146" fmla="*/ 336800 w 562039"/>
                  <a:gd name="connsiteY146" fmla="*/ 8283 h 341417"/>
                  <a:gd name="connsiteX147" fmla="*/ 333396 w 562039"/>
                  <a:gd name="connsiteY147" fmla="*/ 7128 h 341417"/>
                  <a:gd name="connsiteX148" fmla="*/ 330570 w 562039"/>
                  <a:gd name="connsiteY148" fmla="*/ 6742 h 341417"/>
                  <a:gd name="connsiteX149" fmla="*/ 326845 w 562039"/>
                  <a:gd name="connsiteY149" fmla="*/ 7192 h 341417"/>
                  <a:gd name="connsiteX150" fmla="*/ 324789 w 562039"/>
                  <a:gd name="connsiteY150" fmla="*/ 7192 h 341417"/>
                  <a:gd name="connsiteX151" fmla="*/ 323505 w 562039"/>
                  <a:gd name="connsiteY151" fmla="*/ 7513 h 341417"/>
                  <a:gd name="connsiteX152" fmla="*/ 322606 w 562039"/>
                  <a:gd name="connsiteY152" fmla="*/ 8797 h 341417"/>
                  <a:gd name="connsiteX153" fmla="*/ 320872 w 562039"/>
                  <a:gd name="connsiteY153" fmla="*/ 10531 h 341417"/>
                  <a:gd name="connsiteX154" fmla="*/ 320551 w 562039"/>
                  <a:gd name="connsiteY154" fmla="*/ 10788 h 341417"/>
                  <a:gd name="connsiteX155" fmla="*/ 313935 w 562039"/>
                  <a:gd name="connsiteY155" fmla="*/ 13741 h 341417"/>
                  <a:gd name="connsiteX156" fmla="*/ 313293 w 562039"/>
                  <a:gd name="connsiteY156" fmla="*/ 13806 h 341417"/>
                  <a:gd name="connsiteX157" fmla="*/ 310082 w 562039"/>
                  <a:gd name="connsiteY157" fmla="*/ 13356 h 341417"/>
                  <a:gd name="connsiteX158" fmla="*/ 309183 w 562039"/>
                  <a:gd name="connsiteY158" fmla="*/ 12650 h 341417"/>
                  <a:gd name="connsiteX159" fmla="*/ 308476 w 562039"/>
                  <a:gd name="connsiteY159" fmla="*/ 11045 h 341417"/>
                  <a:gd name="connsiteX160" fmla="*/ 308412 w 562039"/>
                  <a:gd name="connsiteY160" fmla="*/ 10531 h 341417"/>
                  <a:gd name="connsiteX161" fmla="*/ 308605 w 562039"/>
                  <a:gd name="connsiteY161" fmla="*/ 6999 h 341417"/>
                  <a:gd name="connsiteX162" fmla="*/ 306742 w 562039"/>
                  <a:gd name="connsiteY162" fmla="*/ 8861 h 341417"/>
                  <a:gd name="connsiteX163" fmla="*/ 306421 w 562039"/>
                  <a:gd name="connsiteY163" fmla="*/ 9054 h 341417"/>
                  <a:gd name="connsiteX164" fmla="*/ 304623 w 562039"/>
                  <a:gd name="connsiteY164" fmla="*/ 9953 h 341417"/>
                  <a:gd name="connsiteX165" fmla="*/ 303723 w 562039"/>
                  <a:gd name="connsiteY165" fmla="*/ 10017 h 341417"/>
                  <a:gd name="connsiteX166" fmla="*/ 301668 w 562039"/>
                  <a:gd name="connsiteY166" fmla="*/ 9311 h 341417"/>
                  <a:gd name="connsiteX167" fmla="*/ 301219 w 562039"/>
                  <a:gd name="connsiteY167" fmla="*/ 9054 h 341417"/>
                  <a:gd name="connsiteX168" fmla="*/ 295759 w 562039"/>
                  <a:gd name="connsiteY168" fmla="*/ 3853 h 341417"/>
                  <a:gd name="connsiteX169" fmla="*/ 295438 w 562039"/>
                  <a:gd name="connsiteY169" fmla="*/ 3789 h 341417"/>
                  <a:gd name="connsiteX170" fmla="*/ 295374 w 562039"/>
                  <a:gd name="connsiteY170" fmla="*/ 3853 h 341417"/>
                  <a:gd name="connsiteX171" fmla="*/ 295374 w 562039"/>
                  <a:gd name="connsiteY171" fmla="*/ 8283 h 341417"/>
                  <a:gd name="connsiteX172" fmla="*/ 294924 w 562039"/>
                  <a:gd name="connsiteY172" fmla="*/ 11237 h 341417"/>
                  <a:gd name="connsiteX173" fmla="*/ 294668 w 562039"/>
                  <a:gd name="connsiteY173" fmla="*/ 11815 h 341417"/>
                  <a:gd name="connsiteX174" fmla="*/ 293319 w 562039"/>
                  <a:gd name="connsiteY174" fmla="*/ 13420 h 341417"/>
                  <a:gd name="connsiteX175" fmla="*/ 291906 w 562039"/>
                  <a:gd name="connsiteY175" fmla="*/ 13677 h 341417"/>
                  <a:gd name="connsiteX176" fmla="*/ 290300 w 562039"/>
                  <a:gd name="connsiteY176" fmla="*/ 12778 h 341417"/>
                  <a:gd name="connsiteX177" fmla="*/ 289786 w 562039"/>
                  <a:gd name="connsiteY177" fmla="*/ 12072 h 341417"/>
                  <a:gd name="connsiteX178" fmla="*/ 288695 w 562039"/>
                  <a:gd name="connsiteY178" fmla="*/ 7770 h 341417"/>
                  <a:gd name="connsiteX179" fmla="*/ 288181 w 562039"/>
                  <a:gd name="connsiteY179" fmla="*/ 7192 h 341417"/>
                  <a:gd name="connsiteX180" fmla="*/ 287603 w 562039"/>
                  <a:gd name="connsiteY180" fmla="*/ 7128 h 341417"/>
                  <a:gd name="connsiteX181" fmla="*/ 286061 w 562039"/>
                  <a:gd name="connsiteY181" fmla="*/ 7962 h 341417"/>
                  <a:gd name="connsiteX182" fmla="*/ 284713 w 562039"/>
                  <a:gd name="connsiteY182" fmla="*/ 9247 h 341417"/>
                  <a:gd name="connsiteX183" fmla="*/ 284391 w 562039"/>
                  <a:gd name="connsiteY183" fmla="*/ 9504 h 341417"/>
                  <a:gd name="connsiteX184" fmla="*/ 281180 w 562039"/>
                  <a:gd name="connsiteY184" fmla="*/ 11109 h 341417"/>
                  <a:gd name="connsiteX185" fmla="*/ 280859 w 562039"/>
                  <a:gd name="connsiteY185" fmla="*/ 11237 h 341417"/>
                  <a:gd name="connsiteX186" fmla="*/ 264803 w 562039"/>
                  <a:gd name="connsiteY186" fmla="*/ 14384 h 341417"/>
                  <a:gd name="connsiteX187" fmla="*/ 264610 w 562039"/>
                  <a:gd name="connsiteY187" fmla="*/ 14576 h 341417"/>
                  <a:gd name="connsiteX188" fmla="*/ 264032 w 562039"/>
                  <a:gd name="connsiteY188" fmla="*/ 14897 h 341417"/>
                  <a:gd name="connsiteX189" fmla="*/ 261078 w 562039"/>
                  <a:gd name="connsiteY189" fmla="*/ 15604 h 341417"/>
                  <a:gd name="connsiteX190" fmla="*/ 259151 w 562039"/>
                  <a:gd name="connsiteY190" fmla="*/ 16246 h 341417"/>
                  <a:gd name="connsiteX191" fmla="*/ 258637 w 562039"/>
                  <a:gd name="connsiteY191" fmla="*/ 16310 h 341417"/>
                  <a:gd name="connsiteX192" fmla="*/ 256582 w 562039"/>
                  <a:gd name="connsiteY192" fmla="*/ 16053 h 341417"/>
                  <a:gd name="connsiteX193" fmla="*/ 256325 w 562039"/>
                  <a:gd name="connsiteY193" fmla="*/ 15989 h 341417"/>
                  <a:gd name="connsiteX194" fmla="*/ 255747 w 562039"/>
                  <a:gd name="connsiteY194" fmla="*/ 15539 h 341417"/>
                  <a:gd name="connsiteX195" fmla="*/ 255297 w 562039"/>
                  <a:gd name="connsiteY195" fmla="*/ 14833 h 341417"/>
                  <a:gd name="connsiteX196" fmla="*/ 254141 w 562039"/>
                  <a:gd name="connsiteY196" fmla="*/ 14640 h 341417"/>
                  <a:gd name="connsiteX197" fmla="*/ 252600 w 562039"/>
                  <a:gd name="connsiteY197" fmla="*/ 13292 h 341417"/>
                  <a:gd name="connsiteX198" fmla="*/ 252407 w 562039"/>
                  <a:gd name="connsiteY198" fmla="*/ 13292 h 341417"/>
                  <a:gd name="connsiteX199" fmla="*/ 247076 w 562039"/>
                  <a:gd name="connsiteY199" fmla="*/ 12907 h 341417"/>
                  <a:gd name="connsiteX200" fmla="*/ 243416 w 562039"/>
                  <a:gd name="connsiteY200" fmla="*/ 11944 h 341417"/>
                  <a:gd name="connsiteX201" fmla="*/ 242966 w 562039"/>
                  <a:gd name="connsiteY201" fmla="*/ 11751 h 341417"/>
                  <a:gd name="connsiteX202" fmla="*/ 240654 w 562039"/>
                  <a:gd name="connsiteY202" fmla="*/ 9953 h 341417"/>
                  <a:gd name="connsiteX203" fmla="*/ 240397 w 562039"/>
                  <a:gd name="connsiteY203" fmla="*/ 9632 h 341417"/>
                  <a:gd name="connsiteX204" fmla="*/ 239755 w 562039"/>
                  <a:gd name="connsiteY204" fmla="*/ 8476 h 341417"/>
                  <a:gd name="connsiteX205" fmla="*/ 238599 w 562039"/>
                  <a:gd name="connsiteY205" fmla="*/ 6421 h 341417"/>
                  <a:gd name="connsiteX206" fmla="*/ 237057 w 562039"/>
                  <a:gd name="connsiteY206" fmla="*/ 5972 h 341417"/>
                  <a:gd name="connsiteX207" fmla="*/ 234167 w 562039"/>
                  <a:gd name="connsiteY207" fmla="*/ 6807 h 341417"/>
                  <a:gd name="connsiteX208" fmla="*/ 228322 w 562039"/>
                  <a:gd name="connsiteY208" fmla="*/ 7962 h 341417"/>
                  <a:gd name="connsiteX209" fmla="*/ 227038 w 562039"/>
                  <a:gd name="connsiteY209" fmla="*/ 8605 h 341417"/>
                  <a:gd name="connsiteX210" fmla="*/ 226588 w 562039"/>
                  <a:gd name="connsiteY210" fmla="*/ 10017 h 341417"/>
                  <a:gd name="connsiteX211" fmla="*/ 226781 w 562039"/>
                  <a:gd name="connsiteY211" fmla="*/ 12778 h 341417"/>
                  <a:gd name="connsiteX212" fmla="*/ 227231 w 562039"/>
                  <a:gd name="connsiteY212" fmla="*/ 15411 h 341417"/>
                  <a:gd name="connsiteX213" fmla="*/ 227231 w 562039"/>
                  <a:gd name="connsiteY213" fmla="*/ 15668 h 341417"/>
                  <a:gd name="connsiteX214" fmla="*/ 227231 w 562039"/>
                  <a:gd name="connsiteY214" fmla="*/ 15668 h 341417"/>
                  <a:gd name="connsiteX215" fmla="*/ 227231 w 562039"/>
                  <a:gd name="connsiteY215" fmla="*/ 15668 h 341417"/>
                  <a:gd name="connsiteX216" fmla="*/ 226974 w 562039"/>
                  <a:gd name="connsiteY216" fmla="*/ 19328 h 341417"/>
                  <a:gd name="connsiteX217" fmla="*/ 226588 w 562039"/>
                  <a:gd name="connsiteY217" fmla="*/ 20099 h 341417"/>
                  <a:gd name="connsiteX218" fmla="*/ 226396 w 562039"/>
                  <a:gd name="connsiteY218" fmla="*/ 20227 h 341417"/>
                  <a:gd name="connsiteX219" fmla="*/ 225946 w 562039"/>
                  <a:gd name="connsiteY219" fmla="*/ 20355 h 341417"/>
                  <a:gd name="connsiteX220" fmla="*/ 225753 w 562039"/>
                  <a:gd name="connsiteY220" fmla="*/ 20355 h 341417"/>
                  <a:gd name="connsiteX221" fmla="*/ 225753 w 562039"/>
                  <a:gd name="connsiteY221" fmla="*/ 20355 h 341417"/>
                  <a:gd name="connsiteX222" fmla="*/ 225753 w 562039"/>
                  <a:gd name="connsiteY222" fmla="*/ 20355 h 341417"/>
                  <a:gd name="connsiteX223" fmla="*/ 225561 w 562039"/>
                  <a:gd name="connsiteY223" fmla="*/ 20355 h 341417"/>
                  <a:gd name="connsiteX224" fmla="*/ 223891 w 562039"/>
                  <a:gd name="connsiteY224" fmla="*/ 20163 h 341417"/>
                  <a:gd name="connsiteX225" fmla="*/ 222157 w 562039"/>
                  <a:gd name="connsiteY225" fmla="*/ 20548 h 341417"/>
                  <a:gd name="connsiteX226" fmla="*/ 220230 w 562039"/>
                  <a:gd name="connsiteY226" fmla="*/ 21640 h 341417"/>
                  <a:gd name="connsiteX227" fmla="*/ 218560 w 562039"/>
                  <a:gd name="connsiteY227" fmla="*/ 22731 h 341417"/>
                  <a:gd name="connsiteX228" fmla="*/ 218367 w 562039"/>
                  <a:gd name="connsiteY228" fmla="*/ 23245 h 341417"/>
                  <a:gd name="connsiteX229" fmla="*/ 218560 w 562039"/>
                  <a:gd name="connsiteY229" fmla="*/ 24529 h 341417"/>
                  <a:gd name="connsiteX230" fmla="*/ 218560 w 562039"/>
                  <a:gd name="connsiteY230" fmla="*/ 24722 h 341417"/>
                  <a:gd name="connsiteX231" fmla="*/ 218753 w 562039"/>
                  <a:gd name="connsiteY231" fmla="*/ 27804 h 341417"/>
                  <a:gd name="connsiteX232" fmla="*/ 218753 w 562039"/>
                  <a:gd name="connsiteY232" fmla="*/ 28125 h 341417"/>
                  <a:gd name="connsiteX233" fmla="*/ 218046 w 562039"/>
                  <a:gd name="connsiteY233" fmla="*/ 31079 h 341417"/>
                  <a:gd name="connsiteX234" fmla="*/ 217147 w 562039"/>
                  <a:gd name="connsiteY234" fmla="*/ 31914 h 341417"/>
                  <a:gd name="connsiteX235" fmla="*/ 215991 w 562039"/>
                  <a:gd name="connsiteY235" fmla="*/ 31464 h 341417"/>
                  <a:gd name="connsiteX236" fmla="*/ 215285 w 562039"/>
                  <a:gd name="connsiteY236" fmla="*/ 30565 h 341417"/>
                  <a:gd name="connsiteX237" fmla="*/ 215092 w 562039"/>
                  <a:gd name="connsiteY237" fmla="*/ 30244 h 341417"/>
                  <a:gd name="connsiteX238" fmla="*/ 213358 w 562039"/>
                  <a:gd name="connsiteY238" fmla="*/ 25236 h 341417"/>
                  <a:gd name="connsiteX239" fmla="*/ 211624 w 562039"/>
                  <a:gd name="connsiteY239" fmla="*/ 23566 h 341417"/>
                  <a:gd name="connsiteX240" fmla="*/ 210853 w 562039"/>
                  <a:gd name="connsiteY240" fmla="*/ 23630 h 341417"/>
                  <a:gd name="connsiteX241" fmla="*/ 209890 w 562039"/>
                  <a:gd name="connsiteY241" fmla="*/ 25107 h 341417"/>
                  <a:gd name="connsiteX242" fmla="*/ 209055 w 562039"/>
                  <a:gd name="connsiteY242" fmla="*/ 28125 h 341417"/>
                  <a:gd name="connsiteX243" fmla="*/ 208412 w 562039"/>
                  <a:gd name="connsiteY243" fmla="*/ 28896 h 341417"/>
                  <a:gd name="connsiteX244" fmla="*/ 207385 w 562039"/>
                  <a:gd name="connsiteY244" fmla="*/ 28831 h 341417"/>
                  <a:gd name="connsiteX245" fmla="*/ 201733 w 562039"/>
                  <a:gd name="connsiteY245" fmla="*/ 25557 h 341417"/>
                  <a:gd name="connsiteX246" fmla="*/ 199742 w 562039"/>
                  <a:gd name="connsiteY246" fmla="*/ 25749 h 341417"/>
                  <a:gd name="connsiteX247" fmla="*/ 194090 w 562039"/>
                  <a:gd name="connsiteY247" fmla="*/ 30758 h 341417"/>
                  <a:gd name="connsiteX248" fmla="*/ 193962 w 562039"/>
                  <a:gd name="connsiteY248" fmla="*/ 30822 h 341417"/>
                  <a:gd name="connsiteX249" fmla="*/ 193833 w 562039"/>
                  <a:gd name="connsiteY249" fmla="*/ 30886 h 341417"/>
                  <a:gd name="connsiteX250" fmla="*/ 191328 w 562039"/>
                  <a:gd name="connsiteY250" fmla="*/ 32235 h 341417"/>
                  <a:gd name="connsiteX251" fmla="*/ 191072 w 562039"/>
                  <a:gd name="connsiteY251" fmla="*/ 32363 h 341417"/>
                  <a:gd name="connsiteX252" fmla="*/ 188310 w 562039"/>
                  <a:gd name="connsiteY252" fmla="*/ 33069 h 341417"/>
                  <a:gd name="connsiteX253" fmla="*/ 188053 w 562039"/>
                  <a:gd name="connsiteY253" fmla="*/ 33134 h 341417"/>
                  <a:gd name="connsiteX254" fmla="*/ 182851 w 562039"/>
                  <a:gd name="connsiteY254" fmla="*/ 33326 h 341417"/>
                  <a:gd name="connsiteX255" fmla="*/ 181823 w 562039"/>
                  <a:gd name="connsiteY255" fmla="*/ 33840 h 341417"/>
                  <a:gd name="connsiteX256" fmla="*/ 178483 w 562039"/>
                  <a:gd name="connsiteY256" fmla="*/ 36730 h 341417"/>
                  <a:gd name="connsiteX257" fmla="*/ 177456 w 562039"/>
                  <a:gd name="connsiteY257" fmla="*/ 36986 h 341417"/>
                  <a:gd name="connsiteX258" fmla="*/ 175657 w 562039"/>
                  <a:gd name="connsiteY258" fmla="*/ 36537 h 341417"/>
                  <a:gd name="connsiteX259" fmla="*/ 172574 w 562039"/>
                  <a:gd name="connsiteY259" fmla="*/ 36087 h 341417"/>
                  <a:gd name="connsiteX260" fmla="*/ 172125 w 562039"/>
                  <a:gd name="connsiteY260" fmla="*/ 35959 h 341417"/>
                  <a:gd name="connsiteX261" fmla="*/ 171418 w 562039"/>
                  <a:gd name="connsiteY261" fmla="*/ 35509 h 341417"/>
                  <a:gd name="connsiteX262" fmla="*/ 171418 w 562039"/>
                  <a:gd name="connsiteY262" fmla="*/ 35509 h 341417"/>
                  <a:gd name="connsiteX263" fmla="*/ 172125 w 562039"/>
                  <a:gd name="connsiteY263" fmla="*/ 36344 h 341417"/>
                  <a:gd name="connsiteX264" fmla="*/ 173795 w 562039"/>
                  <a:gd name="connsiteY264" fmla="*/ 37372 h 341417"/>
                  <a:gd name="connsiteX265" fmla="*/ 174309 w 562039"/>
                  <a:gd name="connsiteY265" fmla="*/ 38335 h 341417"/>
                  <a:gd name="connsiteX266" fmla="*/ 174309 w 562039"/>
                  <a:gd name="connsiteY266" fmla="*/ 38335 h 341417"/>
                  <a:gd name="connsiteX267" fmla="*/ 174309 w 562039"/>
                  <a:gd name="connsiteY267" fmla="*/ 39491 h 341417"/>
                  <a:gd name="connsiteX268" fmla="*/ 174309 w 562039"/>
                  <a:gd name="connsiteY268" fmla="*/ 39491 h 341417"/>
                  <a:gd name="connsiteX269" fmla="*/ 173153 w 562039"/>
                  <a:gd name="connsiteY269" fmla="*/ 40646 h 341417"/>
                  <a:gd name="connsiteX270" fmla="*/ 169749 w 562039"/>
                  <a:gd name="connsiteY270" fmla="*/ 40646 h 341417"/>
                  <a:gd name="connsiteX271" fmla="*/ 168528 w 562039"/>
                  <a:gd name="connsiteY271" fmla="*/ 41867 h 341417"/>
                  <a:gd name="connsiteX272" fmla="*/ 168143 w 562039"/>
                  <a:gd name="connsiteY272" fmla="*/ 44692 h 341417"/>
                  <a:gd name="connsiteX273" fmla="*/ 168143 w 562039"/>
                  <a:gd name="connsiteY273" fmla="*/ 48866 h 341417"/>
                  <a:gd name="connsiteX274" fmla="*/ 167501 w 562039"/>
                  <a:gd name="connsiteY274" fmla="*/ 49893 h 341417"/>
                  <a:gd name="connsiteX275" fmla="*/ 167115 w 562039"/>
                  <a:gd name="connsiteY275" fmla="*/ 49957 h 341417"/>
                  <a:gd name="connsiteX276" fmla="*/ 166280 w 562039"/>
                  <a:gd name="connsiteY276" fmla="*/ 49765 h 341417"/>
                  <a:gd name="connsiteX277" fmla="*/ 165124 w 562039"/>
                  <a:gd name="connsiteY277" fmla="*/ 48866 h 341417"/>
                  <a:gd name="connsiteX278" fmla="*/ 164867 w 562039"/>
                  <a:gd name="connsiteY278" fmla="*/ 48545 h 341417"/>
                  <a:gd name="connsiteX279" fmla="*/ 162491 w 562039"/>
                  <a:gd name="connsiteY279" fmla="*/ 44499 h 341417"/>
                  <a:gd name="connsiteX280" fmla="*/ 161913 w 562039"/>
                  <a:gd name="connsiteY280" fmla="*/ 44178 h 341417"/>
                  <a:gd name="connsiteX281" fmla="*/ 160757 w 562039"/>
                  <a:gd name="connsiteY281" fmla="*/ 45334 h 341417"/>
                  <a:gd name="connsiteX282" fmla="*/ 159665 w 562039"/>
                  <a:gd name="connsiteY282" fmla="*/ 51370 h 341417"/>
                  <a:gd name="connsiteX283" fmla="*/ 158830 w 562039"/>
                  <a:gd name="connsiteY283" fmla="*/ 52269 h 341417"/>
                  <a:gd name="connsiteX284" fmla="*/ 157225 w 562039"/>
                  <a:gd name="connsiteY284" fmla="*/ 52718 h 341417"/>
                  <a:gd name="connsiteX285" fmla="*/ 157225 w 562039"/>
                  <a:gd name="connsiteY285" fmla="*/ 52718 h 341417"/>
                  <a:gd name="connsiteX286" fmla="*/ 156261 w 562039"/>
                  <a:gd name="connsiteY286" fmla="*/ 52526 h 341417"/>
                  <a:gd name="connsiteX287" fmla="*/ 156261 w 562039"/>
                  <a:gd name="connsiteY287" fmla="*/ 52526 h 341417"/>
                  <a:gd name="connsiteX288" fmla="*/ 156261 w 562039"/>
                  <a:gd name="connsiteY288" fmla="*/ 52526 h 341417"/>
                  <a:gd name="connsiteX289" fmla="*/ 156261 w 562039"/>
                  <a:gd name="connsiteY289" fmla="*/ 52526 h 341417"/>
                  <a:gd name="connsiteX290" fmla="*/ 156004 w 562039"/>
                  <a:gd name="connsiteY290" fmla="*/ 52333 h 341417"/>
                  <a:gd name="connsiteX291" fmla="*/ 155362 w 562039"/>
                  <a:gd name="connsiteY291" fmla="*/ 51819 h 341417"/>
                  <a:gd name="connsiteX292" fmla="*/ 154977 w 562039"/>
                  <a:gd name="connsiteY292" fmla="*/ 51306 h 341417"/>
                  <a:gd name="connsiteX293" fmla="*/ 154527 w 562039"/>
                  <a:gd name="connsiteY293" fmla="*/ 50150 h 341417"/>
                  <a:gd name="connsiteX294" fmla="*/ 153435 w 562039"/>
                  <a:gd name="connsiteY294" fmla="*/ 45270 h 341417"/>
                  <a:gd name="connsiteX295" fmla="*/ 152472 w 562039"/>
                  <a:gd name="connsiteY295" fmla="*/ 44756 h 341417"/>
                  <a:gd name="connsiteX296" fmla="*/ 148104 w 562039"/>
                  <a:gd name="connsiteY296" fmla="*/ 45719 h 341417"/>
                  <a:gd name="connsiteX297" fmla="*/ 146692 w 562039"/>
                  <a:gd name="connsiteY297" fmla="*/ 46939 h 341417"/>
                  <a:gd name="connsiteX298" fmla="*/ 145407 w 562039"/>
                  <a:gd name="connsiteY298" fmla="*/ 49893 h 341417"/>
                  <a:gd name="connsiteX299" fmla="*/ 145214 w 562039"/>
                  <a:gd name="connsiteY299" fmla="*/ 50150 h 341417"/>
                  <a:gd name="connsiteX300" fmla="*/ 143159 w 562039"/>
                  <a:gd name="connsiteY300" fmla="*/ 52654 h 341417"/>
                  <a:gd name="connsiteX301" fmla="*/ 142774 w 562039"/>
                  <a:gd name="connsiteY301" fmla="*/ 52911 h 341417"/>
                  <a:gd name="connsiteX302" fmla="*/ 142645 w 562039"/>
                  <a:gd name="connsiteY302" fmla="*/ 52975 h 341417"/>
                  <a:gd name="connsiteX303" fmla="*/ 142003 w 562039"/>
                  <a:gd name="connsiteY303" fmla="*/ 52975 h 341417"/>
                  <a:gd name="connsiteX304" fmla="*/ 138149 w 562039"/>
                  <a:gd name="connsiteY304" fmla="*/ 52076 h 341417"/>
                  <a:gd name="connsiteX305" fmla="*/ 137443 w 562039"/>
                  <a:gd name="connsiteY305" fmla="*/ 51563 h 341417"/>
                  <a:gd name="connsiteX306" fmla="*/ 136223 w 562039"/>
                  <a:gd name="connsiteY306" fmla="*/ 49508 h 341417"/>
                  <a:gd name="connsiteX307" fmla="*/ 135067 w 562039"/>
                  <a:gd name="connsiteY307" fmla="*/ 48737 h 341417"/>
                  <a:gd name="connsiteX308" fmla="*/ 134746 w 562039"/>
                  <a:gd name="connsiteY308" fmla="*/ 48416 h 341417"/>
                  <a:gd name="connsiteX309" fmla="*/ 134103 w 562039"/>
                  <a:gd name="connsiteY309" fmla="*/ 47453 h 341417"/>
                  <a:gd name="connsiteX310" fmla="*/ 133461 w 562039"/>
                  <a:gd name="connsiteY310" fmla="*/ 46490 h 341417"/>
                  <a:gd name="connsiteX311" fmla="*/ 132626 w 562039"/>
                  <a:gd name="connsiteY311" fmla="*/ 46361 h 341417"/>
                  <a:gd name="connsiteX312" fmla="*/ 129993 w 562039"/>
                  <a:gd name="connsiteY312" fmla="*/ 47132 h 341417"/>
                  <a:gd name="connsiteX313" fmla="*/ 117148 w 562039"/>
                  <a:gd name="connsiteY313" fmla="*/ 54452 h 341417"/>
                  <a:gd name="connsiteX314" fmla="*/ 115285 w 562039"/>
                  <a:gd name="connsiteY314" fmla="*/ 57984 h 341417"/>
                  <a:gd name="connsiteX315" fmla="*/ 114771 w 562039"/>
                  <a:gd name="connsiteY315" fmla="*/ 58498 h 341417"/>
                  <a:gd name="connsiteX316" fmla="*/ 112459 w 562039"/>
                  <a:gd name="connsiteY316" fmla="*/ 59653 h 341417"/>
                  <a:gd name="connsiteX317" fmla="*/ 112074 w 562039"/>
                  <a:gd name="connsiteY317" fmla="*/ 61002 h 341417"/>
                  <a:gd name="connsiteX318" fmla="*/ 112652 w 562039"/>
                  <a:gd name="connsiteY318" fmla="*/ 61580 h 341417"/>
                  <a:gd name="connsiteX319" fmla="*/ 113230 w 562039"/>
                  <a:gd name="connsiteY319" fmla="*/ 62158 h 341417"/>
                  <a:gd name="connsiteX320" fmla="*/ 113487 w 562039"/>
                  <a:gd name="connsiteY320" fmla="*/ 62543 h 341417"/>
                  <a:gd name="connsiteX321" fmla="*/ 114193 w 562039"/>
                  <a:gd name="connsiteY321" fmla="*/ 64148 h 341417"/>
                  <a:gd name="connsiteX322" fmla="*/ 114258 w 562039"/>
                  <a:gd name="connsiteY322" fmla="*/ 64983 h 341417"/>
                  <a:gd name="connsiteX323" fmla="*/ 113808 w 562039"/>
                  <a:gd name="connsiteY323" fmla="*/ 66331 h 341417"/>
                  <a:gd name="connsiteX324" fmla="*/ 112973 w 562039"/>
                  <a:gd name="connsiteY324" fmla="*/ 67102 h 341417"/>
                  <a:gd name="connsiteX325" fmla="*/ 109826 w 562039"/>
                  <a:gd name="connsiteY325" fmla="*/ 67744 h 341417"/>
                  <a:gd name="connsiteX326" fmla="*/ 108863 w 562039"/>
                  <a:gd name="connsiteY326" fmla="*/ 68579 h 341417"/>
                  <a:gd name="connsiteX327" fmla="*/ 108220 w 562039"/>
                  <a:gd name="connsiteY327" fmla="*/ 69671 h 341417"/>
                  <a:gd name="connsiteX328" fmla="*/ 108028 w 562039"/>
                  <a:gd name="connsiteY328" fmla="*/ 69992 h 341417"/>
                  <a:gd name="connsiteX329" fmla="*/ 108028 w 562039"/>
                  <a:gd name="connsiteY329" fmla="*/ 69992 h 341417"/>
                  <a:gd name="connsiteX330" fmla="*/ 108028 w 562039"/>
                  <a:gd name="connsiteY330" fmla="*/ 69992 h 341417"/>
                  <a:gd name="connsiteX331" fmla="*/ 107578 w 562039"/>
                  <a:gd name="connsiteY331" fmla="*/ 70441 h 341417"/>
                  <a:gd name="connsiteX332" fmla="*/ 104945 w 562039"/>
                  <a:gd name="connsiteY332" fmla="*/ 71790 h 341417"/>
                  <a:gd name="connsiteX333" fmla="*/ 101862 w 562039"/>
                  <a:gd name="connsiteY333" fmla="*/ 74230 h 341417"/>
                  <a:gd name="connsiteX334" fmla="*/ 99743 w 562039"/>
                  <a:gd name="connsiteY334" fmla="*/ 75642 h 341417"/>
                  <a:gd name="connsiteX335" fmla="*/ 98972 w 562039"/>
                  <a:gd name="connsiteY335" fmla="*/ 75835 h 341417"/>
                  <a:gd name="connsiteX336" fmla="*/ 97366 w 562039"/>
                  <a:gd name="connsiteY336" fmla="*/ 75578 h 341417"/>
                  <a:gd name="connsiteX337" fmla="*/ 96724 w 562039"/>
                  <a:gd name="connsiteY337" fmla="*/ 75257 h 341417"/>
                  <a:gd name="connsiteX338" fmla="*/ 96146 w 562039"/>
                  <a:gd name="connsiteY338" fmla="*/ 74679 h 341417"/>
                  <a:gd name="connsiteX339" fmla="*/ 95375 w 562039"/>
                  <a:gd name="connsiteY339" fmla="*/ 74679 h 341417"/>
                  <a:gd name="connsiteX340" fmla="*/ 93256 w 562039"/>
                  <a:gd name="connsiteY340" fmla="*/ 75257 h 341417"/>
                  <a:gd name="connsiteX341" fmla="*/ 88246 w 562039"/>
                  <a:gd name="connsiteY341" fmla="*/ 79623 h 341417"/>
                  <a:gd name="connsiteX342" fmla="*/ 87732 w 562039"/>
                  <a:gd name="connsiteY342" fmla="*/ 79880 h 341417"/>
                  <a:gd name="connsiteX343" fmla="*/ 86576 w 562039"/>
                  <a:gd name="connsiteY343" fmla="*/ 80137 h 341417"/>
                  <a:gd name="connsiteX344" fmla="*/ 85998 w 562039"/>
                  <a:gd name="connsiteY344" fmla="*/ 80073 h 341417"/>
                  <a:gd name="connsiteX345" fmla="*/ 85677 w 562039"/>
                  <a:gd name="connsiteY345" fmla="*/ 79945 h 341417"/>
                  <a:gd name="connsiteX346" fmla="*/ 83365 w 562039"/>
                  <a:gd name="connsiteY346" fmla="*/ 78468 h 341417"/>
                  <a:gd name="connsiteX347" fmla="*/ 83365 w 562039"/>
                  <a:gd name="connsiteY347" fmla="*/ 80330 h 341417"/>
                  <a:gd name="connsiteX348" fmla="*/ 83365 w 562039"/>
                  <a:gd name="connsiteY348" fmla="*/ 80330 h 341417"/>
                  <a:gd name="connsiteX349" fmla="*/ 83172 w 562039"/>
                  <a:gd name="connsiteY349" fmla="*/ 80908 h 341417"/>
                  <a:gd name="connsiteX350" fmla="*/ 82466 w 562039"/>
                  <a:gd name="connsiteY350" fmla="*/ 82063 h 341417"/>
                  <a:gd name="connsiteX351" fmla="*/ 81952 w 562039"/>
                  <a:gd name="connsiteY351" fmla="*/ 82513 h 341417"/>
                  <a:gd name="connsiteX352" fmla="*/ 80346 w 562039"/>
                  <a:gd name="connsiteY352" fmla="*/ 83219 h 341417"/>
                  <a:gd name="connsiteX353" fmla="*/ 79897 w 562039"/>
                  <a:gd name="connsiteY353" fmla="*/ 83284 h 341417"/>
                  <a:gd name="connsiteX354" fmla="*/ 78548 w 562039"/>
                  <a:gd name="connsiteY354" fmla="*/ 83284 h 341417"/>
                  <a:gd name="connsiteX355" fmla="*/ 77842 w 562039"/>
                  <a:gd name="connsiteY355" fmla="*/ 83027 h 341417"/>
                  <a:gd name="connsiteX356" fmla="*/ 76686 w 562039"/>
                  <a:gd name="connsiteY356" fmla="*/ 82128 h 341417"/>
                  <a:gd name="connsiteX357" fmla="*/ 76364 w 562039"/>
                  <a:gd name="connsiteY357" fmla="*/ 81678 h 341417"/>
                  <a:gd name="connsiteX358" fmla="*/ 75594 w 562039"/>
                  <a:gd name="connsiteY358" fmla="*/ 79816 h 341417"/>
                  <a:gd name="connsiteX359" fmla="*/ 75401 w 562039"/>
                  <a:gd name="connsiteY359" fmla="*/ 79752 h 341417"/>
                  <a:gd name="connsiteX360" fmla="*/ 71869 w 562039"/>
                  <a:gd name="connsiteY360" fmla="*/ 80394 h 341417"/>
                  <a:gd name="connsiteX361" fmla="*/ 71226 w 562039"/>
                  <a:gd name="connsiteY361" fmla="*/ 80330 h 341417"/>
                  <a:gd name="connsiteX362" fmla="*/ 69235 w 562039"/>
                  <a:gd name="connsiteY362" fmla="*/ 79431 h 341417"/>
                  <a:gd name="connsiteX363" fmla="*/ 65446 w 562039"/>
                  <a:gd name="connsiteY363" fmla="*/ 81357 h 341417"/>
                  <a:gd name="connsiteX364" fmla="*/ 65575 w 562039"/>
                  <a:gd name="connsiteY364" fmla="*/ 81486 h 341417"/>
                  <a:gd name="connsiteX365" fmla="*/ 66024 w 562039"/>
                  <a:gd name="connsiteY365" fmla="*/ 82063 h 341417"/>
                  <a:gd name="connsiteX366" fmla="*/ 66217 w 562039"/>
                  <a:gd name="connsiteY366" fmla="*/ 82385 h 341417"/>
                  <a:gd name="connsiteX367" fmla="*/ 66281 w 562039"/>
                  <a:gd name="connsiteY367" fmla="*/ 82577 h 341417"/>
                  <a:gd name="connsiteX368" fmla="*/ 66281 w 562039"/>
                  <a:gd name="connsiteY368" fmla="*/ 82770 h 341417"/>
                  <a:gd name="connsiteX369" fmla="*/ 66281 w 562039"/>
                  <a:gd name="connsiteY369" fmla="*/ 82770 h 341417"/>
                  <a:gd name="connsiteX370" fmla="*/ 66281 w 562039"/>
                  <a:gd name="connsiteY370" fmla="*/ 84118 h 341417"/>
                  <a:gd name="connsiteX371" fmla="*/ 66281 w 562039"/>
                  <a:gd name="connsiteY371" fmla="*/ 84118 h 341417"/>
                  <a:gd name="connsiteX372" fmla="*/ 65767 w 562039"/>
                  <a:gd name="connsiteY372" fmla="*/ 85081 h 341417"/>
                  <a:gd name="connsiteX373" fmla="*/ 64418 w 562039"/>
                  <a:gd name="connsiteY373" fmla="*/ 85980 h 341417"/>
                  <a:gd name="connsiteX374" fmla="*/ 63840 w 562039"/>
                  <a:gd name="connsiteY374" fmla="*/ 86173 h 341417"/>
                  <a:gd name="connsiteX375" fmla="*/ 60051 w 562039"/>
                  <a:gd name="connsiteY375" fmla="*/ 86366 h 341417"/>
                  <a:gd name="connsiteX376" fmla="*/ 57675 w 562039"/>
                  <a:gd name="connsiteY376" fmla="*/ 87008 h 341417"/>
                  <a:gd name="connsiteX377" fmla="*/ 57675 w 562039"/>
                  <a:gd name="connsiteY377" fmla="*/ 87008 h 341417"/>
                  <a:gd name="connsiteX378" fmla="*/ 57675 w 562039"/>
                  <a:gd name="connsiteY378" fmla="*/ 87008 h 341417"/>
                  <a:gd name="connsiteX379" fmla="*/ 56968 w 562039"/>
                  <a:gd name="connsiteY379" fmla="*/ 87008 h 341417"/>
                  <a:gd name="connsiteX380" fmla="*/ 55491 w 562039"/>
                  <a:gd name="connsiteY380" fmla="*/ 86494 h 341417"/>
                  <a:gd name="connsiteX381" fmla="*/ 53436 w 562039"/>
                  <a:gd name="connsiteY381" fmla="*/ 85788 h 341417"/>
                  <a:gd name="connsiteX382" fmla="*/ 52794 w 562039"/>
                  <a:gd name="connsiteY382" fmla="*/ 86045 h 341417"/>
                  <a:gd name="connsiteX383" fmla="*/ 51381 w 562039"/>
                  <a:gd name="connsiteY383" fmla="*/ 87843 h 341417"/>
                  <a:gd name="connsiteX384" fmla="*/ 50674 w 562039"/>
                  <a:gd name="connsiteY384" fmla="*/ 88228 h 341417"/>
                  <a:gd name="connsiteX385" fmla="*/ 49518 w 562039"/>
                  <a:gd name="connsiteY385" fmla="*/ 88485 h 341417"/>
                  <a:gd name="connsiteX386" fmla="*/ 49197 w 562039"/>
                  <a:gd name="connsiteY386" fmla="*/ 88485 h 341417"/>
                  <a:gd name="connsiteX387" fmla="*/ 49197 w 562039"/>
                  <a:gd name="connsiteY387" fmla="*/ 88485 h 341417"/>
                  <a:gd name="connsiteX388" fmla="*/ 48362 w 562039"/>
                  <a:gd name="connsiteY388" fmla="*/ 87843 h 341417"/>
                  <a:gd name="connsiteX389" fmla="*/ 47912 w 562039"/>
                  <a:gd name="connsiteY389" fmla="*/ 86944 h 341417"/>
                  <a:gd name="connsiteX390" fmla="*/ 47784 w 562039"/>
                  <a:gd name="connsiteY390" fmla="*/ 86302 h 341417"/>
                  <a:gd name="connsiteX391" fmla="*/ 47784 w 562039"/>
                  <a:gd name="connsiteY391" fmla="*/ 86302 h 341417"/>
                  <a:gd name="connsiteX392" fmla="*/ 47784 w 562039"/>
                  <a:gd name="connsiteY392" fmla="*/ 86302 h 341417"/>
                  <a:gd name="connsiteX393" fmla="*/ 47977 w 562039"/>
                  <a:gd name="connsiteY393" fmla="*/ 84825 h 341417"/>
                  <a:gd name="connsiteX394" fmla="*/ 47784 w 562039"/>
                  <a:gd name="connsiteY394" fmla="*/ 84632 h 341417"/>
                  <a:gd name="connsiteX395" fmla="*/ 47077 w 562039"/>
                  <a:gd name="connsiteY395" fmla="*/ 84632 h 341417"/>
                  <a:gd name="connsiteX396" fmla="*/ 46756 w 562039"/>
                  <a:gd name="connsiteY396" fmla="*/ 85210 h 341417"/>
                  <a:gd name="connsiteX397" fmla="*/ 45408 w 562039"/>
                  <a:gd name="connsiteY397" fmla="*/ 87843 h 341417"/>
                  <a:gd name="connsiteX398" fmla="*/ 44123 w 562039"/>
                  <a:gd name="connsiteY398" fmla="*/ 88421 h 341417"/>
                  <a:gd name="connsiteX399" fmla="*/ 43224 w 562039"/>
                  <a:gd name="connsiteY399" fmla="*/ 88164 h 341417"/>
                  <a:gd name="connsiteX400" fmla="*/ 43031 w 562039"/>
                  <a:gd name="connsiteY400" fmla="*/ 88035 h 341417"/>
                  <a:gd name="connsiteX401" fmla="*/ 42517 w 562039"/>
                  <a:gd name="connsiteY401" fmla="*/ 87522 h 341417"/>
                  <a:gd name="connsiteX402" fmla="*/ 42004 w 562039"/>
                  <a:gd name="connsiteY402" fmla="*/ 86430 h 341417"/>
                  <a:gd name="connsiteX403" fmla="*/ 41426 w 562039"/>
                  <a:gd name="connsiteY403" fmla="*/ 86109 h 341417"/>
                  <a:gd name="connsiteX404" fmla="*/ 39435 w 562039"/>
                  <a:gd name="connsiteY404" fmla="*/ 86109 h 341417"/>
                  <a:gd name="connsiteX405" fmla="*/ 37508 w 562039"/>
                  <a:gd name="connsiteY405" fmla="*/ 87843 h 341417"/>
                  <a:gd name="connsiteX406" fmla="*/ 37251 w 562039"/>
                  <a:gd name="connsiteY406" fmla="*/ 87971 h 341417"/>
                  <a:gd name="connsiteX407" fmla="*/ 36673 w 562039"/>
                  <a:gd name="connsiteY407" fmla="*/ 88099 h 341417"/>
                  <a:gd name="connsiteX408" fmla="*/ 36352 w 562039"/>
                  <a:gd name="connsiteY408" fmla="*/ 88099 h 341417"/>
                  <a:gd name="connsiteX409" fmla="*/ 35645 w 562039"/>
                  <a:gd name="connsiteY409" fmla="*/ 87843 h 341417"/>
                  <a:gd name="connsiteX410" fmla="*/ 35196 w 562039"/>
                  <a:gd name="connsiteY410" fmla="*/ 87586 h 341417"/>
                  <a:gd name="connsiteX411" fmla="*/ 35131 w 562039"/>
                  <a:gd name="connsiteY411" fmla="*/ 87457 h 341417"/>
                  <a:gd name="connsiteX412" fmla="*/ 34939 w 562039"/>
                  <a:gd name="connsiteY412" fmla="*/ 87136 h 341417"/>
                  <a:gd name="connsiteX413" fmla="*/ 34489 w 562039"/>
                  <a:gd name="connsiteY413" fmla="*/ 85980 h 341417"/>
                  <a:gd name="connsiteX414" fmla="*/ 34425 w 562039"/>
                  <a:gd name="connsiteY414" fmla="*/ 85531 h 341417"/>
                  <a:gd name="connsiteX415" fmla="*/ 34425 w 562039"/>
                  <a:gd name="connsiteY415" fmla="*/ 85531 h 341417"/>
                  <a:gd name="connsiteX416" fmla="*/ 34425 w 562039"/>
                  <a:gd name="connsiteY416" fmla="*/ 83733 h 341417"/>
                  <a:gd name="connsiteX417" fmla="*/ 34425 w 562039"/>
                  <a:gd name="connsiteY417" fmla="*/ 83733 h 341417"/>
                  <a:gd name="connsiteX418" fmla="*/ 34618 w 562039"/>
                  <a:gd name="connsiteY418" fmla="*/ 82128 h 341417"/>
                  <a:gd name="connsiteX419" fmla="*/ 34489 w 562039"/>
                  <a:gd name="connsiteY419" fmla="*/ 81871 h 341417"/>
                  <a:gd name="connsiteX420" fmla="*/ 34168 w 562039"/>
                  <a:gd name="connsiteY420" fmla="*/ 83476 h 341417"/>
                  <a:gd name="connsiteX421" fmla="*/ 34040 w 562039"/>
                  <a:gd name="connsiteY421" fmla="*/ 83862 h 341417"/>
                  <a:gd name="connsiteX422" fmla="*/ 33333 w 562039"/>
                  <a:gd name="connsiteY422" fmla="*/ 85017 h 341417"/>
                  <a:gd name="connsiteX423" fmla="*/ 32049 w 562039"/>
                  <a:gd name="connsiteY423" fmla="*/ 85531 h 341417"/>
                  <a:gd name="connsiteX424" fmla="*/ 31150 w 562039"/>
                  <a:gd name="connsiteY424" fmla="*/ 85274 h 341417"/>
                  <a:gd name="connsiteX425" fmla="*/ 30700 w 562039"/>
                  <a:gd name="connsiteY425" fmla="*/ 85081 h 341417"/>
                  <a:gd name="connsiteX426" fmla="*/ 29737 w 562039"/>
                  <a:gd name="connsiteY426" fmla="*/ 84311 h 341417"/>
                  <a:gd name="connsiteX427" fmla="*/ 28837 w 562039"/>
                  <a:gd name="connsiteY427" fmla="*/ 83990 h 341417"/>
                  <a:gd name="connsiteX428" fmla="*/ 24085 w 562039"/>
                  <a:gd name="connsiteY428" fmla="*/ 84632 h 341417"/>
                  <a:gd name="connsiteX429" fmla="*/ 22993 w 562039"/>
                  <a:gd name="connsiteY429" fmla="*/ 84183 h 341417"/>
                  <a:gd name="connsiteX430" fmla="*/ 22286 w 562039"/>
                  <a:gd name="connsiteY430" fmla="*/ 83284 h 341417"/>
                  <a:gd name="connsiteX431" fmla="*/ 20295 w 562039"/>
                  <a:gd name="connsiteY431" fmla="*/ 80073 h 341417"/>
                  <a:gd name="connsiteX432" fmla="*/ 15992 w 562039"/>
                  <a:gd name="connsiteY432" fmla="*/ 82641 h 341417"/>
                  <a:gd name="connsiteX433" fmla="*/ 15671 w 562039"/>
                  <a:gd name="connsiteY433" fmla="*/ 82770 h 341417"/>
                  <a:gd name="connsiteX434" fmla="*/ 13873 w 562039"/>
                  <a:gd name="connsiteY434" fmla="*/ 83219 h 341417"/>
                  <a:gd name="connsiteX435" fmla="*/ 13616 w 562039"/>
                  <a:gd name="connsiteY435" fmla="*/ 83284 h 341417"/>
                  <a:gd name="connsiteX436" fmla="*/ 12460 w 562039"/>
                  <a:gd name="connsiteY436" fmla="*/ 83284 h 341417"/>
                  <a:gd name="connsiteX437" fmla="*/ 11561 w 562039"/>
                  <a:gd name="connsiteY437" fmla="*/ 82834 h 341417"/>
                  <a:gd name="connsiteX438" fmla="*/ 10661 w 562039"/>
                  <a:gd name="connsiteY438" fmla="*/ 81678 h 341417"/>
                  <a:gd name="connsiteX439" fmla="*/ 10405 w 562039"/>
                  <a:gd name="connsiteY439" fmla="*/ 81036 h 341417"/>
                  <a:gd name="connsiteX440" fmla="*/ 10276 w 562039"/>
                  <a:gd name="connsiteY440" fmla="*/ 79623 h 341417"/>
                  <a:gd name="connsiteX441" fmla="*/ 8157 w 562039"/>
                  <a:gd name="connsiteY441" fmla="*/ 80908 h 341417"/>
                  <a:gd name="connsiteX442" fmla="*/ 7193 w 562039"/>
                  <a:gd name="connsiteY442" fmla="*/ 81871 h 341417"/>
                  <a:gd name="connsiteX443" fmla="*/ 7193 w 562039"/>
                  <a:gd name="connsiteY443" fmla="*/ 82770 h 341417"/>
                  <a:gd name="connsiteX444" fmla="*/ 7579 w 562039"/>
                  <a:gd name="connsiteY444" fmla="*/ 83733 h 341417"/>
                  <a:gd name="connsiteX445" fmla="*/ 7643 w 562039"/>
                  <a:gd name="connsiteY445" fmla="*/ 84247 h 341417"/>
                  <a:gd name="connsiteX446" fmla="*/ 7643 w 562039"/>
                  <a:gd name="connsiteY446" fmla="*/ 84311 h 341417"/>
                  <a:gd name="connsiteX447" fmla="*/ 7643 w 562039"/>
                  <a:gd name="connsiteY447" fmla="*/ 84311 h 341417"/>
                  <a:gd name="connsiteX448" fmla="*/ 7643 w 562039"/>
                  <a:gd name="connsiteY448" fmla="*/ 84311 h 341417"/>
                  <a:gd name="connsiteX449" fmla="*/ 7386 w 562039"/>
                  <a:gd name="connsiteY449" fmla="*/ 85659 h 341417"/>
                  <a:gd name="connsiteX450" fmla="*/ 7193 w 562039"/>
                  <a:gd name="connsiteY450" fmla="*/ 86109 h 341417"/>
                  <a:gd name="connsiteX451" fmla="*/ 5138 w 562039"/>
                  <a:gd name="connsiteY451" fmla="*/ 89063 h 341417"/>
                  <a:gd name="connsiteX452" fmla="*/ 3854 w 562039"/>
                  <a:gd name="connsiteY452" fmla="*/ 91631 h 341417"/>
                  <a:gd name="connsiteX453" fmla="*/ 3725 w 562039"/>
                  <a:gd name="connsiteY453" fmla="*/ 91824 h 341417"/>
                  <a:gd name="connsiteX454" fmla="*/ 2826 w 562039"/>
                  <a:gd name="connsiteY454" fmla="*/ 92915 h 341417"/>
                  <a:gd name="connsiteX455" fmla="*/ 2184 w 562039"/>
                  <a:gd name="connsiteY455" fmla="*/ 98759 h 341417"/>
                  <a:gd name="connsiteX456" fmla="*/ 2441 w 562039"/>
                  <a:gd name="connsiteY456" fmla="*/ 118215 h 341417"/>
                  <a:gd name="connsiteX457" fmla="*/ 2441 w 562039"/>
                  <a:gd name="connsiteY457" fmla="*/ 118215 h 341417"/>
                  <a:gd name="connsiteX458" fmla="*/ 2441 w 562039"/>
                  <a:gd name="connsiteY458" fmla="*/ 118215 h 341417"/>
                  <a:gd name="connsiteX459" fmla="*/ 1991 w 562039"/>
                  <a:gd name="connsiteY459" fmla="*/ 192381 h 341417"/>
                  <a:gd name="connsiteX460" fmla="*/ 1734 w 562039"/>
                  <a:gd name="connsiteY460" fmla="*/ 193087 h 341417"/>
                  <a:gd name="connsiteX461" fmla="*/ 0 w 562039"/>
                  <a:gd name="connsiteY461" fmla="*/ 195399 h 341417"/>
                  <a:gd name="connsiteX462" fmla="*/ 963 w 562039"/>
                  <a:gd name="connsiteY462" fmla="*/ 198994 h 341417"/>
                  <a:gd name="connsiteX463" fmla="*/ 1220 w 562039"/>
                  <a:gd name="connsiteY463" fmla="*/ 200921 h 341417"/>
                  <a:gd name="connsiteX464" fmla="*/ 16570 w 562039"/>
                  <a:gd name="connsiteY464" fmla="*/ 223524 h 341417"/>
                  <a:gd name="connsiteX465" fmla="*/ 18947 w 562039"/>
                  <a:gd name="connsiteY465" fmla="*/ 225899 h 341417"/>
                  <a:gd name="connsiteX466" fmla="*/ 26589 w 562039"/>
                  <a:gd name="connsiteY466" fmla="*/ 231743 h 341417"/>
                  <a:gd name="connsiteX467" fmla="*/ 29030 w 562039"/>
                  <a:gd name="connsiteY467" fmla="*/ 234376 h 341417"/>
                  <a:gd name="connsiteX468" fmla="*/ 29223 w 562039"/>
                  <a:gd name="connsiteY468" fmla="*/ 234632 h 341417"/>
                  <a:gd name="connsiteX469" fmla="*/ 31471 w 562039"/>
                  <a:gd name="connsiteY469" fmla="*/ 238870 h 341417"/>
                  <a:gd name="connsiteX470" fmla="*/ 33654 w 562039"/>
                  <a:gd name="connsiteY470" fmla="*/ 241503 h 341417"/>
                  <a:gd name="connsiteX471" fmla="*/ 35131 w 562039"/>
                  <a:gd name="connsiteY471" fmla="*/ 244200 h 341417"/>
                  <a:gd name="connsiteX472" fmla="*/ 37058 w 562039"/>
                  <a:gd name="connsiteY472" fmla="*/ 249401 h 341417"/>
                  <a:gd name="connsiteX473" fmla="*/ 37122 w 562039"/>
                  <a:gd name="connsiteY473" fmla="*/ 249658 h 341417"/>
                  <a:gd name="connsiteX474" fmla="*/ 37379 w 562039"/>
                  <a:gd name="connsiteY474" fmla="*/ 251713 h 341417"/>
                  <a:gd name="connsiteX475" fmla="*/ 37636 w 562039"/>
                  <a:gd name="connsiteY475" fmla="*/ 255180 h 341417"/>
                  <a:gd name="connsiteX476" fmla="*/ 38022 w 562039"/>
                  <a:gd name="connsiteY476" fmla="*/ 258391 h 341417"/>
                  <a:gd name="connsiteX477" fmla="*/ 45536 w 562039"/>
                  <a:gd name="connsiteY477" fmla="*/ 267060 h 341417"/>
                  <a:gd name="connsiteX478" fmla="*/ 60950 w 562039"/>
                  <a:gd name="connsiteY478" fmla="*/ 280608 h 341417"/>
                  <a:gd name="connsiteX479" fmla="*/ 64996 w 562039"/>
                  <a:gd name="connsiteY479" fmla="*/ 285745 h 341417"/>
                  <a:gd name="connsiteX480" fmla="*/ 70391 w 562039"/>
                  <a:gd name="connsiteY480" fmla="*/ 287479 h 341417"/>
                  <a:gd name="connsiteX481" fmla="*/ 70648 w 562039"/>
                  <a:gd name="connsiteY481" fmla="*/ 287607 h 341417"/>
                  <a:gd name="connsiteX482" fmla="*/ 72447 w 562039"/>
                  <a:gd name="connsiteY482" fmla="*/ 288763 h 341417"/>
                  <a:gd name="connsiteX483" fmla="*/ 72832 w 562039"/>
                  <a:gd name="connsiteY483" fmla="*/ 289213 h 341417"/>
                  <a:gd name="connsiteX484" fmla="*/ 73731 w 562039"/>
                  <a:gd name="connsiteY484" fmla="*/ 291011 h 341417"/>
                  <a:gd name="connsiteX485" fmla="*/ 74630 w 562039"/>
                  <a:gd name="connsiteY485" fmla="*/ 293258 h 341417"/>
                  <a:gd name="connsiteX486" fmla="*/ 76043 w 562039"/>
                  <a:gd name="connsiteY486" fmla="*/ 295249 h 341417"/>
                  <a:gd name="connsiteX487" fmla="*/ 78869 w 562039"/>
                  <a:gd name="connsiteY487" fmla="*/ 297175 h 341417"/>
                  <a:gd name="connsiteX488" fmla="*/ 81888 w 562039"/>
                  <a:gd name="connsiteY488" fmla="*/ 299102 h 341417"/>
                  <a:gd name="connsiteX489" fmla="*/ 89788 w 562039"/>
                  <a:gd name="connsiteY489" fmla="*/ 301542 h 341417"/>
                  <a:gd name="connsiteX490" fmla="*/ 92613 w 562039"/>
                  <a:gd name="connsiteY490" fmla="*/ 301542 h 341417"/>
                  <a:gd name="connsiteX491" fmla="*/ 94604 w 562039"/>
                  <a:gd name="connsiteY491" fmla="*/ 301349 h 341417"/>
                  <a:gd name="connsiteX492" fmla="*/ 96660 w 562039"/>
                  <a:gd name="connsiteY492" fmla="*/ 300514 h 341417"/>
                  <a:gd name="connsiteX493" fmla="*/ 99807 w 562039"/>
                  <a:gd name="connsiteY493" fmla="*/ 298459 h 341417"/>
                  <a:gd name="connsiteX494" fmla="*/ 101990 w 562039"/>
                  <a:gd name="connsiteY494" fmla="*/ 294992 h 341417"/>
                  <a:gd name="connsiteX495" fmla="*/ 102247 w 562039"/>
                  <a:gd name="connsiteY495" fmla="*/ 294735 h 341417"/>
                  <a:gd name="connsiteX496" fmla="*/ 105651 w 562039"/>
                  <a:gd name="connsiteY496" fmla="*/ 291974 h 341417"/>
                  <a:gd name="connsiteX497" fmla="*/ 108734 w 562039"/>
                  <a:gd name="connsiteY497" fmla="*/ 288635 h 341417"/>
                  <a:gd name="connsiteX498" fmla="*/ 111111 w 562039"/>
                  <a:gd name="connsiteY498" fmla="*/ 286516 h 341417"/>
                  <a:gd name="connsiteX499" fmla="*/ 111432 w 562039"/>
                  <a:gd name="connsiteY499" fmla="*/ 286323 h 341417"/>
                  <a:gd name="connsiteX500" fmla="*/ 116249 w 562039"/>
                  <a:gd name="connsiteY500" fmla="*/ 284269 h 341417"/>
                  <a:gd name="connsiteX501" fmla="*/ 117854 w 562039"/>
                  <a:gd name="connsiteY501" fmla="*/ 283177 h 341417"/>
                  <a:gd name="connsiteX502" fmla="*/ 118625 w 562039"/>
                  <a:gd name="connsiteY502" fmla="*/ 281636 h 341417"/>
                  <a:gd name="connsiteX503" fmla="*/ 119203 w 562039"/>
                  <a:gd name="connsiteY503" fmla="*/ 279902 h 341417"/>
                  <a:gd name="connsiteX504" fmla="*/ 119203 w 562039"/>
                  <a:gd name="connsiteY504" fmla="*/ 278361 h 341417"/>
                  <a:gd name="connsiteX505" fmla="*/ 118561 w 562039"/>
                  <a:gd name="connsiteY505" fmla="*/ 275536 h 341417"/>
                  <a:gd name="connsiteX506" fmla="*/ 118561 w 562039"/>
                  <a:gd name="connsiteY506" fmla="*/ 274958 h 341417"/>
                  <a:gd name="connsiteX507" fmla="*/ 119010 w 562039"/>
                  <a:gd name="connsiteY507" fmla="*/ 273352 h 341417"/>
                  <a:gd name="connsiteX508" fmla="*/ 120166 w 562039"/>
                  <a:gd name="connsiteY508" fmla="*/ 270591 h 341417"/>
                  <a:gd name="connsiteX509" fmla="*/ 120616 w 562039"/>
                  <a:gd name="connsiteY509" fmla="*/ 268215 h 341417"/>
                  <a:gd name="connsiteX510" fmla="*/ 121130 w 562039"/>
                  <a:gd name="connsiteY510" fmla="*/ 266482 h 341417"/>
                  <a:gd name="connsiteX511" fmla="*/ 121322 w 562039"/>
                  <a:gd name="connsiteY511" fmla="*/ 266096 h 341417"/>
                  <a:gd name="connsiteX512" fmla="*/ 123378 w 562039"/>
                  <a:gd name="connsiteY512" fmla="*/ 263592 h 341417"/>
                  <a:gd name="connsiteX513" fmla="*/ 123827 w 562039"/>
                  <a:gd name="connsiteY513" fmla="*/ 263271 h 341417"/>
                  <a:gd name="connsiteX514" fmla="*/ 124983 w 562039"/>
                  <a:gd name="connsiteY514" fmla="*/ 262822 h 341417"/>
                  <a:gd name="connsiteX515" fmla="*/ 127552 w 562039"/>
                  <a:gd name="connsiteY515" fmla="*/ 262179 h 341417"/>
                  <a:gd name="connsiteX516" fmla="*/ 127552 w 562039"/>
                  <a:gd name="connsiteY516" fmla="*/ 262179 h 341417"/>
                  <a:gd name="connsiteX517" fmla="*/ 127809 w 562039"/>
                  <a:gd name="connsiteY517" fmla="*/ 261923 h 341417"/>
                  <a:gd name="connsiteX518" fmla="*/ 128195 w 562039"/>
                  <a:gd name="connsiteY518" fmla="*/ 260831 h 341417"/>
                  <a:gd name="connsiteX519" fmla="*/ 128837 w 562039"/>
                  <a:gd name="connsiteY519" fmla="*/ 260125 h 341417"/>
                  <a:gd name="connsiteX520" fmla="*/ 129993 w 562039"/>
                  <a:gd name="connsiteY520" fmla="*/ 259675 h 341417"/>
                  <a:gd name="connsiteX521" fmla="*/ 130828 w 562039"/>
                  <a:gd name="connsiteY521" fmla="*/ 259675 h 341417"/>
                  <a:gd name="connsiteX522" fmla="*/ 132626 w 562039"/>
                  <a:gd name="connsiteY522" fmla="*/ 260381 h 341417"/>
                  <a:gd name="connsiteX523" fmla="*/ 132819 w 562039"/>
                  <a:gd name="connsiteY523" fmla="*/ 260510 h 341417"/>
                  <a:gd name="connsiteX524" fmla="*/ 135324 w 562039"/>
                  <a:gd name="connsiteY524" fmla="*/ 262115 h 341417"/>
                  <a:gd name="connsiteX525" fmla="*/ 135645 w 562039"/>
                  <a:gd name="connsiteY525" fmla="*/ 262372 h 341417"/>
                  <a:gd name="connsiteX526" fmla="*/ 137636 w 562039"/>
                  <a:gd name="connsiteY526" fmla="*/ 265005 h 341417"/>
                  <a:gd name="connsiteX527" fmla="*/ 138792 w 562039"/>
                  <a:gd name="connsiteY527" fmla="*/ 265968 h 341417"/>
                  <a:gd name="connsiteX528" fmla="*/ 141361 w 562039"/>
                  <a:gd name="connsiteY528" fmla="*/ 262051 h 341417"/>
                  <a:gd name="connsiteX529" fmla="*/ 141361 w 562039"/>
                  <a:gd name="connsiteY529" fmla="*/ 261024 h 341417"/>
                  <a:gd name="connsiteX530" fmla="*/ 142260 w 562039"/>
                  <a:gd name="connsiteY530" fmla="*/ 259932 h 341417"/>
                  <a:gd name="connsiteX531" fmla="*/ 147719 w 562039"/>
                  <a:gd name="connsiteY531" fmla="*/ 258776 h 341417"/>
                  <a:gd name="connsiteX532" fmla="*/ 148361 w 562039"/>
                  <a:gd name="connsiteY532" fmla="*/ 258840 h 341417"/>
                  <a:gd name="connsiteX533" fmla="*/ 153371 w 562039"/>
                  <a:gd name="connsiteY533" fmla="*/ 260895 h 341417"/>
                  <a:gd name="connsiteX534" fmla="*/ 155812 w 562039"/>
                  <a:gd name="connsiteY534" fmla="*/ 262372 h 341417"/>
                  <a:gd name="connsiteX535" fmla="*/ 160307 w 562039"/>
                  <a:gd name="connsiteY535" fmla="*/ 266353 h 341417"/>
                  <a:gd name="connsiteX536" fmla="*/ 172574 w 562039"/>
                  <a:gd name="connsiteY536" fmla="*/ 274380 h 341417"/>
                  <a:gd name="connsiteX537" fmla="*/ 176300 w 562039"/>
                  <a:gd name="connsiteY537" fmla="*/ 275471 h 341417"/>
                  <a:gd name="connsiteX538" fmla="*/ 181181 w 562039"/>
                  <a:gd name="connsiteY538" fmla="*/ 276114 h 341417"/>
                  <a:gd name="connsiteX539" fmla="*/ 181502 w 562039"/>
                  <a:gd name="connsiteY539" fmla="*/ 276178 h 341417"/>
                  <a:gd name="connsiteX540" fmla="*/ 183557 w 562039"/>
                  <a:gd name="connsiteY540" fmla="*/ 277077 h 341417"/>
                  <a:gd name="connsiteX541" fmla="*/ 183878 w 562039"/>
                  <a:gd name="connsiteY541" fmla="*/ 277269 h 341417"/>
                  <a:gd name="connsiteX542" fmla="*/ 190943 w 562039"/>
                  <a:gd name="connsiteY542" fmla="*/ 283883 h 341417"/>
                  <a:gd name="connsiteX543" fmla="*/ 191136 w 562039"/>
                  <a:gd name="connsiteY543" fmla="*/ 284076 h 341417"/>
                  <a:gd name="connsiteX544" fmla="*/ 192741 w 562039"/>
                  <a:gd name="connsiteY544" fmla="*/ 286580 h 341417"/>
                  <a:gd name="connsiteX545" fmla="*/ 192870 w 562039"/>
                  <a:gd name="connsiteY545" fmla="*/ 286901 h 341417"/>
                  <a:gd name="connsiteX546" fmla="*/ 193576 w 562039"/>
                  <a:gd name="connsiteY546" fmla="*/ 289662 h 341417"/>
                  <a:gd name="connsiteX547" fmla="*/ 193833 w 562039"/>
                  <a:gd name="connsiteY547" fmla="*/ 294671 h 341417"/>
                  <a:gd name="connsiteX548" fmla="*/ 194219 w 562039"/>
                  <a:gd name="connsiteY548" fmla="*/ 296918 h 341417"/>
                  <a:gd name="connsiteX549" fmla="*/ 194925 w 562039"/>
                  <a:gd name="connsiteY549" fmla="*/ 298588 h 341417"/>
                  <a:gd name="connsiteX550" fmla="*/ 196017 w 562039"/>
                  <a:gd name="connsiteY550" fmla="*/ 299358 h 341417"/>
                  <a:gd name="connsiteX551" fmla="*/ 198201 w 562039"/>
                  <a:gd name="connsiteY551" fmla="*/ 299551 h 341417"/>
                  <a:gd name="connsiteX552" fmla="*/ 198458 w 562039"/>
                  <a:gd name="connsiteY552" fmla="*/ 299615 h 341417"/>
                  <a:gd name="connsiteX553" fmla="*/ 200513 w 562039"/>
                  <a:gd name="connsiteY553" fmla="*/ 300322 h 341417"/>
                  <a:gd name="connsiteX554" fmla="*/ 201219 w 562039"/>
                  <a:gd name="connsiteY554" fmla="*/ 300964 h 341417"/>
                  <a:gd name="connsiteX555" fmla="*/ 202375 w 562039"/>
                  <a:gd name="connsiteY555" fmla="*/ 303918 h 341417"/>
                  <a:gd name="connsiteX556" fmla="*/ 202439 w 562039"/>
                  <a:gd name="connsiteY556" fmla="*/ 304239 h 341417"/>
                  <a:gd name="connsiteX557" fmla="*/ 202889 w 562039"/>
                  <a:gd name="connsiteY557" fmla="*/ 308733 h 341417"/>
                  <a:gd name="connsiteX558" fmla="*/ 203210 w 562039"/>
                  <a:gd name="connsiteY558" fmla="*/ 309119 h 341417"/>
                  <a:gd name="connsiteX559" fmla="*/ 204174 w 562039"/>
                  <a:gd name="connsiteY559" fmla="*/ 309504 h 341417"/>
                  <a:gd name="connsiteX560" fmla="*/ 205073 w 562039"/>
                  <a:gd name="connsiteY560" fmla="*/ 309247 h 341417"/>
                  <a:gd name="connsiteX561" fmla="*/ 205972 w 562039"/>
                  <a:gd name="connsiteY561" fmla="*/ 308284 h 341417"/>
                  <a:gd name="connsiteX562" fmla="*/ 206807 w 562039"/>
                  <a:gd name="connsiteY562" fmla="*/ 307963 h 341417"/>
                  <a:gd name="connsiteX563" fmla="*/ 206807 w 562039"/>
                  <a:gd name="connsiteY563" fmla="*/ 307963 h 341417"/>
                  <a:gd name="connsiteX564" fmla="*/ 207963 w 562039"/>
                  <a:gd name="connsiteY564" fmla="*/ 307963 h 341417"/>
                  <a:gd name="connsiteX565" fmla="*/ 209055 w 562039"/>
                  <a:gd name="connsiteY565" fmla="*/ 308733 h 341417"/>
                  <a:gd name="connsiteX566" fmla="*/ 210211 w 562039"/>
                  <a:gd name="connsiteY566" fmla="*/ 311944 h 341417"/>
                  <a:gd name="connsiteX567" fmla="*/ 210275 w 562039"/>
                  <a:gd name="connsiteY567" fmla="*/ 312458 h 341417"/>
                  <a:gd name="connsiteX568" fmla="*/ 210018 w 562039"/>
                  <a:gd name="connsiteY568" fmla="*/ 314769 h 341417"/>
                  <a:gd name="connsiteX569" fmla="*/ 209312 w 562039"/>
                  <a:gd name="connsiteY569" fmla="*/ 317659 h 341417"/>
                  <a:gd name="connsiteX570" fmla="*/ 209183 w 562039"/>
                  <a:gd name="connsiteY570" fmla="*/ 319457 h 341417"/>
                  <a:gd name="connsiteX571" fmla="*/ 210211 w 562039"/>
                  <a:gd name="connsiteY571" fmla="*/ 320484 h 341417"/>
                  <a:gd name="connsiteX572" fmla="*/ 214257 w 562039"/>
                  <a:gd name="connsiteY572" fmla="*/ 321769 h 341417"/>
                  <a:gd name="connsiteX573" fmla="*/ 214707 w 562039"/>
                  <a:gd name="connsiteY573" fmla="*/ 322025 h 341417"/>
                  <a:gd name="connsiteX574" fmla="*/ 216055 w 562039"/>
                  <a:gd name="connsiteY574" fmla="*/ 323374 h 341417"/>
                  <a:gd name="connsiteX575" fmla="*/ 216312 w 562039"/>
                  <a:gd name="connsiteY575" fmla="*/ 323695 h 341417"/>
                  <a:gd name="connsiteX576" fmla="*/ 219010 w 562039"/>
                  <a:gd name="connsiteY576" fmla="*/ 329731 h 341417"/>
                  <a:gd name="connsiteX577" fmla="*/ 219716 w 562039"/>
                  <a:gd name="connsiteY577" fmla="*/ 330630 h 341417"/>
                  <a:gd name="connsiteX578" fmla="*/ 229735 w 562039"/>
                  <a:gd name="connsiteY578" fmla="*/ 331272 h 341417"/>
                  <a:gd name="connsiteX579" fmla="*/ 232690 w 562039"/>
                  <a:gd name="connsiteY579" fmla="*/ 331978 h 341417"/>
                  <a:gd name="connsiteX580" fmla="*/ 239883 w 562039"/>
                  <a:gd name="connsiteY580" fmla="*/ 334547 h 341417"/>
                  <a:gd name="connsiteX581" fmla="*/ 240204 w 562039"/>
                  <a:gd name="connsiteY581" fmla="*/ 334740 h 341417"/>
                  <a:gd name="connsiteX582" fmla="*/ 241360 w 562039"/>
                  <a:gd name="connsiteY582" fmla="*/ 335638 h 341417"/>
                  <a:gd name="connsiteX583" fmla="*/ 241617 w 562039"/>
                  <a:gd name="connsiteY583" fmla="*/ 335895 h 341417"/>
                  <a:gd name="connsiteX584" fmla="*/ 242516 w 562039"/>
                  <a:gd name="connsiteY584" fmla="*/ 337244 h 341417"/>
                  <a:gd name="connsiteX585" fmla="*/ 242645 w 562039"/>
                  <a:gd name="connsiteY585" fmla="*/ 337565 h 341417"/>
                  <a:gd name="connsiteX586" fmla="*/ 243416 w 562039"/>
                  <a:gd name="connsiteY586" fmla="*/ 340326 h 341417"/>
                  <a:gd name="connsiteX587" fmla="*/ 244186 w 562039"/>
                  <a:gd name="connsiteY587" fmla="*/ 340840 h 341417"/>
                  <a:gd name="connsiteX588" fmla="*/ 249710 w 562039"/>
                  <a:gd name="connsiteY588" fmla="*/ 341418 h 341417"/>
                  <a:gd name="connsiteX589" fmla="*/ 278290 w 562039"/>
                  <a:gd name="connsiteY589" fmla="*/ 311687 h 341417"/>
                  <a:gd name="connsiteX590" fmla="*/ 278290 w 562039"/>
                  <a:gd name="connsiteY590" fmla="*/ 311687 h 341417"/>
                  <a:gd name="connsiteX591" fmla="*/ 278290 w 562039"/>
                  <a:gd name="connsiteY591" fmla="*/ 311687 h 341417"/>
                  <a:gd name="connsiteX592" fmla="*/ 279189 w 562039"/>
                  <a:gd name="connsiteY592" fmla="*/ 310981 h 341417"/>
                  <a:gd name="connsiteX593" fmla="*/ 282914 w 562039"/>
                  <a:gd name="connsiteY593" fmla="*/ 307963 h 341417"/>
                  <a:gd name="connsiteX594" fmla="*/ 285291 w 562039"/>
                  <a:gd name="connsiteY594" fmla="*/ 305523 h 341417"/>
                  <a:gd name="connsiteX595" fmla="*/ 287539 w 562039"/>
                  <a:gd name="connsiteY595" fmla="*/ 303147 h 341417"/>
                  <a:gd name="connsiteX596" fmla="*/ 287924 w 562039"/>
                  <a:gd name="connsiteY596" fmla="*/ 302441 h 341417"/>
                  <a:gd name="connsiteX597" fmla="*/ 288630 w 562039"/>
                  <a:gd name="connsiteY597" fmla="*/ 301221 h 341417"/>
                  <a:gd name="connsiteX598" fmla="*/ 289722 w 562039"/>
                  <a:gd name="connsiteY598" fmla="*/ 298588 h 341417"/>
                  <a:gd name="connsiteX599" fmla="*/ 292099 w 562039"/>
                  <a:gd name="connsiteY599" fmla="*/ 294992 h 341417"/>
                  <a:gd name="connsiteX600" fmla="*/ 292291 w 562039"/>
                  <a:gd name="connsiteY600" fmla="*/ 294799 h 341417"/>
                  <a:gd name="connsiteX601" fmla="*/ 294346 w 562039"/>
                  <a:gd name="connsiteY601" fmla="*/ 293002 h 341417"/>
                  <a:gd name="connsiteX602" fmla="*/ 294860 w 562039"/>
                  <a:gd name="connsiteY602" fmla="*/ 292745 h 341417"/>
                  <a:gd name="connsiteX603" fmla="*/ 295567 w 562039"/>
                  <a:gd name="connsiteY603" fmla="*/ 292616 h 341417"/>
                  <a:gd name="connsiteX604" fmla="*/ 297879 w 562039"/>
                  <a:gd name="connsiteY604" fmla="*/ 292102 h 341417"/>
                  <a:gd name="connsiteX605" fmla="*/ 298328 w 562039"/>
                  <a:gd name="connsiteY605" fmla="*/ 292102 h 341417"/>
                  <a:gd name="connsiteX606" fmla="*/ 300641 w 562039"/>
                  <a:gd name="connsiteY606" fmla="*/ 292552 h 341417"/>
                  <a:gd name="connsiteX607" fmla="*/ 302824 w 562039"/>
                  <a:gd name="connsiteY607" fmla="*/ 293258 h 341417"/>
                  <a:gd name="connsiteX608" fmla="*/ 303980 w 562039"/>
                  <a:gd name="connsiteY608" fmla="*/ 293387 h 341417"/>
                  <a:gd name="connsiteX609" fmla="*/ 304623 w 562039"/>
                  <a:gd name="connsiteY609" fmla="*/ 293194 h 341417"/>
                  <a:gd name="connsiteX610" fmla="*/ 305265 w 562039"/>
                  <a:gd name="connsiteY610" fmla="*/ 293002 h 341417"/>
                  <a:gd name="connsiteX611" fmla="*/ 311880 w 562039"/>
                  <a:gd name="connsiteY611" fmla="*/ 285938 h 341417"/>
                  <a:gd name="connsiteX612" fmla="*/ 312073 w 562039"/>
                  <a:gd name="connsiteY612" fmla="*/ 285810 h 341417"/>
                  <a:gd name="connsiteX613" fmla="*/ 312908 w 562039"/>
                  <a:gd name="connsiteY613" fmla="*/ 285232 h 341417"/>
                  <a:gd name="connsiteX614" fmla="*/ 314834 w 562039"/>
                  <a:gd name="connsiteY614" fmla="*/ 283883 h 341417"/>
                  <a:gd name="connsiteX615" fmla="*/ 315991 w 562039"/>
                  <a:gd name="connsiteY615" fmla="*/ 282278 h 341417"/>
                  <a:gd name="connsiteX616" fmla="*/ 316312 w 562039"/>
                  <a:gd name="connsiteY616" fmla="*/ 281764 h 341417"/>
                  <a:gd name="connsiteX617" fmla="*/ 317981 w 562039"/>
                  <a:gd name="connsiteY617" fmla="*/ 278168 h 341417"/>
                  <a:gd name="connsiteX618" fmla="*/ 318174 w 562039"/>
                  <a:gd name="connsiteY618" fmla="*/ 276948 h 341417"/>
                  <a:gd name="connsiteX619" fmla="*/ 318174 w 562039"/>
                  <a:gd name="connsiteY619" fmla="*/ 273738 h 341417"/>
                  <a:gd name="connsiteX620" fmla="*/ 318174 w 562039"/>
                  <a:gd name="connsiteY620" fmla="*/ 273738 h 341417"/>
                  <a:gd name="connsiteX621" fmla="*/ 318238 w 562039"/>
                  <a:gd name="connsiteY621" fmla="*/ 273352 h 341417"/>
                  <a:gd name="connsiteX622" fmla="*/ 318495 w 562039"/>
                  <a:gd name="connsiteY622" fmla="*/ 272646 h 341417"/>
                  <a:gd name="connsiteX623" fmla="*/ 318752 w 562039"/>
                  <a:gd name="connsiteY623" fmla="*/ 271940 h 341417"/>
                  <a:gd name="connsiteX624" fmla="*/ 319266 w 562039"/>
                  <a:gd name="connsiteY624" fmla="*/ 271298 h 341417"/>
                  <a:gd name="connsiteX625" fmla="*/ 320422 w 562039"/>
                  <a:gd name="connsiteY625" fmla="*/ 270591 h 341417"/>
                  <a:gd name="connsiteX626" fmla="*/ 320807 w 562039"/>
                  <a:gd name="connsiteY626" fmla="*/ 270463 h 341417"/>
                  <a:gd name="connsiteX627" fmla="*/ 321193 w 562039"/>
                  <a:gd name="connsiteY627" fmla="*/ 270463 h 341417"/>
                  <a:gd name="connsiteX628" fmla="*/ 322285 w 562039"/>
                  <a:gd name="connsiteY628" fmla="*/ 270656 h 341417"/>
                  <a:gd name="connsiteX629" fmla="*/ 322092 w 562039"/>
                  <a:gd name="connsiteY629" fmla="*/ 269435 h 341417"/>
                  <a:gd name="connsiteX630" fmla="*/ 322092 w 562039"/>
                  <a:gd name="connsiteY630" fmla="*/ 269114 h 341417"/>
                  <a:gd name="connsiteX631" fmla="*/ 322349 w 562039"/>
                  <a:gd name="connsiteY631" fmla="*/ 267060 h 341417"/>
                  <a:gd name="connsiteX632" fmla="*/ 322670 w 562039"/>
                  <a:gd name="connsiteY632" fmla="*/ 266353 h 341417"/>
                  <a:gd name="connsiteX633" fmla="*/ 323120 w 562039"/>
                  <a:gd name="connsiteY633" fmla="*/ 265904 h 341417"/>
                  <a:gd name="connsiteX634" fmla="*/ 323569 w 562039"/>
                  <a:gd name="connsiteY634" fmla="*/ 265454 h 341417"/>
                  <a:gd name="connsiteX635" fmla="*/ 324083 w 562039"/>
                  <a:gd name="connsiteY635" fmla="*/ 265133 h 341417"/>
                  <a:gd name="connsiteX636" fmla="*/ 324789 w 562039"/>
                  <a:gd name="connsiteY636" fmla="*/ 264941 h 341417"/>
                  <a:gd name="connsiteX637" fmla="*/ 324982 w 562039"/>
                  <a:gd name="connsiteY637" fmla="*/ 264876 h 341417"/>
                  <a:gd name="connsiteX638" fmla="*/ 324982 w 562039"/>
                  <a:gd name="connsiteY638" fmla="*/ 264876 h 341417"/>
                  <a:gd name="connsiteX639" fmla="*/ 324982 w 562039"/>
                  <a:gd name="connsiteY639" fmla="*/ 264876 h 341417"/>
                  <a:gd name="connsiteX640" fmla="*/ 326074 w 562039"/>
                  <a:gd name="connsiteY640" fmla="*/ 265197 h 341417"/>
                  <a:gd name="connsiteX641" fmla="*/ 326780 w 562039"/>
                  <a:gd name="connsiteY641" fmla="*/ 265904 h 341417"/>
                  <a:gd name="connsiteX642" fmla="*/ 327102 w 562039"/>
                  <a:gd name="connsiteY642" fmla="*/ 266482 h 341417"/>
                  <a:gd name="connsiteX643" fmla="*/ 328193 w 562039"/>
                  <a:gd name="connsiteY643" fmla="*/ 271233 h 341417"/>
                  <a:gd name="connsiteX644" fmla="*/ 328964 w 562039"/>
                  <a:gd name="connsiteY644" fmla="*/ 272197 h 341417"/>
                  <a:gd name="connsiteX645" fmla="*/ 330184 w 562039"/>
                  <a:gd name="connsiteY645" fmla="*/ 272646 h 341417"/>
                  <a:gd name="connsiteX646" fmla="*/ 330827 w 562039"/>
                  <a:gd name="connsiteY646" fmla="*/ 272453 h 341417"/>
                  <a:gd name="connsiteX647" fmla="*/ 330955 w 562039"/>
                  <a:gd name="connsiteY647" fmla="*/ 272004 h 341417"/>
                  <a:gd name="connsiteX648" fmla="*/ 330441 w 562039"/>
                  <a:gd name="connsiteY648" fmla="*/ 270527 h 341417"/>
                  <a:gd name="connsiteX649" fmla="*/ 329221 w 562039"/>
                  <a:gd name="connsiteY649" fmla="*/ 269114 h 341417"/>
                  <a:gd name="connsiteX650" fmla="*/ 329093 w 562039"/>
                  <a:gd name="connsiteY650" fmla="*/ 268858 h 341417"/>
                  <a:gd name="connsiteX651" fmla="*/ 327936 w 562039"/>
                  <a:gd name="connsiteY651" fmla="*/ 266546 h 341417"/>
                  <a:gd name="connsiteX652" fmla="*/ 326138 w 562039"/>
                  <a:gd name="connsiteY652" fmla="*/ 263656 h 341417"/>
                  <a:gd name="connsiteX653" fmla="*/ 326010 w 562039"/>
                  <a:gd name="connsiteY653" fmla="*/ 263399 h 341417"/>
                  <a:gd name="connsiteX654" fmla="*/ 325560 w 562039"/>
                  <a:gd name="connsiteY654" fmla="*/ 262115 h 341417"/>
                  <a:gd name="connsiteX655" fmla="*/ 323312 w 562039"/>
                  <a:gd name="connsiteY655" fmla="*/ 258327 h 341417"/>
                  <a:gd name="connsiteX656" fmla="*/ 323184 w 562039"/>
                  <a:gd name="connsiteY656" fmla="*/ 257749 h 341417"/>
                  <a:gd name="connsiteX657" fmla="*/ 323184 w 562039"/>
                  <a:gd name="connsiteY657" fmla="*/ 252291 h 341417"/>
                  <a:gd name="connsiteX658" fmla="*/ 323633 w 562039"/>
                  <a:gd name="connsiteY658" fmla="*/ 249144 h 341417"/>
                  <a:gd name="connsiteX659" fmla="*/ 323890 w 562039"/>
                  <a:gd name="connsiteY659" fmla="*/ 248566 h 341417"/>
                  <a:gd name="connsiteX660" fmla="*/ 324918 w 562039"/>
                  <a:gd name="connsiteY660" fmla="*/ 247346 h 341417"/>
                  <a:gd name="connsiteX661" fmla="*/ 329863 w 562039"/>
                  <a:gd name="connsiteY661" fmla="*/ 235788 h 341417"/>
                  <a:gd name="connsiteX662" fmla="*/ 331983 w 562039"/>
                  <a:gd name="connsiteY662" fmla="*/ 230844 h 341417"/>
                  <a:gd name="connsiteX663" fmla="*/ 332368 w 562039"/>
                  <a:gd name="connsiteY663" fmla="*/ 229238 h 341417"/>
                  <a:gd name="connsiteX664" fmla="*/ 333974 w 562039"/>
                  <a:gd name="connsiteY664" fmla="*/ 222817 h 341417"/>
                  <a:gd name="connsiteX665" fmla="*/ 334102 w 562039"/>
                  <a:gd name="connsiteY665" fmla="*/ 222560 h 341417"/>
                  <a:gd name="connsiteX666" fmla="*/ 335901 w 562039"/>
                  <a:gd name="connsiteY666" fmla="*/ 219157 h 341417"/>
                  <a:gd name="connsiteX667" fmla="*/ 339048 w 562039"/>
                  <a:gd name="connsiteY667" fmla="*/ 211709 h 341417"/>
                  <a:gd name="connsiteX668" fmla="*/ 340332 w 562039"/>
                  <a:gd name="connsiteY668" fmla="*/ 206636 h 341417"/>
                  <a:gd name="connsiteX669" fmla="*/ 340460 w 562039"/>
                  <a:gd name="connsiteY669" fmla="*/ 206379 h 341417"/>
                  <a:gd name="connsiteX670" fmla="*/ 341809 w 562039"/>
                  <a:gd name="connsiteY670" fmla="*/ 203875 h 341417"/>
                  <a:gd name="connsiteX671" fmla="*/ 345856 w 562039"/>
                  <a:gd name="connsiteY671" fmla="*/ 198673 h 341417"/>
                  <a:gd name="connsiteX672" fmla="*/ 346690 w 562039"/>
                  <a:gd name="connsiteY672" fmla="*/ 195463 h 341417"/>
                  <a:gd name="connsiteX673" fmla="*/ 347333 w 562039"/>
                  <a:gd name="connsiteY673" fmla="*/ 191225 h 341417"/>
                  <a:gd name="connsiteX674" fmla="*/ 347975 w 562039"/>
                  <a:gd name="connsiteY674" fmla="*/ 178575 h 341417"/>
                  <a:gd name="connsiteX675" fmla="*/ 348810 w 562039"/>
                  <a:gd name="connsiteY675" fmla="*/ 177547 h 341417"/>
                  <a:gd name="connsiteX676" fmla="*/ 351315 w 562039"/>
                  <a:gd name="connsiteY676" fmla="*/ 176841 h 341417"/>
                  <a:gd name="connsiteX677" fmla="*/ 351828 w 562039"/>
                  <a:gd name="connsiteY677" fmla="*/ 176841 h 341417"/>
                  <a:gd name="connsiteX678" fmla="*/ 352278 w 562039"/>
                  <a:gd name="connsiteY678" fmla="*/ 177034 h 341417"/>
                  <a:gd name="connsiteX679" fmla="*/ 354398 w 562039"/>
                  <a:gd name="connsiteY679" fmla="*/ 178703 h 341417"/>
                  <a:gd name="connsiteX680" fmla="*/ 356517 w 562039"/>
                  <a:gd name="connsiteY680" fmla="*/ 180373 h 341417"/>
                  <a:gd name="connsiteX681" fmla="*/ 357930 w 562039"/>
                  <a:gd name="connsiteY681" fmla="*/ 180951 h 341417"/>
                  <a:gd name="connsiteX682" fmla="*/ 361591 w 562039"/>
                  <a:gd name="connsiteY682" fmla="*/ 182363 h 341417"/>
                  <a:gd name="connsiteX683" fmla="*/ 362040 w 562039"/>
                  <a:gd name="connsiteY683" fmla="*/ 182620 h 341417"/>
                  <a:gd name="connsiteX684" fmla="*/ 364802 w 562039"/>
                  <a:gd name="connsiteY684" fmla="*/ 185574 h 341417"/>
                  <a:gd name="connsiteX685" fmla="*/ 366087 w 562039"/>
                  <a:gd name="connsiteY685" fmla="*/ 185959 h 341417"/>
                  <a:gd name="connsiteX686" fmla="*/ 368270 w 562039"/>
                  <a:gd name="connsiteY686" fmla="*/ 186345 h 341417"/>
                  <a:gd name="connsiteX687" fmla="*/ 370647 w 562039"/>
                  <a:gd name="connsiteY687" fmla="*/ 184932 h 341417"/>
                  <a:gd name="connsiteX688" fmla="*/ 373665 w 562039"/>
                  <a:gd name="connsiteY688" fmla="*/ 182299 h 341417"/>
                  <a:gd name="connsiteX689" fmla="*/ 376298 w 562039"/>
                  <a:gd name="connsiteY689" fmla="*/ 179410 h 341417"/>
                  <a:gd name="connsiteX690" fmla="*/ 376491 w 562039"/>
                  <a:gd name="connsiteY690" fmla="*/ 179281 h 341417"/>
                  <a:gd name="connsiteX691" fmla="*/ 383813 w 562039"/>
                  <a:gd name="connsiteY691" fmla="*/ 174016 h 341417"/>
                  <a:gd name="connsiteX692" fmla="*/ 396465 w 562039"/>
                  <a:gd name="connsiteY692" fmla="*/ 167081 h 341417"/>
                  <a:gd name="connsiteX693" fmla="*/ 404622 w 562039"/>
                  <a:gd name="connsiteY693" fmla="*/ 164255 h 341417"/>
                  <a:gd name="connsiteX694" fmla="*/ 409439 w 562039"/>
                  <a:gd name="connsiteY694" fmla="*/ 161623 h 341417"/>
                  <a:gd name="connsiteX695" fmla="*/ 413228 w 562039"/>
                  <a:gd name="connsiteY695" fmla="*/ 158926 h 341417"/>
                  <a:gd name="connsiteX696" fmla="*/ 419458 w 562039"/>
                  <a:gd name="connsiteY696" fmla="*/ 152890 h 341417"/>
                  <a:gd name="connsiteX697" fmla="*/ 421578 w 562039"/>
                  <a:gd name="connsiteY697" fmla="*/ 149872 h 341417"/>
                  <a:gd name="connsiteX698" fmla="*/ 421899 w 562039"/>
                  <a:gd name="connsiteY698" fmla="*/ 149551 h 341417"/>
                  <a:gd name="connsiteX699" fmla="*/ 423055 w 562039"/>
                  <a:gd name="connsiteY699" fmla="*/ 148844 h 341417"/>
                  <a:gd name="connsiteX700" fmla="*/ 423826 w 562039"/>
                  <a:gd name="connsiteY700" fmla="*/ 148716 h 341417"/>
                  <a:gd name="connsiteX701" fmla="*/ 423826 w 562039"/>
                  <a:gd name="connsiteY701" fmla="*/ 148716 h 341417"/>
                  <a:gd name="connsiteX702" fmla="*/ 423826 w 562039"/>
                  <a:gd name="connsiteY702" fmla="*/ 148716 h 341417"/>
                  <a:gd name="connsiteX703" fmla="*/ 425046 w 562039"/>
                  <a:gd name="connsiteY703" fmla="*/ 148909 h 341417"/>
                  <a:gd name="connsiteX704" fmla="*/ 426266 w 562039"/>
                  <a:gd name="connsiteY704" fmla="*/ 149101 h 341417"/>
                  <a:gd name="connsiteX705" fmla="*/ 440267 w 562039"/>
                  <a:gd name="connsiteY705" fmla="*/ 148652 h 341417"/>
                  <a:gd name="connsiteX706" fmla="*/ 440267 w 562039"/>
                  <a:gd name="connsiteY706" fmla="*/ 148652 h 341417"/>
                  <a:gd name="connsiteX707" fmla="*/ 440267 w 562039"/>
                  <a:gd name="connsiteY707" fmla="*/ 148652 h 341417"/>
                  <a:gd name="connsiteX708" fmla="*/ 445919 w 562039"/>
                  <a:gd name="connsiteY708" fmla="*/ 149294 h 341417"/>
                  <a:gd name="connsiteX709" fmla="*/ 447782 w 562039"/>
                  <a:gd name="connsiteY709" fmla="*/ 148909 h 341417"/>
                  <a:gd name="connsiteX710" fmla="*/ 448296 w 562039"/>
                  <a:gd name="connsiteY710" fmla="*/ 148909 h 341417"/>
                  <a:gd name="connsiteX711" fmla="*/ 451699 w 562039"/>
                  <a:gd name="connsiteY711" fmla="*/ 149808 h 341417"/>
                  <a:gd name="connsiteX712" fmla="*/ 452021 w 562039"/>
                  <a:gd name="connsiteY712" fmla="*/ 149936 h 341417"/>
                  <a:gd name="connsiteX713" fmla="*/ 453305 w 562039"/>
                  <a:gd name="connsiteY713" fmla="*/ 150771 h 341417"/>
                  <a:gd name="connsiteX714" fmla="*/ 454847 w 562039"/>
                  <a:gd name="connsiteY714" fmla="*/ 151349 h 341417"/>
                  <a:gd name="connsiteX715" fmla="*/ 456645 w 562039"/>
                  <a:gd name="connsiteY715" fmla="*/ 151541 h 341417"/>
                  <a:gd name="connsiteX716" fmla="*/ 458829 w 562039"/>
                  <a:gd name="connsiteY716" fmla="*/ 151349 h 341417"/>
                  <a:gd name="connsiteX717" fmla="*/ 461333 w 562039"/>
                  <a:gd name="connsiteY717" fmla="*/ 150963 h 341417"/>
                  <a:gd name="connsiteX718" fmla="*/ 465958 w 562039"/>
                  <a:gd name="connsiteY718" fmla="*/ 148524 h 341417"/>
                  <a:gd name="connsiteX719" fmla="*/ 466214 w 562039"/>
                  <a:gd name="connsiteY719" fmla="*/ 148395 h 341417"/>
                  <a:gd name="connsiteX720" fmla="*/ 476491 w 562039"/>
                  <a:gd name="connsiteY720" fmla="*/ 146083 h 341417"/>
                  <a:gd name="connsiteX721" fmla="*/ 479509 w 562039"/>
                  <a:gd name="connsiteY721" fmla="*/ 144799 h 341417"/>
                  <a:gd name="connsiteX722" fmla="*/ 479766 w 562039"/>
                  <a:gd name="connsiteY722" fmla="*/ 144735 h 341417"/>
                  <a:gd name="connsiteX723" fmla="*/ 485354 w 562039"/>
                  <a:gd name="connsiteY723" fmla="*/ 143643 h 341417"/>
                  <a:gd name="connsiteX724" fmla="*/ 487152 w 562039"/>
                  <a:gd name="connsiteY724" fmla="*/ 142873 h 341417"/>
                  <a:gd name="connsiteX725" fmla="*/ 488372 w 562039"/>
                  <a:gd name="connsiteY725" fmla="*/ 141845 h 341417"/>
                  <a:gd name="connsiteX726" fmla="*/ 490556 w 562039"/>
                  <a:gd name="connsiteY726" fmla="*/ 139662 h 341417"/>
                  <a:gd name="connsiteX727" fmla="*/ 490877 w 562039"/>
                  <a:gd name="connsiteY727" fmla="*/ 139470 h 341417"/>
                  <a:gd name="connsiteX728" fmla="*/ 493639 w 562039"/>
                  <a:gd name="connsiteY728" fmla="*/ 138121 h 341417"/>
                  <a:gd name="connsiteX729" fmla="*/ 493960 w 562039"/>
                  <a:gd name="connsiteY729" fmla="*/ 137993 h 341417"/>
                  <a:gd name="connsiteX730" fmla="*/ 500126 w 562039"/>
                  <a:gd name="connsiteY730" fmla="*/ 137094 h 341417"/>
                  <a:gd name="connsiteX731" fmla="*/ 502566 w 562039"/>
                  <a:gd name="connsiteY731" fmla="*/ 137094 h 341417"/>
                  <a:gd name="connsiteX732" fmla="*/ 503979 w 562039"/>
                  <a:gd name="connsiteY732" fmla="*/ 136516 h 341417"/>
                  <a:gd name="connsiteX733" fmla="*/ 504429 w 562039"/>
                  <a:gd name="connsiteY733" fmla="*/ 136452 h 341417"/>
                  <a:gd name="connsiteX734" fmla="*/ 507190 w 562039"/>
                  <a:gd name="connsiteY734" fmla="*/ 136452 h 341417"/>
                  <a:gd name="connsiteX735" fmla="*/ 510145 w 562039"/>
                  <a:gd name="connsiteY735" fmla="*/ 136259 h 341417"/>
                  <a:gd name="connsiteX736" fmla="*/ 515219 w 562039"/>
                  <a:gd name="connsiteY736" fmla="*/ 134461 h 341417"/>
                  <a:gd name="connsiteX737" fmla="*/ 522155 w 562039"/>
                  <a:gd name="connsiteY737" fmla="*/ 132599 h 341417"/>
                  <a:gd name="connsiteX738" fmla="*/ 531018 w 562039"/>
                  <a:gd name="connsiteY738" fmla="*/ 131700 h 341417"/>
                  <a:gd name="connsiteX739" fmla="*/ 533587 w 562039"/>
                  <a:gd name="connsiteY739" fmla="*/ 130416 h 341417"/>
                  <a:gd name="connsiteX740" fmla="*/ 535257 w 562039"/>
                  <a:gd name="connsiteY740" fmla="*/ 129131 h 341417"/>
                  <a:gd name="connsiteX741" fmla="*/ 538790 w 562039"/>
                  <a:gd name="connsiteY741" fmla="*/ 125792 h 341417"/>
                  <a:gd name="connsiteX742" fmla="*/ 545084 w 562039"/>
                  <a:gd name="connsiteY742" fmla="*/ 121233 h 341417"/>
                  <a:gd name="connsiteX743" fmla="*/ 545276 w 562039"/>
                  <a:gd name="connsiteY743" fmla="*/ 118600 h 341417"/>
                  <a:gd name="connsiteX744" fmla="*/ 545726 w 562039"/>
                  <a:gd name="connsiteY744" fmla="*/ 117766 h 341417"/>
                  <a:gd name="connsiteX745" fmla="*/ 550543 w 562039"/>
                  <a:gd name="connsiteY745" fmla="*/ 113913 h 341417"/>
                  <a:gd name="connsiteX746" fmla="*/ 556452 w 562039"/>
                  <a:gd name="connsiteY746" fmla="*/ 110253 h 341417"/>
                  <a:gd name="connsiteX747" fmla="*/ 557736 w 562039"/>
                  <a:gd name="connsiteY747" fmla="*/ 108776 h 341417"/>
                  <a:gd name="connsiteX748" fmla="*/ 557993 w 562039"/>
                  <a:gd name="connsiteY748" fmla="*/ 108583 h 341417"/>
                  <a:gd name="connsiteX749" fmla="*/ 561526 w 562039"/>
                  <a:gd name="connsiteY749" fmla="*/ 106272 h 341417"/>
                  <a:gd name="connsiteX750" fmla="*/ 562039 w 562039"/>
                  <a:gd name="connsiteY750" fmla="*/ 104538 h 341417"/>
                  <a:gd name="connsiteX751" fmla="*/ 562039 w 562039"/>
                  <a:gd name="connsiteY751" fmla="*/ 104088 h 341417"/>
                  <a:gd name="connsiteX752" fmla="*/ 561590 w 562039"/>
                  <a:gd name="connsiteY752" fmla="*/ 103318 h 341417"/>
                  <a:gd name="connsiteX753" fmla="*/ 558507 w 562039"/>
                  <a:gd name="connsiteY753" fmla="*/ 99979 h 341417"/>
                  <a:gd name="connsiteX754" fmla="*/ 558378 w 562039"/>
                  <a:gd name="connsiteY754" fmla="*/ 99786 h 341417"/>
                  <a:gd name="connsiteX755" fmla="*/ 556002 w 562039"/>
                  <a:gd name="connsiteY755" fmla="*/ 95677 h 341417"/>
                  <a:gd name="connsiteX756" fmla="*/ 554204 w 562039"/>
                  <a:gd name="connsiteY756" fmla="*/ 94457 h 341417"/>
                  <a:gd name="connsiteX757" fmla="*/ 553369 w 562039"/>
                  <a:gd name="connsiteY757" fmla="*/ 94457 h 341417"/>
                  <a:gd name="connsiteX758" fmla="*/ 551827 w 562039"/>
                  <a:gd name="connsiteY758" fmla="*/ 95612 h 341417"/>
                  <a:gd name="connsiteX759" fmla="*/ 551442 w 562039"/>
                  <a:gd name="connsiteY759" fmla="*/ 95805 h 341417"/>
                  <a:gd name="connsiteX760" fmla="*/ 548937 w 562039"/>
                  <a:gd name="connsiteY760" fmla="*/ 96511 h 341417"/>
                  <a:gd name="connsiteX761" fmla="*/ 548552 w 562039"/>
                  <a:gd name="connsiteY761" fmla="*/ 96576 h 341417"/>
                  <a:gd name="connsiteX762" fmla="*/ 548552 w 562039"/>
                  <a:gd name="connsiteY762" fmla="*/ 96576 h 341417"/>
                  <a:gd name="connsiteX763" fmla="*/ 548552 w 562039"/>
                  <a:gd name="connsiteY763" fmla="*/ 96576 h 341417"/>
                  <a:gd name="connsiteX764" fmla="*/ 544184 w 562039"/>
                  <a:gd name="connsiteY764" fmla="*/ 96383 h 341417"/>
                  <a:gd name="connsiteX765" fmla="*/ 543093 w 562039"/>
                  <a:gd name="connsiteY765" fmla="*/ 96640 h 341417"/>
                  <a:gd name="connsiteX766" fmla="*/ 542643 w 562039"/>
                  <a:gd name="connsiteY766" fmla="*/ 97731 h 341417"/>
                  <a:gd name="connsiteX767" fmla="*/ 542322 w 562039"/>
                  <a:gd name="connsiteY767" fmla="*/ 98181 h 341417"/>
                  <a:gd name="connsiteX768" fmla="*/ 541872 w 562039"/>
                  <a:gd name="connsiteY768" fmla="*/ 98438 h 341417"/>
                  <a:gd name="connsiteX769" fmla="*/ 540973 w 562039"/>
                  <a:gd name="connsiteY769" fmla="*/ 98695 h 341417"/>
                  <a:gd name="connsiteX770" fmla="*/ 540459 w 562039"/>
                  <a:gd name="connsiteY770" fmla="*/ 98695 h 341417"/>
                  <a:gd name="connsiteX771" fmla="*/ 540459 w 562039"/>
                  <a:gd name="connsiteY771" fmla="*/ 98695 h 341417"/>
                  <a:gd name="connsiteX772" fmla="*/ 540459 w 562039"/>
                  <a:gd name="connsiteY772" fmla="*/ 98695 h 341417"/>
                  <a:gd name="connsiteX773" fmla="*/ 540138 w 562039"/>
                  <a:gd name="connsiteY773" fmla="*/ 98630 h 341417"/>
                  <a:gd name="connsiteX774" fmla="*/ 539496 w 562039"/>
                  <a:gd name="connsiteY774" fmla="*/ 98502 h 341417"/>
                  <a:gd name="connsiteX775" fmla="*/ 538276 w 562039"/>
                  <a:gd name="connsiteY775" fmla="*/ 98695 h 341417"/>
                  <a:gd name="connsiteX776" fmla="*/ 538147 w 562039"/>
                  <a:gd name="connsiteY776" fmla="*/ 98695 h 341417"/>
                  <a:gd name="connsiteX777" fmla="*/ 533780 w 562039"/>
                  <a:gd name="connsiteY777" fmla="*/ 100043 h 341417"/>
                  <a:gd name="connsiteX778" fmla="*/ 533459 w 562039"/>
                  <a:gd name="connsiteY778" fmla="*/ 100107 h 341417"/>
                  <a:gd name="connsiteX779" fmla="*/ 529798 w 562039"/>
                  <a:gd name="connsiteY779" fmla="*/ 100107 h 341417"/>
                  <a:gd name="connsiteX780" fmla="*/ 529798 w 562039"/>
                  <a:gd name="connsiteY780" fmla="*/ 100107 h 341417"/>
                  <a:gd name="connsiteX781" fmla="*/ 529477 w 562039"/>
                  <a:gd name="connsiteY781" fmla="*/ 100043 h 341417"/>
                  <a:gd name="connsiteX782" fmla="*/ 528578 w 562039"/>
                  <a:gd name="connsiteY782" fmla="*/ 99786 h 341417"/>
                  <a:gd name="connsiteX783" fmla="*/ 527871 w 562039"/>
                  <a:gd name="connsiteY783" fmla="*/ 99594 h 341417"/>
                  <a:gd name="connsiteX784" fmla="*/ 527871 w 562039"/>
                  <a:gd name="connsiteY784" fmla="*/ 99594 h 341417"/>
                  <a:gd name="connsiteX785" fmla="*/ 527871 w 562039"/>
                  <a:gd name="connsiteY785" fmla="*/ 99594 h 341417"/>
                  <a:gd name="connsiteX786" fmla="*/ 527486 w 562039"/>
                  <a:gd name="connsiteY786" fmla="*/ 99401 h 341417"/>
                  <a:gd name="connsiteX787" fmla="*/ 525816 w 562039"/>
                  <a:gd name="connsiteY787" fmla="*/ 98117 h 341417"/>
                  <a:gd name="connsiteX788" fmla="*/ 524467 w 562039"/>
                  <a:gd name="connsiteY788" fmla="*/ 98309 h 341417"/>
                  <a:gd name="connsiteX789" fmla="*/ 523825 w 562039"/>
                  <a:gd name="connsiteY789" fmla="*/ 98502 h 341417"/>
                  <a:gd name="connsiteX790" fmla="*/ 521962 w 562039"/>
                  <a:gd name="connsiteY790" fmla="*/ 99144 h 341417"/>
                  <a:gd name="connsiteX791" fmla="*/ 521577 w 562039"/>
                  <a:gd name="connsiteY791" fmla="*/ 99208 h 341417"/>
                  <a:gd name="connsiteX792" fmla="*/ 518880 w 562039"/>
                  <a:gd name="connsiteY792" fmla="*/ 99337 h 341417"/>
                  <a:gd name="connsiteX793" fmla="*/ 518815 w 562039"/>
                  <a:gd name="connsiteY793" fmla="*/ 99529 h 341417"/>
                  <a:gd name="connsiteX794" fmla="*/ 519008 w 562039"/>
                  <a:gd name="connsiteY794" fmla="*/ 100685 h 341417"/>
                  <a:gd name="connsiteX795" fmla="*/ 518944 w 562039"/>
                  <a:gd name="connsiteY795" fmla="*/ 101263 h 341417"/>
                  <a:gd name="connsiteX796" fmla="*/ 518494 w 562039"/>
                  <a:gd name="connsiteY796" fmla="*/ 102612 h 341417"/>
                  <a:gd name="connsiteX797" fmla="*/ 518302 w 562039"/>
                  <a:gd name="connsiteY797" fmla="*/ 102997 h 341417"/>
                  <a:gd name="connsiteX798" fmla="*/ 518302 w 562039"/>
                  <a:gd name="connsiteY798" fmla="*/ 103061 h 341417"/>
                  <a:gd name="connsiteX799" fmla="*/ 517916 w 562039"/>
                  <a:gd name="connsiteY799" fmla="*/ 103318 h 341417"/>
                  <a:gd name="connsiteX800" fmla="*/ 516311 w 562039"/>
                  <a:gd name="connsiteY800" fmla="*/ 104024 h 341417"/>
                  <a:gd name="connsiteX801" fmla="*/ 515411 w 562039"/>
                  <a:gd name="connsiteY801" fmla="*/ 104024 h 341417"/>
                  <a:gd name="connsiteX802" fmla="*/ 513356 w 562039"/>
                  <a:gd name="connsiteY802" fmla="*/ 103125 h 341417"/>
                  <a:gd name="connsiteX803" fmla="*/ 509888 w 562039"/>
                  <a:gd name="connsiteY803" fmla="*/ 101199 h 341417"/>
                  <a:gd name="connsiteX804" fmla="*/ 508347 w 562039"/>
                  <a:gd name="connsiteY804" fmla="*/ 101199 h 341417"/>
                  <a:gd name="connsiteX805" fmla="*/ 507961 w 562039"/>
                  <a:gd name="connsiteY805" fmla="*/ 101135 h 341417"/>
                  <a:gd name="connsiteX806" fmla="*/ 499933 w 562039"/>
                  <a:gd name="connsiteY806" fmla="*/ 98438 h 341417"/>
                  <a:gd name="connsiteX807" fmla="*/ 498006 w 562039"/>
                  <a:gd name="connsiteY807" fmla="*/ 98438 h 341417"/>
                  <a:gd name="connsiteX808" fmla="*/ 494217 w 562039"/>
                  <a:gd name="connsiteY808" fmla="*/ 99722 h 341417"/>
                  <a:gd name="connsiteX809" fmla="*/ 493189 w 562039"/>
                  <a:gd name="connsiteY809" fmla="*/ 100364 h 341417"/>
                  <a:gd name="connsiteX810" fmla="*/ 492804 w 562039"/>
                  <a:gd name="connsiteY810" fmla="*/ 100493 h 341417"/>
                  <a:gd name="connsiteX811" fmla="*/ 487088 w 562039"/>
                  <a:gd name="connsiteY811" fmla="*/ 101391 h 341417"/>
                  <a:gd name="connsiteX812" fmla="*/ 486189 w 562039"/>
                  <a:gd name="connsiteY812" fmla="*/ 101135 h 341417"/>
                  <a:gd name="connsiteX813" fmla="*/ 485739 w 562039"/>
                  <a:gd name="connsiteY813" fmla="*/ 100300 h 341417"/>
                  <a:gd name="connsiteX814" fmla="*/ 485546 w 562039"/>
                  <a:gd name="connsiteY814" fmla="*/ 97410 h 341417"/>
                  <a:gd name="connsiteX815" fmla="*/ 484776 w 562039"/>
                  <a:gd name="connsiteY815" fmla="*/ 96319 h 341417"/>
                  <a:gd name="connsiteX816" fmla="*/ 483491 w 562039"/>
                  <a:gd name="connsiteY816" fmla="*/ 95741 h 341417"/>
                  <a:gd name="connsiteX817" fmla="*/ 482721 w 562039"/>
                  <a:gd name="connsiteY817" fmla="*/ 95548 h 341417"/>
                  <a:gd name="connsiteX818" fmla="*/ 479509 w 562039"/>
                  <a:gd name="connsiteY818" fmla="*/ 94649 h 341417"/>
                  <a:gd name="connsiteX819" fmla="*/ 471802 w 562039"/>
                  <a:gd name="connsiteY819" fmla="*/ 92594 h 341417"/>
                  <a:gd name="connsiteX820" fmla="*/ 471417 w 562039"/>
                  <a:gd name="connsiteY820" fmla="*/ 92402 h 341417"/>
                  <a:gd name="connsiteX821" fmla="*/ 468462 w 562039"/>
                  <a:gd name="connsiteY821" fmla="*/ 90347 h 341417"/>
                  <a:gd name="connsiteX822" fmla="*/ 466279 w 562039"/>
                  <a:gd name="connsiteY822" fmla="*/ 88164 h 341417"/>
                  <a:gd name="connsiteX823" fmla="*/ 466022 w 562039"/>
                  <a:gd name="connsiteY823" fmla="*/ 87778 h 341417"/>
                  <a:gd name="connsiteX824" fmla="*/ 464223 w 562039"/>
                  <a:gd name="connsiteY824" fmla="*/ 83219 h 341417"/>
                  <a:gd name="connsiteX825" fmla="*/ 457865 w 562039"/>
                  <a:gd name="connsiteY825" fmla="*/ 71019 h 341417"/>
                  <a:gd name="connsiteX826" fmla="*/ 450415 w 562039"/>
                  <a:gd name="connsiteY826" fmla="*/ 60424 h 341417"/>
                  <a:gd name="connsiteX827" fmla="*/ 447461 w 562039"/>
                  <a:gd name="connsiteY827" fmla="*/ 57277 h 341417"/>
                  <a:gd name="connsiteX828" fmla="*/ 444314 w 562039"/>
                  <a:gd name="connsiteY828" fmla="*/ 55608 h 341417"/>
                  <a:gd name="connsiteX829" fmla="*/ 440781 w 562039"/>
                  <a:gd name="connsiteY829" fmla="*/ 54709 h 341417"/>
                  <a:gd name="connsiteX830" fmla="*/ 440524 w 562039"/>
                  <a:gd name="connsiteY830" fmla="*/ 54581 h 341417"/>
                  <a:gd name="connsiteX831" fmla="*/ 432753 w 562039"/>
                  <a:gd name="connsiteY831" fmla="*/ 50471 h 341417"/>
                  <a:gd name="connsiteX832" fmla="*/ 428514 w 562039"/>
                  <a:gd name="connsiteY832" fmla="*/ 49123 h 341417"/>
                  <a:gd name="connsiteX833" fmla="*/ 424275 w 562039"/>
                  <a:gd name="connsiteY833" fmla="*/ 47774 h 341417"/>
                  <a:gd name="connsiteX834" fmla="*/ 423826 w 562039"/>
                  <a:gd name="connsiteY834" fmla="*/ 47517 h 341417"/>
                  <a:gd name="connsiteX835" fmla="*/ 422220 w 562039"/>
                  <a:gd name="connsiteY835" fmla="*/ 45912 h 341417"/>
                  <a:gd name="connsiteX836" fmla="*/ 421899 w 562039"/>
                  <a:gd name="connsiteY836" fmla="*/ 44885 h 341417"/>
                  <a:gd name="connsiteX837" fmla="*/ 422156 w 562039"/>
                  <a:gd name="connsiteY837" fmla="*/ 43536 h 341417"/>
                  <a:gd name="connsiteX838" fmla="*/ 422413 w 562039"/>
                  <a:gd name="connsiteY838" fmla="*/ 42894 h 34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</a:cxnLst>
                <a:rect l="l" t="t" r="r" b="b"/>
                <a:pathLst>
                  <a:path w="562039" h="341417">
                    <a:moveTo>
                      <a:pt x="422413" y="42894"/>
                    </a:moveTo>
                    <a:lnTo>
                      <a:pt x="424468" y="41545"/>
                    </a:lnTo>
                    <a:lnTo>
                      <a:pt x="483299" y="17016"/>
                    </a:lnTo>
                    <a:lnTo>
                      <a:pt x="482913" y="16824"/>
                    </a:lnTo>
                    <a:lnTo>
                      <a:pt x="471031" y="9632"/>
                    </a:lnTo>
                    <a:lnTo>
                      <a:pt x="468719" y="9182"/>
                    </a:lnTo>
                    <a:lnTo>
                      <a:pt x="466214" y="8990"/>
                    </a:lnTo>
                    <a:lnTo>
                      <a:pt x="464737" y="10595"/>
                    </a:lnTo>
                    <a:cubicBezTo>
                      <a:pt x="464545" y="10852"/>
                      <a:pt x="464223" y="10980"/>
                      <a:pt x="463902" y="10980"/>
                    </a:cubicBezTo>
                    <a:lnTo>
                      <a:pt x="462746" y="10980"/>
                    </a:lnTo>
                    <a:cubicBezTo>
                      <a:pt x="462425" y="10980"/>
                      <a:pt x="462104" y="10852"/>
                      <a:pt x="461847" y="10595"/>
                    </a:cubicBezTo>
                    <a:lnTo>
                      <a:pt x="457994" y="6036"/>
                    </a:lnTo>
                    <a:lnTo>
                      <a:pt x="457094" y="5265"/>
                    </a:lnTo>
                    <a:lnTo>
                      <a:pt x="456645" y="5265"/>
                    </a:lnTo>
                    <a:lnTo>
                      <a:pt x="456773" y="6036"/>
                    </a:lnTo>
                    <a:lnTo>
                      <a:pt x="457608" y="7449"/>
                    </a:lnTo>
                    <a:cubicBezTo>
                      <a:pt x="457672" y="7513"/>
                      <a:pt x="457672" y="7641"/>
                      <a:pt x="457737" y="7770"/>
                    </a:cubicBezTo>
                    <a:lnTo>
                      <a:pt x="458186" y="9568"/>
                    </a:lnTo>
                    <a:cubicBezTo>
                      <a:pt x="458186" y="9632"/>
                      <a:pt x="458251" y="9760"/>
                      <a:pt x="458251" y="9824"/>
                    </a:cubicBezTo>
                    <a:lnTo>
                      <a:pt x="458251" y="11173"/>
                    </a:lnTo>
                    <a:lnTo>
                      <a:pt x="458251" y="11173"/>
                    </a:lnTo>
                    <a:cubicBezTo>
                      <a:pt x="458251" y="11366"/>
                      <a:pt x="458186" y="11623"/>
                      <a:pt x="458058" y="11815"/>
                    </a:cubicBezTo>
                    <a:lnTo>
                      <a:pt x="457672" y="12393"/>
                    </a:lnTo>
                    <a:lnTo>
                      <a:pt x="457094" y="13228"/>
                    </a:lnTo>
                    <a:cubicBezTo>
                      <a:pt x="457030" y="13356"/>
                      <a:pt x="456966" y="13420"/>
                      <a:pt x="456838" y="13485"/>
                    </a:cubicBezTo>
                    <a:lnTo>
                      <a:pt x="454012" y="15668"/>
                    </a:lnTo>
                    <a:lnTo>
                      <a:pt x="450415" y="18493"/>
                    </a:lnTo>
                    <a:cubicBezTo>
                      <a:pt x="450415" y="18493"/>
                      <a:pt x="450415" y="18493"/>
                      <a:pt x="450415" y="18493"/>
                    </a:cubicBezTo>
                    <a:cubicBezTo>
                      <a:pt x="450222" y="18622"/>
                      <a:pt x="450030" y="18686"/>
                      <a:pt x="449837" y="18686"/>
                    </a:cubicBezTo>
                    <a:cubicBezTo>
                      <a:pt x="449837" y="18686"/>
                      <a:pt x="449773" y="18686"/>
                      <a:pt x="449773" y="18686"/>
                    </a:cubicBezTo>
                    <a:cubicBezTo>
                      <a:pt x="449708" y="18686"/>
                      <a:pt x="449580" y="18686"/>
                      <a:pt x="449516" y="18622"/>
                    </a:cubicBezTo>
                    <a:lnTo>
                      <a:pt x="448617" y="18365"/>
                    </a:lnTo>
                    <a:cubicBezTo>
                      <a:pt x="448231" y="18236"/>
                      <a:pt x="447910" y="17980"/>
                      <a:pt x="447782" y="17594"/>
                    </a:cubicBezTo>
                    <a:lnTo>
                      <a:pt x="447332" y="15989"/>
                    </a:lnTo>
                    <a:cubicBezTo>
                      <a:pt x="447332" y="15860"/>
                      <a:pt x="447268" y="15796"/>
                      <a:pt x="447268" y="15668"/>
                    </a:cubicBezTo>
                    <a:lnTo>
                      <a:pt x="447268" y="15668"/>
                    </a:lnTo>
                    <a:lnTo>
                      <a:pt x="447268" y="14191"/>
                    </a:lnTo>
                    <a:lnTo>
                      <a:pt x="447011" y="13741"/>
                    </a:lnTo>
                    <a:lnTo>
                      <a:pt x="446626" y="13677"/>
                    </a:lnTo>
                    <a:lnTo>
                      <a:pt x="445213" y="13998"/>
                    </a:lnTo>
                    <a:lnTo>
                      <a:pt x="443350" y="15283"/>
                    </a:lnTo>
                    <a:lnTo>
                      <a:pt x="440974" y="16503"/>
                    </a:lnTo>
                    <a:cubicBezTo>
                      <a:pt x="440910" y="16567"/>
                      <a:pt x="440781" y="16567"/>
                      <a:pt x="440653" y="16631"/>
                    </a:cubicBezTo>
                    <a:lnTo>
                      <a:pt x="438148" y="17081"/>
                    </a:lnTo>
                    <a:lnTo>
                      <a:pt x="438148" y="17081"/>
                    </a:lnTo>
                    <a:lnTo>
                      <a:pt x="438148" y="17081"/>
                    </a:lnTo>
                    <a:cubicBezTo>
                      <a:pt x="437891" y="17145"/>
                      <a:pt x="437634" y="17081"/>
                      <a:pt x="437441" y="16952"/>
                    </a:cubicBezTo>
                    <a:lnTo>
                      <a:pt x="436093" y="16246"/>
                    </a:lnTo>
                    <a:cubicBezTo>
                      <a:pt x="435900" y="16117"/>
                      <a:pt x="435707" y="15989"/>
                      <a:pt x="435579" y="15796"/>
                    </a:cubicBezTo>
                    <a:lnTo>
                      <a:pt x="433909" y="12842"/>
                    </a:lnTo>
                    <a:lnTo>
                      <a:pt x="431918" y="11558"/>
                    </a:lnTo>
                    <a:lnTo>
                      <a:pt x="430248" y="11558"/>
                    </a:lnTo>
                    <a:lnTo>
                      <a:pt x="426587" y="13292"/>
                    </a:lnTo>
                    <a:cubicBezTo>
                      <a:pt x="426266" y="13420"/>
                      <a:pt x="425945" y="13420"/>
                      <a:pt x="425624" y="13292"/>
                    </a:cubicBezTo>
                    <a:cubicBezTo>
                      <a:pt x="425303" y="13164"/>
                      <a:pt x="425110" y="12842"/>
                      <a:pt x="424982" y="12522"/>
                    </a:cubicBezTo>
                    <a:lnTo>
                      <a:pt x="424725" y="11623"/>
                    </a:lnTo>
                    <a:cubicBezTo>
                      <a:pt x="424660" y="11494"/>
                      <a:pt x="424660" y="11301"/>
                      <a:pt x="424725" y="11173"/>
                    </a:cubicBezTo>
                    <a:lnTo>
                      <a:pt x="424917" y="9696"/>
                    </a:lnTo>
                    <a:lnTo>
                      <a:pt x="424725" y="8219"/>
                    </a:lnTo>
                    <a:lnTo>
                      <a:pt x="423376" y="7063"/>
                    </a:lnTo>
                    <a:lnTo>
                      <a:pt x="423055" y="7128"/>
                    </a:lnTo>
                    <a:lnTo>
                      <a:pt x="422669" y="7770"/>
                    </a:lnTo>
                    <a:lnTo>
                      <a:pt x="422862" y="9439"/>
                    </a:lnTo>
                    <a:lnTo>
                      <a:pt x="422862" y="9439"/>
                    </a:lnTo>
                    <a:lnTo>
                      <a:pt x="422862" y="9439"/>
                    </a:lnTo>
                    <a:cubicBezTo>
                      <a:pt x="422926" y="9760"/>
                      <a:pt x="422798" y="10146"/>
                      <a:pt x="422541" y="10402"/>
                    </a:cubicBezTo>
                    <a:lnTo>
                      <a:pt x="422091" y="10852"/>
                    </a:lnTo>
                    <a:lnTo>
                      <a:pt x="421642" y="11301"/>
                    </a:lnTo>
                    <a:cubicBezTo>
                      <a:pt x="421449" y="11494"/>
                      <a:pt x="421192" y="11623"/>
                      <a:pt x="420935" y="11623"/>
                    </a:cubicBezTo>
                    <a:cubicBezTo>
                      <a:pt x="420678" y="11623"/>
                      <a:pt x="420422" y="11558"/>
                      <a:pt x="420165" y="11430"/>
                    </a:cubicBezTo>
                    <a:lnTo>
                      <a:pt x="418816" y="10531"/>
                    </a:lnTo>
                    <a:cubicBezTo>
                      <a:pt x="418687" y="10467"/>
                      <a:pt x="418559" y="10338"/>
                      <a:pt x="418495" y="10210"/>
                    </a:cubicBezTo>
                    <a:lnTo>
                      <a:pt x="416825" y="7449"/>
                    </a:lnTo>
                    <a:lnTo>
                      <a:pt x="414641" y="6036"/>
                    </a:lnTo>
                    <a:lnTo>
                      <a:pt x="414449" y="6678"/>
                    </a:lnTo>
                    <a:lnTo>
                      <a:pt x="414834" y="8733"/>
                    </a:lnTo>
                    <a:lnTo>
                      <a:pt x="414834" y="10980"/>
                    </a:lnTo>
                    <a:cubicBezTo>
                      <a:pt x="414834" y="11173"/>
                      <a:pt x="414770" y="11301"/>
                      <a:pt x="414705" y="11494"/>
                    </a:cubicBezTo>
                    <a:lnTo>
                      <a:pt x="413999" y="12842"/>
                    </a:lnTo>
                    <a:cubicBezTo>
                      <a:pt x="413871" y="13035"/>
                      <a:pt x="413678" y="13228"/>
                      <a:pt x="413485" y="13356"/>
                    </a:cubicBezTo>
                    <a:lnTo>
                      <a:pt x="413036" y="13613"/>
                    </a:lnTo>
                    <a:lnTo>
                      <a:pt x="412586" y="13870"/>
                    </a:lnTo>
                    <a:cubicBezTo>
                      <a:pt x="412393" y="13998"/>
                      <a:pt x="412136" y="13998"/>
                      <a:pt x="411944" y="13998"/>
                    </a:cubicBezTo>
                    <a:cubicBezTo>
                      <a:pt x="411751" y="13998"/>
                      <a:pt x="411558" y="13934"/>
                      <a:pt x="411366" y="13806"/>
                    </a:cubicBezTo>
                    <a:lnTo>
                      <a:pt x="410467" y="13099"/>
                    </a:lnTo>
                    <a:cubicBezTo>
                      <a:pt x="410210" y="12907"/>
                      <a:pt x="410017" y="12522"/>
                      <a:pt x="410017" y="12200"/>
                    </a:cubicBezTo>
                    <a:lnTo>
                      <a:pt x="410017" y="10852"/>
                    </a:lnTo>
                    <a:lnTo>
                      <a:pt x="410467" y="7770"/>
                    </a:lnTo>
                    <a:lnTo>
                      <a:pt x="410338" y="7449"/>
                    </a:lnTo>
                    <a:lnTo>
                      <a:pt x="407962" y="6871"/>
                    </a:lnTo>
                    <a:lnTo>
                      <a:pt x="405264" y="6421"/>
                    </a:lnTo>
                    <a:cubicBezTo>
                      <a:pt x="405136" y="6421"/>
                      <a:pt x="405007" y="6357"/>
                      <a:pt x="404879" y="6293"/>
                    </a:cubicBezTo>
                    <a:lnTo>
                      <a:pt x="402503" y="4944"/>
                    </a:lnTo>
                    <a:lnTo>
                      <a:pt x="396594" y="6229"/>
                    </a:lnTo>
                    <a:cubicBezTo>
                      <a:pt x="396337" y="6293"/>
                      <a:pt x="396080" y="6229"/>
                      <a:pt x="395823" y="6164"/>
                    </a:cubicBezTo>
                    <a:lnTo>
                      <a:pt x="392162" y="4431"/>
                    </a:lnTo>
                    <a:lnTo>
                      <a:pt x="391713" y="4944"/>
                    </a:lnTo>
                    <a:cubicBezTo>
                      <a:pt x="391648" y="5073"/>
                      <a:pt x="391520" y="5137"/>
                      <a:pt x="391392" y="5201"/>
                    </a:cubicBezTo>
                    <a:lnTo>
                      <a:pt x="390364" y="5779"/>
                    </a:lnTo>
                    <a:lnTo>
                      <a:pt x="389786" y="6100"/>
                    </a:lnTo>
                    <a:cubicBezTo>
                      <a:pt x="389529" y="6229"/>
                      <a:pt x="389208" y="6293"/>
                      <a:pt x="388887" y="6229"/>
                    </a:cubicBezTo>
                    <a:lnTo>
                      <a:pt x="387281" y="5779"/>
                    </a:lnTo>
                    <a:cubicBezTo>
                      <a:pt x="387153" y="5715"/>
                      <a:pt x="386960" y="5651"/>
                      <a:pt x="386831" y="5522"/>
                    </a:cubicBezTo>
                    <a:lnTo>
                      <a:pt x="385226" y="4174"/>
                    </a:lnTo>
                    <a:lnTo>
                      <a:pt x="383941" y="3275"/>
                    </a:lnTo>
                    <a:lnTo>
                      <a:pt x="383299" y="3146"/>
                    </a:lnTo>
                    <a:lnTo>
                      <a:pt x="378418" y="6935"/>
                    </a:lnTo>
                    <a:cubicBezTo>
                      <a:pt x="378290" y="7063"/>
                      <a:pt x="378161" y="7128"/>
                      <a:pt x="377968" y="7128"/>
                    </a:cubicBezTo>
                    <a:lnTo>
                      <a:pt x="376170" y="7577"/>
                    </a:lnTo>
                    <a:cubicBezTo>
                      <a:pt x="376106" y="7577"/>
                      <a:pt x="375977" y="7641"/>
                      <a:pt x="375913" y="7641"/>
                    </a:cubicBezTo>
                    <a:lnTo>
                      <a:pt x="374307" y="7641"/>
                    </a:lnTo>
                    <a:lnTo>
                      <a:pt x="374307" y="7641"/>
                    </a:lnTo>
                    <a:cubicBezTo>
                      <a:pt x="374115" y="7641"/>
                      <a:pt x="373858" y="7577"/>
                      <a:pt x="373729" y="7449"/>
                    </a:cubicBezTo>
                    <a:lnTo>
                      <a:pt x="373087" y="7063"/>
                    </a:lnTo>
                    <a:lnTo>
                      <a:pt x="372060" y="6421"/>
                    </a:lnTo>
                    <a:lnTo>
                      <a:pt x="370775" y="6036"/>
                    </a:lnTo>
                    <a:lnTo>
                      <a:pt x="368399" y="6036"/>
                    </a:lnTo>
                    <a:cubicBezTo>
                      <a:pt x="368142" y="6036"/>
                      <a:pt x="367949" y="5972"/>
                      <a:pt x="367756" y="5843"/>
                    </a:cubicBezTo>
                    <a:lnTo>
                      <a:pt x="366408" y="4944"/>
                    </a:lnTo>
                    <a:cubicBezTo>
                      <a:pt x="366279" y="4880"/>
                      <a:pt x="366151" y="4752"/>
                      <a:pt x="366087" y="4623"/>
                    </a:cubicBezTo>
                    <a:lnTo>
                      <a:pt x="364931" y="2825"/>
                    </a:lnTo>
                    <a:cubicBezTo>
                      <a:pt x="364866" y="2761"/>
                      <a:pt x="364866" y="2633"/>
                      <a:pt x="364802" y="2569"/>
                    </a:cubicBezTo>
                    <a:lnTo>
                      <a:pt x="364609" y="1991"/>
                    </a:lnTo>
                    <a:lnTo>
                      <a:pt x="364224" y="642"/>
                    </a:lnTo>
                    <a:lnTo>
                      <a:pt x="363453" y="0"/>
                    </a:lnTo>
                    <a:lnTo>
                      <a:pt x="363132" y="0"/>
                    </a:lnTo>
                    <a:lnTo>
                      <a:pt x="362683" y="706"/>
                    </a:lnTo>
                    <a:lnTo>
                      <a:pt x="361848" y="4623"/>
                    </a:lnTo>
                    <a:cubicBezTo>
                      <a:pt x="361848" y="4752"/>
                      <a:pt x="361783" y="4880"/>
                      <a:pt x="361655" y="5009"/>
                    </a:cubicBezTo>
                    <a:lnTo>
                      <a:pt x="360756" y="6357"/>
                    </a:lnTo>
                    <a:cubicBezTo>
                      <a:pt x="360627" y="6550"/>
                      <a:pt x="360435" y="6742"/>
                      <a:pt x="360178" y="6807"/>
                    </a:cubicBezTo>
                    <a:lnTo>
                      <a:pt x="358829" y="7256"/>
                    </a:lnTo>
                    <a:cubicBezTo>
                      <a:pt x="358444" y="7384"/>
                      <a:pt x="357994" y="7320"/>
                      <a:pt x="357673" y="6999"/>
                    </a:cubicBezTo>
                    <a:lnTo>
                      <a:pt x="355168" y="4688"/>
                    </a:lnTo>
                    <a:lnTo>
                      <a:pt x="354783" y="4623"/>
                    </a:lnTo>
                    <a:lnTo>
                      <a:pt x="354398" y="5073"/>
                    </a:lnTo>
                    <a:lnTo>
                      <a:pt x="353306" y="8091"/>
                    </a:lnTo>
                    <a:cubicBezTo>
                      <a:pt x="353177" y="8476"/>
                      <a:pt x="352792" y="8797"/>
                      <a:pt x="352342" y="8861"/>
                    </a:cubicBezTo>
                    <a:lnTo>
                      <a:pt x="350544" y="9118"/>
                    </a:lnTo>
                    <a:cubicBezTo>
                      <a:pt x="350351" y="9118"/>
                      <a:pt x="350094" y="9118"/>
                      <a:pt x="349902" y="9054"/>
                    </a:cubicBezTo>
                    <a:lnTo>
                      <a:pt x="346947" y="7706"/>
                    </a:lnTo>
                    <a:lnTo>
                      <a:pt x="341873" y="4623"/>
                    </a:lnTo>
                    <a:lnTo>
                      <a:pt x="341617" y="4623"/>
                    </a:lnTo>
                    <a:lnTo>
                      <a:pt x="339882" y="7128"/>
                    </a:lnTo>
                    <a:cubicBezTo>
                      <a:pt x="339754" y="7320"/>
                      <a:pt x="339561" y="7449"/>
                      <a:pt x="339369" y="7577"/>
                    </a:cubicBezTo>
                    <a:lnTo>
                      <a:pt x="337570" y="8283"/>
                    </a:lnTo>
                    <a:cubicBezTo>
                      <a:pt x="337313" y="8348"/>
                      <a:pt x="337057" y="8348"/>
                      <a:pt x="336800" y="8283"/>
                    </a:cubicBezTo>
                    <a:lnTo>
                      <a:pt x="333396" y="7128"/>
                    </a:lnTo>
                    <a:lnTo>
                      <a:pt x="330570" y="6742"/>
                    </a:lnTo>
                    <a:lnTo>
                      <a:pt x="326845" y="7192"/>
                    </a:lnTo>
                    <a:lnTo>
                      <a:pt x="324789" y="7192"/>
                    </a:lnTo>
                    <a:lnTo>
                      <a:pt x="323505" y="7513"/>
                    </a:lnTo>
                    <a:lnTo>
                      <a:pt x="322606" y="8797"/>
                    </a:lnTo>
                    <a:lnTo>
                      <a:pt x="320872" y="10531"/>
                    </a:lnTo>
                    <a:cubicBezTo>
                      <a:pt x="320743" y="10659"/>
                      <a:pt x="320679" y="10723"/>
                      <a:pt x="320551" y="10788"/>
                    </a:cubicBezTo>
                    <a:lnTo>
                      <a:pt x="313935" y="13741"/>
                    </a:lnTo>
                    <a:cubicBezTo>
                      <a:pt x="313743" y="13806"/>
                      <a:pt x="313550" y="13870"/>
                      <a:pt x="313293" y="13806"/>
                    </a:cubicBezTo>
                    <a:lnTo>
                      <a:pt x="310082" y="13356"/>
                    </a:lnTo>
                    <a:cubicBezTo>
                      <a:pt x="309696" y="13292"/>
                      <a:pt x="309375" y="13035"/>
                      <a:pt x="309183" y="12650"/>
                    </a:cubicBezTo>
                    <a:lnTo>
                      <a:pt x="308476" y="11045"/>
                    </a:lnTo>
                    <a:cubicBezTo>
                      <a:pt x="308412" y="10916"/>
                      <a:pt x="308348" y="10723"/>
                      <a:pt x="308412" y="10531"/>
                    </a:cubicBezTo>
                    <a:lnTo>
                      <a:pt x="308605" y="6999"/>
                    </a:lnTo>
                    <a:lnTo>
                      <a:pt x="306742" y="8861"/>
                    </a:lnTo>
                    <a:cubicBezTo>
                      <a:pt x="306678" y="8926"/>
                      <a:pt x="306549" y="8990"/>
                      <a:pt x="306421" y="9054"/>
                    </a:cubicBezTo>
                    <a:lnTo>
                      <a:pt x="304623" y="9953"/>
                    </a:lnTo>
                    <a:cubicBezTo>
                      <a:pt x="304366" y="10081"/>
                      <a:pt x="304045" y="10081"/>
                      <a:pt x="303723" y="10017"/>
                    </a:cubicBezTo>
                    <a:lnTo>
                      <a:pt x="301668" y="9311"/>
                    </a:lnTo>
                    <a:cubicBezTo>
                      <a:pt x="301476" y="9247"/>
                      <a:pt x="301347" y="9182"/>
                      <a:pt x="301219" y="9054"/>
                    </a:cubicBezTo>
                    <a:lnTo>
                      <a:pt x="295759" y="3853"/>
                    </a:lnTo>
                    <a:lnTo>
                      <a:pt x="295438" y="3789"/>
                    </a:lnTo>
                    <a:lnTo>
                      <a:pt x="295374" y="3853"/>
                    </a:lnTo>
                    <a:lnTo>
                      <a:pt x="295374" y="8283"/>
                    </a:lnTo>
                    <a:lnTo>
                      <a:pt x="294924" y="11237"/>
                    </a:lnTo>
                    <a:cubicBezTo>
                      <a:pt x="294860" y="11430"/>
                      <a:pt x="294796" y="11623"/>
                      <a:pt x="294668" y="11815"/>
                    </a:cubicBezTo>
                    <a:lnTo>
                      <a:pt x="293319" y="13420"/>
                    </a:lnTo>
                    <a:cubicBezTo>
                      <a:pt x="292934" y="13806"/>
                      <a:pt x="292355" y="13934"/>
                      <a:pt x="291906" y="13677"/>
                    </a:cubicBezTo>
                    <a:lnTo>
                      <a:pt x="290300" y="12778"/>
                    </a:lnTo>
                    <a:cubicBezTo>
                      <a:pt x="290043" y="12650"/>
                      <a:pt x="289851" y="12393"/>
                      <a:pt x="289786" y="12072"/>
                    </a:cubicBezTo>
                    <a:lnTo>
                      <a:pt x="288695" y="7770"/>
                    </a:lnTo>
                    <a:lnTo>
                      <a:pt x="288181" y="7192"/>
                    </a:lnTo>
                    <a:lnTo>
                      <a:pt x="287603" y="7128"/>
                    </a:lnTo>
                    <a:lnTo>
                      <a:pt x="286061" y="7962"/>
                    </a:lnTo>
                    <a:lnTo>
                      <a:pt x="284713" y="9247"/>
                    </a:lnTo>
                    <a:cubicBezTo>
                      <a:pt x="284648" y="9375"/>
                      <a:pt x="284520" y="9439"/>
                      <a:pt x="284391" y="9504"/>
                    </a:cubicBezTo>
                    <a:lnTo>
                      <a:pt x="281180" y="11109"/>
                    </a:lnTo>
                    <a:cubicBezTo>
                      <a:pt x="281116" y="11173"/>
                      <a:pt x="280988" y="11173"/>
                      <a:pt x="280859" y="11237"/>
                    </a:cubicBezTo>
                    <a:lnTo>
                      <a:pt x="264803" y="14384"/>
                    </a:lnTo>
                    <a:lnTo>
                      <a:pt x="264610" y="14576"/>
                    </a:lnTo>
                    <a:cubicBezTo>
                      <a:pt x="264482" y="14705"/>
                      <a:pt x="264289" y="14833"/>
                      <a:pt x="264032" y="14897"/>
                    </a:cubicBezTo>
                    <a:lnTo>
                      <a:pt x="261078" y="15604"/>
                    </a:lnTo>
                    <a:lnTo>
                      <a:pt x="259151" y="16246"/>
                    </a:lnTo>
                    <a:cubicBezTo>
                      <a:pt x="259022" y="16310"/>
                      <a:pt x="258830" y="16310"/>
                      <a:pt x="258637" y="16310"/>
                    </a:cubicBezTo>
                    <a:lnTo>
                      <a:pt x="256582" y="16053"/>
                    </a:lnTo>
                    <a:cubicBezTo>
                      <a:pt x="256518" y="16053"/>
                      <a:pt x="256389" y="15989"/>
                      <a:pt x="256325" y="15989"/>
                    </a:cubicBezTo>
                    <a:cubicBezTo>
                      <a:pt x="256068" y="15925"/>
                      <a:pt x="255875" y="15796"/>
                      <a:pt x="255747" y="15539"/>
                    </a:cubicBezTo>
                    <a:lnTo>
                      <a:pt x="255297" y="14833"/>
                    </a:lnTo>
                    <a:cubicBezTo>
                      <a:pt x="254912" y="14962"/>
                      <a:pt x="254462" y="14897"/>
                      <a:pt x="254141" y="14640"/>
                    </a:cubicBezTo>
                    <a:lnTo>
                      <a:pt x="252600" y="13292"/>
                    </a:lnTo>
                    <a:lnTo>
                      <a:pt x="252407" y="13292"/>
                    </a:lnTo>
                    <a:lnTo>
                      <a:pt x="247076" y="12907"/>
                    </a:lnTo>
                    <a:lnTo>
                      <a:pt x="243416" y="11944"/>
                    </a:lnTo>
                    <a:cubicBezTo>
                      <a:pt x="243287" y="11879"/>
                      <a:pt x="243094" y="11815"/>
                      <a:pt x="242966" y="11751"/>
                    </a:cubicBezTo>
                    <a:lnTo>
                      <a:pt x="240654" y="9953"/>
                    </a:lnTo>
                    <a:cubicBezTo>
                      <a:pt x="240525" y="9889"/>
                      <a:pt x="240461" y="9760"/>
                      <a:pt x="240397" y="9632"/>
                    </a:cubicBezTo>
                    <a:lnTo>
                      <a:pt x="239755" y="8476"/>
                    </a:lnTo>
                    <a:lnTo>
                      <a:pt x="238599" y="6421"/>
                    </a:lnTo>
                    <a:lnTo>
                      <a:pt x="237057" y="5972"/>
                    </a:lnTo>
                    <a:lnTo>
                      <a:pt x="234167" y="6807"/>
                    </a:lnTo>
                    <a:lnTo>
                      <a:pt x="228322" y="7962"/>
                    </a:lnTo>
                    <a:lnTo>
                      <a:pt x="227038" y="8605"/>
                    </a:lnTo>
                    <a:lnTo>
                      <a:pt x="226588" y="10017"/>
                    </a:lnTo>
                    <a:lnTo>
                      <a:pt x="226781" y="12778"/>
                    </a:lnTo>
                    <a:lnTo>
                      <a:pt x="227231" y="15411"/>
                    </a:lnTo>
                    <a:cubicBezTo>
                      <a:pt x="227231" y="15475"/>
                      <a:pt x="227231" y="15604"/>
                      <a:pt x="227231" y="15668"/>
                    </a:cubicBezTo>
                    <a:lnTo>
                      <a:pt x="227231" y="15668"/>
                    </a:lnTo>
                    <a:lnTo>
                      <a:pt x="227231" y="15668"/>
                    </a:lnTo>
                    <a:lnTo>
                      <a:pt x="226974" y="19328"/>
                    </a:lnTo>
                    <a:cubicBezTo>
                      <a:pt x="226974" y="19649"/>
                      <a:pt x="226781" y="19906"/>
                      <a:pt x="226588" y="20099"/>
                    </a:cubicBezTo>
                    <a:cubicBezTo>
                      <a:pt x="226524" y="20163"/>
                      <a:pt x="226460" y="20163"/>
                      <a:pt x="226396" y="20227"/>
                    </a:cubicBezTo>
                    <a:cubicBezTo>
                      <a:pt x="226267" y="20291"/>
                      <a:pt x="226075" y="20355"/>
                      <a:pt x="225946" y="20355"/>
                    </a:cubicBezTo>
                    <a:cubicBezTo>
                      <a:pt x="225882" y="20355"/>
                      <a:pt x="225818" y="20355"/>
                      <a:pt x="225753" y="20355"/>
                    </a:cubicBezTo>
                    <a:lnTo>
                      <a:pt x="225753" y="20355"/>
                    </a:lnTo>
                    <a:lnTo>
                      <a:pt x="225753" y="20355"/>
                    </a:lnTo>
                    <a:lnTo>
                      <a:pt x="225561" y="20355"/>
                    </a:lnTo>
                    <a:lnTo>
                      <a:pt x="223891" y="20163"/>
                    </a:lnTo>
                    <a:lnTo>
                      <a:pt x="222157" y="20548"/>
                    </a:lnTo>
                    <a:lnTo>
                      <a:pt x="220230" y="21640"/>
                    </a:lnTo>
                    <a:lnTo>
                      <a:pt x="218560" y="22731"/>
                    </a:lnTo>
                    <a:lnTo>
                      <a:pt x="218367" y="23245"/>
                    </a:lnTo>
                    <a:lnTo>
                      <a:pt x="218560" y="24529"/>
                    </a:lnTo>
                    <a:lnTo>
                      <a:pt x="218560" y="24722"/>
                    </a:lnTo>
                    <a:lnTo>
                      <a:pt x="218753" y="27804"/>
                    </a:lnTo>
                    <a:cubicBezTo>
                      <a:pt x="218753" y="27932"/>
                      <a:pt x="218753" y="28061"/>
                      <a:pt x="218753" y="28125"/>
                    </a:cubicBezTo>
                    <a:lnTo>
                      <a:pt x="218046" y="31079"/>
                    </a:lnTo>
                    <a:cubicBezTo>
                      <a:pt x="217918" y="31528"/>
                      <a:pt x="217597" y="31849"/>
                      <a:pt x="217147" y="31914"/>
                    </a:cubicBezTo>
                    <a:cubicBezTo>
                      <a:pt x="216698" y="31978"/>
                      <a:pt x="216248" y="31849"/>
                      <a:pt x="215991" y="31464"/>
                    </a:cubicBezTo>
                    <a:lnTo>
                      <a:pt x="215285" y="30565"/>
                    </a:lnTo>
                    <a:cubicBezTo>
                      <a:pt x="215220" y="30501"/>
                      <a:pt x="215156" y="30373"/>
                      <a:pt x="215092" y="30244"/>
                    </a:cubicBezTo>
                    <a:lnTo>
                      <a:pt x="213358" y="25236"/>
                    </a:lnTo>
                    <a:lnTo>
                      <a:pt x="211624" y="23566"/>
                    </a:lnTo>
                    <a:lnTo>
                      <a:pt x="210853" y="23630"/>
                    </a:lnTo>
                    <a:lnTo>
                      <a:pt x="209890" y="25107"/>
                    </a:lnTo>
                    <a:lnTo>
                      <a:pt x="209055" y="28125"/>
                    </a:lnTo>
                    <a:cubicBezTo>
                      <a:pt x="208991" y="28446"/>
                      <a:pt x="208734" y="28767"/>
                      <a:pt x="208412" y="28896"/>
                    </a:cubicBezTo>
                    <a:cubicBezTo>
                      <a:pt x="208091" y="29024"/>
                      <a:pt x="207706" y="29024"/>
                      <a:pt x="207385" y="28831"/>
                    </a:cubicBezTo>
                    <a:lnTo>
                      <a:pt x="201733" y="25557"/>
                    </a:lnTo>
                    <a:lnTo>
                      <a:pt x="199742" y="25749"/>
                    </a:lnTo>
                    <a:lnTo>
                      <a:pt x="194090" y="30758"/>
                    </a:lnTo>
                    <a:cubicBezTo>
                      <a:pt x="194026" y="30758"/>
                      <a:pt x="194026" y="30822"/>
                      <a:pt x="193962" y="30822"/>
                    </a:cubicBezTo>
                    <a:cubicBezTo>
                      <a:pt x="193897" y="30822"/>
                      <a:pt x="193897" y="30886"/>
                      <a:pt x="193833" y="30886"/>
                    </a:cubicBezTo>
                    <a:lnTo>
                      <a:pt x="191328" y="32235"/>
                    </a:lnTo>
                    <a:cubicBezTo>
                      <a:pt x="191264" y="32299"/>
                      <a:pt x="191136" y="32299"/>
                      <a:pt x="191072" y="32363"/>
                    </a:cubicBezTo>
                    <a:lnTo>
                      <a:pt x="188310" y="33069"/>
                    </a:lnTo>
                    <a:cubicBezTo>
                      <a:pt x="188246" y="33069"/>
                      <a:pt x="188181" y="33069"/>
                      <a:pt x="188053" y="33134"/>
                    </a:cubicBezTo>
                    <a:lnTo>
                      <a:pt x="182851" y="33326"/>
                    </a:lnTo>
                    <a:lnTo>
                      <a:pt x="181823" y="33840"/>
                    </a:lnTo>
                    <a:lnTo>
                      <a:pt x="178483" y="36730"/>
                    </a:lnTo>
                    <a:cubicBezTo>
                      <a:pt x="178226" y="36986"/>
                      <a:pt x="177841" y="37051"/>
                      <a:pt x="177456" y="36986"/>
                    </a:cubicBezTo>
                    <a:lnTo>
                      <a:pt x="175657" y="36537"/>
                    </a:lnTo>
                    <a:lnTo>
                      <a:pt x="172574" y="36087"/>
                    </a:lnTo>
                    <a:cubicBezTo>
                      <a:pt x="172446" y="36087"/>
                      <a:pt x="172253" y="36023"/>
                      <a:pt x="172125" y="35959"/>
                    </a:cubicBezTo>
                    <a:lnTo>
                      <a:pt x="171418" y="35509"/>
                    </a:lnTo>
                    <a:lnTo>
                      <a:pt x="171418" y="35509"/>
                    </a:lnTo>
                    <a:lnTo>
                      <a:pt x="172125" y="36344"/>
                    </a:lnTo>
                    <a:lnTo>
                      <a:pt x="173795" y="37372"/>
                    </a:lnTo>
                    <a:cubicBezTo>
                      <a:pt x="174116" y="37564"/>
                      <a:pt x="174309" y="37950"/>
                      <a:pt x="174309" y="38335"/>
                    </a:cubicBezTo>
                    <a:lnTo>
                      <a:pt x="174309" y="38335"/>
                    </a:lnTo>
                    <a:lnTo>
                      <a:pt x="174309" y="39491"/>
                    </a:lnTo>
                    <a:lnTo>
                      <a:pt x="174309" y="39491"/>
                    </a:lnTo>
                    <a:cubicBezTo>
                      <a:pt x="174309" y="40133"/>
                      <a:pt x="173795" y="40646"/>
                      <a:pt x="173153" y="40646"/>
                    </a:cubicBezTo>
                    <a:lnTo>
                      <a:pt x="169749" y="40646"/>
                    </a:lnTo>
                    <a:lnTo>
                      <a:pt x="168528" y="41867"/>
                    </a:lnTo>
                    <a:lnTo>
                      <a:pt x="168143" y="44692"/>
                    </a:lnTo>
                    <a:lnTo>
                      <a:pt x="168143" y="48866"/>
                    </a:lnTo>
                    <a:cubicBezTo>
                      <a:pt x="168143" y="49315"/>
                      <a:pt x="167886" y="49700"/>
                      <a:pt x="167501" y="49893"/>
                    </a:cubicBezTo>
                    <a:cubicBezTo>
                      <a:pt x="167372" y="49957"/>
                      <a:pt x="167244" y="49957"/>
                      <a:pt x="167115" y="49957"/>
                    </a:cubicBezTo>
                    <a:cubicBezTo>
                      <a:pt x="166794" y="50022"/>
                      <a:pt x="166537" y="49957"/>
                      <a:pt x="166280" y="49765"/>
                    </a:cubicBezTo>
                    <a:lnTo>
                      <a:pt x="165124" y="48866"/>
                    </a:lnTo>
                    <a:cubicBezTo>
                      <a:pt x="164996" y="48801"/>
                      <a:pt x="164932" y="48673"/>
                      <a:pt x="164867" y="48545"/>
                    </a:cubicBezTo>
                    <a:lnTo>
                      <a:pt x="162491" y="44499"/>
                    </a:lnTo>
                    <a:lnTo>
                      <a:pt x="161913" y="44178"/>
                    </a:lnTo>
                    <a:lnTo>
                      <a:pt x="160757" y="45334"/>
                    </a:lnTo>
                    <a:lnTo>
                      <a:pt x="159665" y="51370"/>
                    </a:lnTo>
                    <a:cubicBezTo>
                      <a:pt x="159601" y="51819"/>
                      <a:pt x="159280" y="52141"/>
                      <a:pt x="158830" y="52269"/>
                    </a:cubicBezTo>
                    <a:lnTo>
                      <a:pt x="157225" y="52718"/>
                    </a:lnTo>
                    <a:cubicBezTo>
                      <a:pt x="157225" y="52718"/>
                      <a:pt x="157225" y="52718"/>
                      <a:pt x="157225" y="52718"/>
                    </a:cubicBezTo>
                    <a:cubicBezTo>
                      <a:pt x="156903" y="52783"/>
                      <a:pt x="156582" y="52718"/>
                      <a:pt x="156261" y="52526"/>
                    </a:cubicBezTo>
                    <a:cubicBezTo>
                      <a:pt x="156261" y="52526"/>
                      <a:pt x="156261" y="52526"/>
                      <a:pt x="156261" y="52526"/>
                    </a:cubicBezTo>
                    <a:lnTo>
                      <a:pt x="156261" y="52526"/>
                    </a:lnTo>
                    <a:lnTo>
                      <a:pt x="156261" y="52526"/>
                    </a:lnTo>
                    <a:lnTo>
                      <a:pt x="156004" y="52333"/>
                    </a:lnTo>
                    <a:lnTo>
                      <a:pt x="155362" y="51819"/>
                    </a:lnTo>
                    <a:cubicBezTo>
                      <a:pt x="155169" y="51691"/>
                      <a:pt x="155041" y="51498"/>
                      <a:pt x="154977" y="51306"/>
                    </a:cubicBezTo>
                    <a:lnTo>
                      <a:pt x="154527" y="50150"/>
                    </a:lnTo>
                    <a:lnTo>
                      <a:pt x="153435" y="45270"/>
                    </a:lnTo>
                    <a:lnTo>
                      <a:pt x="152472" y="44756"/>
                    </a:lnTo>
                    <a:lnTo>
                      <a:pt x="148104" y="45719"/>
                    </a:lnTo>
                    <a:lnTo>
                      <a:pt x="146692" y="46939"/>
                    </a:lnTo>
                    <a:lnTo>
                      <a:pt x="145407" y="49893"/>
                    </a:lnTo>
                    <a:cubicBezTo>
                      <a:pt x="145343" y="50022"/>
                      <a:pt x="145279" y="50086"/>
                      <a:pt x="145214" y="50150"/>
                    </a:cubicBezTo>
                    <a:lnTo>
                      <a:pt x="143159" y="52654"/>
                    </a:lnTo>
                    <a:cubicBezTo>
                      <a:pt x="143031" y="52783"/>
                      <a:pt x="142902" y="52847"/>
                      <a:pt x="142774" y="52911"/>
                    </a:cubicBezTo>
                    <a:cubicBezTo>
                      <a:pt x="142710" y="52911"/>
                      <a:pt x="142710" y="52975"/>
                      <a:pt x="142645" y="52975"/>
                    </a:cubicBezTo>
                    <a:cubicBezTo>
                      <a:pt x="142453" y="53040"/>
                      <a:pt x="142260" y="53040"/>
                      <a:pt x="142003" y="52975"/>
                    </a:cubicBezTo>
                    <a:lnTo>
                      <a:pt x="138149" y="52076"/>
                    </a:lnTo>
                    <a:cubicBezTo>
                      <a:pt x="137828" y="52012"/>
                      <a:pt x="137571" y="51819"/>
                      <a:pt x="137443" y="51563"/>
                    </a:cubicBezTo>
                    <a:lnTo>
                      <a:pt x="136223" y="49508"/>
                    </a:lnTo>
                    <a:lnTo>
                      <a:pt x="135067" y="48737"/>
                    </a:lnTo>
                    <a:cubicBezTo>
                      <a:pt x="134938" y="48673"/>
                      <a:pt x="134874" y="48545"/>
                      <a:pt x="134746" y="48416"/>
                    </a:cubicBezTo>
                    <a:lnTo>
                      <a:pt x="134103" y="47453"/>
                    </a:lnTo>
                    <a:lnTo>
                      <a:pt x="133461" y="46490"/>
                    </a:lnTo>
                    <a:lnTo>
                      <a:pt x="132626" y="46361"/>
                    </a:lnTo>
                    <a:lnTo>
                      <a:pt x="129993" y="47132"/>
                    </a:lnTo>
                    <a:lnTo>
                      <a:pt x="117148" y="54452"/>
                    </a:lnTo>
                    <a:lnTo>
                      <a:pt x="115285" y="57984"/>
                    </a:lnTo>
                    <a:cubicBezTo>
                      <a:pt x="115157" y="58177"/>
                      <a:pt x="115028" y="58369"/>
                      <a:pt x="114771" y="58498"/>
                    </a:cubicBezTo>
                    <a:lnTo>
                      <a:pt x="112459" y="59653"/>
                    </a:lnTo>
                    <a:lnTo>
                      <a:pt x="112074" y="61002"/>
                    </a:lnTo>
                    <a:lnTo>
                      <a:pt x="112652" y="61580"/>
                    </a:lnTo>
                    <a:lnTo>
                      <a:pt x="113230" y="62158"/>
                    </a:lnTo>
                    <a:cubicBezTo>
                      <a:pt x="113358" y="62286"/>
                      <a:pt x="113423" y="62350"/>
                      <a:pt x="113487" y="62543"/>
                    </a:cubicBezTo>
                    <a:lnTo>
                      <a:pt x="114193" y="64148"/>
                    </a:lnTo>
                    <a:cubicBezTo>
                      <a:pt x="114322" y="64405"/>
                      <a:pt x="114322" y="64726"/>
                      <a:pt x="114258" y="64983"/>
                    </a:cubicBezTo>
                    <a:lnTo>
                      <a:pt x="113808" y="66331"/>
                    </a:lnTo>
                    <a:cubicBezTo>
                      <a:pt x="113679" y="66717"/>
                      <a:pt x="113358" y="67038"/>
                      <a:pt x="112973" y="67102"/>
                    </a:cubicBezTo>
                    <a:lnTo>
                      <a:pt x="109826" y="67744"/>
                    </a:lnTo>
                    <a:lnTo>
                      <a:pt x="108863" y="68579"/>
                    </a:lnTo>
                    <a:lnTo>
                      <a:pt x="108220" y="69671"/>
                    </a:lnTo>
                    <a:lnTo>
                      <a:pt x="108028" y="69992"/>
                    </a:lnTo>
                    <a:lnTo>
                      <a:pt x="108028" y="69992"/>
                    </a:lnTo>
                    <a:lnTo>
                      <a:pt x="108028" y="69992"/>
                    </a:lnTo>
                    <a:cubicBezTo>
                      <a:pt x="107899" y="70184"/>
                      <a:pt x="107771" y="70377"/>
                      <a:pt x="107578" y="70441"/>
                    </a:cubicBezTo>
                    <a:lnTo>
                      <a:pt x="104945" y="71790"/>
                    </a:lnTo>
                    <a:lnTo>
                      <a:pt x="101862" y="74230"/>
                    </a:lnTo>
                    <a:lnTo>
                      <a:pt x="99743" y="75642"/>
                    </a:lnTo>
                    <a:cubicBezTo>
                      <a:pt x="99486" y="75771"/>
                      <a:pt x="99229" y="75835"/>
                      <a:pt x="98972" y="75835"/>
                    </a:cubicBezTo>
                    <a:lnTo>
                      <a:pt x="97366" y="75578"/>
                    </a:lnTo>
                    <a:cubicBezTo>
                      <a:pt x="97109" y="75514"/>
                      <a:pt x="96917" y="75450"/>
                      <a:pt x="96724" y="75257"/>
                    </a:cubicBezTo>
                    <a:lnTo>
                      <a:pt x="96146" y="74679"/>
                    </a:lnTo>
                    <a:lnTo>
                      <a:pt x="95375" y="74679"/>
                    </a:lnTo>
                    <a:lnTo>
                      <a:pt x="93256" y="75257"/>
                    </a:lnTo>
                    <a:lnTo>
                      <a:pt x="88246" y="79623"/>
                    </a:lnTo>
                    <a:cubicBezTo>
                      <a:pt x="88118" y="79752"/>
                      <a:pt x="87925" y="79880"/>
                      <a:pt x="87732" y="79880"/>
                    </a:cubicBezTo>
                    <a:lnTo>
                      <a:pt x="86576" y="80137"/>
                    </a:lnTo>
                    <a:cubicBezTo>
                      <a:pt x="86384" y="80201"/>
                      <a:pt x="86191" y="80137"/>
                      <a:pt x="85998" y="80073"/>
                    </a:cubicBezTo>
                    <a:cubicBezTo>
                      <a:pt x="85870" y="80009"/>
                      <a:pt x="85806" y="80009"/>
                      <a:pt x="85677" y="79945"/>
                    </a:cubicBezTo>
                    <a:lnTo>
                      <a:pt x="83365" y="78468"/>
                    </a:lnTo>
                    <a:lnTo>
                      <a:pt x="83365" y="80330"/>
                    </a:lnTo>
                    <a:lnTo>
                      <a:pt x="83365" y="80330"/>
                    </a:lnTo>
                    <a:cubicBezTo>
                      <a:pt x="83365" y="80522"/>
                      <a:pt x="83301" y="80715"/>
                      <a:pt x="83172" y="80908"/>
                    </a:cubicBezTo>
                    <a:lnTo>
                      <a:pt x="82466" y="82063"/>
                    </a:lnTo>
                    <a:cubicBezTo>
                      <a:pt x="82337" y="82256"/>
                      <a:pt x="82145" y="82449"/>
                      <a:pt x="81952" y="82513"/>
                    </a:cubicBezTo>
                    <a:lnTo>
                      <a:pt x="80346" y="83219"/>
                    </a:lnTo>
                    <a:cubicBezTo>
                      <a:pt x="80218" y="83284"/>
                      <a:pt x="80025" y="83284"/>
                      <a:pt x="79897" y="83284"/>
                    </a:cubicBezTo>
                    <a:lnTo>
                      <a:pt x="78548" y="83284"/>
                    </a:lnTo>
                    <a:cubicBezTo>
                      <a:pt x="78291" y="83284"/>
                      <a:pt x="78034" y="83219"/>
                      <a:pt x="77842" y="83027"/>
                    </a:cubicBezTo>
                    <a:lnTo>
                      <a:pt x="76686" y="82128"/>
                    </a:lnTo>
                    <a:cubicBezTo>
                      <a:pt x="76557" y="81999"/>
                      <a:pt x="76429" y="81871"/>
                      <a:pt x="76364" y="81678"/>
                    </a:cubicBezTo>
                    <a:lnTo>
                      <a:pt x="75594" y="79816"/>
                    </a:lnTo>
                    <a:lnTo>
                      <a:pt x="75401" y="79752"/>
                    </a:lnTo>
                    <a:lnTo>
                      <a:pt x="71869" y="80394"/>
                    </a:lnTo>
                    <a:cubicBezTo>
                      <a:pt x="71612" y="80458"/>
                      <a:pt x="71419" y="80394"/>
                      <a:pt x="71226" y="80330"/>
                    </a:cubicBezTo>
                    <a:lnTo>
                      <a:pt x="69235" y="79431"/>
                    </a:lnTo>
                    <a:lnTo>
                      <a:pt x="65446" y="81357"/>
                    </a:lnTo>
                    <a:lnTo>
                      <a:pt x="65575" y="81486"/>
                    </a:lnTo>
                    <a:lnTo>
                      <a:pt x="66024" y="82063"/>
                    </a:lnTo>
                    <a:cubicBezTo>
                      <a:pt x="66088" y="82192"/>
                      <a:pt x="66153" y="82256"/>
                      <a:pt x="66217" y="82385"/>
                    </a:cubicBezTo>
                    <a:cubicBezTo>
                      <a:pt x="66217" y="82449"/>
                      <a:pt x="66217" y="82513"/>
                      <a:pt x="66281" y="82577"/>
                    </a:cubicBezTo>
                    <a:cubicBezTo>
                      <a:pt x="66281" y="82641"/>
                      <a:pt x="66281" y="82706"/>
                      <a:pt x="66281" y="82770"/>
                    </a:cubicBezTo>
                    <a:lnTo>
                      <a:pt x="66281" y="82770"/>
                    </a:lnTo>
                    <a:lnTo>
                      <a:pt x="66281" y="84118"/>
                    </a:lnTo>
                    <a:lnTo>
                      <a:pt x="66281" y="84118"/>
                    </a:lnTo>
                    <a:cubicBezTo>
                      <a:pt x="66281" y="84504"/>
                      <a:pt x="66088" y="84825"/>
                      <a:pt x="65767" y="85081"/>
                    </a:cubicBezTo>
                    <a:lnTo>
                      <a:pt x="64418" y="85980"/>
                    </a:lnTo>
                    <a:cubicBezTo>
                      <a:pt x="64226" y="86109"/>
                      <a:pt x="64033" y="86173"/>
                      <a:pt x="63840" y="86173"/>
                    </a:cubicBezTo>
                    <a:lnTo>
                      <a:pt x="60051" y="86366"/>
                    </a:lnTo>
                    <a:lnTo>
                      <a:pt x="57675" y="87008"/>
                    </a:lnTo>
                    <a:lnTo>
                      <a:pt x="57675" y="87008"/>
                    </a:lnTo>
                    <a:lnTo>
                      <a:pt x="57675" y="87008"/>
                    </a:lnTo>
                    <a:cubicBezTo>
                      <a:pt x="57418" y="87072"/>
                      <a:pt x="57225" y="87072"/>
                      <a:pt x="56968" y="87008"/>
                    </a:cubicBezTo>
                    <a:lnTo>
                      <a:pt x="55491" y="86494"/>
                    </a:lnTo>
                    <a:lnTo>
                      <a:pt x="53436" y="85788"/>
                    </a:lnTo>
                    <a:lnTo>
                      <a:pt x="52794" y="86045"/>
                    </a:lnTo>
                    <a:lnTo>
                      <a:pt x="51381" y="87843"/>
                    </a:lnTo>
                    <a:cubicBezTo>
                      <a:pt x="51188" y="88035"/>
                      <a:pt x="50995" y="88228"/>
                      <a:pt x="50674" y="88228"/>
                    </a:cubicBezTo>
                    <a:lnTo>
                      <a:pt x="49518" y="88485"/>
                    </a:lnTo>
                    <a:cubicBezTo>
                      <a:pt x="49390" y="88485"/>
                      <a:pt x="49261" y="88485"/>
                      <a:pt x="49197" y="88485"/>
                    </a:cubicBezTo>
                    <a:cubicBezTo>
                      <a:pt x="49197" y="88485"/>
                      <a:pt x="49197" y="88485"/>
                      <a:pt x="49197" y="88485"/>
                    </a:cubicBezTo>
                    <a:cubicBezTo>
                      <a:pt x="48812" y="88421"/>
                      <a:pt x="48490" y="88228"/>
                      <a:pt x="48362" y="87843"/>
                    </a:cubicBezTo>
                    <a:lnTo>
                      <a:pt x="47912" y="86944"/>
                    </a:lnTo>
                    <a:cubicBezTo>
                      <a:pt x="47784" y="86751"/>
                      <a:pt x="47784" y="86558"/>
                      <a:pt x="47784" y="86302"/>
                    </a:cubicBezTo>
                    <a:lnTo>
                      <a:pt x="47784" y="86302"/>
                    </a:lnTo>
                    <a:lnTo>
                      <a:pt x="47784" y="86302"/>
                    </a:lnTo>
                    <a:lnTo>
                      <a:pt x="47977" y="84825"/>
                    </a:lnTo>
                    <a:lnTo>
                      <a:pt x="47784" y="84632"/>
                    </a:lnTo>
                    <a:lnTo>
                      <a:pt x="47077" y="84632"/>
                    </a:lnTo>
                    <a:lnTo>
                      <a:pt x="46756" y="85210"/>
                    </a:lnTo>
                    <a:lnTo>
                      <a:pt x="45408" y="87843"/>
                    </a:lnTo>
                    <a:cubicBezTo>
                      <a:pt x="45151" y="88292"/>
                      <a:pt x="44637" y="88549"/>
                      <a:pt x="44123" y="88421"/>
                    </a:cubicBezTo>
                    <a:lnTo>
                      <a:pt x="43224" y="88164"/>
                    </a:lnTo>
                    <a:cubicBezTo>
                      <a:pt x="43160" y="88164"/>
                      <a:pt x="43095" y="88099"/>
                      <a:pt x="43031" y="88035"/>
                    </a:cubicBezTo>
                    <a:cubicBezTo>
                      <a:pt x="42839" y="87907"/>
                      <a:pt x="42646" y="87778"/>
                      <a:pt x="42517" y="87522"/>
                    </a:cubicBezTo>
                    <a:lnTo>
                      <a:pt x="42004" y="86430"/>
                    </a:lnTo>
                    <a:lnTo>
                      <a:pt x="41426" y="86109"/>
                    </a:lnTo>
                    <a:lnTo>
                      <a:pt x="39435" y="86109"/>
                    </a:lnTo>
                    <a:lnTo>
                      <a:pt x="37508" y="87843"/>
                    </a:lnTo>
                    <a:cubicBezTo>
                      <a:pt x="37444" y="87907"/>
                      <a:pt x="37379" y="87907"/>
                      <a:pt x="37251" y="87971"/>
                    </a:cubicBezTo>
                    <a:cubicBezTo>
                      <a:pt x="37058" y="88099"/>
                      <a:pt x="36866" y="88099"/>
                      <a:pt x="36673" y="88099"/>
                    </a:cubicBezTo>
                    <a:cubicBezTo>
                      <a:pt x="36544" y="88099"/>
                      <a:pt x="36480" y="88099"/>
                      <a:pt x="36352" y="88099"/>
                    </a:cubicBezTo>
                    <a:lnTo>
                      <a:pt x="35645" y="87843"/>
                    </a:lnTo>
                    <a:cubicBezTo>
                      <a:pt x="35517" y="87778"/>
                      <a:pt x="35324" y="87714"/>
                      <a:pt x="35196" y="87586"/>
                    </a:cubicBezTo>
                    <a:cubicBezTo>
                      <a:pt x="35196" y="87586"/>
                      <a:pt x="35131" y="87522"/>
                      <a:pt x="35131" y="87457"/>
                    </a:cubicBezTo>
                    <a:cubicBezTo>
                      <a:pt x="35067" y="87393"/>
                      <a:pt x="35003" y="87265"/>
                      <a:pt x="34939" y="87136"/>
                    </a:cubicBezTo>
                    <a:lnTo>
                      <a:pt x="34489" y="85980"/>
                    </a:lnTo>
                    <a:cubicBezTo>
                      <a:pt x="34425" y="85852"/>
                      <a:pt x="34425" y="85724"/>
                      <a:pt x="34425" y="85531"/>
                    </a:cubicBezTo>
                    <a:lnTo>
                      <a:pt x="34425" y="85531"/>
                    </a:lnTo>
                    <a:lnTo>
                      <a:pt x="34425" y="83733"/>
                    </a:lnTo>
                    <a:lnTo>
                      <a:pt x="34425" y="83733"/>
                    </a:lnTo>
                    <a:lnTo>
                      <a:pt x="34618" y="82128"/>
                    </a:lnTo>
                    <a:lnTo>
                      <a:pt x="34489" y="81871"/>
                    </a:lnTo>
                    <a:lnTo>
                      <a:pt x="34168" y="83476"/>
                    </a:lnTo>
                    <a:cubicBezTo>
                      <a:pt x="34168" y="83605"/>
                      <a:pt x="34104" y="83733"/>
                      <a:pt x="34040" y="83862"/>
                    </a:cubicBezTo>
                    <a:lnTo>
                      <a:pt x="33333" y="85017"/>
                    </a:lnTo>
                    <a:cubicBezTo>
                      <a:pt x="33076" y="85467"/>
                      <a:pt x="32562" y="85659"/>
                      <a:pt x="32049" y="85531"/>
                    </a:cubicBezTo>
                    <a:lnTo>
                      <a:pt x="31150" y="85274"/>
                    </a:lnTo>
                    <a:cubicBezTo>
                      <a:pt x="31021" y="85210"/>
                      <a:pt x="30828" y="85146"/>
                      <a:pt x="30700" y="85081"/>
                    </a:cubicBezTo>
                    <a:lnTo>
                      <a:pt x="29737" y="84311"/>
                    </a:lnTo>
                    <a:lnTo>
                      <a:pt x="28837" y="83990"/>
                    </a:lnTo>
                    <a:lnTo>
                      <a:pt x="24085" y="84632"/>
                    </a:lnTo>
                    <a:cubicBezTo>
                      <a:pt x="23699" y="84696"/>
                      <a:pt x="23250" y="84504"/>
                      <a:pt x="22993" y="84183"/>
                    </a:cubicBezTo>
                    <a:lnTo>
                      <a:pt x="22286" y="83284"/>
                    </a:lnTo>
                    <a:lnTo>
                      <a:pt x="20295" y="80073"/>
                    </a:lnTo>
                    <a:lnTo>
                      <a:pt x="15992" y="82641"/>
                    </a:lnTo>
                    <a:cubicBezTo>
                      <a:pt x="15928" y="82706"/>
                      <a:pt x="15800" y="82770"/>
                      <a:pt x="15671" y="82770"/>
                    </a:cubicBezTo>
                    <a:lnTo>
                      <a:pt x="13873" y="83219"/>
                    </a:lnTo>
                    <a:cubicBezTo>
                      <a:pt x="13809" y="83219"/>
                      <a:pt x="13680" y="83284"/>
                      <a:pt x="13616" y="83284"/>
                    </a:cubicBezTo>
                    <a:lnTo>
                      <a:pt x="12460" y="83284"/>
                    </a:lnTo>
                    <a:cubicBezTo>
                      <a:pt x="12139" y="83284"/>
                      <a:pt x="11818" y="83155"/>
                      <a:pt x="11561" y="82834"/>
                    </a:cubicBezTo>
                    <a:lnTo>
                      <a:pt x="10661" y="81678"/>
                    </a:lnTo>
                    <a:cubicBezTo>
                      <a:pt x="10533" y="81486"/>
                      <a:pt x="10405" y="81293"/>
                      <a:pt x="10405" y="81036"/>
                    </a:cubicBezTo>
                    <a:lnTo>
                      <a:pt x="10276" y="79623"/>
                    </a:lnTo>
                    <a:lnTo>
                      <a:pt x="8157" y="80908"/>
                    </a:lnTo>
                    <a:lnTo>
                      <a:pt x="7193" y="81871"/>
                    </a:lnTo>
                    <a:lnTo>
                      <a:pt x="7193" y="82770"/>
                    </a:lnTo>
                    <a:lnTo>
                      <a:pt x="7579" y="83733"/>
                    </a:lnTo>
                    <a:cubicBezTo>
                      <a:pt x="7643" y="83926"/>
                      <a:pt x="7643" y="84118"/>
                      <a:pt x="7643" y="84247"/>
                    </a:cubicBezTo>
                    <a:cubicBezTo>
                      <a:pt x="7643" y="84247"/>
                      <a:pt x="7643" y="84311"/>
                      <a:pt x="7643" y="84311"/>
                    </a:cubicBezTo>
                    <a:lnTo>
                      <a:pt x="7643" y="84311"/>
                    </a:lnTo>
                    <a:lnTo>
                      <a:pt x="7643" y="84311"/>
                    </a:lnTo>
                    <a:lnTo>
                      <a:pt x="7386" y="85659"/>
                    </a:lnTo>
                    <a:cubicBezTo>
                      <a:pt x="7386" y="85852"/>
                      <a:pt x="7322" y="85980"/>
                      <a:pt x="7193" y="86109"/>
                    </a:cubicBezTo>
                    <a:lnTo>
                      <a:pt x="5138" y="89063"/>
                    </a:lnTo>
                    <a:lnTo>
                      <a:pt x="3854" y="91631"/>
                    </a:lnTo>
                    <a:cubicBezTo>
                      <a:pt x="3789" y="91695"/>
                      <a:pt x="3789" y="91760"/>
                      <a:pt x="3725" y="91824"/>
                    </a:cubicBezTo>
                    <a:lnTo>
                      <a:pt x="2826" y="92915"/>
                    </a:lnTo>
                    <a:lnTo>
                      <a:pt x="2184" y="98759"/>
                    </a:lnTo>
                    <a:lnTo>
                      <a:pt x="2441" y="118215"/>
                    </a:lnTo>
                    <a:lnTo>
                      <a:pt x="2441" y="118215"/>
                    </a:lnTo>
                    <a:lnTo>
                      <a:pt x="2441" y="118215"/>
                    </a:lnTo>
                    <a:lnTo>
                      <a:pt x="1991" y="192381"/>
                    </a:lnTo>
                    <a:cubicBezTo>
                      <a:pt x="1991" y="192637"/>
                      <a:pt x="1927" y="192830"/>
                      <a:pt x="1734" y="193087"/>
                    </a:cubicBezTo>
                    <a:lnTo>
                      <a:pt x="0" y="195399"/>
                    </a:lnTo>
                    <a:lnTo>
                      <a:pt x="963" y="198994"/>
                    </a:lnTo>
                    <a:lnTo>
                      <a:pt x="1220" y="200921"/>
                    </a:lnTo>
                    <a:lnTo>
                      <a:pt x="16570" y="223524"/>
                    </a:lnTo>
                    <a:lnTo>
                      <a:pt x="18947" y="225899"/>
                    </a:lnTo>
                    <a:lnTo>
                      <a:pt x="26589" y="231743"/>
                    </a:lnTo>
                    <a:lnTo>
                      <a:pt x="29030" y="234376"/>
                    </a:lnTo>
                    <a:cubicBezTo>
                      <a:pt x="29094" y="234440"/>
                      <a:pt x="29159" y="234504"/>
                      <a:pt x="29223" y="234632"/>
                    </a:cubicBezTo>
                    <a:lnTo>
                      <a:pt x="31471" y="238870"/>
                    </a:lnTo>
                    <a:lnTo>
                      <a:pt x="33654" y="241503"/>
                    </a:lnTo>
                    <a:lnTo>
                      <a:pt x="35131" y="244200"/>
                    </a:lnTo>
                    <a:lnTo>
                      <a:pt x="37058" y="249401"/>
                    </a:lnTo>
                    <a:cubicBezTo>
                      <a:pt x="37058" y="249465"/>
                      <a:pt x="37122" y="249594"/>
                      <a:pt x="37122" y="249658"/>
                    </a:cubicBezTo>
                    <a:lnTo>
                      <a:pt x="37379" y="251713"/>
                    </a:lnTo>
                    <a:lnTo>
                      <a:pt x="37636" y="255180"/>
                    </a:lnTo>
                    <a:lnTo>
                      <a:pt x="38022" y="258391"/>
                    </a:lnTo>
                    <a:lnTo>
                      <a:pt x="45536" y="267060"/>
                    </a:lnTo>
                    <a:lnTo>
                      <a:pt x="60950" y="280608"/>
                    </a:lnTo>
                    <a:lnTo>
                      <a:pt x="64996" y="285745"/>
                    </a:lnTo>
                    <a:lnTo>
                      <a:pt x="70391" y="287479"/>
                    </a:lnTo>
                    <a:cubicBezTo>
                      <a:pt x="70456" y="287479"/>
                      <a:pt x="70584" y="287543"/>
                      <a:pt x="70648" y="287607"/>
                    </a:cubicBezTo>
                    <a:lnTo>
                      <a:pt x="72447" y="288763"/>
                    </a:lnTo>
                    <a:cubicBezTo>
                      <a:pt x="72639" y="288892"/>
                      <a:pt x="72768" y="289020"/>
                      <a:pt x="72832" y="289213"/>
                    </a:cubicBezTo>
                    <a:lnTo>
                      <a:pt x="73731" y="291011"/>
                    </a:lnTo>
                    <a:lnTo>
                      <a:pt x="74630" y="293258"/>
                    </a:lnTo>
                    <a:lnTo>
                      <a:pt x="76043" y="295249"/>
                    </a:lnTo>
                    <a:lnTo>
                      <a:pt x="78869" y="297175"/>
                    </a:lnTo>
                    <a:lnTo>
                      <a:pt x="81888" y="299102"/>
                    </a:lnTo>
                    <a:lnTo>
                      <a:pt x="89788" y="301542"/>
                    </a:lnTo>
                    <a:lnTo>
                      <a:pt x="92613" y="301542"/>
                    </a:lnTo>
                    <a:lnTo>
                      <a:pt x="94604" y="301349"/>
                    </a:lnTo>
                    <a:lnTo>
                      <a:pt x="96660" y="300514"/>
                    </a:lnTo>
                    <a:lnTo>
                      <a:pt x="99807" y="298459"/>
                    </a:lnTo>
                    <a:lnTo>
                      <a:pt x="101990" y="294992"/>
                    </a:lnTo>
                    <a:cubicBezTo>
                      <a:pt x="102055" y="294864"/>
                      <a:pt x="102119" y="294799"/>
                      <a:pt x="102247" y="294735"/>
                    </a:cubicBezTo>
                    <a:lnTo>
                      <a:pt x="105651" y="291974"/>
                    </a:lnTo>
                    <a:lnTo>
                      <a:pt x="108734" y="288635"/>
                    </a:lnTo>
                    <a:lnTo>
                      <a:pt x="111111" y="286516"/>
                    </a:lnTo>
                    <a:cubicBezTo>
                      <a:pt x="111175" y="286452"/>
                      <a:pt x="111303" y="286387"/>
                      <a:pt x="111432" y="286323"/>
                    </a:cubicBezTo>
                    <a:lnTo>
                      <a:pt x="116249" y="284269"/>
                    </a:lnTo>
                    <a:lnTo>
                      <a:pt x="117854" y="283177"/>
                    </a:lnTo>
                    <a:lnTo>
                      <a:pt x="118625" y="281636"/>
                    </a:lnTo>
                    <a:lnTo>
                      <a:pt x="119203" y="279902"/>
                    </a:lnTo>
                    <a:lnTo>
                      <a:pt x="119203" y="278361"/>
                    </a:lnTo>
                    <a:lnTo>
                      <a:pt x="118561" y="275536"/>
                    </a:lnTo>
                    <a:cubicBezTo>
                      <a:pt x="118496" y="275343"/>
                      <a:pt x="118496" y="275150"/>
                      <a:pt x="118561" y="274958"/>
                    </a:cubicBezTo>
                    <a:lnTo>
                      <a:pt x="119010" y="273352"/>
                    </a:lnTo>
                    <a:lnTo>
                      <a:pt x="120166" y="270591"/>
                    </a:lnTo>
                    <a:lnTo>
                      <a:pt x="120616" y="268215"/>
                    </a:lnTo>
                    <a:lnTo>
                      <a:pt x="121130" y="266482"/>
                    </a:lnTo>
                    <a:cubicBezTo>
                      <a:pt x="121194" y="266353"/>
                      <a:pt x="121258" y="266225"/>
                      <a:pt x="121322" y="266096"/>
                    </a:cubicBezTo>
                    <a:lnTo>
                      <a:pt x="123378" y="263592"/>
                    </a:lnTo>
                    <a:cubicBezTo>
                      <a:pt x="123506" y="263464"/>
                      <a:pt x="123635" y="263335"/>
                      <a:pt x="123827" y="263271"/>
                    </a:cubicBezTo>
                    <a:lnTo>
                      <a:pt x="124983" y="262822"/>
                    </a:lnTo>
                    <a:lnTo>
                      <a:pt x="127552" y="262179"/>
                    </a:lnTo>
                    <a:lnTo>
                      <a:pt x="127552" y="262179"/>
                    </a:lnTo>
                    <a:lnTo>
                      <a:pt x="127809" y="261923"/>
                    </a:lnTo>
                    <a:lnTo>
                      <a:pt x="128195" y="260831"/>
                    </a:lnTo>
                    <a:cubicBezTo>
                      <a:pt x="128323" y="260510"/>
                      <a:pt x="128516" y="260253"/>
                      <a:pt x="128837" y="260125"/>
                    </a:cubicBezTo>
                    <a:lnTo>
                      <a:pt x="129993" y="259675"/>
                    </a:lnTo>
                    <a:cubicBezTo>
                      <a:pt x="130250" y="259547"/>
                      <a:pt x="130571" y="259547"/>
                      <a:pt x="130828" y="259675"/>
                    </a:cubicBezTo>
                    <a:lnTo>
                      <a:pt x="132626" y="260381"/>
                    </a:lnTo>
                    <a:cubicBezTo>
                      <a:pt x="132690" y="260381"/>
                      <a:pt x="132755" y="260446"/>
                      <a:pt x="132819" y="260510"/>
                    </a:cubicBezTo>
                    <a:lnTo>
                      <a:pt x="135324" y="262115"/>
                    </a:lnTo>
                    <a:cubicBezTo>
                      <a:pt x="135452" y="262179"/>
                      <a:pt x="135516" y="262308"/>
                      <a:pt x="135645" y="262372"/>
                    </a:cubicBezTo>
                    <a:lnTo>
                      <a:pt x="137636" y="265005"/>
                    </a:lnTo>
                    <a:lnTo>
                      <a:pt x="138792" y="265968"/>
                    </a:lnTo>
                    <a:lnTo>
                      <a:pt x="141361" y="262051"/>
                    </a:lnTo>
                    <a:lnTo>
                      <a:pt x="141361" y="261024"/>
                    </a:lnTo>
                    <a:cubicBezTo>
                      <a:pt x="141361" y="260510"/>
                      <a:pt x="141746" y="259996"/>
                      <a:pt x="142260" y="259932"/>
                    </a:cubicBezTo>
                    <a:lnTo>
                      <a:pt x="147719" y="258776"/>
                    </a:lnTo>
                    <a:cubicBezTo>
                      <a:pt x="147912" y="258712"/>
                      <a:pt x="148169" y="258776"/>
                      <a:pt x="148361" y="258840"/>
                    </a:cubicBezTo>
                    <a:lnTo>
                      <a:pt x="153371" y="260895"/>
                    </a:lnTo>
                    <a:lnTo>
                      <a:pt x="155812" y="262372"/>
                    </a:lnTo>
                    <a:lnTo>
                      <a:pt x="160307" y="266353"/>
                    </a:lnTo>
                    <a:lnTo>
                      <a:pt x="172574" y="274380"/>
                    </a:lnTo>
                    <a:lnTo>
                      <a:pt x="176300" y="275471"/>
                    </a:lnTo>
                    <a:lnTo>
                      <a:pt x="181181" y="276114"/>
                    </a:lnTo>
                    <a:cubicBezTo>
                      <a:pt x="181309" y="276114"/>
                      <a:pt x="181373" y="276178"/>
                      <a:pt x="181502" y="276178"/>
                    </a:cubicBezTo>
                    <a:lnTo>
                      <a:pt x="183557" y="277077"/>
                    </a:lnTo>
                    <a:cubicBezTo>
                      <a:pt x="183686" y="277141"/>
                      <a:pt x="183750" y="277205"/>
                      <a:pt x="183878" y="277269"/>
                    </a:cubicBezTo>
                    <a:lnTo>
                      <a:pt x="190943" y="283883"/>
                    </a:lnTo>
                    <a:cubicBezTo>
                      <a:pt x="191007" y="283948"/>
                      <a:pt x="191072" y="284012"/>
                      <a:pt x="191136" y="284076"/>
                    </a:cubicBezTo>
                    <a:lnTo>
                      <a:pt x="192741" y="286580"/>
                    </a:lnTo>
                    <a:cubicBezTo>
                      <a:pt x="192806" y="286709"/>
                      <a:pt x="192870" y="286773"/>
                      <a:pt x="192870" y="286901"/>
                    </a:cubicBezTo>
                    <a:lnTo>
                      <a:pt x="193576" y="289662"/>
                    </a:lnTo>
                    <a:lnTo>
                      <a:pt x="193833" y="294671"/>
                    </a:lnTo>
                    <a:lnTo>
                      <a:pt x="194219" y="296918"/>
                    </a:lnTo>
                    <a:lnTo>
                      <a:pt x="194925" y="298588"/>
                    </a:lnTo>
                    <a:lnTo>
                      <a:pt x="196017" y="299358"/>
                    </a:lnTo>
                    <a:lnTo>
                      <a:pt x="198201" y="299551"/>
                    </a:lnTo>
                    <a:cubicBezTo>
                      <a:pt x="198265" y="299551"/>
                      <a:pt x="198393" y="299551"/>
                      <a:pt x="198458" y="299615"/>
                    </a:cubicBezTo>
                    <a:lnTo>
                      <a:pt x="200513" y="300322"/>
                    </a:lnTo>
                    <a:cubicBezTo>
                      <a:pt x="200834" y="300450"/>
                      <a:pt x="201091" y="300707"/>
                      <a:pt x="201219" y="300964"/>
                    </a:cubicBezTo>
                    <a:lnTo>
                      <a:pt x="202375" y="303918"/>
                    </a:lnTo>
                    <a:cubicBezTo>
                      <a:pt x="202439" y="304046"/>
                      <a:pt x="202439" y="304110"/>
                      <a:pt x="202439" y="304239"/>
                    </a:cubicBezTo>
                    <a:lnTo>
                      <a:pt x="202889" y="308733"/>
                    </a:lnTo>
                    <a:lnTo>
                      <a:pt x="203210" y="309119"/>
                    </a:lnTo>
                    <a:lnTo>
                      <a:pt x="204174" y="309504"/>
                    </a:lnTo>
                    <a:lnTo>
                      <a:pt x="205073" y="309247"/>
                    </a:lnTo>
                    <a:lnTo>
                      <a:pt x="205972" y="308284"/>
                    </a:lnTo>
                    <a:cubicBezTo>
                      <a:pt x="206165" y="308091"/>
                      <a:pt x="206486" y="307963"/>
                      <a:pt x="206807" y="307963"/>
                    </a:cubicBezTo>
                    <a:lnTo>
                      <a:pt x="206807" y="307963"/>
                    </a:lnTo>
                    <a:lnTo>
                      <a:pt x="207963" y="307963"/>
                    </a:lnTo>
                    <a:cubicBezTo>
                      <a:pt x="208412" y="307963"/>
                      <a:pt x="208862" y="308284"/>
                      <a:pt x="209055" y="308733"/>
                    </a:cubicBezTo>
                    <a:lnTo>
                      <a:pt x="210211" y="311944"/>
                    </a:lnTo>
                    <a:cubicBezTo>
                      <a:pt x="210275" y="312072"/>
                      <a:pt x="210275" y="312265"/>
                      <a:pt x="210275" y="312458"/>
                    </a:cubicBezTo>
                    <a:lnTo>
                      <a:pt x="210018" y="314769"/>
                    </a:lnTo>
                    <a:lnTo>
                      <a:pt x="209312" y="317659"/>
                    </a:lnTo>
                    <a:lnTo>
                      <a:pt x="209183" y="319457"/>
                    </a:lnTo>
                    <a:lnTo>
                      <a:pt x="210211" y="320484"/>
                    </a:lnTo>
                    <a:lnTo>
                      <a:pt x="214257" y="321769"/>
                    </a:lnTo>
                    <a:cubicBezTo>
                      <a:pt x="214450" y="321833"/>
                      <a:pt x="214578" y="321897"/>
                      <a:pt x="214707" y="322025"/>
                    </a:cubicBezTo>
                    <a:lnTo>
                      <a:pt x="216055" y="323374"/>
                    </a:lnTo>
                    <a:cubicBezTo>
                      <a:pt x="216184" y="323502"/>
                      <a:pt x="216248" y="323566"/>
                      <a:pt x="216312" y="323695"/>
                    </a:cubicBezTo>
                    <a:lnTo>
                      <a:pt x="219010" y="329731"/>
                    </a:lnTo>
                    <a:lnTo>
                      <a:pt x="219716" y="330630"/>
                    </a:lnTo>
                    <a:lnTo>
                      <a:pt x="229735" y="331272"/>
                    </a:lnTo>
                    <a:lnTo>
                      <a:pt x="232690" y="331978"/>
                    </a:lnTo>
                    <a:lnTo>
                      <a:pt x="239883" y="334547"/>
                    </a:lnTo>
                    <a:cubicBezTo>
                      <a:pt x="240011" y="334611"/>
                      <a:pt x="240140" y="334675"/>
                      <a:pt x="240204" y="334740"/>
                    </a:cubicBezTo>
                    <a:lnTo>
                      <a:pt x="241360" y="335638"/>
                    </a:lnTo>
                    <a:cubicBezTo>
                      <a:pt x="241424" y="335703"/>
                      <a:pt x="241553" y="335767"/>
                      <a:pt x="241617" y="335895"/>
                    </a:cubicBezTo>
                    <a:lnTo>
                      <a:pt x="242516" y="337244"/>
                    </a:lnTo>
                    <a:cubicBezTo>
                      <a:pt x="242581" y="337372"/>
                      <a:pt x="242645" y="337436"/>
                      <a:pt x="242645" y="337565"/>
                    </a:cubicBezTo>
                    <a:lnTo>
                      <a:pt x="243416" y="340326"/>
                    </a:lnTo>
                    <a:lnTo>
                      <a:pt x="244186" y="340840"/>
                    </a:lnTo>
                    <a:lnTo>
                      <a:pt x="249710" y="341418"/>
                    </a:lnTo>
                    <a:lnTo>
                      <a:pt x="278290" y="311687"/>
                    </a:lnTo>
                    <a:lnTo>
                      <a:pt x="278290" y="311687"/>
                    </a:lnTo>
                    <a:lnTo>
                      <a:pt x="278290" y="311687"/>
                    </a:lnTo>
                    <a:lnTo>
                      <a:pt x="279189" y="310981"/>
                    </a:lnTo>
                    <a:lnTo>
                      <a:pt x="282914" y="307963"/>
                    </a:lnTo>
                    <a:lnTo>
                      <a:pt x="285291" y="305523"/>
                    </a:lnTo>
                    <a:lnTo>
                      <a:pt x="287539" y="303147"/>
                    </a:lnTo>
                    <a:lnTo>
                      <a:pt x="287924" y="302441"/>
                    </a:lnTo>
                    <a:lnTo>
                      <a:pt x="288630" y="301221"/>
                    </a:lnTo>
                    <a:lnTo>
                      <a:pt x="289722" y="298588"/>
                    </a:lnTo>
                    <a:lnTo>
                      <a:pt x="292099" y="294992"/>
                    </a:lnTo>
                    <a:cubicBezTo>
                      <a:pt x="292163" y="294928"/>
                      <a:pt x="292227" y="294864"/>
                      <a:pt x="292291" y="294799"/>
                    </a:cubicBezTo>
                    <a:lnTo>
                      <a:pt x="294346" y="293002"/>
                    </a:lnTo>
                    <a:cubicBezTo>
                      <a:pt x="294475" y="292873"/>
                      <a:pt x="294668" y="292809"/>
                      <a:pt x="294860" y="292745"/>
                    </a:cubicBezTo>
                    <a:lnTo>
                      <a:pt x="295567" y="292616"/>
                    </a:lnTo>
                    <a:lnTo>
                      <a:pt x="297879" y="292102"/>
                    </a:lnTo>
                    <a:cubicBezTo>
                      <a:pt x="298007" y="292038"/>
                      <a:pt x="298200" y="292038"/>
                      <a:pt x="298328" y="292102"/>
                    </a:cubicBezTo>
                    <a:lnTo>
                      <a:pt x="300641" y="292552"/>
                    </a:lnTo>
                    <a:lnTo>
                      <a:pt x="302824" y="293258"/>
                    </a:lnTo>
                    <a:lnTo>
                      <a:pt x="303980" y="293387"/>
                    </a:lnTo>
                    <a:lnTo>
                      <a:pt x="304623" y="293194"/>
                    </a:lnTo>
                    <a:lnTo>
                      <a:pt x="305265" y="293002"/>
                    </a:lnTo>
                    <a:lnTo>
                      <a:pt x="311880" y="285938"/>
                    </a:lnTo>
                    <a:cubicBezTo>
                      <a:pt x="311944" y="285874"/>
                      <a:pt x="312009" y="285810"/>
                      <a:pt x="312073" y="285810"/>
                    </a:cubicBezTo>
                    <a:lnTo>
                      <a:pt x="312908" y="285232"/>
                    </a:lnTo>
                    <a:lnTo>
                      <a:pt x="314834" y="283883"/>
                    </a:lnTo>
                    <a:lnTo>
                      <a:pt x="315991" y="282278"/>
                    </a:lnTo>
                    <a:lnTo>
                      <a:pt x="316312" y="281764"/>
                    </a:lnTo>
                    <a:lnTo>
                      <a:pt x="317981" y="278168"/>
                    </a:lnTo>
                    <a:lnTo>
                      <a:pt x="318174" y="276948"/>
                    </a:lnTo>
                    <a:lnTo>
                      <a:pt x="318174" y="273738"/>
                    </a:lnTo>
                    <a:lnTo>
                      <a:pt x="318174" y="273738"/>
                    </a:lnTo>
                    <a:cubicBezTo>
                      <a:pt x="318174" y="273609"/>
                      <a:pt x="318174" y="273481"/>
                      <a:pt x="318238" y="273352"/>
                    </a:cubicBezTo>
                    <a:lnTo>
                      <a:pt x="318495" y="272646"/>
                    </a:lnTo>
                    <a:lnTo>
                      <a:pt x="318752" y="271940"/>
                    </a:lnTo>
                    <a:cubicBezTo>
                      <a:pt x="318816" y="271683"/>
                      <a:pt x="319009" y="271490"/>
                      <a:pt x="319266" y="271298"/>
                    </a:cubicBezTo>
                    <a:lnTo>
                      <a:pt x="320422" y="270591"/>
                    </a:lnTo>
                    <a:cubicBezTo>
                      <a:pt x="320551" y="270527"/>
                      <a:pt x="320679" y="270463"/>
                      <a:pt x="320807" y="270463"/>
                    </a:cubicBezTo>
                    <a:cubicBezTo>
                      <a:pt x="320936" y="270463"/>
                      <a:pt x="321064" y="270463"/>
                      <a:pt x="321193" y="270463"/>
                    </a:cubicBezTo>
                    <a:lnTo>
                      <a:pt x="322285" y="270656"/>
                    </a:lnTo>
                    <a:lnTo>
                      <a:pt x="322092" y="269435"/>
                    </a:lnTo>
                    <a:cubicBezTo>
                      <a:pt x="322092" y="269371"/>
                      <a:pt x="322092" y="269243"/>
                      <a:pt x="322092" y="269114"/>
                    </a:cubicBezTo>
                    <a:lnTo>
                      <a:pt x="322349" y="267060"/>
                    </a:lnTo>
                    <a:cubicBezTo>
                      <a:pt x="322349" y="266803"/>
                      <a:pt x="322477" y="266546"/>
                      <a:pt x="322670" y="266353"/>
                    </a:cubicBezTo>
                    <a:lnTo>
                      <a:pt x="323120" y="265904"/>
                    </a:lnTo>
                    <a:lnTo>
                      <a:pt x="323569" y="265454"/>
                    </a:lnTo>
                    <a:cubicBezTo>
                      <a:pt x="323698" y="265326"/>
                      <a:pt x="323890" y="265197"/>
                      <a:pt x="324083" y="265133"/>
                    </a:cubicBezTo>
                    <a:lnTo>
                      <a:pt x="324789" y="264941"/>
                    </a:lnTo>
                    <a:lnTo>
                      <a:pt x="324982" y="264876"/>
                    </a:lnTo>
                    <a:lnTo>
                      <a:pt x="324982" y="264876"/>
                    </a:lnTo>
                    <a:lnTo>
                      <a:pt x="324982" y="264876"/>
                    </a:lnTo>
                    <a:cubicBezTo>
                      <a:pt x="325368" y="264748"/>
                      <a:pt x="325753" y="264876"/>
                      <a:pt x="326074" y="265197"/>
                    </a:cubicBezTo>
                    <a:lnTo>
                      <a:pt x="326780" y="265904"/>
                    </a:lnTo>
                    <a:cubicBezTo>
                      <a:pt x="326909" y="266032"/>
                      <a:pt x="327037" y="266289"/>
                      <a:pt x="327102" y="266482"/>
                    </a:cubicBezTo>
                    <a:lnTo>
                      <a:pt x="328193" y="271233"/>
                    </a:lnTo>
                    <a:lnTo>
                      <a:pt x="328964" y="272197"/>
                    </a:lnTo>
                    <a:lnTo>
                      <a:pt x="330184" y="272646"/>
                    </a:lnTo>
                    <a:lnTo>
                      <a:pt x="330827" y="272453"/>
                    </a:lnTo>
                    <a:lnTo>
                      <a:pt x="330955" y="272004"/>
                    </a:lnTo>
                    <a:lnTo>
                      <a:pt x="330441" y="270527"/>
                    </a:lnTo>
                    <a:lnTo>
                      <a:pt x="329221" y="269114"/>
                    </a:lnTo>
                    <a:cubicBezTo>
                      <a:pt x="329157" y="269050"/>
                      <a:pt x="329093" y="268986"/>
                      <a:pt x="329093" y="268858"/>
                    </a:cubicBezTo>
                    <a:lnTo>
                      <a:pt x="327936" y="266546"/>
                    </a:lnTo>
                    <a:lnTo>
                      <a:pt x="326138" y="263656"/>
                    </a:lnTo>
                    <a:cubicBezTo>
                      <a:pt x="326074" y="263592"/>
                      <a:pt x="326074" y="263528"/>
                      <a:pt x="326010" y="263399"/>
                    </a:cubicBezTo>
                    <a:lnTo>
                      <a:pt x="325560" y="262115"/>
                    </a:lnTo>
                    <a:lnTo>
                      <a:pt x="323312" y="258327"/>
                    </a:lnTo>
                    <a:cubicBezTo>
                      <a:pt x="323184" y="258134"/>
                      <a:pt x="323184" y="257941"/>
                      <a:pt x="323184" y="257749"/>
                    </a:cubicBezTo>
                    <a:lnTo>
                      <a:pt x="323184" y="252291"/>
                    </a:lnTo>
                    <a:lnTo>
                      <a:pt x="323633" y="249144"/>
                    </a:lnTo>
                    <a:cubicBezTo>
                      <a:pt x="323633" y="248952"/>
                      <a:pt x="323762" y="248759"/>
                      <a:pt x="323890" y="248566"/>
                    </a:cubicBezTo>
                    <a:lnTo>
                      <a:pt x="324918" y="247346"/>
                    </a:lnTo>
                    <a:lnTo>
                      <a:pt x="329863" y="235788"/>
                    </a:lnTo>
                    <a:lnTo>
                      <a:pt x="331983" y="230844"/>
                    </a:lnTo>
                    <a:lnTo>
                      <a:pt x="332368" y="229238"/>
                    </a:lnTo>
                    <a:lnTo>
                      <a:pt x="333974" y="222817"/>
                    </a:lnTo>
                    <a:cubicBezTo>
                      <a:pt x="333974" y="222753"/>
                      <a:pt x="334038" y="222625"/>
                      <a:pt x="334102" y="222560"/>
                    </a:cubicBezTo>
                    <a:lnTo>
                      <a:pt x="335901" y="219157"/>
                    </a:lnTo>
                    <a:lnTo>
                      <a:pt x="339048" y="211709"/>
                    </a:lnTo>
                    <a:lnTo>
                      <a:pt x="340332" y="206636"/>
                    </a:lnTo>
                    <a:cubicBezTo>
                      <a:pt x="340332" y="206571"/>
                      <a:pt x="340396" y="206443"/>
                      <a:pt x="340460" y="206379"/>
                    </a:cubicBezTo>
                    <a:lnTo>
                      <a:pt x="341809" y="203875"/>
                    </a:lnTo>
                    <a:lnTo>
                      <a:pt x="345856" y="198673"/>
                    </a:lnTo>
                    <a:lnTo>
                      <a:pt x="346690" y="195463"/>
                    </a:lnTo>
                    <a:lnTo>
                      <a:pt x="347333" y="191225"/>
                    </a:lnTo>
                    <a:lnTo>
                      <a:pt x="347975" y="178575"/>
                    </a:lnTo>
                    <a:cubicBezTo>
                      <a:pt x="347975" y="178061"/>
                      <a:pt x="348360" y="177676"/>
                      <a:pt x="348810" y="177547"/>
                    </a:cubicBezTo>
                    <a:lnTo>
                      <a:pt x="351315" y="176841"/>
                    </a:lnTo>
                    <a:cubicBezTo>
                      <a:pt x="351507" y="176777"/>
                      <a:pt x="351700" y="176777"/>
                      <a:pt x="351828" y="176841"/>
                    </a:cubicBezTo>
                    <a:cubicBezTo>
                      <a:pt x="352021" y="176905"/>
                      <a:pt x="352150" y="176970"/>
                      <a:pt x="352278" y="177034"/>
                    </a:cubicBezTo>
                    <a:lnTo>
                      <a:pt x="354398" y="178703"/>
                    </a:lnTo>
                    <a:lnTo>
                      <a:pt x="356517" y="180373"/>
                    </a:lnTo>
                    <a:lnTo>
                      <a:pt x="357930" y="180951"/>
                    </a:lnTo>
                    <a:lnTo>
                      <a:pt x="361591" y="182363"/>
                    </a:lnTo>
                    <a:cubicBezTo>
                      <a:pt x="361783" y="182428"/>
                      <a:pt x="361912" y="182492"/>
                      <a:pt x="362040" y="182620"/>
                    </a:cubicBezTo>
                    <a:lnTo>
                      <a:pt x="364802" y="185574"/>
                    </a:lnTo>
                    <a:lnTo>
                      <a:pt x="366087" y="185959"/>
                    </a:lnTo>
                    <a:lnTo>
                      <a:pt x="368270" y="186345"/>
                    </a:lnTo>
                    <a:lnTo>
                      <a:pt x="370647" y="184932"/>
                    </a:lnTo>
                    <a:lnTo>
                      <a:pt x="373665" y="182299"/>
                    </a:lnTo>
                    <a:lnTo>
                      <a:pt x="376298" y="179410"/>
                    </a:lnTo>
                    <a:cubicBezTo>
                      <a:pt x="376363" y="179345"/>
                      <a:pt x="376427" y="179281"/>
                      <a:pt x="376491" y="179281"/>
                    </a:cubicBezTo>
                    <a:lnTo>
                      <a:pt x="383813" y="174016"/>
                    </a:lnTo>
                    <a:lnTo>
                      <a:pt x="396465" y="167081"/>
                    </a:lnTo>
                    <a:lnTo>
                      <a:pt x="404622" y="164255"/>
                    </a:lnTo>
                    <a:lnTo>
                      <a:pt x="409439" y="161623"/>
                    </a:lnTo>
                    <a:lnTo>
                      <a:pt x="413228" y="158926"/>
                    </a:lnTo>
                    <a:lnTo>
                      <a:pt x="419458" y="152890"/>
                    </a:lnTo>
                    <a:lnTo>
                      <a:pt x="421578" y="149872"/>
                    </a:lnTo>
                    <a:cubicBezTo>
                      <a:pt x="421642" y="149743"/>
                      <a:pt x="421770" y="149615"/>
                      <a:pt x="421899" y="149551"/>
                    </a:cubicBezTo>
                    <a:lnTo>
                      <a:pt x="423055" y="148844"/>
                    </a:lnTo>
                    <a:cubicBezTo>
                      <a:pt x="423312" y="148716"/>
                      <a:pt x="423569" y="148652"/>
                      <a:pt x="423826" y="148716"/>
                    </a:cubicBezTo>
                    <a:lnTo>
                      <a:pt x="423826" y="148716"/>
                    </a:lnTo>
                    <a:lnTo>
                      <a:pt x="423826" y="148716"/>
                    </a:lnTo>
                    <a:lnTo>
                      <a:pt x="425046" y="148909"/>
                    </a:lnTo>
                    <a:lnTo>
                      <a:pt x="426266" y="149101"/>
                    </a:lnTo>
                    <a:lnTo>
                      <a:pt x="440267" y="148652"/>
                    </a:lnTo>
                    <a:lnTo>
                      <a:pt x="440267" y="148652"/>
                    </a:lnTo>
                    <a:lnTo>
                      <a:pt x="440267" y="148652"/>
                    </a:lnTo>
                    <a:lnTo>
                      <a:pt x="445919" y="149294"/>
                    </a:lnTo>
                    <a:lnTo>
                      <a:pt x="447782" y="148909"/>
                    </a:lnTo>
                    <a:cubicBezTo>
                      <a:pt x="447974" y="148844"/>
                      <a:pt x="448167" y="148844"/>
                      <a:pt x="448296" y="148909"/>
                    </a:cubicBezTo>
                    <a:lnTo>
                      <a:pt x="451699" y="149808"/>
                    </a:lnTo>
                    <a:cubicBezTo>
                      <a:pt x="451828" y="149872"/>
                      <a:pt x="451956" y="149872"/>
                      <a:pt x="452021" y="149936"/>
                    </a:cubicBezTo>
                    <a:lnTo>
                      <a:pt x="453305" y="150771"/>
                    </a:lnTo>
                    <a:lnTo>
                      <a:pt x="454847" y="151349"/>
                    </a:lnTo>
                    <a:lnTo>
                      <a:pt x="456645" y="151541"/>
                    </a:lnTo>
                    <a:lnTo>
                      <a:pt x="458829" y="151349"/>
                    </a:lnTo>
                    <a:lnTo>
                      <a:pt x="461333" y="150963"/>
                    </a:lnTo>
                    <a:lnTo>
                      <a:pt x="465958" y="148524"/>
                    </a:lnTo>
                    <a:cubicBezTo>
                      <a:pt x="466022" y="148459"/>
                      <a:pt x="466150" y="148459"/>
                      <a:pt x="466214" y="148395"/>
                    </a:cubicBezTo>
                    <a:lnTo>
                      <a:pt x="476491" y="146083"/>
                    </a:lnTo>
                    <a:lnTo>
                      <a:pt x="479509" y="144799"/>
                    </a:lnTo>
                    <a:cubicBezTo>
                      <a:pt x="479573" y="144799"/>
                      <a:pt x="479638" y="144735"/>
                      <a:pt x="479766" y="144735"/>
                    </a:cubicBezTo>
                    <a:lnTo>
                      <a:pt x="485354" y="143643"/>
                    </a:lnTo>
                    <a:lnTo>
                      <a:pt x="487152" y="142873"/>
                    </a:lnTo>
                    <a:lnTo>
                      <a:pt x="488372" y="141845"/>
                    </a:lnTo>
                    <a:lnTo>
                      <a:pt x="490556" y="139662"/>
                    </a:lnTo>
                    <a:cubicBezTo>
                      <a:pt x="490620" y="139598"/>
                      <a:pt x="490749" y="139534"/>
                      <a:pt x="490877" y="139470"/>
                    </a:cubicBezTo>
                    <a:lnTo>
                      <a:pt x="493639" y="138121"/>
                    </a:lnTo>
                    <a:cubicBezTo>
                      <a:pt x="493767" y="138057"/>
                      <a:pt x="493832" y="138057"/>
                      <a:pt x="493960" y="137993"/>
                    </a:cubicBezTo>
                    <a:lnTo>
                      <a:pt x="500126" y="137094"/>
                    </a:lnTo>
                    <a:lnTo>
                      <a:pt x="502566" y="137094"/>
                    </a:lnTo>
                    <a:lnTo>
                      <a:pt x="503979" y="136516"/>
                    </a:lnTo>
                    <a:cubicBezTo>
                      <a:pt x="504108" y="136452"/>
                      <a:pt x="504300" y="136452"/>
                      <a:pt x="504429" y="136452"/>
                    </a:cubicBezTo>
                    <a:lnTo>
                      <a:pt x="507190" y="136452"/>
                    </a:lnTo>
                    <a:lnTo>
                      <a:pt x="510145" y="136259"/>
                    </a:lnTo>
                    <a:lnTo>
                      <a:pt x="515219" y="134461"/>
                    </a:lnTo>
                    <a:lnTo>
                      <a:pt x="522155" y="132599"/>
                    </a:lnTo>
                    <a:lnTo>
                      <a:pt x="531018" y="131700"/>
                    </a:lnTo>
                    <a:lnTo>
                      <a:pt x="533587" y="130416"/>
                    </a:lnTo>
                    <a:lnTo>
                      <a:pt x="535257" y="129131"/>
                    </a:lnTo>
                    <a:lnTo>
                      <a:pt x="538790" y="125792"/>
                    </a:lnTo>
                    <a:lnTo>
                      <a:pt x="545084" y="121233"/>
                    </a:lnTo>
                    <a:lnTo>
                      <a:pt x="545276" y="118600"/>
                    </a:lnTo>
                    <a:cubicBezTo>
                      <a:pt x="545276" y="118279"/>
                      <a:pt x="545469" y="118022"/>
                      <a:pt x="545726" y="117766"/>
                    </a:cubicBezTo>
                    <a:lnTo>
                      <a:pt x="550543" y="113913"/>
                    </a:lnTo>
                    <a:lnTo>
                      <a:pt x="556452" y="110253"/>
                    </a:lnTo>
                    <a:lnTo>
                      <a:pt x="557736" y="108776"/>
                    </a:lnTo>
                    <a:cubicBezTo>
                      <a:pt x="557800" y="108712"/>
                      <a:pt x="557865" y="108647"/>
                      <a:pt x="557993" y="108583"/>
                    </a:cubicBezTo>
                    <a:lnTo>
                      <a:pt x="561526" y="106272"/>
                    </a:lnTo>
                    <a:lnTo>
                      <a:pt x="562039" y="104538"/>
                    </a:lnTo>
                    <a:lnTo>
                      <a:pt x="562039" y="104088"/>
                    </a:lnTo>
                    <a:lnTo>
                      <a:pt x="561590" y="103318"/>
                    </a:lnTo>
                    <a:lnTo>
                      <a:pt x="558507" y="99979"/>
                    </a:lnTo>
                    <a:cubicBezTo>
                      <a:pt x="558443" y="99915"/>
                      <a:pt x="558378" y="99850"/>
                      <a:pt x="558378" y="99786"/>
                    </a:cubicBezTo>
                    <a:lnTo>
                      <a:pt x="556002" y="95677"/>
                    </a:lnTo>
                    <a:lnTo>
                      <a:pt x="554204" y="94457"/>
                    </a:lnTo>
                    <a:lnTo>
                      <a:pt x="553369" y="94457"/>
                    </a:lnTo>
                    <a:lnTo>
                      <a:pt x="551827" y="95612"/>
                    </a:lnTo>
                    <a:cubicBezTo>
                      <a:pt x="551699" y="95677"/>
                      <a:pt x="551570" y="95741"/>
                      <a:pt x="551442" y="95805"/>
                    </a:cubicBezTo>
                    <a:lnTo>
                      <a:pt x="548937" y="96511"/>
                    </a:lnTo>
                    <a:cubicBezTo>
                      <a:pt x="548809" y="96511"/>
                      <a:pt x="548680" y="96576"/>
                      <a:pt x="548552" y="96576"/>
                    </a:cubicBezTo>
                    <a:lnTo>
                      <a:pt x="548552" y="96576"/>
                    </a:lnTo>
                    <a:lnTo>
                      <a:pt x="548552" y="96576"/>
                    </a:lnTo>
                    <a:lnTo>
                      <a:pt x="544184" y="96383"/>
                    </a:lnTo>
                    <a:lnTo>
                      <a:pt x="543093" y="96640"/>
                    </a:lnTo>
                    <a:lnTo>
                      <a:pt x="542643" y="97731"/>
                    </a:lnTo>
                    <a:cubicBezTo>
                      <a:pt x="542579" y="97924"/>
                      <a:pt x="542450" y="98052"/>
                      <a:pt x="542322" y="98181"/>
                    </a:cubicBezTo>
                    <a:cubicBezTo>
                      <a:pt x="542193" y="98309"/>
                      <a:pt x="542065" y="98374"/>
                      <a:pt x="541872" y="98438"/>
                    </a:cubicBezTo>
                    <a:lnTo>
                      <a:pt x="540973" y="98695"/>
                    </a:lnTo>
                    <a:cubicBezTo>
                      <a:pt x="540781" y="98759"/>
                      <a:pt x="540652" y="98759"/>
                      <a:pt x="540459" y="98695"/>
                    </a:cubicBezTo>
                    <a:lnTo>
                      <a:pt x="540459" y="98695"/>
                    </a:lnTo>
                    <a:lnTo>
                      <a:pt x="540459" y="98695"/>
                    </a:lnTo>
                    <a:lnTo>
                      <a:pt x="540138" y="98630"/>
                    </a:lnTo>
                    <a:lnTo>
                      <a:pt x="539496" y="98502"/>
                    </a:lnTo>
                    <a:lnTo>
                      <a:pt x="538276" y="98695"/>
                    </a:lnTo>
                    <a:lnTo>
                      <a:pt x="538147" y="98695"/>
                    </a:lnTo>
                    <a:lnTo>
                      <a:pt x="533780" y="100043"/>
                    </a:lnTo>
                    <a:cubicBezTo>
                      <a:pt x="533651" y="100107"/>
                      <a:pt x="533587" y="100107"/>
                      <a:pt x="533459" y="100107"/>
                    </a:cubicBezTo>
                    <a:lnTo>
                      <a:pt x="529798" y="100107"/>
                    </a:lnTo>
                    <a:lnTo>
                      <a:pt x="529798" y="100107"/>
                    </a:lnTo>
                    <a:cubicBezTo>
                      <a:pt x="529670" y="100107"/>
                      <a:pt x="529605" y="100107"/>
                      <a:pt x="529477" y="100043"/>
                    </a:cubicBezTo>
                    <a:lnTo>
                      <a:pt x="528578" y="99786"/>
                    </a:lnTo>
                    <a:lnTo>
                      <a:pt x="527871" y="99594"/>
                    </a:lnTo>
                    <a:cubicBezTo>
                      <a:pt x="527871" y="99594"/>
                      <a:pt x="527871" y="99594"/>
                      <a:pt x="527871" y="99594"/>
                    </a:cubicBezTo>
                    <a:lnTo>
                      <a:pt x="527871" y="99594"/>
                    </a:lnTo>
                    <a:cubicBezTo>
                      <a:pt x="527743" y="99529"/>
                      <a:pt x="527614" y="99465"/>
                      <a:pt x="527486" y="99401"/>
                    </a:cubicBezTo>
                    <a:lnTo>
                      <a:pt x="525816" y="98117"/>
                    </a:lnTo>
                    <a:lnTo>
                      <a:pt x="524467" y="98309"/>
                    </a:lnTo>
                    <a:lnTo>
                      <a:pt x="523825" y="98502"/>
                    </a:lnTo>
                    <a:lnTo>
                      <a:pt x="521962" y="99144"/>
                    </a:lnTo>
                    <a:cubicBezTo>
                      <a:pt x="521834" y="99208"/>
                      <a:pt x="521705" y="99208"/>
                      <a:pt x="521577" y="99208"/>
                    </a:cubicBezTo>
                    <a:lnTo>
                      <a:pt x="518880" y="99337"/>
                    </a:lnTo>
                    <a:lnTo>
                      <a:pt x="518815" y="99529"/>
                    </a:lnTo>
                    <a:lnTo>
                      <a:pt x="519008" y="100685"/>
                    </a:lnTo>
                    <a:cubicBezTo>
                      <a:pt x="519008" y="100878"/>
                      <a:pt x="519008" y="101070"/>
                      <a:pt x="518944" y="101263"/>
                    </a:cubicBezTo>
                    <a:lnTo>
                      <a:pt x="518494" y="102612"/>
                    </a:lnTo>
                    <a:cubicBezTo>
                      <a:pt x="518430" y="102740"/>
                      <a:pt x="518366" y="102868"/>
                      <a:pt x="518302" y="102997"/>
                    </a:cubicBezTo>
                    <a:cubicBezTo>
                      <a:pt x="518302" y="102997"/>
                      <a:pt x="518302" y="103061"/>
                      <a:pt x="518302" y="103061"/>
                    </a:cubicBezTo>
                    <a:cubicBezTo>
                      <a:pt x="518173" y="103189"/>
                      <a:pt x="518045" y="103254"/>
                      <a:pt x="517916" y="103318"/>
                    </a:cubicBezTo>
                    <a:lnTo>
                      <a:pt x="516311" y="104024"/>
                    </a:lnTo>
                    <a:cubicBezTo>
                      <a:pt x="515989" y="104153"/>
                      <a:pt x="515668" y="104153"/>
                      <a:pt x="515411" y="104024"/>
                    </a:cubicBezTo>
                    <a:lnTo>
                      <a:pt x="513356" y="103125"/>
                    </a:lnTo>
                    <a:lnTo>
                      <a:pt x="509888" y="101199"/>
                    </a:lnTo>
                    <a:lnTo>
                      <a:pt x="508347" y="101199"/>
                    </a:lnTo>
                    <a:cubicBezTo>
                      <a:pt x="508218" y="101199"/>
                      <a:pt x="508090" y="101199"/>
                      <a:pt x="507961" y="101135"/>
                    </a:cubicBezTo>
                    <a:lnTo>
                      <a:pt x="499933" y="98438"/>
                    </a:lnTo>
                    <a:lnTo>
                      <a:pt x="498006" y="98438"/>
                    </a:lnTo>
                    <a:lnTo>
                      <a:pt x="494217" y="99722"/>
                    </a:lnTo>
                    <a:lnTo>
                      <a:pt x="493189" y="100364"/>
                    </a:lnTo>
                    <a:cubicBezTo>
                      <a:pt x="493061" y="100428"/>
                      <a:pt x="492932" y="100493"/>
                      <a:pt x="492804" y="100493"/>
                    </a:cubicBezTo>
                    <a:lnTo>
                      <a:pt x="487088" y="101391"/>
                    </a:lnTo>
                    <a:cubicBezTo>
                      <a:pt x="486767" y="101456"/>
                      <a:pt x="486446" y="101327"/>
                      <a:pt x="486189" y="101135"/>
                    </a:cubicBezTo>
                    <a:cubicBezTo>
                      <a:pt x="485932" y="100942"/>
                      <a:pt x="485803" y="100621"/>
                      <a:pt x="485739" y="100300"/>
                    </a:cubicBezTo>
                    <a:lnTo>
                      <a:pt x="485546" y="97410"/>
                    </a:lnTo>
                    <a:lnTo>
                      <a:pt x="484776" y="96319"/>
                    </a:lnTo>
                    <a:lnTo>
                      <a:pt x="483491" y="95741"/>
                    </a:lnTo>
                    <a:lnTo>
                      <a:pt x="482721" y="95548"/>
                    </a:lnTo>
                    <a:lnTo>
                      <a:pt x="479509" y="94649"/>
                    </a:lnTo>
                    <a:lnTo>
                      <a:pt x="471802" y="92594"/>
                    </a:lnTo>
                    <a:cubicBezTo>
                      <a:pt x="471674" y="92530"/>
                      <a:pt x="471545" y="92530"/>
                      <a:pt x="471417" y="92402"/>
                    </a:cubicBezTo>
                    <a:lnTo>
                      <a:pt x="468462" y="90347"/>
                    </a:lnTo>
                    <a:lnTo>
                      <a:pt x="466279" y="88164"/>
                    </a:lnTo>
                    <a:cubicBezTo>
                      <a:pt x="466150" y="88035"/>
                      <a:pt x="466086" y="87907"/>
                      <a:pt x="466022" y="87778"/>
                    </a:cubicBezTo>
                    <a:lnTo>
                      <a:pt x="464223" y="83219"/>
                    </a:lnTo>
                    <a:lnTo>
                      <a:pt x="457865" y="71019"/>
                    </a:lnTo>
                    <a:lnTo>
                      <a:pt x="450415" y="60424"/>
                    </a:lnTo>
                    <a:lnTo>
                      <a:pt x="447461" y="57277"/>
                    </a:lnTo>
                    <a:lnTo>
                      <a:pt x="444314" y="55608"/>
                    </a:lnTo>
                    <a:lnTo>
                      <a:pt x="440781" y="54709"/>
                    </a:lnTo>
                    <a:cubicBezTo>
                      <a:pt x="440717" y="54709"/>
                      <a:pt x="440588" y="54645"/>
                      <a:pt x="440524" y="54581"/>
                    </a:cubicBezTo>
                    <a:lnTo>
                      <a:pt x="432753" y="50471"/>
                    </a:lnTo>
                    <a:lnTo>
                      <a:pt x="428514" y="49123"/>
                    </a:lnTo>
                    <a:lnTo>
                      <a:pt x="424275" y="47774"/>
                    </a:lnTo>
                    <a:cubicBezTo>
                      <a:pt x="424082" y="47710"/>
                      <a:pt x="423954" y="47646"/>
                      <a:pt x="423826" y="47517"/>
                    </a:cubicBezTo>
                    <a:lnTo>
                      <a:pt x="422220" y="45912"/>
                    </a:lnTo>
                    <a:cubicBezTo>
                      <a:pt x="421963" y="45655"/>
                      <a:pt x="421835" y="45270"/>
                      <a:pt x="421899" y="44885"/>
                    </a:cubicBezTo>
                    <a:lnTo>
                      <a:pt x="422156" y="43536"/>
                    </a:lnTo>
                    <a:cubicBezTo>
                      <a:pt x="421963" y="43343"/>
                      <a:pt x="422156" y="43022"/>
                      <a:pt x="422413" y="42894"/>
                    </a:cubicBez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3" name="Forma libre: forma 82">
                <a:extLst>
                  <a:ext uri="{FF2B5EF4-FFF2-40B4-BE49-F238E27FC236}">
                    <a16:creationId xmlns:a16="http://schemas.microsoft.com/office/drawing/2014/main" id="{AC6EFA6F-DEC6-4E41-BB74-CA3F000E2F96}"/>
                  </a:ext>
                </a:extLst>
              </p:cNvPr>
              <p:cNvSpPr/>
              <p:nvPr/>
            </p:nvSpPr>
            <p:spPr>
              <a:xfrm>
                <a:off x="1436986" y="1336196"/>
                <a:ext cx="615539" cy="438121"/>
              </a:xfrm>
              <a:custGeom>
                <a:avLst/>
                <a:gdLst>
                  <a:gd name="connsiteX0" fmla="*/ 612970 w 615539"/>
                  <a:gd name="connsiteY0" fmla="*/ 425151 h 438121"/>
                  <a:gd name="connsiteX1" fmla="*/ 612264 w 615539"/>
                  <a:gd name="connsiteY1" fmla="*/ 421491 h 438121"/>
                  <a:gd name="connsiteX2" fmla="*/ 612328 w 615539"/>
                  <a:gd name="connsiteY2" fmla="*/ 420784 h 438121"/>
                  <a:gd name="connsiteX3" fmla="*/ 614961 w 615539"/>
                  <a:gd name="connsiteY3" fmla="*/ 415326 h 438121"/>
                  <a:gd name="connsiteX4" fmla="*/ 614768 w 615539"/>
                  <a:gd name="connsiteY4" fmla="*/ 412115 h 438121"/>
                  <a:gd name="connsiteX5" fmla="*/ 613677 w 615539"/>
                  <a:gd name="connsiteY5" fmla="*/ 408455 h 438121"/>
                  <a:gd name="connsiteX6" fmla="*/ 612199 w 615539"/>
                  <a:gd name="connsiteY6" fmla="*/ 405758 h 438121"/>
                  <a:gd name="connsiteX7" fmla="*/ 610722 w 615539"/>
                  <a:gd name="connsiteY7" fmla="*/ 404281 h 438121"/>
                  <a:gd name="connsiteX8" fmla="*/ 609181 w 615539"/>
                  <a:gd name="connsiteY8" fmla="*/ 402997 h 438121"/>
                  <a:gd name="connsiteX9" fmla="*/ 607511 w 615539"/>
                  <a:gd name="connsiteY9" fmla="*/ 401328 h 438121"/>
                  <a:gd name="connsiteX10" fmla="*/ 607190 w 615539"/>
                  <a:gd name="connsiteY10" fmla="*/ 400750 h 438121"/>
                  <a:gd name="connsiteX11" fmla="*/ 606740 w 615539"/>
                  <a:gd name="connsiteY11" fmla="*/ 398438 h 438121"/>
                  <a:gd name="connsiteX12" fmla="*/ 606740 w 615539"/>
                  <a:gd name="connsiteY12" fmla="*/ 398053 h 438121"/>
                  <a:gd name="connsiteX13" fmla="*/ 607640 w 615539"/>
                  <a:gd name="connsiteY13" fmla="*/ 392081 h 438121"/>
                  <a:gd name="connsiteX14" fmla="*/ 607254 w 615539"/>
                  <a:gd name="connsiteY14" fmla="*/ 388999 h 438121"/>
                  <a:gd name="connsiteX15" fmla="*/ 605713 w 615539"/>
                  <a:gd name="connsiteY15" fmla="*/ 385724 h 438121"/>
                  <a:gd name="connsiteX16" fmla="*/ 602566 w 615539"/>
                  <a:gd name="connsiteY16" fmla="*/ 380587 h 438121"/>
                  <a:gd name="connsiteX17" fmla="*/ 600896 w 615539"/>
                  <a:gd name="connsiteY17" fmla="*/ 377055 h 438121"/>
                  <a:gd name="connsiteX18" fmla="*/ 600832 w 615539"/>
                  <a:gd name="connsiteY18" fmla="*/ 376734 h 438121"/>
                  <a:gd name="connsiteX19" fmla="*/ 600382 w 615539"/>
                  <a:gd name="connsiteY19" fmla="*/ 373781 h 438121"/>
                  <a:gd name="connsiteX20" fmla="*/ 600382 w 615539"/>
                  <a:gd name="connsiteY20" fmla="*/ 366781 h 438121"/>
                  <a:gd name="connsiteX21" fmla="*/ 599932 w 615539"/>
                  <a:gd name="connsiteY21" fmla="*/ 363635 h 438121"/>
                  <a:gd name="connsiteX22" fmla="*/ 586766 w 615539"/>
                  <a:gd name="connsiteY22" fmla="*/ 328832 h 438121"/>
                  <a:gd name="connsiteX23" fmla="*/ 584069 w 615539"/>
                  <a:gd name="connsiteY23" fmla="*/ 323695 h 438121"/>
                  <a:gd name="connsiteX24" fmla="*/ 584005 w 615539"/>
                  <a:gd name="connsiteY24" fmla="*/ 323502 h 438121"/>
                  <a:gd name="connsiteX25" fmla="*/ 583619 w 615539"/>
                  <a:gd name="connsiteY25" fmla="*/ 322025 h 438121"/>
                  <a:gd name="connsiteX26" fmla="*/ 583105 w 615539"/>
                  <a:gd name="connsiteY26" fmla="*/ 321191 h 438121"/>
                  <a:gd name="connsiteX27" fmla="*/ 580536 w 615539"/>
                  <a:gd name="connsiteY27" fmla="*/ 319264 h 438121"/>
                  <a:gd name="connsiteX28" fmla="*/ 580215 w 615539"/>
                  <a:gd name="connsiteY28" fmla="*/ 318879 h 438121"/>
                  <a:gd name="connsiteX29" fmla="*/ 579123 w 615539"/>
                  <a:gd name="connsiteY29" fmla="*/ 316953 h 438121"/>
                  <a:gd name="connsiteX30" fmla="*/ 578096 w 615539"/>
                  <a:gd name="connsiteY30" fmla="*/ 315925 h 438121"/>
                  <a:gd name="connsiteX31" fmla="*/ 576811 w 615539"/>
                  <a:gd name="connsiteY31" fmla="*/ 314191 h 438121"/>
                  <a:gd name="connsiteX32" fmla="*/ 576618 w 615539"/>
                  <a:gd name="connsiteY32" fmla="*/ 313806 h 438121"/>
                  <a:gd name="connsiteX33" fmla="*/ 576169 w 615539"/>
                  <a:gd name="connsiteY33" fmla="*/ 311752 h 438121"/>
                  <a:gd name="connsiteX34" fmla="*/ 576362 w 615539"/>
                  <a:gd name="connsiteY34" fmla="*/ 310788 h 438121"/>
                  <a:gd name="connsiteX35" fmla="*/ 578866 w 615539"/>
                  <a:gd name="connsiteY35" fmla="*/ 307578 h 438121"/>
                  <a:gd name="connsiteX36" fmla="*/ 579380 w 615539"/>
                  <a:gd name="connsiteY36" fmla="*/ 306743 h 438121"/>
                  <a:gd name="connsiteX37" fmla="*/ 579766 w 615539"/>
                  <a:gd name="connsiteY37" fmla="*/ 304560 h 438121"/>
                  <a:gd name="connsiteX38" fmla="*/ 579316 w 615539"/>
                  <a:gd name="connsiteY38" fmla="*/ 296405 h 438121"/>
                  <a:gd name="connsiteX39" fmla="*/ 578609 w 615539"/>
                  <a:gd name="connsiteY39" fmla="*/ 294478 h 438121"/>
                  <a:gd name="connsiteX40" fmla="*/ 576747 w 615539"/>
                  <a:gd name="connsiteY40" fmla="*/ 293515 h 438121"/>
                  <a:gd name="connsiteX41" fmla="*/ 573985 w 615539"/>
                  <a:gd name="connsiteY41" fmla="*/ 292680 h 438121"/>
                  <a:gd name="connsiteX42" fmla="*/ 571545 w 615539"/>
                  <a:gd name="connsiteY42" fmla="*/ 291460 h 438121"/>
                  <a:gd name="connsiteX43" fmla="*/ 571031 w 615539"/>
                  <a:gd name="connsiteY43" fmla="*/ 291011 h 438121"/>
                  <a:gd name="connsiteX44" fmla="*/ 569875 w 615539"/>
                  <a:gd name="connsiteY44" fmla="*/ 288956 h 438121"/>
                  <a:gd name="connsiteX45" fmla="*/ 567113 w 615539"/>
                  <a:gd name="connsiteY45" fmla="*/ 282214 h 438121"/>
                  <a:gd name="connsiteX46" fmla="*/ 567049 w 615539"/>
                  <a:gd name="connsiteY46" fmla="*/ 282021 h 438121"/>
                  <a:gd name="connsiteX47" fmla="*/ 566150 w 615539"/>
                  <a:gd name="connsiteY47" fmla="*/ 277334 h 438121"/>
                  <a:gd name="connsiteX48" fmla="*/ 563709 w 615539"/>
                  <a:gd name="connsiteY48" fmla="*/ 271490 h 438121"/>
                  <a:gd name="connsiteX49" fmla="*/ 563645 w 615539"/>
                  <a:gd name="connsiteY49" fmla="*/ 271041 h 438121"/>
                  <a:gd name="connsiteX50" fmla="*/ 563645 w 615539"/>
                  <a:gd name="connsiteY50" fmla="*/ 268280 h 438121"/>
                  <a:gd name="connsiteX51" fmla="*/ 563902 w 615539"/>
                  <a:gd name="connsiteY51" fmla="*/ 267573 h 438121"/>
                  <a:gd name="connsiteX52" fmla="*/ 565507 w 615539"/>
                  <a:gd name="connsiteY52" fmla="*/ 265518 h 438121"/>
                  <a:gd name="connsiteX53" fmla="*/ 568462 w 615539"/>
                  <a:gd name="connsiteY53" fmla="*/ 262757 h 438121"/>
                  <a:gd name="connsiteX54" fmla="*/ 570132 w 615539"/>
                  <a:gd name="connsiteY54" fmla="*/ 260125 h 438121"/>
                  <a:gd name="connsiteX55" fmla="*/ 569425 w 615539"/>
                  <a:gd name="connsiteY55" fmla="*/ 257813 h 438121"/>
                  <a:gd name="connsiteX56" fmla="*/ 568590 w 615539"/>
                  <a:gd name="connsiteY56" fmla="*/ 256593 h 438121"/>
                  <a:gd name="connsiteX57" fmla="*/ 568398 w 615539"/>
                  <a:gd name="connsiteY57" fmla="*/ 255951 h 438121"/>
                  <a:gd name="connsiteX58" fmla="*/ 568398 w 615539"/>
                  <a:gd name="connsiteY58" fmla="*/ 253125 h 438121"/>
                  <a:gd name="connsiteX59" fmla="*/ 568076 w 615539"/>
                  <a:gd name="connsiteY59" fmla="*/ 252034 h 438121"/>
                  <a:gd name="connsiteX60" fmla="*/ 566985 w 615539"/>
                  <a:gd name="connsiteY60" fmla="*/ 251135 h 438121"/>
                  <a:gd name="connsiteX61" fmla="*/ 562232 w 615539"/>
                  <a:gd name="connsiteY61" fmla="*/ 248117 h 438121"/>
                  <a:gd name="connsiteX62" fmla="*/ 556901 w 615539"/>
                  <a:gd name="connsiteY62" fmla="*/ 246576 h 438121"/>
                  <a:gd name="connsiteX63" fmla="*/ 556580 w 615539"/>
                  <a:gd name="connsiteY63" fmla="*/ 246447 h 438121"/>
                  <a:gd name="connsiteX64" fmla="*/ 555231 w 615539"/>
                  <a:gd name="connsiteY64" fmla="*/ 245548 h 438121"/>
                  <a:gd name="connsiteX65" fmla="*/ 552084 w 615539"/>
                  <a:gd name="connsiteY65" fmla="*/ 242466 h 438121"/>
                  <a:gd name="connsiteX66" fmla="*/ 550800 w 615539"/>
                  <a:gd name="connsiteY66" fmla="*/ 241567 h 438121"/>
                  <a:gd name="connsiteX67" fmla="*/ 549194 w 615539"/>
                  <a:gd name="connsiteY67" fmla="*/ 241182 h 438121"/>
                  <a:gd name="connsiteX68" fmla="*/ 548809 w 615539"/>
                  <a:gd name="connsiteY68" fmla="*/ 241054 h 438121"/>
                  <a:gd name="connsiteX69" fmla="*/ 547460 w 615539"/>
                  <a:gd name="connsiteY69" fmla="*/ 240155 h 438121"/>
                  <a:gd name="connsiteX70" fmla="*/ 547075 w 615539"/>
                  <a:gd name="connsiteY70" fmla="*/ 239705 h 438121"/>
                  <a:gd name="connsiteX71" fmla="*/ 546175 w 615539"/>
                  <a:gd name="connsiteY71" fmla="*/ 237907 h 438121"/>
                  <a:gd name="connsiteX72" fmla="*/ 544891 w 615539"/>
                  <a:gd name="connsiteY72" fmla="*/ 234440 h 438121"/>
                  <a:gd name="connsiteX73" fmla="*/ 543735 w 615539"/>
                  <a:gd name="connsiteY73" fmla="*/ 233476 h 438121"/>
                  <a:gd name="connsiteX74" fmla="*/ 539047 w 615539"/>
                  <a:gd name="connsiteY74" fmla="*/ 230587 h 438121"/>
                  <a:gd name="connsiteX75" fmla="*/ 538725 w 615539"/>
                  <a:gd name="connsiteY75" fmla="*/ 230330 h 438121"/>
                  <a:gd name="connsiteX76" fmla="*/ 537569 w 615539"/>
                  <a:gd name="connsiteY76" fmla="*/ 228725 h 438121"/>
                  <a:gd name="connsiteX77" fmla="*/ 537441 w 615539"/>
                  <a:gd name="connsiteY77" fmla="*/ 228468 h 438121"/>
                  <a:gd name="connsiteX78" fmla="*/ 536799 w 615539"/>
                  <a:gd name="connsiteY78" fmla="*/ 226798 h 438121"/>
                  <a:gd name="connsiteX79" fmla="*/ 536028 w 615539"/>
                  <a:gd name="connsiteY79" fmla="*/ 225835 h 438121"/>
                  <a:gd name="connsiteX80" fmla="*/ 534551 w 615539"/>
                  <a:gd name="connsiteY80" fmla="*/ 225450 h 438121"/>
                  <a:gd name="connsiteX81" fmla="*/ 534037 w 615539"/>
                  <a:gd name="connsiteY81" fmla="*/ 225129 h 438121"/>
                  <a:gd name="connsiteX82" fmla="*/ 533330 w 615539"/>
                  <a:gd name="connsiteY82" fmla="*/ 224422 h 438121"/>
                  <a:gd name="connsiteX83" fmla="*/ 530761 w 615539"/>
                  <a:gd name="connsiteY83" fmla="*/ 221405 h 438121"/>
                  <a:gd name="connsiteX84" fmla="*/ 530633 w 615539"/>
                  <a:gd name="connsiteY84" fmla="*/ 221148 h 438121"/>
                  <a:gd name="connsiteX85" fmla="*/ 529669 w 615539"/>
                  <a:gd name="connsiteY85" fmla="*/ 219221 h 438121"/>
                  <a:gd name="connsiteX86" fmla="*/ 526843 w 615539"/>
                  <a:gd name="connsiteY86" fmla="*/ 217809 h 438121"/>
                  <a:gd name="connsiteX87" fmla="*/ 526651 w 615539"/>
                  <a:gd name="connsiteY87" fmla="*/ 217680 h 438121"/>
                  <a:gd name="connsiteX88" fmla="*/ 525302 w 615539"/>
                  <a:gd name="connsiteY88" fmla="*/ 216524 h 438121"/>
                  <a:gd name="connsiteX89" fmla="*/ 525045 w 615539"/>
                  <a:gd name="connsiteY89" fmla="*/ 216203 h 438121"/>
                  <a:gd name="connsiteX90" fmla="*/ 524339 w 615539"/>
                  <a:gd name="connsiteY90" fmla="*/ 215048 h 438121"/>
                  <a:gd name="connsiteX91" fmla="*/ 524210 w 615539"/>
                  <a:gd name="connsiteY91" fmla="*/ 214855 h 438121"/>
                  <a:gd name="connsiteX92" fmla="*/ 523311 w 615539"/>
                  <a:gd name="connsiteY92" fmla="*/ 212094 h 438121"/>
                  <a:gd name="connsiteX93" fmla="*/ 522797 w 615539"/>
                  <a:gd name="connsiteY93" fmla="*/ 211066 h 438121"/>
                  <a:gd name="connsiteX94" fmla="*/ 520870 w 615539"/>
                  <a:gd name="connsiteY94" fmla="*/ 209333 h 438121"/>
                  <a:gd name="connsiteX95" fmla="*/ 518302 w 615539"/>
                  <a:gd name="connsiteY95" fmla="*/ 208562 h 438121"/>
                  <a:gd name="connsiteX96" fmla="*/ 511622 w 615539"/>
                  <a:gd name="connsiteY96" fmla="*/ 208562 h 438121"/>
                  <a:gd name="connsiteX97" fmla="*/ 510851 w 615539"/>
                  <a:gd name="connsiteY97" fmla="*/ 208305 h 438121"/>
                  <a:gd name="connsiteX98" fmla="*/ 509053 w 615539"/>
                  <a:gd name="connsiteY98" fmla="*/ 206828 h 438121"/>
                  <a:gd name="connsiteX99" fmla="*/ 508732 w 615539"/>
                  <a:gd name="connsiteY99" fmla="*/ 206315 h 438121"/>
                  <a:gd name="connsiteX100" fmla="*/ 507833 w 615539"/>
                  <a:gd name="connsiteY100" fmla="*/ 203104 h 438121"/>
                  <a:gd name="connsiteX101" fmla="*/ 506869 w 615539"/>
                  <a:gd name="connsiteY101" fmla="*/ 195848 h 438121"/>
                  <a:gd name="connsiteX102" fmla="*/ 506034 w 615539"/>
                  <a:gd name="connsiteY102" fmla="*/ 193472 h 438121"/>
                  <a:gd name="connsiteX103" fmla="*/ 503915 w 615539"/>
                  <a:gd name="connsiteY103" fmla="*/ 190326 h 438121"/>
                  <a:gd name="connsiteX104" fmla="*/ 501731 w 615539"/>
                  <a:gd name="connsiteY104" fmla="*/ 188528 h 438121"/>
                  <a:gd name="connsiteX105" fmla="*/ 499291 w 615539"/>
                  <a:gd name="connsiteY105" fmla="*/ 189106 h 438121"/>
                  <a:gd name="connsiteX106" fmla="*/ 496465 w 615539"/>
                  <a:gd name="connsiteY106" fmla="*/ 190197 h 438121"/>
                  <a:gd name="connsiteX107" fmla="*/ 495887 w 615539"/>
                  <a:gd name="connsiteY107" fmla="*/ 190261 h 438121"/>
                  <a:gd name="connsiteX108" fmla="*/ 492033 w 615539"/>
                  <a:gd name="connsiteY108" fmla="*/ 189555 h 438121"/>
                  <a:gd name="connsiteX109" fmla="*/ 491712 w 615539"/>
                  <a:gd name="connsiteY109" fmla="*/ 189427 h 438121"/>
                  <a:gd name="connsiteX110" fmla="*/ 485354 w 615539"/>
                  <a:gd name="connsiteY110" fmla="*/ 186216 h 438121"/>
                  <a:gd name="connsiteX111" fmla="*/ 485033 w 615539"/>
                  <a:gd name="connsiteY111" fmla="*/ 185959 h 438121"/>
                  <a:gd name="connsiteX112" fmla="*/ 483620 w 615539"/>
                  <a:gd name="connsiteY112" fmla="*/ 184354 h 438121"/>
                  <a:gd name="connsiteX113" fmla="*/ 482977 w 615539"/>
                  <a:gd name="connsiteY113" fmla="*/ 184161 h 438121"/>
                  <a:gd name="connsiteX114" fmla="*/ 480408 w 615539"/>
                  <a:gd name="connsiteY114" fmla="*/ 185317 h 438121"/>
                  <a:gd name="connsiteX115" fmla="*/ 480087 w 615539"/>
                  <a:gd name="connsiteY115" fmla="*/ 185381 h 438121"/>
                  <a:gd name="connsiteX116" fmla="*/ 478481 w 615539"/>
                  <a:gd name="connsiteY116" fmla="*/ 185638 h 438121"/>
                  <a:gd name="connsiteX117" fmla="*/ 478225 w 615539"/>
                  <a:gd name="connsiteY117" fmla="*/ 185638 h 438121"/>
                  <a:gd name="connsiteX118" fmla="*/ 475013 w 615539"/>
                  <a:gd name="connsiteY118" fmla="*/ 185446 h 438121"/>
                  <a:gd name="connsiteX119" fmla="*/ 472573 w 615539"/>
                  <a:gd name="connsiteY119" fmla="*/ 186216 h 438121"/>
                  <a:gd name="connsiteX120" fmla="*/ 471288 w 615539"/>
                  <a:gd name="connsiteY120" fmla="*/ 187693 h 438121"/>
                  <a:gd name="connsiteX121" fmla="*/ 470197 w 615539"/>
                  <a:gd name="connsiteY121" fmla="*/ 189619 h 438121"/>
                  <a:gd name="connsiteX122" fmla="*/ 469940 w 615539"/>
                  <a:gd name="connsiteY122" fmla="*/ 189940 h 438121"/>
                  <a:gd name="connsiteX123" fmla="*/ 467627 w 615539"/>
                  <a:gd name="connsiteY123" fmla="*/ 191738 h 438121"/>
                  <a:gd name="connsiteX124" fmla="*/ 466407 w 615539"/>
                  <a:gd name="connsiteY124" fmla="*/ 191867 h 438121"/>
                  <a:gd name="connsiteX125" fmla="*/ 465765 w 615539"/>
                  <a:gd name="connsiteY125" fmla="*/ 190839 h 438121"/>
                  <a:gd name="connsiteX126" fmla="*/ 465765 w 615539"/>
                  <a:gd name="connsiteY126" fmla="*/ 180373 h 438121"/>
                  <a:gd name="connsiteX127" fmla="*/ 465893 w 615539"/>
                  <a:gd name="connsiteY127" fmla="*/ 179795 h 438121"/>
                  <a:gd name="connsiteX128" fmla="*/ 468398 w 615539"/>
                  <a:gd name="connsiteY128" fmla="*/ 175493 h 438121"/>
                  <a:gd name="connsiteX129" fmla="*/ 468591 w 615539"/>
                  <a:gd name="connsiteY129" fmla="*/ 175236 h 438121"/>
                  <a:gd name="connsiteX130" fmla="*/ 518558 w 615539"/>
                  <a:gd name="connsiteY130" fmla="*/ 129131 h 438121"/>
                  <a:gd name="connsiteX131" fmla="*/ 527871 w 615539"/>
                  <a:gd name="connsiteY131" fmla="*/ 120270 h 438121"/>
                  <a:gd name="connsiteX132" fmla="*/ 528128 w 615539"/>
                  <a:gd name="connsiteY132" fmla="*/ 120077 h 438121"/>
                  <a:gd name="connsiteX133" fmla="*/ 529926 w 615539"/>
                  <a:gd name="connsiteY133" fmla="*/ 119178 h 438121"/>
                  <a:gd name="connsiteX134" fmla="*/ 530183 w 615539"/>
                  <a:gd name="connsiteY134" fmla="*/ 119050 h 438121"/>
                  <a:gd name="connsiteX135" fmla="*/ 534936 w 615539"/>
                  <a:gd name="connsiteY135" fmla="*/ 117958 h 438121"/>
                  <a:gd name="connsiteX136" fmla="*/ 536477 w 615539"/>
                  <a:gd name="connsiteY136" fmla="*/ 116802 h 438121"/>
                  <a:gd name="connsiteX137" fmla="*/ 545726 w 615539"/>
                  <a:gd name="connsiteY137" fmla="*/ 105308 h 438121"/>
                  <a:gd name="connsiteX138" fmla="*/ 549387 w 615539"/>
                  <a:gd name="connsiteY138" fmla="*/ 99272 h 438121"/>
                  <a:gd name="connsiteX139" fmla="*/ 549965 w 615539"/>
                  <a:gd name="connsiteY139" fmla="*/ 93622 h 438121"/>
                  <a:gd name="connsiteX140" fmla="*/ 545469 w 615539"/>
                  <a:gd name="connsiteY140" fmla="*/ 88742 h 438121"/>
                  <a:gd name="connsiteX141" fmla="*/ 540010 w 615539"/>
                  <a:gd name="connsiteY141" fmla="*/ 86558 h 438121"/>
                  <a:gd name="connsiteX142" fmla="*/ 537569 w 615539"/>
                  <a:gd name="connsiteY142" fmla="*/ 85081 h 438121"/>
                  <a:gd name="connsiteX143" fmla="*/ 537184 w 615539"/>
                  <a:gd name="connsiteY143" fmla="*/ 84696 h 438121"/>
                  <a:gd name="connsiteX144" fmla="*/ 535129 w 615539"/>
                  <a:gd name="connsiteY144" fmla="*/ 81486 h 438121"/>
                  <a:gd name="connsiteX145" fmla="*/ 524596 w 615539"/>
                  <a:gd name="connsiteY145" fmla="*/ 54516 h 438121"/>
                  <a:gd name="connsiteX146" fmla="*/ 520549 w 615539"/>
                  <a:gd name="connsiteY146" fmla="*/ 49187 h 438121"/>
                  <a:gd name="connsiteX147" fmla="*/ 515347 w 615539"/>
                  <a:gd name="connsiteY147" fmla="*/ 46682 h 438121"/>
                  <a:gd name="connsiteX148" fmla="*/ 512457 w 615539"/>
                  <a:gd name="connsiteY148" fmla="*/ 46875 h 438121"/>
                  <a:gd name="connsiteX149" fmla="*/ 509824 w 615539"/>
                  <a:gd name="connsiteY149" fmla="*/ 47325 h 438121"/>
                  <a:gd name="connsiteX150" fmla="*/ 506677 w 615539"/>
                  <a:gd name="connsiteY150" fmla="*/ 47325 h 438121"/>
                  <a:gd name="connsiteX151" fmla="*/ 506163 w 615539"/>
                  <a:gd name="connsiteY151" fmla="*/ 47196 h 438121"/>
                  <a:gd name="connsiteX152" fmla="*/ 503208 w 615539"/>
                  <a:gd name="connsiteY152" fmla="*/ 45591 h 438121"/>
                  <a:gd name="connsiteX153" fmla="*/ 502887 w 615539"/>
                  <a:gd name="connsiteY153" fmla="*/ 45334 h 438121"/>
                  <a:gd name="connsiteX154" fmla="*/ 500126 w 615539"/>
                  <a:gd name="connsiteY154" fmla="*/ 42123 h 438121"/>
                  <a:gd name="connsiteX155" fmla="*/ 499869 w 615539"/>
                  <a:gd name="connsiteY155" fmla="*/ 41674 h 438121"/>
                  <a:gd name="connsiteX156" fmla="*/ 498970 w 615539"/>
                  <a:gd name="connsiteY156" fmla="*/ 38014 h 438121"/>
                  <a:gd name="connsiteX157" fmla="*/ 498070 w 615539"/>
                  <a:gd name="connsiteY157" fmla="*/ 30501 h 438121"/>
                  <a:gd name="connsiteX158" fmla="*/ 496722 w 615539"/>
                  <a:gd name="connsiteY158" fmla="*/ 26712 h 438121"/>
                  <a:gd name="connsiteX159" fmla="*/ 490685 w 615539"/>
                  <a:gd name="connsiteY159" fmla="*/ 16438 h 438121"/>
                  <a:gd name="connsiteX160" fmla="*/ 490556 w 615539"/>
                  <a:gd name="connsiteY160" fmla="*/ 16053 h 438121"/>
                  <a:gd name="connsiteX161" fmla="*/ 489850 w 615539"/>
                  <a:gd name="connsiteY161" fmla="*/ 12650 h 438121"/>
                  <a:gd name="connsiteX162" fmla="*/ 489143 w 615539"/>
                  <a:gd name="connsiteY162" fmla="*/ 3082 h 438121"/>
                  <a:gd name="connsiteX163" fmla="*/ 488180 w 615539"/>
                  <a:gd name="connsiteY163" fmla="*/ 64 h 438121"/>
                  <a:gd name="connsiteX164" fmla="*/ 487987 w 615539"/>
                  <a:gd name="connsiteY164" fmla="*/ 0 h 438121"/>
                  <a:gd name="connsiteX165" fmla="*/ 485803 w 615539"/>
                  <a:gd name="connsiteY165" fmla="*/ 899 h 438121"/>
                  <a:gd name="connsiteX166" fmla="*/ 484005 w 615539"/>
                  <a:gd name="connsiteY166" fmla="*/ 2312 h 438121"/>
                  <a:gd name="connsiteX167" fmla="*/ 476555 w 615539"/>
                  <a:gd name="connsiteY167" fmla="*/ 12650 h 438121"/>
                  <a:gd name="connsiteX168" fmla="*/ 476298 w 615539"/>
                  <a:gd name="connsiteY168" fmla="*/ 12907 h 438121"/>
                  <a:gd name="connsiteX169" fmla="*/ 474243 w 615539"/>
                  <a:gd name="connsiteY169" fmla="*/ 14319 h 438121"/>
                  <a:gd name="connsiteX170" fmla="*/ 469940 w 615539"/>
                  <a:gd name="connsiteY170" fmla="*/ 17273 h 438121"/>
                  <a:gd name="connsiteX171" fmla="*/ 469362 w 615539"/>
                  <a:gd name="connsiteY171" fmla="*/ 17466 h 438121"/>
                  <a:gd name="connsiteX172" fmla="*/ 463645 w 615539"/>
                  <a:gd name="connsiteY172" fmla="*/ 17915 h 438121"/>
                  <a:gd name="connsiteX173" fmla="*/ 463132 w 615539"/>
                  <a:gd name="connsiteY173" fmla="*/ 17851 h 438121"/>
                  <a:gd name="connsiteX174" fmla="*/ 457415 w 615539"/>
                  <a:gd name="connsiteY174" fmla="*/ 15539 h 438121"/>
                  <a:gd name="connsiteX175" fmla="*/ 452213 w 615539"/>
                  <a:gd name="connsiteY175" fmla="*/ 12650 h 438121"/>
                  <a:gd name="connsiteX176" fmla="*/ 449130 w 615539"/>
                  <a:gd name="connsiteY176" fmla="*/ 14769 h 438121"/>
                  <a:gd name="connsiteX177" fmla="*/ 446883 w 615539"/>
                  <a:gd name="connsiteY177" fmla="*/ 15796 h 438121"/>
                  <a:gd name="connsiteX178" fmla="*/ 446305 w 615539"/>
                  <a:gd name="connsiteY178" fmla="*/ 15860 h 438121"/>
                  <a:gd name="connsiteX179" fmla="*/ 444506 w 615539"/>
                  <a:gd name="connsiteY179" fmla="*/ 15604 h 438121"/>
                  <a:gd name="connsiteX180" fmla="*/ 443607 w 615539"/>
                  <a:gd name="connsiteY180" fmla="*/ 14962 h 438121"/>
                  <a:gd name="connsiteX181" fmla="*/ 442708 w 615539"/>
                  <a:gd name="connsiteY181" fmla="*/ 13164 h 438121"/>
                  <a:gd name="connsiteX182" fmla="*/ 442579 w 615539"/>
                  <a:gd name="connsiteY182" fmla="*/ 12778 h 438121"/>
                  <a:gd name="connsiteX183" fmla="*/ 442130 w 615539"/>
                  <a:gd name="connsiteY183" fmla="*/ 7834 h 438121"/>
                  <a:gd name="connsiteX184" fmla="*/ 440139 w 615539"/>
                  <a:gd name="connsiteY184" fmla="*/ 11173 h 438121"/>
                  <a:gd name="connsiteX185" fmla="*/ 439625 w 615539"/>
                  <a:gd name="connsiteY185" fmla="*/ 11622 h 438121"/>
                  <a:gd name="connsiteX186" fmla="*/ 437570 w 615539"/>
                  <a:gd name="connsiteY186" fmla="*/ 12521 h 438121"/>
                  <a:gd name="connsiteX187" fmla="*/ 436992 w 615539"/>
                  <a:gd name="connsiteY187" fmla="*/ 12586 h 438121"/>
                  <a:gd name="connsiteX188" fmla="*/ 436863 w 615539"/>
                  <a:gd name="connsiteY188" fmla="*/ 12521 h 438121"/>
                  <a:gd name="connsiteX189" fmla="*/ 436478 w 615539"/>
                  <a:gd name="connsiteY189" fmla="*/ 12329 h 438121"/>
                  <a:gd name="connsiteX190" fmla="*/ 433523 w 615539"/>
                  <a:gd name="connsiteY190" fmla="*/ 10017 h 438121"/>
                  <a:gd name="connsiteX191" fmla="*/ 433267 w 615539"/>
                  <a:gd name="connsiteY191" fmla="*/ 9696 h 438121"/>
                  <a:gd name="connsiteX192" fmla="*/ 431083 w 615539"/>
                  <a:gd name="connsiteY192" fmla="*/ 5972 h 438121"/>
                  <a:gd name="connsiteX193" fmla="*/ 430248 w 615539"/>
                  <a:gd name="connsiteY193" fmla="*/ 5137 h 438121"/>
                  <a:gd name="connsiteX194" fmla="*/ 429220 w 615539"/>
                  <a:gd name="connsiteY194" fmla="*/ 5394 h 438121"/>
                  <a:gd name="connsiteX195" fmla="*/ 428193 w 615539"/>
                  <a:gd name="connsiteY195" fmla="*/ 6742 h 438121"/>
                  <a:gd name="connsiteX196" fmla="*/ 426651 w 615539"/>
                  <a:gd name="connsiteY196" fmla="*/ 10467 h 438121"/>
                  <a:gd name="connsiteX197" fmla="*/ 426523 w 615539"/>
                  <a:gd name="connsiteY197" fmla="*/ 10723 h 438121"/>
                  <a:gd name="connsiteX198" fmla="*/ 425174 w 615539"/>
                  <a:gd name="connsiteY198" fmla="*/ 12521 h 438121"/>
                  <a:gd name="connsiteX199" fmla="*/ 421706 w 615539"/>
                  <a:gd name="connsiteY199" fmla="*/ 16503 h 438121"/>
                  <a:gd name="connsiteX200" fmla="*/ 421513 w 615539"/>
                  <a:gd name="connsiteY200" fmla="*/ 16695 h 438121"/>
                  <a:gd name="connsiteX201" fmla="*/ 419458 w 615539"/>
                  <a:gd name="connsiteY201" fmla="*/ 18044 h 438121"/>
                  <a:gd name="connsiteX202" fmla="*/ 418559 w 615539"/>
                  <a:gd name="connsiteY202" fmla="*/ 18236 h 438121"/>
                  <a:gd name="connsiteX203" fmla="*/ 416504 w 615539"/>
                  <a:gd name="connsiteY203" fmla="*/ 17787 h 438121"/>
                  <a:gd name="connsiteX204" fmla="*/ 415797 w 615539"/>
                  <a:gd name="connsiteY204" fmla="*/ 17337 h 438121"/>
                  <a:gd name="connsiteX205" fmla="*/ 414898 w 615539"/>
                  <a:gd name="connsiteY205" fmla="*/ 15989 h 438121"/>
                  <a:gd name="connsiteX206" fmla="*/ 414705 w 615539"/>
                  <a:gd name="connsiteY206" fmla="*/ 15475 h 438121"/>
                  <a:gd name="connsiteX207" fmla="*/ 414770 w 615539"/>
                  <a:gd name="connsiteY207" fmla="*/ 14962 h 438121"/>
                  <a:gd name="connsiteX208" fmla="*/ 415219 w 615539"/>
                  <a:gd name="connsiteY208" fmla="*/ 13613 h 438121"/>
                  <a:gd name="connsiteX209" fmla="*/ 416183 w 615539"/>
                  <a:gd name="connsiteY209" fmla="*/ 11944 h 438121"/>
                  <a:gd name="connsiteX210" fmla="*/ 416439 w 615539"/>
                  <a:gd name="connsiteY210" fmla="*/ 11109 h 438121"/>
                  <a:gd name="connsiteX211" fmla="*/ 415605 w 615539"/>
                  <a:gd name="connsiteY211" fmla="*/ 10274 h 438121"/>
                  <a:gd name="connsiteX212" fmla="*/ 412714 w 615539"/>
                  <a:gd name="connsiteY212" fmla="*/ 11173 h 438121"/>
                  <a:gd name="connsiteX213" fmla="*/ 406677 w 615539"/>
                  <a:gd name="connsiteY213" fmla="*/ 14512 h 438121"/>
                  <a:gd name="connsiteX214" fmla="*/ 405778 w 615539"/>
                  <a:gd name="connsiteY214" fmla="*/ 14576 h 438121"/>
                  <a:gd name="connsiteX215" fmla="*/ 405072 w 615539"/>
                  <a:gd name="connsiteY215" fmla="*/ 13998 h 438121"/>
                  <a:gd name="connsiteX216" fmla="*/ 403916 w 615539"/>
                  <a:gd name="connsiteY216" fmla="*/ 11687 h 438121"/>
                  <a:gd name="connsiteX217" fmla="*/ 403787 w 615539"/>
                  <a:gd name="connsiteY217" fmla="*/ 11237 h 438121"/>
                  <a:gd name="connsiteX218" fmla="*/ 403594 w 615539"/>
                  <a:gd name="connsiteY218" fmla="*/ 7705 h 438121"/>
                  <a:gd name="connsiteX219" fmla="*/ 402888 w 615539"/>
                  <a:gd name="connsiteY219" fmla="*/ 5137 h 438121"/>
                  <a:gd name="connsiteX220" fmla="*/ 400126 w 615539"/>
                  <a:gd name="connsiteY220" fmla="*/ 3853 h 438121"/>
                  <a:gd name="connsiteX221" fmla="*/ 393704 w 615539"/>
                  <a:gd name="connsiteY221" fmla="*/ 2954 h 438121"/>
                  <a:gd name="connsiteX222" fmla="*/ 390685 w 615539"/>
                  <a:gd name="connsiteY222" fmla="*/ 2761 h 438121"/>
                  <a:gd name="connsiteX223" fmla="*/ 389400 w 615539"/>
                  <a:gd name="connsiteY223" fmla="*/ 3403 h 438121"/>
                  <a:gd name="connsiteX224" fmla="*/ 389529 w 615539"/>
                  <a:gd name="connsiteY224" fmla="*/ 5009 h 438121"/>
                  <a:gd name="connsiteX225" fmla="*/ 391327 w 615539"/>
                  <a:gd name="connsiteY225" fmla="*/ 6999 h 438121"/>
                  <a:gd name="connsiteX226" fmla="*/ 391520 w 615539"/>
                  <a:gd name="connsiteY226" fmla="*/ 7384 h 438121"/>
                  <a:gd name="connsiteX227" fmla="*/ 392226 w 615539"/>
                  <a:gd name="connsiteY227" fmla="*/ 9182 h 438121"/>
                  <a:gd name="connsiteX228" fmla="*/ 392291 w 615539"/>
                  <a:gd name="connsiteY228" fmla="*/ 9760 h 438121"/>
                  <a:gd name="connsiteX229" fmla="*/ 392034 w 615539"/>
                  <a:gd name="connsiteY229" fmla="*/ 10338 h 438121"/>
                  <a:gd name="connsiteX230" fmla="*/ 390556 w 615539"/>
                  <a:gd name="connsiteY230" fmla="*/ 12008 h 438121"/>
                  <a:gd name="connsiteX231" fmla="*/ 389529 w 615539"/>
                  <a:gd name="connsiteY231" fmla="*/ 14255 h 438121"/>
                  <a:gd name="connsiteX232" fmla="*/ 389079 w 615539"/>
                  <a:gd name="connsiteY232" fmla="*/ 16631 h 438121"/>
                  <a:gd name="connsiteX233" fmla="*/ 388565 w 615539"/>
                  <a:gd name="connsiteY233" fmla="*/ 17402 h 438121"/>
                  <a:gd name="connsiteX234" fmla="*/ 387217 w 615539"/>
                  <a:gd name="connsiteY234" fmla="*/ 18301 h 438121"/>
                  <a:gd name="connsiteX235" fmla="*/ 386639 w 615539"/>
                  <a:gd name="connsiteY235" fmla="*/ 18493 h 438121"/>
                  <a:gd name="connsiteX236" fmla="*/ 380024 w 615539"/>
                  <a:gd name="connsiteY236" fmla="*/ 18750 h 438121"/>
                  <a:gd name="connsiteX237" fmla="*/ 377583 w 615539"/>
                  <a:gd name="connsiteY237" fmla="*/ 19135 h 438121"/>
                  <a:gd name="connsiteX238" fmla="*/ 377069 w 615539"/>
                  <a:gd name="connsiteY238" fmla="*/ 20291 h 438121"/>
                  <a:gd name="connsiteX239" fmla="*/ 377198 w 615539"/>
                  <a:gd name="connsiteY239" fmla="*/ 21511 h 438121"/>
                  <a:gd name="connsiteX240" fmla="*/ 378611 w 615539"/>
                  <a:gd name="connsiteY240" fmla="*/ 23566 h 438121"/>
                  <a:gd name="connsiteX241" fmla="*/ 378675 w 615539"/>
                  <a:gd name="connsiteY241" fmla="*/ 24722 h 438121"/>
                  <a:gd name="connsiteX242" fmla="*/ 377647 w 615539"/>
                  <a:gd name="connsiteY242" fmla="*/ 25364 h 438121"/>
                  <a:gd name="connsiteX243" fmla="*/ 376620 w 615539"/>
                  <a:gd name="connsiteY243" fmla="*/ 25364 h 438121"/>
                  <a:gd name="connsiteX244" fmla="*/ 375142 w 615539"/>
                  <a:gd name="connsiteY244" fmla="*/ 25749 h 438121"/>
                  <a:gd name="connsiteX245" fmla="*/ 373986 w 615539"/>
                  <a:gd name="connsiteY245" fmla="*/ 26584 h 438121"/>
                  <a:gd name="connsiteX246" fmla="*/ 373408 w 615539"/>
                  <a:gd name="connsiteY246" fmla="*/ 28061 h 438121"/>
                  <a:gd name="connsiteX247" fmla="*/ 372573 w 615539"/>
                  <a:gd name="connsiteY247" fmla="*/ 28767 h 438121"/>
                  <a:gd name="connsiteX248" fmla="*/ 368077 w 615539"/>
                  <a:gd name="connsiteY248" fmla="*/ 29602 h 438121"/>
                  <a:gd name="connsiteX249" fmla="*/ 365894 w 615539"/>
                  <a:gd name="connsiteY249" fmla="*/ 31400 h 438121"/>
                  <a:gd name="connsiteX250" fmla="*/ 364224 w 615539"/>
                  <a:gd name="connsiteY250" fmla="*/ 33455 h 438121"/>
                  <a:gd name="connsiteX251" fmla="*/ 363132 w 615539"/>
                  <a:gd name="connsiteY251" fmla="*/ 35831 h 438121"/>
                  <a:gd name="connsiteX252" fmla="*/ 362875 w 615539"/>
                  <a:gd name="connsiteY252" fmla="*/ 36152 h 438121"/>
                  <a:gd name="connsiteX253" fmla="*/ 362811 w 615539"/>
                  <a:gd name="connsiteY253" fmla="*/ 36216 h 438121"/>
                  <a:gd name="connsiteX254" fmla="*/ 362811 w 615539"/>
                  <a:gd name="connsiteY254" fmla="*/ 36216 h 438121"/>
                  <a:gd name="connsiteX255" fmla="*/ 362811 w 615539"/>
                  <a:gd name="connsiteY255" fmla="*/ 36216 h 438121"/>
                  <a:gd name="connsiteX256" fmla="*/ 362618 w 615539"/>
                  <a:gd name="connsiteY256" fmla="*/ 36408 h 438121"/>
                  <a:gd name="connsiteX257" fmla="*/ 361912 w 615539"/>
                  <a:gd name="connsiteY257" fmla="*/ 36922 h 438121"/>
                  <a:gd name="connsiteX258" fmla="*/ 361527 w 615539"/>
                  <a:gd name="connsiteY258" fmla="*/ 37115 h 438121"/>
                  <a:gd name="connsiteX259" fmla="*/ 361462 w 615539"/>
                  <a:gd name="connsiteY259" fmla="*/ 37179 h 438121"/>
                  <a:gd name="connsiteX260" fmla="*/ 360949 w 615539"/>
                  <a:gd name="connsiteY260" fmla="*/ 37179 h 438121"/>
                  <a:gd name="connsiteX261" fmla="*/ 359343 w 615539"/>
                  <a:gd name="connsiteY261" fmla="*/ 36730 h 438121"/>
                  <a:gd name="connsiteX262" fmla="*/ 359022 w 615539"/>
                  <a:gd name="connsiteY262" fmla="*/ 36537 h 438121"/>
                  <a:gd name="connsiteX263" fmla="*/ 357673 w 615539"/>
                  <a:gd name="connsiteY263" fmla="*/ 35574 h 438121"/>
                  <a:gd name="connsiteX264" fmla="*/ 356324 w 615539"/>
                  <a:gd name="connsiteY264" fmla="*/ 35445 h 438121"/>
                  <a:gd name="connsiteX265" fmla="*/ 355297 w 615539"/>
                  <a:gd name="connsiteY265" fmla="*/ 36152 h 438121"/>
                  <a:gd name="connsiteX266" fmla="*/ 353884 w 615539"/>
                  <a:gd name="connsiteY266" fmla="*/ 37628 h 438121"/>
                  <a:gd name="connsiteX267" fmla="*/ 353691 w 615539"/>
                  <a:gd name="connsiteY267" fmla="*/ 37757 h 438121"/>
                  <a:gd name="connsiteX268" fmla="*/ 351893 w 615539"/>
                  <a:gd name="connsiteY268" fmla="*/ 38913 h 438121"/>
                  <a:gd name="connsiteX269" fmla="*/ 351379 w 615539"/>
                  <a:gd name="connsiteY269" fmla="*/ 39105 h 438121"/>
                  <a:gd name="connsiteX270" fmla="*/ 347076 w 615539"/>
                  <a:gd name="connsiteY270" fmla="*/ 39491 h 438121"/>
                  <a:gd name="connsiteX271" fmla="*/ 346626 w 615539"/>
                  <a:gd name="connsiteY271" fmla="*/ 39555 h 438121"/>
                  <a:gd name="connsiteX272" fmla="*/ 346626 w 615539"/>
                  <a:gd name="connsiteY272" fmla="*/ 39555 h 438121"/>
                  <a:gd name="connsiteX273" fmla="*/ 346626 w 615539"/>
                  <a:gd name="connsiteY273" fmla="*/ 39555 h 438121"/>
                  <a:gd name="connsiteX274" fmla="*/ 346112 w 615539"/>
                  <a:gd name="connsiteY274" fmla="*/ 39491 h 438121"/>
                  <a:gd name="connsiteX275" fmla="*/ 343607 w 615539"/>
                  <a:gd name="connsiteY275" fmla="*/ 38592 h 438121"/>
                  <a:gd name="connsiteX276" fmla="*/ 340846 w 615539"/>
                  <a:gd name="connsiteY276" fmla="*/ 37436 h 438121"/>
                  <a:gd name="connsiteX277" fmla="*/ 339754 w 615539"/>
                  <a:gd name="connsiteY277" fmla="*/ 37179 h 438121"/>
                  <a:gd name="connsiteX278" fmla="*/ 336800 w 615539"/>
                  <a:gd name="connsiteY278" fmla="*/ 39748 h 438121"/>
                  <a:gd name="connsiteX279" fmla="*/ 336286 w 615539"/>
                  <a:gd name="connsiteY279" fmla="*/ 40004 h 438121"/>
                  <a:gd name="connsiteX280" fmla="*/ 332753 w 615539"/>
                  <a:gd name="connsiteY280" fmla="*/ 40775 h 438121"/>
                  <a:gd name="connsiteX281" fmla="*/ 332625 w 615539"/>
                  <a:gd name="connsiteY281" fmla="*/ 41802 h 438121"/>
                  <a:gd name="connsiteX282" fmla="*/ 332625 w 615539"/>
                  <a:gd name="connsiteY282" fmla="*/ 43729 h 438121"/>
                  <a:gd name="connsiteX283" fmla="*/ 332625 w 615539"/>
                  <a:gd name="connsiteY283" fmla="*/ 43729 h 438121"/>
                  <a:gd name="connsiteX284" fmla="*/ 332625 w 615539"/>
                  <a:gd name="connsiteY284" fmla="*/ 43729 h 438121"/>
                  <a:gd name="connsiteX285" fmla="*/ 332561 w 615539"/>
                  <a:gd name="connsiteY285" fmla="*/ 44050 h 438121"/>
                  <a:gd name="connsiteX286" fmla="*/ 332111 w 615539"/>
                  <a:gd name="connsiteY286" fmla="*/ 45655 h 438121"/>
                  <a:gd name="connsiteX287" fmla="*/ 331405 w 615539"/>
                  <a:gd name="connsiteY287" fmla="*/ 46426 h 438121"/>
                  <a:gd name="connsiteX288" fmla="*/ 329349 w 615539"/>
                  <a:gd name="connsiteY288" fmla="*/ 47132 h 438121"/>
                  <a:gd name="connsiteX289" fmla="*/ 328964 w 615539"/>
                  <a:gd name="connsiteY289" fmla="*/ 47196 h 438121"/>
                  <a:gd name="connsiteX290" fmla="*/ 327358 w 615539"/>
                  <a:gd name="connsiteY290" fmla="*/ 47196 h 438121"/>
                  <a:gd name="connsiteX291" fmla="*/ 327102 w 615539"/>
                  <a:gd name="connsiteY291" fmla="*/ 47196 h 438121"/>
                  <a:gd name="connsiteX292" fmla="*/ 323119 w 615539"/>
                  <a:gd name="connsiteY292" fmla="*/ 46361 h 438121"/>
                  <a:gd name="connsiteX293" fmla="*/ 322028 w 615539"/>
                  <a:gd name="connsiteY293" fmla="*/ 47196 h 438121"/>
                  <a:gd name="connsiteX294" fmla="*/ 322541 w 615539"/>
                  <a:gd name="connsiteY294" fmla="*/ 49700 h 438121"/>
                  <a:gd name="connsiteX295" fmla="*/ 322798 w 615539"/>
                  <a:gd name="connsiteY295" fmla="*/ 52333 h 438121"/>
                  <a:gd name="connsiteX296" fmla="*/ 322798 w 615539"/>
                  <a:gd name="connsiteY296" fmla="*/ 52333 h 438121"/>
                  <a:gd name="connsiteX297" fmla="*/ 322798 w 615539"/>
                  <a:gd name="connsiteY297" fmla="*/ 52333 h 438121"/>
                  <a:gd name="connsiteX298" fmla="*/ 322541 w 615539"/>
                  <a:gd name="connsiteY298" fmla="*/ 53168 h 438121"/>
                  <a:gd name="connsiteX299" fmla="*/ 321771 w 615539"/>
                  <a:gd name="connsiteY299" fmla="*/ 53553 h 438121"/>
                  <a:gd name="connsiteX300" fmla="*/ 318367 w 615539"/>
                  <a:gd name="connsiteY300" fmla="*/ 53810 h 438121"/>
                  <a:gd name="connsiteX301" fmla="*/ 317403 w 615539"/>
                  <a:gd name="connsiteY301" fmla="*/ 53361 h 438121"/>
                  <a:gd name="connsiteX302" fmla="*/ 315669 w 615539"/>
                  <a:gd name="connsiteY302" fmla="*/ 51242 h 438121"/>
                  <a:gd name="connsiteX303" fmla="*/ 314899 w 615539"/>
                  <a:gd name="connsiteY303" fmla="*/ 50728 h 438121"/>
                  <a:gd name="connsiteX304" fmla="*/ 313678 w 615539"/>
                  <a:gd name="connsiteY304" fmla="*/ 51049 h 438121"/>
                  <a:gd name="connsiteX305" fmla="*/ 308540 w 615539"/>
                  <a:gd name="connsiteY305" fmla="*/ 53746 h 438121"/>
                  <a:gd name="connsiteX306" fmla="*/ 308027 w 615539"/>
                  <a:gd name="connsiteY306" fmla="*/ 53874 h 438121"/>
                  <a:gd name="connsiteX307" fmla="*/ 305971 w 615539"/>
                  <a:gd name="connsiteY307" fmla="*/ 53874 h 438121"/>
                  <a:gd name="connsiteX308" fmla="*/ 305586 w 615539"/>
                  <a:gd name="connsiteY308" fmla="*/ 53810 h 438121"/>
                  <a:gd name="connsiteX309" fmla="*/ 304237 w 615539"/>
                  <a:gd name="connsiteY309" fmla="*/ 53361 h 438121"/>
                  <a:gd name="connsiteX310" fmla="*/ 303466 w 615539"/>
                  <a:gd name="connsiteY310" fmla="*/ 52397 h 438121"/>
                  <a:gd name="connsiteX311" fmla="*/ 303338 w 615539"/>
                  <a:gd name="connsiteY311" fmla="*/ 51306 h 438121"/>
                  <a:gd name="connsiteX312" fmla="*/ 302118 w 615539"/>
                  <a:gd name="connsiteY312" fmla="*/ 50921 h 438121"/>
                  <a:gd name="connsiteX313" fmla="*/ 301090 w 615539"/>
                  <a:gd name="connsiteY313" fmla="*/ 51306 h 438121"/>
                  <a:gd name="connsiteX314" fmla="*/ 300255 w 615539"/>
                  <a:gd name="connsiteY314" fmla="*/ 52911 h 438121"/>
                  <a:gd name="connsiteX315" fmla="*/ 300448 w 615539"/>
                  <a:gd name="connsiteY315" fmla="*/ 58754 h 438121"/>
                  <a:gd name="connsiteX316" fmla="*/ 300448 w 615539"/>
                  <a:gd name="connsiteY316" fmla="*/ 58754 h 438121"/>
                  <a:gd name="connsiteX317" fmla="*/ 300448 w 615539"/>
                  <a:gd name="connsiteY317" fmla="*/ 58754 h 438121"/>
                  <a:gd name="connsiteX318" fmla="*/ 299934 w 615539"/>
                  <a:gd name="connsiteY318" fmla="*/ 59782 h 438121"/>
                  <a:gd name="connsiteX319" fmla="*/ 298136 w 615539"/>
                  <a:gd name="connsiteY319" fmla="*/ 60938 h 438121"/>
                  <a:gd name="connsiteX320" fmla="*/ 297365 w 615539"/>
                  <a:gd name="connsiteY320" fmla="*/ 61130 h 438121"/>
                  <a:gd name="connsiteX321" fmla="*/ 287346 w 615539"/>
                  <a:gd name="connsiteY321" fmla="*/ 59782 h 438121"/>
                  <a:gd name="connsiteX322" fmla="*/ 285676 w 615539"/>
                  <a:gd name="connsiteY322" fmla="*/ 59204 h 438121"/>
                  <a:gd name="connsiteX323" fmla="*/ 284520 w 615539"/>
                  <a:gd name="connsiteY323" fmla="*/ 60103 h 438121"/>
                  <a:gd name="connsiteX324" fmla="*/ 282593 w 615539"/>
                  <a:gd name="connsiteY324" fmla="*/ 63570 h 438121"/>
                  <a:gd name="connsiteX325" fmla="*/ 282400 w 615539"/>
                  <a:gd name="connsiteY325" fmla="*/ 63827 h 438121"/>
                  <a:gd name="connsiteX326" fmla="*/ 281244 w 615539"/>
                  <a:gd name="connsiteY326" fmla="*/ 64983 h 438121"/>
                  <a:gd name="connsiteX327" fmla="*/ 280859 w 615539"/>
                  <a:gd name="connsiteY327" fmla="*/ 65240 h 438121"/>
                  <a:gd name="connsiteX328" fmla="*/ 278354 w 615539"/>
                  <a:gd name="connsiteY328" fmla="*/ 66139 h 438121"/>
                  <a:gd name="connsiteX329" fmla="*/ 277905 w 615539"/>
                  <a:gd name="connsiteY329" fmla="*/ 66203 h 438121"/>
                  <a:gd name="connsiteX330" fmla="*/ 277776 w 615539"/>
                  <a:gd name="connsiteY330" fmla="*/ 66203 h 438121"/>
                  <a:gd name="connsiteX331" fmla="*/ 277262 w 615539"/>
                  <a:gd name="connsiteY331" fmla="*/ 65946 h 438121"/>
                  <a:gd name="connsiteX332" fmla="*/ 276106 w 615539"/>
                  <a:gd name="connsiteY332" fmla="*/ 65047 h 438121"/>
                  <a:gd name="connsiteX333" fmla="*/ 275849 w 615539"/>
                  <a:gd name="connsiteY333" fmla="*/ 64790 h 438121"/>
                  <a:gd name="connsiteX334" fmla="*/ 274950 w 615539"/>
                  <a:gd name="connsiteY334" fmla="*/ 63442 h 438121"/>
                  <a:gd name="connsiteX335" fmla="*/ 274436 w 615539"/>
                  <a:gd name="connsiteY335" fmla="*/ 62928 h 438121"/>
                  <a:gd name="connsiteX336" fmla="*/ 274115 w 615539"/>
                  <a:gd name="connsiteY336" fmla="*/ 62029 h 438121"/>
                  <a:gd name="connsiteX337" fmla="*/ 274115 w 615539"/>
                  <a:gd name="connsiteY337" fmla="*/ 62029 h 438121"/>
                  <a:gd name="connsiteX338" fmla="*/ 274115 w 615539"/>
                  <a:gd name="connsiteY338" fmla="*/ 62029 h 438121"/>
                  <a:gd name="connsiteX339" fmla="*/ 274436 w 615539"/>
                  <a:gd name="connsiteY339" fmla="*/ 58947 h 438121"/>
                  <a:gd name="connsiteX340" fmla="*/ 273858 w 615539"/>
                  <a:gd name="connsiteY340" fmla="*/ 58754 h 438121"/>
                  <a:gd name="connsiteX341" fmla="*/ 271097 w 615539"/>
                  <a:gd name="connsiteY341" fmla="*/ 56700 h 438121"/>
                  <a:gd name="connsiteX342" fmla="*/ 270262 w 615539"/>
                  <a:gd name="connsiteY342" fmla="*/ 56314 h 438121"/>
                  <a:gd name="connsiteX343" fmla="*/ 268849 w 615539"/>
                  <a:gd name="connsiteY343" fmla="*/ 56635 h 438121"/>
                  <a:gd name="connsiteX344" fmla="*/ 265638 w 615539"/>
                  <a:gd name="connsiteY344" fmla="*/ 59204 h 438121"/>
                  <a:gd name="connsiteX345" fmla="*/ 265124 w 615539"/>
                  <a:gd name="connsiteY345" fmla="*/ 59461 h 438121"/>
                  <a:gd name="connsiteX346" fmla="*/ 263968 w 615539"/>
                  <a:gd name="connsiteY346" fmla="*/ 59653 h 438121"/>
                  <a:gd name="connsiteX347" fmla="*/ 263711 w 615539"/>
                  <a:gd name="connsiteY347" fmla="*/ 59718 h 438121"/>
                  <a:gd name="connsiteX348" fmla="*/ 263711 w 615539"/>
                  <a:gd name="connsiteY348" fmla="*/ 59718 h 438121"/>
                  <a:gd name="connsiteX349" fmla="*/ 263711 w 615539"/>
                  <a:gd name="connsiteY349" fmla="*/ 59718 h 438121"/>
                  <a:gd name="connsiteX350" fmla="*/ 263390 w 615539"/>
                  <a:gd name="connsiteY350" fmla="*/ 59653 h 438121"/>
                  <a:gd name="connsiteX351" fmla="*/ 262490 w 615539"/>
                  <a:gd name="connsiteY351" fmla="*/ 59075 h 438121"/>
                  <a:gd name="connsiteX352" fmla="*/ 262234 w 615539"/>
                  <a:gd name="connsiteY352" fmla="*/ 58626 h 438121"/>
                  <a:gd name="connsiteX353" fmla="*/ 262105 w 615539"/>
                  <a:gd name="connsiteY353" fmla="*/ 57984 h 438121"/>
                  <a:gd name="connsiteX354" fmla="*/ 262298 w 615539"/>
                  <a:gd name="connsiteY354" fmla="*/ 56122 h 438121"/>
                  <a:gd name="connsiteX355" fmla="*/ 262169 w 615539"/>
                  <a:gd name="connsiteY355" fmla="*/ 55608 h 438121"/>
                  <a:gd name="connsiteX356" fmla="*/ 261720 w 615539"/>
                  <a:gd name="connsiteY356" fmla="*/ 55287 h 438121"/>
                  <a:gd name="connsiteX357" fmla="*/ 259086 w 615539"/>
                  <a:gd name="connsiteY357" fmla="*/ 54195 h 438121"/>
                  <a:gd name="connsiteX358" fmla="*/ 258701 w 615539"/>
                  <a:gd name="connsiteY358" fmla="*/ 53874 h 438121"/>
                  <a:gd name="connsiteX359" fmla="*/ 257160 w 615539"/>
                  <a:gd name="connsiteY359" fmla="*/ 52141 h 438121"/>
                  <a:gd name="connsiteX360" fmla="*/ 256582 w 615539"/>
                  <a:gd name="connsiteY360" fmla="*/ 52012 h 438121"/>
                  <a:gd name="connsiteX361" fmla="*/ 255169 w 615539"/>
                  <a:gd name="connsiteY361" fmla="*/ 52205 h 438121"/>
                  <a:gd name="connsiteX362" fmla="*/ 253178 w 615539"/>
                  <a:gd name="connsiteY362" fmla="*/ 52205 h 438121"/>
                  <a:gd name="connsiteX363" fmla="*/ 252279 w 615539"/>
                  <a:gd name="connsiteY363" fmla="*/ 51819 h 438121"/>
                  <a:gd name="connsiteX364" fmla="*/ 251122 w 615539"/>
                  <a:gd name="connsiteY364" fmla="*/ 50471 h 438121"/>
                  <a:gd name="connsiteX365" fmla="*/ 250031 w 615539"/>
                  <a:gd name="connsiteY365" fmla="*/ 48737 h 438121"/>
                  <a:gd name="connsiteX366" fmla="*/ 248618 w 615539"/>
                  <a:gd name="connsiteY366" fmla="*/ 47967 h 438121"/>
                  <a:gd name="connsiteX367" fmla="*/ 247462 w 615539"/>
                  <a:gd name="connsiteY367" fmla="*/ 48224 h 438121"/>
                  <a:gd name="connsiteX368" fmla="*/ 246691 w 615539"/>
                  <a:gd name="connsiteY368" fmla="*/ 49444 h 438121"/>
                  <a:gd name="connsiteX369" fmla="*/ 246498 w 615539"/>
                  <a:gd name="connsiteY369" fmla="*/ 51434 h 438121"/>
                  <a:gd name="connsiteX370" fmla="*/ 245342 w 615539"/>
                  <a:gd name="connsiteY370" fmla="*/ 52462 h 438121"/>
                  <a:gd name="connsiteX371" fmla="*/ 244186 w 615539"/>
                  <a:gd name="connsiteY371" fmla="*/ 52462 h 438121"/>
                  <a:gd name="connsiteX372" fmla="*/ 243544 w 615539"/>
                  <a:gd name="connsiteY372" fmla="*/ 52269 h 438121"/>
                  <a:gd name="connsiteX373" fmla="*/ 241296 w 615539"/>
                  <a:gd name="connsiteY373" fmla="*/ 50664 h 438121"/>
                  <a:gd name="connsiteX374" fmla="*/ 241103 w 615539"/>
                  <a:gd name="connsiteY374" fmla="*/ 50664 h 438121"/>
                  <a:gd name="connsiteX375" fmla="*/ 238663 w 615539"/>
                  <a:gd name="connsiteY375" fmla="*/ 50471 h 438121"/>
                  <a:gd name="connsiteX376" fmla="*/ 234424 w 615539"/>
                  <a:gd name="connsiteY376" fmla="*/ 51948 h 438121"/>
                  <a:gd name="connsiteX377" fmla="*/ 232947 w 615539"/>
                  <a:gd name="connsiteY377" fmla="*/ 52462 h 438121"/>
                  <a:gd name="connsiteX378" fmla="*/ 229671 w 615539"/>
                  <a:gd name="connsiteY378" fmla="*/ 52975 h 438121"/>
                  <a:gd name="connsiteX379" fmla="*/ 227295 w 615539"/>
                  <a:gd name="connsiteY379" fmla="*/ 53874 h 438121"/>
                  <a:gd name="connsiteX380" fmla="*/ 226075 w 615539"/>
                  <a:gd name="connsiteY380" fmla="*/ 54516 h 438121"/>
                  <a:gd name="connsiteX381" fmla="*/ 225047 w 615539"/>
                  <a:gd name="connsiteY381" fmla="*/ 54516 h 438121"/>
                  <a:gd name="connsiteX382" fmla="*/ 223698 w 615539"/>
                  <a:gd name="connsiteY382" fmla="*/ 53810 h 438121"/>
                  <a:gd name="connsiteX383" fmla="*/ 223249 w 615539"/>
                  <a:gd name="connsiteY383" fmla="*/ 53425 h 438121"/>
                  <a:gd name="connsiteX384" fmla="*/ 222093 w 615539"/>
                  <a:gd name="connsiteY384" fmla="*/ 51819 h 438121"/>
                  <a:gd name="connsiteX385" fmla="*/ 220808 w 615539"/>
                  <a:gd name="connsiteY385" fmla="*/ 50599 h 438121"/>
                  <a:gd name="connsiteX386" fmla="*/ 218881 w 615539"/>
                  <a:gd name="connsiteY386" fmla="*/ 50086 h 438121"/>
                  <a:gd name="connsiteX387" fmla="*/ 216248 w 615539"/>
                  <a:gd name="connsiteY387" fmla="*/ 50921 h 438121"/>
                  <a:gd name="connsiteX388" fmla="*/ 211816 w 615539"/>
                  <a:gd name="connsiteY388" fmla="*/ 52911 h 438121"/>
                  <a:gd name="connsiteX389" fmla="*/ 211495 w 615539"/>
                  <a:gd name="connsiteY389" fmla="*/ 52975 h 438121"/>
                  <a:gd name="connsiteX390" fmla="*/ 208541 w 615539"/>
                  <a:gd name="connsiteY390" fmla="*/ 53361 h 438121"/>
                  <a:gd name="connsiteX391" fmla="*/ 208091 w 615539"/>
                  <a:gd name="connsiteY391" fmla="*/ 53425 h 438121"/>
                  <a:gd name="connsiteX392" fmla="*/ 204623 w 615539"/>
                  <a:gd name="connsiteY392" fmla="*/ 53682 h 438121"/>
                  <a:gd name="connsiteX393" fmla="*/ 201926 w 615539"/>
                  <a:gd name="connsiteY393" fmla="*/ 53425 h 438121"/>
                  <a:gd name="connsiteX394" fmla="*/ 199421 w 615539"/>
                  <a:gd name="connsiteY394" fmla="*/ 53617 h 438121"/>
                  <a:gd name="connsiteX395" fmla="*/ 198650 w 615539"/>
                  <a:gd name="connsiteY395" fmla="*/ 54131 h 438121"/>
                  <a:gd name="connsiteX396" fmla="*/ 198522 w 615539"/>
                  <a:gd name="connsiteY396" fmla="*/ 54709 h 438121"/>
                  <a:gd name="connsiteX397" fmla="*/ 199164 w 615539"/>
                  <a:gd name="connsiteY397" fmla="*/ 55351 h 438121"/>
                  <a:gd name="connsiteX398" fmla="*/ 199485 w 615539"/>
                  <a:gd name="connsiteY398" fmla="*/ 55993 h 438121"/>
                  <a:gd name="connsiteX399" fmla="*/ 199742 w 615539"/>
                  <a:gd name="connsiteY399" fmla="*/ 57599 h 438121"/>
                  <a:gd name="connsiteX400" fmla="*/ 199742 w 615539"/>
                  <a:gd name="connsiteY400" fmla="*/ 57920 h 438121"/>
                  <a:gd name="connsiteX401" fmla="*/ 199742 w 615539"/>
                  <a:gd name="connsiteY401" fmla="*/ 57920 h 438121"/>
                  <a:gd name="connsiteX402" fmla="*/ 199742 w 615539"/>
                  <a:gd name="connsiteY402" fmla="*/ 57920 h 438121"/>
                  <a:gd name="connsiteX403" fmla="*/ 199035 w 615539"/>
                  <a:gd name="connsiteY403" fmla="*/ 63827 h 438121"/>
                  <a:gd name="connsiteX404" fmla="*/ 198650 w 615539"/>
                  <a:gd name="connsiteY404" fmla="*/ 64598 h 438121"/>
                  <a:gd name="connsiteX405" fmla="*/ 195888 w 615539"/>
                  <a:gd name="connsiteY405" fmla="*/ 66909 h 438121"/>
                  <a:gd name="connsiteX406" fmla="*/ 195182 w 615539"/>
                  <a:gd name="connsiteY406" fmla="*/ 67166 h 438121"/>
                  <a:gd name="connsiteX407" fmla="*/ 193769 w 615539"/>
                  <a:gd name="connsiteY407" fmla="*/ 67166 h 438121"/>
                  <a:gd name="connsiteX408" fmla="*/ 193512 w 615539"/>
                  <a:gd name="connsiteY408" fmla="*/ 67616 h 438121"/>
                  <a:gd name="connsiteX409" fmla="*/ 193319 w 615539"/>
                  <a:gd name="connsiteY409" fmla="*/ 67937 h 438121"/>
                  <a:gd name="connsiteX410" fmla="*/ 192741 w 615539"/>
                  <a:gd name="connsiteY410" fmla="*/ 75000 h 438121"/>
                  <a:gd name="connsiteX411" fmla="*/ 192677 w 615539"/>
                  <a:gd name="connsiteY411" fmla="*/ 75642 h 438121"/>
                  <a:gd name="connsiteX412" fmla="*/ 192549 w 615539"/>
                  <a:gd name="connsiteY412" fmla="*/ 76092 h 438121"/>
                  <a:gd name="connsiteX413" fmla="*/ 191650 w 615539"/>
                  <a:gd name="connsiteY413" fmla="*/ 77697 h 438121"/>
                  <a:gd name="connsiteX414" fmla="*/ 190943 w 615539"/>
                  <a:gd name="connsiteY414" fmla="*/ 78211 h 438121"/>
                  <a:gd name="connsiteX415" fmla="*/ 190108 w 615539"/>
                  <a:gd name="connsiteY415" fmla="*/ 78082 h 438121"/>
                  <a:gd name="connsiteX416" fmla="*/ 188502 w 615539"/>
                  <a:gd name="connsiteY416" fmla="*/ 77183 h 438121"/>
                  <a:gd name="connsiteX417" fmla="*/ 188310 w 615539"/>
                  <a:gd name="connsiteY417" fmla="*/ 77055 h 438121"/>
                  <a:gd name="connsiteX418" fmla="*/ 185805 w 615539"/>
                  <a:gd name="connsiteY418" fmla="*/ 74743 h 438121"/>
                  <a:gd name="connsiteX419" fmla="*/ 182979 w 615539"/>
                  <a:gd name="connsiteY419" fmla="*/ 72753 h 438121"/>
                  <a:gd name="connsiteX420" fmla="*/ 181052 w 615539"/>
                  <a:gd name="connsiteY420" fmla="*/ 72560 h 438121"/>
                  <a:gd name="connsiteX421" fmla="*/ 178804 w 615539"/>
                  <a:gd name="connsiteY421" fmla="*/ 73395 h 438121"/>
                  <a:gd name="connsiteX422" fmla="*/ 174758 w 615539"/>
                  <a:gd name="connsiteY422" fmla="*/ 74101 h 438121"/>
                  <a:gd name="connsiteX423" fmla="*/ 174501 w 615539"/>
                  <a:gd name="connsiteY423" fmla="*/ 74101 h 438121"/>
                  <a:gd name="connsiteX424" fmla="*/ 164161 w 615539"/>
                  <a:gd name="connsiteY424" fmla="*/ 73652 h 438121"/>
                  <a:gd name="connsiteX425" fmla="*/ 162298 w 615539"/>
                  <a:gd name="connsiteY425" fmla="*/ 73973 h 438121"/>
                  <a:gd name="connsiteX426" fmla="*/ 160950 w 615539"/>
                  <a:gd name="connsiteY426" fmla="*/ 76477 h 438121"/>
                  <a:gd name="connsiteX427" fmla="*/ 160821 w 615539"/>
                  <a:gd name="connsiteY427" fmla="*/ 76670 h 438121"/>
                  <a:gd name="connsiteX428" fmla="*/ 159665 w 615539"/>
                  <a:gd name="connsiteY428" fmla="*/ 78018 h 438121"/>
                  <a:gd name="connsiteX429" fmla="*/ 158638 w 615539"/>
                  <a:gd name="connsiteY429" fmla="*/ 78403 h 438121"/>
                  <a:gd name="connsiteX430" fmla="*/ 157738 w 615539"/>
                  <a:gd name="connsiteY430" fmla="*/ 77761 h 438121"/>
                  <a:gd name="connsiteX431" fmla="*/ 156197 w 615539"/>
                  <a:gd name="connsiteY431" fmla="*/ 74679 h 438121"/>
                  <a:gd name="connsiteX432" fmla="*/ 155041 w 615539"/>
                  <a:gd name="connsiteY432" fmla="*/ 73331 h 438121"/>
                  <a:gd name="connsiteX433" fmla="*/ 154399 w 615539"/>
                  <a:gd name="connsiteY433" fmla="*/ 72945 h 438121"/>
                  <a:gd name="connsiteX434" fmla="*/ 152343 w 615539"/>
                  <a:gd name="connsiteY434" fmla="*/ 73266 h 438121"/>
                  <a:gd name="connsiteX435" fmla="*/ 152022 w 615539"/>
                  <a:gd name="connsiteY435" fmla="*/ 73331 h 438121"/>
                  <a:gd name="connsiteX436" fmla="*/ 150352 w 615539"/>
                  <a:gd name="connsiteY436" fmla="*/ 74294 h 438121"/>
                  <a:gd name="connsiteX437" fmla="*/ 149132 w 615539"/>
                  <a:gd name="connsiteY437" fmla="*/ 75707 h 438121"/>
                  <a:gd name="connsiteX438" fmla="*/ 145086 w 615539"/>
                  <a:gd name="connsiteY438" fmla="*/ 81743 h 438121"/>
                  <a:gd name="connsiteX439" fmla="*/ 143994 w 615539"/>
                  <a:gd name="connsiteY439" fmla="*/ 82256 h 438121"/>
                  <a:gd name="connsiteX440" fmla="*/ 142388 w 615539"/>
                  <a:gd name="connsiteY440" fmla="*/ 81999 h 438121"/>
                  <a:gd name="connsiteX441" fmla="*/ 140269 w 615539"/>
                  <a:gd name="connsiteY441" fmla="*/ 81550 h 438121"/>
                  <a:gd name="connsiteX442" fmla="*/ 139948 w 615539"/>
                  <a:gd name="connsiteY442" fmla="*/ 81421 h 438121"/>
                  <a:gd name="connsiteX443" fmla="*/ 138342 w 615539"/>
                  <a:gd name="connsiteY443" fmla="*/ 80522 h 438121"/>
                  <a:gd name="connsiteX444" fmla="*/ 137893 w 615539"/>
                  <a:gd name="connsiteY444" fmla="*/ 80073 h 438121"/>
                  <a:gd name="connsiteX445" fmla="*/ 137571 w 615539"/>
                  <a:gd name="connsiteY445" fmla="*/ 79431 h 438121"/>
                  <a:gd name="connsiteX446" fmla="*/ 136223 w 615539"/>
                  <a:gd name="connsiteY446" fmla="*/ 78596 h 438121"/>
                  <a:gd name="connsiteX447" fmla="*/ 132819 w 615539"/>
                  <a:gd name="connsiteY447" fmla="*/ 78147 h 438121"/>
                  <a:gd name="connsiteX448" fmla="*/ 128708 w 615539"/>
                  <a:gd name="connsiteY448" fmla="*/ 78403 h 438121"/>
                  <a:gd name="connsiteX449" fmla="*/ 127424 w 615539"/>
                  <a:gd name="connsiteY449" fmla="*/ 78725 h 438121"/>
                  <a:gd name="connsiteX450" fmla="*/ 127552 w 615539"/>
                  <a:gd name="connsiteY450" fmla="*/ 78981 h 438121"/>
                  <a:gd name="connsiteX451" fmla="*/ 130892 w 615539"/>
                  <a:gd name="connsiteY451" fmla="*/ 83669 h 438121"/>
                  <a:gd name="connsiteX452" fmla="*/ 131020 w 615539"/>
                  <a:gd name="connsiteY452" fmla="*/ 84696 h 438121"/>
                  <a:gd name="connsiteX453" fmla="*/ 130121 w 615539"/>
                  <a:gd name="connsiteY453" fmla="*/ 87201 h 438121"/>
                  <a:gd name="connsiteX454" fmla="*/ 129029 w 615539"/>
                  <a:gd name="connsiteY454" fmla="*/ 93622 h 438121"/>
                  <a:gd name="connsiteX455" fmla="*/ 128580 w 615539"/>
                  <a:gd name="connsiteY455" fmla="*/ 94328 h 438121"/>
                  <a:gd name="connsiteX456" fmla="*/ 126782 w 615539"/>
                  <a:gd name="connsiteY456" fmla="*/ 95677 h 438121"/>
                  <a:gd name="connsiteX457" fmla="*/ 126075 w 615539"/>
                  <a:gd name="connsiteY457" fmla="*/ 95933 h 438121"/>
                  <a:gd name="connsiteX458" fmla="*/ 121065 w 615539"/>
                  <a:gd name="connsiteY458" fmla="*/ 95933 h 438121"/>
                  <a:gd name="connsiteX459" fmla="*/ 121065 w 615539"/>
                  <a:gd name="connsiteY459" fmla="*/ 98695 h 438121"/>
                  <a:gd name="connsiteX460" fmla="*/ 121065 w 615539"/>
                  <a:gd name="connsiteY460" fmla="*/ 98695 h 438121"/>
                  <a:gd name="connsiteX461" fmla="*/ 120616 w 615539"/>
                  <a:gd name="connsiteY461" fmla="*/ 99594 h 438121"/>
                  <a:gd name="connsiteX462" fmla="*/ 119974 w 615539"/>
                  <a:gd name="connsiteY462" fmla="*/ 100107 h 438121"/>
                  <a:gd name="connsiteX463" fmla="*/ 119396 w 615539"/>
                  <a:gd name="connsiteY463" fmla="*/ 101648 h 438121"/>
                  <a:gd name="connsiteX464" fmla="*/ 118432 w 615539"/>
                  <a:gd name="connsiteY464" fmla="*/ 103575 h 438121"/>
                  <a:gd name="connsiteX465" fmla="*/ 118239 w 615539"/>
                  <a:gd name="connsiteY465" fmla="*/ 103896 h 438121"/>
                  <a:gd name="connsiteX466" fmla="*/ 116313 w 615539"/>
                  <a:gd name="connsiteY466" fmla="*/ 105758 h 438121"/>
                  <a:gd name="connsiteX467" fmla="*/ 116441 w 615539"/>
                  <a:gd name="connsiteY467" fmla="*/ 106978 h 438121"/>
                  <a:gd name="connsiteX468" fmla="*/ 117533 w 615539"/>
                  <a:gd name="connsiteY468" fmla="*/ 108647 h 438121"/>
                  <a:gd name="connsiteX469" fmla="*/ 119460 w 615539"/>
                  <a:gd name="connsiteY469" fmla="*/ 110124 h 438121"/>
                  <a:gd name="connsiteX470" fmla="*/ 119652 w 615539"/>
                  <a:gd name="connsiteY470" fmla="*/ 110317 h 438121"/>
                  <a:gd name="connsiteX471" fmla="*/ 121001 w 615539"/>
                  <a:gd name="connsiteY471" fmla="*/ 112115 h 438121"/>
                  <a:gd name="connsiteX472" fmla="*/ 121194 w 615539"/>
                  <a:gd name="connsiteY472" fmla="*/ 112436 h 438121"/>
                  <a:gd name="connsiteX473" fmla="*/ 121643 w 615539"/>
                  <a:gd name="connsiteY473" fmla="*/ 113784 h 438121"/>
                  <a:gd name="connsiteX474" fmla="*/ 121708 w 615539"/>
                  <a:gd name="connsiteY474" fmla="*/ 114298 h 438121"/>
                  <a:gd name="connsiteX475" fmla="*/ 121515 w 615539"/>
                  <a:gd name="connsiteY475" fmla="*/ 114812 h 438121"/>
                  <a:gd name="connsiteX476" fmla="*/ 121065 w 615539"/>
                  <a:gd name="connsiteY476" fmla="*/ 115518 h 438121"/>
                  <a:gd name="connsiteX477" fmla="*/ 120359 w 615539"/>
                  <a:gd name="connsiteY477" fmla="*/ 116032 h 438121"/>
                  <a:gd name="connsiteX478" fmla="*/ 118368 w 615539"/>
                  <a:gd name="connsiteY478" fmla="*/ 116417 h 438121"/>
                  <a:gd name="connsiteX479" fmla="*/ 117790 w 615539"/>
                  <a:gd name="connsiteY479" fmla="*/ 116867 h 438121"/>
                  <a:gd name="connsiteX480" fmla="*/ 117469 w 615539"/>
                  <a:gd name="connsiteY480" fmla="*/ 118793 h 438121"/>
                  <a:gd name="connsiteX481" fmla="*/ 119781 w 615539"/>
                  <a:gd name="connsiteY481" fmla="*/ 122774 h 438121"/>
                  <a:gd name="connsiteX482" fmla="*/ 119909 w 615539"/>
                  <a:gd name="connsiteY482" fmla="*/ 123224 h 438121"/>
                  <a:gd name="connsiteX483" fmla="*/ 120166 w 615539"/>
                  <a:gd name="connsiteY483" fmla="*/ 125279 h 438121"/>
                  <a:gd name="connsiteX484" fmla="*/ 120166 w 615539"/>
                  <a:gd name="connsiteY484" fmla="*/ 125279 h 438121"/>
                  <a:gd name="connsiteX485" fmla="*/ 120166 w 615539"/>
                  <a:gd name="connsiteY485" fmla="*/ 125279 h 438121"/>
                  <a:gd name="connsiteX486" fmla="*/ 120166 w 615539"/>
                  <a:gd name="connsiteY486" fmla="*/ 125664 h 438121"/>
                  <a:gd name="connsiteX487" fmla="*/ 119717 w 615539"/>
                  <a:gd name="connsiteY487" fmla="*/ 127719 h 438121"/>
                  <a:gd name="connsiteX488" fmla="*/ 119074 w 615539"/>
                  <a:gd name="connsiteY488" fmla="*/ 128489 h 438121"/>
                  <a:gd name="connsiteX489" fmla="*/ 117469 w 615539"/>
                  <a:gd name="connsiteY489" fmla="*/ 129195 h 438121"/>
                  <a:gd name="connsiteX490" fmla="*/ 116505 w 615539"/>
                  <a:gd name="connsiteY490" fmla="*/ 129195 h 438121"/>
                  <a:gd name="connsiteX491" fmla="*/ 115606 w 615539"/>
                  <a:gd name="connsiteY491" fmla="*/ 128746 h 438121"/>
                  <a:gd name="connsiteX492" fmla="*/ 115028 w 615539"/>
                  <a:gd name="connsiteY492" fmla="*/ 128104 h 438121"/>
                  <a:gd name="connsiteX493" fmla="*/ 114322 w 615539"/>
                  <a:gd name="connsiteY493" fmla="*/ 126049 h 438121"/>
                  <a:gd name="connsiteX494" fmla="*/ 114258 w 615539"/>
                  <a:gd name="connsiteY494" fmla="*/ 126498 h 438121"/>
                  <a:gd name="connsiteX495" fmla="*/ 114643 w 615539"/>
                  <a:gd name="connsiteY495" fmla="*/ 128104 h 438121"/>
                  <a:gd name="connsiteX496" fmla="*/ 114643 w 615539"/>
                  <a:gd name="connsiteY496" fmla="*/ 128104 h 438121"/>
                  <a:gd name="connsiteX497" fmla="*/ 114643 w 615539"/>
                  <a:gd name="connsiteY497" fmla="*/ 128682 h 438121"/>
                  <a:gd name="connsiteX498" fmla="*/ 114643 w 615539"/>
                  <a:gd name="connsiteY498" fmla="*/ 128682 h 438121"/>
                  <a:gd name="connsiteX499" fmla="*/ 114193 w 615539"/>
                  <a:gd name="connsiteY499" fmla="*/ 130480 h 438121"/>
                  <a:gd name="connsiteX500" fmla="*/ 113487 w 615539"/>
                  <a:gd name="connsiteY500" fmla="*/ 131250 h 438121"/>
                  <a:gd name="connsiteX501" fmla="*/ 111689 w 615539"/>
                  <a:gd name="connsiteY501" fmla="*/ 131957 h 438121"/>
                  <a:gd name="connsiteX502" fmla="*/ 111110 w 615539"/>
                  <a:gd name="connsiteY502" fmla="*/ 132021 h 438121"/>
                  <a:gd name="connsiteX503" fmla="*/ 109762 w 615539"/>
                  <a:gd name="connsiteY503" fmla="*/ 131764 h 438121"/>
                  <a:gd name="connsiteX504" fmla="*/ 109119 w 615539"/>
                  <a:gd name="connsiteY504" fmla="*/ 131443 h 438121"/>
                  <a:gd name="connsiteX505" fmla="*/ 107642 w 615539"/>
                  <a:gd name="connsiteY505" fmla="*/ 129966 h 438121"/>
                  <a:gd name="connsiteX506" fmla="*/ 107385 w 615539"/>
                  <a:gd name="connsiteY506" fmla="*/ 130094 h 438121"/>
                  <a:gd name="connsiteX507" fmla="*/ 107064 w 615539"/>
                  <a:gd name="connsiteY507" fmla="*/ 130801 h 438121"/>
                  <a:gd name="connsiteX508" fmla="*/ 106550 w 615539"/>
                  <a:gd name="connsiteY508" fmla="*/ 131379 h 438121"/>
                  <a:gd name="connsiteX509" fmla="*/ 103018 w 615539"/>
                  <a:gd name="connsiteY509" fmla="*/ 133369 h 438121"/>
                  <a:gd name="connsiteX510" fmla="*/ 101027 w 615539"/>
                  <a:gd name="connsiteY510" fmla="*/ 135103 h 438121"/>
                  <a:gd name="connsiteX511" fmla="*/ 97752 w 615539"/>
                  <a:gd name="connsiteY511" fmla="*/ 139084 h 438121"/>
                  <a:gd name="connsiteX512" fmla="*/ 95375 w 615539"/>
                  <a:gd name="connsiteY512" fmla="*/ 143451 h 438121"/>
                  <a:gd name="connsiteX513" fmla="*/ 95054 w 615539"/>
                  <a:gd name="connsiteY513" fmla="*/ 143836 h 438121"/>
                  <a:gd name="connsiteX514" fmla="*/ 92421 w 615539"/>
                  <a:gd name="connsiteY514" fmla="*/ 145826 h 438121"/>
                  <a:gd name="connsiteX515" fmla="*/ 95247 w 615539"/>
                  <a:gd name="connsiteY515" fmla="*/ 146404 h 438121"/>
                  <a:gd name="connsiteX516" fmla="*/ 96917 w 615539"/>
                  <a:gd name="connsiteY516" fmla="*/ 146854 h 438121"/>
                  <a:gd name="connsiteX517" fmla="*/ 97366 w 615539"/>
                  <a:gd name="connsiteY517" fmla="*/ 147047 h 438121"/>
                  <a:gd name="connsiteX518" fmla="*/ 98715 w 615539"/>
                  <a:gd name="connsiteY518" fmla="*/ 148202 h 438121"/>
                  <a:gd name="connsiteX519" fmla="*/ 99100 w 615539"/>
                  <a:gd name="connsiteY519" fmla="*/ 148909 h 438121"/>
                  <a:gd name="connsiteX520" fmla="*/ 99357 w 615539"/>
                  <a:gd name="connsiteY520" fmla="*/ 150257 h 438121"/>
                  <a:gd name="connsiteX521" fmla="*/ 99357 w 615539"/>
                  <a:gd name="connsiteY521" fmla="*/ 150257 h 438121"/>
                  <a:gd name="connsiteX522" fmla="*/ 99357 w 615539"/>
                  <a:gd name="connsiteY522" fmla="*/ 150257 h 438121"/>
                  <a:gd name="connsiteX523" fmla="*/ 99229 w 615539"/>
                  <a:gd name="connsiteY523" fmla="*/ 150964 h 438121"/>
                  <a:gd name="connsiteX524" fmla="*/ 98522 w 615539"/>
                  <a:gd name="connsiteY524" fmla="*/ 152312 h 438121"/>
                  <a:gd name="connsiteX525" fmla="*/ 98073 w 615539"/>
                  <a:gd name="connsiteY525" fmla="*/ 152761 h 438121"/>
                  <a:gd name="connsiteX526" fmla="*/ 96467 w 615539"/>
                  <a:gd name="connsiteY526" fmla="*/ 153660 h 438121"/>
                  <a:gd name="connsiteX527" fmla="*/ 96210 w 615539"/>
                  <a:gd name="connsiteY527" fmla="*/ 153789 h 438121"/>
                  <a:gd name="connsiteX528" fmla="*/ 94861 w 615539"/>
                  <a:gd name="connsiteY528" fmla="*/ 154238 h 438121"/>
                  <a:gd name="connsiteX529" fmla="*/ 94990 w 615539"/>
                  <a:gd name="connsiteY529" fmla="*/ 155073 h 438121"/>
                  <a:gd name="connsiteX530" fmla="*/ 96274 w 615539"/>
                  <a:gd name="connsiteY530" fmla="*/ 157642 h 438121"/>
                  <a:gd name="connsiteX531" fmla="*/ 96339 w 615539"/>
                  <a:gd name="connsiteY531" fmla="*/ 157898 h 438121"/>
                  <a:gd name="connsiteX532" fmla="*/ 97045 w 615539"/>
                  <a:gd name="connsiteY532" fmla="*/ 160852 h 438121"/>
                  <a:gd name="connsiteX533" fmla="*/ 97302 w 615539"/>
                  <a:gd name="connsiteY533" fmla="*/ 164705 h 438121"/>
                  <a:gd name="connsiteX534" fmla="*/ 97302 w 615539"/>
                  <a:gd name="connsiteY534" fmla="*/ 164705 h 438121"/>
                  <a:gd name="connsiteX535" fmla="*/ 97302 w 615539"/>
                  <a:gd name="connsiteY535" fmla="*/ 164705 h 438121"/>
                  <a:gd name="connsiteX536" fmla="*/ 97238 w 615539"/>
                  <a:gd name="connsiteY536" fmla="*/ 165154 h 438121"/>
                  <a:gd name="connsiteX537" fmla="*/ 96339 w 615539"/>
                  <a:gd name="connsiteY537" fmla="*/ 167916 h 438121"/>
                  <a:gd name="connsiteX538" fmla="*/ 95889 w 615539"/>
                  <a:gd name="connsiteY538" fmla="*/ 168493 h 438121"/>
                  <a:gd name="connsiteX539" fmla="*/ 88053 w 615539"/>
                  <a:gd name="connsiteY539" fmla="*/ 173374 h 438121"/>
                  <a:gd name="connsiteX540" fmla="*/ 86962 w 615539"/>
                  <a:gd name="connsiteY540" fmla="*/ 174851 h 438121"/>
                  <a:gd name="connsiteX541" fmla="*/ 86576 w 615539"/>
                  <a:gd name="connsiteY541" fmla="*/ 176263 h 438121"/>
                  <a:gd name="connsiteX542" fmla="*/ 86127 w 615539"/>
                  <a:gd name="connsiteY542" fmla="*/ 178254 h 438121"/>
                  <a:gd name="connsiteX543" fmla="*/ 85870 w 615539"/>
                  <a:gd name="connsiteY543" fmla="*/ 178767 h 438121"/>
                  <a:gd name="connsiteX544" fmla="*/ 84071 w 615539"/>
                  <a:gd name="connsiteY544" fmla="*/ 180822 h 438121"/>
                  <a:gd name="connsiteX545" fmla="*/ 83814 w 615539"/>
                  <a:gd name="connsiteY545" fmla="*/ 181015 h 438121"/>
                  <a:gd name="connsiteX546" fmla="*/ 80154 w 615539"/>
                  <a:gd name="connsiteY546" fmla="*/ 183327 h 438121"/>
                  <a:gd name="connsiteX547" fmla="*/ 67373 w 615539"/>
                  <a:gd name="connsiteY547" fmla="*/ 188592 h 438121"/>
                  <a:gd name="connsiteX548" fmla="*/ 62492 w 615539"/>
                  <a:gd name="connsiteY548" fmla="*/ 192573 h 438121"/>
                  <a:gd name="connsiteX549" fmla="*/ 62492 w 615539"/>
                  <a:gd name="connsiteY549" fmla="*/ 192573 h 438121"/>
                  <a:gd name="connsiteX550" fmla="*/ 62235 w 615539"/>
                  <a:gd name="connsiteY550" fmla="*/ 192766 h 438121"/>
                  <a:gd name="connsiteX551" fmla="*/ 1541 w 615539"/>
                  <a:gd name="connsiteY551" fmla="*/ 218065 h 438121"/>
                  <a:gd name="connsiteX552" fmla="*/ 64 w 615539"/>
                  <a:gd name="connsiteY552" fmla="*/ 219029 h 438121"/>
                  <a:gd name="connsiteX553" fmla="*/ 0 w 615539"/>
                  <a:gd name="connsiteY553" fmla="*/ 219350 h 438121"/>
                  <a:gd name="connsiteX554" fmla="*/ 963 w 615539"/>
                  <a:gd name="connsiteY554" fmla="*/ 220313 h 438121"/>
                  <a:gd name="connsiteX555" fmla="*/ 9377 w 615539"/>
                  <a:gd name="connsiteY555" fmla="*/ 222946 h 438121"/>
                  <a:gd name="connsiteX556" fmla="*/ 17212 w 615539"/>
                  <a:gd name="connsiteY556" fmla="*/ 227055 h 438121"/>
                  <a:gd name="connsiteX557" fmla="*/ 20745 w 615539"/>
                  <a:gd name="connsiteY557" fmla="*/ 227954 h 438121"/>
                  <a:gd name="connsiteX558" fmla="*/ 21002 w 615539"/>
                  <a:gd name="connsiteY558" fmla="*/ 228083 h 438121"/>
                  <a:gd name="connsiteX559" fmla="*/ 24406 w 615539"/>
                  <a:gd name="connsiteY559" fmla="*/ 229881 h 438121"/>
                  <a:gd name="connsiteX560" fmla="*/ 24727 w 615539"/>
                  <a:gd name="connsiteY560" fmla="*/ 230137 h 438121"/>
                  <a:gd name="connsiteX561" fmla="*/ 27938 w 615539"/>
                  <a:gd name="connsiteY561" fmla="*/ 233541 h 438121"/>
                  <a:gd name="connsiteX562" fmla="*/ 35581 w 615539"/>
                  <a:gd name="connsiteY562" fmla="*/ 244393 h 438121"/>
                  <a:gd name="connsiteX563" fmla="*/ 42068 w 615539"/>
                  <a:gd name="connsiteY563" fmla="*/ 256850 h 438121"/>
                  <a:gd name="connsiteX564" fmla="*/ 43866 w 615539"/>
                  <a:gd name="connsiteY564" fmla="*/ 261280 h 438121"/>
                  <a:gd name="connsiteX565" fmla="*/ 45729 w 615539"/>
                  <a:gd name="connsiteY565" fmla="*/ 263143 h 438121"/>
                  <a:gd name="connsiteX566" fmla="*/ 48362 w 615539"/>
                  <a:gd name="connsiteY566" fmla="*/ 264941 h 438121"/>
                  <a:gd name="connsiteX567" fmla="*/ 60051 w 615539"/>
                  <a:gd name="connsiteY567" fmla="*/ 268087 h 438121"/>
                  <a:gd name="connsiteX568" fmla="*/ 61849 w 615539"/>
                  <a:gd name="connsiteY568" fmla="*/ 268858 h 438121"/>
                  <a:gd name="connsiteX569" fmla="*/ 62299 w 615539"/>
                  <a:gd name="connsiteY569" fmla="*/ 269243 h 438121"/>
                  <a:gd name="connsiteX570" fmla="*/ 63455 w 615539"/>
                  <a:gd name="connsiteY570" fmla="*/ 270848 h 438121"/>
                  <a:gd name="connsiteX571" fmla="*/ 63648 w 615539"/>
                  <a:gd name="connsiteY571" fmla="*/ 271426 h 438121"/>
                  <a:gd name="connsiteX572" fmla="*/ 63776 w 615539"/>
                  <a:gd name="connsiteY572" fmla="*/ 273352 h 438121"/>
                  <a:gd name="connsiteX573" fmla="*/ 68015 w 615539"/>
                  <a:gd name="connsiteY573" fmla="*/ 272646 h 438121"/>
                  <a:gd name="connsiteX574" fmla="*/ 68978 w 615539"/>
                  <a:gd name="connsiteY574" fmla="*/ 272068 h 438121"/>
                  <a:gd name="connsiteX575" fmla="*/ 69235 w 615539"/>
                  <a:gd name="connsiteY575" fmla="*/ 271940 h 438121"/>
                  <a:gd name="connsiteX576" fmla="*/ 73346 w 615539"/>
                  <a:gd name="connsiteY576" fmla="*/ 270591 h 438121"/>
                  <a:gd name="connsiteX577" fmla="*/ 73731 w 615539"/>
                  <a:gd name="connsiteY577" fmla="*/ 270527 h 438121"/>
                  <a:gd name="connsiteX578" fmla="*/ 76043 w 615539"/>
                  <a:gd name="connsiteY578" fmla="*/ 270527 h 438121"/>
                  <a:gd name="connsiteX579" fmla="*/ 76429 w 615539"/>
                  <a:gd name="connsiteY579" fmla="*/ 270591 h 438121"/>
                  <a:gd name="connsiteX580" fmla="*/ 84457 w 615539"/>
                  <a:gd name="connsiteY580" fmla="*/ 273288 h 438121"/>
                  <a:gd name="connsiteX581" fmla="*/ 86127 w 615539"/>
                  <a:gd name="connsiteY581" fmla="*/ 273288 h 438121"/>
                  <a:gd name="connsiteX582" fmla="*/ 86705 w 615539"/>
                  <a:gd name="connsiteY582" fmla="*/ 273417 h 438121"/>
                  <a:gd name="connsiteX583" fmla="*/ 90366 w 615539"/>
                  <a:gd name="connsiteY583" fmla="*/ 275471 h 438121"/>
                  <a:gd name="connsiteX584" fmla="*/ 91843 w 615539"/>
                  <a:gd name="connsiteY584" fmla="*/ 276114 h 438121"/>
                  <a:gd name="connsiteX585" fmla="*/ 92485 w 615539"/>
                  <a:gd name="connsiteY585" fmla="*/ 275857 h 438121"/>
                  <a:gd name="connsiteX586" fmla="*/ 92678 w 615539"/>
                  <a:gd name="connsiteY586" fmla="*/ 275215 h 438121"/>
                  <a:gd name="connsiteX587" fmla="*/ 92485 w 615539"/>
                  <a:gd name="connsiteY587" fmla="*/ 274123 h 438121"/>
                  <a:gd name="connsiteX588" fmla="*/ 92485 w 615539"/>
                  <a:gd name="connsiteY588" fmla="*/ 273673 h 438121"/>
                  <a:gd name="connsiteX589" fmla="*/ 92742 w 615539"/>
                  <a:gd name="connsiteY589" fmla="*/ 272775 h 438121"/>
                  <a:gd name="connsiteX590" fmla="*/ 93320 w 615539"/>
                  <a:gd name="connsiteY590" fmla="*/ 272004 h 438121"/>
                  <a:gd name="connsiteX591" fmla="*/ 94219 w 615539"/>
                  <a:gd name="connsiteY591" fmla="*/ 271554 h 438121"/>
                  <a:gd name="connsiteX592" fmla="*/ 94733 w 615539"/>
                  <a:gd name="connsiteY592" fmla="*/ 271426 h 438121"/>
                  <a:gd name="connsiteX593" fmla="*/ 97302 w 615539"/>
                  <a:gd name="connsiteY593" fmla="*/ 271426 h 438121"/>
                  <a:gd name="connsiteX594" fmla="*/ 99871 w 615539"/>
                  <a:gd name="connsiteY594" fmla="*/ 270591 h 438121"/>
                  <a:gd name="connsiteX595" fmla="*/ 101926 w 615539"/>
                  <a:gd name="connsiteY595" fmla="*/ 270334 h 438121"/>
                  <a:gd name="connsiteX596" fmla="*/ 102761 w 615539"/>
                  <a:gd name="connsiteY596" fmla="*/ 270591 h 438121"/>
                  <a:gd name="connsiteX597" fmla="*/ 104624 w 615539"/>
                  <a:gd name="connsiteY597" fmla="*/ 272068 h 438121"/>
                  <a:gd name="connsiteX598" fmla="*/ 105844 w 615539"/>
                  <a:gd name="connsiteY598" fmla="*/ 272389 h 438121"/>
                  <a:gd name="connsiteX599" fmla="*/ 109184 w 615539"/>
                  <a:gd name="connsiteY599" fmla="*/ 272389 h 438121"/>
                  <a:gd name="connsiteX600" fmla="*/ 113615 w 615539"/>
                  <a:gd name="connsiteY600" fmla="*/ 271041 h 438121"/>
                  <a:gd name="connsiteX601" fmla="*/ 115349 w 615539"/>
                  <a:gd name="connsiteY601" fmla="*/ 270784 h 438121"/>
                  <a:gd name="connsiteX602" fmla="*/ 115735 w 615539"/>
                  <a:gd name="connsiteY602" fmla="*/ 270784 h 438121"/>
                  <a:gd name="connsiteX603" fmla="*/ 116634 w 615539"/>
                  <a:gd name="connsiteY603" fmla="*/ 270976 h 438121"/>
                  <a:gd name="connsiteX604" fmla="*/ 116762 w 615539"/>
                  <a:gd name="connsiteY604" fmla="*/ 270976 h 438121"/>
                  <a:gd name="connsiteX605" fmla="*/ 117212 w 615539"/>
                  <a:gd name="connsiteY605" fmla="*/ 269885 h 438121"/>
                  <a:gd name="connsiteX606" fmla="*/ 117983 w 615539"/>
                  <a:gd name="connsiteY606" fmla="*/ 269243 h 438121"/>
                  <a:gd name="connsiteX607" fmla="*/ 119781 w 615539"/>
                  <a:gd name="connsiteY607" fmla="*/ 268793 h 438121"/>
                  <a:gd name="connsiteX608" fmla="*/ 120102 w 615539"/>
                  <a:gd name="connsiteY608" fmla="*/ 268793 h 438121"/>
                  <a:gd name="connsiteX609" fmla="*/ 124469 w 615539"/>
                  <a:gd name="connsiteY609" fmla="*/ 268986 h 438121"/>
                  <a:gd name="connsiteX610" fmla="*/ 126589 w 615539"/>
                  <a:gd name="connsiteY610" fmla="*/ 268408 h 438121"/>
                  <a:gd name="connsiteX611" fmla="*/ 128259 w 615539"/>
                  <a:gd name="connsiteY611" fmla="*/ 267188 h 438121"/>
                  <a:gd name="connsiteX612" fmla="*/ 128965 w 615539"/>
                  <a:gd name="connsiteY612" fmla="*/ 266931 h 438121"/>
                  <a:gd name="connsiteX613" fmla="*/ 130121 w 615539"/>
                  <a:gd name="connsiteY613" fmla="*/ 266931 h 438121"/>
                  <a:gd name="connsiteX614" fmla="*/ 130764 w 615539"/>
                  <a:gd name="connsiteY614" fmla="*/ 267124 h 438121"/>
                  <a:gd name="connsiteX615" fmla="*/ 133076 w 615539"/>
                  <a:gd name="connsiteY615" fmla="*/ 268729 h 438121"/>
                  <a:gd name="connsiteX616" fmla="*/ 133397 w 615539"/>
                  <a:gd name="connsiteY616" fmla="*/ 269114 h 438121"/>
                  <a:gd name="connsiteX617" fmla="*/ 135837 w 615539"/>
                  <a:gd name="connsiteY617" fmla="*/ 273352 h 438121"/>
                  <a:gd name="connsiteX618" fmla="*/ 138920 w 615539"/>
                  <a:gd name="connsiteY618" fmla="*/ 276691 h 438121"/>
                  <a:gd name="connsiteX619" fmla="*/ 139049 w 615539"/>
                  <a:gd name="connsiteY619" fmla="*/ 276884 h 438121"/>
                  <a:gd name="connsiteX620" fmla="*/ 139755 w 615539"/>
                  <a:gd name="connsiteY620" fmla="*/ 278040 h 438121"/>
                  <a:gd name="connsiteX621" fmla="*/ 139948 w 615539"/>
                  <a:gd name="connsiteY621" fmla="*/ 278618 h 438121"/>
                  <a:gd name="connsiteX622" fmla="*/ 139948 w 615539"/>
                  <a:gd name="connsiteY622" fmla="*/ 279517 h 438121"/>
                  <a:gd name="connsiteX623" fmla="*/ 139884 w 615539"/>
                  <a:gd name="connsiteY623" fmla="*/ 279838 h 438121"/>
                  <a:gd name="connsiteX624" fmla="*/ 139177 w 615539"/>
                  <a:gd name="connsiteY624" fmla="*/ 282149 h 438121"/>
                  <a:gd name="connsiteX625" fmla="*/ 138727 w 615539"/>
                  <a:gd name="connsiteY625" fmla="*/ 282792 h 438121"/>
                  <a:gd name="connsiteX626" fmla="*/ 135002 w 615539"/>
                  <a:gd name="connsiteY626" fmla="*/ 285232 h 438121"/>
                  <a:gd name="connsiteX627" fmla="*/ 133718 w 615539"/>
                  <a:gd name="connsiteY627" fmla="*/ 286709 h 438121"/>
                  <a:gd name="connsiteX628" fmla="*/ 133461 w 615539"/>
                  <a:gd name="connsiteY628" fmla="*/ 286965 h 438121"/>
                  <a:gd name="connsiteX629" fmla="*/ 127552 w 615539"/>
                  <a:gd name="connsiteY629" fmla="*/ 290626 h 438121"/>
                  <a:gd name="connsiteX630" fmla="*/ 123249 w 615539"/>
                  <a:gd name="connsiteY630" fmla="*/ 294093 h 438121"/>
                  <a:gd name="connsiteX631" fmla="*/ 122607 w 615539"/>
                  <a:gd name="connsiteY631" fmla="*/ 303404 h 438121"/>
                  <a:gd name="connsiteX632" fmla="*/ 121001 w 615539"/>
                  <a:gd name="connsiteY632" fmla="*/ 311559 h 438121"/>
                  <a:gd name="connsiteX633" fmla="*/ 114386 w 615539"/>
                  <a:gd name="connsiteY633" fmla="*/ 327548 h 438121"/>
                  <a:gd name="connsiteX634" fmla="*/ 114193 w 615539"/>
                  <a:gd name="connsiteY634" fmla="*/ 329859 h 438121"/>
                  <a:gd name="connsiteX635" fmla="*/ 114900 w 615539"/>
                  <a:gd name="connsiteY635" fmla="*/ 331593 h 438121"/>
                  <a:gd name="connsiteX636" fmla="*/ 131020 w 615539"/>
                  <a:gd name="connsiteY636" fmla="*/ 345014 h 438121"/>
                  <a:gd name="connsiteX637" fmla="*/ 138663 w 615539"/>
                  <a:gd name="connsiteY637" fmla="*/ 348802 h 438121"/>
                  <a:gd name="connsiteX638" fmla="*/ 142966 w 615539"/>
                  <a:gd name="connsiteY638" fmla="*/ 350536 h 438121"/>
                  <a:gd name="connsiteX639" fmla="*/ 150095 w 615539"/>
                  <a:gd name="connsiteY639" fmla="*/ 350985 h 438121"/>
                  <a:gd name="connsiteX640" fmla="*/ 150352 w 615539"/>
                  <a:gd name="connsiteY640" fmla="*/ 351050 h 438121"/>
                  <a:gd name="connsiteX641" fmla="*/ 157225 w 615539"/>
                  <a:gd name="connsiteY641" fmla="*/ 353104 h 438121"/>
                  <a:gd name="connsiteX642" fmla="*/ 157417 w 615539"/>
                  <a:gd name="connsiteY642" fmla="*/ 353168 h 438121"/>
                  <a:gd name="connsiteX643" fmla="*/ 162619 w 615539"/>
                  <a:gd name="connsiteY643" fmla="*/ 355994 h 438121"/>
                  <a:gd name="connsiteX644" fmla="*/ 167436 w 615539"/>
                  <a:gd name="connsiteY644" fmla="*/ 355994 h 438121"/>
                  <a:gd name="connsiteX645" fmla="*/ 169941 w 615539"/>
                  <a:gd name="connsiteY645" fmla="*/ 355352 h 438121"/>
                  <a:gd name="connsiteX646" fmla="*/ 176428 w 615539"/>
                  <a:gd name="connsiteY646" fmla="*/ 352013 h 438121"/>
                  <a:gd name="connsiteX647" fmla="*/ 176685 w 615539"/>
                  <a:gd name="connsiteY647" fmla="*/ 351948 h 438121"/>
                  <a:gd name="connsiteX648" fmla="*/ 179447 w 615539"/>
                  <a:gd name="connsiteY648" fmla="*/ 351242 h 438121"/>
                  <a:gd name="connsiteX649" fmla="*/ 179704 w 615539"/>
                  <a:gd name="connsiteY649" fmla="*/ 351178 h 438121"/>
                  <a:gd name="connsiteX650" fmla="*/ 182465 w 615539"/>
                  <a:gd name="connsiteY650" fmla="*/ 351178 h 438121"/>
                  <a:gd name="connsiteX651" fmla="*/ 182722 w 615539"/>
                  <a:gd name="connsiteY651" fmla="*/ 351178 h 438121"/>
                  <a:gd name="connsiteX652" fmla="*/ 185741 w 615539"/>
                  <a:gd name="connsiteY652" fmla="*/ 351820 h 438121"/>
                  <a:gd name="connsiteX653" fmla="*/ 191778 w 615539"/>
                  <a:gd name="connsiteY653" fmla="*/ 351178 h 438121"/>
                  <a:gd name="connsiteX654" fmla="*/ 202118 w 615539"/>
                  <a:gd name="connsiteY654" fmla="*/ 346490 h 438121"/>
                  <a:gd name="connsiteX655" fmla="*/ 202504 w 615539"/>
                  <a:gd name="connsiteY655" fmla="*/ 346362 h 438121"/>
                  <a:gd name="connsiteX656" fmla="*/ 208412 w 615539"/>
                  <a:gd name="connsiteY656" fmla="*/ 345912 h 438121"/>
                  <a:gd name="connsiteX657" fmla="*/ 208733 w 615539"/>
                  <a:gd name="connsiteY657" fmla="*/ 345912 h 438121"/>
                  <a:gd name="connsiteX658" fmla="*/ 219716 w 615539"/>
                  <a:gd name="connsiteY658" fmla="*/ 348417 h 438121"/>
                  <a:gd name="connsiteX659" fmla="*/ 231405 w 615539"/>
                  <a:gd name="connsiteY659" fmla="*/ 353233 h 438121"/>
                  <a:gd name="connsiteX660" fmla="*/ 237635 w 615539"/>
                  <a:gd name="connsiteY660" fmla="*/ 354132 h 438121"/>
                  <a:gd name="connsiteX661" fmla="*/ 291521 w 615539"/>
                  <a:gd name="connsiteY661" fmla="*/ 354132 h 438121"/>
                  <a:gd name="connsiteX662" fmla="*/ 415540 w 615539"/>
                  <a:gd name="connsiteY662" fmla="*/ 353939 h 438121"/>
                  <a:gd name="connsiteX663" fmla="*/ 415219 w 615539"/>
                  <a:gd name="connsiteY663" fmla="*/ 353746 h 438121"/>
                  <a:gd name="connsiteX664" fmla="*/ 414834 w 615539"/>
                  <a:gd name="connsiteY664" fmla="*/ 353297 h 438121"/>
                  <a:gd name="connsiteX665" fmla="*/ 414384 w 615539"/>
                  <a:gd name="connsiteY665" fmla="*/ 352398 h 438121"/>
                  <a:gd name="connsiteX666" fmla="*/ 414256 w 615539"/>
                  <a:gd name="connsiteY666" fmla="*/ 351756 h 438121"/>
                  <a:gd name="connsiteX667" fmla="*/ 414448 w 615539"/>
                  <a:gd name="connsiteY667" fmla="*/ 349958 h 438121"/>
                  <a:gd name="connsiteX668" fmla="*/ 414256 w 615539"/>
                  <a:gd name="connsiteY668" fmla="*/ 349380 h 438121"/>
                  <a:gd name="connsiteX669" fmla="*/ 413421 w 615539"/>
                  <a:gd name="connsiteY669" fmla="*/ 348866 h 438121"/>
                  <a:gd name="connsiteX670" fmla="*/ 408026 w 615539"/>
                  <a:gd name="connsiteY670" fmla="*/ 348674 h 438121"/>
                  <a:gd name="connsiteX671" fmla="*/ 406934 w 615539"/>
                  <a:gd name="connsiteY671" fmla="*/ 347646 h 438121"/>
                  <a:gd name="connsiteX672" fmla="*/ 406677 w 615539"/>
                  <a:gd name="connsiteY672" fmla="*/ 344885 h 438121"/>
                  <a:gd name="connsiteX673" fmla="*/ 406870 w 615539"/>
                  <a:gd name="connsiteY673" fmla="*/ 341739 h 438121"/>
                  <a:gd name="connsiteX674" fmla="*/ 406035 w 615539"/>
                  <a:gd name="connsiteY674" fmla="*/ 340647 h 438121"/>
                  <a:gd name="connsiteX675" fmla="*/ 402631 w 615539"/>
                  <a:gd name="connsiteY675" fmla="*/ 340262 h 438121"/>
                  <a:gd name="connsiteX676" fmla="*/ 402053 w 615539"/>
                  <a:gd name="connsiteY676" fmla="*/ 340069 h 438121"/>
                  <a:gd name="connsiteX677" fmla="*/ 401154 w 615539"/>
                  <a:gd name="connsiteY677" fmla="*/ 339363 h 438121"/>
                  <a:gd name="connsiteX678" fmla="*/ 400897 w 615539"/>
                  <a:gd name="connsiteY678" fmla="*/ 337822 h 438121"/>
                  <a:gd name="connsiteX679" fmla="*/ 403787 w 615539"/>
                  <a:gd name="connsiteY679" fmla="*/ 333584 h 438121"/>
                  <a:gd name="connsiteX680" fmla="*/ 412843 w 615539"/>
                  <a:gd name="connsiteY680" fmla="*/ 310660 h 438121"/>
                  <a:gd name="connsiteX681" fmla="*/ 413292 w 615539"/>
                  <a:gd name="connsiteY681" fmla="*/ 310146 h 438121"/>
                  <a:gd name="connsiteX682" fmla="*/ 414641 w 615539"/>
                  <a:gd name="connsiteY682" fmla="*/ 309247 h 438121"/>
                  <a:gd name="connsiteX683" fmla="*/ 416183 w 615539"/>
                  <a:gd name="connsiteY683" fmla="*/ 309504 h 438121"/>
                  <a:gd name="connsiteX684" fmla="*/ 416889 w 615539"/>
                  <a:gd name="connsiteY684" fmla="*/ 310403 h 438121"/>
                  <a:gd name="connsiteX685" fmla="*/ 417146 w 615539"/>
                  <a:gd name="connsiteY685" fmla="*/ 311109 h 438121"/>
                  <a:gd name="connsiteX686" fmla="*/ 417146 w 615539"/>
                  <a:gd name="connsiteY686" fmla="*/ 314063 h 438121"/>
                  <a:gd name="connsiteX687" fmla="*/ 417274 w 615539"/>
                  <a:gd name="connsiteY687" fmla="*/ 314641 h 438121"/>
                  <a:gd name="connsiteX688" fmla="*/ 418238 w 615539"/>
                  <a:gd name="connsiteY688" fmla="*/ 315604 h 438121"/>
                  <a:gd name="connsiteX689" fmla="*/ 419137 w 615539"/>
                  <a:gd name="connsiteY689" fmla="*/ 315989 h 438121"/>
                  <a:gd name="connsiteX690" fmla="*/ 422156 w 615539"/>
                  <a:gd name="connsiteY690" fmla="*/ 316632 h 438121"/>
                  <a:gd name="connsiteX691" fmla="*/ 425752 w 615539"/>
                  <a:gd name="connsiteY691" fmla="*/ 318044 h 438121"/>
                  <a:gd name="connsiteX692" fmla="*/ 426073 w 615539"/>
                  <a:gd name="connsiteY692" fmla="*/ 318237 h 438121"/>
                  <a:gd name="connsiteX693" fmla="*/ 428386 w 615539"/>
                  <a:gd name="connsiteY693" fmla="*/ 320292 h 438121"/>
                  <a:gd name="connsiteX694" fmla="*/ 428642 w 615539"/>
                  <a:gd name="connsiteY694" fmla="*/ 320613 h 438121"/>
                  <a:gd name="connsiteX695" fmla="*/ 430248 w 615539"/>
                  <a:gd name="connsiteY695" fmla="*/ 323567 h 438121"/>
                  <a:gd name="connsiteX696" fmla="*/ 433716 w 615539"/>
                  <a:gd name="connsiteY696" fmla="*/ 333519 h 438121"/>
                  <a:gd name="connsiteX697" fmla="*/ 436606 w 615539"/>
                  <a:gd name="connsiteY697" fmla="*/ 339941 h 438121"/>
                  <a:gd name="connsiteX698" fmla="*/ 440781 w 615539"/>
                  <a:gd name="connsiteY698" fmla="*/ 345656 h 438121"/>
                  <a:gd name="connsiteX699" fmla="*/ 445470 w 615539"/>
                  <a:gd name="connsiteY699" fmla="*/ 349701 h 438121"/>
                  <a:gd name="connsiteX700" fmla="*/ 450351 w 615539"/>
                  <a:gd name="connsiteY700" fmla="*/ 350985 h 438121"/>
                  <a:gd name="connsiteX701" fmla="*/ 455553 w 615539"/>
                  <a:gd name="connsiteY701" fmla="*/ 350985 h 438121"/>
                  <a:gd name="connsiteX702" fmla="*/ 460884 w 615539"/>
                  <a:gd name="connsiteY702" fmla="*/ 349637 h 438121"/>
                  <a:gd name="connsiteX703" fmla="*/ 465765 w 615539"/>
                  <a:gd name="connsiteY703" fmla="*/ 347839 h 438121"/>
                  <a:gd name="connsiteX704" fmla="*/ 471417 w 615539"/>
                  <a:gd name="connsiteY704" fmla="*/ 344564 h 438121"/>
                  <a:gd name="connsiteX705" fmla="*/ 476105 w 615539"/>
                  <a:gd name="connsiteY705" fmla="*/ 340326 h 438121"/>
                  <a:gd name="connsiteX706" fmla="*/ 494410 w 615539"/>
                  <a:gd name="connsiteY706" fmla="*/ 315604 h 438121"/>
                  <a:gd name="connsiteX707" fmla="*/ 506163 w 615539"/>
                  <a:gd name="connsiteY707" fmla="*/ 303211 h 438121"/>
                  <a:gd name="connsiteX708" fmla="*/ 506484 w 615539"/>
                  <a:gd name="connsiteY708" fmla="*/ 302954 h 438121"/>
                  <a:gd name="connsiteX709" fmla="*/ 512329 w 615539"/>
                  <a:gd name="connsiteY709" fmla="*/ 300065 h 438121"/>
                  <a:gd name="connsiteX710" fmla="*/ 516567 w 615539"/>
                  <a:gd name="connsiteY710" fmla="*/ 296726 h 438121"/>
                  <a:gd name="connsiteX711" fmla="*/ 519136 w 615539"/>
                  <a:gd name="connsiteY711" fmla="*/ 294864 h 438121"/>
                  <a:gd name="connsiteX712" fmla="*/ 519650 w 615539"/>
                  <a:gd name="connsiteY712" fmla="*/ 294671 h 438121"/>
                  <a:gd name="connsiteX713" fmla="*/ 524917 w 615539"/>
                  <a:gd name="connsiteY713" fmla="*/ 294029 h 438121"/>
                  <a:gd name="connsiteX714" fmla="*/ 525944 w 615539"/>
                  <a:gd name="connsiteY714" fmla="*/ 293515 h 438121"/>
                  <a:gd name="connsiteX715" fmla="*/ 528321 w 615539"/>
                  <a:gd name="connsiteY715" fmla="*/ 290947 h 438121"/>
                  <a:gd name="connsiteX716" fmla="*/ 528642 w 615539"/>
                  <a:gd name="connsiteY716" fmla="*/ 290690 h 438121"/>
                  <a:gd name="connsiteX717" fmla="*/ 529991 w 615539"/>
                  <a:gd name="connsiteY717" fmla="*/ 289983 h 438121"/>
                  <a:gd name="connsiteX718" fmla="*/ 530633 w 615539"/>
                  <a:gd name="connsiteY718" fmla="*/ 289855 h 438121"/>
                  <a:gd name="connsiteX719" fmla="*/ 533138 w 615539"/>
                  <a:gd name="connsiteY719" fmla="*/ 290112 h 438121"/>
                  <a:gd name="connsiteX720" fmla="*/ 533395 w 615539"/>
                  <a:gd name="connsiteY720" fmla="*/ 290176 h 438121"/>
                  <a:gd name="connsiteX721" fmla="*/ 539753 w 615539"/>
                  <a:gd name="connsiteY721" fmla="*/ 292488 h 438121"/>
                  <a:gd name="connsiteX722" fmla="*/ 542322 w 615539"/>
                  <a:gd name="connsiteY722" fmla="*/ 293644 h 438121"/>
                  <a:gd name="connsiteX723" fmla="*/ 542643 w 615539"/>
                  <a:gd name="connsiteY723" fmla="*/ 293900 h 438121"/>
                  <a:gd name="connsiteX724" fmla="*/ 546497 w 615539"/>
                  <a:gd name="connsiteY724" fmla="*/ 297753 h 438121"/>
                  <a:gd name="connsiteX725" fmla="*/ 546689 w 615539"/>
                  <a:gd name="connsiteY725" fmla="*/ 298010 h 438121"/>
                  <a:gd name="connsiteX726" fmla="*/ 549900 w 615539"/>
                  <a:gd name="connsiteY726" fmla="*/ 303725 h 438121"/>
                  <a:gd name="connsiteX727" fmla="*/ 554782 w 615539"/>
                  <a:gd name="connsiteY727" fmla="*/ 315733 h 438121"/>
                  <a:gd name="connsiteX728" fmla="*/ 558378 w 615539"/>
                  <a:gd name="connsiteY728" fmla="*/ 322218 h 438121"/>
                  <a:gd name="connsiteX729" fmla="*/ 574949 w 615539"/>
                  <a:gd name="connsiteY729" fmla="*/ 344179 h 438121"/>
                  <a:gd name="connsiteX730" fmla="*/ 580986 w 615539"/>
                  <a:gd name="connsiteY730" fmla="*/ 356443 h 438121"/>
                  <a:gd name="connsiteX731" fmla="*/ 586317 w 615539"/>
                  <a:gd name="connsiteY731" fmla="*/ 372817 h 438121"/>
                  <a:gd name="connsiteX732" fmla="*/ 587922 w 615539"/>
                  <a:gd name="connsiteY732" fmla="*/ 382578 h 438121"/>
                  <a:gd name="connsiteX733" fmla="*/ 587922 w 615539"/>
                  <a:gd name="connsiteY733" fmla="*/ 382835 h 438121"/>
                  <a:gd name="connsiteX734" fmla="*/ 584069 w 615539"/>
                  <a:gd name="connsiteY734" fmla="*/ 427077 h 438121"/>
                  <a:gd name="connsiteX735" fmla="*/ 584775 w 615539"/>
                  <a:gd name="connsiteY735" fmla="*/ 434718 h 438121"/>
                  <a:gd name="connsiteX736" fmla="*/ 585674 w 615539"/>
                  <a:gd name="connsiteY736" fmla="*/ 437800 h 438121"/>
                  <a:gd name="connsiteX737" fmla="*/ 587922 w 615539"/>
                  <a:gd name="connsiteY737" fmla="*/ 438122 h 438121"/>
                  <a:gd name="connsiteX738" fmla="*/ 610979 w 615539"/>
                  <a:gd name="connsiteY738" fmla="*/ 431829 h 438121"/>
                  <a:gd name="connsiteX739" fmla="*/ 615539 w 615539"/>
                  <a:gd name="connsiteY739" fmla="*/ 430930 h 438121"/>
                  <a:gd name="connsiteX740" fmla="*/ 612970 w 615539"/>
                  <a:gd name="connsiteY740" fmla="*/ 425664 h 438121"/>
                  <a:gd name="connsiteX741" fmla="*/ 612970 w 615539"/>
                  <a:gd name="connsiteY741" fmla="*/ 425151 h 4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</a:cxnLst>
                <a:rect l="l" t="t" r="r" b="b"/>
                <a:pathLst>
                  <a:path w="615539" h="438121">
                    <a:moveTo>
                      <a:pt x="612970" y="425151"/>
                    </a:moveTo>
                    <a:lnTo>
                      <a:pt x="612264" y="421491"/>
                    </a:lnTo>
                    <a:cubicBezTo>
                      <a:pt x="612199" y="421234"/>
                      <a:pt x="612264" y="420977"/>
                      <a:pt x="612328" y="420784"/>
                    </a:cubicBezTo>
                    <a:lnTo>
                      <a:pt x="614961" y="415326"/>
                    </a:lnTo>
                    <a:lnTo>
                      <a:pt x="614768" y="412115"/>
                    </a:lnTo>
                    <a:lnTo>
                      <a:pt x="613677" y="408455"/>
                    </a:lnTo>
                    <a:lnTo>
                      <a:pt x="612199" y="405758"/>
                    </a:lnTo>
                    <a:lnTo>
                      <a:pt x="610722" y="404281"/>
                    </a:lnTo>
                    <a:lnTo>
                      <a:pt x="609181" y="402997"/>
                    </a:lnTo>
                    <a:lnTo>
                      <a:pt x="607511" y="401328"/>
                    </a:lnTo>
                    <a:cubicBezTo>
                      <a:pt x="607383" y="401199"/>
                      <a:pt x="607254" y="400943"/>
                      <a:pt x="607190" y="400750"/>
                    </a:cubicBezTo>
                    <a:lnTo>
                      <a:pt x="606740" y="398438"/>
                    </a:lnTo>
                    <a:cubicBezTo>
                      <a:pt x="606740" y="398310"/>
                      <a:pt x="606740" y="398181"/>
                      <a:pt x="606740" y="398053"/>
                    </a:cubicBezTo>
                    <a:lnTo>
                      <a:pt x="607640" y="392081"/>
                    </a:lnTo>
                    <a:lnTo>
                      <a:pt x="607254" y="388999"/>
                    </a:lnTo>
                    <a:lnTo>
                      <a:pt x="605713" y="385724"/>
                    </a:lnTo>
                    <a:lnTo>
                      <a:pt x="602566" y="380587"/>
                    </a:lnTo>
                    <a:lnTo>
                      <a:pt x="600896" y="377055"/>
                    </a:lnTo>
                    <a:cubicBezTo>
                      <a:pt x="600832" y="376927"/>
                      <a:pt x="600832" y="376863"/>
                      <a:pt x="600832" y="376734"/>
                    </a:cubicBezTo>
                    <a:lnTo>
                      <a:pt x="600382" y="373781"/>
                    </a:lnTo>
                    <a:lnTo>
                      <a:pt x="600382" y="366781"/>
                    </a:lnTo>
                    <a:lnTo>
                      <a:pt x="599932" y="363635"/>
                    </a:lnTo>
                    <a:lnTo>
                      <a:pt x="586766" y="328832"/>
                    </a:lnTo>
                    <a:lnTo>
                      <a:pt x="584069" y="323695"/>
                    </a:lnTo>
                    <a:cubicBezTo>
                      <a:pt x="584005" y="323631"/>
                      <a:pt x="584005" y="323567"/>
                      <a:pt x="584005" y="323502"/>
                    </a:cubicBezTo>
                    <a:lnTo>
                      <a:pt x="583619" y="322025"/>
                    </a:lnTo>
                    <a:lnTo>
                      <a:pt x="583105" y="321191"/>
                    </a:lnTo>
                    <a:lnTo>
                      <a:pt x="580536" y="319264"/>
                    </a:lnTo>
                    <a:cubicBezTo>
                      <a:pt x="580408" y="319200"/>
                      <a:pt x="580279" y="319072"/>
                      <a:pt x="580215" y="318879"/>
                    </a:cubicBezTo>
                    <a:lnTo>
                      <a:pt x="579123" y="316953"/>
                    </a:lnTo>
                    <a:lnTo>
                      <a:pt x="578096" y="315925"/>
                    </a:lnTo>
                    <a:lnTo>
                      <a:pt x="576811" y="314191"/>
                    </a:lnTo>
                    <a:cubicBezTo>
                      <a:pt x="576747" y="314063"/>
                      <a:pt x="576683" y="313935"/>
                      <a:pt x="576618" y="313806"/>
                    </a:cubicBezTo>
                    <a:lnTo>
                      <a:pt x="576169" y="311752"/>
                    </a:lnTo>
                    <a:cubicBezTo>
                      <a:pt x="576105" y="311430"/>
                      <a:pt x="576169" y="311045"/>
                      <a:pt x="576362" y="310788"/>
                    </a:cubicBezTo>
                    <a:lnTo>
                      <a:pt x="578866" y="307578"/>
                    </a:lnTo>
                    <a:lnTo>
                      <a:pt x="579380" y="306743"/>
                    </a:lnTo>
                    <a:lnTo>
                      <a:pt x="579766" y="304560"/>
                    </a:lnTo>
                    <a:lnTo>
                      <a:pt x="579316" y="296405"/>
                    </a:lnTo>
                    <a:lnTo>
                      <a:pt x="578609" y="294478"/>
                    </a:lnTo>
                    <a:lnTo>
                      <a:pt x="576747" y="293515"/>
                    </a:lnTo>
                    <a:lnTo>
                      <a:pt x="573985" y="292680"/>
                    </a:lnTo>
                    <a:lnTo>
                      <a:pt x="571545" y="291460"/>
                    </a:lnTo>
                    <a:cubicBezTo>
                      <a:pt x="571352" y="291332"/>
                      <a:pt x="571159" y="291203"/>
                      <a:pt x="571031" y="291011"/>
                    </a:cubicBezTo>
                    <a:lnTo>
                      <a:pt x="569875" y="288956"/>
                    </a:lnTo>
                    <a:lnTo>
                      <a:pt x="567113" y="282214"/>
                    </a:lnTo>
                    <a:cubicBezTo>
                      <a:pt x="567113" y="282149"/>
                      <a:pt x="567049" y="282085"/>
                      <a:pt x="567049" y="282021"/>
                    </a:cubicBezTo>
                    <a:lnTo>
                      <a:pt x="566150" y="277334"/>
                    </a:lnTo>
                    <a:lnTo>
                      <a:pt x="563709" y="271490"/>
                    </a:lnTo>
                    <a:cubicBezTo>
                      <a:pt x="563645" y="271362"/>
                      <a:pt x="563645" y="271169"/>
                      <a:pt x="563645" y="271041"/>
                    </a:cubicBezTo>
                    <a:lnTo>
                      <a:pt x="563645" y="268280"/>
                    </a:lnTo>
                    <a:cubicBezTo>
                      <a:pt x="563645" y="268023"/>
                      <a:pt x="563709" y="267766"/>
                      <a:pt x="563902" y="267573"/>
                    </a:cubicBezTo>
                    <a:lnTo>
                      <a:pt x="565507" y="265518"/>
                    </a:lnTo>
                    <a:lnTo>
                      <a:pt x="568462" y="262757"/>
                    </a:lnTo>
                    <a:lnTo>
                      <a:pt x="570132" y="260125"/>
                    </a:lnTo>
                    <a:lnTo>
                      <a:pt x="569425" y="257813"/>
                    </a:lnTo>
                    <a:lnTo>
                      <a:pt x="568590" y="256593"/>
                    </a:lnTo>
                    <a:cubicBezTo>
                      <a:pt x="568462" y="256400"/>
                      <a:pt x="568398" y="256208"/>
                      <a:pt x="568398" y="255951"/>
                    </a:cubicBezTo>
                    <a:lnTo>
                      <a:pt x="568398" y="253125"/>
                    </a:lnTo>
                    <a:lnTo>
                      <a:pt x="568076" y="252034"/>
                    </a:lnTo>
                    <a:lnTo>
                      <a:pt x="566985" y="251135"/>
                    </a:lnTo>
                    <a:lnTo>
                      <a:pt x="562232" y="248117"/>
                    </a:lnTo>
                    <a:lnTo>
                      <a:pt x="556901" y="246576"/>
                    </a:lnTo>
                    <a:cubicBezTo>
                      <a:pt x="556773" y="246576"/>
                      <a:pt x="556709" y="246512"/>
                      <a:pt x="556580" y="246447"/>
                    </a:cubicBezTo>
                    <a:lnTo>
                      <a:pt x="555231" y="245548"/>
                    </a:lnTo>
                    <a:lnTo>
                      <a:pt x="552084" y="242466"/>
                    </a:lnTo>
                    <a:lnTo>
                      <a:pt x="550800" y="241567"/>
                    </a:lnTo>
                    <a:lnTo>
                      <a:pt x="549194" y="241182"/>
                    </a:lnTo>
                    <a:cubicBezTo>
                      <a:pt x="549066" y="241118"/>
                      <a:pt x="548937" y="241118"/>
                      <a:pt x="548809" y="241054"/>
                    </a:cubicBezTo>
                    <a:lnTo>
                      <a:pt x="547460" y="240155"/>
                    </a:lnTo>
                    <a:cubicBezTo>
                      <a:pt x="547267" y="240026"/>
                      <a:pt x="547139" y="239898"/>
                      <a:pt x="547075" y="239705"/>
                    </a:cubicBezTo>
                    <a:lnTo>
                      <a:pt x="546175" y="237907"/>
                    </a:lnTo>
                    <a:lnTo>
                      <a:pt x="544891" y="234440"/>
                    </a:lnTo>
                    <a:lnTo>
                      <a:pt x="543735" y="233476"/>
                    </a:lnTo>
                    <a:lnTo>
                      <a:pt x="539047" y="230587"/>
                    </a:lnTo>
                    <a:cubicBezTo>
                      <a:pt x="538918" y="230523"/>
                      <a:pt x="538854" y="230394"/>
                      <a:pt x="538725" y="230330"/>
                    </a:cubicBezTo>
                    <a:lnTo>
                      <a:pt x="537569" y="228725"/>
                    </a:lnTo>
                    <a:cubicBezTo>
                      <a:pt x="537505" y="228661"/>
                      <a:pt x="537441" y="228532"/>
                      <a:pt x="537441" y="228468"/>
                    </a:cubicBezTo>
                    <a:lnTo>
                      <a:pt x="536799" y="226798"/>
                    </a:lnTo>
                    <a:lnTo>
                      <a:pt x="536028" y="225835"/>
                    </a:lnTo>
                    <a:lnTo>
                      <a:pt x="534551" y="225450"/>
                    </a:lnTo>
                    <a:cubicBezTo>
                      <a:pt x="534358" y="225386"/>
                      <a:pt x="534165" y="225321"/>
                      <a:pt x="534037" y="225129"/>
                    </a:cubicBezTo>
                    <a:lnTo>
                      <a:pt x="533330" y="224422"/>
                    </a:lnTo>
                    <a:lnTo>
                      <a:pt x="530761" y="221405"/>
                    </a:lnTo>
                    <a:cubicBezTo>
                      <a:pt x="530697" y="221340"/>
                      <a:pt x="530633" y="221276"/>
                      <a:pt x="530633" y="221148"/>
                    </a:cubicBezTo>
                    <a:lnTo>
                      <a:pt x="529669" y="219221"/>
                    </a:lnTo>
                    <a:lnTo>
                      <a:pt x="526843" y="217809"/>
                    </a:lnTo>
                    <a:cubicBezTo>
                      <a:pt x="526779" y="217744"/>
                      <a:pt x="526715" y="217744"/>
                      <a:pt x="526651" y="217680"/>
                    </a:cubicBezTo>
                    <a:lnTo>
                      <a:pt x="525302" y="216524"/>
                    </a:lnTo>
                    <a:cubicBezTo>
                      <a:pt x="525174" y="216460"/>
                      <a:pt x="525109" y="216332"/>
                      <a:pt x="525045" y="216203"/>
                    </a:cubicBezTo>
                    <a:lnTo>
                      <a:pt x="524339" y="215048"/>
                    </a:lnTo>
                    <a:cubicBezTo>
                      <a:pt x="524274" y="214983"/>
                      <a:pt x="524274" y="214919"/>
                      <a:pt x="524210" y="214855"/>
                    </a:cubicBezTo>
                    <a:lnTo>
                      <a:pt x="523311" y="212094"/>
                    </a:lnTo>
                    <a:lnTo>
                      <a:pt x="522797" y="211066"/>
                    </a:lnTo>
                    <a:lnTo>
                      <a:pt x="520870" y="209333"/>
                    </a:lnTo>
                    <a:lnTo>
                      <a:pt x="518302" y="208562"/>
                    </a:lnTo>
                    <a:lnTo>
                      <a:pt x="511622" y="208562"/>
                    </a:lnTo>
                    <a:cubicBezTo>
                      <a:pt x="511365" y="208562"/>
                      <a:pt x="511108" y="208434"/>
                      <a:pt x="510851" y="208305"/>
                    </a:cubicBezTo>
                    <a:lnTo>
                      <a:pt x="509053" y="206828"/>
                    </a:lnTo>
                    <a:cubicBezTo>
                      <a:pt x="508860" y="206700"/>
                      <a:pt x="508796" y="206507"/>
                      <a:pt x="508732" y="206315"/>
                    </a:cubicBezTo>
                    <a:lnTo>
                      <a:pt x="507833" y="203104"/>
                    </a:lnTo>
                    <a:lnTo>
                      <a:pt x="506869" y="195848"/>
                    </a:lnTo>
                    <a:lnTo>
                      <a:pt x="506034" y="193472"/>
                    </a:lnTo>
                    <a:lnTo>
                      <a:pt x="503915" y="190326"/>
                    </a:lnTo>
                    <a:lnTo>
                      <a:pt x="501731" y="188528"/>
                    </a:lnTo>
                    <a:lnTo>
                      <a:pt x="499291" y="189106"/>
                    </a:lnTo>
                    <a:lnTo>
                      <a:pt x="496465" y="190197"/>
                    </a:lnTo>
                    <a:cubicBezTo>
                      <a:pt x="496272" y="190261"/>
                      <a:pt x="496079" y="190261"/>
                      <a:pt x="495887" y="190261"/>
                    </a:cubicBezTo>
                    <a:lnTo>
                      <a:pt x="492033" y="189555"/>
                    </a:lnTo>
                    <a:cubicBezTo>
                      <a:pt x="491905" y="189555"/>
                      <a:pt x="491841" y="189491"/>
                      <a:pt x="491712" y="189427"/>
                    </a:cubicBezTo>
                    <a:lnTo>
                      <a:pt x="485354" y="186216"/>
                    </a:lnTo>
                    <a:cubicBezTo>
                      <a:pt x="485225" y="186152"/>
                      <a:pt x="485097" y="186088"/>
                      <a:pt x="485033" y="185959"/>
                    </a:cubicBezTo>
                    <a:lnTo>
                      <a:pt x="483620" y="184354"/>
                    </a:lnTo>
                    <a:lnTo>
                      <a:pt x="482977" y="184161"/>
                    </a:lnTo>
                    <a:lnTo>
                      <a:pt x="480408" y="185317"/>
                    </a:lnTo>
                    <a:cubicBezTo>
                      <a:pt x="480280" y="185381"/>
                      <a:pt x="480216" y="185381"/>
                      <a:pt x="480087" y="185381"/>
                    </a:cubicBezTo>
                    <a:lnTo>
                      <a:pt x="478481" y="185638"/>
                    </a:lnTo>
                    <a:cubicBezTo>
                      <a:pt x="478417" y="185638"/>
                      <a:pt x="478289" y="185638"/>
                      <a:pt x="478225" y="185638"/>
                    </a:cubicBezTo>
                    <a:lnTo>
                      <a:pt x="475013" y="185446"/>
                    </a:lnTo>
                    <a:lnTo>
                      <a:pt x="472573" y="186216"/>
                    </a:lnTo>
                    <a:lnTo>
                      <a:pt x="471288" y="187693"/>
                    </a:lnTo>
                    <a:lnTo>
                      <a:pt x="470197" y="189619"/>
                    </a:lnTo>
                    <a:cubicBezTo>
                      <a:pt x="470132" y="189748"/>
                      <a:pt x="470004" y="189876"/>
                      <a:pt x="469940" y="189940"/>
                    </a:cubicBezTo>
                    <a:lnTo>
                      <a:pt x="467627" y="191738"/>
                    </a:lnTo>
                    <a:cubicBezTo>
                      <a:pt x="467306" y="191995"/>
                      <a:pt x="466793" y="192059"/>
                      <a:pt x="466407" y="191867"/>
                    </a:cubicBezTo>
                    <a:cubicBezTo>
                      <a:pt x="466022" y="191674"/>
                      <a:pt x="465765" y="191289"/>
                      <a:pt x="465765" y="190839"/>
                    </a:cubicBezTo>
                    <a:lnTo>
                      <a:pt x="465765" y="180373"/>
                    </a:lnTo>
                    <a:cubicBezTo>
                      <a:pt x="465765" y="180180"/>
                      <a:pt x="465829" y="179987"/>
                      <a:pt x="465893" y="179795"/>
                    </a:cubicBezTo>
                    <a:lnTo>
                      <a:pt x="468398" y="175493"/>
                    </a:lnTo>
                    <a:cubicBezTo>
                      <a:pt x="468462" y="175364"/>
                      <a:pt x="468527" y="175300"/>
                      <a:pt x="468591" y="175236"/>
                    </a:cubicBezTo>
                    <a:lnTo>
                      <a:pt x="518558" y="129131"/>
                    </a:lnTo>
                    <a:lnTo>
                      <a:pt x="527871" y="120270"/>
                    </a:lnTo>
                    <a:cubicBezTo>
                      <a:pt x="527935" y="120206"/>
                      <a:pt x="528064" y="120142"/>
                      <a:pt x="528128" y="120077"/>
                    </a:cubicBezTo>
                    <a:lnTo>
                      <a:pt x="529926" y="119178"/>
                    </a:lnTo>
                    <a:cubicBezTo>
                      <a:pt x="529991" y="119114"/>
                      <a:pt x="530119" y="119114"/>
                      <a:pt x="530183" y="119050"/>
                    </a:cubicBezTo>
                    <a:lnTo>
                      <a:pt x="534936" y="117958"/>
                    </a:lnTo>
                    <a:lnTo>
                      <a:pt x="536477" y="116802"/>
                    </a:lnTo>
                    <a:lnTo>
                      <a:pt x="545726" y="105308"/>
                    </a:lnTo>
                    <a:lnTo>
                      <a:pt x="549387" y="99272"/>
                    </a:lnTo>
                    <a:lnTo>
                      <a:pt x="549965" y="93622"/>
                    </a:lnTo>
                    <a:lnTo>
                      <a:pt x="545469" y="88742"/>
                    </a:lnTo>
                    <a:lnTo>
                      <a:pt x="540010" y="86558"/>
                    </a:lnTo>
                    <a:lnTo>
                      <a:pt x="537569" y="85081"/>
                    </a:lnTo>
                    <a:cubicBezTo>
                      <a:pt x="537441" y="85017"/>
                      <a:pt x="537312" y="84889"/>
                      <a:pt x="537184" y="84696"/>
                    </a:cubicBezTo>
                    <a:lnTo>
                      <a:pt x="535129" y="81486"/>
                    </a:lnTo>
                    <a:lnTo>
                      <a:pt x="524596" y="54516"/>
                    </a:lnTo>
                    <a:lnTo>
                      <a:pt x="520549" y="49187"/>
                    </a:lnTo>
                    <a:lnTo>
                      <a:pt x="515347" y="46682"/>
                    </a:lnTo>
                    <a:lnTo>
                      <a:pt x="512457" y="46875"/>
                    </a:lnTo>
                    <a:lnTo>
                      <a:pt x="509824" y="47325"/>
                    </a:lnTo>
                    <a:lnTo>
                      <a:pt x="506677" y="47325"/>
                    </a:lnTo>
                    <a:cubicBezTo>
                      <a:pt x="506484" y="47325"/>
                      <a:pt x="506291" y="47260"/>
                      <a:pt x="506163" y="47196"/>
                    </a:cubicBezTo>
                    <a:lnTo>
                      <a:pt x="503208" y="45591"/>
                    </a:lnTo>
                    <a:cubicBezTo>
                      <a:pt x="503080" y="45527"/>
                      <a:pt x="502951" y="45462"/>
                      <a:pt x="502887" y="45334"/>
                    </a:cubicBezTo>
                    <a:lnTo>
                      <a:pt x="500126" y="42123"/>
                    </a:lnTo>
                    <a:cubicBezTo>
                      <a:pt x="499997" y="41995"/>
                      <a:pt x="499933" y="41802"/>
                      <a:pt x="499869" y="41674"/>
                    </a:cubicBezTo>
                    <a:lnTo>
                      <a:pt x="498970" y="38014"/>
                    </a:lnTo>
                    <a:lnTo>
                      <a:pt x="498070" y="30501"/>
                    </a:lnTo>
                    <a:lnTo>
                      <a:pt x="496722" y="26712"/>
                    </a:lnTo>
                    <a:lnTo>
                      <a:pt x="490685" y="16438"/>
                    </a:lnTo>
                    <a:cubicBezTo>
                      <a:pt x="490620" y="16310"/>
                      <a:pt x="490556" y="16182"/>
                      <a:pt x="490556" y="16053"/>
                    </a:cubicBezTo>
                    <a:lnTo>
                      <a:pt x="489850" y="12650"/>
                    </a:lnTo>
                    <a:lnTo>
                      <a:pt x="489143" y="3082"/>
                    </a:lnTo>
                    <a:lnTo>
                      <a:pt x="488180" y="64"/>
                    </a:lnTo>
                    <a:lnTo>
                      <a:pt x="487987" y="0"/>
                    </a:lnTo>
                    <a:lnTo>
                      <a:pt x="485803" y="899"/>
                    </a:lnTo>
                    <a:lnTo>
                      <a:pt x="484005" y="2312"/>
                    </a:lnTo>
                    <a:lnTo>
                      <a:pt x="476555" y="12650"/>
                    </a:lnTo>
                    <a:cubicBezTo>
                      <a:pt x="476491" y="12778"/>
                      <a:pt x="476362" y="12842"/>
                      <a:pt x="476298" y="12907"/>
                    </a:cubicBezTo>
                    <a:lnTo>
                      <a:pt x="474243" y="14319"/>
                    </a:lnTo>
                    <a:lnTo>
                      <a:pt x="469940" y="17273"/>
                    </a:lnTo>
                    <a:cubicBezTo>
                      <a:pt x="469747" y="17402"/>
                      <a:pt x="469554" y="17466"/>
                      <a:pt x="469362" y="17466"/>
                    </a:cubicBezTo>
                    <a:lnTo>
                      <a:pt x="463645" y="17915"/>
                    </a:lnTo>
                    <a:cubicBezTo>
                      <a:pt x="463453" y="17915"/>
                      <a:pt x="463324" y="17915"/>
                      <a:pt x="463132" y="17851"/>
                    </a:cubicBezTo>
                    <a:lnTo>
                      <a:pt x="457415" y="15539"/>
                    </a:lnTo>
                    <a:lnTo>
                      <a:pt x="452213" y="12650"/>
                    </a:lnTo>
                    <a:lnTo>
                      <a:pt x="449130" y="14769"/>
                    </a:lnTo>
                    <a:lnTo>
                      <a:pt x="446883" y="15796"/>
                    </a:lnTo>
                    <a:cubicBezTo>
                      <a:pt x="446690" y="15860"/>
                      <a:pt x="446497" y="15925"/>
                      <a:pt x="446305" y="15860"/>
                    </a:cubicBezTo>
                    <a:lnTo>
                      <a:pt x="444506" y="15604"/>
                    </a:lnTo>
                    <a:cubicBezTo>
                      <a:pt x="444121" y="15539"/>
                      <a:pt x="443800" y="15347"/>
                      <a:pt x="443607" y="14962"/>
                    </a:cubicBezTo>
                    <a:lnTo>
                      <a:pt x="442708" y="13164"/>
                    </a:lnTo>
                    <a:cubicBezTo>
                      <a:pt x="442644" y="13035"/>
                      <a:pt x="442579" y="12907"/>
                      <a:pt x="442579" y="12778"/>
                    </a:cubicBezTo>
                    <a:lnTo>
                      <a:pt x="442130" y="7834"/>
                    </a:lnTo>
                    <a:lnTo>
                      <a:pt x="440139" y="11173"/>
                    </a:lnTo>
                    <a:cubicBezTo>
                      <a:pt x="440010" y="11366"/>
                      <a:pt x="439818" y="11558"/>
                      <a:pt x="439625" y="11622"/>
                    </a:cubicBezTo>
                    <a:lnTo>
                      <a:pt x="437570" y="12521"/>
                    </a:lnTo>
                    <a:cubicBezTo>
                      <a:pt x="437377" y="12586"/>
                      <a:pt x="437184" y="12650"/>
                      <a:pt x="436992" y="12586"/>
                    </a:cubicBezTo>
                    <a:cubicBezTo>
                      <a:pt x="436927" y="12586"/>
                      <a:pt x="436927" y="12521"/>
                      <a:pt x="436863" y="12521"/>
                    </a:cubicBezTo>
                    <a:cubicBezTo>
                      <a:pt x="436735" y="12457"/>
                      <a:pt x="436542" y="12457"/>
                      <a:pt x="436478" y="12329"/>
                    </a:cubicBezTo>
                    <a:lnTo>
                      <a:pt x="433523" y="10017"/>
                    </a:lnTo>
                    <a:cubicBezTo>
                      <a:pt x="433395" y="9953"/>
                      <a:pt x="433331" y="9824"/>
                      <a:pt x="433267" y="9696"/>
                    </a:cubicBezTo>
                    <a:lnTo>
                      <a:pt x="431083" y="5972"/>
                    </a:lnTo>
                    <a:lnTo>
                      <a:pt x="430248" y="5137"/>
                    </a:lnTo>
                    <a:lnTo>
                      <a:pt x="429220" y="5394"/>
                    </a:lnTo>
                    <a:lnTo>
                      <a:pt x="428193" y="6742"/>
                    </a:lnTo>
                    <a:lnTo>
                      <a:pt x="426651" y="10467"/>
                    </a:lnTo>
                    <a:cubicBezTo>
                      <a:pt x="426587" y="10531"/>
                      <a:pt x="426587" y="10659"/>
                      <a:pt x="426523" y="10723"/>
                    </a:cubicBezTo>
                    <a:lnTo>
                      <a:pt x="425174" y="12521"/>
                    </a:lnTo>
                    <a:lnTo>
                      <a:pt x="421706" y="16503"/>
                    </a:lnTo>
                    <a:cubicBezTo>
                      <a:pt x="421642" y="16567"/>
                      <a:pt x="421578" y="16631"/>
                      <a:pt x="421513" y="16695"/>
                    </a:cubicBezTo>
                    <a:lnTo>
                      <a:pt x="419458" y="18044"/>
                    </a:lnTo>
                    <a:cubicBezTo>
                      <a:pt x="419201" y="18236"/>
                      <a:pt x="418880" y="18301"/>
                      <a:pt x="418559" y="18236"/>
                    </a:cubicBezTo>
                    <a:lnTo>
                      <a:pt x="416504" y="17787"/>
                    </a:lnTo>
                    <a:cubicBezTo>
                      <a:pt x="416247" y="17723"/>
                      <a:pt x="415990" y="17530"/>
                      <a:pt x="415797" y="17337"/>
                    </a:cubicBezTo>
                    <a:lnTo>
                      <a:pt x="414898" y="15989"/>
                    </a:lnTo>
                    <a:cubicBezTo>
                      <a:pt x="414770" y="15860"/>
                      <a:pt x="414770" y="15668"/>
                      <a:pt x="414705" y="15475"/>
                    </a:cubicBezTo>
                    <a:cubicBezTo>
                      <a:pt x="414705" y="15283"/>
                      <a:pt x="414705" y="15154"/>
                      <a:pt x="414770" y="14962"/>
                    </a:cubicBezTo>
                    <a:lnTo>
                      <a:pt x="415219" y="13613"/>
                    </a:lnTo>
                    <a:lnTo>
                      <a:pt x="416183" y="11944"/>
                    </a:lnTo>
                    <a:lnTo>
                      <a:pt x="416439" y="11109"/>
                    </a:lnTo>
                    <a:lnTo>
                      <a:pt x="415605" y="10274"/>
                    </a:lnTo>
                    <a:lnTo>
                      <a:pt x="412714" y="11173"/>
                    </a:lnTo>
                    <a:lnTo>
                      <a:pt x="406677" y="14512"/>
                    </a:lnTo>
                    <a:cubicBezTo>
                      <a:pt x="406420" y="14640"/>
                      <a:pt x="406099" y="14705"/>
                      <a:pt x="405778" y="14576"/>
                    </a:cubicBezTo>
                    <a:cubicBezTo>
                      <a:pt x="405457" y="14512"/>
                      <a:pt x="405264" y="14255"/>
                      <a:pt x="405072" y="13998"/>
                    </a:cubicBezTo>
                    <a:lnTo>
                      <a:pt x="403916" y="11687"/>
                    </a:lnTo>
                    <a:cubicBezTo>
                      <a:pt x="403851" y="11558"/>
                      <a:pt x="403787" y="11430"/>
                      <a:pt x="403787" y="11237"/>
                    </a:cubicBezTo>
                    <a:lnTo>
                      <a:pt x="403594" y="7705"/>
                    </a:lnTo>
                    <a:lnTo>
                      <a:pt x="402888" y="5137"/>
                    </a:lnTo>
                    <a:lnTo>
                      <a:pt x="400126" y="3853"/>
                    </a:lnTo>
                    <a:lnTo>
                      <a:pt x="393704" y="2954"/>
                    </a:lnTo>
                    <a:lnTo>
                      <a:pt x="390685" y="2761"/>
                    </a:lnTo>
                    <a:lnTo>
                      <a:pt x="389400" y="3403"/>
                    </a:lnTo>
                    <a:lnTo>
                      <a:pt x="389529" y="5009"/>
                    </a:lnTo>
                    <a:lnTo>
                      <a:pt x="391327" y="6999"/>
                    </a:lnTo>
                    <a:cubicBezTo>
                      <a:pt x="391391" y="7128"/>
                      <a:pt x="391520" y="7256"/>
                      <a:pt x="391520" y="7384"/>
                    </a:cubicBezTo>
                    <a:lnTo>
                      <a:pt x="392226" y="9182"/>
                    </a:lnTo>
                    <a:cubicBezTo>
                      <a:pt x="392291" y="9375"/>
                      <a:pt x="392291" y="9568"/>
                      <a:pt x="392291" y="9760"/>
                    </a:cubicBezTo>
                    <a:cubicBezTo>
                      <a:pt x="392226" y="9953"/>
                      <a:pt x="392162" y="10146"/>
                      <a:pt x="392034" y="10338"/>
                    </a:cubicBezTo>
                    <a:lnTo>
                      <a:pt x="390556" y="12008"/>
                    </a:lnTo>
                    <a:lnTo>
                      <a:pt x="389529" y="14255"/>
                    </a:lnTo>
                    <a:lnTo>
                      <a:pt x="389079" y="16631"/>
                    </a:lnTo>
                    <a:cubicBezTo>
                      <a:pt x="389015" y="16952"/>
                      <a:pt x="388822" y="17209"/>
                      <a:pt x="388565" y="17402"/>
                    </a:cubicBezTo>
                    <a:lnTo>
                      <a:pt x="387217" y="18301"/>
                    </a:lnTo>
                    <a:cubicBezTo>
                      <a:pt x="387024" y="18429"/>
                      <a:pt x="386831" y="18493"/>
                      <a:pt x="386639" y="18493"/>
                    </a:cubicBezTo>
                    <a:lnTo>
                      <a:pt x="380024" y="18750"/>
                    </a:lnTo>
                    <a:lnTo>
                      <a:pt x="377583" y="19135"/>
                    </a:lnTo>
                    <a:lnTo>
                      <a:pt x="377069" y="20291"/>
                    </a:lnTo>
                    <a:lnTo>
                      <a:pt x="377198" y="21511"/>
                    </a:lnTo>
                    <a:lnTo>
                      <a:pt x="378611" y="23566"/>
                    </a:lnTo>
                    <a:cubicBezTo>
                      <a:pt x="378868" y="23887"/>
                      <a:pt x="378868" y="24401"/>
                      <a:pt x="378675" y="24722"/>
                    </a:cubicBezTo>
                    <a:cubicBezTo>
                      <a:pt x="378482" y="25107"/>
                      <a:pt x="378097" y="25364"/>
                      <a:pt x="377647" y="25364"/>
                    </a:cubicBezTo>
                    <a:lnTo>
                      <a:pt x="376620" y="25364"/>
                    </a:lnTo>
                    <a:lnTo>
                      <a:pt x="375142" y="25749"/>
                    </a:lnTo>
                    <a:lnTo>
                      <a:pt x="373986" y="26584"/>
                    </a:lnTo>
                    <a:lnTo>
                      <a:pt x="373408" y="28061"/>
                    </a:lnTo>
                    <a:cubicBezTo>
                      <a:pt x="373280" y="28446"/>
                      <a:pt x="372959" y="28703"/>
                      <a:pt x="372573" y="28767"/>
                    </a:cubicBezTo>
                    <a:lnTo>
                      <a:pt x="368077" y="29602"/>
                    </a:lnTo>
                    <a:lnTo>
                      <a:pt x="365894" y="31400"/>
                    </a:lnTo>
                    <a:lnTo>
                      <a:pt x="364224" y="33455"/>
                    </a:lnTo>
                    <a:lnTo>
                      <a:pt x="363132" y="35831"/>
                    </a:lnTo>
                    <a:cubicBezTo>
                      <a:pt x="363068" y="35959"/>
                      <a:pt x="362939" y="36087"/>
                      <a:pt x="362875" y="36152"/>
                    </a:cubicBezTo>
                    <a:cubicBezTo>
                      <a:pt x="362875" y="36152"/>
                      <a:pt x="362811" y="36216"/>
                      <a:pt x="362811" y="36216"/>
                    </a:cubicBezTo>
                    <a:lnTo>
                      <a:pt x="362811" y="36216"/>
                    </a:lnTo>
                    <a:lnTo>
                      <a:pt x="362811" y="36216"/>
                    </a:lnTo>
                    <a:lnTo>
                      <a:pt x="362618" y="36408"/>
                    </a:lnTo>
                    <a:lnTo>
                      <a:pt x="361912" y="36922"/>
                    </a:lnTo>
                    <a:cubicBezTo>
                      <a:pt x="361783" y="36986"/>
                      <a:pt x="361655" y="37051"/>
                      <a:pt x="361527" y="37115"/>
                    </a:cubicBezTo>
                    <a:cubicBezTo>
                      <a:pt x="361462" y="37115"/>
                      <a:pt x="361462" y="37179"/>
                      <a:pt x="361462" y="37179"/>
                    </a:cubicBezTo>
                    <a:cubicBezTo>
                      <a:pt x="361270" y="37243"/>
                      <a:pt x="361141" y="37179"/>
                      <a:pt x="360949" y="37179"/>
                    </a:cubicBezTo>
                    <a:lnTo>
                      <a:pt x="359343" y="36730"/>
                    </a:lnTo>
                    <a:cubicBezTo>
                      <a:pt x="359214" y="36665"/>
                      <a:pt x="359086" y="36665"/>
                      <a:pt x="359022" y="36537"/>
                    </a:cubicBezTo>
                    <a:lnTo>
                      <a:pt x="357673" y="35574"/>
                    </a:lnTo>
                    <a:lnTo>
                      <a:pt x="356324" y="35445"/>
                    </a:lnTo>
                    <a:lnTo>
                      <a:pt x="355297" y="36152"/>
                    </a:lnTo>
                    <a:lnTo>
                      <a:pt x="353884" y="37628"/>
                    </a:lnTo>
                    <a:cubicBezTo>
                      <a:pt x="353819" y="37693"/>
                      <a:pt x="353755" y="37757"/>
                      <a:pt x="353691" y="37757"/>
                    </a:cubicBezTo>
                    <a:lnTo>
                      <a:pt x="351893" y="38913"/>
                    </a:lnTo>
                    <a:cubicBezTo>
                      <a:pt x="351764" y="38977"/>
                      <a:pt x="351572" y="39041"/>
                      <a:pt x="351379" y="39105"/>
                    </a:cubicBezTo>
                    <a:lnTo>
                      <a:pt x="347076" y="39491"/>
                    </a:lnTo>
                    <a:lnTo>
                      <a:pt x="346626" y="39555"/>
                    </a:lnTo>
                    <a:lnTo>
                      <a:pt x="346626" y="39555"/>
                    </a:lnTo>
                    <a:lnTo>
                      <a:pt x="346626" y="39555"/>
                    </a:lnTo>
                    <a:cubicBezTo>
                      <a:pt x="346433" y="39555"/>
                      <a:pt x="346305" y="39555"/>
                      <a:pt x="346112" y="39491"/>
                    </a:cubicBezTo>
                    <a:lnTo>
                      <a:pt x="343607" y="38592"/>
                    </a:lnTo>
                    <a:lnTo>
                      <a:pt x="340846" y="37436"/>
                    </a:lnTo>
                    <a:lnTo>
                      <a:pt x="339754" y="37179"/>
                    </a:lnTo>
                    <a:lnTo>
                      <a:pt x="336800" y="39748"/>
                    </a:lnTo>
                    <a:cubicBezTo>
                      <a:pt x="336671" y="39876"/>
                      <a:pt x="336479" y="39940"/>
                      <a:pt x="336286" y="40004"/>
                    </a:cubicBezTo>
                    <a:lnTo>
                      <a:pt x="332753" y="40775"/>
                    </a:lnTo>
                    <a:lnTo>
                      <a:pt x="332625" y="41802"/>
                    </a:lnTo>
                    <a:lnTo>
                      <a:pt x="332625" y="43729"/>
                    </a:lnTo>
                    <a:lnTo>
                      <a:pt x="332625" y="43729"/>
                    </a:lnTo>
                    <a:lnTo>
                      <a:pt x="332625" y="43729"/>
                    </a:lnTo>
                    <a:cubicBezTo>
                      <a:pt x="332625" y="43857"/>
                      <a:pt x="332625" y="43921"/>
                      <a:pt x="332561" y="44050"/>
                    </a:cubicBezTo>
                    <a:lnTo>
                      <a:pt x="332111" y="45655"/>
                    </a:lnTo>
                    <a:cubicBezTo>
                      <a:pt x="331983" y="46040"/>
                      <a:pt x="331726" y="46297"/>
                      <a:pt x="331405" y="46426"/>
                    </a:cubicBezTo>
                    <a:lnTo>
                      <a:pt x="329349" y="47132"/>
                    </a:lnTo>
                    <a:cubicBezTo>
                      <a:pt x="329221" y="47196"/>
                      <a:pt x="329093" y="47196"/>
                      <a:pt x="328964" y="47196"/>
                    </a:cubicBezTo>
                    <a:lnTo>
                      <a:pt x="327358" y="47196"/>
                    </a:lnTo>
                    <a:cubicBezTo>
                      <a:pt x="327294" y="47196"/>
                      <a:pt x="327166" y="47196"/>
                      <a:pt x="327102" y="47196"/>
                    </a:cubicBezTo>
                    <a:lnTo>
                      <a:pt x="323119" y="46361"/>
                    </a:lnTo>
                    <a:lnTo>
                      <a:pt x="322028" y="47196"/>
                    </a:lnTo>
                    <a:lnTo>
                      <a:pt x="322541" y="49700"/>
                    </a:lnTo>
                    <a:lnTo>
                      <a:pt x="322798" y="52333"/>
                    </a:lnTo>
                    <a:lnTo>
                      <a:pt x="322798" y="52333"/>
                    </a:lnTo>
                    <a:lnTo>
                      <a:pt x="322798" y="52333"/>
                    </a:lnTo>
                    <a:cubicBezTo>
                      <a:pt x="322798" y="52654"/>
                      <a:pt x="322734" y="52975"/>
                      <a:pt x="322541" y="53168"/>
                    </a:cubicBezTo>
                    <a:cubicBezTo>
                      <a:pt x="322349" y="53425"/>
                      <a:pt x="322028" y="53553"/>
                      <a:pt x="321771" y="53553"/>
                    </a:cubicBezTo>
                    <a:lnTo>
                      <a:pt x="318367" y="53810"/>
                    </a:lnTo>
                    <a:cubicBezTo>
                      <a:pt x="317981" y="53874"/>
                      <a:pt x="317660" y="53682"/>
                      <a:pt x="317403" y="53361"/>
                    </a:cubicBezTo>
                    <a:lnTo>
                      <a:pt x="315669" y="51242"/>
                    </a:lnTo>
                    <a:lnTo>
                      <a:pt x="314899" y="50728"/>
                    </a:lnTo>
                    <a:lnTo>
                      <a:pt x="313678" y="51049"/>
                    </a:lnTo>
                    <a:lnTo>
                      <a:pt x="308540" y="53746"/>
                    </a:lnTo>
                    <a:cubicBezTo>
                      <a:pt x="308348" y="53810"/>
                      <a:pt x="308219" y="53874"/>
                      <a:pt x="308027" y="53874"/>
                    </a:cubicBezTo>
                    <a:lnTo>
                      <a:pt x="305971" y="53874"/>
                    </a:lnTo>
                    <a:cubicBezTo>
                      <a:pt x="305843" y="53874"/>
                      <a:pt x="305714" y="53874"/>
                      <a:pt x="305586" y="53810"/>
                    </a:cubicBezTo>
                    <a:lnTo>
                      <a:pt x="304237" y="53361"/>
                    </a:lnTo>
                    <a:cubicBezTo>
                      <a:pt x="303852" y="53232"/>
                      <a:pt x="303531" y="52847"/>
                      <a:pt x="303466" y="52397"/>
                    </a:cubicBezTo>
                    <a:lnTo>
                      <a:pt x="303338" y="51306"/>
                    </a:lnTo>
                    <a:lnTo>
                      <a:pt x="302118" y="50921"/>
                    </a:lnTo>
                    <a:lnTo>
                      <a:pt x="301090" y="51306"/>
                    </a:lnTo>
                    <a:lnTo>
                      <a:pt x="300255" y="52911"/>
                    </a:lnTo>
                    <a:lnTo>
                      <a:pt x="300448" y="58754"/>
                    </a:lnTo>
                    <a:lnTo>
                      <a:pt x="300448" y="58754"/>
                    </a:lnTo>
                    <a:lnTo>
                      <a:pt x="300448" y="58754"/>
                    </a:lnTo>
                    <a:cubicBezTo>
                      <a:pt x="300448" y="59140"/>
                      <a:pt x="300255" y="59525"/>
                      <a:pt x="299934" y="59782"/>
                    </a:cubicBezTo>
                    <a:lnTo>
                      <a:pt x="298136" y="60938"/>
                    </a:lnTo>
                    <a:cubicBezTo>
                      <a:pt x="297879" y="61066"/>
                      <a:pt x="297622" y="61130"/>
                      <a:pt x="297365" y="61130"/>
                    </a:cubicBezTo>
                    <a:lnTo>
                      <a:pt x="287346" y="59782"/>
                    </a:lnTo>
                    <a:lnTo>
                      <a:pt x="285676" y="59204"/>
                    </a:lnTo>
                    <a:lnTo>
                      <a:pt x="284520" y="60103"/>
                    </a:lnTo>
                    <a:lnTo>
                      <a:pt x="282593" y="63570"/>
                    </a:lnTo>
                    <a:cubicBezTo>
                      <a:pt x="282529" y="63635"/>
                      <a:pt x="282465" y="63763"/>
                      <a:pt x="282400" y="63827"/>
                    </a:cubicBezTo>
                    <a:lnTo>
                      <a:pt x="281244" y="64983"/>
                    </a:lnTo>
                    <a:cubicBezTo>
                      <a:pt x="281116" y="65111"/>
                      <a:pt x="280987" y="65176"/>
                      <a:pt x="280859" y="65240"/>
                    </a:cubicBezTo>
                    <a:lnTo>
                      <a:pt x="278354" y="66139"/>
                    </a:lnTo>
                    <a:cubicBezTo>
                      <a:pt x="278226" y="66203"/>
                      <a:pt x="278033" y="66203"/>
                      <a:pt x="277905" y="66203"/>
                    </a:cubicBezTo>
                    <a:cubicBezTo>
                      <a:pt x="277840" y="66203"/>
                      <a:pt x="277840" y="66203"/>
                      <a:pt x="277776" y="66203"/>
                    </a:cubicBezTo>
                    <a:cubicBezTo>
                      <a:pt x="277583" y="66139"/>
                      <a:pt x="277391" y="66075"/>
                      <a:pt x="277262" y="65946"/>
                    </a:cubicBezTo>
                    <a:lnTo>
                      <a:pt x="276106" y="65047"/>
                    </a:lnTo>
                    <a:cubicBezTo>
                      <a:pt x="276042" y="64983"/>
                      <a:pt x="275914" y="64919"/>
                      <a:pt x="275849" y="64790"/>
                    </a:cubicBezTo>
                    <a:lnTo>
                      <a:pt x="274950" y="63442"/>
                    </a:lnTo>
                    <a:lnTo>
                      <a:pt x="274436" y="62928"/>
                    </a:lnTo>
                    <a:cubicBezTo>
                      <a:pt x="274180" y="62671"/>
                      <a:pt x="274051" y="62350"/>
                      <a:pt x="274115" y="62029"/>
                    </a:cubicBezTo>
                    <a:lnTo>
                      <a:pt x="274115" y="62029"/>
                    </a:lnTo>
                    <a:lnTo>
                      <a:pt x="274115" y="62029"/>
                    </a:lnTo>
                    <a:lnTo>
                      <a:pt x="274436" y="58947"/>
                    </a:lnTo>
                    <a:cubicBezTo>
                      <a:pt x="274244" y="58947"/>
                      <a:pt x="274051" y="58819"/>
                      <a:pt x="273858" y="58754"/>
                    </a:cubicBezTo>
                    <a:lnTo>
                      <a:pt x="271097" y="56700"/>
                    </a:lnTo>
                    <a:lnTo>
                      <a:pt x="270262" y="56314"/>
                    </a:lnTo>
                    <a:lnTo>
                      <a:pt x="268849" y="56635"/>
                    </a:lnTo>
                    <a:lnTo>
                      <a:pt x="265638" y="59204"/>
                    </a:lnTo>
                    <a:cubicBezTo>
                      <a:pt x="265509" y="59332"/>
                      <a:pt x="265316" y="59397"/>
                      <a:pt x="265124" y="59461"/>
                    </a:cubicBezTo>
                    <a:lnTo>
                      <a:pt x="263968" y="59653"/>
                    </a:lnTo>
                    <a:lnTo>
                      <a:pt x="263711" y="59718"/>
                    </a:lnTo>
                    <a:lnTo>
                      <a:pt x="263711" y="59718"/>
                    </a:lnTo>
                    <a:lnTo>
                      <a:pt x="263711" y="59718"/>
                    </a:lnTo>
                    <a:cubicBezTo>
                      <a:pt x="263582" y="59718"/>
                      <a:pt x="263518" y="59653"/>
                      <a:pt x="263390" y="59653"/>
                    </a:cubicBezTo>
                    <a:cubicBezTo>
                      <a:pt x="263004" y="59589"/>
                      <a:pt x="262683" y="59461"/>
                      <a:pt x="262490" y="59075"/>
                    </a:cubicBezTo>
                    <a:lnTo>
                      <a:pt x="262234" y="58626"/>
                    </a:lnTo>
                    <a:cubicBezTo>
                      <a:pt x="262105" y="58433"/>
                      <a:pt x="262105" y="58241"/>
                      <a:pt x="262105" y="57984"/>
                    </a:cubicBezTo>
                    <a:lnTo>
                      <a:pt x="262298" y="56122"/>
                    </a:lnTo>
                    <a:lnTo>
                      <a:pt x="262169" y="55608"/>
                    </a:lnTo>
                    <a:lnTo>
                      <a:pt x="261720" y="55287"/>
                    </a:lnTo>
                    <a:lnTo>
                      <a:pt x="259086" y="54195"/>
                    </a:lnTo>
                    <a:cubicBezTo>
                      <a:pt x="258958" y="54131"/>
                      <a:pt x="258765" y="54003"/>
                      <a:pt x="258701" y="53874"/>
                    </a:cubicBezTo>
                    <a:lnTo>
                      <a:pt x="257160" y="52141"/>
                    </a:lnTo>
                    <a:lnTo>
                      <a:pt x="256582" y="52012"/>
                    </a:lnTo>
                    <a:lnTo>
                      <a:pt x="255169" y="52205"/>
                    </a:lnTo>
                    <a:lnTo>
                      <a:pt x="253178" y="52205"/>
                    </a:lnTo>
                    <a:cubicBezTo>
                      <a:pt x="252857" y="52205"/>
                      <a:pt x="252535" y="52076"/>
                      <a:pt x="252279" y="51819"/>
                    </a:cubicBezTo>
                    <a:lnTo>
                      <a:pt x="251122" y="50471"/>
                    </a:lnTo>
                    <a:lnTo>
                      <a:pt x="250031" y="48737"/>
                    </a:lnTo>
                    <a:lnTo>
                      <a:pt x="248618" y="47967"/>
                    </a:lnTo>
                    <a:lnTo>
                      <a:pt x="247462" y="48224"/>
                    </a:lnTo>
                    <a:lnTo>
                      <a:pt x="246691" y="49444"/>
                    </a:lnTo>
                    <a:lnTo>
                      <a:pt x="246498" y="51434"/>
                    </a:lnTo>
                    <a:cubicBezTo>
                      <a:pt x="246434" y="52012"/>
                      <a:pt x="245920" y="52462"/>
                      <a:pt x="245342" y="52462"/>
                    </a:cubicBezTo>
                    <a:lnTo>
                      <a:pt x="244186" y="52462"/>
                    </a:lnTo>
                    <a:cubicBezTo>
                      <a:pt x="243929" y="52462"/>
                      <a:pt x="243737" y="52397"/>
                      <a:pt x="243544" y="52269"/>
                    </a:cubicBezTo>
                    <a:lnTo>
                      <a:pt x="241296" y="50664"/>
                    </a:lnTo>
                    <a:lnTo>
                      <a:pt x="241103" y="50664"/>
                    </a:lnTo>
                    <a:lnTo>
                      <a:pt x="238663" y="50471"/>
                    </a:lnTo>
                    <a:lnTo>
                      <a:pt x="234424" y="51948"/>
                    </a:lnTo>
                    <a:lnTo>
                      <a:pt x="232947" y="52462"/>
                    </a:lnTo>
                    <a:lnTo>
                      <a:pt x="229671" y="52975"/>
                    </a:lnTo>
                    <a:lnTo>
                      <a:pt x="227295" y="53874"/>
                    </a:lnTo>
                    <a:lnTo>
                      <a:pt x="226075" y="54516"/>
                    </a:lnTo>
                    <a:cubicBezTo>
                      <a:pt x="225753" y="54645"/>
                      <a:pt x="225368" y="54645"/>
                      <a:pt x="225047" y="54516"/>
                    </a:cubicBezTo>
                    <a:lnTo>
                      <a:pt x="223698" y="53810"/>
                    </a:lnTo>
                    <a:cubicBezTo>
                      <a:pt x="223506" y="53746"/>
                      <a:pt x="223377" y="53617"/>
                      <a:pt x="223249" y="53425"/>
                    </a:cubicBezTo>
                    <a:lnTo>
                      <a:pt x="222093" y="51819"/>
                    </a:lnTo>
                    <a:lnTo>
                      <a:pt x="220808" y="50599"/>
                    </a:lnTo>
                    <a:lnTo>
                      <a:pt x="218881" y="50086"/>
                    </a:lnTo>
                    <a:lnTo>
                      <a:pt x="216248" y="50921"/>
                    </a:lnTo>
                    <a:lnTo>
                      <a:pt x="211816" y="52911"/>
                    </a:lnTo>
                    <a:cubicBezTo>
                      <a:pt x="211688" y="52975"/>
                      <a:pt x="211624" y="52975"/>
                      <a:pt x="211495" y="52975"/>
                    </a:cubicBezTo>
                    <a:lnTo>
                      <a:pt x="208541" y="53361"/>
                    </a:lnTo>
                    <a:lnTo>
                      <a:pt x="208091" y="53425"/>
                    </a:lnTo>
                    <a:lnTo>
                      <a:pt x="204623" y="53682"/>
                    </a:lnTo>
                    <a:lnTo>
                      <a:pt x="201926" y="53425"/>
                    </a:lnTo>
                    <a:lnTo>
                      <a:pt x="199421" y="53617"/>
                    </a:lnTo>
                    <a:lnTo>
                      <a:pt x="198650" y="54131"/>
                    </a:lnTo>
                    <a:lnTo>
                      <a:pt x="198522" y="54709"/>
                    </a:lnTo>
                    <a:lnTo>
                      <a:pt x="199164" y="55351"/>
                    </a:lnTo>
                    <a:cubicBezTo>
                      <a:pt x="199357" y="55544"/>
                      <a:pt x="199421" y="55736"/>
                      <a:pt x="199485" y="55993"/>
                    </a:cubicBezTo>
                    <a:lnTo>
                      <a:pt x="199742" y="57599"/>
                    </a:lnTo>
                    <a:cubicBezTo>
                      <a:pt x="199742" y="57727"/>
                      <a:pt x="199742" y="57791"/>
                      <a:pt x="199742" y="57920"/>
                    </a:cubicBezTo>
                    <a:lnTo>
                      <a:pt x="199742" y="57920"/>
                    </a:lnTo>
                    <a:lnTo>
                      <a:pt x="199742" y="57920"/>
                    </a:lnTo>
                    <a:lnTo>
                      <a:pt x="199035" y="63827"/>
                    </a:lnTo>
                    <a:cubicBezTo>
                      <a:pt x="198971" y="64148"/>
                      <a:pt x="198843" y="64405"/>
                      <a:pt x="198650" y="64598"/>
                    </a:cubicBezTo>
                    <a:lnTo>
                      <a:pt x="195888" y="66909"/>
                    </a:lnTo>
                    <a:cubicBezTo>
                      <a:pt x="195696" y="67102"/>
                      <a:pt x="195439" y="67166"/>
                      <a:pt x="195182" y="67166"/>
                    </a:cubicBezTo>
                    <a:lnTo>
                      <a:pt x="193769" y="67166"/>
                    </a:lnTo>
                    <a:lnTo>
                      <a:pt x="193512" y="67616"/>
                    </a:lnTo>
                    <a:lnTo>
                      <a:pt x="193319" y="67937"/>
                    </a:lnTo>
                    <a:lnTo>
                      <a:pt x="192741" y="75000"/>
                    </a:lnTo>
                    <a:lnTo>
                      <a:pt x="192677" y="75642"/>
                    </a:lnTo>
                    <a:cubicBezTo>
                      <a:pt x="192677" y="75835"/>
                      <a:pt x="192613" y="75963"/>
                      <a:pt x="192549" y="76092"/>
                    </a:cubicBezTo>
                    <a:lnTo>
                      <a:pt x="191650" y="77697"/>
                    </a:lnTo>
                    <a:cubicBezTo>
                      <a:pt x="191521" y="77954"/>
                      <a:pt x="191264" y="78147"/>
                      <a:pt x="190943" y="78211"/>
                    </a:cubicBezTo>
                    <a:cubicBezTo>
                      <a:pt x="190686" y="78275"/>
                      <a:pt x="190365" y="78275"/>
                      <a:pt x="190108" y="78082"/>
                    </a:cubicBezTo>
                    <a:lnTo>
                      <a:pt x="188502" y="77183"/>
                    </a:lnTo>
                    <a:cubicBezTo>
                      <a:pt x="188438" y="77119"/>
                      <a:pt x="188374" y="77119"/>
                      <a:pt x="188310" y="77055"/>
                    </a:cubicBezTo>
                    <a:lnTo>
                      <a:pt x="185805" y="74743"/>
                    </a:lnTo>
                    <a:lnTo>
                      <a:pt x="182979" y="72753"/>
                    </a:lnTo>
                    <a:lnTo>
                      <a:pt x="181052" y="72560"/>
                    </a:lnTo>
                    <a:lnTo>
                      <a:pt x="178804" y="73395"/>
                    </a:lnTo>
                    <a:lnTo>
                      <a:pt x="174758" y="74101"/>
                    </a:lnTo>
                    <a:cubicBezTo>
                      <a:pt x="174694" y="74101"/>
                      <a:pt x="174565" y="74101"/>
                      <a:pt x="174501" y="74101"/>
                    </a:cubicBezTo>
                    <a:lnTo>
                      <a:pt x="164161" y="73652"/>
                    </a:lnTo>
                    <a:lnTo>
                      <a:pt x="162298" y="73973"/>
                    </a:lnTo>
                    <a:lnTo>
                      <a:pt x="160950" y="76477"/>
                    </a:lnTo>
                    <a:cubicBezTo>
                      <a:pt x="160885" y="76541"/>
                      <a:pt x="160885" y="76605"/>
                      <a:pt x="160821" y="76670"/>
                    </a:cubicBezTo>
                    <a:lnTo>
                      <a:pt x="159665" y="78018"/>
                    </a:lnTo>
                    <a:cubicBezTo>
                      <a:pt x="159408" y="78339"/>
                      <a:pt x="159023" y="78468"/>
                      <a:pt x="158638" y="78403"/>
                    </a:cubicBezTo>
                    <a:cubicBezTo>
                      <a:pt x="158252" y="78339"/>
                      <a:pt x="157931" y="78147"/>
                      <a:pt x="157738" y="77761"/>
                    </a:cubicBezTo>
                    <a:lnTo>
                      <a:pt x="156197" y="74679"/>
                    </a:lnTo>
                    <a:lnTo>
                      <a:pt x="155041" y="73331"/>
                    </a:lnTo>
                    <a:lnTo>
                      <a:pt x="154399" y="72945"/>
                    </a:lnTo>
                    <a:lnTo>
                      <a:pt x="152343" y="73266"/>
                    </a:lnTo>
                    <a:lnTo>
                      <a:pt x="152022" y="73331"/>
                    </a:lnTo>
                    <a:lnTo>
                      <a:pt x="150352" y="74294"/>
                    </a:lnTo>
                    <a:lnTo>
                      <a:pt x="149132" y="75707"/>
                    </a:lnTo>
                    <a:lnTo>
                      <a:pt x="145086" y="81743"/>
                    </a:lnTo>
                    <a:cubicBezTo>
                      <a:pt x="144829" y="82128"/>
                      <a:pt x="144379" y="82320"/>
                      <a:pt x="143994" y="82256"/>
                    </a:cubicBezTo>
                    <a:lnTo>
                      <a:pt x="142388" y="81999"/>
                    </a:lnTo>
                    <a:lnTo>
                      <a:pt x="140269" y="81550"/>
                    </a:lnTo>
                    <a:cubicBezTo>
                      <a:pt x="140140" y="81550"/>
                      <a:pt x="140076" y="81486"/>
                      <a:pt x="139948" y="81421"/>
                    </a:cubicBezTo>
                    <a:lnTo>
                      <a:pt x="138342" y="80522"/>
                    </a:lnTo>
                    <a:cubicBezTo>
                      <a:pt x="138149" y="80394"/>
                      <a:pt x="137957" y="80266"/>
                      <a:pt x="137893" y="80073"/>
                    </a:cubicBezTo>
                    <a:lnTo>
                      <a:pt x="137571" y="79431"/>
                    </a:lnTo>
                    <a:lnTo>
                      <a:pt x="136223" y="78596"/>
                    </a:lnTo>
                    <a:lnTo>
                      <a:pt x="132819" y="78147"/>
                    </a:lnTo>
                    <a:lnTo>
                      <a:pt x="128708" y="78403"/>
                    </a:lnTo>
                    <a:lnTo>
                      <a:pt x="127424" y="78725"/>
                    </a:lnTo>
                    <a:lnTo>
                      <a:pt x="127552" y="78981"/>
                    </a:lnTo>
                    <a:lnTo>
                      <a:pt x="130892" y="83669"/>
                    </a:lnTo>
                    <a:cubicBezTo>
                      <a:pt x="131085" y="83990"/>
                      <a:pt x="131149" y="84375"/>
                      <a:pt x="131020" y="84696"/>
                    </a:cubicBezTo>
                    <a:lnTo>
                      <a:pt x="130121" y="87201"/>
                    </a:lnTo>
                    <a:lnTo>
                      <a:pt x="129029" y="93622"/>
                    </a:lnTo>
                    <a:cubicBezTo>
                      <a:pt x="128965" y="93879"/>
                      <a:pt x="128837" y="94135"/>
                      <a:pt x="128580" y="94328"/>
                    </a:cubicBezTo>
                    <a:lnTo>
                      <a:pt x="126782" y="95677"/>
                    </a:lnTo>
                    <a:cubicBezTo>
                      <a:pt x="126589" y="95805"/>
                      <a:pt x="126332" y="95933"/>
                      <a:pt x="126075" y="95933"/>
                    </a:cubicBezTo>
                    <a:lnTo>
                      <a:pt x="121065" y="95933"/>
                    </a:lnTo>
                    <a:lnTo>
                      <a:pt x="121065" y="98695"/>
                    </a:lnTo>
                    <a:lnTo>
                      <a:pt x="121065" y="98695"/>
                    </a:lnTo>
                    <a:cubicBezTo>
                      <a:pt x="121065" y="99080"/>
                      <a:pt x="120873" y="99401"/>
                      <a:pt x="120616" y="99594"/>
                    </a:cubicBezTo>
                    <a:lnTo>
                      <a:pt x="119974" y="100107"/>
                    </a:lnTo>
                    <a:lnTo>
                      <a:pt x="119396" y="101648"/>
                    </a:lnTo>
                    <a:lnTo>
                      <a:pt x="118432" y="103575"/>
                    </a:lnTo>
                    <a:cubicBezTo>
                      <a:pt x="118368" y="103703"/>
                      <a:pt x="118304" y="103767"/>
                      <a:pt x="118239" y="103896"/>
                    </a:cubicBezTo>
                    <a:lnTo>
                      <a:pt x="116313" y="105758"/>
                    </a:lnTo>
                    <a:lnTo>
                      <a:pt x="116441" y="106978"/>
                    </a:lnTo>
                    <a:lnTo>
                      <a:pt x="117533" y="108647"/>
                    </a:lnTo>
                    <a:lnTo>
                      <a:pt x="119460" y="110124"/>
                    </a:lnTo>
                    <a:cubicBezTo>
                      <a:pt x="119524" y="110189"/>
                      <a:pt x="119588" y="110253"/>
                      <a:pt x="119652" y="110317"/>
                    </a:cubicBezTo>
                    <a:lnTo>
                      <a:pt x="121001" y="112115"/>
                    </a:lnTo>
                    <a:cubicBezTo>
                      <a:pt x="121065" y="112243"/>
                      <a:pt x="121130" y="112308"/>
                      <a:pt x="121194" y="112436"/>
                    </a:cubicBezTo>
                    <a:lnTo>
                      <a:pt x="121643" y="113784"/>
                    </a:lnTo>
                    <a:cubicBezTo>
                      <a:pt x="121708" y="113977"/>
                      <a:pt x="121708" y="114106"/>
                      <a:pt x="121708" y="114298"/>
                    </a:cubicBezTo>
                    <a:cubicBezTo>
                      <a:pt x="121708" y="114491"/>
                      <a:pt x="121643" y="114619"/>
                      <a:pt x="121515" y="114812"/>
                    </a:cubicBezTo>
                    <a:lnTo>
                      <a:pt x="121065" y="115518"/>
                    </a:lnTo>
                    <a:cubicBezTo>
                      <a:pt x="120873" y="115775"/>
                      <a:pt x="120616" y="115968"/>
                      <a:pt x="120359" y="116032"/>
                    </a:cubicBezTo>
                    <a:lnTo>
                      <a:pt x="118368" y="116417"/>
                    </a:lnTo>
                    <a:lnTo>
                      <a:pt x="117790" y="116867"/>
                    </a:lnTo>
                    <a:lnTo>
                      <a:pt x="117469" y="118793"/>
                    </a:lnTo>
                    <a:lnTo>
                      <a:pt x="119781" y="122774"/>
                    </a:lnTo>
                    <a:cubicBezTo>
                      <a:pt x="119845" y="122903"/>
                      <a:pt x="119909" y="123031"/>
                      <a:pt x="119909" y="123224"/>
                    </a:cubicBezTo>
                    <a:lnTo>
                      <a:pt x="120166" y="125279"/>
                    </a:lnTo>
                    <a:lnTo>
                      <a:pt x="120166" y="125279"/>
                    </a:lnTo>
                    <a:lnTo>
                      <a:pt x="120166" y="125279"/>
                    </a:lnTo>
                    <a:cubicBezTo>
                      <a:pt x="120166" y="125407"/>
                      <a:pt x="120166" y="125535"/>
                      <a:pt x="120166" y="125664"/>
                    </a:cubicBezTo>
                    <a:lnTo>
                      <a:pt x="119717" y="127719"/>
                    </a:lnTo>
                    <a:cubicBezTo>
                      <a:pt x="119652" y="128104"/>
                      <a:pt x="119396" y="128361"/>
                      <a:pt x="119074" y="128489"/>
                    </a:cubicBezTo>
                    <a:lnTo>
                      <a:pt x="117469" y="129195"/>
                    </a:lnTo>
                    <a:cubicBezTo>
                      <a:pt x="117148" y="129324"/>
                      <a:pt x="116826" y="129324"/>
                      <a:pt x="116505" y="129195"/>
                    </a:cubicBezTo>
                    <a:lnTo>
                      <a:pt x="115606" y="128746"/>
                    </a:lnTo>
                    <a:cubicBezTo>
                      <a:pt x="115349" y="128618"/>
                      <a:pt x="115157" y="128361"/>
                      <a:pt x="115028" y="128104"/>
                    </a:cubicBezTo>
                    <a:lnTo>
                      <a:pt x="114322" y="126049"/>
                    </a:lnTo>
                    <a:lnTo>
                      <a:pt x="114258" y="126498"/>
                    </a:lnTo>
                    <a:lnTo>
                      <a:pt x="114643" y="128104"/>
                    </a:lnTo>
                    <a:lnTo>
                      <a:pt x="114643" y="128104"/>
                    </a:lnTo>
                    <a:cubicBezTo>
                      <a:pt x="114707" y="128297"/>
                      <a:pt x="114707" y="128489"/>
                      <a:pt x="114643" y="128682"/>
                    </a:cubicBezTo>
                    <a:lnTo>
                      <a:pt x="114643" y="128682"/>
                    </a:lnTo>
                    <a:lnTo>
                      <a:pt x="114193" y="130480"/>
                    </a:lnTo>
                    <a:cubicBezTo>
                      <a:pt x="114129" y="130865"/>
                      <a:pt x="113808" y="131122"/>
                      <a:pt x="113487" y="131250"/>
                    </a:cubicBezTo>
                    <a:lnTo>
                      <a:pt x="111689" y="131957"/>
                    </a:lnTo>
                    <a:cubicBezTo>
                      <a:pt x="111496" y="132021"/>
                      <a:pt x="111303" y="132021"/>
                      <a:pt x="111110" y="132021"/>
                    </a:cubicBezTo>
                    <a:lnTo>
                      <a:pt x="109762" y="131764"/>
                    </a:lnTo>
                    <a:cubicBezTo>
                      <a:pt x="109505" y="131700"/>
                      <a:pt x="109312" y="131636"/>
                      <a:pt x="109119" y="131443"/>
                    </a:cubicBezTo>
                    <a:lnTo>
                      <a:pt x="107642" y="129966"/>
                    </a:lnTo>
                    <a:lnTo>
                      <a:pt x="107385" y="130094"/>
                    </a:lnTo>
                    <a:lnTo>
                      <a:pt x="107064" y="130801"/>
                    </a:lnTo>
                    <a:cubicBezTo>
                      <a:pt x="107000" y="131058"/>
                      <a:pt x="106807" y="131250"/>
                      <a:pt x="106550" y="131379"/>
                    </a:cubicBezTo>
                    <a:lnTo>
                      <a:pt x="103018" y="133369"/>
                    </a:lnTo>
                    <a:lnTo>
                      <a:pt x="101027" y="135103"/>
                    </a:lnTo>
                    <a:lnTo>
                      <a:pt x="97752" y="139084"/>
                    </a:lnTo>
                    <a:lnTo>
                      <a:pt x="95375" y="143451"/>
                    </a:lnTo>
                    <a:cubicBezTo>
                      <a:pt x="95311" y="143579"/>
                      <a:pt x="95182" y="143707"/>
                      <a:pt x="95054" y="143836"/>
                    </a:cubicBezTo>
                    <a:lnTo>
                      <a:pt x="92421" y="145826"/>
                    </a:lnTo>
                    <a:lnTo>
                      <a:pt x="95247" y="146404"/>
                    </a:lnTo>
                    <a:lnTo>
                      <a:pt x="96917" y="146854"/>
                    </a:lnTo>
                    <a:cubicBezTo>
                      <a:pt x="97045" y="146918"/>
                      <a:pt x="97238" y="146982"/>
                      <a:pt x="97366" y="147047"/>
                    </a:cubicBezTo>
                    <a:lnTo>
                      <a:pt x="98715" y="148202"/>
                    </a:lnTo>
                    <a:cubicBezTo>
                      <a:pt x="98908" y="148395"/>
                      <a:pt x="99036" y="148652"/>
                      <a:pt x="99100" y="148909"/>
                    </a:cubicBezTo>
                    <a:lnTo>
                      <a:pt x="99357" y="150257"/>
                    </a:lnTo>
                    <a:lnTo>
                      <a:pt x="99357" y="150257"/>
                    </a:lnTo>
                    <a:lnTo>
                      <a:pt x="99357" y="150257"/>
                    </a:lnTo>
                    <a:cubicBezTo>
                      <a:pt x="99421" y="150514"/>
                      <a:pt x="99357" y="150707"/>
                      <a:pt x="99229" y="150964"/>
                    </a:cubicBezTo>
                    <a:lnTo>
                      <a:pt x="98522" y="152312"/>
                    </a:lnTo>
                    <a:cubicBezTo>
                      <a:pt x="98394" y="152505"/>
                      <a:pt x="98265" y="152697"/>
                      <a:pt x="98073" y="152761"/>
                    </a:cubicBezTo>
                    <a:lnTo>
                      <a:pt x="96467" y="153660"/>
                    </a:lnTo>
                    <a:cubicBezTo>
                      <a:pt x="96403" y="153725"/>
                      <a:pt x="96274" y="153725"/>
                      <a:pt x="96210" y="153789"/>
                    </a:cubicBezTo>
                    <a:lnTo>
                      <a:pt x="94861" y="154238"/>
                    </a:lnTo>
                    <a:lnTo>
                      <a:pt x="94990" y="155073"/>
                    </a:lnTo>
                    <a:lnTo>
                      <a:pt x="96274" y="157642"/>
                    </a:lnTo>
                    <a:cubicBezTo>
                      <a:pt x="96339" y="157706"/>
                      <a:pt x="96339" y="157834"/>
                      <a:pt x="96339" y="157898"/>
                    </a:cubicBezTo>
                    <a:lnTo>
                      <a:pt x="97045" y="160852"/>
                    </a:lnTo>
                    <a:lnTo>
                      <a:pt x="97302" y="164705"/>
                    </a:lnTo>
                    <a:lnTo>
                      <a:pt x="97302" y="164705"/>
                    </a:lnTo>
                    <a:lnTo>
                      <a:pt x="97302" y="164705"/>
                    </a:lnTo>
                    <a:cubicBezTo>
                      <a:pt x="97302" y="164833"/>
                      <a:pt x="97302" y="165026"/>
                      <a:pt x="97238" y="165154"/>
                    </a:cubicBezTo>
                    <a:lnTo>
                      <a:pt x="96339" y="167916"/>
                    </a:lnTo>
                    <a:cubicBezTo>
                      <a:pt x="96274" y="168172"/>
                      <a:pt x="96082" y="168365"/>
                      <a:pt x="95889" y="168493"/>
                    </a:cubicBezTo>
                    <a:lnTo>
                      <a:pt x="88053" y="173374"/>
                    </a:lnTo>
                    <a:lnTo>
                      <a:pt x="86962" y="174851"/>
                    </a:lnTo>
                    <a:lnTo>
                      <a:pt x="86576" y="176263"/>
                    </a:lnTo>
                    <a:lnTo>
                      <a:pt x="86127" y="178254"/>
                    </a:lnTo>
                    <a:cubicBezTo>
                      <a:pt x="86062" y="178446"/>
                      <a:pt x="85998" y="178639"/>
                      <a:pt x="85870" y="178767"/>
                    </a:cubicBezTo>
                    <a:lnTo>
                      <a:pt x="84071" y="180822"/>
                    </a:lnTo>
                    <a:cubicBezTo>
                      <a:pt x="84007" y="180886"/>
                      <a:pt x="83943" y="180951"/>
                      <a:pt x="83814" y="181015"/>
                    </a:cubicBezTo>
                    <a:lnTo>
                      <a:pt x="80154" y="183327"/>
                    </a:lnTo>
                    <a:lnTo>
                      <a:pt x="67373" y="188592"/>
                    </a:lnTo>
                    <a:lnTo>
                      <a:pt x="62492" y="192573"/>
                    </a:lnTo>
                    <a:lnTo>
                      <a:pt x="62492" y="192573"/>
                    </a:lnTo>
                    <a:cubicBezTo>
                      <a:pt x="62427" y="192637"/>
                      <a:pt x="62299" y="192702"/>
                      <a:pt x="62235" y="192766"/>
                    </a:cubicBezTo>
                    <a:lnTo>
                      <a:pt x="1541" y="218065"/>
                    </a:lnTo>
                    <a:lnTo>
                      <a:pt x="64" y="219029"/>
                    </a:lnTo>
                    <a:lnTo>
                      <a:pt x="0" y="219350"/>
                    </a:lnTo>
                    <a:lnTo>
                      <a:pt x="963" y="220313"/>
                    </a:lnTo>
                    <a:lnTo>
                      <a:pt x="9377" y="222946"/>
                    </a:lnTo>
                    <a:lnTo>
                      <a:pt x="17212" y="227055"/>
                    </a:lnTo>
                    <a:lnTo>
                      <a:pt x="20745" y="227954"/>
                    </a:lnTo>
                    <a:cubicBezTo>
                      <a:pt x="20809" y="227954"/>
                      <a:pt x="20938" y="228018"/>
                      <a:pt x="21002" y="228083"/>
                    </a:cubicBezTo>
                    <a:lnTo>
                      <a:pt x="24406" y="229881"/>
                    </a:lnTo>
                    <a:cubicBezTo>
                      <a:pt x="24534" y="229945"/>
                      <a:pt x="24598" y="230009"/>
                      <a:pt x="24727" y="230137"/>
                    </a:cubicBezTo>
                    <a:lnTo>
                      <a:pt x="27938" y="233541"/>
                    </a:lnTo>
                    <a:lnTo>
                      <a:pt x="35581" y="244393"/>
                    </a:lnTo>
                    <a:lnTo>
                      <a:pt x="42068" y="256850"/>
                    </a:lnTo>
                    <a:lnTo>
                      <a:pt x="43866" y="261280"/>
                    </a:lnTo>
                    <a:lnTo>
                      <a:pt x="45729" y="263143"/>
                    </a:lnTo>
                    <a:lnTo>
                      <a:pt x="48362" y="264941"/>
                    </a:lnTo>
                    <a:lnTo>
                      <a:pt x="60051" y="268087"/>
                    </a:lnTo>
                    <a:lnTo>
                      <a:pt x="61849" y="268858"/>
                    </a:lnTo>
                    <a:cubicBezTo>
                      <a:pt x="62042" y="268922"/>
                      <a:pt x="62235" y="269050"/>
                      <a:pt x="62299" y="269243"/>
                    </a:cubicBezTo>
                    <a:lnTo>
                      <a:pt x="63455" y="270848"/>
                    </a:lnTo>
                    <a:cubicBezTo>
                      <a:pt x="63583" y="271041"/>
                      <a:pt x="63648" y="271233"/>
                      <a:pt x="63648" y="271426"/>
                    </a:cubicBezTo>
                    <a:lnTo>
                      <a:pt x="63776" y="273352"/>
                    </a:lnTo>
                    <a:lnTo>
                      <a:pt x="68015" y="272646"/>
                    </a:lnTo>
                    <a:lnTo>
                      <a:pt x="68978" y="272068"/>
                    </a:lnTo>
                    <a:cubicBezTo>
                      <a:pt x="69043" y="272004"/>
                      <a:pt x="69107" y="272004"/>
                      <a:pt x="69235" y="271940"/>
                    </a:cubicBezTo>
                    <a:lnTo>
                      <a:pt x="73346" y="270591"/>
                    </a:lnTo>
                    <a:cubicBezTo>
                      <a:pt x="73474" y="270527"/>
                      <a:pt x="73603" y="270527"/>
                      <a:pt x="73731" y="270527"/>
                    </a:cubicBezTo>
                    <a:lnTo>
                      <a:pt x="76043" y="270527"/>
                    </a:lnTo>
                    <a:cubicBezTo>
                      <a:pt x="76172" y="270527"/>
                      <a:pt x="76300" y="270527"/>
                      <a:pt x="76429" y="270591"/>
                    </a:cubicBezTo>
                    <a:lnTo>
                      <a:pt x="84457" y="273288"/>
                    </a:lnTo>
                    <a:lnTo>
                      <a:pt x="86127" y="273288"/>
                    </a:lnTo>
                    <a:cubicBezTo>
                      <a:pt x="86319" y="273288"/>
                      <a:pt x="86512" y="273352"/>
                      <a:pt x="86705" y="273417"/>
                    </a:cubicBezTo>
                    <a:lnTo>
                      <a:pt x="90366" y="275471"/>
                    </a:lnTo>
                    <a:lnTo>
                      <a:pt x="91843" y="276114"/>
                    </a:lnTo>
                    <a:lnTo>
                      <a:pt x="92485" y="275857"/>
                    </a:lnTo>
                    <a:lnTo>
                      <a:pt x="92678" y="275215"/>
                    </a:lnTo>
                    <a:lnTo>
                      <a:pt x="92485" y="274123"/>
                    </a:lnTo>
                    <a:cubicBezTo>
                      <a:pt x="92485" y="273994"/>
                      <a:pt x="92485" y="273802"/>
                      <a:pt x="92485" y="273673"/>
                    </a:cubicBezTo>
                    <a:lnTo>
                      <a:pt x="92742" y="272775"/>
                    </a:lnTo>
                    <a:cubicBezTo>
                      <a:pt x="92806" y="272453"/>
                      <a:pt x="93063" y="272197"/>
                      <a:pt x="93320" y="272004"/>
                    </a:cubicBezTo>
                    <a:lnTo>
                      <a:pt x="94219" y="271554"/>
                    </a:lnTo>
                    <a:cubicBezTo>
                      <a:pt x="94347" y="271490"/>
                      <a:pt x="94540" y="271426"/>
                      <a:pt x="94733" y="271426"/>
                    </a:cubicBezTo>
                    <a:lnTo>
                      <a:pt x="97302" y="271426"/>
                    </a:lnTo>
                    <a:lnTo>
                      <a:pt x="99871" y="270591"/>
                    </a:lnTo>
                    <a:lnTo>
                      <a:pt x="101926" y="270334"/>
                    </a:lnTo>
                    <a:cubicBezTo>
                      <a:pt x="102247" y="270270"/>
                      <a:pt x="102504" y="270399"/>
                      <a:pt x="102761" y="270591"/>
                    </a:cubicBezTo>
                    <a:lnTo>
                      <a:pt x="104624" y="272068"/>
                    </a:lnTo>
                    <a:lnTo>
                      <a:pt x="105844" y="272389"/>
                    </a:lnTo>
                    <a:lnTo>
                      <a:pt x="109184" y="272389"/>
                    </a:lnTo>
                    <a:lnTo>
                      <a:pt x="113615" y="271041"/>
                    </a:lnTo>
                    <a:lnTo>
                      <a:pt x="115349" y="270784"/>
                    </a:lnTo>
                    <a:cubicBezTo>
                      <a:pt x="115478" y="270784"/>
                      <a:pt x="115606" y="270784"/>
                      <a:pt x="115735" y="270784"/>
                    </a:cubicBezTo>
                    <a:lnTo>
                      <a:pt x="116634" y="270976"/>
                    </a:lnTo>
                    <a:lnTo>
                      <a:pt x="116762" y="270976"/>
                    </a:lnTo>
                    <a:lnTo>
                      <a:pt x="117212" y="269885"/>
                    </a:lnTo>
                    <a:cubicBezTo>
                      <a:pt x="117340" y="269564"/>
                      <a:pt x="117661" y="269307"/>
                      <a:pt x="117983" y="269243"/>
                    </a:cubicBezTo>
                    <a:lnTo>
                      <a:pt x="119781" y="268793"/>
                    </a:lnTo>
                    <a:cubicBezTo>
                      <a:pt x="119909" y="268793"/>
                      <a:pt x="119974" y="268729"/>
                      <a:pt x="120102" y="268793"/>
                    </a:cubicBezTo>
                    <a:lnTo>
                      <a:pt x="124469" y="268986"/>
                    </a:lnTo>
                    <a:lnTo>
                      <a:pt x="126589" y="268408"/>
                    </a:lnTo>
                    <a:lnTo>
                      <a:pt x="128259" y="267188"/>
                    </a:lnTo>
                    <a:cubicBezTo>
                      <a:pt x="128451" y="267060"/>
                      <a:pt x="128708" y="266931"/>
                      <a:pt x="128965" y="266931"/>
                    </a:cubicBezTo>
                    <a:lnTo>
                      <a:pt x="130121" y="266931"/>
                    </a:lnTo>
                    <a:cubicBezTo>
                      <a:pt x="130378" y="266931"/>
                      <a:pt x="130571" y="266995"/>
                      <a:pt x="130764" y="267124"/>
                    </a:cubicBezTo>
                    <a:lnTo>
                      <a:pt x="133076" y="268729"/>
                    </a:lnTo>
                    <a:cubicBezTo>
                      <a:pt x="133204" y="268793"/>
                      <a:pt x="133333" y="268922"/>
                      <a:pt x="133397" y="269114"/>
                    </a:cubicBezTo>
                    <a:lnTo>
                      <a:pt x="135837" y="273352"/>
                    </a:lnTo>
                    <a:lnTo>
                      <a:pt x="138920" y="276691"/>
                    </a:lnTo>
                    <a:cubicBezTo>
                      <a:pt x="138984" y="276756"/>
                      <a:pt x="139049" y="276820"/>
                      <a:pt x="139049" y="276884"/>
                    </a:cubicBezTo>
                    <a:lnTo>
                      <a:pt x="139755" y="278040"/>
                    </a:lnTo>
                    <a:cubicBezTo>
                      <a:pt x="139884" y="278233"/>
                      <a:pt x="139948" y="278425"/>
                      <a:pt x="139948" y="278618"/>
                    </a:cubicBezTo>
                    <a:lnTo>
                      <a:pt x="139948" y="279517"/>
                    </a:lnTo>
                    <a:cubicBezTo>
                      <a:pt x="139948" y="279645"/>
                      <a:pt x="139948" y="279709"/>
                      <a:pt x="139884" y="279838"/>
                    </a:cubicBezTo>
                    <a:lnTo>
                      <a:pt x="139177" y="282149"/>
                    </a:lnTo>
                    <a:cubicBezTo>
                      <a:pt x="139113" y="282406"/>
                      <a:pt x="138920" y="282663"/>
                      <a:pt x="138727" y="282792"/>
                    </a:cubicBezTo>
                    <a:lnTo>
                      <a:pt x="135002" y="285232"/>
                    </a:lnTo>
                    <a:lnTo>
                      <a:pt x="133718" y="286709"/>
                    </a:lnTo>
                    <a:cubicBezTo>
                      <a:pt x="133654" y="286773"/>
                      <a:pt x="133525" y="286901"/>
                      <a:pt x="133461" y="286965"/>
                    </a:cubicBezTo>
                    <a:lnTo>
                      <a:pt x="127552" y="290626"/>
                    </a:lnTo>
                    <a:lnTo>
                      <a:pt x="123249" y="294093"/>
                    </a:lnTo>
                    <a:lnTo>
                      <a:pt x="122607" y="303404"/>
                    </a:lnTo>
                    <a:lnTo>
                      <a:pt x="121001" y="311559"/>
                    </a:lnTo>
                    <a:lnTo>
                      <a:pt x="114386" y="327548"/>
                    </a:lnTo>
                    <a:lnTo>
                      <a:pt x="114193" y="329859"/>
                    </a:lnTo>
                    <a:lnTo>
                      <a:pt x="114900" y="331593"/>
                    </a:lnTo>
                    <a:lnTo>
                      <a:pt x="131020" y="345014"/>
                    </a:lnTo>
                    <a:lnTo>
                      <a:pt x="138663" y="348802"/>
                    </a:lnTo>
                    <a:lnTo>
                      <a:pt x="142966" y="350536"/>
                    </a:lnTo>
                    <a:lnTo>
                      <a:pt x="150095" y="350985"/>
                    </a:lnTo>
                    <a:cubicBezTo>
                      <a:pt x="150160" y="350985"/>
                      <a:pt x="150288" y="350985"/>
                      <a:pt x="150352" y="351050"/>
                    </a:cubicBezTo>
                    <a:lnTo>
                      <a:pt x="157225" y="353104"/>
                    </a:lnTo>
                    <a:cubicBezTo>
                      <a:pt x="157289" y="353104"/>
                      <a:pt x="157353" y="353168"/>
                      <a:pt x="157417" y="353168"/>
                    </a:cubicBezTo>
                    <a:lnTo>
                      <a:pt x="162619" y="355994"/>
                    </a:lnTo>
                    <a:lnTo>
                      <a:pt x="167436" y="355994"/>
                    </a:lnTo>
                    <a:lnTo>
                      <a:pt x="169941" y="355352"/>
                    </a:lnTo>
                    <a:lnTo>
                      <a:pt x="176428" y="352013"/>
                    </a:lnTo>
                    <a:cubicBezTo>
                      <a:pt x="176492" y="351948"/>
                      <a:pt x="176556" y="351948"/>
                      <a:pt x="176685" y="351948"/>
                    </a:cubicBezTo>
                    <a:lnTo>
                      <a:pt x="179447" y="351242"/>
                    </a:lnTo>
                    <a:cubicBezTo>
                      <a:pt x="179511" y="351242"/>
                      <a:pt x="179639" y="351178"/>
                      <a:pt x="179704" y="351178"/>
                    </a:cubicBezTo>
                    <a:lnTo>
                      <a:pt x="182465" y="351178"/>
                    </a:lnTo>
                    <a:cubicBezTo>
                      <a:pt x="182529" y="351178"/>
                      <a:pt x="182594" y="351178"/>
                      <a:pt x="182722" y="351178"/>
                    </a:cubicBezTo>
                    <a:lnTo>
                      <a:pt x="185741" y="351820"/>
                    </a:lnTo>
                    <a:lnTo>
                      <a:pt x="191778" y="351178"/>
                    </a:lnTo>
                    <a:lnTo>
                      <a:pt x="202118" y="346490"/>
                    </a:lnTo>
                    <a:cubicBezTo>
                      <a:pt x="202247" y="346426"/>
                      <a:pt x="202375" y="346426"/>
                      <a:pt x="202504" y="346362"/>
                    </a:cubicBezTo>
                    <a:lnTo>
                      <a:pt x="208412" y="345912"/>
                    </a:lnTo>
                    <a:cubicBezTo>
                      <a:pt x="208541" y="345912"/>
                      <a:pt x="208669" y="345912"/>
                      <a:pt x="208733" y="345912"/>
                    </a:cubicBezTo>
                    <a:lnTo>
                      <a:pt x="219716" y="348417"/>
                    </a:lnTo>
                    <a:lnTo>
                      <a:pt x="231405" y="353233"/>
                    </a:lnTo>
                    <a:lnTo>
                      <a:pt x="237635" y="354132"/>
                    </a:lnTo>
                    <a:lnTo>
                      <a:pt x="291521" y="354132"/>
                    </a:lnTo>
                    <a:lnTo>
                      <a:pt x="415540" y="353939"/>
                    </a:lnTo>
                    <a:lnTo>
                      <a:pt x="415219" y="353746"/>
                    </a:lnTo>
                    <a:cubicBezTo>
                      <a:pt x="415026" y="353618"/>
                      <a:pt x="414898" y="353490"/>
                      <a:pt x="414834" y="353297"/>
                    </a:cubicBezTo>
                    <a:lnTo>
                      <a:pt x="414384" y="352398"/>
                    </a:lnTo>
                    <a:cubicBezTo>
                      <a:pt x="414256" y="352205"/>
                      <a:pt x="414256" y="352013"/>
                      <a:pt x="414256" y="351756"/>
                    </a:cubicBezTo>
                    <a:lnTo>
                      <a:pt x="414448" y="349958"/>
                    </a:lnTo>
                    <a:lnTo>
                      <a:pt x="414256" y="349380"/>
                    </a:lnTo>
                    <a:lnTo>
                      <a:pt x="413421" y="348866"/>
                    </a:lnTo>
                    <a:lnTo>
                      <a:pt x="408026" y="348674"/>
                    </a:lnTo>
                    <a:cubicBezTo>
                      <a:pt x="407448" y="348674"/>
                      <a:pt x="406998" y="348224"/>
                      <a:pt x="406934" y="347646"/>
                    </a:cubicBezTo>
                    <a:lnTo>
                      <a:pt x="406677" y="344885"/>
                    </a:lnTo>
                    <a:lnTo>
                      <a:pt x="406870" y="341739"/>
                    </a:lnTo>
                    <a:lnTo>
                      <a:pt x="406035" y="340647"/>
                    </a:lnTo>
                    <a:lnTo>
                      <a:pt x="402631" y="340262"/>
                    </a:lnTo>
                    <a:cubicBezTo>
                      <a:pt x="402438" y="340262"/>
                      <a:pt x="402246" y="340133"/>
                      <a:pt x="402053" y="340069"/>
                    </a:cubicBezTo>
                    <a:lnTo>
                      <a:pt x="401154" y="339363"/>
                    </a:lnTo>
                    <a:cubicBezTo>
                      <a:pt x="400640" y="338978"/>
                      <a:pt x="400576" y="338335"/>
                      <a:pt x="400897" y="337822"/>
                    </a:cubicBezTo>
                    <a:lnTo>
                      <a:pt x="403787" y="333584"/>
                    </a:lnTo>
                    <a:lnTo>
                      <a:pt x="412843" y="310660"/>
                    </a:lnTo>
                    <a:cubicBezTo>
                      <a:pt x="412907" y="310467"/>
                      <a:pt x="413100" y="310275"/>
                      <a:pt x="413292" y="310146"/>
                    </a:cubicBezTo>
                    <a:lnTo>
                      <a:pt x="414641" y="309247"/>
                    </a:lnTo>
                    <a:cubicBezTo>
                      <a:pt x="415155" y="308926"/>
                      <a:pt x="415797" y="309055"/>
                      <a:pt x="416183" y="309504"/>
                    </a:cubicBezTo>
                    <a:lnTo>
                      <a:pt x="416889" y="310403"/>
                    </a:lnTo>
                    <a:cubicBezTo>
                      <a:pt x="417018" y="310596"/>
                      <a:pt x="417146" y="310852"/>
                      <a:pt x="417146" y="311109"/>
                    </a:cubicBezTo>
                    <a:lnTo>
                      <a:pt x="417146" y="314063"/>
                    </a:lnTo>
                    <a:lnTo>
                      <a:pt x="417274" y="314641"/>
                    </a:lnTo>
                    <a:lnTo>
                      <a:pt x="418238" y="315604"/>
                    </a:lnTo>
                    <a:lnTo>
                      <a:pt x="419137" y="315989"/>
                    </a:lnTo>
                    <a:lnTo>
                      <a:pt x="422156" y="316632"/>
                    </a:lnTo>
                    <a:lnTo>
                      <a:pt x="425752" y="318044"/>
                    </a:lnTo>
                    <a:cubicBezTo>
                      <a:pt x="425881" y="318108"/>
                      <a:pt x="426009" y="318173"/>
                      <a:pt x="426073" y="318237"/>
                    </a:cubicBezTo>
                    <a:lnTo>
                      <a:pt x="428386" y="320292"/>
                    </a:lnTo>
                    <a:cubicBezTo>
                      <a:pt x="428450" y="320356"/>
                      <a:pt x="428578" y="320484"/>
                      <a:pt x="428642" y="320613"/>
                    </a:cubicBezTo>
                    <a:lnTo>
                      <a:pt x="430248" y="323567"/>
                    </a:lnTo>
                    <a:lnTo>
                      <a:pt x="433716" y="333519"/>
                    </a:lnTo>
                    <a:lnTo>
                      <a:pt x="436606" y="339941"/>
                    </a:lnTo>
                    <a:lnTo>
                      <a:pt x="440781" y="345656"/>
                    </a:lnTo>
                    <a:lnTo>
                      <a:pt x="445470" y="349701"/>
                    </a:lnTo>
                    <a:lnTo>
                      <a:pt x="450351" y="350985"/>
                    </a:lnTo>
                    <a:lnTo>
                      <a:pt x="455553" y="350985"/>
                    </a:lnTo>
                    <a:lnTo>
                      <a:pt x="460884" y="349637"/>
                    </a:lnTo>
                    <a:lnTo>
                      <a:pt x="465765" y="347839"/>
                    </a:lnTo>
                    <a:lnTo>
                      <a:pt x="471417" y="344564"/>
                    </a:lnTo>
                    <a:lnTo>
                      <a:pt x="476105" y="340326"/>
                    </a:lnTo>
                    <a:lnTo>
                      <a:pt x="494410" y="315604"/>
                    </a:lnTo>
                    <a:lnTo>
                      <a:pt x="506163" y="303211"/>
                    </a:lnTo>
                    <a:cubicBezTo>
                      <a:pt x="506227" y="303147"/>
                      <a:pt x="506355" y="303019"/>
                      <a:pt x="506484" y="302954"/>
                    </a:cubicBezTo>
                    <a:lnTo>
                      <a:pt x="512329" y="300065"/>
                    </a:lnTo>
                    <a:lnTo>
                      <a:pt x="516567" y="296726"/>
                    </a:lnTo>
                    <a:lnTo>
                      <a:pt x="519136" y="294864"/>
                    </a:lnTo>
                    <a:cubicBezTo>
                      <a:pt x="519265" y="294735"/>
                      <a:pt x="519458" y="294671"/>
                      <a:pt x="519650" y="294671"/>
                    </a:cubicBezTo>
                    <a:lnTo>
                      <a:pt x="524917" y="294029"/>
                    </a:lnTo>
                    <a:lnTo>
                      <a:pt x="525944" y="293515"/>
                    </a:lnTo>
                    <a:lnTo>
                      <a:pt x="528321" y="290947"/>
                    </a:lnTo>
                    <a:cubicBezTo>
                      <a:pt x="528385" y="290818"/>
                      <a:pt x="528513" y="290754"/>
                      <a:pt x="528642" y="290690"/>
                    </a:cubicBezTo>
                    <a:lnTo>
                      <a:pt x="529991" y="289983"/>
                    </a:lnTo>
                    <a:cubicBezTo>
                      <a:pt x="530183" y="289919"/>
                      <a:pt x="530376" y="289855"/>
                      <a:pt x="530633" y="289855"/>
                    </a:cubicBezTo>
                    <a:lnTo>
                      <a:pt x="533138" y="290112"/>
                    </a:lnTo>
                    <a:cubicBezTo>
                      <a:pt x="533202" y="290112"/>
                      <a:pt x="533330" y="290112"/>
                      <a:pt x="533395" y="290176"/>
                    </a:cubicBezTo>
                    <a:lnTo>
                      <a:pt x="539753" y="292488"/>
                    </a:lnTo>
                    <a:lnTo>
                      <a:pt x="542322" y="293644"/>
                    </a:lnTo>
                    <a:cubicBezTo>
                      <a:pt x="542450" y="293708"/>
                      <a:pt x="542579" y="293772"/>
                      <a:pt x="542643" y="293900"/>
                    </a:cubicBezTo>
                    <a:lnTo>
                      <a:pt x="546497" y="297753"/>
                    </a:lnTo>
                    <a:cubicBezTo>
                      <a:pt x="546561" y="297817"/>
                      <a:pt x="546625" y="297882"/>
                      <a:pt x="546689" y="298010"/>
                    </a:cubicBezTo>
                    <a:lnTo>
                      <a:pt x="549900" y="303725"/>
                    </a:lnTo>
                    <a:lnTo>
                      <a:pt x="554782" y="315733"/>
                    </a:lnTo>
                    <a:lnTo>
                      <a:pt x="558378" y="322218"/>
                    </a:lnTo>
                    <a:lnTo>
                      <a:pt x="574949" y="344179"/>
                    </a:lnTo>
                    <a:lnTo>
                      <a:pt x="580986" y="356443"/>
                    </a:lnTo>
                    <a:lnTo>
                      <a:pt x="586317" y="372817"/>
                    </a:lnTo>
                    <a:lnTo>
                      <a:pt x="587922" y="382578"/>
                    </a:lnTo>
                    <a:cubicBezTo>
                      <a:pt x="587922" y="382642"/>
                      <a:pt x="587922" y="382770"/>
                      <a:pt x="587922" y="382835"/>
                    </a:cubicBezTo>
                    <a:lnTo>
                      <a:pt x="584069" y="427077"/>
                    </a:lnTo>
                    <a:lnTo>
                      <a:pt x="584775" y="434718"/>
                    </a:lnTo>
                    <a:lnTo>
                      <a:pt x="585674" y="437800"/>
                    </a:lnTo>
                    <a:lnTo>
                      <a:pt x="587922" y="438122"/>
                    </a:lnTo>
                    <a:lnTo>
                      <a:pt x="610979" y="431829"/>
                    </a:lnTo>
                    <a:lnTo>
                      <a:pt x="615539" y="430930"/>
                    </a:lnTo>
                    <a:lnTo>
                      <a:pt x="612970" y="425664"/>
                    </a:lnTo>
                    <a:cubicBezTo>
                      <a:pt x="612970" y="425343"/>
                      <a:pt x="612970" y="425279"/>
                      <a:pt x="612970" y="425151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4" name="Forma libre: forma 83">
                <a:extLst>
                  <a:ext uri="{FF2B5EF4-FFF2-40B4-BE49-F238E27FC236}">
                    <a16:creationId xmlns:a16="http://schemas.microsoft.com/office/drawing/2014/main" id="{BEBACDB7-9E86-4C81-8DF3-682C235B80AB}"/>
                  </a:ext>
                </a:extLst>
              </p:cNvPr>
              <p:cNvSpPr/>
              <p:nvPr/>
            </p:nvSpPr>
            <p:spPr>
              <a:xfrm>
                <a:off x="825364" y="1201864"/>
                <a:ext cx="585610" cy="503040"/>
              </a:xfrm>
              <a:custGeom>
                <a:avLst/>
                <a:gdLst>
                  <a:gd name="connsiteX0" fmla="*/ 270326 w 585610"/>
                  <a:gd name="connsiteY0" fmla="*/ 102547 h 503040"/>
                  <a:gd name="connsiteX1" fmla="*/ 270198 w 585610"/>
                  <a:gd name="connsiteY1" fmla="*/ 102933 h 503040"/>
                  <a:gd name="connsiteX2" fmla="*/ 269491 w 585610"/>
                  <a:gd name="connsiteY2" fmla="*/ 104281 h 503040"/>
                  <a:gd name="connsiteX3" fmla="*/ 269042 w 585610"/>
                  <a:gd name="connsiteY3" fmla="*/ 104730 h 503040"/>
                  <a:gd name="connsiteX4" fmla="*/ 267886 w 585610"/>
                  <a:gd name="connsiteY4" fmla="*/ 105437 h 503040"/>
                  <a:gd name="connsiteX5" fmla="*/ 266794 w 585610"/>
                  <a:gd name="connsiteY5" fmla="*/ 105501 h 503040"/>
                  <a:gd name="connsiteX6" fmla="*/ 264482 w 585610"/>
                  <a:gd name="connsiteY6" fmla="*/ 104345 h 503040"/>
                  <a:gd name="connsiteX7" fmla="*/ 260243 w 585610"/>
                  <a:gd name="connsiteY7" fmla="*/ 101520 h 503040"/>
                  <a:gd name="connsiteX8" fmla="*/ 258509 w 585610"/>
                  <a:gd name="connsiteY8" fmla="*/ 100685 h 503040"/>
                  <a:gd name="connsiteX9" fmla="*/ 258187 w 585610"/>
                  <a:gd name="connsiteY9" fmla="*/ 100493 h 503040"/>
                  <a:gd name="connsiteX10" fmla="*/ 257481 w 585610"/>
                  <a:gd name="connsiteY10" fmla="*/ 99786 h 503040"/>
                  <a:gd name="connsiteX11" fmla="*/ 257481 w 585610"/>
                  <a:gd name="connsiteY11" fmla="*/ 99786 h 503040"/>
                  <a:gd name="connsiteX12" fmla="*/ 257288 w 585610"/>
                  <a:gd name="connsiteY12" fmla="*/ 99465 h 503040"/>
                  <a:gd name="connsiteX13" fmla="*/ 256518 w 585610"/>
                  <a:gd name="connsiteY13" fmla="*/ 97860 h 503040"/>
                  <a:gd name="connsiteX14" fmla="*/ 255040 w 585610"/>
                  <a:gd name="connsiteY14" fmla="*/ 96768 h 503040"/>
                  <a:gd name="connsiteX15" fmla="*/ 251765 w 585610"/>
                  <a:gd name="connsiteY15" fmla="*/ 95484 h 503040"/>
                  <a:gd name="connsiteX16" fmla="*/ 233396 w 585610"/>
                  <a:gd name="connsiteY16" fmla="*/ 90796 h 503040"/>
                  <a:gd name="connsiteX17" fmla="*/ 224084 w 585610"/>
                  <a:gd name="connsiteY17" fmla="*/ 91888 h 503040"/>
                  <a:gd name="connsiteX18" fmla="*/ 220487 w 585610"/>
                  <a:gd name="connsiteY18" fmla="*/ 94649 h 503040"/>
                  <a:gd name="connsiteX19" fmla="*/ 220294 w 585610"/>
                  <a:gd name="connsiteY19" fmla="*/ 94778 h 503040"/>
                  <a:gd name="connsiteX20" fmla="*/ 217789 w 585610"/>
                  <a:gd name="connsiteY20" fmla="*/ 95933 h 503040"/>
                  <a:gd name="connsiteX21" fmla="*/ 217533 w 585610"/>
                  <a:gd name="connsiteY21" fmla="*/ 95998 h 503040"/>
                  <a:gd name="connsiteX22" fmla="*/ 215028 w 585610"/>
                  <a:gd name="connsiteY22" fmla="*/ 96447 h 503040"/>
                  <a:gd name="connsiteX23" fmla="*/ 214578 w 585610"/>
                  <a:gd name="connsiteY23" fmla="*/ 96447 h 503040"/>
                  <a:gd name="connsiteX24" fmla="*/ 212523 w 585610"/>
                  <a:gd name="connsiteY24" fmla="*/ 95998 h 503040"/>
                  <a:gd name="connsiteX25" fmla="*/ 212266 w 585610"/>
                  <a:gd name="connsiteY25" fmla="*/ 95933 h 503040"/>
                  <a:gd name="connsiteX26" fmla="*/ 210468 w 585610"/>
                  <a:gd name="connsiteY26" fmla="*/ 95034 h 503040"/>
                  <a:gd name="connsiteX27" fmla="*/ 208284 w 585610"/>
                  <a:gd name="connsiteY27" fmla="*/ 94135 h 503040"/>
                  <a:gd name="connsiteX28" fmla="*/ 206357 w 585610"/>
                  <a:gd name="connsiteY28" fmla="*/ 93172 h 503040"/>
                  <a:gd name="connsiteX29" fmla="*/ 206165 w 585610"/>
                  <a:gd name="connsiteY29" fmla="*/ 93044 h 503040"/>
                  <a:gd name="connsiteX30" fmla="*/ 204816 w 585610"/>
                  <a:gd name="connsiteY30" fmla="*/ 91888 h 503040"/>
                  <a:gd name="connsiteX31" fmla="*/ 204559 w 585610"/>
                  <a:gd name="connsiteY31" fmla="*/ 91631 h 503040"/>
                  <a:gd name="connsiteX32" fmla="*/ 203852 w 585610"/>
                  <a:gd name="connsiteY32" fmla="*/ 90475 h 503040"/>
                  <a:gd name="connsiteX33" fmla="*/ 203724 w 585610"/>
                  <a:gd name="connsiteY33" fmla="*/ 90026 h 503040"/>
                  <a:gd name="connsiteX34" fmla="*/ 203531 w 585610"/>
                  <a:gd name="connsiteY34" fmla="*/ 88356 h 503040"/>
                  <a:gd name="connsiteX35" fmla="*/ 200384 w 585610"/>
                  <a:gd name="connsiteY35" fmla="*/ 81229 h 503040"/>
                  <a:gd name="connsiteX36" fmla="*/ 200320 w 585610"/>
                  <a:gd name="connsiteY36" fmla="*/ 81036 h 503040"/>
                  <a:gd name="connsiteX37" fmla="*/ 199421 w 585610"/>
                  <a:gd name="connsiteY37" fmla="*/ 76670 h 503040"/>
                  <a:gd name="connsiteX38" fmla="*/ 199421 w 585610"/>
                  <a:gd name="connsiteY38" fmla="*/ 76413 h 503040"/>
                  <a:gd name="connsiteX39" fmla="*/ 199421 w 585610"/>
                  <a:gd name="connsiteY39" fmla="*/ 74615 h 503040"/>
                  <a:gd name="connsiteX40" fmla="*/ 198843 w 585610"/>
                  <a:gd name="connsiteY40" fmla="*/ 73459 h 503040"/>
                  <a:gd name="connsiteX41" fmla="*/ 196852 w 585610"/>
                  <a:gd name="connsiteY41" fmla="*/ 70634 h 503040"/>
                  <a:gd name="connsiteX42" fmla="*/ 195118 w 585610"/>
                  <a:gd name="connsiteY42" fmla="*/ 68707 h 503040"/>
                  <a:gd name="connsiteX43" fmla="*/ 194989 w 585610"/>
                  <a:gd name="connsiteY43" fmla="*/ 68515 h 503040"/>
                  <a:gd name="connsiteX44" fmla="*/ 193319 w 585610"/>
                  <a:gd name="connsiteY44" fmla="*/ 65625 h 503040"/>
                  <a:gd name="connsiteX45" fmla="*/ 192420 w 585610"/>
                  <a:gd name="connsiteY45" fmla="*/ 65176 h 503040"/>
                  <a:gd name="connsiteX46" fmla="*/ 191200 w 585610"/>
                  <a:gd name="connsiteY46" fmla="*/ 64983 h 503040"/>
                  <a:gd name="connsiteX47" fmla="*/ 189081 w 585610"/>
                  <a:gd name="connsiteY47" fmla="*/ 64983 h 503040"/>
                  <a:gd name="connsiteX48" fmla="*/ 188310 w 585610"/>
                  <a:gd name="connsiteY48" fmla="*/ 64726 h 503040"/>
                  <a:gd name="connsiteX49" fmla="*/ 186704 w 585610"/>
                  <a:gd name="connsiteY49" fmla="*/ 63378 h 503040"/>
                  <a:gd name="connsiteX50" fmla="*/ 186576 w 585610"/>
                  <a:gd name="connsiteY50" fmla="*/ 63185 h 503040"/>
                  <a:gd name="connsiteX51" fmla="*/ 185099 w 585610"/>
                  <a:gd name="connsiteY51" fmla="*/ 61323 h 503040"/>
                  <a:gd name="connsiteX52" fmla="*/ 183814 w 585610"/>
                  <a:gd name="connsiteY52" fmla="*/ 60617 h 503040"/>
                  <a:gd name="connsiteX53" fmla="*/ 182658 w 585610"/>
                  <a:gd name="connsiteY53" fmla="*/ 60295 h 503040"/>
                  <a:gd name="connsiteX54" fmla="*/ 181181 w 585610"/>
                  <a:gd name="connsiteY54" fmla="*/ 60617 h 503040"/>
                  <a:gd name="connsiteX55" fmla="*/ 180153 w 585610"/>
                  <a:gd name="connsiteY55" fmla="*/ 61644 h 503040"/>
                  <a:gd name="connsiteX56" fmla="*/ 177970 w 585610"/>
                  <a:gd name="connsiteY56" fmla="*/ 65176 h 503040"/>
                  <a:gd name="connsiteX57" fmla="*/ 177135 w 585610"/>
                  <a:gd name="connsiteY57" fmla="*/ 66909 h 503040"/>
                  <a:gd name="connsiteX58" fmla="*/ 176685 w 585610"/>
                  <a:gd name="connsiteY58" fmla="*/ 67359 h 503040"/>
                  <a:gd name="connsiteX59" fmla="*/ 173281 w 585610"/>
                  <a:gd name="connsiteY59" fmla="*/ 69414 h 503040"/>
                  <a:gd name="connsiteX60" fmla="*/ 169620 w 585610"/>
                  <a:gd name="connsiteY60" fmla="*/ 71019 h 503040"/>
                  <a:gd name="connsiteX61" fmla="*/ 168721 w 585610"/>
                  <a:gd name="connsiteY61" fmla="*/ 71725 h 503040"/>
                  <a:gd name="connsiteX62" fmla="*/ 166280 w 585610"/>
                  <a:gd name="connsiteY62" fmla="*/ 75000 h 503040"/>
                  <a:gd name="connsiteX63" fmla="*/ 166088 w 585610"/>
                  <a:gd name="connsiteY63" fmla="*/ 77376 h 503040"/>
                  <a:gd name="connsiteX64" fmla="*/ 167758 w 585610"/>
                  <a:gd name="connsiteY64" fmla="*/ 79046 h 503040"/>
                  <a:gd name="connsiteX65" fmla="*/ 168079 w 585610"/>
                  <a:gd name="connsiteY65" fmla="*/ 79623 h 503040"/>
                  <a:gd name="connsiteX66" fmla="*/ 169877 w 585610"/>
                  <a:gd name="connsiteY66" fmla="*/ 87843 h 503040"/>
                  <a:gd name="connsiteX67" fmla="*/ 169877 w 585610"/>
                  <a:gd name="connsiteY67" fmla="*/ 88292 h 503040"/>
                  <a:gd name="connsiteX68" fmla="*/ 169427 w 585610"/>
                  <a:gd name="connsiteY68" fmla="*/ 91117 h 503040"/>
                  <a:gd name="connsiteX69" fmla="*/ 169813 w 585610"/>
                  <a:gd name="connsiteY69" fmla="*/ 93750 h 503040"/>
                  <a:gd name="connsiteX70" fmla="*/ 171996 w 585610"/>
                  <a:gd name="connsiteY70" fmla="*/ 95741 h 503040"/>
                  <a:gd name="connsiteX71" fmla="*/ 172253 w 585610"/>
                  <a:gd name="connsiteY71" fmla="*/ 96126 h 503040"/>
                  <a:gd name="connsiteX72" fmla="*/ 173409 w 585610"/>
                  <a:gd name="connsiteY72" fmla="*/ 98630 h 503040"/>
                  <a:gd name="connsiteX73" fmla="*/ 173538 w 585610"/>
                  <a:gd name="connsiteY73" fmla="*/ 99080 h 503040"/>
                  <a:gd name="connsiteX74" fmla="*/ 173538 w 585610"/>
                  <a:gd name="connsiteY74" fmla="*/ 99080 h 503040"/>
                  <a:gd name="connsiteX75" fmla="*/ 173538 w 585610"/>
                  <a:gd name="connsiteY75" fmla="*/ 101327 h 503040"/>
                  <a:gd name="connsiteX76" fmla="*/ 173731 w 585610"/>
                  <a:gd name="connsiteY76" fmla="*/ 102997 h 503040"/>
                  <a:gd name="connsiteX77" fmla="*/ 175272 w 585610"/>
                  <a:gd name="connsiteY77" fmla="*/ 107813 h 503040"/>
                  <a:gd name="connsiteX78" fmla="*/ 175144 w 585610"/>
                  <a:gd name="connsiteY78" fmla="*/ 108776 h 503040"/>
                  <a:gd name="connsiteX79" fmla="*/ 174244 w 585610"/>
                  <a:gd name="connsiteY79" fmla="*/ 109290 h 503040"/>
                  <a:gd name="connsiteX80" fmla="*/ 169877 w 585610"/>
                  <a:gd name="connsiteY80" fmla="*/ 109546 h 503040"/>
                  <a:gd name="connsiteX81" fmla="*/ 169556 w 585610"/>
                  <a:gd name="connsiteY81" fmla="*/ 109546 h 503040"/>
                  <a:gd name="connsiteX82" fmla="*/ 167886 w 585610"/>
                  <a:gd name="connsiteY82" fmla="*/ 109097 h 503040"/>
                  <a:gd name="connsiteX83" fmla="*/ 164996 w 585610"/>
                  <a:gd name="connsiteY83" fmla="*/ 109097 h 503040"/>
                  <a:gd name="connsiteX84" fmla="*/ 163711 w 585610"/>
                  <a:gd name="connsiteY84" fmla="*/ 109996 h 503040"/>
                  <a:gd name="connsiteX85" fmla="*/ 162491 w 585610"/>
                  <a:gd name="connsiteY85" fmla="*/ 111216 h 503040"/>
                  <a:gd name="connsiteX86" fmla="*/ 162170 w 585610"/>
                  <a:gd name="connsiteY86" fmla="*/ 111473 h 503040"/>
                  <a:gd name="connsiteX87" fmla="*/ 151894 w 585610"/>
                  <a:gd name="connsiteY87" fmla="*/ 116032 h 503040"/>
                  <a:gd name="connsiteX88" fmla="*/ 151637 w 585610"/>
                  <a:gd name="connsiteY88" fmla="*/ 116096 h 503040"/>
                  <a:gd name="connsiteX89" fmla="*/ 149068 w 585610"/>
                  <a:gd name="connsiteY89" fmla="*/ 116546 h 503040"/>
                  <a:gd name="connsiteX90" fmla="*/ 146114 w 585610"/>
                  <a:gd name="connsiteY90" fmla="*/ 118151 h 503040"/>
                  <a:gd name="connsiteX91" fmla="*/ 144701 w 585610"/>
                  <a:gd name="connsiteY91" fmla="*/ 120784 h 503040"/>
                  <a:gd name="connsiteX92" fmla="*/ 143223 w 585610"/>
                  <a:gd name="connsiteY92" fmla="*/ 122774 h 503040"/>
                  <a:gd name="connsiteX93" fmla="*/ 142581 w 585610"/>
                  <a:gd name="connsiteY93" fmla="*/ 123160 h 503040"/>
                  <a:gd name="connsiteX94" fmla="*/ 140076 w 585610"/>
                  <a:gd name="connsiteY94" fmla="*/ 123866 h 503040"/>
                  <a:gd name="connsiteX95" fmla="*/ 137636 w 585610"/>
                  <a:gd name="connsiteY95" fmla="*/ 124123 h 503040"/>
                  <a:gd name="connsiteX96" fmla="*/ 135645 w 585610"/>
                  <a:gd name="connsiteY96" fmla="*/ 124508 h 503040"/>
                  <a:gd name="connsiteX97" fmla="*/ 133461 w 585610"/>
                  <a:gd name="connsiteY97" fmla="*/ 125728 h 503040"/>
                  <a:gd name="connsiteX98" fmla="*/ 131085 w 585610"/>
                  <a:gd name="connsiteY98" fmla="*/ 128296 h 503040"/>
                  <a:gd name="connsiteX99" fmla="*/ 130892 w 585610"/>
                  <a:gd name="connsiteY99" fmla="*/ 128489 h 503040"/>
                  <a:gd name="connsiteX100" fmla="*/ 125433 w 585610"/>
                  <a:gd name="connsiteY100" fmla="*/ 132149 h 503040"/>
                  <a:gd name="connsiteX101" fmla="*/ 118047 w 585610"/>
                  <a:gd name="connsiteY101" fmla="*/ 139341 h 503040"/>
                  <a:gd name="connsiteX102" fmla="*/ 117212 w 585610"/>
                  <a:gd name="connsiteY102" fmla="*/ 139662 h 503040"/>
                  <a:gd name="connsiteX103" fmla="*/ 112395 w 585610"/>
                  <a:gd name="connsiteY103" fmla="*/ 139405 h 503040"/>
                  <a:gd name="connsiteX104" fmla="*/ 104495 w 585610"/>
                  <a:gd name="connsiteY104" fmla="*/ 137415 h 503040"/>
                  <a:gd name="connsiteX105" fmla="*/ 102890 w 585610"/>
                  <a:gd name="connsiteY105" fmla="*/ 138570 h 503040"/>
                  <a:gd name="connsiteX106" fmla="*/ 100064 w 585610"/>
                  <a:gd name="connsiteY106" fmla="*/ 144478 h 503040"/>
                  <a:gd name="connsiteX107" fmla="*/ 97944 w 585610"/>
                  <a:gd name="connsiteY107" fmla="*/ 148010 h 503040"/>
                  <a:gd name="connsiteX108" fmla="*/ 93962 w 585610"/>
                  <a:gd name="connsiteY108" fmla="*/ 152697 h 503040"/>
                  <a:gd name="connsiteX109" fmla="*/ 90944 w 585610"/>
                  <a:gd name="connsiteY109" fmla="*/ 155715 h 503040"/>
                  <a:gd name="connsiteX110" fmla="*/ 89916 w 585610"/>
                  <a:gd name="connsiteY110" fmla="*/ 157064 h 503040"/>
                  <a:gd name="connsiteX111" fmla="*/ 90109 w 585610"/>
                  <a:gd name="connsiteY111" fmla="*/ 159825 h 503040"/>
                  <a:gd name="connsiteX112" fmla="*/ 90044 w 585610"/>
                  <a:gd name="connsiteY112" fmla="*/ 160338 h 503040"/>
                  <a:gd name="connsiteX113" fmla="*/ 88696 w 585610"/>
                  <a:gd name="connsiteY113" fmla="*/ 163742 h 503040"/>
                  <a:gd name="connsiteX114" fmla="*/ 85677 w 585610"/>
                  <a:gd name="connsiteY114" fmla="*/ 168943 h 503040"/>
                  <a:gd name="connsiteX115" fmla="*/ 75658 w 585610"/>
                  <a:gd name="connsiteY115" fmla="*/ 181272 h 503040"/>
                  <a:gd name="connsiteX116" fmla="*/ 73667 w 585610"/>
                  <a:gd name="connsiteY116" fmla="*/ 185702 h 503040"/>
                  <a:gd name="connsiteX117" fmla="*/ 73539 w 585610"/>
                  <a:gd name="connsiteY117" fmla="*/ 185959 h 503040"/>
                  <a:gd name="connsiteX118" fmla="*/ 72704 w 585610"/>
                  <a:gd name="connsiteY118" fmla="*/ 186987 h 503040"/>
                  <a:gd name="connsiteX119" fmla="*/ 71869 w 585610"/>
                  <a:gd name="connsiteY119" fmla="*/ 188913 h 503040"/>
                  <a:gd name="connsiteX120" fmla="*/ 71355 w 585610"/>
                  <a:gd name="connsiteY120" fmla="*/ 189491 h 503040"/>
                  <a:gd name="connsiteX121" fmla="*/ 70006 w 585610"/>
                  <a:gd name="connsiteY121" fmla="*/ 190197 h 503040"/>
                  <a:gd name="connsiteX122" fmla="*/ 69428 w 585610"/>
                  <a:gd name="connsiteY122" fmla="*/ 190326 h 503040"/>
                  <a:gd name="connsiteX123" fmla="*/ 65061 w 585610"/>
                  <a:gd name="connsiteY123" fmla="*/ 190069 h 503040"/>
                  <a:gd name="connsiteX124" fmla="*/ 64354 w 585610"/>
                  <a:gd name="connsiteY124" fmla="*/ 189748 h 503040"/>
                  <a:gd name="connsiteX125" fmla="*/ 61336 w 585610"/>
                  <a:gd name="connsiteY125" fmla="*/ 187051 h 503040"/>
                  <a:gd name="connsiteX126" fmla="*/ 60950 w 585610"/>
                  <a:gd name="connsiteY126" fmla="*/ 189298 h 503040"/>
                  <a:gd name="connsiteX127" fmla="*/ 60886 w 585610"/>
                  <a:gd name="connsiteY127" fmla="*/ 189555 h 503040"/>
                  <a:gd name="connsiteX128" fmla="*/ 57482 w 585610"/>
                  <a:gd name="connsiteY128" fmla="*/ 197967 h 503040"/>
                  <a:gd name="connsiteX129" fmla="*/ 54207 w 585610"/>
                  <a:gd name="connsiteY129" fmla="*/ 203810 h 503040"/>
                  <a:gd name="connsiteX130" fmla="*/ 42839 w 585610"/>
                  <a:gd name="connsiteY130" fmla="*/ 219093 h 503040"/>
                  <a:gd name="connsiteX131" fmla="*/ 41105 w 585610"/>
                  <a:gd name="connsiteY131" fmla="*/ 224037 h 503040"/>
                  <a:gd name="connsiteX132" fmla="*/ 40462 w 585610"/>
                  <a:gd name="connsiteY132" fmla="*/ 230266 h 503040"/>
                  <a:gd name="connsiteX133" fmla="*/ 39756 w 585610"/>
                  <a:gd name="connsiteY133" fmla="*/ 242980 h 503040"/>
                  <a:gd name="connsiteX134" fmla="*/ 39049 w 585610"/>
                  <a:gd name="connsiteY134" fmla="*/ 248117 h 503040"/>
                  <a:gd name="connsiteX135" fmla="*/ 37379 w 585610"/>
                  <a:gd name="connsiteY135" fmla="*/ 253318 h 503040"/>
                  <a:gd name="connsiteX136" fmla="*/ 37251 w 585610"/>
                  <a:gd name="connsiteY136" fmla="*/ 253575 h 503040"/>
                  <a:gd name="connsiteX137" fmla="*/ 32691 w 585610"/>
                  <a:gd name="connsiteY137" fmla="*/ 261345 h 503040"/>
                  <a:gd name="connsiteX138" fmla="*/ 32434 w 585610"/>
                  <a:gd name="connsiteY138" fmla="*/ 261666 h 503040"/>
                  <a:gd name="connsiteX139" fmla="*/ 29672 w 585610"/>
                  <a:gd name="connsiteY139" fmla="*/ 263977 h 503040"/>
                  <a:gd name="connsiteX140" fmla="*/ 22351 w 585610"/>
                  <a:gd name="connsiteY140" fmla="*/ 268793 h 503040"/>
                  <a:gd name="connsiteX141" fmla="*/ 18561 w 585610"/>
                  <a:gd name="connsiteY141" fmla="*/ 272774 h 503040"/>
                  <a:gd name="connsiteX142" fmla="*/ 18176 w 585610"/>
                  <a:gd name="connsiteY142" fmla="*/ 273031 h 503040"/>
                  <a:gd name="connsiteX143" fmla="*/ 13744 w 585610"/>
                  <a:gd name="connsiteY143" fmla="*/ 275022 h 503040"/>
                  <a:gd name="connsiteX144" fmla="*/ 10533 w 585610"/>
                  <a:gd name="connsiteY144" fmla="*/ 277334 h 503040"/>
                  <a:gd name="connsiteX145" fmla="*/ 9056 w 585610"/>
                  <a:gd name="connsiteY145" fmla="*/ 279260 h 503040"/>
                  <a:gd name="connsiteX146" fmla="*/ 3918 w 585610"/>
                  <a:gd name="connsiteY146" fmla="*/ 288250 h 503040"/>
                  <a:gd name="connsiteX147" fmla="*/ 0 w 585610"/>
                  <a:gd name="connsiteY147" fmla="*/ 299679 h 503040"/>
                  <a:gd name="connsiteX148" fmla="*/ 14258 w 585610"/>
                  <a:gd name="connsiteY148" fmla="*/ 304367 h 503040"/>
                  <a:gd name="connsiteX149" fmla="*/ 21323 w 585610"/>
                  <a:gd name="connsiteY149" fmla="*/ 305202 h 503040"/>
                  <a:gd name="connsiteX150" fmla="*/ 24470 w 585610"/>
                  <a:gd name="connsiteY150" fmla="*/ 306165 h 503040"/>
                  <a:gd name="connsiteX151" fmla="*/ 24727 w 585610"/>
                  <a:gd name="connsiteY151" fmla="*/ 306293 h 503040"/>
                  <a:gd name="connsiteX152" fmla="*/ 27489 w 585610"/>
                  <a:gd name="connsiteY152" fmla="*/ 307899 h 503040"/>
                  <a:gd name="connsiteX153" fmla="*/ 29737 w 585610"/>
                  <a:gd name="connsiteY153" fmla="*/ 309825 h 503040"/>
                  <a:gd name="connsiteX154" fmla="*/ 29929 w 585610"/>
                  <a:gd name="connsiteY154" fmla="*/ 310082 h 503040"/>
                  <a:gd name="connsiteX155" fmla="*/ 31278 w 585610"/>
                  <a:gd name="connsiteY155" fmla="*/ 312394 h 503040"/>
                  <a:gd name="connsiteX156" fmla="*/ 35645 w 585610"/>
                  <a:gd name="connsiteY156" fmla="*/ 323888 h 503040"/>
                  <a:gd name="connsiteX157" fmla="*/ 37765 w 585610"/>
                  <a:gd name="connsiteY157" fmla="*/ 327098 h 503040"/>
                  <a:gd name="connsiteX158" fmla="*/ 40655 w 585610"/>
                  <a:gd name="connsiteY158" fmla="*/ 329731 h 503040"/>
                  <a:gd name="connsiteX159" fmla="*/ 43545 w 585610"/>
                  <a:gd name="connsiteY159" fmla="*/ 331978 h 503040"/>
                  <a:gd name="connsiteX160" fmla="*/ 43802 w 585610"/>
                  <a:gd name="connsiteY160" fmla="*/ 332299 h 503040"/>
                  <a:gd name="connsiteX161" fmla="*/ 45600 w 585610"/>
                  <a:gd name="connsiteY161" fmla="*/ 335253 h 503040"/>
                  <a:gd name="connsiteX162" fmla="*/ 45793 w 585610"/>
                  <a:gd name="connsiteY162" fmla="*/ 335831 h 503040"/>
                  <a:gd name="connsiteX163" fmla="*/ 46050 w 585610"/>
                  <a:gd name="connsiteY163" fmla="*/ 341289 h 503040"/>
                  <a:gd name="connsiteX164" fmla="*/ 45986 w 585610"/>
                  <a:gd name="connsiteY164" fmla="*/ 341610 h 503040"/>
                  <a:gd name="connsiteX165" fmla="*/ 37315 w 585610"/>
                  <a:gd name="connsiteY165" fmla="*/ 375579 h 503040"/>
                  <a:gd name="connsiteX166" fmla="*/ 36416 w 585610"/>
                  <a:gd name="connsiteY166" fmla="*/ 383156 h 503040"/>
                  <a:gd name="connsiteX167" fmla="*/ 36223 w 585610"/>
                  <a:gd name="connsiteY167" fmla="*/ 387843 h 503040"/>
                  <a:gd name="connsiteX168" fmla="*/ 36930 w 585610"/>
                  <a:gd name="connsiteY168" fmla="*/ 393109 h 503040"/>
                  <a:gd name="connsiteX169" fmla="*/ 38214 w 585610"/>
                  <a:gd name="connsiteY169" fmla="*/ 397090 h 503040"/>
                  <a:gd name="connsiteX170" fmla="*/ 40655 w 585610"/>
                  <a:gd name="connsiteY170" fmla="*/ 400814 h 503040"/>
                  <a:gd name="connsiteX171" fmla="*/ 49903 w 585610"/>
                  <a:gd name="connsiteY171" fmla="*/ 411152 h 503040"/>
                  <a:gd name="connsiteX172" fmla="*/ 52280 w 585610"/>
                  <a:gd name="connsiteY172" fmla="*/ 414684 h 503040"/>
                  <a:gd name="connsiteX173" fmla="*/ 53950 w 585610"/>
                  <a:gd name="connsiteY173" fmla="*/ 418023 h 503040"/>
                  <a:gd name="connsiteX174" fmla="*/ 54078 w 585610"/>
                  <a:gd name="connsiteY174" fmla="*/ 418537 h 503040"/>
                  <a:gd name="connsiteX175" fmla="*/ 54078 w 585610"/>
                  <a:gd name="connsiteY175" fmla="*/ 421747 h 503040"/>
                  <a:gd name="connsiteX176" fmla="*/ 54014 w 585610"/>
                  <a:gd name="connsiteY176" fmla="*/ 422133 h 503040"/>
                  <a:gd name="connsiteX177" fmla="*/ 53115 w 585610"/>
                  <a:gd name="connsiteY177" fmla="*/ 424894 h 503040"/>
                  <a:gd name="connsiteX178" fmla="*/ 52986 w 585610"/>
                  <a:gd name="connsiteY178" fmla="*/ 425215 h 503040"/>
                  <a:gd name="connsiteX179" fmla="*/ 50674 w 585610"/>
                  <a:gd name="connsiteY179" fmla="*/ 428425 h 503040"/>
                  <a:gd name="connsiteX180" fmla="*/ 47142 w 585610"/>
                  <a:gd name="connsiteY180" fmla="*/ 432214 h 503040"/>
                  <a:gd name="connsiteX181" fmla="*/ 44380 w 585610"/>
                  <a:gd name="connsiteY181" fmla="*/ 435874 h 503040"/>
                  <a:gd name="connsiteX182" fmla="*/ 42903 w 585610"/>
                  <a:gd name="connsiteY182" fmla="*/ 440305 h 503040"/>
                  <a:gd name="connsiteX183" fmla="*/ 42903 w 585610"/>
                  <a:gd name="connsiteY183" fmla="*/ 445377 h 503040"/>
                  <a:gd name="connsiteX184" fmla="*/ 44252 w 585610"/>
                  <a:gd name="connsiteY184" fmla="*/ 452120 h 503040"/>
                  <a:gd name="connsiteX185" fmla="*/ 47527 w 585610"/>
                  <a:gd name="connsiteY185" fmla="*/ 459183 h 503040"/>
                  <a:gd name="connsiteX186" fmla="*/ 52601 w 585610"/>
                  <a:gd name="connsiteY186" fmla="*/ 465540 h 503040"/>
                  <a:gd name="connsiteX187" fmla="*/ 58510 w 585610"/>
                  <a:gd name="connsiteY187" fmla="*/ 469714 h 503040"/>
                  <a:gd name="connsiteX188" fmla="*/ 149196 w 585610"/>
                  <a:gd name="connsiteY188" fmla="*/ 501628 h 503040"/>
                  <a:gd name="connsiteX189" fmla="*/ 153307 w 585610"/>
                  <a:gd name="connsiteY189" fmla="*/ 502270 h 503040"/>
                  <a:gd name="connsiteX190" fmla="*/ 158830 w 585610"/>
                  <a:gd name="connsiteY190" fmla="*/ 502270 h 503040"/>
                  <a:gd name="connsiteX191" fmla="*/ 173345 w 585610"/>
                  <a:gd name="connsiteY191" fmla="*/ 501114 h 503040"/>
                  <a:gd name="connsiteX192" fmla="*/ 173409 w 585610"/>
                  <a:gd name="connsiteY192" fmla="*/ 501114 h 503040"/>
                  <a:gd name="connsiteX193" fmla="*/ 173602 w 585610"/>
                  <a:gd name="connsiteY193" fmla="*/ 501114 h 503040"/>
                  <a:gd name="connsiteX194" fmla="*/ 185677 w 585610"/>
                  <a:gd name="connsiteY194" fmla="*/ 503040 h 503040"/>
                  <a:gd name="connsiteX195" fmla="*/ 187090 w 585610"/>
                  <a:gd name="connsiteY195" fmla="*/ 501178 h 503040"/>
                  <a:gd name="connsiteX196" fmla="*/ 187539 w 585610"/>
                  <a:gd name="connsiteY196" fmla="*/ 427398 h 503040"/>
                  <a:gd name="connsiteX197" fmla="*/ 187282 w 585610"/>
                  <a:gd name="connsiteY197" fmla="*/ 407813 h 503040"/>
                  <a:gd name="connsiteX198" fmla="*/ 187989 w 585610"/>
                  <a:gd name="connsiteY198" fmla="*/ 401520 h 503040"/>
                  <a:gd name="connsiteX199" fmla="*/ 188246 w 585610"/>
                  <a:gd name="connsiteY199" fmla="*/ 400943 h 503040"/>
                  <a:gd name="connsiteX200" fmla="*/ 189273 w 585610"/>
                  <a:gd name="connsiteY200" fmla="*/ 399658 h 503040"/>
                  <a:gd name="connsiteX201" fmla="*/ 190558 w 585610"/>
                  <a:gd name="connsiteY201" fmla="*/ 397026 h 503040"/>
                  <a:gd name="connsiteX202" fmla="*/ 192549 w 585610"/>
                  <a:gd name="connsiteY202" fmla="*/ 394136 h 503040"/>
                  <a:gd name="connsiteX203" fmla="*/ 192677 w 585610"/>
                  <a:gd name="connsiteY203" fmla="*/ 393301 h 503040"/>
                  <a:gd name="connsiteX204" fmla="*/ 192356 w 585610"/>
                  <a:gd name="connsiteY204" fmla="*/ 392466 h 503040"/>
                  <a:gd name="connsiteX205" fmla="*/ 192292 w 585610"/>
                  <a:gd name="connsiteY205" fmla="*/ 392017 h 503040"/>
                  <a:gd name="connsiteX206" fmla="*/ 192292 w 585610"/>
                  <a:gd name="connsiteY206" fmla="*/ 390412 h 503040"/>
                  <a:gd name="connsiteX207" fmla="*/ 192613 w 585610"/>
                  <a:gd name="connsiteY207" fmla="*/ 389577 h 503040"/>
                  <a:gd name="connsiteX208" fmla="*/ 193962 w 585610"/>
                  <a:gd name="connsiteY208" fmla="*/ 388228 h 503040"/>
                  <a:gd name="connsiteX209" fmla="*/ 194154 w 585610"/>
                  <a:gd name="connsiteY209" fmla="*/ 388100 h 503040"/>
                  <a:gd name="connsiteX210" fmla="*/ 197109 w 585610"/>
                  <a:gd name="connsiteY210" fmla="*/ 386238 h 503040"/>
                  <a:gd name="connsiteX211" fmla="*/ 197944 w 585610"/>
                  <a:gd name="connsiteY211" fmla="*/ 386109 h 503040"/>
                  <a:gd name="connsiteX212" fmla="*/ 198843 w 585610"/>
                  <a:gd name="connsiteY212" fmla="*/ 386366 h 503040"/>
                  <a:gd name="connsiteX213" fmla="*/ 199678 w 585610"/>
                  <a:gd name="connsiteY213" fmla="*/ 387394 h 503040"/>
                  <a:gd name="connsiteX214" fmla="*/ 199870 w 585610"/>
                  <a:gd name="connsiteY214" fmla="*/ 389577 h 503040"/>
                  <a:gd name="connsiteX215" fmla="*/ 200256 w 585610"/>
                  <a:gd name="connsiteY215" fmla="*/ 390026 h 503040"/>
                  <a:gd name="connsiteX216" fmla="*/ 200705 w 585610"/>
                  <a:gd name="connsiteY216" fmla="*/ 390026 h 503040"/>
                  <a:gd name="connsiteX217" fmla="*/ 202247 w 585610"/>
                  <a:gd name="connsiteY217" fmla="*/ 389641 h 503040"/>
                  <a:gd name="connsiteX218" fmla="*/ 206678 w 585610"/>
                  <a:gd name="connsiteY218" fmla="*/ 387008 h 503040"/>
                  <a:gd name="connsiteX219" fmla="*/ 207256 w 585610"/>
                  <a:gd name="connsiteY219" fmla="*/ 386816 h 503040"/>
                  <a:gd name="connsiteX220" fmla="*/ 208156 w 585610"/>
                  <a:gd name="connsiteY220" fmla="*/ 386816 h 503040"/>
                  <a:gd name="connsiteX221" fmla="*/ 208991 w 585610"/>
                  <a:gd name="connsiteY221" fmla="*/ 387137 h 503040"/>
                  <a:gd name="connsiteX222" fmla="*/ 209697 w 585610"/>
                  <a:gd name="connsiteY222" fmla="*/ 387843 h 503040"/>
                  <a:gd name="connsiteX223" fmla="*/ 209890 w 585610"/>
                  <a:gd name="connsiteY223" fmla="*/ 388100 h 503040"/>
                  <a:gd name="connsiteX224" fmla="*/ 211688 w 585610"/>
                  <a:gd name="connsiteY224" fmla="*/ 391311 h 503040"/>
                  <a:gd name="connsiteX225" fmla="*/ 216055 w 585610"/>
                  <a:gd name="connsiteY225" fmla="*/ 390733 h 503040"/>
                  <a:gd name="connsiteX226" fmla="*/ 216569 w 585610"/>
                  <a:gd name="connsiteY226" fmla="*/ 390797 h 503040"/>
                  <a:gd name="connsiteX227" fmla="*/ 217918 w 585610"/>
                  <a:gd name="connsiteY227" fmla="*/ 391246 h 503040"/>
                  <a:gd name="connsiteX228" fmla="*/ 218239 w 585610"/>
                  <a:gd name="connsiteY228" fmla="*/ 391439 h 503040"/>
                  <a:gd name="connsiteX229" fmla="*/ 219074 w 585610"/>
                  <a:gd name="connsiteY229" fmla="*/ 392081 h 503040"/>
                  <a:gd name="connsiteX230" fmla="*/ 219202 w 585610"/>
                  <a:gd name="connsiteY230" fmla="*/ 391889 h 503040"/>
                  <a:gd name="connsiteX231" fmla="*/ 220102 w 585610"/>
                  <a:gd name="connsiteY231" fmla="*/ 387329 h 503040"/>
                  <a:gd name="connsiteX232" fmla="*/ 221065 w 585610"/>
                  <a:gd name="connsiteY232" fmla="*/ 386431 h 503040"/>
                  <a:gd name="connsiteX233" fmla="*/ 222221 w 585610"/>
                  <a:gd name="connsiteY233" fmla="*/ 387008 h 503040"/>
                  <a:gd name="connsiteX234" fmla="*/ 224019 w 585610"/>
                  <a:gd name="connsiteY234" fmla="*/ 390412 h 503040"/>
                  <a:gd name="connsiteX235" fmla="*/ 224148 w 585610"/>
                  <a:gd name="connsiteY235" fmla="*/ 391118 h 503040"/>
                  <a:gd name="connsiteX236" fmla="*/ 223891 w 585610"/>
                  <a:gd name="connsiteY236" fmla="*/ 392916 h 503040"/>
                  <a:gd name="connsiteX237" fmla="*/ 223891 w 585610"/>
                  <a:gd name="connsiteY237" fmla="*/ 394393 h 503040"/>
                  <a:gd name="connsiteX238" fmla="*/ 225368 w 585610"/>
                  <a:gd name="connsiteY238" fmla="*/ 393044 h 503040"/>
                  <a:gd name="connsiteX239" fmla="*/ 226139 w 585610"/>
                  <a:gd name="connsiteY239" fmla="*/ 392723 h 503040"/>
                  <a:gd name="connsiteX240" fmla="*/ 228900 w 585610"/>
                  <a:gd name="connsiteY240" fmla="*/ 392723 h 503040"/>
                  <a:gd name="connsiteX241" fmla="*/ 229479 w 585610"/>
                  <a:gd name="connsiteY241" fmla="*/ 392916 h 503040"/>
                  <a:gd name="connsiteX242" fmla="*/ 230635 w 585610"/>
                  <a:gd name="connsiteY242" fmla="*/ 393622 h 503040"/>
                  <a:gd name="connsiteX243" fmla="*/ 231084 w 585610"/>
                  <a:gd name="connsiteY243" fmla="*/ 394072 h 503040"/>
                  <a:gd name="connsiteX244" fmla="*/ 231277 w 585610"/>
                  <a:gd name="connsiteY244" fmla="*/ 394457 h 503040"/>
                  <a:gd name="connsiteX245" fmla="*/ 232754 w 585610"/>
                  <a:gd name="connsiteY245" fmla="*/ 391760 h 503040"/>
                  <a:gd name="connsiteX246" fmla="*/ 233717 w 585610"/>
                  <a:gd name="connsiteY246" fmla="*/ 391182 h 503040"/>
                  <a:gd name="connsiteX247" fmla="*/ 235516 w 585610"/>
                  <a:gd name="connsiteY247" fmla="*/ 391182 h 503040"/>
                  <a:gd name="connsiteX248" fmla="*/ 236351 w 585610"/>
                  <a:gd name="connsiteY248" fmla="*/ 391503 h 503040"/>
                  <a:gd name="connsiteX249" fmla="*/ 236351 w 585610"/>
                  <a:gd name="connsiteY249" fmla="*/ 391503 h 503040"/>
                  <a:gd name="connsiteX250" fmla="*/ 237250 w 585610"/>
                  <a:gd name="connsiteY250" fmla="*/ 392402 h 503040"/>
                  <a:gd name="connsiteX251" fmla="*/ 237571 w 585610"/>
                  <a:gd name="connsiteY251" fmla="*/ 393365 h 503040"/>
                  <a:gd name="connsiteX252" fmla="*/ 237442 w 585610"/>
                  <a:gd name="connsiteY252" fmla="*/ 394585 h 503040"/>
                  <a:gd name="connsiteX253" fmla="*/ 238534 w 585610"/>
                  <a:gd name="connsiteY253" fmla="*/ 393237 h 503040"/>
                  <a:gd name="connsiteX254" fmla="*/ 239048 w 585610"/>
                  <a:gd name="connsiteY254" fmla="*/ 392852 h 503040"/>
                  <a:gd name="connsiteX255" fmla="*/ 240397 w 585610"/>
                  <a:gd name="connsiteY255" fmla="*/ 392402 h 503040"/>
                  <a:gd name="connsiteX256" fmla="*/ 241168 w 585610"/>
                  <a:gd name="connsiteY256" fmla="*/ 392402 h 503040"/>
                  <a:gd name="connsiteX257" fmla="*/ 244700 w 585610"/>
                  <a:gd name="connsiteY257" fmla="*/ 393622 h 503040"/>
                  <a:gd name="connsiteX258" fmla="*/ 246884 w 585610"/>
                  <a:gd name="connsiteY258" fmla="*/ 393044 h 503040"/>
                  <a:gd name="connsiteX259" fmla="*/ 247141 w 585610"/>
                  <a:gd name="connsiteY259" fmla="*/ 392980 h 503040"/>
                  <a:gd name="connsiteX260" fmla="*/ 250737 w 585610"/>
                  <a:gd name="connsiteY260" fmla="*/ 392787 h 503040"/>
                  <a:gd name="connsiteX261" fmla="*/ 251315 w 585610"/>
                  <a:gd name="connsiteY261" fmla="*/ 392402 h 503040"/>
                  <a:gd name="connsiteX262" fmla="*/ 251315 w 585610"/>
                  <a:gd name="connsiteY262" fmla="*/ 392017 h 503040"/>
                  <a:gd name="connsiteX263" fmla="*/ 250673 w 585610"/>
                  <a:gd name="connsiteY263" fmla="*/ 391182 h 503040"/>
                  <a:gd name="connsiteX264" fmla="*/ 250416 w 585610"/>
                  <a:gd name="connsiteY264" fmla="*/ 390476 h 503040"/>
                  <a:gd name="connsiteX265" fmla="*/ 250416 w 585610"/>
                  <a:gd name="connsiteY265" fmla="*/ 389577 h 503040"/>
                  <a:gd name="connsiteX266" fmla="*/ 251058 w 585610"/>
                  <a:gd name="connsiteY266" fmla="*/ 388549 h 503040"/>
                  <a:gd name="connsiteX267" fmla="*/ 256068 w 585610"/>
                  <a:gd name="connsiteY267" fmla="*/ 386045 h 503040"/>
                  <a:gd name="connsiteX268" fmla="*/ 257031 w 585610"/>
                  <a:gd name="connsiteY268" fmla="*/ 386045 h 503040"/>
                  <a:gd name="connsiteX269" fmla="*/ 259215 w 585610"/>
                  <a:gd name="connsiteY269" fmla="*/ 387008 h 503040"/>
                  <a:gd name="connsiteX270" fmla="*/ 262747 w 585610"/>
                  <a:gd name="connsiteY270" fmla="*/ 386366 h 503040"/>
                  <a:gd name="connsiteX271" fmla="*/ 263454 w 585610"/>
                  <a:gd name="connsiteY271" fmla="*/ 386495 h 503040"/>
                  <a:gd name="connsiteX272" fmla="*/ 264353 w 585610"/>
                  <a:gd name="connsiteY272" fmla="*/ 386944 h 503040"/>
                  <a:gd name="connsiteX273" fmla="*/ 264931 w 585610"/>
                  <a:gd name="connsiteY273" fmla="*/ 387522 h 503040"/>
                  <a:gd name="connsiteX274" fmla="*/ 265702 w 585610"/>
                  <a:gd name="connsiteY274" fmla="*/ 389513 h 503040"/>
                  <a:gd name="connsiteX275" fmla="*/ 266280 w 585610"/>
                  <a:gd name="connsiteY275" fmla="*/ 389962 h 503040"/>
                  <a:gd name="connsiteX276" fmla="*/ 266986 w 585610"/>
                  <a:gd name="connsiteY276" fmla="*/ 389962 h 503040"/>
                  <a:gd name="connsiteX277" fmla="*/ 268014 w 585610"/>
                  <a:gd name="connsiteY277" fmla="*/ 389513 h 503040"/>
                  <a:gd name="connsiteX278" fmla="*/ 268335 w 585610"/>
                  <a:gd name="connsiteY278" fmla="*/ 388935 h 503040"/>
                  <a:gd name="connsiteX279" fmla="*/ 268335 w 585610"/>
                  <a:gd name="connsiteY279" fmla="*/ 386752 h 503040"/>
                  <a:gd name="connsiteX280" fmla="*/ 268785 w 585610"/>
                  <a:gd name="connsiteY280" fmla="*/ 385853 h 503040"/>
                  <a:gd name="connsiteX281" fmla="*/ 269684 w 585610"/>
                  <a:gd name="connsiteY281" fmla="*/ 385146 h 503040"/>
                  <a:gd name="connsiteX282" fmla="*/ 270776 w 585610"/>
                  <a:gd name="connsiteY282" fmla="*/ 385018 h 503040"/>
                  <a:gd name="connsiteX283" fmla="*/ 271932 w 585610"/>
                  <a:gd name="connsiteY283" fmla="*/ 385467 h 503040"/>
                  <a:gd name="connsiteX284" fmla="*/ 272124 w 585610"/>
                  <a:gd name="connsiteY284" fmla="*/ 385596 h 503040"/>
                  <a:gd name="connsiteX285" fmla="*/ 273794 w 585610"/>
                  <a:gd name="connsiteY285" fmla="*/ 386687 h 503040"/>
                  <a:gd name="connsiteX286" fmla="*/ 274180 w 585610"/>
                  <a:gd name="connsiteY286" fmla="*/ 386623 h 503040"/>
                  <a:gd name="connsiteX287" fmla="*/ 276235 w 585610"/>
                  <a:gd name="connsiteY287" fmla="*/ 384761 h 503040"/>
                  <a:gd name="connsiteX288" fmla="*/ 279253 w 585610"/>
                  <a:gd name="connsiteY288" fmla="*/ 382257 h 503040"/>
                  <a:gd name="connsiteX289" fmla="*/ 279703 w 585610"/>
                  <a:gd name="connsiteY289" fmla="*/ 382000 h 503040"/>
                  <a:gd name="connsiteX290" fmla="*/ 282208 w 585610"/>
                  <a:gd name="connsiteY290" fmla="*/ 381294 h 503040"/>
                  <a:gd name="connsiteX291" fmla="*/ 282529 w 585610"/>
                  <a:gd name="connsiteY291" fmla="*/ 381229 h 503040"/>
                  <a:gd name="connsiteX292" fmla="*/ 283878 w 585610"/>
                  <a:gd name="connsiteY292" fmla="*/ 381229 h 503040"/>
                  <a:gd name="connsiteX293" fmla="*/ 284713 w 585610"/>
                  <a:gd name="connsiteY293" fmla="*/ 381550 h 503040"/>
                  <a:gd name="connsiteX294" fmla="*/ 285355 w 585610"/>
                  <a:gd name="connsiteY294" fmla="*/ 382192 h 503040"/>
                  <a:gd name="connsiteX295" fmla="*/ 286126 w 585610"/>
                  <a:gd name="connsiteY295" fmla="*/ 382321 h 503040"/>
                  <a:gd name="connsiteX296" fmla="*/ 287796 w 585610"/>
                  <a:gd name="connsiteY296" fmla="*/ 381165 h 503040"/>
                  <a:gd name="connsiteX297" fmla="*/ 290943 w 585610"/>
                  <a:gd name="connsiteY297" fmla="*/ 378725 h 503040"/>
                  <a:gd name="connsiteX298" fmla="*/ 291135 w 585610"/>
                  <a:gd name="connsiteY298" fmla="*/ 378597 h 503040"/>
                  <a:gd name="connsiteX299" fmla="*/ 293576 w 585610"/>
                  <a:gd name="connsiteY299" fmla="*/ 377377 h 503040"/>
                  <a:gd name="connsiteX300" fmla="*/ 294346 w 585610"/>
                  <a:gd name="connsiteY300" fmla="*/ 376092 h 503040"/>
                  <a:gd name="connsiteX301" fmla="*/ 294603 w 585610"/>
                  <a:gd name="connsiteY301" fmla="*/ 375771 h 503040"/>
                  <a:gd name="connsiteX302" fmla="*/ 295952 w 585610"/>
                  <a:gd name="connsiteY302" fmla="*/ 374615 h 503040"/>
                  <a:gd name="connsiteX303" fmla="*/ 296466 w 585610"/>
                  <a:gd name="connsiteY303" fmla="*/ 374359 h 503040"/>
                  <a:gd name="connsiteX304" fmla="*/ 299228 w 585610"/>
                  <a:gd name="connsiteY304" fmla="*/ 373781 h 503040"/>
                  <a:gd name="connsiteX305" fmla="*/ 299356 w 585610"/>
                  <a:gd name="connsiteY305" fmla="*/ 373460 h 503040"/>
                  <a:gd name="connsiteX306" fmla="*/ 298907 w 585610"/>
                  <a:gd name="connsiteY306" fmla="*/ 372432 h 503040"/>
                  <a:gd name="connsiteX307" fmla="*/ 297494 w 585610"/>
                  <a:gd name="connsiteY307" fmla="*/ 371019 h 503040"/>
                  <a:gd name="connsiteX308" fmla="*/ 297172 w 585610"/>
                  <a:gd name="connsiteY308" fmla="*/ 369928 h 503040"/>
                  <a:gd name="connsiteX309" fmla="*/ 297879 w 585610"/>
                  <a:gd name="connsiteY309" fmla="*/ 367424 h 503040"/>
                  <a:gd name="connsiteX310" fmla="*/ 298457 w 585610"/>
                  <a:gd name="connsiteY310" fmla="*/ 366717 h 503040"/>
                  <a:gd name="connsiteX311" fmla="*/ 300833 w 585610"/>
                  <a:gd name="connsiteY311" fmla="*/ 365497 h 503040"/>
                  <a:gd name="connsiteX312" fmla="*/ 302760 w 585610"/>
                  <a:gd name="connsiteY312" fmla="*/ 361901 h 503040"/>
                  <a:gd name="connsiteX313" fmla="*/ 303210 w 585610"/>
                  <a:gd name="connsiteY313" fmla="*/ 361452 h 503040"/>
                  <a:gd name="connsiteX314" fmla="*/ 316440 w 585610"/>
                  <a:gd name="connsiteY314" fmla="*/ 353939 h 503040"/>
                  <a:gd name="connsiteX315" fmla="*/ 316697 w 585610"/>
                  <a:gd name="connsiteY315" fmla="*/ 353811 h 503040"/>
                  <a:gd name="connsiteX316" fmla="*/ 319651 w 585610"/>
                  <a:gd name="connsiteY316" fmla="*/ 352912 h 503040"/>
                  <a:gd name="connsiteX317" fmla="*/ 320165 w 585610"/>
                  <a:gd name="connsiteY317" fmla="*/ 352847 h 503040"/>
                  <a:gd name="connsiteX318" fmla="*/ 321771 w 585610"/>
                  <a:gd name="connsiteY318" fmla="*/ 353104 h 503040"/>
                  <a:gd name="connsiteX319" fmla="*/ 322542 w 585610"/>
                  <a:gd name="connsiteY319" fmla="*/ 353554 h 503040"/>
                  <a:gd name="connsiteX320" fmla="*/ 324019 w 585610"/>
                  <a:gd name="connsiteY320" fmla="*/ 355673 h 503040"/>
                  <a:gd name="connsiteX321" fmla="*/ 325239 w 585610"/>
                  <a:gd name="connsiteY321" fmla="*/ 356443 h 503040"/>
                  <a:gd name="connsiteX322" fmla="*/ 325560 w 585610"/>
                  <a:gd name="connsiteY322" fmla="*/ 356829 h 503040"/>
                  <a:gd name="connsiteX323" fmla="*/ 326652 w 585610"/>
                  <a:gd name="connsiteY323" fmla="*/ 358691 h 503040"/>
                  <a:gd name="connsiteX324" fmla="*/ 329349 w 585610"/>
                  <a:gd name="connsiteY324" fmla="*/ 359333 h 503040"/>
                  <a:gd name="connsiteX325" fmla="*/ 330827 w 585610"/>
                  <a:gd name="connsiteY325" fmla="*/ 357471 h 503040"/>
                  <a:gd name="connsiteX326" fmla="*/ 332111 w 585610"/>
                  <a:gd name="connsiteY326" fmla="*/ 354453 h 503040"/>
                  <a:gd name="connsiteX327" fmla="*/ 332432 w 585610"/>
                  <a:gd name="connsiteY327" fmla="*/ 354067 h 503040"/>
                  <a:gd name="connsiteX328" fmla="*/ 334231 w 585610"/>
                  <a:gd name="connsiteY328" fmla="*/ 352462 h 503040"/>
                  <a:gd name="connsiteX329" fmla="*/ 334745 w 585610"/>
                  <a:gd name="connsiteY329" fmla="*/ 352205 h 503040"/>
                  <a:gd name="connsiteX330" fmla="*/ 339754 w 585610"/>
                  <a:gd name="connsiteY330" fmla="*/ 351049 h 503040"/>
                  <a:gd name="connsiteX331" fmla="*/ 340525 w 585610"/>
                  <a:gd name="connsiteY331" fmla="*/ 351114 h 503040"/>
                  <a:gd name="connsiteX332" fmla="*/ 342323 w 585610"/>
                  <a:gd name="connsiteY332" fmla="*/ 352013 h 503040"/>
                  <a:gd name="connsiteX333" fmla="*/ 342901 w 585610"/>
                  <a:gd name="connsiteY333" fmla="*/ 352783 h 503040"/>
                  <a:gd name="connsiteX334" fmla="*/ 344057 w 585610"/>
                  <a:gd name="connsiteY334" fmla="*/ 358049 h 503040"/>
                  <a:gd name="connsiteX335" fmla="*/ 344314 w 585610"/>
                  <a:gd name="connsiteY335" fmla="*/ 358691 h 503040"/>
                  <a:gd name="connsiteX336" fmla="*/ 344507 w 585610"/>
                  <a:gd name="connsiteY336" fmla="*/ 358883 h 503040"/>
                  <a:gd name="connsiteX337" fmla="*/ 344892 w 585610"/>
                  <a:gd name="connsiteY337" fmla="*/ 358755 h 503040"/>
                  <a:gd name="connsiteX338" fmla="*/ 345920 w 585610"/>
                  <a:gd name="connsiteY338" fmla="*/ 353040 h 503040"/>
                  <a:gd name="connsiteX339" fmla="*/ 346241 w 585610"/>
                  <a:gd name="connsiteY339" fmla="*/ 352462 h 503040"/>
                  <a:gd name="connsiteX340" fmla="*/ 348296 w 585610"/>
                  <a:gd name="connsiteY340" fmla="*/ 350407 h 503040"/>
                  <a:gd name="connsiteX341" fmla="*/ 349645 w 585610"/>
                  <a:gd name="connsiteY341" fmla="*/ 350215 h 503040"/>
                  <a:gd name="connsiteX342" fmla="*/ 351250 w 585610"/>
                  <a:gd name="connsiteY342" fmla="*/ 351114 h 503040"/>
                  <a:gd name="connsiteX343" fmla="*/ 351700 w 585610"/>
                  <a:gd name="connsiteY343" fmla="*/ 351499 h 503040"/>
                  <a:gd name="connsiteX344" fmla="*/ 353241 w 585610"/>
                  <a:gd name="connsiteY344" fmla="*/ 354132 h 503040"/>
                  <a:gd name="connsiteX345" fmla="*/ 353241 w 585610"/>
                  <a:gd name="connsiteY345" fmla="*/ 352976 h 503040"/>
                  <a:gd name="connsiteX346" fmla="*/ 353241 w 585610"/>
                  <a:gd name="connsiteY346" fmla="*/ 352976 h 503040"/>
                  <a:gd name="connsiteX347" fmla="*/ 353691 w 585610"/>
                  <a:gd name="connsiteY347" fmla="*/ 349637 h 503040"/>
                  <a:gd name="connsiteX348" fmla="*/ 354012 w 585610"/>
                  <a:gd name="connsiteY348" fmla="*/ 348995 h 503040"/>
                  <a:gd name="connsiteX349" fmla="*/ 355811 w 585610"/>
                  <a:gd name="connsiteY349" fmla="*/ 347197 h 503040"/>
                  <a:gd name="connsiteX350" fmla="*/ 356645 w 585610"/>
                  <a:gd name="connsiteY350" fmla="*/ 346876 h 503040"/>
                  <a:gd name="connsiteX351" fmla="*/ 358380 w 585610"/>
                  <a:gd name="connsiteY351" fmla="*/ 346876 h 503040"/>
                  <a:gd name="connsiteX352" fmla="*/ 358123 w 585610"/>
                  <a:gd name="connsiteY352" fmla="*/ 346683 h 503040"/>
                  <a:gd name="connsiteX353" fmla="*/ 357866 w 585610"/>
                  <a:gd name="connsiteY353" fmla="*/ 346426 h 503040"/>
                  <a:gd name="connsiteX354" fmla="*/ 356710 w 585610"/>
                  <a:gd name="connsiteY354" fmla="*/ 345078 h 503040"/>
                  <a:gd name="connsiteX355" fmla="*/ 356453 w 585610"/>
                  <a:gd name="connsiteY355" fmla="*/ 344179 h 503040"/>
                  <a:gd name="connsiteX356" fmla="*/ 356710 w 585610"/>
                  <a:gd name="connsiteY356" fmla="*/ 342573 h 503040"/>
                  <a:gd name="connsiteX357" fmla="*/ 357866 w 585610"/>
                  <a:gd name="connsiteY357" fmla="*/ 341610 h 503040"/>
                  <a:gd name="connsiteX358" fmla="*/ 359022 w 585610"/>
                  <a:gd name="connsiteY358" fmla="*/ 341610 h 503040"/>
                  <a:gd name="connsiteX359" fmla="*/ 359600 w 585610"/>
                  <a:gd name="connsiteY359" fmla="*/ 341803 h 503040"/>
                  <a:gd name="connsiteX360" fmla="*/ 360563 w 585610"/>
                  <a:gd name="connsiteY360" fmla="*/ 342381 h 503040"/>
                  <a:gd name="connsiteX361" fmla="*/ 363518 w 585610"/>
                  <a:gd name="connsiteY361" fmla="*/ 342830 h 503040"/>
                  <a:gd name="connsiteX362" fmla="*/ 364866 w 585610"/>
                  <a:gd name="connsiteY362" fmla="*/ 343151 h 503040"/>
                  <a:gd name="connsiteX363" fmla="*/ 367821 w 585610"/>
                  <a:gd name="connsiteY363" fmla="*/ 340583 h 503040"/>
                  <a:gd name="connsiteX364" fmla="*/ 368078 w 585610"/>
                  <a:gd name="connsiteY364" fmla="*/ 340454 h 503040"/>
                  <a:gd name="connsiteX365" fmla="*/ 369426 w 585610"/>
                  <a:gd name="connsiteY365" fmla="*/ 339748 h 503040"/>
                  <a:gd name="connsiteX366" fmla="*/ 369876 w 585610"/>
                  <a:gd name="connsiteY366" fmla="*/ 339620 h 503040"/>
                  <a:gd name="connsiteX367" fmla="*/ 375207 w 585610"/>
                  <a:gd name="connsiteY367" fmla="*/ 339427 h 503040"/>
                  <a:gd name="connsiteX368" fmla="*/ 377712 w 585610"/>
                  <a:gd name="connsiteY368" fmla="*/ 338785 h 503040"/>
                  <a:gd name="connsiteX369" fmla="*/ 379959 w 585610"/>
                  <a:gd name="connsiteY369" fmla="*/ 337565 h 503040"/>
                  <a:gd name="connsiteX370" fmla="*/ 385804 w 585610"/>
                  <a:gd name="connsiteY370" fmla="*/ 332428 h 503040"/>
                  <a:gd name="connsiteX371" fmla="*/ 386446 w 585610"/>
                  <a:gd name="connsiteY371" fmla="*/ 332171 h 503040"/>
                  <a:gd name="connsiteX372" fmla="*/ 389208 w 585610"/>
                  <a:gd name="connsiteY372" fmla="*/ 331914 h 503040"/>
                  <a:gd name="connsiteX373" fmla="*/ 389850 w 585610"/>
                  <a:gd name="connsiteY373" fmla="*/ 332043 h 503040"/>
                  <a:gd name="connsiteX374" fmla="*/ 394539 w 585610"/>
                  <a:gd name="connsiteY374" fmla="*/ 334739 h 503040"/>
                  <a:gd name="connsiteX375" fmla="*/ 395052 w 585610"/>
                  <a:gd name="connsiteY375" fmla="*/ 332942 h 503040"/>
                  <a:gd name="connsiteX376" fmla="*/ 395181 w 585610"/>
                  <a:gd name="connsiteY376" fmla="*/ 332620 h 503040"/>
                  <a:gd name="connsiteX377" fmla="*/ 396530 w 585610"/>
                  <a:gd name="connsiteY377" fmla="*/ 330566 h 503040"/>
                  <a:gd name="connsiteX378" fmla="*/ 397365 w 585610"/>
                  <a:gd name="connsiteY378" fmla="*/ 330052 h 503040"/>
                  <a:gd name="connsiteX379" fmla="*/ 399163 w 585610"/>
                  <a:gd name="connsiteY379" fmla="*/ 329795 h 503040"/>
                  <a:gd name="connsiteX380" fmla="*/ 400126 w 585610"/>
                  <a:gd name="connsiteY380" fmla="*/ 330116 h 503040"/>
                  <a:gd name="connsiteX381" fmla="*/ 402438 w 585610"/>
                  <a:gd name="connsiteY381" fmla="*/ 332428 h 503040"/>
                  <a:gd name="connsiteX382" fmla="*/ 402695 w 585610"/>
                  <a:gd name="connsiteY382" fmla="*/ 332877 h 503040"/>
                  <a:gd name="connsiteX383" fmla="*/ 403594 w 585610"/>
                  <a:gd name="connsiteY383" fmla="*/ 335446 h 503040"/>
                  <a:gd name="connsiteX384" fmla="*/ 403209 w 585610"/>
                  <a:gd name="connsiteY384" fmla="*/ 331786 h 503040"/>
                  <a:gd name="connsiteX385" fmla="*/ 403273 w 585610"/>
                  <a:gd name="connsiteY385" fmla="*/ 331208 h 503040"/>
                  <a:gd name="connsiteX386" fmla="*/ 403723 w 585610"/>
                  <a:gd name="connsiteY386" fmla="*/ 330052 h 503040"/>
                  <a:gd name="connsiteX387" fmla="*/ 404172 w 585610"/>
                  <a:gd name="connsiteY387" fmla="*/ 329538 h 503040"/>
                  <a:gd name="connsiteX388" fmla="*/ 406228 w 585610"/>
                  <a:gd name="connsiteY388" fmla="*/ 328190 h 503040"/>
                  <a:gd name="connsiteX389" fmla="*/ 408347 w 585610"/>
                  <a:gd name="connsiteY389" fmla="*/ 326970 h 503040"/>
                  <a:gd name="connsiteX390" fmla="*/ 408668 w 585610"/>
                  <a:gd name="connsiteY390" fmla="*/ 326841 h 503040"/>
                  <a:gd name="connsiteX391" fmla="*/ 410724 w 585610"/>
                  <a:gd name="connsiteY391" fmla="*/ 326392 h 503040"/>
                  <a:gd name="connsiteX392" fmla="*/ 411109 w 585610"/>
                  <a:gd name="connsiteY392" fmla="*/ 326392 h 503040"/>
                  <a:gd name="connsiteX393" fmla="*/ 411944 w 585610"/>
                  <a:gd name="connsiteY393" fmla="*/ 326456 h 503040"/>
                  <a:gd name="connsiteX394" fmla="*/ 412072 w 585610"/>
                  <a:gd name="connsiteY394" fmla="*/ 324144 h 503040"/>
                  <a:gd name="connsiteX395" fmla="*/ 411623 w 585610"/>
                  <a:gd name="connsiteY395" fmla="*/ 321512 h 503040"/>
                  <a:gd name="connsiteX396" fmla="*/ 411366 w 585610"/>
                  <a:gd name="connsiteY396" fmla="*/ 318429 h 503040"/>
                  <a:gd name="connsiteX397" fmla="*/ 411430 w 585610"/>
                  <a:gd name="connsiteY397" fmla="*/ 317980 h 503040"/>
                  <a:gd name="connsiteX398" fmla="*/ 412136 w 585610"/>
                  <a:gd name="connsiteY398" fmla="*/ 315925 h 503040"/>
                  <a:gd name="connsiteX399" fmla="*/ 412715 w 585610"/>
                  <a:gd name="connsiteY399" fmla="*/ 315283 h 503040"/>
                  <a:gd name="connsiteX400" fmla="*/ 414513 w 585610"/>
                  <a:gd name="connsiteY400" fmla="*/ 314384 h 503040"/>
                  <a:gd name="connsiteX401" fmla="*/ 414834 w 585610"/>
                  <a:gd name="connsiteY401" fmla="*/ 314256 h 503040"/>
                  <a:gd name="connsiteX402" fmla="*/ 420743 w 585610"/>
                  <a:gd name="connsiteY402" fmla="*/ 313100 h 503040"/>
                  <a:gd name="connsiteX403" fmla="*/ 423826 w 585610"/>
                  <a:gd name="connsiteY403" fmla="*/ 312201 h 503040"/>
                  <a:gd name="connsiteX404" fmla="*/ 424468 w 585610"/>
                  <a:gd name="connsiteY404" fmla="*/ 312201 h 503040"/>
                  <a:gd name="connsiteX405" fmla="*/ 426780 w 585610"/>
                  <a:gd name="connsiteY405" fmla="*/ 312907 h 503040"/>
                  <a:gd name="connsiteX406" fmla="*/ 427422 w 585610"/>
                  <a:gd name="connsiteY406" fmla="*/ 313421 h 503040"/>
                  <a:gd name="connsiteX407" fmla="*/ 429349 w 585610"/>
                  <a:gd name="connsiteY407" fmla="*/ 316888 h 503040"/>
                  <a:gd name="connsiteX408" fmla="*/ 431276 w 585610"/>
                  <a:gd name="connsiteY408" fmla="*/ 318429 h 503040"/>
                  <a:gd name="connsiteX409" fmla="*/ 434487 w 585610"/>
                  <a:gd name="connsiteY409" fmla="*/ 319264 h 503040"/>
                  <a:gd name="connsiteX410" fmla="*/ 440203 w 585610"/>
                  <a:gd name="connsiteY410" fmla="*/ 319714 h 503040"/>
                  <a:gd name="connsiteX411" fmla="*/ 440845 w 585610"/>
                  <a:gd name="connsiteY411" fmla="*/ 319971 h 503040"/>
                  <a:gd name="connsiteX412" fmla="*/ 441873 w 585610"/>
                  <a:gd name="connsiteY412" fmla="*/ 320870 h 503040"/>
                  <a:gd name="connsiteX413" fmla="*/ 442708 w 585610"/>
                  <a:gd name="connsiteY413" fmla="*/ 320613 h 503040"/>
                  <a:gd name="connsiteX414" fmla="*/ 443543 w 585610"/>
                  <a:gd name="connsiteY414" fmla="*/ 321126 h 503040"/>
                  <a:gd name="connsiteX415" fmla="*/ 444378 w 585610"/>
                  <a:gd name="connsiteY415" fmla="*/ 322475 h 503040"/>
                  <a:gd name="connsiteX416" fmla="*/ 445662 w 585610"/>
                  <a:gd name="connsiteY416" fmla="*/ 322603 h 503040"/>
                  <a:gd name="connsiteX417" fmla="*/ 447461 w 585610"/>
                  <a:gd name="connsiteY417" fmla="*/ 322025 h 503040"/>
                  <a:gd name="connsiteX418" fmla="*/ 450222 w 585610"/>
                  <a:gd name="connsiteY418" fmla="*/ 321383 h 503040"/>
                  <a:gd name="connsiteX419" fmla="*/ 450479 w 585610"/>
                  <a:gd name="connsiteY419" fmla="*/ 321191 h 503040"/>
                  <a:gd name="connsiteX420" fmla="*/ 451057 w 585610"/>
                  <a:gd name="connsiteY420" fmla="*/ 320870 h 503040"/>
                  <a:gd name="connsiteX421" fmla="*/ 467306 w 585610"/>
                  <a:gd name="connsiteY421" fmla="*/ 317723 h 503040"/>
                  <a:gd name="connsiteX422" fmla="*/ 470132 w 585610"/>
                  <a:gd name="connsiteY422" fmla="*/ 316310 h 503040"/>
                  <a:gd name="connsiteX423" fmla="*/ 471609 w 585610"/>
                  <a:gd name="connsiteY423" fmla="*/ 314641 h 503040"/>
                  <a:gd name="connsiteX424" fmla="*/ 471931 w 585610"/>
                  <a:gd name="connsiteY424" fmla="*/ 314384 h 503040"/>
                  <a:gd name="connsiteX425" fmla="*/ 473986 w 585610"/>
                  <a:gd name="connsiteY425" fmla="*/ 313228 h 503040"/>
                  <a:gd name="connsiteX426" fmla="*/ 474756 w 585610"/>
                  <a:gd name="connsiteY426" fmla="*/ 313100 h 503040"/>
                  <a:gd name="connsiteX427" fmla="*/ 476105 w 585610"/>
                  <a:gd name="connsiteY427" fmla="*/ 313357 h 503040"/>
                  <a:gd name="connsiteX428" fmla="*/ 476812 w 585610"/>
                  <a:gd name="connsiteY428" fmla="*/ 313742 h 503040"/>
                  <a:gd name="connsiteX429" fmla="*/ 477711 w 585610"/>
                  <a:gd name="connsiteY429" fmla="*/ 314898 h 503040"/>
                  <a:gd name="connsiteX430" fmla="*/ 477904 w 585610"/>
                  <a:gd name="connsiteY430" fmla="*/ 315347 h 503040"/>
                  <a:gd name="connsiteX431" fmla="*/ 478931 w 585610"/>
                  <a:gd name="connsiteY431" fmla="*/ 319457 h 503040"/>
                  <a:gd name="connsiteX432" fmla="*/ 479317 w 585610"/>
                  <a:gd name="connsiteY432" fmla="*/ 319650 h 503040"/>
                  <a:gd name="connsiteX433" fmla="*/ 479895 w 585610"/>
                  <a:gd name="connsiteY433" fmla="*/ 319007 h 503040"/>
                  <a:gd name="connsiteX434" fmla="*/ 480280 w 585610"/>
                  <a:gd name="connsiteY434" fmla="*/ 316567 h 503040"/>
                  <a:gd name="connsiteX435" fmla="*/ 480280 w 585610"/>
                  <a:gd name="connsiteY435" fmla="*/ 311944 h 503040"/>
                  <a:gd name="connsiteX436" fmla="*/ 480537 w 585610"/>
                  <a:gd name="connsiteY436" fmla="*/ 311238 h 503040"/>
                  <a:gd name="connsiteX437" fmla="*/ 481243 w 585610"/>
                  <a:gd name="connsiteY437" fmla="*/ 310339 h 503040"/>
                  <a:gd name="connsiteX438" fmla="*/ 482335 w 585610"/>
                  <a:gd name="connsiteY438" fmla="*/ 309889 h 503040"/>
                  <a:gd name="connsiteX439" fmla="*/ 483684 w 585610"/>
                  <a:gd name="connsiteY439" fmla="*/ 310146 h 503040"/>
                  <a:gd name="connsiteX440" fmla="*/ 484262 w 585610"/>
                  <a:gd name="connsiteY440" fmla="*/ 310467 h 503040"/>
                  <a:gd name="connsiteX441" fmla="*/ 489785 w 585610"/>
                  <a:gd name="connsiteY441" fmla="*/ 315797 h 503040"/>
                  <a:gd name="connsiteX442" fmla="*/ 491134 w 585610"/>
                  <a:gd name="connsiteY442" fmla="*/ 316246 h 503040"/>
                  <a:gd name="connsiteX443" fmla="*/ 492354 w 585610"/>
                  <a:gd name="connsiteY443" fmla="*/ 315604 h 503040"/>
                  <a:gd name="connsiteX444" fmla="*/ 494731 w 585610"/>
                  <a:gd name="connsiteY444" fmla="*/ 313228 h 503040"/>
                  <a:gd name="connsiteX445" fmla="*/ 495245 w 585610"/>
                  <a:gd name="connsiteY445" fmla="*/ 312907 h 503040"/>
                  <a:gd name="connsiteX446" fmla="*/ 496144 w 585610"/>
                  <a:gd name="connsiteY446" fmla="*/ 312650 h 503040"/>
                  <a:gd name="connsiteX447" fmla="*/ 497428 w 585610"/>
                  <a:gd name="connsiteY447" fmla="*/ 313228 h 503040"/>
                  <a:gd name="connsiteX448" fmla="*/ 497878 w 585610"/>
                  <a:gd name="connsiteY448" fmla="*/ 314127 h 503040"/>
                  <a:gd name="connsiteX449" fmla="*/ 498006 w 585610"/>
                  <a:gd name="connsiteY449" fmla="*/ 314705 h 503040"/>
                  <a:gd name="connsiteX450" fmla="*/ 497814 w 585610"/>
                  <a:gd name="connsiteY450" fmla="*/ 318751 h 503040"/>
                  <a:gd name="connsiteX451" fmla="*/ 498135 w 585610"/>
                  <a:gd name="connsiteY451" fmla="*/ 319521 h 503040"/>
                  <a:gd name="connsiteX452" fmla="*/ 500383 w 585610"/>
                  <a:gd name="connsiteY452" fmla="*/ 319842 h 503040"/>
                  <a:gd name="connsiteX453" fmla="*/ 506484 w 585610"/>
                  <a:gd name="connsiteY453" fmla="*/ 317081 h 503040"/>
                  <a:gd name="connsiteX454" fmla="*/ 507961 w 585610"/>
                  <a:gd name="connsiteY454" fmla="*/ 315604 h 503040"/>
                  <a:gd name="connsiteX455" fmla="*/ 508989 w 585610"/>
                  <a:gd name="connsiteY455" fmla="*/ 314127 h 503040"/>
                  <a:gd name="connsiteX456" fmla="*/ 509631 w 585610"/>
                  <a:gd name="connsiteY456" fmla="*/ 313678 h 503040"/>
                  <a:gd name="connsiteX457" fmla="*/ 511429 w 585610"/>
                  <a:gd name="connsiteY457" fmla="*/ 313228 h 503040"/>
                  <a:gd name="connsiteX458" fmla="*/ 511686 w 585610"/>
                  <a:gd name="connsiteY458" fmla="*/ 313164 h 503040"/>
                  <a:gd name="connsiteX459" fmla="*/ 513742 w 585610"/>
                  <a:gd name="connsiteY459" fmla="*/ 313164 h 503040"/>
                  <a:gd name="connsiteX460" fmla="*/ 517467 w 585610"/>
                  <a:gd name="connsiteY460" fmla="*/ 312715 h 503040"/>
                  <a:gd name="connsiteX461" fmla="*/ 517788 w 585610"/>
                  <a:gd name="connsiteY461" fmla="*/ 312715 h 503040"/>
                  <a:gd name="connsiteX462" fmla="*/ 520999 w 585610"/>
                  <a:gd name="connsiteY462" fmla="*/ 313164 h 503040"/>
                  <a:gd name="connsiteX463" fmla="*/ 524210 w 585610"/>
                  <a:gd name="connsiteY463" fmla="*/ 314192 h 503040"/>
                  <a:gd name="connsiteX464" fmla="*/ 525302 w 585610"/>
                  <a:gd name="connsiteY464" fmla="*/ 313742 h 503040"/>
                  <a:gd name="connsiteX465" fmla="*/ 527165 w 585610"/>
                  <a:gd name="connsiteY465" fmla="*/ 311045 h 503040"/>
                  <a:gd name="connsiteX466" fmla="*/ 528128 w 585610"/>
                  <a:gd name="connsiteY466" fmla="*/ 310531 h 503040"/>
                  <a:gd name="connsiteX467" fmla="*/ 529284 w 585610"/>
                  <a:gd name="connsiteY467" fmla="*/ 310531 h 503040"/>
                  <a:gd name="connsiteX468" fmla="*/ 529862 w 585610"/>
                  <a:gd name="connsiteY468" fmla="*/ 310724 h 503040"/>
                  <a:gd name="connsiteX469" fmla="*/ 535129 w 585610"/>
                  <a:gd name="connsiteY469" fmla="*/ 313935 h 503040"/>
                  <a:gd name="connsiteX470" fmla="*/ 537698 w 585610"/>
                  <a:gd name="connsiteY470" fmla="*/ 315091 h 503040"/>
                  <a:gd name="connsiteX471" fmla="*/ 538533 w 585610"/>
                  <a:gd name="connsiteY471" fmla="*/ 314962 h 503040"/>
                  <a:gd name="connsiteX472" fmla="*/ 539432 w 585610"/>
                  <a:gd name="connsiteY472" fmla="*/ 312458 h 503040"/>
                  <a:gd name="connsiteX473" fmla="*/ 539625 w 585610"/>
                  <a:gd name="connsiteY473" fmla="*/ 312137 h 503040"/>
                  <a:gd name="connsiteX474" fmla="*/ 540524 w 585610"/>
                  <a:gd name="connsiteY474" fmla="*/ 310981 h 503040"/>
                  <a:gd name="connsiteX475" fmla="*/ 541615 w 585610"/>
                  <a:gd name="connsiteY475" fmla="*/ 310596 h 503040"/>
                  <a:gd name="connsiteX476" fmla="*/ 542964 w 585610"/>
                  <a:gd name="connsiteY476" fmla="*/ 310852 h 503040"/>
                  <a:gd name="connsiteX477" fmla="*/ 543542 w 585610"/>
                  <a:gd name="connsiteY477" fmla="*/ 311109 h 503040"/>
                  <a:gd name="connsiteX478" fmla="*/ 545790 w 585610"/>
                  <a:gd name="connsiteY478" fmla="*/ 313164 h 503040"/>
                  <a:gd name="connsiteX479" fmla="*/ 546176 w 585610"/>
                  <a:gd name="connsiteY479" fmla="*/ 313036 h 503040"/>
                  <a:gd name="connsiteX480" fmla="*/ 546754 w 585610"/>
                  <a:gd name="connsiteY480" fmla="*/ 312201 h 503040"/>
                  <a:gd name="connsiteX481" fmla="*/ 547589 w 585610"/>
                  <a:gd name="connsiteY481" fmla="*/ 308284 h 503040"/>
                  <a:gd name="connsiteX482" fmla="*/ 547781 w 585610"/>
                  <a:gd name="connsiteY482" fmla="*/ 307899 h 503040"/>
                  <a:gd name="connsiteX483" fmla="*/ 548680 w 585610"/>
                  <a:gd name="connsiteY483" fmla="*/ 306550 h 503040"/>
                  <a:gd name="connsiteX484" fmla="*/ 549644 w 585610"/>
                  <a:gd name="connsiteY484" fmla="*/ 306037 h 503040"/>
                  <a:gd name="connsiteX485" fmla="*/ 550992 w 585610"/>
                  <a:gd name="connsiteY485" fmla="*/ 306037 h 503040"/>
                  <a:gd name="connsiteX486" fmla="*/ 551699 w 585610"/>
                  <a:gd name="connsiteY486" fmla="*/ 306293 h 503040"/>
                  <a:gd name="connsiteX487" fmla="*/ 553048 w 585610"/>
                  <a:gd name="connsiteY487" fmla="*/ 307449 h 503040"/>
                  <a:gd name="connsiteX488" fmla="*/ 553433 w 585610"/>
                  <a:gd name="connsiteY488" fmla="*/ 308027 h 503040"/>
                  <a:gd name="connsiteX489" fmla="*/ 554075 w 585610"/>
                  <a:gd name="connsiteY489" fmla="*/ 310146 h 503040"/>
                  <a:gd name="connsiteX490" fmla="*/ 554974 w 585610"/>
                  <a:gd name="connsiteY490" fmla="*/ 311623 h 503040"/>
                  <a:gd name="connsiteX491" fmla="*/ 555874 w 585610"/>
                  <a:gd name="connsiteY491" fmla="*/ 312201 h 503040"/>
                  <a:gd name="connsiteX492" fmla="*/ 558057 w 585610"/>
                  <a:gd name="connsiteY492" fmla="*/ 312201 h 503040"/>
                  <a:gd name="connsiteX493" fmla="*/ 558378 w 585610"/>
                  <a:gd name="connsiteY493" fmla="*/ 312265 h 503040"/>
                  <a:gd name="connsiteX494" fmla="*/ 559984 w 585610"/>
                  <a:gd name="connsiteY494" fmla="*/ 312715 h 503040"/>
                  <a:gd name="connsiteX495" fmla="*/ 560305 w 585610"/>
                  <a:gd name="connsiteY495" fmla="*/ 312843 h 503040"/>
                  <a:gd name="connsiteX496" fmla="*/ 561847 w 585610"/>
                  <a:gd name="connsiteY496" fmla="*/ 313806 h 503040"/>
                  <a:gd name="connsiteX497" fmla="*/ 561847 w 585610"/>
                  <a:gd name="connsiteY497" fmla="*/ 313806 h 503040"/>
                  <a:gd name="connsiteX498" fmla="*/ 563003 w 585610"/>
                  <a:gd name="connsiteY498" fmla="*/ 313806 h 503040"/>
                  <a:gd name="connsiteX499" fmla="*/ 564480 w 585610"/>
                  <a:gd name="connsiteY499" fmla="*/ 313421 h 503040"/>
                  <a:gd name="connsiteX500" fmla="*/ 569554 w 585610"/>
                  <a:gd name="connsiteY500" fmla="*/ 309440 h 503040"/>
                  <a:gd name="connsiteX501" fmla="*/ 570453 w 585610"/>
                  <a:gd name="connsiteY501" fmla="*/ 309183 h 503040"/>
                  <a:gd name="connsiteX502" fmla="*/ 571802 w 585610"/>
                  <a:gd name="connsiteY502" fmla="*/ 309440 h 503040"/>
                  <a:gd name="connsiteX503" fmla="*/ 572251 w 585610"/>
                  <a:gd name="connsiteY503" fmla="*/ 309632 h 503040"/>
                  <a:gd name="connsiteX504" fmla="*/ 573857 w 585610"/>
                  <a:gd name="connsiteY504" fmla="*/ 310788 h 503040"/>
                  <a:gd name="connsiteX505" fmla="*/ 575334 w 585610"/>
                  <a:gd name="connsiteY505" fmla="*/ 312073 h 503040"/>
                  <a:gd name="connsiteX506" fmla="*/ 576233 w 585610"/>
                  <a:gd name="connsiteY506" fmla="*/ 312329 h 503040"/>
                  <a:gd name="connsiteX507" fmla="*/ 577197 w 585610"/>
                  <a:gd name="connsiteY507" fmla="*/ 311751 h 503040"/>
                  <a:gd name="connsiteX508" fmla="*/ 577967 w 585610"/>
                  <a:gd name="connsiteY508" fmla="*/ 310788 h 503040"/>
                  <a:gd name="connsiteX509" fmla="*/ 579188 w 585610"/>
                  <a:gd name="connsiteY509" fmla="*/ 310403 h 503040"/>
                  <a:gd name="connsiteX510" fmla="*/ 580536 w 585610"/>
                  <a:gd name="connsiteY510" fmla="*/ 310852 h 503040"/>
                  <a:gd name="connsiteX511" fmla="*/ 583491 w 585610"/>
                  <a:gd name="connsiteY511" fmla="*/ 312329 h 503040"/>
                  <a:gd name="connsiteX512" fmla="*/ 585161 w 585610"/>
                  <a:gd name="connsiteY512" fmla="*/ 311944 h 503040"/>
                  <a:gd name="connsiteX513" fmla="*/ 585161 w 585610"/>
                  <a:gd name="connsiteY513" fmla="*/ 237137 h 503040"/>
                  <a:gd name="connsiteX514" fmla="*/ 585546 w 585610"/>
                  <a:gd name="connsiteY514" fmla="*/ 48224 h 503040"/>
                  <a:gd name="connsiteX515" fmla="*/ 585610 w 585610"/>
                  <a:gd name="connsiteY515" fmla="*/ 0 h 503040"/>
                  <a:gd name="connsiteX516" fmla="*/ 583426 w 585610"/>
                  <a:gd name="connsiteY516" fmla="*/ 2055 h 503040"/>
                  <a:gd name="connsiteX517" fmla="*/ 583105 w 585610"/>
                  <a:gd name="connsiteY517" fmla="*/ 2247 h 503040"/>
                  <a:gd name="connsiteX518" fmla="*/ 581050 w 585610"/>
                  <a:gd name="connsiteY518" fmla="*/ 3146 h 503040"/>
                  <a:gd name="connsiteX519" fmla="*/ 578931 w 585610"/>
                  <a:gd name="connsiteY519" fmla="*/ 3660 h 503040"/>
                  <a:gd name="connsiteX520" fmla="*/ 576490 w 585610"/>
                  <a:gd name="connsiteY520" fmla="*/ 4752 h 503040"/>
                  <a:gd name="connsiteX521" fmla="*/ 572251 w 585610"/>
                  <a:gd name="connsiteY521" fmla="*/ 7192 h 503040"/>
                  <a:gd name="connsiteX522" fmla="*/ 563709 w 585610"/>
                  <a:gd name="connsiteY522" fmla="*/ 14127 h 503040"/>
                  <a:gd name="connsiteX523" fmla="*/ 563131 w 585610"/>
                  <a:gd name="connsiteY523" fmla="*/ 14384 h 503040"/>
                  <a:gd name="connsiteX524" fmla="*/ 554139 w 585610"/>
                  <a:gd name="connsiteY524" fmla="*/ 15732 h 503040"/>
                  <a:gd name="connsiteX525" fmla="*/ 509888 w 585610"/>
                  <a:gd name="connsiteY525" fmla="*/ 34803 h 503040"/>
                  <a:gd name="connsiteX526" fmla="*/ 497878 w 585610"/>
                  <a:gd name="connsiteY526" fmla="*/ 43151 h 503040"/>
                  <a:gd name="connsiteX527" fmla="*/ 491327 w 585610"/>
                  <a:gd name="connsiteY527" fmla="*/ 46426 h 503040"/>
                  <a:gd name="connsiteX528" fmla="*/ 477197 w 585610"/>
                  <a:gd name="connsiteY528" fmla="*/ 50599 h 503040"/>
                  <a:gd name="connsiteX529" fmla="*/ 475206 w 585610"/>
                  <a:gd name="connsiteY529" fmla="*/ 50856 h 503040"/>
                  <a:gd name="connsiteX530" fmla="*/ 473472 w 585610"/>
                  <a:gd name="connsiteY530" fmla="*/ 50856 h 503040"/>
                  <a:gd name="connsiteX531" fmla="*/ 472316 w 585610"/>
                  <a:gd name="connsiteY531" fmla="*/ 51049 h 503040"/>
                  <a:gd name="connsiteX532" fmla="*/ 471031 w 585610"/>
                  <a:gd name="connsiteY532" fmla="*/ 51948 h 503040"/>
                  <a:gd name="connsiteX533" fmla="*/ 459021 w 585610"/>
                  <a:gd name="connsiteY533" fmla="*/ 64855 h 503040"/>
                  <a:gd name="connsiteX534" fmla="*/ 447268 w 585610"/>
                  <a:gd name="connsiteY534" fmla="*/ 74743 h 503040"/>
                  <a:gd name="connsiteX535" fmla="*/ 441166 w 585610"/>
                  <a:gd name="connsiteY535" fmla="*/ 78468 h 503040"/>
                  <a:gd name="connsiteX536" fmla="*/ 440845 w 585610"/>
                  <a:gd name="connsiteY536" fmla="*/ 78596 h 503040"/>
                  <a:gd name="connsiteX537" fmla="*/ 435129 w 585610"/>
                  <a:gd name="connsiteY537" fmla="*/ 80201 h 503040"/>
                  <a:gd name="connsiteX538" fmla="*/ 434487 w 585610"/>
                  <a:gd name="connsiteY538" fmla="*/ 80201 h 503040"/>
                  <a:gd name="connsiteX539" fmla="*/ 431276 w 585610"/>
                  <a:gd name="connsiteY539" fmla="*/ 79302 h 503040"/>
                  <a:gd name="connsiteX540" fmla="*/ 430633 w 585610"/>
                  <a:gd name="connsiteY540" fmla="*/ 78853 h 503040"/>
                  <a:gd name="connsiteX541" fmla="*/ 429028 w 585610"/>
                  <a:gd name="connsiteY541" fmla="*/ 76541 h 503040"/>
                  <a:gd name="connsiteX542" fmla="*/ 427743 w 585610"/>
                  <a:gd name="connsiteY542" fmla="*/ 74422 h 503040"/>
                  <a:gd name="connsiteX543" fmla="*/ 422348 w 585610"/>
                  <a:gd name="connsiteY543" fmla="*/ 70955 h 503040"/>
                  <a:gd name="connsiteX544" fmla="*/ 420807 w 585610"/>
                  <a:gd name="connsiteY544" fmla="*/ 70377 h 503040"/>
                  <a:gd name="connsiteX545" fmla="*/ 419522 w 585610"/>
                  <a:gd name="connsiteY545" fmla="*/ 70377 h 503040"/>
                  <a:gd name="connsiteX546" fmla="*/ 419522 w 585610"/>
                  <a:gd name="connsiteY546" fmla="*/ 70377 h 503040"/>
                  <a:gd name="connsiteX547" fmla="*/ 394988 w 585610"/>
                  <a:gd name="connsiteY547" fmla="*/ 75835 h 503040"/>
                  <a:gd name="connsiteX548" fmla="*/ 393447 w 585610"/>
                  <a:gd name="connsiteY548" fmla="*/ 76541 h 503040"/>
                  <a:gd name="connsiteX549" fmla="*/ 387024 w 585610"/>
                  <a:gd name="connsiteY549" fmla="*/ 86494 h 503040"/>
                  <a:gd name="connsiteX550" fmla="*/ 386382 w 585610"/>
                  <a:gd name="connsiteY550" fmla="*/ 87008 h 503040"/>
                  <a:gd name="connsiteX551" fmla="*/ 382978 w 585610"/>
                  <a:gd name="connsiteY551" fmla="*/ 87907 h 503040"/>
                  <a:gd name="connsiteX552" fmla="*/ 382464 w 585610"/>
                  <a:gd name="connsiteY552" fmla="*/ 87907 h 503040"/>
                  <a:gd name="connsiteX553" fmla="*/ 378611 w 585610"/>
                  <a:gd name="connsiteY553" fmla="*/ 87201 h 503040"/>
                  <a:gd name="connsiteX554" fmla="*/ 378161 w 585610"/>
                  <a:gd name="connsiteY554" fmla="*/ 87008 h 503040"/>
                  <a:gd name="connsiteX555" fmla="*/ 375785 w 585610"/>
                  <a:gd name="connsiteY555" fmla="*/ 85338 h 503040"/>
                  <a:gd name="connsiteX556" fmla="*/ 369105 w 585610"/>
                  <a:gd name="connsiteY556" fmla="*/ 89063 h 503040"/>
                  <a:gd name="connsiteX557" fmla="*/ 368913 w 585610"/>
                  <a:gd name="connsiteY557" fmla="*/ 89127 h 503040"/>
                  <a:gd name="connsiteX558" fmla="*/ 365252 w 585610"/>
                  <a:gd name="connsiteY558" fmla="*/ 90283 h 503040"/>
                  <a:gd name="connsiteX559" fmla="*/ 363967 w 585610"/>
                  <a:gd name="connsiteY559" fmla="*/ 89833 h 503040"/>
                  <a:gd name="connsiteX560" fmla="*/ 362426 w 585610"/>
                  <a:gd name="connsiteY560" fmla="*/ 87457 h 503040"/>
                  <a:gd name="connsiteX561" fmla="*/ 361719 w 585610"/>
                  <a:gd name="connsiteY561" fmla="*/ 86751 h 503040"/>
                  <a:gd name="connsiteX562" fmla="*/ 360049 w 585610"/>
                  <a:gd name="connsiteY562" fmla="*/ 85916 h 503040"/>
                  <a:gd name="connsiteX563" fmla="*/ 357930 w 585610"/>
                  <a:gd name="connsiteY563" fmla="*/ 85274 h 503040"/>
                  <a:gd name="connsiteX564" fmla="*/ 356838 w 585610"/>
                  <a:gd name="connsiteY564" fmla="*/ 85146 h 503040"/>
                  <a:gd name="connsiteX565" fmla="*/ 356453 w 585610"/>
                  <a:gd name="connsiteY565" fmla="*/ 85531 h 503040"/>
                  <a:gd name="connsiteX566" fmla="*/ 353370 w 585610"/>
                  <a:gd name="connsiteY566" fmla="*/ 91503 h 503040"/>
                  <a:gd name="connsiteX567" fmla="*/ 352728 w 585610"/>
                  <a:gd name="connsiteY567" fmla="*/ 92081 h 503040"/>
                  <a:gd name="connsiteX568" fmla="*/ 351379 w 585610"/>
                  <a:gd name="connsiteY568" fmla="*/ 92530 h 503040"/>
                  <a:gd name="connsiteX569" fmla="*/ 350287 w 585610"/>
                  <a:gd name="connsiteY569" fmla="*/ 92273 h 503040"/>
                  <a:gd name="connsiteX570" fmla="*/ 348168 w 585610"/>
                  <a:gd name="connsiteY570" fmla="*/ 90540 h 503040"/>
                  <a:gd name="connsiteX571" fmla="*/ 347397 w 585610"/>
                  <a:gd name="connsiteY571" fmla="*/ 91182 h 503040"/>
                  <a:gd name="connsiteX572" fmla="*/ 346690 w 585610"/>
                  <a:gd name="connsiteY572" fmla="*/ 91439 h 503040"/>
                  <a:gd name="connsiteX573" fmla="*/ 345534 w 585610"/>
                  <a:gd name="connsiteY573" fmla="*/ 91439 h 503040"/>
                  <a:gd name="connsiteX574" fmla="*/ 338405 w 585610"/>
                  <a:gd name="connsiteY574" fmla="*/ 90347 h 503040"/>
                  <a:gd name="connsiteX575" fmla="*/ 337506 w 585610"/>
                  <a:gd name="connsiteY575" fmla="*/ 90796 h 503040"/>
                  <a:gd name="connsiteX576" fmla="*/ 334552 w 585610"/>
                  <a:gd name="connsiteY576" fmla="*/ 93236 h 503040"/>
                  <a:gd name="connsiteX577" fmla="*/ 334038 w 585610"/>
                  <a:gd name="connsiteY577" fmla="*/ 93429 h 503040"/>
                  <a:gd name="connsiteX578" fmla="*/ 332432 w 585610"/>
                  <a:gd name="connsiteY578" fmla="*/ 93686 h 503040"/>
                  <a:gd name="connsiteX579" fmla="*/ 332047 w 585610"/>
                  <a:gd name="connsiteY579" fmla="*/ 93686 h 503040"/>
                  <a:gd name="connsiteX580" fmla="*/ 330891 w 585610"/>
                  <a:gd name="connsiteY580" fmla="*/ 93429 h 503040"/>
                  <a:gd name="connsiteX581" fmla="*/ 330506 w 585610"/>
                  <a:gd name="connsiteY581" fmla="*/ 93301 h 503040"/>
                  <a:gd name="connsiteX582" fmla="*/ 327102 w 585610"/>
                  <a:gd name="connsiteY582" fmla="*/ 91246 h 503040"/>
                  <a:gd name="connsiteX583" fmla="*/ 326588 w 585610"/>
                  <a:gd name="connsiteY583" fmla="*/ 90475 h 503040"/>
                  <a:gd name="connsiteX584" fmla="*/ 325753 w 585610"/>
                  <a:gd name="connsiteY584" fmla="*/ 85659 h 503040"/>
                  <a:gd name="connsiteX585" fmla="*/ 325496 w 585610"/>
                  <a:gd name="connsiteY585" fmla="*/ 85595 h 503040"/>
                  <a:gd name="connsiteX586" fmla="*/ 323312 w 585610"/>
                  <a:gd name="connsiteY586" fmla="*/ 85980 h 503040"/>
                  <a:gd name="connsiteX587" fmla="*/ 322863 w 585610"/>
                  <a:gd name="connsiteY587" fmla="*/ 85980 h 503040"/>
                  <a:gd name="connsiteX588" fmla="*/ 321707 w 585610"/>
                  <a:gd name="connsiteY588" fmla="*/ 85724 h 503040"/>
                  <a:gd name="connsiteX589" fmla="*/ 320808 w 585610"/>
                  <a:gd name="connsiteY589" fmla="*/ 84439 h 503040"/>
                  <a:gd name="connsiteX590" fmla="*/ 321193 w 585610"/>
                  <a:gd name="connsiteY590" fmla="*/ 81678 h 503040"/>
                  <a:gd name="connsiteX591" fmla="*/ 320551 w 585610"/>
                  <a:gd name="connsiteY591" fmla="*/ 80651 h 503040"/>
                  <a:gd name="connsiteX592" fmla="*/ 320422 w 585610"/>
                  <a:gd name="connsiteY592" fmla="*/ 80266 h 503040"/>
                  <a:gd name="connsiteX593" fmla="*/ 319844 w 585610"/>
                  <a:gd name="connsiteY593" fmla="*/ 78275 h 503040"/>
                  <a:gd name="connsiteX594" fmla="*/ 317468 w 585610"/>
                  <a:gd name="connsiteY594" fmla="*/ 75450 h 503040"/>
                  <a:gd name="connsiteX595" fmla="*/ 317275 w 585610"/>
                  <a:gd name="connsiteY595" fmla="*/ 75129 h 503040"/>
                  <a:gd name="connsiteX596" fmla="*/ 316761 w 585610"/>
                  <a:gd name="connsiteY596" fmla="*/ 73716 h 503040"/>
                  <a:gd name="connsiteX597" fmla="*/ 316055 w 585610"/>
                  <a:gd name="connsiteY597" fmla="*/ 73331 h 503040"/>
                  <a:gd name="connsiteX598" fmla="*/ 314064 w 585610"/>
                  <a:gd name="connsiteY598" fmla="*/ 73331 h 503040"/>
                  <a:gd name="connsiteX599" fmla="*/ 313229 w 585610"/>
                  <a:gd name="connsiteY599" fmla="*/ 72945 h 503040"/>
                  <a:gd name="connsiteX600" fmla="*/ 299549 w 585610"/>
                  <a:gd name="connsiteY600" fmla="*/ 58369 h 503040"/>
                  <a:gd name="connsiteX601" fmla="*/ 299356 w 585610"/>
                  <a:gd name="connsiteY601" fmla="*/ 58112 h 503040"/>
                  <a:gd name="connsiteX602" fmla="*/ 288952 w 585610"/>
                  <a:gd name="connsiteY602" fmla="*/ 39105 h 503040"/>
                  <a:gd name="connsiteX603" fmla="*/ 282015 w 585610"/>
                  <a:gd name="connsiteY603" fmla="*/ 32363 h 503040"/>
                  <a:gd name="connsiteX604" fmla="*/ 281822 w 585610"/>
                  <a:gd name="connsiteY604" fmla="*/ 32106 h 503040"/>
                  <a:gd name="connsiteX605" fmla="*/ 280923 w 585610"/>
                  <a:gd name="connsiteY605" fmla="*/ 30501 h 503040"/>
                  <a:gd name="connsiteX606" fmla="*/ 280795 w 585610"/>
                  <a:gd name="connsiteY606" fmla="*/ 30180 h 503040"/>
                  <a:gd name="connsiteX607" fmla="*/ 280474 w 585610"/>
                  <a:gd name="connsiteY607" fmla="*/ 28639 h 503040"/>
                  <a:gd name="connsiteX608" fmla="*/ 275271 w 585610"/>
                  <a:gd name="connsiteY608" fmla="*/ 64790 h 503040"/>
                  <a:gd name="connsiteX609" fmla="*/ 270326 w 585610"/>
                  <a:gd name="connsiteY609" fmla="*/ 102547 h 503040"/>
                  <a:gd name="connsiteX610" fmla="*/ 148361 w 585610"/>
                  <a:gd name="connsiteY610" fmla="*/ 194564 h 503040"/>
                  <a:gd name="connsiteX611" fmla="*/ 147526 w 585610"/>
                  <a:gd name="connsiteY611" fmla="*/ 194178 h 503040"/>
                  <a:gd name="connsiteX612" fmla="*/ 147013 w 585610"/>
                  <a:gd name="connsiteY612" fmla="*/ 194307 h 503040"/>
                  <a:gd name="connsiteX613" fmla="*/ 145857 w 585610"/>
                  <a:gd name="connsiteY613" fmla="*/ 193151 h 503040"/>
                  <a:gd name="connsiteX614" fmla="*/ 147013 w 585610"/>
                  <a:gd name="connsiteY614" fmla="*/ 191995 h 503040"/>
                  <a:gd name="connsiteX615" fmla="*/ 147013 w 585610"/>
                  <a:gd name="connsiteY615" fmla="*/ 191995 h 503040"/>
                  <a:gd name="connsiteX616" fmla="*/ 147848 w 585610"/>
                  <a:gd name="connsiteY616" fmla="*/ 192381 h 503040"/>
                  <a:gd name="connsiteX617" fmla="*/ 148361 w 585610"/>
                  <a:gd name="connsiteY617" fmla="*/ 192252 h 503040"/>
                  <a:gd name="connsiteX618" fmla="*/ 148361 w 585610"/>
                  <a:gd name="connsiteY618" fmla="*/ 192252 h 503040"/>
                  <a:gd name="connsiteX619" fmla="*/ 149517 w 585610"/>
                  <a:gd name="connsiteY619" fmla="*/ 193408 h 503040"/>
                  <a:gd name="connsiteX620" fmla="*/ 148361 w 585610"/>
                  <a:gd name="connsiteY620" fmla="*/ 194564 h 50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</a:cxnLst>
                <a:rect l="l" t="t" r="r" b="b"/>
                <a:pathLst>
                  <a:path w="585610" h="503040">
                    <a:moveTo>
                      <a:pt x="270326" y="102547"/>
                    </a:moveTo>
                    <a:cubicBezTo>
                      <a:pt x="270326" y="102676"/>
                      <a:pt x="270262" y="102804"/>
                      <a:pt x="270198" y="102933"/>
                    </a:cubicBezTo>
                    <a:lnTo>
                      <a:pt x="269491" y="104281"/>
                    </a:lnTo>
                    <a:cubicBezTo>
                      <a:pt x="269427" y="104474"/>
                      <a:pt x="269234" y="104666"/>
                      <a:pt x="269042" y="104730"/>
                    </a:cubicBezTo>
                    <a:lnTo>
                      <a:pt x="267886" y="105437"/>
                    </a:lnTo>
                    <a:cubicBezTo>
                      <a:pt x="267564" y="105629"/>
                      <a:pt x="267115" y="105629"/>
                      <a:pt x="266794" y="105501"/>
                    </a:cubicBezTo>
                    <a:lnTo>
                      <a:pt x="264482" y="104345"/>
                    </a:lnTo>
                    <a:lnTo>
                      <a:pt x="260243" y="101520"/>
                    </a:lnTo>
                    <a:lnTo>
                      <a:pt x="258509" y="100685"/>
                    </a:lnTo>
                    <a:cubicBezTo>
                      <a:pt x="258380" y="100621"/>
                      <a:pt x="258316" y="100557"/>
                      <a:pt x="258187" y="100493"/>
                    </a:cubicBezTo>
                    <a:lnTo>
                      <a:pt x="257481" y="99786"/>
                    </a:lnTo>
                    <a:lnTo>
                      <a:pt x="257481" y="99786"/>
                    </a:lnTo>
                    <a:cubicBezTo>
                      <a:pt x="257417" y="99722"/>
                      <a:pt x="257352" y="99593"/>
                      <a:pt x="257288" y="99465"/>
                    </a:cubicBezTo>
                    <a:lnTo>
                      <a:pt x="256518" y="97860"/>
                    </a:lnTo>
                    <a:lnTo>
                      <a:pt x="255040" y="96768"/>
                    </a:lnTo>
                    <a:lnTo>
                      <a:pt x="251765" y="95484"/>
                    </a:lnTo>
                    <a:lnTo>
                      <a:pt x="233396" y="90796"/>
                    </a:lnTo>
                    <a:lnTo>
                      <a:pt x="224084" y="91888"/>
                    </a:lnTo>
                    <a:lnTo>
                      <a:pt x="220487" y="94649"/>
                    </a:lnTo>
                    <a:cubicBezTo>
                      <a:pt x="220423" y="94713"/>
                      <a:pt x="220359" y="94713"/>
                      <a:pt x="220294" y="94778"/>
                    </a:cubicBezTo>
                    <a:lnTo>
                      <a:pt x="217789" y="95933"/>
                    </a:lnTo>
                    <a:cubicBezTo>
                      <a:pt x="217725" y="95998"/>
                      <a:pt x="217597" y="95998"/>
                      <a:pt x="217533" y="95998"/>
                    </a:cubicBezTo>
                    <a:lnTo>
                      <a:pt x="215028" y="96447"/>
                    </a:lnTo>
                    <a:cubicBezTo>
                      <a:pt x="214899" y="96447"/>
                      <a:pt x="214707" y="96447"/>
                      <a:pt x="214578" y="96447"/>
                    </a:cubicBezTo>
                    <a:lnTo>
                      <a:pt x="212523" y="95998"/>
                    </a:lnTo>
                    <a:cubicBezTo>
                      <a:pt x="212459" y="95998"/>
                      <a:pt x="212330" y="95933"/>
                      <a:pt x="212266" y="95933"/>
                    </a:cubicBezTo>
                    <a:lnTo>
                      <a:pt x="210468" y="95034"/>
                    </a:lnTo>
                    <a:lnTo>
                      <a:pt x="208284" y="94135"/>
                    </a:lnTo>
                    <a:lnTo>
                      <a:pt x="206357" y="93172"/>
                    </a:lnTo>
                    <a:cubicBezTo>
                      <a:pt x="206293" y="93108"/>
                      <a:pt x="206229" y="93108"/>
                      <a:pt x="206165" y="93044"/>
                    </a:cubicBezTo>
                    <a:lnTo>
                      <a:pt x="204816" y="91888"/>
                    </a:lnTo>
                    <a:cubicBezTo>
                      <a:pt x="204687" y="91824"/>
                      <a:pt x="204623" y="91695"/>
                      <a:pt x="204559" y="91631"/>
                    </a:cubicBezTo>
                    <a:lnTo>
                      <a:pt x="203852" y="90475"/>
                    </a:lnTo>
                    <a:cubicBezTo>
                      <a:pt x="203788" y="90347"/>
                      <a:pt x="203724" y="90154"/>
                      <a:pt x="203724" y="90026"/>
                    </a:cubicBezTo>
                    <a:lnTo>
                      <a:pt x="203531" y="88356"/>
                    </a:lnTo>
                    <a:lnTo>
                      <a:pt x="200384" y="81229"/>
                    </a:lnTo>
                    <a:cubicBezTo>
                      <a:pt x="200384" y="81165"/>
                      <a:pt x="200320" y="81100"/>
                      <a:pt x="200320" y="81036"/>
                    </a:cubicBezTo>
                    <a:lnTo>
                      <a:pt x="199421" y="76670"/>
                    </a:lnTo>
                    <a:cubicBezTo>
                      <a:pt x="199421" y="76605"/>
                      <a:pt x="199421" y="76541"/>
                      <a:pt x="199421" y="76413"/>
                    </a:cubicBezTo>
                    <a:lnTo>
                      <a:pt x="199421" y="74615"/>
                    </a:lnTo>
                    <a:lnTo>
                      <a:pt x="198843" y="73459"/>
                    </a:lnTo>
                    <a:lnTo>
                      <a:pt x="196852" y="70634"/>
                    </a:lnTo>
                    <a:lnTo>
                      <a:pt x="195118" y="68707"/>
                    </a:lnTo>
                    <a:cubicBezTo>
                      <a:pt x="195054" y="68643"/>
                      <a:pt x="194989" y="68579"/>
                      <a:pt x="194989" y="68515"/>
                    </a:cubicBezTo>
                    <a:lnTo>
                      <a:pt x="193319" y="65625"/>
                    </a:lnTo>
                    <a:lnTo>
                      <a:pt x="192420" y="65176"/>
                    </a:lnTo>
                    <a:lnTo>
                      <a:pt x="191200" y="64983"/>
                    </a:lnTo>
                    <a:lnTo>
                      <a:pt x="189081" y="64983"/>
                    </a:lnTo>
                    <a:cubicBezTo>
                      <a:pt x="188824" y="64983"/>
                      <a:pt x="188567" y="64855"/>
                      <a:pt x="188310" y="64726"/>
                    </a:cubicBezTo>
                    <a:lnTo>
                      <a:pt x="186704" y="63378"/>
                    </a:lnTo>
                    <a:cubicBezTo>
                      <a:pt x="186640" y="63313"/>
                      <a:pt x="186576" y="63249"/>
                      <a:pt x="186576" y="63185"/>
                    </a:cubicBezTo>
                    <a:lnTo>
                      <a:pt x="185099" y="61323"/>
                    </a:lnTo>
                    <a:lnTo>
                      <a:pt x="183814" y="60617"/>
                    </a:lnTo>
                    <a:lnTo>
                      <a:pt x="182658" y="60295"/>
                    </a:lnTo>
                    <a:lnTo>
                      <a:pt x="181181" y="60617"/>
                    </a:lnTo>
                    <a:lnTo>
                      <a:pt x="180153" y="61644"/>
                    </a:lnTo>
                    <a:lnTo>
                      <a:pt x="177970" y="65176"/>
                    </a:lnTo>
                    <a:lnTo>
                      <a:pt x="177135" y="66909"/>
                    </a:lnTo>
                    <a:cubicBezTo>
                      <a:pt x="177006" y="67102"/>
                      <a:pt x="176878" y="67295"/>
                      <a:pt x="176685" y="67359"/>
                    </a:cubicBezTo>
                    <a:lnTo>
                      <a:pt x="173281" y="69414"/>
                    </a:lnTo>
                    <a:lnTo>
                      <a:pt x="169620" y="71019"/>
                    </a:lnTo>
                    <a:lnTo>
                      <a:pt x="168721" y="71725"/>
                    </a:lnTo>
                    <a:lnTo>
                      <a:pt x="166280" y="75000"/>
                    </a:lnTo>
                    <a:lnTo>
                      <a:pt x="166088" y="77376"/>
                    </a:lnTo>
                    <a:lnTo>
                      <a:pt x="167758" y="79046"/>
                    </a:lnTo>
                    <a:cubicBezTo>
                      <a:pt x="167886" y="79174"/>
                      <a:pt x="168014" y="79367"/>
                      <a:pt x="168079" y="79623"/>
                    </a:cubicBezTo>
                    <a:lnTo>
                      <a:pt x="169877" y="87843"/>
                    </a:lnTo>
                    <a:cubicBezTo>
                      <a:pt x="169877" y="87971"/>
                      <a:pt x="169941" y="88099"/>
                      <a:pt x="169877" y="88292"/>
                    </a:cubicBezTo>
                    <a:lnTo>
                      <a:pt x="169427" y="91117"/>
                    </a:lnTo>
                    <a:lnTo>
                      <a:pt x="169813" y="93750"/>
                    </a:lnTo>
                    <a:lnTo>
                      <a:pt x="171996" y="95741"/>
                    </a:lnTo>
                    <a:cubicBezTo>
                      <a:pt x="172125" y="95869"/>
                      <a:pt x="172189" y="95998"/>
                      <a:pt x="172253" y="96126"/>
                    </a:cubicBezTo>
                    <a:lnTo>
                      <a:pt x="173409" y="98630"/>
                    </a:lnTo>
                    <a:cubicBezTo>
                      <a:pt x="173474" y="98759"/>
                      <a:pt x="173538" y="98951"/>
                      <a:pt x="173538" y="99080"/>
                    </a:cubicBezTo>
                    <a:lnTo>
                      <a:pt x="173538" y="99080"/>
                    </a:lnTo>
                    <a:lnTo>
                      <a:pt x="173538" y="101327"/>
                    </a:lnTo>
                    <a:lnTo>
                      <a:pt x="173731" y="102997"/>
                    </a:lnTo>
                    <a:lnTo>
                      <a:pt x="175272" y="107813"/>
                    </a:lnTo>
                    <a:cubicBezTo>
                      <a:pt x="175401" y="108134"/>
                      <a:pt x="175336" y="108519"/>
                      <a:pt x="175144" y="108776"/>
                    </a:cubicBezTo>
                    <a:cubicBezTo>
                      <a:pt x="174951" y="109097"/>
                      <a:pt x="174630" y="109225"/>
                      <a:pt x="174244" y="109290"/>
                    </a:cubicBezTo>
                    <a:lnTo>
                      <a:pt x="169877" y="109546"/>
                    </a:lnTo>
                    <a:cubicBezTo>
                      <a:pt x="169749" y="109546"/>
                      <a:pt x="169620" y="109546"/>
                      <a:pt x="169556" y="109546"/>
                    </a:cubicBezTo>
                    <a:lnTo>
                      <a:pt x="167886" y="109097"/>
                    </a:lnTo>
                    <a:lnTo>
                      <a:pt x="164996" y="109097"/>
                    </a:lnTo>
                    <a:lnTo>
                      <a:pt x="163711" y="109996"/>
                    </a:lnTo>
                    <a:lnTo>
                      <a:pt x="162491" y="111216"/>
                    </a:lnTo>
                    <a:cubicBezTo>
                      <a:pt x="162363" y="111344"/>
                      <a:pt x="162298" y="111409"/>
                      <a:pt x="162170" y="111473"/>
                    </a:cubicBezTo>
                    <a:lnTo>
                      <a:pt x="151894" y="116032"/>
                    </a:lnTo>
                    <a:cubicBezTo>
                      <a:pt x="151830" y="116096"/>
                      <a:pt x="151701" y="116096"/>
                      <a:pt x="151637" y="116096"/>
                    </a:cubicBezTo>
                    <a:lnTo>
                      <a:pt x="149068" y="116546"/>
                    </a:lnTo>
                    <a:lnTo>
                      <a:pt x="146114" y="118151"/>
                    </a:lnTo>
                    <a:lnTo>
                      <a:pt x="144701" y="120784"/>
                    </a:lnTo>
                    <a:lnTo>
                      <a:pt x="143223" y="122774"/>
                    </a:lnTo>
                    <a:cubicBezTo>
                      <a:pt x="143095" y="122967"/>
                      <a:pt x="142838" y="123095"/>
                      <a:pt x="142581" y="123160"/>
                    </a:cubicBezTo>
                    <a:lnTo>
                      <a:pt x="140076" y="123866"/>
                    </a:lnTo>
                    <a:lnTo>
                      <a:pt x="137636" y="124123"/>
                    </a:lnTo>
                    <a:lnTo>
                      <a:pt x="135645" y="124508"/>
                    </a:lnTo>
                    <a:lnTo>
                      <a:pt x="133461" y="125728"/>
                    </a:lnTo>
                    <a:lnTo>
                      <a:pt x="131085" y="128296"/>
                    </a:lnTo>
                    <a:cubicBezTo>
                      <a:pt x="131021" y="128361"/>
                      <a:pt x="130956" y="128425"/>
                      <a:pt x="130892" y="128489"/>
                    </a:cubicBezTo>
                    <a:lnTo>
                      <a:pt x="125433" y="132149"/>
                    </a:lnTo>
                    <a:lnTo>
                      <a:pt x="118047" y="139341"/>
                    </a:lnTo>
                    <a:cubicBezTo>
                      <a:pt x="117854" y="139534"/>
                      <a:pt x="117533" y="139726"/>
                      <a:pt x="117212" y="139662"/>
                    </a:cubicBezTo>
                    <a:lnTo>
                      <a:pt x="112395" y="139405"/>
                    </a:lnTo>
                    <a:lnTo>
                      <a:pt x="104495" y="137415"/>
                    </a:lnTo>
                    <a:lnTo>
                      <a:pt x="102890" y="138570"/>
                    </a:lnTo>
                    <a:lnTo>
                      <a:pt x="100064" y="144478"/>
                    </a:lnTo>
                    <a:lnTo>
                      <a:pt x="97944" y="148010"/>
                    </a:lnTo>
                    <a:lnTo>
                      <a:pt x="93962" y="152697"/>
                    </a:lnTo>
                    <a:lnTo>
                      <a:pt x="90944" y="155715"/>
                    </a:lnTo>
                    <a:lnTo>
                      <a:pt x="89916" y="157064"/>
                    </a:lnTo>
                    <a:lnTo>
                      <a:pt x="90109" y="159825"/>
                    </a:lnTo>
                    <a:cubicBezTo>
                      <a:pt x="90109" y="160017"/>
                      <a:pt x="90109" y="160146"/>
                      <a:pt x="90044" y="160338"/>
                    </a:cubicBezTo>
                    <a:lnTo>
                      <a:pt x="88696" y="163742"/>
                    </a:lnTo>
                    <a:lnTo>
                      <a:pt x="85677" y="168943"/>
                    </a:lnTo>
                    <a:lnTo>
                      <a:pt x="75658" y="181272"/>
                    </a:lnTo>
                    <a:lnTo>
                      <a:pt x="73667" y="185702"/>
                    </a:lnTo>
                    <a:cubicBezTo>
                      <a:pt x="73603" y="185767"/>
                      <a:pt x="73603" y="185895"/>
                      <a:pt x="73539" y="185959"/>
                    </a:cubicBezTo>
                    <a:lnTo>
                      <a:pt x="72704" y="186987"/>
                    </a:lnTo>
                    <a:lnTo>
                      <a:pt x="71869" y="188913"/>
                    </a:lnTo>
                    <a:cubicBezTo>
                      <a:pt x="71740" y="189170"/>
                      <a:pt x="71547" y="189363"/>
                      <a:pt x="71355" y="189491"/>
                    </a:cubicBezTo>
                    <a:lnTo>
                      <a:pt x="70006" y="190197"/>
                    </a:lnTo>
                    <a:cubicBezTo>
                      <a:pt x="69813" y="190261"/>
                      <a:pt x="69621" y="190326"/>
                      <a:pt x="69428" y="190326"/>
                    </a:cubicBezTo>
                    <a:lnTo>
                      <a:pt x="65061" y="190069"/>
                    </a:lnTo>
                    <a:cubicBezTo>
                      <a:pt x="64804" y="190069"/>
                      <a:pt x="64547" y="189940"/>
                      <a:pt x="64354" y="189748"/>
                    </a:cubicBezTo>
                    <a:lnTo>
                      <a:pt x="61336" y="187051"/>
                    </a:lnTo>
                    <a:lnTo>
                      <a:pt x="60950" y="189298"/>
                    </a:lnTo>
                    <a:cubicBezTo>
                      <a:pt x="60950" y="189363"/>
                      <a:pt x="60886" y="189491"/>
                      <a:pt x="60886" y="189555"/>
                    </a:cubicBezTo>
                    <a:lnTo>
                      <a:pt x="57482" y="197967"/>
                    </a:lnTo>
                    <a:lnTo>
                      <a:pt x="54207" y="203810"/>
                    </a:lnTo>
                    <a:lnTo>
                      <a:pt x="42839" y="219093"/>
                    </a:lnTo>
                    <a:lnTo>
                      <a:pt x="41105" y="224037"/>
                    </a:lnTo>
                    <a:lnTo>
                      <a:pt x="40462" y="230266"/>
                    </a:lnTo>
                    <a:lnTo>
                      <a:pt x="39756" y="242980"/>
                    </a:lnTo>
                    <a:lnTo>
                      <a:pt x="39049" y="248117"/>
                    </a:lnTo>
                    <a:lnTo>
                      <a:pt x="37379" y="253318"/>
                    </a:lnTo>
                    <a:cubicBezTo>
                      <a:pt x="37379" y="253382"/>
                      <a:pt x="37315" y="253511"/>
                      <a:pt x="37251" y="253575"/>
                    </a:cubicBezTo>
                    <a:lnTo>
                      <a:pt x="32691" y="261345"/>
                    </a:lnTo>
                    <a:cubicBezTo>
                      <a:pt x="32627" y="261473"/>
                      <a:pt x="32562" y="261537"/>
                      <a:pt x="32434" y="261666"/>
                    </a:cubicBezTo>
                    <a:lnTo>
                      <a:pt x="29672" y="263977"/>
                    </a:lnTo>
                    <a:lnTo>
                      <a:pt x="22351" y="268793"/>
                    </a:lnTo>
                    <a:lnTo>
                      <a:pt x="18561" y="272774"/>
                    </a:lnTo>
                    <a:cubicBezTo>
                      <a:pt x="18433" y="272903"/>
                      <a:pt x="18304" y="272967"/>
                      <a:pt x="18176" y="273031"/>
                    </a:cubicBezTo>
                    <a:lnTo>
                      <a:pt x="13744" y="275022"/>
                    </a:lnTo>
                    <a:lnTo>
                      <a:pt x="10533" y="277334"/>
                    </a:lnTo>
                    <a:lnTo>
                      <a:pt x="9056" y="279260"/>
                    </a:lnTo>
                    <a:lnTo>
                      <a:pt x="3918" y="288250"/>
                    </a:lnTo>
                    <a:lnTo>
                      <a:pt x="0" y="299679"/>
                    </a:lnTo>
                    <a:lnTo>
                      <a:pt x="14258" y="304367"/>
                    </a:lnTo>
                    <a:lnTo>
                      <a:pt x="21323" y="305202"/>
                    </a:lnTo>
                    <a:lnTo>
                      <a:pt x="24470" y="306165"/>
                    </a:lnTo>
                    <a:cubicBezTo>
                      <a:pt x="24534" y="306165"/>
                      <a:pt x="24663" y="306229"/>
                      <a:pt x="24727" y="306293"/>
                    </a:cubicBezTo>
                    <a:lnTo>
                      <a:pt x="27489" y="307899"/>
                    </a:lnTo>
                    <a:lnTo>
                      <a:pt x="29737" y="309825"/>
                    </a:lnTo>
                    <a:cubicBezTo>
                      <a:pt x="29801" y="309889"/>
                      <a:pt x="29929" y="310018"/>
                      <a:pt x="29929" y="310082"/>
                    </a:cubicBezTo>
                    <a:lnTo>
                      <a:pt x="31278" y="312394"/>
                    </a:lnTo>
                    <a:lnTo>
                      <a:pt x="35645" y="323888"/>
                    </a:lnTo>
                    <a:lnTo>
                      <a:pt x="37765" y="327098"/>
                    </a:lnTo>
                    <a:lnTo>
                      <a:pt x="40655" y="329731"/>
                    </a:lnTo>
                    <a:lnTo>
                      <a:pt x="43545" y="331978"/>
                    </a:lnTo>
                    <a:cubicBezTo>
                      <a:pt x="43674" y="332043"/>
                      <a:pt x="43738" y="332171"/>
                      <a:pt x="43802" y="332299"/>
                    </a:cubicBezTo>
                    <a:lnTo>
                      <a:pt x="45600" y="335253"/>
                    </a:lnTo>
                    <a:cubicBezTo>
                      <a:pt x="45729" y="335446"/>
                      <a:pt x="45729" y="335638"/>
                      <a:pt x="45793" y="335831"/>
                    </a:cubicBezTo>
                    <a:lnTo>
                      <a:pt x="46050" y="341289"/>
                    </a:lnTo>
                    <a:cubicBezTo>
                      <a:pt x="46050" y="341418"/>
                      <a:pt x="46050" y="341482"/>
                      <a:pt x="45986" y="341610"/>
                    </a:cubicBezTo>
                    <a:lnTo>
                      <a:pt x="37315" y="375579"/>
                    </a:lnTo>
                    <a:lnTo>
                      <a:pt x="36416" y="383156"/>
                    </a:lnTo>
                    <a:lnTo>
                      <a:pt x="36223" y="387843"/>
                    </a:lnTo>
                    <a:lnTo>
                      <a:pt x="36930" y="393109"/>
                    </a:lnTo>
                    <a:lnTo>
                      <a:pt x="38214" y="397090"/>
                    </a:lnTo>
                    <a:lnTo>
                      <a:pt x="40655" y="400814"/>
                    </a:lnTo>
                    <a:lnTo>
                      <a:pt x="49903" y="411152"/>
                    </a:lnTo>
                    <a:lnTo>
                      <a:pt x="52280" y="414684"/>
                    </a:lnTo>
                    <a:lnTo>
                      <a:pt x="53950" y="418023"/>
                    </a:lnTo>
                    <a:cubicBezTo>
                      <a:pt x="54014" y="418151"/>
                      <a:pt x="54078" y="418344"/>
                      <a:pt x="54078" y="418537"/>
                    </a:cubicBezTo>
                    <a:lnTo>
                      <a:pt x="54078" y="421747"/>
                    </a:lnTo>
                    <a:cubicBezTo>
                      <a:pt x="54078" y="421876"/>
                      <a:pt x="54078" y="422004"/>
                      <a:pt x="54014" y="422133"/>
                    </a:cubicBezTo>
                    <a:lnTo>
                      <a:pt x="53115" y="424894"/>
                    </a:lnTo>
                    <a:cubicBezTo>
                      <a:pt x="53051" y="425022"/>
                      <a:pt x="53051" y="425086"/>
                      <a:pt x="52986" y="425215"/>
                    </a:cubicBezTo>
                    <a:lnTo>
                      <a:pt x="50674" y="428425"/>
                    </a:lnTo>
                    <a:lnTo>
                      <a:pt x="47142" y="432214"/>
                    </a:lnTo>
                    <a:lnTo>
                      <a:pt x="44380" y="435874"/>
                    </a:lnTo>
                    <a:lnTo>
                      <a:pt x="42903" y="440305"/>
                    </a:lnTo>
                    <a:lnTo>
                      <a:pt x="42903" y="445377"/>
                    </a:lnTo>
                    <a:lnTo>
                      <a:pt x="44252" y="452120"/>
                    </a:lnTo>
                    <a:lnTo>
                      <a:pt x="47527" y="459183"/>
                    </a:lnTo>
                    <a:lnTo>
                      <a:pt x="52601" y="465540"/>
                    </a:lnTo>
                    <a:lnTo>
                      <a:pt x="58510" y="469714"/>
                    </a:lnTo>
                    <a:lnTo>
                      <a:pt x="149196" y="501628"/>
                    </a:lnTo>
                    <a:lnTo>
                      <a:pt x="153307" y="502270"/>
                    </a:lnTo>
                    <a:lnTo>
                      <a:pt x="158830" y="502270"/>
                    </a:lnTo>
                    <a:lnTo>
                      <a:pt x="173345" y="501114"/>
                    </a:lnTo>
                    <a:cubicBezTo>
                      <a:pt x="173345" y="501114"/>
                      <a:pt x="173409" y="501114"/>
                      <a:pt x="173409" y="501114"/>
                    </a:cubicBezTo>
                    <a:cubicBezTo>
                      <a:pt x="173474" y="501114"/>
                      <a:pt x="173538" y="501114"/>
                      <a:pt x="173602" y="501114"/>
                    </a:cubicBezTo>
                    <a:lnTo>
                      <a:pt x="185677" y="503040"/>
                    </a:lnTo>
                    <a:lnTo>
                      <a:pt x="187090" y="501178"/>
                    </a:lnTo>
                    <a:lnTo>
                      <a:pt x="187539" y="427398"/>
                    </a:lnTo>
                    <a:lnTo>
                      <a:pt x="187282" y="407813"/>
                    </a:lnTo>
                    <a:lnTo>
                      <a:pt x="187989" y="401520"/>
                    </a:lnTo>
                    <a:cubicBezTo>
                      <a:pt x="187989" y="401328"/>
                      <a:pt x="188117" y="401071"/>
                      <a:pt x="188246" y="400943"/>
                    </a:cubicBezTo>
                    <a:lnTo>
                      <a:pt x="189273" y="399658"/>
                    </a:lnTo>
                    <a:lnTo>
                      <a:pt x="190558" y="397026"/>
                    </a:lnTo>
                    <a:lnTo>
                      <a:pt x="192549" y="394136"/>
                    </a:lnTo>
                    <a:lnTo>
                      <a:pt x="192677" y="393301"/>
                    </a:lnTo>
                    <a:lnTo>
                      <a:pt x="192356" y="392466"/>
                    </a:lnTo>
                    <a:cubicBezTo>
                      <a:pt x="192292" y="392338"/>
                      <a:pt x="192292" y="392210"/>
                      <a:pt x="192292" y="392017"/>
                    </a:cubicBezTo>
                    <a:lnTo>
                      <a:pt x="192292" y="390412"/>
                    </a:lnTo>
                    <a:cubicBezTo>
                      <a:pt x="192292" y="390091"/>
                      <a:pt x="192420" y="389834"/>
                      <a:pt x="192613" y="389577"/>
                    </a:cubicBezTo>
                    <a:lnTo>
                      <a:pt x="193962" y="388228"/>
                    </a:lnTo>
                    <a:cubicBezTo>
                      <a:pt x="194026" y="388164"/>
                      <a:pt x="194090" y="388100"/>
                      <a:pt x="194154" y="388100"/>
                    </a:cubicBezTo>
                    <a:lnTo>
                      <a:pt x="197109" y="386238"/>
                    </a:lnTo>
                    <a:cubicBezTo>
                      <a:pt x="197366" y="386109"/>
                      <a:pt x="197687" y="386045"/>
                      <a:pt x="197944" y="386109"/>
                    </a:cubicBezTo>
                    <a:lnTo>
                      <a:pt x="198843" y="386366"/>
                    </a:lnTo>
                    <a:cubicBezTo>
                      <a:pt x="199292" y="386495"/>
                      <a:pt x="199678" y="386880"/>
                      <a:pt x="199678" y="387394"/>
                    </a:cubicBezTo>
                    <a:lnTo>
                      <a:pt x="199870" y="389577"/>
                    </a:lnTo>
                    <a:lnTo>
                      <a:pt x="200256" y="390026"/>
                    </a:lnTo>
                    <a:lnTo>
                      <a:pt x="200705" y="390026"/>
                    </a:lnTo>
                    <a:lnTo>
                      <a:pt x="202247" y="389641"/>
                    </a:lnTo>
                    <a:lnTo>
                      <a:pt x="206678" y="387008"/>
                    </a:lnTo>
                    <a:cubicBezTo>
                      <a:pt x="206871" y="386880"/>
                      <a:pt x="207064" y="386816"/>
                      <a:pt x="207256" y="386816"/>
                    </a:cubicBezTo>
                    <a:lnTo>
                      <a:pt x="208156" y="386816"/>
                    </a:lnTo>
                    <a:cubicBezTo>
                      <a:pt x="208477" y="386816"/>
                      <a:pt x="208734" y="386944"/>
                      <a:pt x="208991" y="387137"/>
                    </a:cubicBezTo>
                    <a:lnTo>
                      <a:pt x="209697" y="387843"/>
                    </a:lnTo>
                    <a:cubicBezTo>
                      <a:pt x="209761" y="387907"/>
                      <a:pt x="209825" y="388036"/>
                      <a:pt x="209890" y="388100"/>
                    </a:cubicBezTo>
                    <a:lnTo>
                      <a:pt x="211688" y="391311"/>
                    </a:lnTo>
                    <a:lnTo>
                      <a:pt x="216055" y="390733"/>
                    </a:lnTo>
                    <a:cubicBezTo>
                      <a:pt x="216248" y="390733"/>
                      <a:pt x="216376" y="390733"/>
                      <a:pt x="216569" y="390797"/>
                    </a:cubicBezTo>
                    <a:lnTo>
                      <a:pt x="217918" y="391246"/>
                    </a:lnTo>
                    <a:cubicBezTo>
                      <a:pt x="218046" y="391311"/>
                      <a:pt x="218175" y="391375"/>
                      <a:pt x="218239" y="391439"/>
                    </a:cubicBezTo>
                    <a:lnTo>
                      <a:pt x="219074" y="392081"/>
                    </a:lnTo>
                    <a:lnTo>
                      <a:pt x="219202" y="391889"/>
                    </a:lnTo>
                    <a:lnTo>
                      <a:pt x="220102" y="387329"/>
                    </a:lnTo>
                    <a:cubicBezTo>
                      <a:pt x="220166" y="386880"/>
                      <a:pt x="220551" y="386495"/>
                      <a:pt x="221065" y="386431"/>
                    </a:cubicBezTo>
                    <a:cubicBezTo>
                      <a:pt x="221579" y="386366"/>
                      <a:pt x="222028" y="386623"/>
                      <a:pt x="222221" y="387008"/>
                    </a:cubicBezTo>
                    <a:lnTo>
                      <a:pt x="224019" y="390412"/>
                    </a:lnTo>
                    <a:cubicBezTo>
                      <a:pt x="224148" y="390604"/>
                      <a:pt x="224148" y="390861"/>
                      <a:pt x="224148" y="391118"/>
                    </a:cubicBezTo>
                    <a:lnTo>
                      <a:pt x="223891" y="392916"/>
                    </a:lnTo>
                    <a:lnTo>
                      <a:pt x="223891" y="394393"/>
                    </a:lnTo>
                    <a:lnTo>
                      <a:pt x="225368" y="393044"/>
                    </a:lnTo>
                    <a:cubicBezTo>
                      <a:pt x="225561" y="392852"/>
                      <a:pt x="225818" y="392723"/>
                      <a:pt x="226139" y="392723"/>
                    </a:cubicBezTo>
                    <a:lnTo>
                      <a:pt x="228900" y="392723"/>
                    </a:lnTo>
                    <a:cubicBezTo>
                      <a:pt x="229093" y="392723"/>
                      <a:pt x="229286" y="392787"/>
                      <a:pt x="229479" y="392916"/>
                    </a:cubicBezTo>
                    <a:lnTo>
                      <a:pt x="230635" y="393622"/>
                    </a:lnTo>
                    <a:cubicBezTo>
                      <a:pt x="230827" y="393751"/>
                      <a:pt x="230956" y="393879"/>
                      <a:pt x="231084" y="394072"/>
                    </a:cubicBezTo>
                    <a:lnTo>
                      <a:pt x="231277" y="394457"/>
                    </a:lnTo>
                    <a:lnTo>
                      <a:pt x="232754" y="391760"/>
                    </a:lnTo>
                    <a:cubicBezTo>
                      <a:pt x="232947" y="391439"/>
                      <a:pt x="233332" y="391182"/>
                      <a:pt x="233717" y="391182"/>
                    </a:cubicBezTo>
                    <a:lnTo>
                      <a:pt x="235516" y="391182"/>
                    </a:lnTo>
                    <a:cubicBezTo>
                      <a:pt x="235837" y="391182"/>
                      <a:pt x="236094" y="391311"/>
                      <a:pt x="236351" y="391503"/>
                    </a:cubicBezTo>
                    <a:lnTo>
                      <a:pt x="236351" y="391503"/>
                    </a:lnTo>
                    <a:lnTo>
                      <a:pt x="237250" y="392402"/>
                    </a:lnTo>
                    <a:cubicBezTo>
                      <a:pt x="237507" y="392659"/>
                      <a:pt x="237635" y="392980"/>
                      <a:pt x="237571" y="393365"/>
                    </a:cubicBezTo>
                    <a:lnTo>
                      <a:pt x="237442" y="394585"/>
                    </a:lnTo>
                    <a:lnTo>
                      <a:pt x="238534" y="393237"/>
                    </a:lnTo>
                    <a:cubicBezTo>
                      <a:pt x="238663" y="393044"/>
                      <a:pt x="238855" y="392916"/>
                      <a:pt x="239048" y="392852"/>
                    </a:cubicBezTo>
                    <a:lnTo>
                      <a:pt x="240397" y="392402"/>
                    </a:lnTo>
                    <a:cubicBezTo>
                      <a:pt x="240654" y="392338"/>
                      <a:pt x="240911" y="392338"/>
                      <a:pt x="241168" y="392402"/>
                    </a:cubicBezTo>
                    <a:lnTo>
                      <a:pt x="244700" y="393622"/>
                    </a:lnTo>
                    <a:lnTo>
                      <a:pt x="246884" y="393044"/>
                    </a:lnTo>
                    <a:cubicBezTo>
                      <a:pt x="246948" y="393044"/>
                      <a:pt x="247012" y="392980"/>
                      <a:pt x="247141" y="392980"/>
                    </a:cubicBezTo>
                    <a:lnTo>
                      <a:pt x="250737" y="392787"/>
                    </a:lnTo>
                    <a:lnTo>
                      <a:pt x="251315" y="392402"/>
                    </a:lnTo>
                    <a:lnTo>
                      <a:pt x="251315" y="392017"/>
                    </a:lnTo>
                    <a:lnTo>
                      <a:pt x="250673" y="391182"/>
                    </a:lnTo>
                    <a:cubicBezTo>
                      <a:pt x="250545" y="390990"/>
                      <a:pt x="250416" y="390733"/>
                      <a:pt x="250416" y="390476"/>
                    </a:cubicBezTo>
                    <a:lnTo>
                      <a:pt x="250416" y="389577"/>
                    </a:lnTo>
                    <a:cubicBezTo>
                      <a:pt x="250416" y="389127"/>
                      <a:pt x="250673" y="388742"/>
                      <a:pt x="251058" y="388549"/>
                    </a:cubicBezTo>
                    <a:lnTo>
                      <a:pt x="256068" y="386045"/>
                    </a:lnTo>
                    <a:cubicBezTo>
                      <a:pt x="256389" y="385917"/>
                      <a:pt x="256710" y="385917"/>
                      <a:pt x="257031" y="386045"/>
                    </a:cubicBezTo>
                    <a:lnTo>
                      <a:pt x="259215" y="387008"/>
                    </a:lnTo>
                    <a:lnTo>
                      <a:pt x="262747" y="386366"/>
                    </a:lnTo>
                    <a:cubicBezTo>
                      <a:pt x="263004" y="386302"/>
                      <a:pt x="263261" y="386366"/>
                      <a:pt x="263454" y="386495"/>
                    </a:cubicBezTo>
                    <a:lnTo>
                      <a:pt x="264353" y="386944"/>
                    </a:lnTo>
                    <a:cubicBezTo>
                      <a:pt x="264610" y="387073"/>
                      <a:pt x="264803" y="387265"/>
                      <a:pt x="264931" y="387522"/>
                    </a:cubicBezTo>
                    <a:lnTo>
                      <a:pt x="265702" y="389513"/>
                    </a:lnTo>
                    <a:lnTo>
                      <a:pt x="266280" y="389962"/>
                    </a:lnTo>
                    <a:lnTo>
                      <a:pt x="266986" y="389962"/>
                    </a:lnTo>
                    <a:lnTo>
                      <a:pt x="268014" y="389513"/>
                    </a:lnTo>
                    <a:lnTo>
                      <a:pt x="268335" y="388935"/>
                    </a:lnTo>
                    <a:lnTo>
                      <a:pt x="268335" y="386752"/>
                    </a:lnTo>
                    <a:cubicBezTo>
                      <a:pt x="268335" y="386366"/>
                      <a:pt x="268528" y="386045"/>
                      <a:pt x="268785" y="385853"/>
                    </a:cubicBezTo>
                    <a:lnTo>
                      <a:pt x="269684" y="385146"/>
                    </a:lnTo>
                    <a:cubicBezTo>
                      <a:pt x="270005" y="384889"/>
                      <a:pt x="270390" y="384825"/>
                      <a:pt x="270776" y="385018"/>
                    </a:cubicBezTo>
                    <a:lnTo>
                      <a:pt x="271932" y="385467"/>
                    </a:lnTo>
                    <a:cubicBezTo>
                      <a:pt x="271996" y="385467"/>
                      <a:pt x="272060" y="385532"/>
                      <a:pt x="272124" y="385596"/>
                    </a:cubicBezTo>
                    <a:lnTo>
                      <a:pt x="273794" y="386687"/>
                    </a:lnTo>
                    <a:lnTo>
                      <a:pt x="274180" y="386623"/>
                    </a:lnTo>
                    <a:lnTo>
                      <a:pt x="276235" y="384761"/>
                    </a:lnTo>
                    <a:lnTo>
                      <a:pt x="279253" y="382257"/>
                    </a:lnTo>
                    <a:cubicBezTo>
                      <a:pt x="279382" y="382128"/>
                      <a:pt x="279510" y="382064"/>
                      <a:pt x="279703" y="382000"/>
                    </a:cubicBezTo>
                    <a:lnTo>
                      <a:pt x="282208" y="381294"/>
                    </a:lnTo>
                    <a:cubicBezTo>
                      <a:pt x="282336" y="381294"/>
                      <a:pt x="282400" y="381229"/>
                      <a:pt x="282529" y="381229"/>
                    </a:cubicBezTo>
                    <a:lnTo>
                      <a:pt x="283878" y="381229"/>
                    </a:lnTo>
                    <a:cubicBezTo>
                      <a:pt x="284199" y="381229"/>
                      <a:pt x="284456" y="381358"/>
                      <a:pt x="284713" y="381550"/>
                    </a:cubicBezTo>
                    <a:lnTo>
                      <a:pt x="285355" y="382192"/>
                    </a:lnTo>
                    <a:lnTo>
                      <a:pt x="286126" y="382321"/>
                    </a:lnTo>
                    <a:lnTo>
                      <a:pt x="287796" y="381165"/>
                    </a:lnTo>
                    <a:lnTo>
                      <a:pt x="290943" y="378725"/>
                    </a:lnTo>
                    <a:cubicBezTo>
                      <a:pt x="291007" y="378661"/>
                      <a:pt x="291071" y="378661"/>
                      <a:pt x="291135" y="378597"/>
                    </a:cubicBezTo>
                    <a:lnTo>
                      <a:pt x="293576" y="377377"/>
                    </a:lnTo>
                    <a:lnTo>
                      <a:pt x="294346" y="376092"/>
                    </a:lnTo>
                    <a:cubicBezTo>
                      <a:pt x="294411" y="375964"/>
                      <a:pt x="294475" y="375900"/>
                      <a:pt x="294603" y="375771"/>
                    </a:cubicBezTo>
                    <a:lnTo>
                      <a:pt x="295952" y="374615"/>
                    </a:lnTo>
                    <a:cubicBezTo>
                      <a:pt x="296081" y="374487"/>
                      <a:pt x="296273" y="374423"/>
                      <a:pt x="296466" y="374359"/>
                    </a:cubicBezTo>
                    <a:lnTo>
                      <a:pt x="299228" y="373781"/>
                    </a:lnTo>
                    <a:lnTo>
                      <a:pt x="299356" y="373460"/>
                    </a:lnTo>
                    <a:lnTo>
                      <a:pt x="298907" y="372432"/>
                    </a:lnTo>
                    <a:lnTo>
                      <a:pt x="297494" y="371019"/>
                    </a:lnTo>
                    <a:cubicBezTo>
                      <a:pt x="297172" y="370698"/>
                      <a:pt x="297108" y="370313"/>
                      <a:pt x="297172" y="369928"/>
                    </a:cubicBezTo>
                    <a:lnTo>
                      <a:pt x="297879" y="367424"/>
                    </a:lnTo>
                    <a:cubicBezTo>
                      <a:pt x="297943" y="367103"/>
                      <a:pt x="298200" y="366846"/>
                      <a:pt x="298457" y="366717"/>
                    </a:cubicBezTo>
                    <a:lnTo>
                      <a:pt x="300833" y="365497"/>
                    </a:lnTo>
                    <a:lnTo>
                      <a:pt x="302760" y="361901"/>
                    </a:lnTo>
                    <a:cubicBezTo>
                      <a:pt x="302889" y="361709"/>
                      <a:pt x="303017" y="361580"/>
                      <a:pt x="303210" y="361452"/>
                    </a:cubicBezTo>
                    <a:lnTo>
                      <a:pt x="316440" y="353939"/>
                    </a:lnTo>
                    <a:cubicBezTo>
                      <a:pt x="316504" y="353875"/>
                      <a:pt x="316569" y="353875"/>
                      <a:pt x="316697" y="353811"/>
                    </a:cubicBezTo>
                    <a:lnTo>
                      <a:pt x="319651" y="352912"/>
                    </a:lnTo>
                    <a:cubicBezTo>
                      <a:pt x="319780" y="352847"/>
                      <a:pt x="319973" y="352847"/>
                      <a:pt x="320165" y="352847"/>
                    </a:cubicBezTo>
                    <a:lnTo>
                      <a:pt x="321771" y="353104"/>
                    </a:lnTo>
                    <a:cubicBezTo>
                      <a:pt x="322092" y="353168"/>
                      <a:pt x="322349" y="353297"/>
                      <a:pt x="322542" y="353554"/>
                    </a:cubicBezTo>
                    <a:lnTo>
                      <a:pt x="324019" y="355673"/>
                    </a:lnTo>
                    <a:lnTo>
                      <a:pt x="325239" y="356443"/>
                    </a:lnTo>
                    <a:cubicBezTo>
                      <a:pt x="325368" y="356508"/>
                      <a:pt x="325496" y="356636"/>
                      <a:pt x="325560" y="356829"/>
                    </a:cubicBezTo>
                    <a:lnTo>
                      <a:pt x="326652" y="358691"/>
                    </a:lnTo>
                    <a:lnTo>
                      <a:pt x="329349" y="359333"/>
                    </a:lnTo>
                    <a:lnTo>
                      <a:pt x="330827" y="357471"/>
                    </a:lnTo>
                    <a:lnTo>
                      <a:pt x="332111" y="354453"/>
                    </a:lnTo>
                    <a:cubicBezTo>
                      <a:pt x="332175" y="354324"/>
                      <a:pt x="332304" y="354132"/>
                      <a:pt x="332432" y="354067"/>
                    </a:cubicBezTo>
                    <a:lnTo>
                      <a:pt x="334231" y="352462"/>
                    </a:lnTo>
                    <a:cubicBezTo>
                      <a:pt x="334359" y="352334"/>
                      <a:pt x="334552" y="352269"/>
                      <a:pt x="334745" y="352205"/>
                    </a:cubicBezTo>
                    <a:lnTo>
                      <a:pt x="339754" y="351049"/>
                    </a:lnTo>
                    <a:cubicBezTo>
                      <a:pt x="340011" y="350985"/>
                      <a:pt x="340268" y="351049"/>
                      <a:pt x="340525" y="351114"/>
                    </a:cubicBezTo>
                    <a:lnTo>
                      <a:pt x="342323" y="352013"/>
                    </a:lnTo>
                    <a:cubicBezTo>
                      <a:pt x="342644" y="352141"/>
                      <a:pt x="342837" y="352462"/>
                      <a:pt x="342901" y="352783"/>
                    </a:cubicBezTo>
                    <a:lnTo>
                      <a:pt x="344057" y="358049"/>
                    </a:lnTo>
                    <a:lnTo>
                      <a:pt x="344314" y="358691"/>
                    </a:lnTo>
                    <a:lnTo>
                      <a:pt x="344507" y="358883"/>
                    </a:lnTo>
                    <a:lnTo>
                      <a:pt x="344892" y="358755"/>
                    </a:lnTo>
                    <a:lnTo>
                      <a:pt x="345920" y="353040"/>
                    </a:lnTo>
                    <a:cubicBezTo>
                      <a:pt x="345984" y="352783"/>
                      <a:pt x="346048" y="352591"/>
                      <a:pt x="346241" y="352462"/>
                    </a:cubicBezTo>
                    <a:lnTo>
                      <a:pt x="348296" y="350407"/>
                    </a:lnTo>
                    <a:cubicBezTo>
                      <a:pt x="348681" y="350022"/>
                      <a:pt x="349259" y="349958"/>
                      <a:pt x="349645" y="350215"/>
                    </a:cubicBezTo>
                    <a:lnTo>
                      <a:pt x="351250" y="351114"/>
                    </a:lnTo>
                    <a:cubicBezTo>
                      <a:pt x="351443" y="351242"/>
                      <a:pt x="351572" y="351370"/>
                      <a:pt x="351700" y="351499"/>
                    </a:cubicBezTo>
                    <a:lnTo>
                      <a:pt x="353241" y="354132"/>
                    </a:lnTo>
                    <a:lnTo>
                      <a:pt x="353241" y="352976"/>
                    </a:lnTo>
                    <a:lnTo>
                      <a:pt x="353241" y="352976"/>
                    </a:lnTo>
                    <a:lnTo>
                      <a:pt x="353691" y="349637"/>
                    </a:lnTo>
                    <a:cubicBezTo>
                      <a:pt x="353755" y="349380"/>
                      <a:pt x="353820" y="349187"/>
                      <a:pt x="354012" y="348995"/>
                    </a:cubicBezTo>
                    <a:lnTo>
                      <a:pt x="355811" y="347197"/>
                    </a:lnTo>
                    <a:cubicBezTo>
                      <a:pt x="356003" y="347004"/>
                      <a:pt x="356324" y="346876"/>
                      <a:pt x="356645" y="346876"/>
                    </a:cubicBezTo>
                    <a:lnTo>
                      <a:pt x="358380" y="346876"/>
                    </a:lnTo>
                    <a:lnTo>
                      <a:pt x="358123" y="346683"/>
                    </a:lnTo>
                    <a:cubicBezTo>
                      <a:pt x="357994" y="346619"/>
                      <a:pt x="357930" y="346555"/>
                      <a:pt x="357866" y="346426"/>
                    </a:cubicBezTo>
                    <a:lnTo>
                      <a:pt x="356710" y="345078"/>
                    </a:lnTo>
                    <a:cubicBezTo>
                      <a:pt x="356517" y="344821"/>
                      <a:pt x="356389" y="344500"/>
                      <a:pt x="356453" y="344179"/>
                    </a:cubicBezTo>
                    <a:lnTo>
                      <a:pt x="356710" y="342573"/>
                    </a:lnTo>
                    <a:cubicBezTo>
                      <a:pt x="356774" y="341995"/>
                      <a:pt x="357288" y="341610"/>
                      <a:pt x="357866" y="341610"/>
                    </a:cubicBezTo>
                    <a:lnTo>
                      <a:pt x="359022" y="341610"/>
                    </a:lnTo>
                    <a:cubicBezTo>
                      <a:pt x="359214" y="341610"/>
                      <a:pt x="359407" y="341674"/>
                      <a:pt x="359600" y="341803"/>
                    </a:cubicBezTo>
                    <a:lnTo>
                      <a:pt x="360563" y="342381"/>
                    </a:lnTo>
                    <a:lnTo>
                      <a:pt x="363518" y="342830"/>
                    </a:lnTo>
                    <a:lnTo>
                      <a:pt x="364866" y="343151"/>
                    </a:lnTo>
                    <a:lnTo>
                      <a:pt x="367821" y="340583"/>
                    </a:lnTo>
                    <a:cubicBezTo>
                      <a:pt x="367885" y="340519"/>
                      <a:pt x="367949" y="340454"/>
                      <a:pt x="368078" y="340454"/>
                    </a:cubicBezTo>
                    <a:lnTo>
                      <a:pt x="369426" y="339748"/>
                    </a:lnTo>
                    <a:cubicBezTo>
                      <a:pt x="369555" y="339684"/>
                      <a:pt x="369747" y="339620"/>
                      <a:pt x="369876" y="339620"/>
                    </a:cubicBezTo>
                    <a:lnTo>
                      <a:pt x="375207" y="339427"/>
                    </a:lnTo>
                    <a:lnTo>
                      <a:pt x="377712" y="338785"/>
                    </a:lnTo>
                    <a:lnTo>
                      <a:pt x="379959" y="337565"/>
                    </a:lnTo>
                    <a:lnTo>
                      <a:pt x="385804" y="332428"/>
                    </a:lnTo>
                    <a:cubicBezTo>
                      <a:pt x="385997" y="332235"/>
                      <a:pt x="386189" y="332171"/>
                      <a:pt x="386446" y="332171"/>
                    </a:cubicBezTo>
                    <a:lnTo>
                      <a:pt x="389208" y="331914"/>
                    </a:lnTo>
                    <a:cubicBezTo>
                      <a:pt x="389465" y="331914"/>
                      <a:pt x="389657" y="331914"/>
                      <a:pt x="389850" y="332043"/>
                    </a:cubicBezTo>
                    <a:lnTo>
                      <a:pt x="394539" y="334739"/>
                    </a:lnTo>
                    <a:lnTo>
                      <a:pt x="395052" y="332942"/>
                    </a:lnTo>
                    <a:cubicBezTo>
                      <a:pt x="395052" y="332813"/>
                      <a:pt x="395117" y="332749"/>
                      <a:pt x="395181" y="332620"/>
                    </a:cubicBezTo>
                    <a:lnTo>
                      <a:pt x="396530" y="330566"/>
                    </a:lnTo>
                    <a:cubicBezTo>
                      <a:pt x="396722" y="330309"/>
                      <a:pt x="396979" y="330116"/>
                      <a:pt x="397365" y="330052"/>
                    </a:cubicBezTo>
                    <a:lnTo>
                      <a:pt x="399163" y="329795"/>
                    </a:lnTo>
                    <a:cubicBezTo>
                      <a:pt x="399484" y="329731"/>
                      <a:pt x="399869" y="329859"/>
                      <a:pt x="400126" y="330116"/>
                    </a:cubicBezTo>
                    <a:lnTo>
                      <a:pt x="402438" y="332428"/>
                    </a:lnTo>
                    <a:cubicBezTo>
                      <a:pt x="402567" y="332556"/>
                      <a:pt x="402631" y="332685"/>
                      <a:pt x="402695" y="332877"/>
                    </a:cubicBezTo>
                    <a:lnTo>
                      <a:pt x="403594" y="335446"/>
                    </a:lnTo>
                    <a:lnTo>
                      <a:pt x="403209" y="331786"/>
                    </a:lnTo>
                    <a:cubicBezTo>
                      <a:pt x="403209" y="331593"/>
                      <a:pt x="403209" y="331400"/>
                      <a:pt x="403273" y="331208"/>
                    </a:cubicBezTo>
                    <a:lnTo>
                      <a:pt x="403723" y="330052"/>
                    </a:lnTo>
                    <a:cubicBezTo>
                      <a:pt x="403787" y="329859"/>
                      <a:pt x="403980" y="329667"/>
                      <a:pt x="404172" y="329538"/>
                    </a:cubicBezTo>
                    <a:lnTo>
                      <a:pt x="406228" y="328190"/>
                    </a:lnTo>
                    <a:lnTo>
                      <a:pt x="408347" y="326970"/>
                    </a:lnTo>
                    <a:cubicBezTo>
                      <a:pt x="408411" y="326906"/>
                      <a:pt x="408540" y="326906"/>
                      <a:pt x="408668" y="326841"/>
                    </a:cubicBezTo>
                    <a:lnTo>
                      <a:pt x="410724" y="326392"/>
                    </a:lnTo>
                    <a:cubicBezTo>
                      <a:pt x="410852" y="326392"/>
                      <a:pt x="410980" y="326392"/>
                      <a:pt x="411109" y="326392"/>
                    </a:cubicBezTo>
                    <a:lnTo>
                      <a:pt x="411944" y="326456"/>
                    </a:lnTo>
                    <a:lnTo>
                      <a:pt x="412072" y="324144"/>
                    </a:lnTo>
                    <a:lnTo>
                      <a:pt x="411623" y="321512"/>
                    </a:lnTo>
                    <a:lnTo>
                      <a:pt x="411366" y="318429"/>
                    </a:lnTo>
                    <a:cubicBezTo>
                      <a:pt x="411366" y="318301"/>
                      <a:pt x="411366" y="318108"/>
                      <a:pt x="411430" y="317980"/>
                    </a:cubicBezTo>
                    <a:lnTo>
                      <a:pt x="412136" y="315925"/>
                    </a:lnTo>
                    <a:cubicBezTo>
                      <a:pt x="412201" y="315668"/>
                      <a:pt x="412458" y="315411"/>
                      <a:pt x="412715" y="315283"/>
                    </a:cubicBezTo>
                    <a:lnTo>
                      <a:pt x="414513" y="314384"/>
                    </a:lnTo>
                    <a:cubicBezTo>
                      <a:pt x="414577" y="314320"/>
                      <a:pt x="414705" y="314320"/>
                      <a:pt x="414834" y="314256"/>
                    </a:cubicBezTo>
                    <a:lnTo>
                      <a:pt x="420743" y="313100"/>
                    </a:lnTo>
                    <a:lnTo>
                      <a:pt x="423826" y="312201"/>
                    </a:lnTo>
                    <a:cubicBezTo>
                      <a:pt x="424018" y="312137"/>
                      <a:pt x="424275" y="312137"/>
                      <a:pt x="424468" y="312201"/>
                    </a:cubicBezTo>
                    <a:lnTo>
                      <a:pt x="426780" y="312907"/>
                    </a:lnTo>
                    <a:cubicBezTo>
                      <a:pt x="427037" y="312971"/>
                      <a:pt x="427294" y="313164"/>
                      <a:pt x="427422" y="313421"/>
                    </a:cubicBezTo>
                    <a:lnTo>
                      <a:pt x="429349" y="316888"/>
                    </a:lnTo>
                    <a:lnTo>
                      <a:pt x="431276" y="318429"/>
                    </a:lnTo>
                    <a:lnTo>
                      <a:pt x="434487" y="319264"/>
                    </a:lnTo>
                    <a:lnTo>
                      <a:pt x="440203" y="319714"/>
                    </a:lnTo>
                    <a:cubicBezTo>
                      <a:pt x="440460" y="319714"/>
                      <a:pt x="440653" y="319842"/>
                      <a:pt x="440845" y="319971"/>
                    </a:cubicBezTo>
                    <a:lnTo>
                      <a:pt x="441873" y="320870"/>
                    </a:lnTo>
                    <a:cubicBezTo>
                      <a:pt x="442130" y="320677"/>
                      <a:pt x="442387" y="320613"/>
                      <a:pt x="442708" y="320613"/>
                    </a:cubicBezTo>
                    <a:cubicBezTo>
                      <a:pt x="443029" y="320677"/>
                      <a:pt x="443350" y="320870"/>
                      <a:pt x="443543" y="321126"/>
                    </a:cubicBezTo>
                    <a:lnTo>
                      <a:pt x="444378" y="322475"/>
                    </a:lnTo>
                    <a:lnTo>
                      <a:pt x="445662" y="322603"/>
                    </a:lnTo>
                    <a:lnTo>
                      <a:pt x="447461" y="322025"/>
                    </a:lnTo>
                    <a:lnTo>
                      <a:pt x="450222" y="321383"/>
                    </a:lnTo>
                    <a:lnTo>
                      <a:pt x="450479" y="321191"/>
                    </a:lnTo>
                    <a:cubicBezTo>
                      <a:pt x="450608" y="320998"/>
                      <a:pt x="450865" y="320934"/>
                      <a:pt x="451057" y="320870"/>
                    </a:cubicBezTo>
                    <a:lnTo>
                      <a:pt x="467306" y="317723"/>
                    </a:lnTo>
                    <a:lnTo>
                      <a:pt x="470132" y="316310"/>
                    </a:lnTo>
                    <a:lnTo>
                      <a:pt x="471609" y="314641"/>
                    </a:lnTo>
                    <a:cubicBezTo>
                      <a:pt x="471674" y="314513"/>
                      <a:pt x="471802" y="314448"/>
                      <a:pt x="471931" y="314384"/>
                    </a:cubicBezTo>
                    <a:lnTo>
                      <a:pt x="473986" y="313228"/>
                    </a:lnTo>
                    <a:cubicBezTo>
                      <a:pt x="474243" y="313100"/>
                      <a:pt x="474500" y="313036"/>
                      <a:pt x="474756" y="313100"/>
                    </a:cubicBezTo>
                    <a:lnTo>
                      <a:pt x="476105" y="313357"/>
                    </a:lnTo>
                    <a:cubicBezTo>
                      <a:pt x="476362" y="313421"/>
                      <a:pt x="476619" y="313549"/>
                      <a:pt x="476812" y="313742"/>
                    </a:cubicBezTo>
                    <a:lnTo>
                      <a:pt x="477711" y="314898"/>
                    </a:lnTo>
                    <a:cubicBezTo>
                      <a:pt x="477839" y="315026"/>
                      <a:pt x="477904" y="315155"/>
                      <a:pt x="477904" y="315347"/>
                    </a:cubicBezTo>
                    <a:lnTo>
                      <a:pt x="478931" y="319457"/>
                    </a:lnTo>
                    <a:lnTo>
                      <a:pt x="479317" y="319650"/>
                    </a:lnTo>
                    <a:lnTo>
                      <a:pt x="479895" y="319007"/>
                    </a:lnTo>
                    <a:lnTo>
                      <a:pt x="480280" y="316567"/>
                    </a:lnTo>
                    <a:lnTo>
                      <a:pt x="480280" y="311944"/>
                    </a:lnTo>
                    <a:cubicBezTo>
                      <a:pt x="480280" y="311687"/>
                      <a:pt x="480344" y="311430"/>
                      <a:pt x="480537" y="311238"/>
                    </a:cubicBezTo>
                    <a:lnTo>
                      <a:pt x="481243" y="310339"/>
                    </a:lnTo>
                    <a:cubicBezTo>
                      <a:pt x="481500" y="310018"/>
                      <a:pt x="481950" y="309825"/>
                      <a:pt x="482335" y="309889"/>
                    </a:cubicBezTo>
                    <a:lnTo>
                      <a:pt x="483684" y="310146"/>
                    </a:lnTo>
                    <a:cubicBezTo>
                      <a:pt x="483941" y="310210"/>
                      <a:pt x="484133" y="310275"/>
                      <a:pt x="484262" y="310467"/>
                    </a:cubicBezTo>
                    <a:lnTo>
                      <a:pt x="489785" y="315797"/>
                    </a:lnTo>
                    <a:lnTo>
                      <a:pt x="491134" y="316246"/>
                    </a:lnTo>
                    <a:lnTo>
                      <a:pt x="492354" y="315604"/>
                    </a:lnTo>
                    <a:lnTo>
                      <a:pt x="494731" y="313228"/>
                    </a:lnTo>
                    <a:cubicBezTo>
                      <a:pt x="494859" y="313100"/>
                      <a:pt x="495052" y="312971"/>
                      <a:pt x="495245" y="312907"/>
                    </a:cubicBezTo>
                    <a:lnTo>
                      <a:pt x="496144" y="312650"/>
                    </a:lnTo>
                    <a:cubicBezTo>
                      <a:pt x="496657" y="312522"/>
                      <a:pt x="497171" y="312779"/>
                      <a:pt x="497428" y="313228"/>
                    </a:cubicBezTo>
                    <a:lnTo>
                      <a:pt x="497878" y="314127"/>
                    </a:lnTo>
                    <a:cubicBezTo>
                      <a:pt x="497942" y="314320"/>
                      <a:pt x="498006" y="314513"/>
                      <a:pt x="498006" y="314705"/>
                    </a:cubicBezTo>
                    <a:lnTo>
                      <a:pt x="497814" y="318751"/>
                    </a:lnTo>
                    <a:lnTo>
                      <a:pt x="498135" y="319521"/>
                    </a:lnTo>
                    <a:lnTo>
                      <a:pt x="500383" y="319842"/>
                    </a:lnTo>
                    <a:lnTo>
                      <a:pt x="506484" y="317081"/>
                    </a:lnTo>
                    <a:lnTo>
                      <a:pt x="507961" y="315604"/>
                    </a:lnTo>
                    <a:lnTo>
                      <a:pt x="508989" y="314127"/>
                    </a:lnTo>
                    <a:cubicBezTo>
                      <a:pt x="509117" y="313935"/>
                      <a:pt x="509374" y="313742"/>
                      <a:pt x="509631" y="313678"/>
                    </a:cubicBezTo>
                    <a:lnTo>
                      <a:pt x="511429" y="313228"/>
                    </a:lnTo>
                    <a:cubicBezTo>
                      <a:pt x="511494" y="313228"/>
                      <a:pt x="511622" y="313164"/>
                      <a:pt x="511686" y="313164"/>
                    </a:cubicBezTo>
                    <a:lnTo>
                      <a:pt x="513742" y="313164"/>
                    </a:lnTo>
                    <a:lnTo>
                      <a:pt x="517467" y="312715"/>
                    </a:lnTo>
                    <a:cubicBezTo>
                      <a:pt x="517531" y="312715"/>
                      <a:pt x="517659" y="312715"/>
                      <a:pt x="517788" y="312715"/>
                    </a:cubicBezTo>
                    <a:lnTo>
                      <a:pt x="520999" y="313164"/>
                    </a:lnTo>
                    <a:lnTo>
                      <a:pt x="524210" y="314192"/>
                    </a:lnTo>
                    <a:lnTo>
                      <a:pt x="525302" y="313742"/>
                    </a:lnTo>
                    <a:lnTo>
                      <a:pt x="527165" y="311045"/>
                    </a:lnTo>
                    <a:cubicBezTo>
                      <a:pt x="527357" y="310724"/>
                      <a:pt x="527743" y="310531"/>
                      <a:pt x="528128" y="310531"/>
                    </a:cubicBezTo>
                    <a:lnTo>
                      <a:pt x="529284" y="310531"/>
                    </a:lnTo>
                    <a:cubicBezTo>
                      <a:pt x="529477" y="310531"/>
                      <a:pt x="529670" y="310596"/>
                      <a:pt x="529862" y="310724"/>
                    </a:cubicBezTo>
                    <a:lnTo>
                      <a:pt x="535129" y="313935"/>
                    </a:lnTo>
                    <a:lnTo>
                      <a:pt x="537698" y="315091"/>
                    </a:lnTo>
                    <a:lnTo>
                      <a:pt x="538533" y="314962"/>
                    </a:lnTo>
                    <a:lnTo>
                      <a:pt x="539432" y="312458"/>
                    </a:lnTo>
                    <a:cubicBezTo>
                      <a:pt x="539496" y="312329"/>
                      <a:pt x="539560" y="312201"/>
                      <a:pt x="539625" y="312137"/>
                    </a:cubicBezTo>
                    <a:lnTo>
                      <a:pt x="540524" y="310981"/>
                    </a:lnTo>
                    <a:cubicBezTo>
                      <a:pt x="540781" y="310660"/>
                      <a:pt x="541166" y="310467"/>
                      <a:pt x="541615" y="310596"/>
                    </a:cubicBezTo>
                    <a:lnTo>
                      <a:pt x="542964" y="310852"/>
                    </a:lnTo>
                    <a:cubicBezTo>
                      <a:pt x="543157" y="310917"/>
                      <a:pt x="543414" y="310981"/>
                      <a:pt x="543542" y="311109"/>
                    </a:cubicBezTo>
                    <a:lnTo>
                      <a:pt x="545790" y="313164"/>
                    </a:lnTo>
                    <a:lnTo>
                      <a:pt x="546176" y="313036"/>
                    </a:lnTo>
                    <a:lnTo>
                      <a:pt x="546754" y="312201"/>
                    </a:lnTo>
                    <a:lnTo>
                      <a:pt x="547589" y="308284"/>
                    </a:lnTo>
                    <a:cubicBezTo>
                      <a:pt x="547589" y="308156"/>
                      <a:pt x="547653" y="308027"/>
                      <a:pt x="547781" y="307899"/>
                    </a:cubicBezTo>
                    <a:lnTo>
                      <a:pt x="548680" y="306550"/>
                    </a:lnTo>
                    <a:cubicBezTo>
                      <a:pt x="548873" y="306229"/>
                      <a:pt x="549258" y="306037"/>
                      <a:pt x="549644" y="306037"/>
                    </a:cubicBezTo>
                    <a:lnTo>
                      <a:pt x="550992" y="306037"/>
                    </a:lnTo>
                    <a:cubicBezTo>
                      <a:pt x="551249" y="306037"/>
                      <a:pt x="551506" y="306101"/>
                      <a:pt x="551699" y="306293"/>
                    </a:cubicBezTo>
                    <a:lnTo>
                      <a:pt x="553048" y="307449"/>
                    </a:lnTo>
                    <a:cubicBezTo>
                      <a:pt x="553240" y="307578"/>
                      <a:pt x="553369" y="307770"/>
                      <a:pt x="553433" y="308027"/>
                    </a:cubicBezTo>
                    <a:lnTo>
                      <a:pt x="554075" y="310146"/>
                    </a:lnTo>
                    <a:lnTo>
                      <a:pt x="554974" y="311623"/>
                    </a:lnTo>
                    <a:lnTo>
                      <a:pt x="555874" y="312201"/>
                    </a:lnTo>
                    <a:lnTo>
                      <a:pt x="558057" y="312201"/>
                    </a:lnTo>
                    <a:cubicBezTo>
                      <a:pt x="558186" y="312201"/>
                      <a:pt x="558250" y="312201"/>
                      <a:pt x="558378" y="312265"/>
                    </a:cubicBezTo>
                    <a:lnTo>
                      <a:pt x="559984" y="312715"/>
                    </a:lnTo>
                    <a:cubicBezTo>
                      <a:pt x="560113" y="312715"/>
                      <a:pt x="560177" y="312779"/>
                      <a:pt x="560305" y="312843"/>
                    </a:cubicBezTo>
                    <a:lnTo>
                      <a:pt x="561847" y="313806"/>
                    </a:lnTo>
                    <a:lnTo>
                      <a:pt x="561847" y="313806"/>
                    </a:lnTo>
                    <a:lnTo>
                      <a:pt x="563003" y="313806"/>
                    </a:lnTo>
                    <a:lnTo>
                      <a:pt x="564480" y="313421"/>
                    </a:lnTo>
                    <a:lnTo>
                      <a:pt x="569554" y="309440"/>
                    </a:lnTo>
                    <a:cubicBezTo>
                      <a:pt x="569811" y="309247"/>
                      <a:pt x="570132" y="309183"/>
                      <a:pt x="570453" y="309183"/>
                    </a:cubicBezTo>
                    <a:lnTo>
                      <a:pt x="571802" y="309440"/>
                    </a:lnTo>
                    <a:cubicBezTo>
                      <a:pt x="571994" y="309440"/>
                      <a:pt x="572123" y="309504"/>
                      <a:pt x="572251" y="309632"/>
                    </a:cubicBezTo>
                    <a:lnTo>
                      <a:pt x="573857" y="310788"/>
                    </a:lnTo>
                    <a:lnTo>
                      <a:pt x="575334" y="312073"/>
                    </a:lnTo>
                    <a:lnTo>
                      <a:pt x="576233" y="312329"/>
                    </a:lnTo>
                    <a:lnTo>
                      <a:pt x="577197" y="311751"/>
                    </a:lnTo>
                    <a:lnTo>
                      <a:pt x="577967" y="310788"/>
                    </a:lnTo>
                    <a:cubicBezTo>
                      <a:pt x="578288" y="310403"/>
                      <a:pt x="578738" y="310275"/>
                      <a:pt x="579188" y="310403"/>
                    </a:cubicBezTo>
                    <a:lnTo>
                      <a:pt x="580536" y="310852"/>
                    </a:lnTo>
                    <a:lnTo>
                      <a:pt x="583491" y="312329"/>
                    </a:lnTo>
                    <a:lnTo>
                      <a:pt x="585161" y="311944"/>
                    </a:lnTo>
                    <a:lnTo>
                      <a:pt x="585161" y="237137"/>
                    </a:lnTo>
                    <a:lnTo>
                      <a:pt x="585546" y="48224"/>
                    </a:lnTo>
                    <a:lnTo>
                      <a:pt x="585610" y="0"/>
                    </a:lnTo>
                    <a:lnTo>
                      <a:pt x="583426" y="2055"/>
                    </a:lnTo>
                    <a:cubicBezTo>
                      <a:pt x="583362" y="2119"/>
                      <a:pt x="583234" y="2247"/>
                      <a:pt x="583105" y="2247"/>
                    </a:cubicBezTo>
                    <a:lnTo>
                      <a:pt x="581050" y="3146"/>
                    </a:lnTo>
                    <a:lnTo>
                      <a:pt x="578931" y="3660"/>
                    </a:lnTo>
                    <a:lnTo>
                      <a:pt x="576490" y="4752"/>
                    </a:lnTo>
                    <a:lnTo>
                      <a:pt x="572251" y="7192"/>
                    </a:lnTo>
                    <a:lnTo>
                      <a:pt x="563709" y="14127"/>
                    </a:lnTo>
                    <a:cubicBezTo>
                      <a:pt x="563516" y="14255"/>
                      <a:pt x="563324" y="14319"/>
                      <a:pt x="563131" y="14384"/>
                    </a:cubicBezTo>
                    <a:lnTo>
                      <a:pt x="554139" y="15732"/>
                    </a:lnTo>
                    <a:lnTo>
                      <a:pt x="509888" y="34803"/>
                    </a:lnTo>
                    <a:lnTo>
                      <a:pt x="497878" y="43151"/>
                    </a:lnTo>
                    <a:lnTo>
                      <a:pt x="491327" y="46426"/>
                    </a:lnTo>
                    <a:lnTo>
                      <a:pt x="477197" y="50599"/>
                    </a:lnTo>
                    <a:lnTo>
                      <a:pt x="475206" y="50856"/>
                    </a:lnTo>
                    <a:lnTo>
                      <a:pt x="473472" y="50856"/>
                    </a:lnTo>
                    <a:lnTo>
                      <a:pt x="472316" y="51049"/>
                    </a:lnTo>
                    <a:lnTo>
                      <a:pt x="471031" y="51948"/>
                    </a:lnTo>
                    <a:lnTo>
                      <a:pt x="459021" y="64855"/>
                    </a:lnTo>
                    <a:lnTo>
                      <a:pt x="447268" y="74743"/>
                    </a:lnTo>
                    <a:lnTo>
                      <a:pt x="441166" y="78468"/>
                    </a:lnTo>
                    <a:cubicBezTo>
                      <a:pt x="441102" y="78532"/>
                      <a:pt x="440974" y="78596"/>
                      <a:pt x="440845" y="78596"/>
                    </a:cubicBezTo>
                    <a:lnTo>
                      <a:pt x="435129" y="80201"/>
                    </a:lnTo>
                    <a:cubicBezTo>
                      <a:pt x="434937" y="80266"/>
                      <a:pt x="434680" y="80266"/>
                      <a:pt x="434487" y="80201"/>
                    </a:cubicBezTo>
                    <a:lnTo>
                      <a:pt x="431276" y="79302"/>
                    </a:lnTo>
                    <a:cubicBezTo>
                      <a:pt x="431019" y="79238"/>
                      <a:pt x="430826" y="79046"/>
                      <a:pt x="430633" y="78853"/>
                    </a:cubicBezTo>
                    <a:lnTo>
                      <a:pt x="429028" y="76541"/>
                    </a:lnTo>
                    <a:lnTo>
                      <a:pt x="427743" y="74422"/>
                    </a:lnTo>
                    <a:lnTo>
                      <a:pt x="422348" y="70955"/>
                    </a:lnTo>
                    <a:lnTo>
                      <a:pt x="420807" y="70377"/>
                    </a:lnTo>
                    <a:lnTo>
                      <a:pt x="419522" y="70377"/>
                    </a:lnTo>
                    <a:lnTo>
                      <a:pt x="419522" y="70377"/>
                    </a:lnTo>
                    <a:lnTo>
                      <a:pt x="394988" y="75835"/>
                    </a:lnTo>
                    <a:lnTo>
                      <a:pt x="393447" y="76541"/>
                    </a:lnTo>
                    <a:lnTo>
                      <a:pt x="387024" y="86494"/>
                    </a:lnTo>
                    <a:cubicBezTo>
                      <a:pt x="386896" y="86751"/>
                      <a:pt x="386639" y="86879"/>
                      <a:pt x="386382" y="87008"/>
                    </a:cubicBezTo>
                    <a:lnTo>
                      <a:pt x="382978" y="87907"/>
                    </a:lnTo>
                    <a:cubicBezTo>
                      <a:pt x="382850" y="87971"/>
                      <a:pt x="382657" y="87971"/>
                      <a:pt x="382464" y="87907"/>
                    </a:cubicBezTo>
                    <a:lnTo>
                      <a:pt x="378611" y="87201"/>
                    </a:lnTo>
                    <a:cubicBezTo>
                      <a:pt x="378418" y="87201"/>
                      <a:pt x="378290" y="87136"/>
                      <a:pt x="378161" y="87008"/>
                    </a:cubicBezTo>
                    <a:lnTo>
                      <a:pt x="375785" y="85338"/>
                    </a:lnTo>
                    <a:lnTo>
                      <a:pt x="369105" y="89063"/>
                    </a:lnTo>
                    <a:cubicBezTo>
                      <a:pt x="369041" y="89127"/>
                      <a:pt x="368977" y="89127"/>
                      <a:pt x="368913" y="89127"/>
                    </a:cubicBezTo>
                    <a:lnTo>
                      <a:pt x="365252" y="90283"/>
                    </a:lnTo>
                    <a:cubicBezTo>
                      <a:pt x="364738" y="90411"/>
                      <a:pt x="364224" y="90219"/>
                      <a:pt x="363967" y="89833"/>
                    </a:cubicBezTo>
                    <a:lnTo>
                      <a:pt x="362426" y="87457"/>
                    </a:lnTo>
                    <a:lnTo>
                      <a:pt x="361719" y="86751"/>
                    </a:lnTo>
                    <a:lnTo>
                      <a:pt x="360049" y="85916"/>
                    </a:lnTo>
                    <a:lnTo>
                      <a:pt x="357930" y="85274"/>
                    </a:lnTo>
                    <a:lnTo>
                      <a:pt x="356838" y="85146"/>
                    </a:lnTo>
                    <a:lnTo>
                      <a:pt x="356453" y="85531"/>
                    </a:lnTo>
                    <a:lnTo>
                      <a:pt x="353370" y="91503"/>
                    </a:lnTo>
                    <a:cubicBezTo>
                      <a:pt x="353241" y="91760"/>
                      <a:pt x="352985" y="91952"/>
                      <a:pt x="352728" y="92081"/>
                    </a:cubicBezTo>
                    <a:lnTo>
                      <a:pt x="351379" y="92530"/>
                    </a:lnTo>
                    <a:cubicBezTo>
                      <a:pt x="350994" y="92659"/>
                      <a:pt x="350544" y="92594"/>
                      <a:pt x="350287" y="92273"/>
                    </a:cubicBezTo>
                    <a:lnTo>
                      <a:pt x="348168" y="90540"/>
                    </a:lnTo>
                    <a:lnTo>
                      <a:pt x="347397" y="91182"/>
                    </a:lnTo>
                    <a:cubicBezTo>
                      <a:pt x="347204" y="91374"/>
                      <a:pt x="346947" y="91439"/>
                      <a:pt x="346690" y="91439"/>
                    </a:cubicBezTo>
                    <a:lnTo>
                      <a:pt x="345534" y="91439"/>
                    </a:lnTo>
                    <a:lnTo>
                      <a:pt x="338405" y="90347"/>
                    </a:lnTo>
                    <a:lnTo>
                      <a:pt x="337506" y="90796"/>
                    </a:lnTo>
                    <a:lnTo>
                      <a:pt x="334552" y="93236"/>
                    </a:lnTo>
                    <a:cubicBezTo>
                      <a:pt x="334423" y="93365"/>
                      <a:pt x="334231" y="93429"/>
                      <a:pt x="334038" y="93429"/>
                    </a:cubicBezTo>
                    <a:lnTo>
                      <a:pt x="332432" y="93686"/>
                    </a:lnTo>
                    <a:cubicBezTo>
                      <a:pt x="332304" y="93686"/>
                      <a:pt x="332175" y="93686"/>
                      <a:pt x="332047" y="93686"/>
                    </a:cubicBezTo>
                    <a:lnTo>
                      <a:pt x="330891" y="93429"/>
                    </a:lnTo>
                    <a:cubicBezTo>
                      <a:pt x="330762" y="93429"/>
                      <a:pt x="330634" y="93365"/>
                      <a:pt x="330506" y="93301"/>
                    </a:cubicBezTo>
                    <a:lnTo>
                      <a:pt x="327102" y="91246"/>
                    </a:lnTo>
                    <a:cubicBezTo>
                      <a:pt x="326845" y="91053"/>
                      <a:pt x="326652" y="90796"/>
                      <a:pt x="326588" y="90475"/>
                    </a:cubicBezTo>
                    <a:lnTo>
                      <a:pt x="325753" y="85659"/>
                    </a:lnTo>
                    <a:lnTo>
                      <a:pt x="325496" y="85595"/>
                    </a:lnTo>
                    <a:lnTo>
                      <a:pt x="323312" y="85980"/>
                    </a:lnTo>
                    <a:cubicBezTo>
                      <a:pt x="323184" y="85980"/>
                      <a:pt x="322991" y="85980"/>
                      <a:pt x="322863" y="85980"/>
                    </a:cubicBezTo>
                    <a:lnTo>
                      <a:pt x="321707" y="85724"/>
                    </a:lnTo>
                    <a:cubicBezTo>
                      <a:pt x="321129" y="85595"/>
                      <a:pt x="320743" y="85017"/>
                      <a:pt x="320808" y="84439"/>
                    </a:cubicBezTo>
                    <a:lnTo>
                      <a:pt x="321193" y="81678"/>
                    </a:lnTo>
                    <a:lnTo>
                      <a:pt x="320551" y="80651"/>
                    </a:lnTo>
                    <a:cubicBezTo>
                      <a:pt x="320486" y="80522"/>
                      <a:pt x="320422" y="80394"/>
                      <a:pt x="320422" y="80266"/>
                    </a:cubicBezTo>
                    <a:lnTo>
                      <a:pt x="319844" y="78275"/>
                    </a:lnTo>
                    <a:lnTo>
                      <a:pt x="317468" y="75450"/>
                    </a:lnTo>
                    <a:cubicBezTo>
                      <a:pt x="317403" y="75321"/>
                      <a:pt x="317339" y="75257"/>
                      <a:pt x="317275" y="75129"/>
                    </a:cubicBezTo>
                    <a:lnTo>
                      <a:pt x="316761" y="73716"/>
                    </a:lnTo>
                    <a:lnTo>
                      <a:pt x="316055" y="73331"/>
                    </a:lnTo>
                    <a:lnTo>
                      <a:pt x="314064" y="73331"/>
                    </a:lnTo>
                    <a:cubicBezTo>
                      <a:pt x="313743" y="73331"/>
                      <a:pt x="313422" y="73202"/>
                      <a:pt x="313229" y="72945"/>
                    </a:cubicBezTo>
                    <a:lnTo>
                      <a:pt x="299549" y="58369"/>
                    </a:lnTo>
                    <a:cubicBezTo>
                      <a:pt x="299485" y="58305"/>
                      <a:pt x="299420" y="58241"/>
                      <a:pt x="299356" y="58112"/>
                    </a:cubicBezTo>
                    <a:lnTo>
                      <a:pt x="288952" y="39105"/>
                    </a:lnTo>
                    <a:lnTo>
                      <a:pt x="282015" y="32363"/>
                    </a:lnTo>
                    <a:cubicBezTo>
                      <a:pt x="281951" y="32299"/>
                      <a:pt x="281887" y="32170"/>
                      <a:pt x="281822" y="32106"/>
                    </a:cubicBezTo>
                    <a:lnTo>
                      <a:pt x="280923" y="30501"/>
                    </a:lnTo>
                    <a:cubicBezTo>
                      <a:pt x="280859" y="30372"/>
                      <a:pt x="280795" y="30308"/>
                      <a:pt x="280795" y="30180"/>
                    </a:cubicBezTo>
                    <a:lnTo>
                      <a:pt x="280474" y="28639"/>
                    </a:lnTo>
                    <a:lnTo>
                      <a:pt x="275271" y="64790"/>
                    </a:lnTo>
                    <a:lnTo>
                      <a:pt x="270326" y="102547"/>
                    </a:lnTo>
                    <a:close/>
                    <a:moveTo>
                      <a:pt x="148361" y="194564"/>
                    </a:moveTo>
                    <a:cubicBezTo>
                      <a:pt x="148040" y="194564"/>
                      <a:pt x="147719" y="194435"/>
                      <a:pt x="147526" y="194178"/>
                    </a:cubicBezTo>
                    <a:cubicBezTo>
                      <a:pt x="147398" y="194243"/>
                      <a:pt x="147205" y="194307"/>
                      <a:pt x="147013" y="194307"/>
                    </a:cubicBezTo>
                    <a:cubicBezTo>
                      <a:pt x="146370" y="194307"/>
                      <a:pt x="145857" y="193793"/>
                      <a:pt x="145857" y="193151"/>
                    </a:cubicBezTo>
                    <a:cubicBezTo>
                      <a:pt x="145857" y="192509"/>
                      <a:pt x="146370" y="191995"/>
                      <a:pt x="147013" y="191995"/>
                    </a:cubicBezTo>
                    <a:lnTo>
                      <a:pt x="147013" y="191995"/>
                    </a:lnTo>
                    <a:cubicBezTo>
                      <a:pt x="147334" y="191995"/>
                      <a:pt x="147655" y="192124"/>
                      <a:pt x="147848" y="192381"/>
                    </a:cubicBezTo>
                    <a:cubicBezTo>
                      <a:pt x="147976" y="192316"/>
                      <a:pt x="148169" y="192252"/>
                      <a:pt x="148361" y="192252"/>
                    </a:cubicBezTo>
                    <a:lnTo>
                      <a:pt x="148361" y="192252"/>
                    </a:lnTo>
                    <a:cubicBezTo>
                      <a:pt x="149004" y="192252"/>
                      <a:pt x="149517" y="192766"/>
                      <a:pt x="149517" y="193408"/>
                    </a:cubicBezTo>
                    <a:cubicBezTo>
                      <a:pt x="149453" y="194050"/>
                      <a:pt x="148939" y="194564"/>
                      <a:pt x="148361" y="194564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5" name="Forma libre: forma 84">
                <a:extLst>
                  <a:ext uri="{FF2B5EF4-FFF2-40B4-BE49-F238E27FC236}">
                    <a16:creationId xmlns:a16="http://schemas.microsoft.com/office/drawing/2014/main" id="{978A07A9-8DDC-4802-ACD8-9AF704780A0B}"/>
                  </a:ext>
                </a:extLst>
              </p:cNvPr>
              <p:cNvSpPr/>
              <p:nvPr/>
            </p:nvSpPr>
            <p:spPr>
              <a:xfrm>
                <a:off x="1264283" y="1635105"/>
                <a:ext cx="441230" cy="508112"/>
              </a:xfrm>
              <a:custGeom>
                <a:avLst/>
                <a:gdLst>
                  <a:gd name="connsiteX0" fmla="*/ 332240 w 441230"/>
                  <a:gd name="connsiteY0" fmla="*/ 157513 h 508112"/>
                  <a:gd name="connsiteX1" fmla="*/ 332689 w 441230"/>
                  <a:gd name="connsiteY1" fmla="*/ 64020 h 508112"/>
                  <a:gd name="connsiteX2" fmla="*/ 331597 w 441230"/>
                  <a:gd name="connsiteY2" fmla="*/ 58305 h 508112"/>
                  <a:gd name="connsiteX3" fmla="*/ 331662 w 441230"/>
                  <a:gd name="connsiteY3" fmla="*/ 57598 h 508112"/>
                  <a:gd name="connsiteX4" fmla="*/ 329028 w 441230"/>
                  <a:gd name="connsiteY4" fmla="*/ 56186 h 508112"/>
                  <a:gd name="connsiteX5" fmla="*/ 322413 w 441230"/>
                  <a:gd name="connsiteY5" fmla="*/ 54195 h 508112"/>
                  <a:gd name="connsiteX6" fmla="*/ 315220 w 441230"/>
                  <a:gd name="connsiteY6" fmla="*/ 53746 h 508112"/>
                  <a:gd name="connsiteX7" fmla="*/ 314899 w 441230"/>
                  <a:gd name="connsiteY7" fmla="*/ 53682 h 508112"/>
                  <a:gd name="connsiteX8" fmla="*/ 310339 w 441230"/>
                  <a:gd name="connsiteY8" fmla="*/ 51884 h 508112"/>
                  <a:gd name="connsiteX9" fmla="*/ 302503 w 441230"/>
                  <a:gd name="connsiteY9" fmla="*/ 47967 h 508112"/>
                  <a:gd name="connsiteX10" fmla="*/ 302310 w 441230"/>
                  <a:gd name="connsiteY10" fmla="*/ 47838 h 508112"/>
                  <a:gd name="connsiteX11" fmla="*/ 285869 w 441230"/>
                  <a:gd name="connsiteY11" fmla="*/ 34161 h 508112"/>
                  <a:gd name="connsiteX12" fmla="*/ 285547 w 441230"/>
                  <a:gd name="connsiteY12" fmla="*/ 33712 h 508112"/>
                  <a:gd name="connsiteX13" fmla="*/ 284648 w 441230"/>
                  <a:gd name="connsiteY13" fmla="*/ 31400 h 508112"/>
                  <a:gd name="connsiteX14" fmla="*/ 284584 w 441230"/>
                  <a:gd name="connsiteY14" fmla="*/ 30886 h 508112"/>
                  <a:gd name="connsiteX15" fmla="*/ 284841 w 441230"/>
                  <a:gd name="connsiteY15" fmla="*/ 28125 h 508112"/>
                  <a:gd name="connsiteX16" fmla="*/ 284905 w 441230"/>
                  <a:gd name="connsiteY16" fmla="*/ 27804 h 508112"/>
                  <a:gd name="connsiteX17" fmla="*/ 291521 w 441230"/>
                  <a:gd name="connsiteY17" fmla="*/ 11815 h 508112"/>
                  <a:gd name="connsiteX18" fmla="*/ 293062 w 441230"/>
                  <a:gd name="connsiteY18" fmla="*/ 4045 h 508112"/>
                  <a:gd name="connsiteX19" fmla="*/ 293319 w 441230"/>
                  <a:gd name="connsiteY19" fmla="*/ 0 h 508112"/>
                  <a:gd name="connsiteX20" fmla="*/ 288695 w 441230"/>
                  <a:gd name="connsiteY20" fmla="*/ 3339 h 508112"/>
                  <a:gd name="connsiteX21" fmla="*/ 285162 w 441230"/>
                  <a:gd name="connsiteY21" fmla="*/ 6678 h 508112"/>
                  <a:gd name="connsiteX22" fmla="*/ 283235 w 441230"/>
                  <a:gd name="connsiteY22" fmla="*/ 8155 h 508112"/>
                  <a:gd name="connsiteX23" fmla="*/ 280345 w 441230"/>
                  <a:gd name="connsiteY23" fmla="*/ 9632 h 508112"/>
                  <a:gd name="connsiteX24" fmla="*/ 279960 w 441230"/>
                  <a:gd name="connsiteY24" fmla="*/ 9760 h 508112"/>
                  <a:gd name="connsiteX25" fmla="*/ 271033 w 441230"/>
                  <a:gd name="connsiteY25" fmla="*/ 10659 h 508112"/>
                  <a:gd name="connsiteX26" fmla="*/ 264353 w 441230"/>
                  <a:gd name="connsiteY26" fmla="*/ 12457 h 508112"/>
                  <a:gd name="connsiteX27" fmla="*/ 259215 w 441230"/>
                  <a:gd name="connsiteY27" fmla="*/ 14255 h 508112"/>
                  <a:gd name="connsiteX28" fmla="*/ 258894 w 441230"/>
                  <a:gd name="connsiteY28" fmla="*/ 14319 h 508112"/>
                  <a:gd name="connsiteX29" fmla="*/ 255683 w 441230"/>
                  <a:gd name="connsiteY29" fmla="*/ 14576 h 508112"/>
                  <a:gd name="connsiteX30" fmla="*/ 253113 w 441230"/>
                  <a:gd name="connsiteY30" fmla="*/ 14576 h 508112"/>
                  <a:gd name="connsiteX31" fmla="*/ 251700 w 441230"/>
                  <a:gd name="connsiteY31" fmla="*/ 15154 h 508112"/>
                  <a:gd name="connsiteX32" fmla="*/ 251251 w 441230"/>
                  <a:gd name="connsiteY32" fmla="*/ 15218 h 508112"/>
                  <a:gd name="connsiteX33" fmla="*/ 248746 w 441230"/>
                  <a:gd name="connsiteY33" fmla="*/ 15218 h 508112"/>
                  <a:gd name="connsiteX34" fmla="*/ 242902 w 441230"/>
                  <a:gd name="connsiteY34" fmla="*/ 16117 h 508112"/>
                  <a:gd name="connsiteX35" fmla="*/ 240461 w 441230"/>
                  <a:gd name="connsiteY35" fmla="*/ 17337 h 508112"/>
                  <a:gd name="connsiteX36" fmla="*/ 238342 w 441230"/>
                  <a:gd name="connsiteY36" fmla="*/ 19456 h 508112"/>
                  <a:gd name="connsiteX37" fmla="*/ 236929 w 441230"/>
                  <a:gd name="connsiteY37" fmla="*/ 20676 h 508112"/>
                  <a:gd name="connsiteX38" fmla="*/ 236672 w 441230"/>
                  <a:gd name="connsiteY38" fmla="*/ 20869 h 508112"/>
                  <a:gd name="connsiteX39" fmla="*/ 234617 w 441230"/>
                  <a:gd name="connsiteY39" fmla="*/ 21768 h 508112"/>
                  <a:gd name="connsiteX40" fmla="*/ 234360 w 441230"/>
                  <a:gd name="connsiteY40" fmla="*/ 21832 h 508112"/>
                  <a:gd name="connsiteX41" fmla="*/ 228772 w 441230"/>
                  <a:gd name="connsiteY41" fmla="*/ 22924 h 508112"/>
                  <a:gd name="connsiteX42" fmla="*/ 225689 w 441230"/>
                  <a:gd name="connsiteY42" fmla="*/ 24272 h 508112"/>
                  <a:gd name="connsiteX43" fmla="*/ 215349 w 441230"/>
                  <a:gd name="connsiteY43" fmla="*/ 26584 h 508112"/>
                  <a:gd name="connsiteX44" fmla="*/ 210660 w 441230"/>
                  <a:gd name="connsiteY44" fmla="*/ 29024 h 508112"/>
                  <a:gd name="connsiteX45" fmla="*/ 210339 w 441230"/>
                  <a:gd name="connsiteY45" fmla="*/ 29152 h 508112"/>
                  <a:gd name="connsiteX46" fmla="*/ 207577 w 441230"/>
                  <a:gd name="connsiteY46" fmla="*/ 29602 h 508112"/>
                  <a:gd name="connsiteX47" fmla="*/ 205201 w 441230"/>
                  <a:gd name="connsiteY47" fmla="*/ 29859 h 508112"/>
                  <a:gd name="connsiteX48" fmla="*/ 204944 w 441230"/>
                  <a:gd name="connsiteY48" fmla="*/ 29859 h 508112"/>
                  <a:gd name="connsiteX49" fmla="*/ 204944 w 441230"/>
                  <a:gd name="connsiteY49" fmla="*/ 29859 h 508112"/>
                  <a:gd name="connsiteX50" fmla="*/ 202889 w 441230"/>
                  <a:gd name="connsiteY50" fmla="*/ 29602 h 508112"/>
                  <a:gd name="connsiteX51" fmla="*/ 202632 w 441230"/>
                  <a:gd name="connsiteY51" fmla="*/ 29538 h 508112"/>
                  <a:gd name="connsiteX52" fmla="*/ 200834 w 441230"/>
                  <a:gd name="connsiteY52" fmla="*/ 28831 h 508112"/>
                  <a:gd name="connsiteX53" fmla="*/ 200577 w 441230"/>
                  <a:gd name="connsiteY53" fmla="*/ 28703 h 508112"/>
                  <a:gd name="connsiteX54" fmla="*/ 199357 w 441230"/>
                  <a:gd name="connsiteY54" fmla="*/ 27868 h 508112"/>
                  <a:gd name="connsiteX55" fmla="*/ 196402 w 441230"/>
                  <a:gd name="connsiteY55" fmla="*/ 27098 h 508112"/>
                  <a:gd name="connsiteX56" fmla="*/ 194604 w 441230"/>
                  <a:gd name="connsiteY56" fmla="*/ 27483 h 508112"/>
                  <a:gd name="connsiteX57" fmla="*/ 194219 w 441230"/>
                  <a:gd name="connsiteY57" fmla="*/ 27483 h 508112"/>
                  <a:gd name="connsiteX58" fmla="*/ 188502 w 441230"/>
                  <a:gd name="connsiteY58" fmla="*/ 26777 h 508112"/>
                  <a:gd name="connsiteX59" fmla="*/ 174501 w 441230"/>
                  <a:gd name="connsiteY59" fmla="*/ 27226 h 508112"/>
                  <a:gd name="connsiteX60" fmla="*/ 174244 w 441230"/>
                  <a:gd name="connsiteY60" fmla="*/ 27226 h 508112"/>
                  <a:gd name="connsiteX61" fmla="*/ 172125 w 441230"/>
                  <a:gd name="connsiteY61" fmla="*/ 26841 h 508112"/>
                  <a:gd name="connsiteX62" fmla="*/ 171547 w 441230"/>
                  <a:gd name="connsiteY62" fmla="*/ 27162 h 508112"/>
                  <a:gd name="connsiteX63" fmla="*/ 169427 w 441230"/>
                  <a:gd name="connsiteY63" fmla="*/ 30180 h 508112"/>
                  <a:gd name="connsiteX64" fmla="*/ 162876 w 441230"/>
                  <a:gd name="connsiteY64" fmla="*/ 36473 h 508112"/>
                  <a:gd name="connsiteX65" fmla="*/ 158894 w 441230"/>
                  <a:gd name="connsiteY65" fmla="*/ 39298 h 508112"/>
                  <a:gd name="connsiteX66" fmla="*/ 153756 w 441230"/>
                  <a:gd name="connsiteY66" fmla="*/ 42123 h 508112"/>
                  <a:gd name="connsiteX67" fmla="*/ 145600 w 441230"/>
                  <a:gd name="connsiteY67" fmla="*/ 44949 h 508112"/>
                  <a:gd name="connsiteX68" fmla="*/ 133204 w 441230"/>
                  <a:gd name="connsiteY68" fmla="*/ 51691 h 508112"/>
                  <a:gd name="connsiteX69" fmla="*/ 126139 w 441230"/>
                  <a:gd name="connsiteY69" fmla="*/ 56764 h 508112"/>
                  <a:gd name="connsiteX70" fmla="*/ 123506 w 441230"/>
                  <a:gd name="connsiteY70" fmla="*/ 59653 h 508112"/>
                  <a:gd name="connsiteX71" fmla="*/ 120231 w 441230"/>
                  <a:gd name="connsiteY71" fmla="*/ 62479 h 508112"/>
                  <a:gd name="connsiteX72" fmla="*/ 117340 w 441230"/>
                  <a:gd name="connsiteY72" fmla="*/ 64213 h 508112"/>
                  <a:gd name="connsiteX73" fmla="*/ 116570 w 441230"/>
                  <a:gd name="connsiteY73" fmla="*/ 64341 h 508112"/>
                  <a:gd name="connsiteX74" fmla="*/ 113808 w 441230"/>
                  <a:gd name="connsiteY74" fmla="*/ 63891 h 508112"/>
                  <a:gd name="connsiteX75" fmla="*/ 112074 w 441230"/>
                  <a:gd name="connsiteY75" fmla="*/ 63378 h 508112"/>
                  <a:gd name="connsiteX76" fmla="*/ 111560 w 441230"/>
                  <a:gd name="connsiteY76" fmla="*/ 63057 h 508112"/>
                  <a:gd name="connsiteX77" fmla="*/ 108798 w 441230"/>
                  <a:gd name="connsiteY77" fmla="*/ 60039 h 508112"/>
                  <a:gd name="connsiteX78" fmla="*/ 103789 w 441230"/>
                  <a:gd name="connsiteY78" fmla="*/ 58112 h 508112"/>
                  <a:gd name="connsiteX79" fmla="*/ 103468 w 441230"/>
                  <a:gd name="connsiteY79" fmla="*/ 57920 h 508112"/>
                  <a:gd name="connsiteX80" fmla="*/ 99614 w 441230"/>
                  <a:gd name="connsiteY80" fmla="*/ 54837 h 508112"/>
                  <a:gd name="connsiteX81" fmla="*/ 98458 w 441230"/>
                  <a:gd name="connsiteY81" fmla="*/ 55159 h 508112"/>
                  <a:gd name="connsiteX82" fmla="*/ 97816 w 441230"/>
                  <a:gd name="connsiteY82" fmla="*/ 67102 h 508112"/>
                  <a:gd name="connsiteX83" fmla="*/ 97109 w 441230"/>
                  <a:gd name="connsiteY83" fmla="*/ 71533 h 508112"/>
                  <a:gd name="connsiteX84" fmla="*/ 96146 w 441230"/>
                  <a:gd name="connsiteY84" fmla="*/ 75064 h 508112"/>
                  <a:gd name="connsiteX85" fmla="*/ 95953 w 441230"/>
                  <a:gd name="connsiteY85" fmla="*/ 75450 h 508112"/>
                  <a:gd name="connsiteX86" fmla="*/ 91843 w 441230"/>
                  <a:gd name="connsiteY86" fmla="*/ 80715 h 508112"/>
                  <a:gd name="connsiteX87" fmla="*/ 90622 w 441230"/>
                  <a:gd name="connsiteY87" fmla="*/ 82962 h 508112"/>
                  <a:gd name="connsiteX88" fmla="*/ 89274 w 441230"/>
                  <a:gd name="connsiteY88" fmla="*/ 88099 h 508112"/>
                  <a:gd name="connsiteX89" fmla="*/ 85998 w 441230"/>
                  <a:gd name="connsiteY89" fmla="*/ 95805 h 508112"/>
                  <a:gd name="connsiteX90" fmla="*/ 84200 w 441230"/>
                  <a:gd name="connsiteY90" fmla="*/ 99208 h 508112"/>
                  <a:gd name="connsiteX91" fmla="*/ 83301 w 441230"/>
                  <a:gd name="connsiteY91" fmla="*/ 102933 h 508112"/>
                  <a:gd name="connsiteX92" fmla="*/ 82145 w 441230"/>
                  <a:gd name="connsiteY92" fmla="*/ 107299 h 508112"/>
                  <a:gd name="connsiteX93" fmla="*/ 75016 w 441230"/>
                  <a:gd name="connsiteY93" fmla="*/ 124123 h 508112"/>
                  <a:gd name="connsiteX94" fmla="*/ 74823 w 441230"/>
                  <a:gd name="connsiteY94" fmla="*/ 124380 h 508112"/>
                  <a:gd name="connsiteX95" fmla="*/ 73860 w 441230"/>
                  <a:gd name="connsiteY95" fmla="*/ 125535 h 508112"/>
                  <a:gd name="connsiteX96" fmla="*/ 73474 w 441230"/>
                  <a:gd name="connsiteY96" fmla="*/ 128168 h 508112"/>
                  <a:gd name="connsiteX97" fmla="*/ 73474 w 441230"/>
                  <a:gd name="connsiteY97" fmla="*/ 133177 h 508112"/>
                  <a:gd name="connsiteX98" fmla="*/ 75594 w 441230"/>
                  <a:gd name="connsiteY98" fmla="*/ 136773 h 508112"/>
                  <a:gd name="connsiteX99" fmla="*/ 75722 w 441230"/>
                  <a:gd name="connsiteY99" fmla="*/ 136965 h 508112"/>
                  <a:gd name="connsiteX100" fmla="*/ 76107 w 441230"/>
                  <a:gd name="connsiteY100" fmla="*/ 138185 h 508112"/>
                  <a:gd name="connsiteX101" fmla="*/ 77842 w 441230"/>
                  <a:gd name="connsiteY101" fmla="*/ 141011 h 508112"/>
                  <a:gd name="connsiteX102" fmla="*/ 78998 w 441230"/>
                  <a:gd name="connsiteY102" fmla="*/ 143258 h 508112"/>
                  <a:gd name="connsiteX103" fmla="*/ 80282 w 441230"/>
                  <a:gd name="connsiteY103" fmla="*/ 144735 h 508112"/>
                  <a:gd name="connsiteX104" fmla="*/ 80475 w 441230"/>
                  <a:gd name="connsiteY104" fmla="*/ 145120 h 508112"/>
                  <a:gd name="connsiteX105" fmla="*/ 81181 w 441230"/>
                  <a:gd name="connsiteY105" fmla="*/ 147175 h 508112"/>
                  <a:gd name="connsiteX106" fmla="*/ 81181 w 441230"/>
                  <a:gd name="connsiteY106" fmla="*/ 147881 h 508112"/>
                  <a:gd name="connsiteX107" fmla="*/ 80732 w 441230"/>
                  <a:gd name="connsiteY107" fmla="*/ 149230 h 508112"/>
                  <a:gd name="connsiteX108" fmla="*/ 79961 w 441230"/>
                  <a:gd name="connsiteY108" fmla="*/ 149936 h 508112"/>
                  <a:gd name="connsiteX109" fmla="*/ 78355 w 441230"/>
                  <a:gd name="connsiteY109" fmla="*/ 150386 h 508112"/>
                  <a:gd name="connsiteX110" fmla="*/ 77649 w 441230"/>
                  <a:gd name="connsiteY110" fmla="*/ 150386 h 508112"/>
                  <a:gd name="connsiteX111" fmla="*/ 75851 w 441230"/>
                  <a:gd name="connsiteY111" fmla="*/ 149679 h 508112"/>
                  <a:gd name="connsiteX112" fmla="*/ 75401 w 441230"/>
                  <a:gd name="connsiteY112" fmla="*/ 149358 h 508112"/>
                  <a:gd name="connsiteX113" fmla="*/ 74245 w 441230"/>
                  <a:gd name="connsiteY113" fmla="*/ 148010 h 508112"/>
                  <a:gd name="connsiteX114" fmla="*/ 73988 w 441230"/>
                  <a:gd name="connsiteY114" fmla="*/ 147560 h 508112"/>
                  <a:gd name="connsiteX115" fmla="*/ 72896 w 441230"/>
                  <a:gd name="connsiteY115" fmla="*/ 142873 h 508112"/>
                  <a:gd name="connsiteX116" fmla="*/ 72511 w 441230"/>
                  <a:gd name="connsiteY116" fmla="*/ 143258 h 508112"/>
                  <a:gd name="connsiteX117" fmla="*/ 72318 w 441230"/>
                  <a:gd name="connsiteY117" fmla="*/ 144799 h 508112"/>
                  <a:gd name="connsiteX118" fmla="*/ 72511 w 441230"/>
                  <a:gd name="connsiteY118" fmla="*/ 146276 h 508112"/>
                  <a:gd name="connsiteX119" fmla="*/ 72511 w 441230"/>
                  <a:gd name="connsiteY119" fmla="*/ 146661 h 508112"/>
                  <a:gd name="connsiteX120" fmla="*/ 72254 w 441230"/>
                  <a:gd name="connsiteY120" fmla="*/ 147817 h 508112"/>
                  <a:gd name="connsiteX121" fmla="*/ 71740 w 441230"/>
                  <a:gd name="connsiteY121" fmla="*/ 148523 h 508112"/>
                  <a:gd name="connsiteX122" fmla="*/ 70905 w 441230"/>
                  <a:gd name="connsiteY122" fmla="*/ 148716 h 508112"/>
                  <a:gd name="connsiteX123" fmla="*/ 69043 w 441230"/>
                  <a:gd name="connsiteY123" fmla="*/ 148331 h 508112"/>
                  <a:gd name="connsiteX124" fmla="*/ 68657 w 441230"/>
                  <a:gd name="connsiteY124" fmla="*/ 148588 h 508112"/>
                  <a:gd name="connsiteX125" fmla="*/ 68400 w 441230"/>
                  <a:gd name="connsiteY125" fmla="*/ 149358 h 508112"/>
                  <a:gd name="connsiteX126" fmla="*/ 68400 w 441230"/>
                  <a:gd name="connsiteY126" fmla="*/ 149358 h 508112"/>
                  <a:gd name="connsiteX127" fmla="*/ 68400 w 441230"/>
                  <a:gd name="connsiteY127" fmla="*/ 152569 h 508112"/>
                  <a:gd name="connsiteX128" fmla="*/ 68143 w 441230"/>
                  <a:gd name="connsiteY128" fmla="*/ 154110 h 508112"/>
                  <a:gd name="connsiteX129" fmla="*/ 68079 w 441230"/>
                  <a:gd name="connsiteY129" fmla="*/ 154431 h 508112"/>
                  <a:gd name="connsiteX130" fmla="*/ 66281 w 441230"/>
                  <a:gd name="connsiteY130" fmla="*/ 158284 h 508112"/>
                  <a:gd name="connsiteX131" fmla="*/ 64611 w 441230"/>
                  <a:gd name="connsiteY131" fmla="*/ 160724 h 508112"/>
                  <a:gd name="connsiteX132" fmla="*/ 64354 w 441230"/>
                  <a:gd name="connsiteY132" fmla="*/ 160981 h 508112"/>
                  <a:gd name="connsiteX133" fmla="*/ 61464 w 441230"/>
                  <a:gd name="connsiteY133" fmla="*/ 162971 h 508112"/>
                  <a:gd name="connsiteX134" fmla="*/ 54720 w 441230"/>
                  <a:gd name="connsiteY134" fmla="*/ 170163 h 508112"/>
                  <a:gd name="connsiteX135" fmla="*/ 54142 w 441230"/>
                  <a:gd name="connsiteY135" fmla="*/ 170484 h 508112"/>
                  <a:gd name="connsiteX136" fmla="*/ 52344 w 441230"/>
                  <a:gd name="connsiteY136" fmla="*/ 170934 h 508112"/>
                  <a:gd name="connsiteX137" fmla="*/ 51894 w 441230"/>
                  <a:gd name="connsiteY137" fmla="*/ 170934 h 508112"/>
                  <a:gd name="connsiteX138" fmla="*/ 50289 w 441230"/>
                  <a:gd name="connsiteY138" fmla="*/ 170677 h 508112"/>
                  <a:gd name="connsiteX139" fmla="*/ 48041 w 441230"/>
                  <a:gd name="connsiteY139" fmla="*/ 169970 h 508112"/>
                  <a:gd name="connsiteX140" fmla="*/ 46114 w 441230"/>
                  <a:gd name="connsiteY140" fmla="*/ 169585 h 508112"/>
                  <a:gd name="connsiteX141" fmla="*/ 43673 w 441230"/>
                  <a:gd name="connsiteY141" fmla="*/ 170163 h 508112"/>
                  <a:gd name="connsiteX142" fmla="*/ 41939 w 441230"/>
                  <a:gd name="connsiteY142" fmla="*/ 171704 h 508112"/>
                  <a:gd name="connsiteX143" fmla="*/ 39756 w 441230"/>
                  <a:gd name="connsiteY143" fmla="*/ 174979 h 508112"/>
                  <a:gd name="connsiteX144" fmla="*/ 38728 w 441230"/>
                  <a:gd name="connsiteY144" fmla="*/ 177547 h 508112"/>
                  <a:gd name="connsiteX145" fmla="*/ 37508 w 441230"/>
                  <a:gd name="connsiteY145" fmla="*/ 179731 h 508112"/>
                  <a:gd name="connsiteX146" fmla="*/ 37315 w 441230"/>
                  <a:gd name="connsiteY146" fmla="*/ 179988 h 508112"/>
                  <a:gd name="connsiteX147" fmla="*/ 32498 w 441230"/>
                  <a:gd name="connsiteY147" fmla="*/ 184996 h 508112"/>
                  <a:gd name="connsiteX148" fmla="*/ 27810 w 441230"/>
                  <a:gd name="connsiteY148" fmla="*/ 188720 h 508112"/>
                  <a:gd name="connsiteX149" fmla="*/ 0 w 441230"/>
                  <a:gd name="connsiteY149" fmla="*/ 217680 h 508112"/>
                  <a:gd name="connsiteX150" fmla="*/ 1220 w 441230"/>
                  <a:gd name="connsiteY150" fmla="*/ 218322 h 508112"/>
                  <a:gd name="connsiteX151" fmla="*/ 1670 w 441230"/>
                  <a:gd name="connsiteY151" fmla="*/ 218772 h 508112"/>
                  <a:gd name="connsiteX152" fmla="*/ 3468 w 441230"/>
                  <a:gd name="connsiteY152" fmla="*/ 222175 h 508112"/>
                  <a:gd name="connsiteX153" fmla="*/ 3597 w 441230"/>
                  <a:gd name="connsiteY153" fmla="*/ 222560 h 508112"/>
                  <a:gd name="connsiteX154" fmla="*/ 4496 w 441230"/>
                  <a:gd name="connsiteY154" fmla="*/ 228532 h 508112"/>
                  <a:gd name="connsiteX155" fmla="*/ 5459 w 441230"/>
                  <a:gd name="connsiteY155" fmla="*/ 230651 h 508112"/>
                  <a:gd name="connsiteX156" fmla="*/ 7001 w 441230"/>
                  <a:gd name="connsiteY156" fmla="*/ 231871 h 508112"/>
                  <a:gd name="connsiteX157" fmla="*/ 7129 w 441230"/>
                  <a:gd name="connsiteY157" fmla="*/ 231807 h 508112"/>
                  <a:gd name="connsiteX158" fmla="*/ 7643 w 441230"/>
                  <a:gd name="connsiteY158" fmla="*/ 230844 h 508112"/>
                  <a:gd name="connsiteX159" fmla="*/ 8221 w 441230"/>
                  <a:gd name="connsiteY159" fmla="*/ 230266 h 508112"/>
                  <a:gd name="connsiteX160" fmla="*/ 9377 w 441230"/>
                  <a:gd name="connsiteY160" fmla="*/ 229816 h 508112"/>
                  <a:gd name="connsiteX161" fmla="*/ 10405 w 441230"/>
                  <a:gd name="connsiteY161" fmla="*/ 229881 h 508112"/>
                  <a:gd name="connsiteX162" fmla="*/ 12909 w 441230"/>
                  <a:gd name="connsiteY162" fmla="*/ 231486 h 508112"/>
                  <a:gd name="connsiteX163" fmla="*/ 13166 w 441230"/>
                  <a:gd name="connsiteY163" fmla="*/ 231743 h 508112"/>
                  <a:gd name="connsiteX164" fmla="*/ 14965 w 441230"/>
                  <a:gd name="connsiteY164" fmla="*/ 234054 h 508112"/>
                  <a:gd name="connsiteX165" fmla="*/ 15157 w 441230"/>
                  <a:gd name="connsiteY165" fmla="*/ 234376 h 508112"/>
                  <a:gd name="connsiteX166" fmla="*/ 16056 w 441230"/>
                  <a:gd name="connsiteY166" fmla="*/ 236687 h 508112"/>
                  <a:gd name="connsiteX167" fmla="*/ 16121 w 441230"/>
                  <a:gd name="connsiteY167" fmla="*/ 237201 h 508112"/>
                  <a:gd name="connsiteX168" fmla="*/ 15864 w 441230"/>
                  <a:gd name="connsiteY168" fmla="*/ 239705 h 508112"/>
                  <a:gd name="connsiteX169" fmla="*/ 15671 w 441230"/>
                  <a:gd name="connsiteY169" fmla="*/ 240219 h 508112"/>
                  <a:gd name="connsiteX170" fmla="*/ 14515 w 441230"/>
                  <a:gd name="connsiteY170" fmla="*/ 241953 h 508112"/>
                  <a:gd name="connsiteX171" fmla="*/ 14515 w 441230"/>
                  <a:gd name="connsiteY171" fmla="*/ 244714 h 508112"/>
                  <a:gd name="connsiteX172" fmla="*/ 19075 w 441230"/>
                  <a:gd name="connsiteY172" fmla="*/ 248245 h 508112"/>
                  <a:gd name="connsiteX173" fmla="*/ 24920 w 441230"/>
                  <a:gd name="connsiteY173" fmla="*/ 251841 h 508112"/>
                  <a:gd name="connsiteX174" fmla="*/ 28516 w 441230"/>
                  <a:gd name="connsiteY174" fmla="*/ 254923 h 508112"/>
                  <a:gd name="connsiteX175" fmla="*/ 28902 w 441230"/>
                  <a:gd name="connsiteY175" fmla="*/ 255887 h 508112"/>
                  <a:gd name="connsiteX176" fmla="*/ 28645 w 441230"/>
                  <a:gd name="connsiteY176" fmla="*/ 258198 h 508112"/>
                  <a:gd name="connsiteX177" fmla="*/ 27938 w 441230"/>
                  <a:gd name="connsiteY177" fmla="*/ 261088 h 508112"/>
                  <a:gd name="connsiteX178" fmla="*/ 27553 w 441230"/>
                  <a:gd name="connsiteY178" fmla="*/ 263207 h 508112"/>
                  <a:gd name="connsiteX179" fmla="*/ 27874 w 441230"/>
                  <a:gd name="connsiteY179" fmla="*/ 264234 h 508112"/>
                  <a:gd name="connsiteX180" fmla="*/ 28966 w 441230"/>
                  <a:gd name="connsiteY180" fmla="*/ 264234 h 508112"/>
                  <a:gd name="connsiteX181" fmla="*/ 28966 w 441230"/>
                  <a:gd name="connsiteY181" fmla="*/ 264234 h 508112"/>
                  <a:gd name="connsiteX182" fmla="*/ 33462 w 441230"/>
                  <a:gd name="connsiteY182" fmla="*/ 261216 h 508112"/>
                  <a:gd name="connsiteX183" fmla="*/ 34297 w 441230"/>
                  <a:gd name="connsiteY183" fmla="*/ 261024 h 508112"/>
                  <a:gd name="connsiteX184" fmla="*/ 36609 w 441230"/>
                  <a:gd name="connsiteY184" fmla="*/ 261473 h 508112"/>
                  <a:gd name="connsiteX185" fmla="*/ 37379 w 441230"/>
                  <a:gd name="connsiteY185" fmla="*/ 261987 h 508112"/>
                  <a:gd name="connsiteX186" fmla="*/ 38985 w 441230"/>
                  <a:gd name="connsiteY186" fmla="*/ 264748 h 508112"/>
                  <a:gd name="connsiteX187" fmla="*/ 40141 w 441230"/>
                  <a:gd name="connsiteY187" fmla="*/ 267445 h 508112"/>
                  <a:gd name="connsiteX188" fmla="*/ 41618 w 441230"/>
                  <a:gd name="connsiteY188" fmla="*/ 269114 h 508112"/>
                  <a:gd name="connsiteX189" fmla="*/ 44765 w 441230"/>
                  <a:gd name="connsiteY189" fmla="*/ 270142 h 508112"/>
                  <a:gd name="connsiteX190" fmla="*/ 45086 w 441230"/>
                  <a:gd name="connsiteY190" fmla="*/ 270334 h 508112"/>
                  <a:gd name="connsiteX191" fmla="*/ 46885 w 441230"/>
                  <a:gd name="connsiteY191" fmla="*/ 271683 h 508112"/>
                  <a:gd name="connsiteX192" fmla="*/ 47206 w 441230"/>
                  <a:gd name="connsiteY192" fmla="*/ 272004 h 508112"/>
                  <a:gd name="connsiteX193" fmla="*/ 50417 w 441230"/>
                  <a:gd name="connsiteY193" fmla="*/ 277462 h 508112"/>
                  <a:gd name="connsiteX194" fmla="*/ 51959 w 441230"/>
                  <a:gd name="connsiteY194" fmla="*/ 279131 h 508112"/>
                  <a:gd name="connsiteX195" fmla="*/ 67244 w 441230"/>
                  <a:gd name="connsiteY195" fmla="*/ 286323 h 508112"/>
                  <a:gd name="connsiteX196" fmla="*/ 74823 w 441230"/>
                  <a:gd name="connsiteY196" fmla="*/ 291203 h 508112"/>
                  <a:gd name="connsiteX197" fmla="*/ 75979 w 441230"/>
                  <a:gd name="connsiteY197" fmla="*/ 291203 h 508112"/>
                  <a:gd name="connsiteX198" fmla="*/ 77328 w 441230"/>
                  <a:gd name="connsiteY198" fmla="*/ 290433 h 508112"/>
                  <a:gd name="connsiteX199" fmla="*/ 80025 w 441230"/>
                  <a:gd name="connsiteY199" fmla="*/ 289470 h 508112"/>
                  <a:gd name="connsiteX200" fmla="*/ 80603 w 441230"/>
                  <a:gd name="connsiteY200" fmla="*/ 289405 h 508112"/>
                  <a:gd name="connsiteX201" fmla="*/ 81952 w 441230"/>
                  <a:gd name="connsiteY201" fmla="*/ 289662 h 508112"/>
                  <a:gd name="connsiteX202" fmla="*/ 84842 w 441230"/>
                  <a:gd name="connsiteY202" fmla="*/ 290625 h 508112"/>
                  <a:gd name="connsiteX203" fmla="*/ 85870 w 441230"/>
                  <a:gd name="connsiteY203" fmla="*/ 290754 h 508112"/>
                  <a:gd name="connsiteX204" fmla="*/ 87283 w 441230"/>
                  <a:gd name="connsiteY204" fmla="*/ 290561 h 508112"/>
                  <a:gd name="connsiteX205" fmla="*/ 91907 w 441230"/>
                  <a:gd name="connsiteY205" fmla="*/ 289213 h 508112"/>
                  <a:gd name="connsiteX206" fmla="*/ 92485 w 441230"/>
                  <a:gd name="connsiteY206" fmla="*/ 289213 h 508112"/>
                  <a:gd name="connsiteX207" fmla="*/ 94283 w 441230"/>
                  <a:gd name="connsiteY207" fmla="*/ 289662 h 508112"/>
                  <a:gd name="connsiteX208" fmla="*/ 94669 w 441230"/>
                  <a:gd name="connsiteY208" fmla="*/ 289791 h 508112"/>
                  <a:gd name="connsiteX209" fmla="*/ 97944 w 441230"/>
                  <a:gd name="connsiteY209" fmla="*/ 291974 h 508112"/>
                  <a:gd name="connsiteX210" fmla="*/ 103082 w 441230"/>
                  <a:gd name="connsiteY210" fmla="*/ 293772 h 508112"/>
                  <a:gd name="connsiteX211" fmla="*/ 103468 w 441230"/>
                  <a:gd name="connsiteY211" fmla="*/ 294029 h 508112"/>
                  <a:gd name="connsiteX212" fmla="*/ 108285 w 441230"/>
                  <a:gd name="connsiteY212" fmla="*/ 298395 h 508112"/>
                  <a:gd name="connsiteX213" fmla="*/ 111624 w 441230"/>
                  <a:gd name="connsiteY213" fmla="*/ 301734 h 508112"/>
                  <a:gd name="connsiteX214" fmla="*/ 113744 w 441230"/>
                  <a:gd name="connsiteY214" fmla="*/ 302762 h 508112"/>
                  <a:gd name="connsiteX215" fmla="*/ 115992 w 441230"/>
                  <a:gd name="connsiteY215" fmla="*/ 303597 h 508112"/>
                  <a:gd name="connsiteX216" fmla="*/ 118368 w 441230"/>
                  <a:gd name="connsiteY216" fmla="*/ 303789 h 508112"/>
                  <a:gd name="connsiteX217" fmla="*/ 120552 w 441230"/>
                  <a:gd name="connsiteY217" fmla="*/ 303789 h 508112"/>
                  <a:gd name="connsiteX218" fmla="*/ 126717 w 441230"/>
                  <a:gd name="connsiteY218" fmla="*/ 300900 h 508112"/>
                  <a:gd name="connsiteX219" fmla="*/ 127167 w 441230"/>
                  <a:gd name="connsiteY219" fmla="*/ 300771 h 508112"/>
                  <a:gd name="connsiteX220" fmla="*/ 130378 w 441230"/>
                  <a:gd name="connsiteY220" fmla="*/ 300771 h 508112"/>
                  <a:gd name="connsiteX221" fmla="*/ 130378 w 441230"/>
                  <a:gd name="connsiteY221" fmla="*/ 300771 h 508112"/>
                  <a:gd name="connsiteX222" fmla="*/ 131277 w 441230"/>
                  <a:gd name="connsiteY222" fmla="*/ 301220 h 508112"/>
                  <a:gd name="connsiteX223" fmla="*/ 133589 w 441230"/>
                  <a:gd name="connsiteY223" fmla="*/ 304431 h 508112"/>
                  <a:gd name="connsiteX224" fmla="*/ 133782 w 441230"/>
                  <a:gd name="connsiteY224" fmla="*/ 304881 h 508112"/>
                  <a:gd name="connsiteX225" fmla="*/ 135131 w 441230"/>
                  <a:gd name="connsiteY225" fmla="*/ 311109 h 508112"/>
                  <a:gd name="connsiteX226" fmla="*/ 136223 w 441230"/>
                  <a:gd name="connsiteY226" fmla="*/ 313100 h 508112"/>
                  <a:gd name="connsiteX227" fmla="*/ 139241 w 441230"/>
                  <a:gd name="connsiteY227" fmla="*/ 314320 h 508112"/>
                  <a:gd name="connsiteX228" fmla="*/ 142131 w 441230"/>
                  <a:gd name="connsiteY228" fmla="*/ 315219 h 508112"/>
                  <a:gd name="connsiteX229" fmla="*/ 148233 w 441230"/>
                  <a:gd name="connsiteY229" fmla="*/ 318237 h 508112"/>
                  <a:gd name="connsiteX230" fmla="*/ 150545 w 441230"/>
                  <a:gd name="connsiteY230" fmla="*/ 319007 h 508112"/>
                  <a:gd name="connsiteX231" fmla="*/ 151894 w 441230"/>
                  <a:gd name="connsiteY231" fmla="*/ 318815 h 508112"/>
                  <a:gd name="connsiteX232" fmla="*/ 154912 w 441230"/>
                  <a:gd name="connsiteY232" fmla="*/ 317274 h 508112"/>
                  <a:gd name="connsiteX233" fmla="*/ 155426 w 441230"/>
                  <a:gd name="connsiteY233" fmla="*/ 317145 h 508112"/>
                  <a:gd name="connsiteX234" fmla="*/ 157481 w 441230"/>
                  <a:gd name="connsiteY234" fmla="*/ 317145 h 508112"/>
                  <a:gd name="connsiteX235" fmla="*/ 157481 w 441230"/>
                  <a:gd name="connsiteY235" fmla="*/ 317145 h 508112"/>
                  <a:gd name="connsiteX236" fmla="*/ 158059 w 441230"/>
                  <a:gd name="connsiteY236" fmla="*/ 317338 h 508112"/>
                  <a:gd name="connsiteX237" fmla="*/ 159858 w 441230"/>
                  <a:gd name="connsiteY237" fmla="*/ 318494 h 508112"/>
                  <a:gd name="connsiteX238" fmla="*/ 160115 w 441230"/>
                  <a:gd name="connsiteY238" fmla="*/ 318686 h 508112"/>
                  <a:gd name="connsiteX239" fmla="*/ 162170 w 441230"/>
                  <a:gd name="connsiteY239" fmla="*/ 320998 h 508112"/>
                  <a:gd name="connsiteX240" fmla="*/ 166794 w 441230"/>
                  <a:gd name="connsiteY240" fmla="*/ 327740 h 508112"/>
                  <a:gd name="connsiteX241" fmla="*/ 168014 w 441230"/>
                  <a:gd name="connsiteY241" fmla="*/ 330180 h 508112"/>
                  <a:gd name="connsiteX242" fmla="*/ 168785 w 441230"/>
                  <a:gd name="connsiteY242" fmla="*/ 332620 h 508112"/>
                  <a:gd name="connsiteX243" fmla="*/ 168849 w 441230"/>
                  <a:gd name="connsiteY243" fmla="*/ 332941 h 508112"/>
                  <a:gd name="connsiteX244" fmla="*/ 168849 w 441230"/>
                  <a:gd name="connsiteY244" fmla="*/ 335703 h 508112"/>
                  <a:gd name="connsiteX245" fmla="*/ 168785 w 441230"/>
                  <a:gd name="connsiteY245" fmla="*/ 335959 h 508112"/>
                  <a:gd name="connsiteX246" fmla="*/ 168079 w 441230"/>
                  <a:gd name="connsiteY246" fmla="*/ 338721 h 508112"/>
                  <a:gd name="connsiteX247" fmla="*/ 168014 w 441230"/>
                  <a:gd name="connsiteY247" fmla="*/ 338977 h 508112"/>
                  <a:gd name="connsiteX248" fmla="*/ 167244 w 441230"/>
                  <a:gd name="connsiteY248" fmla="*/ 340519 h 508112"/>
                  <a:gd name="connsiteX249" fmla="*/ 167372 w 441230"/>
                  <a:gd name="connsiteY249" fmla="*/ 341674 h 508112"/>
                  <a:gd name="connsiteX250" fmla="*/ 172896 w 441230"/>
                  <a:gd name="connsiteY250" fmla="*/ 348738 h 508112"/>
                  <a:gd name="connsiteX251" fmla="*/ 173088 w 441230"/>
                  <a:gd name="connsiteY251" fmla="*/ 349059 h 508112"/>
                  <a:gd name="connsiteX252" fmla="*/ 176749 w 441230"/>
                  <a:gd name="connsiteY252" fmla="*/ 359333 h 508112"/>
                  <a:gd name="connsiteX253" fmla="*/ 180346 w 441230"/>
                  <a:gd name="connsiteY253" fmla="*/ 367231 h 508112"/>
                  <a:gd name="connsiteX254" fmla="*/ 180924 w 441230"/>
                  <a:gd name="connsiteY254" fmla="*/ 368130 h 508112"/>
                  <a:gd name="connsiteX255" fmla="*/ 181759 w 441230"/>
                  <a:gd name="connsiteY255" fmla="*/ 368387 h 508112"/>
                  <a:gd name="connsiteX256" fmla="*/ 186961 w 441230"/>
                  <a:gd name="connsiteY256" fmla="*/ 368579 h 508112"/>
                  <a:gd name="connsiteX257" fmla="*/ 189080 w 441230"/>
                  <a:gd name="connsiteY257" fmla="*/ 368194 h 508112"/>
                  <a:gd name="connsiteX258" fmla="*/ 190365 w 441230"/>
                  <a:gd name="connsiteY258" fmla="*/ 367231 h 508112"/>
                  <a:gd name="connsiteX259" fmla="*/ 190943 w 441230"/>
                  <a:gd name="connsiteY259" fmla="*/ 365112 h 508112"/>
                  <a:gd name="connsiteX260" fmla="*/ 191072 w 441230"/>
                  <a:gd name="connsiteY260" fmla="*/ 364791 h 508112"/>
                  <a:gd name="connsiteX261" fmla="*/ 192677 w 441230"/>
                  <a:gd name="connsiteY261" fmla="*/ 362287 h 508112"/>
                  <a:gd name="connsiteX262" fmla="*/ 193576 w 441230"/>
                  <a:gd name="connsiteY262" fmla="*/ 361773 h 508112"/>
                  <a:gd name="connsiteX263" fmla="*/ 196531 w 441230"/>
                  <a:gd name="connsiteY263" fmla="*/ 361516 h 508112"/>
                  <a:gd name="connsiteX264" fmla="*/ 196980 w 441230"/>
                  <a:gd name="connsiteY264" fmla="*/ 361580 h 508112"/>
                  <a:gd name="connsiteX265" fmla="*/ 200384 w 441230"/>
                  <a:gd name="connsiteY265" fmla="*/ 362736 h 508112"/>
                  <a:gd name="connsiteX266" fmla="*/ 203274 w 441230"/>
                  <a:gd name="connsiteY266" fmla="*/ 364149 h 508112"/>
                  <a:gd name="connsiteX267" fmla="*/ 203467 w 441230"/>
                  <a:gd name="connsiteY267" fmla="*/ 364277 h 508112"/>
                  <a:gd name="connsiteX268" fmla="*/ 207642 w 441230"/>
                  <a:gd name="connsiteY268" fmla="*/ 367809 h 508112"/>
                  <a:gd name="connsiteX269" fmla="*/ 208926 w 441230"/>
                  <a:gd name="connsiteY269" fmla="*/ 368387 h 508112"/>
                  <a:gd name="connsiteX270" fmla="*/ 210403 w 441230"/>
                  <a:gd name="connsiteY270" fmla="*/ 368579 h 508112"/>
                  <a:gd name="connsiteX271" fmla="*/ 213615 w 441230"/>
                  <a:gd name="connsiteY271" fmla="*/ 367937 h 508112"/>
                  <a:gd name="connsiteX272" fmla="*/ 215670 w 441230"/>
                  <a:gd name="connsiteY272" fmla="*/ 367937 h 508112"/>
                  <a:gd name="connsiteX273" fmla="*/ 216248 w 441230"/>
                  <a:gd name="connsiteY273" fmla="*/ 368066 h 508112"/>
                  <a:gd name="connsiteX274" fmla="*/ 218303 w 441230"/>
                  <a:gd name="connsiteY274" fmla="*/ 369222 h 508112"/>
                  <a:gd name="connsiteX275" fmla="*/ 218624 w 441230"/>
                  <a:gd name="connsiteY275" fmla="*/ 369478 h 508112"/>
                  <a:gd name="connsiteX276" fmla="*/ 221643 w 441230"/>
                  <a:gd name="connsiteY276" fmla="*/ 373139 h 508112"/>
                  <a:gd name="connsiteX277" fmla="*/ 223184 w 441230"/>
                  <a:gd name="connsiteY277" fmla="*/ 373845 h 508112"/>
                  <a:gd name="connsiteX278" fmla="*/ 230634 w 441230"/>
                  <a:gd name="connsiteY278" fmla="*/ 373203 h 508112"/>
                  <a:gd name="connsiteX279" fmla="*/ 231020 w 441230"/>
                  <a:gd name="connsiteY279" fmla="*/ 373267 h 508112"/>
                  <a:gd name="connsiteX280" fmla="*/ 233525 w 441230"/>
                  <a:gd name="connsiteY280" fmla="*/ 373973 h 508112"/>
                  <a:gd name="connsiteX281" fmla="*/ 233846 w 441230"/>
                  <a:gd name="connsiteY281" fmla="*/ 374102 h 508112"/>
                  <a:gd name="connsiteX282" fmla="*/ 236351 w 441230"/>
                  <a:gd name="connsiteY282" fmla="*/ 375707 h 508112"/>
                  <a:gd name="connsiteX283" fmla="*/ 236608 w 441230"/>
                  <a:gd name="connsiteY283" fmla="*/ 375964 h 508112"/>
                  <a:gd name="connsiteX284" fmla="*/ 238920 w 441230"/>
                  <a:gd name="connsiteY284" fmla="*/ 378725 h 508112"/>
                  <a:gd name="connsiteX285" fmla="*/ 240846 w 441230"/>
                  <a:gd name="connsiteY285" fmla="*/ 381807 h 508112"/>
                  <a:gd name="connsiteX286" fmla="*/ 242067 w 441230"/>
                  <a:gd name="connsiteY286" fmla="*/ 384697 h 508112"/>
                  <a:gd name="connsiteX287" fmla="*/ 242131 w 441230"/>
                  <a:gd name="connsiteY287" fmla="*/ 385146 h 508112"/>
                  <a:gd name="connsiteX288" fmla="*/ 242131 w 441230"/>
                  <a:gd name="connsiteY288" fmla="*/ 387651 h 508112"/>
                  <a:gd name="connsiteX289" fmla="*/ 241746 w 441230"/>
                  <a:gd name="connsiteY289" fmla="*/ 389770 h 508112"/>
                  <a:gd name="connsiteX290" fmla="*/ 241938 w 441230"/>
                  <a:gd name="connsiteY290" fmla="*/ 390155 h 508112"/>
                  <a:gd name="connsiteX291" fmla="*/ 247847 w 441230"/>
                  <a:gd name="connsiteY291" fmla="*/ 389962 h 508112"/>
                  <a:gd name="connsiteX292" fmla="*/ 248104 w 441230"/>
                  <a:gd name="connsiteY292" fmla="*/ 389962 h 508112"/>
                  <a:gd name="connsiteX293" fmla="*/ 255875 w 441230"/>
                  <a:gd name="connsiteY293" fmla="*/ 391503 h 508112"/>
                  <a:gd name="connsiteX294" fmla="*/ 258187 w 441230"/>
                  <a:gd name="connsiteY294" fmla="*/ 391182 h 508112"/>
                  <a:gd name="connsiteX295" fmla="*/ 258765 w 441230"/>
                  <a:gd name="connsiteY295" fmla="*/ 390347 h 508112"/>
                  <a:gd name="connsiteX296" fmla="*/ 258380 w 441230"/>
                  <a:gd name="connsiteY296" fmla="*/ 386687 h 508112"/>
                  <a:gd name="connsiteX297" fmla="*/ 258637 w 441230"/>
                  <a:gd name="connsiteY297" fmla="*/ 385853 h 508112"/>
                  <a:gd name="connsiteX298" fmla="*/ 260243 w 441230"/>
                  <a:gd name="connsiteY298" fmla="*/ 383798 h 508112"/>
                  <a:gd name="connsiteX299" fmla="*/ 260628 w 441230"/>
                  <a:gd name="connsiteY299" fmla="*/ 383477 h 508112"/>
                  <a:gd name="connsiteX300" fmla="*/ 263839 w 441230"/>
                  <a:gd name="connsiteY300" fmla="*/ 381871 h 508112"/>
                  <a:gd name="connsiteX301" fmla="*/ 266729 w 441230"/>
                  <a:gd name="connsiteY301" fmla="*/ 380908 h 508112"/>
                  <a:gd name="connsiteX302" fmla="*/ 267115 w 441230"/>
                  <a:gd name="connsiteY302" fmla="*/ 380844 h 508112"/>
                  <a:gd name="connsiteX303" fmla="*/ 270069 w 441230"/>
                  <a:gd name="connsiteY303" fmla="*/ 380844 h 508112"/>
                  <a:gd name="connsiteX304" fmla="*/ 270069 w 441230"/>
                  <a:gd name="connsiteY304" fmla="*/ 380844 h 508112"/>
                  <a:gd name="connsiteX305" fmla="*/ 270390 w 441230"/>
                  <a:gd name="connsiteY305" fmla="*/ 380908 h 508112"/>
                  <a:gd name="connsiteX306" fmla="*/ 273794 w 441230"/>
                  <a:gd name="connsiteY306" fmla="*/ 381807 h 508112"/>
                  <a:gd name="connsiteX307" fmla="*/ 274115 w 441230"/>
                  <a:gd name="connsiteY307" fmla="*/ 381936 h 508112"/>
                  <a:gd name="connsiteX308" fmla="*/ 277519 w 441230"/>
                  <a:gd name="connsiteY308" fmla="*/ 383990 h 508112"/>
                  <a:gd name="connsiteX309" fmla="*/ 277969 w 441230"/>
                  <a:gd name="connsiteY309" fmla="*/ 384568 h 508112"/>
                  <a:gd name="connsiteX310" fmla="*/ 278675 w 441230"/>
                  <a:gd name="connsiteY310" fmla="*/ 386366 h 508112"/>
                  <a:gd name="connsiteX311" fmla="*/ 278547 w 441230"/>
                  <a:gd name="connsiteY311" fmla="*/ 387458 h 508112"/>
                  <a:gd name="connsiteX312" fmla="*/ 277198 w 441230"/>
                  <a:gd name="connsiteY312" fmla="*/ 389256 h 508112"/>
                  <a:gd name="connsiteX313" fmla="*/ 267500 w 441230"/>
                  <a:gd name="connsiteY313" fmla="*/ 398310 h 508112"/>
                  <a:gd name="connsiteX314" fmla="*/ 264674 w 441230"/>
                  <a:gd name="connsiteY314" fmla="*/ 402162 h 508112"/>
                  <a:gd name="connsiteX315" fmla="*/ 264803 w 441230"/>
                  <a:gd name="connsiteY315" fmla="*/ 404217 h 508112"/>
                  <a:gd name="connsiteX316" fmla="*/ 265188 w 441230"/>
                  <a:gd name="connsiteY316" fmla="*/ 404282 h 508112"/>
                  <a:gd name="connsiteX317" fmla="*/ 267179 w 441230"/>
                  <a:gd name="connsiteY317" fmla="*/ 403511 h 508112"/>
                  <a:gd name="connsiteX318" fmla="*/ 267500 w 441230"/>
                  <a:gd name="connsiteY318" fmla="*/ 403447 h 508112"/>
                  <a:gd name="connsiteX319" fmla="*/ 270262 w 441230"/>
                  <a:gd name="connsiteY319" fmla="*/ 403190 h 508112"/>
                  <a:gd name="connsiteX320" fmla="*/ 271097 w 441230"/>
                  <a:gd name="connsiteY320" fmla="*/ 403511 h 508112"/>
                  <a:gd name="connsiteX321" fmla="*/ 273409 w 441230"/>
                  <a:gd name="connsiteY321" fmla="*/ 405566 h 508112"/>
                  <a:gd name="connsiteX322" fmla="*/ 273730 w 441230"/>
                  <a:gd name="connsiteY322" fmla="*/ 406144 h 508112"/>
                  <a:gd name="connsiteX323" fmla="*/ 274436 w 441230"/>
                  <a:gd name="connsiteY323" fmla="*/ 408905 h 508112"/>
                  <a:gd name="connsiteX324" fmla="*/ 274501 w 441230"/>
                  <a:gd name="connsiteY324" fmla="*/ 409162 h 508112"/>
                  <a:gd name="connsiteX325" fmla="*/ 274501 w 441230"/>
                  <a:gd name="connsiteY325" fmla="*/ 412116 h 508112"/>
                  <a:gd name="connsiteX326" fmla="*/ 273601 w 441230"/>
                  <a:gd name="connsiteY326" fmla="*/ 418216 h 508112"/>
                  <a:gd name="connsiteX327" fmla="*/ 273601 w 441230"/>
                  <a:gd name="connsiteY327" fmla="*/ 420784 h 508112"/>
                  <a:gd name="connsiteX328" fmla="*/ 274051 w 441230"/>
                  <a:gd name="connsiteY328" fmla="*/ 423096 h 508112"/>
                  <a:gd name="connsiteX329" fmla="*/ 275592 w 441230"/>
                  <a:gd name="connsiteY329" fmla="*/ 427719 h 508112"/>
                  <a:gd name="connsiteX330" fmla="*/ 275657 w 441230"/>
                  <a:gd name="connsiteY330" fmla="*/ 428169 h 508112"/>
                  <a:gd name="connsiteX331" fmla="*/ 275400 w 441230"/>
                  <a:gd name="connsiteY331" fmla="*/ 430480 h 508112"/>
                  <a:gd name="connsiteX332" fmla="*/ 274950 w 441230"/>
                  <a:gd name="connsiteY332" fmla="*/ 431251 h 508112"/>
                  <a:gd name="connsiteX333" fmla="*/ 272895 w 441230"/>
                  <a:gd name="connsiteY333" fmla="*/ 432856 h 508112"/>
                  <a:gd name="connsiteX334" fmla="*/ 270711 w 441230"/>
                  <a:gd name="connsiteY334" fmla="*/ 434205 h 508112"/>
                  <a:gd name="connsiteX335" fmla="*/ 269555 w 441230"/>
                  <a:gd name="connsiteY335" fmla="*/ 435681 h 508112"/>
                  <a:gd name="connsiteX336" fmla="*/ 270711 w 441230"/>
                  <a:gd name="connsiteY336" fmla="*/ 440305 h 508112"/>
                  <a:gd name="connsiteX337" fmla="*/ 275271 w 441230"/>
                  <a:gd name="connsiteY337" fmla="*/ 445121 h 508112"/>
                  <a:gd name="connsiteX338" fmla="*/ 278611 w 441230"/>
                  <a:gd name="connsiteY338" fmla="*/ 450065 h 508112"/>
                  <a:gd name="connsiteX339" fmla="*/ 278611 w 441230"/>
                  <a:gd name="connsiteY339" fmla="*/ 451349 h 508112"/>
                  <a:gd name="connsiteX340" fmla="*/ 275207 w 441230"/>
                  <a:gd name="connsiteY340" fmla="*/ 456615 h 508112"/>
                  <a:gd name="connsiteX341" fmla="*/ 274886 w 441230"/>
                  <a:gd name="connsiteY341" fmla="*/ 456936 h 508112"/>
                  <a:gd name="connsiteX342" fmla="*/ 270455 w 441230"/>
                  <a:gd name="connsiteY342" fmla="*/ 459825 h 508112"/>
                  <a:gd name="connsiteX343" fmla="*/ 268977 w 441230"/>
                  <a:gd name="connsiteY343" fmla="*/ 461302 h 508112"/>
                  <a:gd name="connsiteX344" fmla="*/ 268656 w 441230"/>
                  <a:gd name="connsiteY344" fmla="*/ 463164 h 508112"/>
                  <a:gd name="connsiteX345" fmla="*/ 269427 w 441230"/>
                  <a:gd name="connsiteY345" fmla="*/ 465733 h 508112"/>
                  <a:gd name="connsiteX346" fmla="*/ 271289 w 441230"/>
                  <a:gd name="connsiteY346" fmla="*/ 468622 h 508112"/>
                  <a:gd name="connsiteX347" fmla="*/ 273473 w 441230"/>
                  <a:gd name="connsiteY347" fmla="*/ 470420 h 508112"/>
                  <a:gd name="connsiteX348" fmla="*/ 275400 w 441230"/>
                  <a:gd name="connsiteY348" fmla="*/ 469971 h 508112"/>
                  <a:gd name="connsiteX349" fmla="*/ 279061 w 441230"/>
                  <a:gd name="connsiteY349" fmla="*/ 466760 h 508112"/>
                  <a:gd name="connsiteX350" fmla="*/ 279382 w 441230"/>
                  <a:gd name="connsiteY350" fmla="*/ 466568 h 508112"/>
                  <a:gd name="connsiteX351" fmla="*/ 281437 w 441230"/>
                  <a:gd name="connsiteY351" fmla="*/ 465669 h 508112"/>
                  <a:gd name="connsiteX352" fmla="*/ 282914 w 441230"/>
                  <a:gd name="connsiteY352" fmla="*/ 466247 h 508112"/>
                  <a:gd name="connsiteX353" fmla="*/ 283813 w 441230"/>
                  <a:gd name="connsiteY353" fmla="*/ 468301 h 508112"/>
                  <a:gd name="connsiteX354" fmla="*/ 283878 w 441230"/>
                  <a:gd name="connsiteY354" fmla="*/ 469008 h 508112"/>
                  <a:gd name="connsiteX355" fmla="*/ 283428 w 441230"/>
                  <a:gd name="connsiteY355" fmla="*/ 471062 h 508112"/>
                  <a:gd name="connsiteX356" fmla="*/ 281630 w 441230"/>
                  <a:gd name="connsiteY356" fmla="*/ 475236 h 508112"/>
                  <a:gd name="connsiteX357" fmla="*/ 281501 w 441230"/>
                  <a:gd name="connsiteY357" fmla="*/ 476649 h 508112"/>
                  <a:gd name="connsiteX358" fmla="*/ 282529 w 441230"/>
                  <a:gd name="connsiteY358" fmla="*/ 477869 h 508112"/>
                  <a:gd name="connsiteX359" fmla="*/ 289722 w 441230"/>
                  <a:gd name="connsiteY359" fmla="*/ 483520 h 508112"/>
                  <a:gd name="connsiteX360" fmla="*/ 292227 w 441230"/>
                  <a:gd name="connsiteY360" fmla="*/ 484098 h 508112"/>
                  <a:gd name="connsiteX361" fmla="*/ 294732 w 441230"/>
                  <a:gd name="connsiteY361" fmla="*/ 483712 h 508112"/>
                  <a:gd name="connsiteX362" fmla="*/ 296980 w 441230"/>
                  <a:gd name="connsiteY362" fmla="*/ 482428 h 508112"/>
                  <a:gd name="connsiteX363" fmla="*/ 298007 w 441230"/>
                  <a:gd name="connsiteY363" fmla="*/ 480245 h 508112"/>
                  <a:gd name="connsiteX364" fmla="*/ 296530 w 441230"/>
                  <a:gd name="connsiteY364" fmla="*/ 476906 h 508112"/>
                  <a:gd name="connsiteX365" fmla="*/ 292869 w 441230"/>
                  <a:gd name="connsiteY365" fmla="*/ 474145 h 508112"/>
                  <a:gd name="connsiteX366" fmla="*/ 292612 w 441230"/>
                  <a:gd name="connsiteY366" fmla="*/ 473824 h 508112"/>
                  <a:gd name="connsiteX367" fmla="*/ 290300 w 441230"/>
                  <a:gd name="connsiteY367" fmla="*/ 470163 h 508112"/>
                  <a:gd name="connsiteX368" fmla="*/ 290364 w 441230"/>
                  <a:gd name="connsiteY368" fmla="*/ 468815 h 508112"/>
                  <a:gd name="connsiteX369" fmla="*/ 294218 w 441230"/>
                  <a:gd name="connsiteY369" fmla="*/ 463999 h 508112"/>
                  <a:gd name="connsiteX370" fmla="*/ 294539 w 441230"/>
                  <a:gd name="connsiteY370" fmla="*/ 463742 h 508112"/>
                  <a:gd name="connsiteX371" fmla="*/ 297044 w 441230"/>
                  <a:gd name="connsiteY371" fmla="*/ 462394 h 508112"/>
                  <a:gd name="connsiteX372" fmla="*/ 297558 w 441230"/>
                  <a:gd name="connsiteY372" fmla="*/ 462265 h 508112"/>
                  <a:gd name="connsiteX373" fmla="*/ 299356 w 441230"/>
                  <a:gd name="connsiteY373" fmla="*/ 462265 h 508112"/>
                  <a:gd name="connsiteX374" fmla="*/ 299870 w 441230"/>
                  <a:gd name="connsiteY374" fmla="*/ 462394 h 508112"/>
                  <a:gd name="connsiteX375" fmla="*/ 302824 w 441230"/>
                  <a:gd name="connsiteY375" fmla="*/ 463999 h 508112"/>
                  <a:gd name="connsiteX376" fmla="*/ 303852 w 441230"/>
                  <a:gd name="connsiteY376" fmla="*/ 464320 h 508112"/>
                  <a:gd name="connsiteX377" fmla="*/ 304751 w 441230"/>
                  <a:gd name="connsiteY377" fmla="*/ 464320 h 508112"/>
                  <a:gd name="connsiteX378" fmla="*/ 306357 w 441230"/>
                  <a:gd name="connsiteY378" fmla="*/ 463421 h 508112"/>
                  <a:gd name="connsiteX379" fmla="*/ 307577 w 441230"/>
                  <a:gd name="connsiteY379" fmla="*/ 461816 h 508112"/>
                  <a:gd name="connsiteX380" fmla="*/ 307834 w 441230"/>
                  <a:gd name="connsiteY380" fmla="*/ 461559 h 508112"/>
                  <a:gd name="connsiteX381" fmla="*/ 309439 w 441230"/>
                  <a:gd name="connsiteY381" fmla="*/ 460403 h 508112"/>
                  <a:gd name="connsiteX382" fmla="*/ 310596 w 441230"/>
                  <a:gd name="connsiteY382" fmla="*/ 460339 h 508112"/>
                  <a:gd name="connsiteX383" fmla="*/ 314834 w 441230"/>
                  <a:gd name="connsiteY383" fmla="*/ 462458 h 508112"/>
                  <a:gd name="connsiteX384" fmla="*/ 316569 w 441230"/>
                  <a:gd name="connsiteY384" fmla="*/ 462137 h 508112"/>
                  <a:gd name="connsiteX385" fmla="*/ 318688 w 441230"/>
                  <a:gd name="connsiteY385" fmla="*/ 460853 h 508112"/>
                  <a:gd name="connsiteX386" fmla="*/ 321385 w 441230"/>
                  <a:gd name="connsiteY386" fmla="*/ 459825 h 508112"/>
                  <a:gd name="connsiteX387" fmla="*/ 321707 w 441230"/>
                  <a:gd name="connsiteY387" fmla="*/ 459761 h 508112"/>
                  <a:gd name="connsiteX388" fmla="*/ 325111 w 441230"/>
                  <a:gd name="connsiteY388" fmla="*/ 459504 h 508112"/>
                  <a:gd name="connsiteX389" fmla="*/ 326138 w 441230"/>
                  <a:gd name="connsiteY389" fmla="*/ 460018 h 508112"/>
                  <a:gd name="connsiteX390" fmla="*/ 327037 w 441230"/>
                  <a:gd name="connsiteY390" fmla="*/ 461366 h 508112"/>
                  <a:gd name="connsiteX391" fmla="*/ 327166 w 441230"/>
                  <a:gd name="connsiteY391" fmla="*/ 462394 h 508112"/>
                  <a:gd name="connsiteX392" fmla="*/ 326459 w 441230"/>
                  <a:gd name="connsiteY392" fmla="*/ 464192 h 508112"/>
                  <a:gd name="connsiteX393" fmla="*/ 325239 w 441230"/>
                  <a:gd name="connsiteY393" fmla="*/ 466375 h 508112"/>
                  <a:gd name="connsiteX394" fmla="*/ 324982 w 441230"/>
                  <a:gd name="connsiteY394" fmla="*/ 466696 h 508112"/>
                  <a:gd name="connsiteX395" fmla="*/ 322349 w 441230"/>
                  <a:gd name="connsiteY395" fmla="*/ 468879 h 508112"/>
                  <a:gd name="connsiteX396" fmla="*/ 321642 w 441230"/>
                  <a:gd name="connsiteY396" fmla="*/ 469778 h 508112"/>
                  <a:gd name="connsiteX397" fmla="*/ 321514 w 441230"/>
                  <a:gd name="connsiteY397" fmla="*/ 470099 h 508112"/>
                  <a:gd name="connsiteX398" fmla="*/ 321514 w 441230"/>
                  <a:gd name="connsiteY398" fmla="*/ 473117 h 508112"/>
                  <a:gd name="connsiteX399" fmla="*/ 321450 w 441230"/>
                  <a:gd name="connsiteY399" fmla="*/ 473567 h 508112"/>
                  <a:gd name="connsiteX400" fmla="*/ 319459 w 441230"/>
                  <a:gd name="connsiteY400" fmla="*/ 478126 h 508112"/>
                  <a:gd name="connsiteX401" fmla="*/ 319459 w 441230"/>
                  <a:gd name="connsiteY401" fmla="*/ 479410 h 508112"/>
                  <a:gd name="connsiteX402" fmla="*/ 321257 w 441230"/>
                  <a:gd name="connsiteY402" fmla="*/ 480887 h 508112"/>
                  <a:gd name="connsiteX403" fmla="*/ 323505 w 441230"/>
                  <a:gd name="connsiteY403" fmla="*/ 481080 h 508112"/>
                  <a:gd name="connsiteX404" fmla="*/ 325624 w 441230"/>
                  <a:gd name="connsiteY404" fmla="*/ 479924 h 508112"/>
                  <a:gd name="connsiteX405" fmla="*/ 327808 w 441230"/>
                  <a:gd name="connsiteY405" fmla="*/ 477933 h 508112"/>
                  <a:gd name="connsiteX406" fmla="*/ 328001 w 441230"/>
                  <a:gd name="connsiteY406" fmla="*/ 477805 h 508112"/>
                  <a:gd name="connsiteX407" fmla="*/ 330505 w 441230"/>
                  <a:gd name="connsiteY407" fmla="*/ 476456 h 508112"/>
                  <a:gd name="connsiteX408" fmla="*/ 331019 w 441230"/>
                  <a:gd name="connsiteY408" fmla="*/ 476328 h 508112"/>
                  <a:gd name="connsiteX409" fmla="*/ 334680 w 441230"/>
                  <a:gd name="connsiteY409" fmla="*/ 476328 h 508112"/>
                  <a:gd name="connsiteX410" fmla="*/ 335130 w 441230"/>
                  <a:gd name="connsiteY410" fmla="*/ 476392 h 508112"/>
                  <a:gd name="connsiteX411" fmla="*/ 341745 w 441230"/>
                  <a:gd name="connsiteY411" fmla="*/ 479025 h 508112"/>
                  <a:gd name="connsiteX412" fmla="*/ 344314 w 441230"/>
                  <a:gd name="connsiteY412" fmla="*/ 479025 h 508112"/>
                  <a:gd name="connsiteX413" fmla="*/ 345534 w 441230"/>
                  <a:gd name="connsiteY413" fmla="*/ 478126 h 508112"/>
                  <a:gd name="connsiteX414" fmla="*/ 346562 w 441230"/>
                  <a:gd name="connsiteY414" fmla="*/ 474401 h 508112"/>
                  <a:gd name="connsiteX415" fmla="*/ 346819 w 441230"/>
                  <a:gd name="connsiteY415" fmla="*/ 473952 h 508112"/>
                  <a:gd name="connsiteX416" fmla="*/ 348168 w 441230"/>
                  <a:gd name="connsiteY416" fmla="*/ 472347 h 508112"/>
                  <a:gd name="connsiteX417" fmla="*/ 348617 w 441230"/>
                  <a:gd name="connsiteY417" fmla="*/ 472026 h 508112"/>
                  <a:gd name="connsiteX418" fmla="*/ 350929 w 441230"/>
                  <a:gd name="connsiteY418" fmla="*/ 471127 h 508112"/>
                  <a:gd name="connsiteX419" fmla="*/ 351572 w 441230"/>
                  <a:gd name="connsiteY419" fmla="*/ 471062 h 508112"/>
                  <a:gd name="connsiteX420" fmla="*/ 353884 w 441230"/>
                  <a:gd name="connsiteY420" fmla="*/ 471512 h 508112"/>
                  <a:gd name="connsiteX421" fmla="*/ 354269 w 441230"/>
                  <a:gd name="connsiteY421" fmla="*/ 471640 h 508112"/>
                  <a:gd name="connsiteX422" fmla="*/ 356581 w 441230"/>
                  <a:gd name="connsiteY422" fmla="*/ 472989 h 508112"/>
                  <a:gd name="connsiteX423" fmla="*/ 362939 w 441230"/>
                  <a:gd name="connsiteY423" fmla="*/ 478575 h 508112"/>
                  <a:gd name="connsiteX424" fmla="*/ 365123 w 441230"/>
                  <a:gd name="connsiteY424" fmla="*/ 481208 h 508112"/>
                  <a:gd name="connsiteX425" fmla="*/ 365316 w 441230"/>
                  <a:gd name="connsiteY425" fmla="*/ 481657 h 508112"/>
                  <a:gd name="connsiteX426" fmla="*/ 366022 w 441230"/>
                  <a:gd name="connsiteY426" fmla="*/ 484162 h 508112"/>
                  <a:gd name="connsiteX427" fmla="*/ 366022 w 441230"/>
                  <a:gd name="connsiteY427" fmla="*/ 484740 h 508112"/>
                  <a:gd name="connsiteX428" fmla="*/ 365316 w 441230"/>
                  <a:gd name="connsiteY428" fmla="*/ 487501 h 508112"/>
                  <a:gd name="connsiteX429" fmla="*/ 364096 w 441230"/>
                  <a:gd name="connsiteY429" fmla="*/ 490198 h 508112"/>
                  <a:gd name="connsiteX430" fmla="*/ 363517 w 441230"/>
                  <a:gd name="connsiteY430" fmla="*/ 492317 h 508112"/>
                  <a:gd name="connsiteX431" fmla="*/ 363903 w 441230"/>
                  <a:gd name="connsiteY431" fmla="*/ 494950 h 508112"/>
                  <a:gd name="connsiteX432" fmla="*/ 364866 w 441230"/>
                  <a:gd name="connsiteY432" fmla="*/ 497518 h 508112"/>
                  <a:gd name="connsiteX433" fmla="*/ 365380 w 441230"/>
                  <a:gd name="connsiteY433" fmla="*/ 497903 h 508112"/>
                  <a:gd name="connsiteX434" fmla="*/ 366472 w 441230"/>
                  <a:gd name="connsiteY434" fmla="*/ 497775 h 508112"/>
                  <a:gd name="connsiteX435" fmla="*/ 374051 w 441230"/>
                  <a:gd name="connsiteY435" fmla="*/ 493344 h 508112"/>
                  <a:gd name="connsiteX436" fmla="*/ 374757 w 441230"/>
                  <a:gd name="connsiteY436" fmla="*/ 493216 h 508112"/>
                  <a:gd name="connsiteX437" fmla="*/ 377069 w 441230"/>
                  <a:gd name="connsiteY437" fmla="*/ 493473 h 508112"/>
                  <a:gd name="connsiteX438" fmla="*/ 377454 w 441230"/>
                  <a:gd name="connsiteY438" fmla="*/ 493601 h 508112"/>
                  <a:gd name="connsiteX439" fmla="*/ 388244 w 441230"/>
                  <a:gd name="connsiteY439" fmla="*/ 498995 h 508112"/>
                  <a:gd name="connsiteX440" fmla="*/ 390107 w 441230"/>
                  <a:gd name="connsiteY440" fmla="*/ 499188 h 508112"/>
                  <a:gd name="connsiteX441" fmla="*/ 390428 w 441230"/>
                  <a:gd name="connsiteY441" fmla="*/ 499252 h 508112"/>
                  <a:gd name="connsiteX442" fmla="*/ 392740 w 441230"/>
                  <a:gd name="connsiteY442" fmla="*/ 500151 h 508112"/>
                  <a:gd name="connsiteX443" fmla="*/ 393126 w 441230"/>
                  <a:gd name="connsiteY443" fmla="*/ 500408 h 508112"/>
                  <a:gd name="connsiteX444" fmla="*/ 394025 w 441230"/>
                  <a:gd name="connsiteY444" fmla="*/ 501306 h 508112"/>
                  <a:gd name="connsiteX445" fmla="*/ 394282 w 441230"/>
                  <a:gd name="connsiteY445" fmla="*/ 501756 h 508112"/>
                  <a:gd name="connsiteX446" fmla="*/ 394924 w 441230"/>
                  <a:gd name="connsiteY446" fmla="*/ 503618 h 508112"/>
                  <a:gd name="connsiteX447" fmla="*/ 398777 w 441230"/>
                  <a:gd name="connsiteY447" fmla="*/ 508113 h 508112"/>
                  <a:gd name="connsiteX448" fmla="*/ 401154 w 441230"/>
                  <a:gd name="connsiteY448" fmla="*/ 501628 h 508112"/>
                  <a:gd name="connsiteX449" fmla="*/ 399741 w 441230"/>
                  <a:gd name="connsiteY449" fmla="*/ 497325 h 508112"/>
                  <a:gd name="connsiteX450" fmla="*/ 394089 w 441230"/>
                  <a:gd name="connsiteY450" fmla="*/ 488336 h 508112"/>
                  <a:gd name="connsiteX451" fmla="*/ 393896 w 441230"/>
                  <a:gd name="connsiteY451" fmla="*/ 487886 h 508112"/>
                  <a:gd name="connsiteX452" fmla="*/ 393639 w 441230"/>
                  <a:gd name="connsiteY452" fmla="*/ 486088 h 508112"/>
                  <a:gd name="connsiteX453" fmla="*/ 393704 w 441230"/>
                  <a:gd name="connsiteY453" fmla="*/ 485575 h 508112"/>
                  <a:gd name="connsiteX454" fmla="*/ 394795 w 441230"/>
                  <a:gd name="connsiteY454" fmla="*/ 482492 h 508112"/>
                  <a:gd name="connsiteX455" fmla="*/ 394988 w 441230"/>
                  <a:gd name="connsiteY455" fmla="*/ 480951 h 508112"/>
                  <a:gd name="connsiteX456" fmla="*/ 394346 w 441230"/>
                  <a:gd name="connsiteY456" fmla="*/ 475365 h 508112"/>
                  <a:gd name="connsiteX457" fmla="*/ 394410 w 441230"/>
                  <a:gd name="connsiteY457" fmla="*/ 474851 h 508112"/>
                  <a:gd name="connsiteX458" fmla="*/ 393896 w 441230"/>
                  <a:gd name="connsiteY458" fmla="*/ 473952 h 508112"/>
                  <a:gd name="connsiteX459" fmla="*/ 392098 w 441230"/>
                  <a:gd name="connsiteY459" fmla="*/ 473567 h 508112"/>
                  <a:gd name="connsiteX460" fmla="*/ 391648 w 441230"/>
                  <a:gd name="connsiteY460" fmla="*/ 473374 h 508112"/>
                  <a:gd name="connsiteX461" fmla="*/ 390749 w 441230"/>
                  <a:gd name="connsiteY461" fmla="*/ 472668 h 508112"/>
                  <a:gd name="connsiteX462" fmla="*/ 390492 w 441230"/>
                  <a:gd name="connsiteY462" fmla="*/ 472411 h 508112"/>
                  <a:gd name="connsiteX463" fmla="*/ 387217 w 441230"/>
                  <a:gd name="connsiteY463" fmla="*/ 467595 h 508112"/>
                  <a:gd name="connsiteX464" fmla="*/ 386125 w 441230"/>
                  <a:gd name="connsiteY464" fmla="*/ 466889 h 508112"/>
                  <a:gd name="connsiteX465" fmla="*/ 382785 w 441230"/>
                  <a:gd name="connsiteY465" fmla="*/ 465540 h 508112"/>
                  <a:gd name="connsiteX466" fmla="*/ 382400 w 441230"/>
                  <a:gd name="connsiteY466" fmla="*/ 465283 h 508112"/>
                  <a:gd name="connsiteX467" fmla="*/ 381244 w 441230"/>
                  <a:gd name="connsiteY467" fmla="*/ 464128 h 508112"/>
                  <a:gd name="connsiteX468" fmla="*/ 381051 w 441230"/>
                  <a:gd name="connsiteY468" fmla="*/ 463871 h 508112"/>
                  <a:gd name="connsiteX469" fmla="*/ 379895 w 441230"/>
                  <a:gd name="connsiteY469" fmla="*/ 461816 h 508112"/>
                  <a:gd name="connsiteX470" fmla="*/ 379767 w 441230"/>
                  <a:gd name="connsiteY470" fmla="*/ 461110 h 508112"/>
                  <a:gd name="connsiteX471" fmla="*/ 380216 w 441230"/>
                  <a:gd name="connsiteY471" fmla="*/ 458092 h 508112"/>
                  <a:gd name="connsiteX472" fmla="*/ 380216 w 441230"/>
                  <a:gd name="connsiteY472" fmla="*/ 456743 h 508112"/>
                  <a:gd name="connsiteX473" fmla="*/ 379574 w 441230"/>
                  <a:gd name="connsiteY473" fmla="*/ 455652 h 508112"/>
                  <a:gd name="connsiteX474" fmla="*/ 377519 w 441230"/>
                  <a:gd name="connsiteY474" fmla="*/ 454431 h 508112"/>
                  <a:gd name="connsiteX475" fmla="*/ 377326 w 441230"/>
                  <a:gd name="connsiteY475" fmla="*/ 454239 h 508112"/>
                  <a:gd name="connsiteX476" fmla="*/ 376427 w 441230"/>
                  <a:gd name="connsiteY476" fmla="*/ 453340 h 508112"/>
                  <a:gd name="connsiteX477" fmla="*/ 376234 w 441230"/>
                  <a:gd name="connsiteY477" fmla="*/ 453147 h 508112"/>
                  <a:gd name="connsiteX478" fmla="*/ 374885 w 441230"/>
                  <a:gd name="connsiteY478" fmla="*/ 450836 h 508112"/>
                  <a:gd name="connsiteX479" fmla="*/ 374757 w 441230"/>
                  <a:gd name="connsiteY479" fmla="*/ 450579 h 508112"/>
                  <a:gd name="connsiteX480" fmla="*/ 374307 w 441230"/>
                  <a:gd name="connsiteY480" fmla="*/ 448973 h 508112"/>
                  <a:gd name="connsiteX481" fmla="*/ 374243 w 441230"/>
                  <a:gd name="connsiteY481" fmla="*/ 448524 h 508112"/>
                  <a:gd name="connsiteX482" fmla="*/ 374629 w 441230"/>
                  <a:gd name="connsiteY482" fmla="*/ 444992 h 508112"/>
                  <a:gd name="connsiteX483" fmla="*/ 373729 w 441230"/>
                  <a:gd name="connsiteY483" fmla="*/ 443387 h 508112"/>
                  <a:gd name="connsiteX484" fmla="*/ 367885 w 441230"/>
                  <a:gd name="connsiteY484" fmla="*/ 436837 h 508112"/>
                  <a:gd name="connsiteX485" fmla="*/ 367692 w 441230"/>
                  <a:gd name="connsiteY485" fmla="*/ 436516 h 508112"/>
                  <a:gd name="connsiteX486" fmla="*/ 366087 w 441230"/>
                  <a:gd name="connsiteY486" fmla="*/ 432856 h 508112"/>
                  <a:gd name="connsiteX487" fmla="*/ 366087 w 441230"/>
                  <a:gd name="connsiteY487" fmla="*/ 431957 h 508112"/>
                  <a:gd name="connsiteX488" fmla="*/ 367243 w 441230"/>
                  <a:gd name="connsiteY488" fmla="*/ 429196 h 508112"/>
                  <a:gd name="connsiteX489" fmla="*/ 372060 w 441230"/>
                  <a:gd name="connsiteY489" fmla="*/ 421876 h 508112"/>
                  <a:gd name="connsiteX490" fmla="*/ 372830 w 441230"/>
                  <a:gd name="connsiteY490" fmla="*/ 418922 h 508112"/>
                  <a:gd name="connsiteX491" fmla="*/ 372509 w 441230"/>
                  <a:gd name="connsiteY491" fmla="*/ 417381 h 508112"/>
                  <a:gd name="connsiteX492" fmla="*/ 370839 w 441230"/>
                  <a:gd name="connsiteY492" fmla="*/ 415326 h 508112"/>
                  <a:gd name="connsiteX493" fmla="*/ 369812 w 441230"/>
                  <a:gd name="connsiteY493" fmla="*/ 413592 h 508112"/>
                  <a:gd name="connsiteX494" fmla="*/ 369683 w 441230"/>
                  <a:gd name="connsiteY494" fmla="*/ 413207 h 508112"/>
                  <a:gd name="connsiteX495" fmla="*/ 369426 w 441230"/>
                  <a:gd name="connsiteY495" fmla="*/ 411602 h 508112"/>
                  <a:gd name="connsiteX496" fmla="*/ 369426 w 441230"/>
                  <a:gd name="connsiteY496" fmla="*/ 406850 h 508112"/>
                  <a:gd name="connsiteX497" fmla="*/ 368784 w 441230"/>
                  <a:gd name="connsiteY497" fmla="*/ 403768 h 508112"/>
                  <a:gd name="connsiteX498" fmla="*/ 367500 w 441230"/>
                  <a:gd name="connsiteY498" fmla="*/ 400942 h 508112"/>
                  <a:gd name="connsiteX499" fmla="*/ 365830 w 441230"/>
                  <a:gd name="connsiteY499" fmla="*/ 398502 h 508112"/>
                  <a:gd name="connsiteX500" fmla="*/ 363196 w 441230"/>
                  <a:gd name="connsiteY500" fmla="*/ 396319 h 508112"/>
                  <a:gd name="connsiteX501" fmla="*/ 360884 w 441230"/>
                  <a:gd name="connsiteY501" fmla="*/ 395099 h 508112"/>
                  <a:gd name="connsiteX502" fmla="*/ 348681 w 441230"/>
                  <a:gd name="connsiteY502" fmla="*/ 390604 h 508112"/>
                  <a:gd name="connsiteX503" fmla="*/ 348296 w 441230"/>
                  <a:gd name="connsiteY503" fmla="*/ 390412 h 508112"/>
                  <a:gd name="connsiteX504" fmla="*/ 345984 w 441230"/>
                  <a:gd name="connsiteY504" fmla="*/ 388357 h 508112"/>
                  <a:gd name="connsiteX505" fmla="*/ 341360 w 441230"/>
                  <a:gd name="connsiteY505" fmla="*/ 383477 h 508112"/>
                  <a:gd name="connsiteX506" fmla="*/ 339947 w 441230"/>
                  <a:gd name="connsiteY506" fmla="*/ 382449 h 508112"/>
                  <a:gd name="connsiteX507" fmla="*/ 336479 w 441230"/>
                  <a:gd name="connsiteY507" fmla="*/ 380716 h 508112"/>
                  <a:gd name="connsiteX508" fmla="*/ 335001 w 441230"/>
                  <a:gd name="connsiteY508" fmla="*/ 379752 h 508112"/>
                  <a:gd name="connsiteX509" fmla="*/ 334680 w 441230"/>
                  <a:gd name="connsiteY509" fmla="*/ 379495 h 508112"/>
                  <a:gd name="connsiteX510" fmla="*/ 333524 w 441230"/>
                  <a:gd name="connsiteY510" fmla="*/ 377890 h 508112"/>
                  <a:gd name="connsiteX511" fmla="*/ 331854 w 441230"/>
                  <a:gd name="connsiteY511" fmla="*/ 374294 h 508112"/>
                  <a:gd name="connsiteX512" fmla="*/ 331148 w 441230"/>
                  <a:gd name="connsiteY512" fmla="*/ 373267 h 508112"/>
                  <a:gd name="connsiteX513" fmla="*/ 328964 w 441230"/>
                  <a:gd name="connsiteY513" fmla="*/ 371726 h 508112"/>
                  <a:gd name="connsiteX514" fmla="*/ 323055 w 441230"/>
                  <a:gd name="connsiteY514" fmla="*/ 370377 h 508112"/>
                  <a:gd name="connsiteX515" fmla="*/ 319908 w 441230"/>
                  <a:gd name="connsiteY515" fmla="*/ 369157 h 508112"/>
                  <a:gd name="connsiteX516" fmla="*/ 319587 w 441230"/>
                  <a:gd name="connsiteY516" fmla="*/ 368965 h 508112"/>
                  <a:gd name="connsiteX517" fmla="*/ 317981 w 441230"/>
                  <a:gd name="connsiteY517" fmla="*/ 367616 h 508112"/>
                  <a:gd name="connsiteX518" fmla="*/ 317789 w 441230"/>
                  <a:gd name="connsiteY518" fmla="*/ 367359 h 508112"/>
                  <a:gd name="connsiteX519" fmla="*/ 314449 w 441230"/>
                  <a:gd name="connsiteY519" fmla="*/ 362479 h 508112"/>
                  <a:gd name="connsiteX520" fmla="*/ 306806 w 441230"/>
                  <a:gd name="connsiteY520" fmla="*/ 355480 h 508112"/>
                  <a:gd name="connsiteX521" fmla="*/ 300769 w 441230"/>
                  <a:gd name="connsiteY521" fmla="*/ 348545 h 508112"/>
                  <a:gd name="connsiteX522" fmla="*/ 298842 w 441230"/>
                  <a:gd name="connsiteY522" fmla="*/ 345142 h 508112"/>
                  <a:gd name="connsiteX523" fmla="*/ 298714 w 441230"/>
                  <a:gd name="connsiteY523" fmla="*/ 344757 h 508112"/>
                  <a:gd name="connsiteX524" fmla="*/ 297815 w 441230"/>
                  <a:gd name="connsiteY524" fmla="*/ 339299 h 508112"/>
                  <a:gd name="connsiteX525" fmla="*/ 298007 w 441230"/>
                  <a:gd name="connsiteY525" fmla="*/ 327484 h 508112"/>
                  <a:gd name="connsiteX526" fmla="*/ 300769 w 441230"/>
                  <a:gd name="connsiteY526" fmla="*/ 229624 h 508112"/>
                  <a:gd name="connsiteX527" fmla="*/ 301475 w 441230"/>
                  <a:gd name="connsiteY527" fmla="*/ 228596 h 508112"/>
                  <a:gd name="connsiteX528" fmla="*/ 302696 w 441230"/>
                  <a:gd name="connsiteY528" fmla="*/ 228853 h 508112"/>
                  <a:gd name="connsiteX529" fmla="*/ 304494 w 441230"/>
                  <a:gd name="connsiteY529" fmla="*/ 230651 h 508112"/>
                  <a:gd name="connsiteX530" fmla="*/ 306806 w 441230"/>
                  <a:gd name="connsiteY530" fmla="*/ 229945 h 508112"/>
                  <a:gd name="connsiteX531" fmla="*/ 309825 w 441230"/>
                  <a:gd name="connsiteY531" fmla="*/ 228404 h 508112"/>
                  <a:gd name="connsiteX532" fmla="*/ 310339 w 441230"/>
                  <a:gd name="connsiteY532" fmla="*/ 228275 h 508112"/>
                  <a:gd name="connsiteX533" fmla="*/ 313743 w 441230"/>
                  <a:gd name="connsiteY533" fmla="*/ 228275 h 508112"/>
                  <a:gd name="connsiteX534" fmla="*/ 317403 w 441230"/>
                  <a:gd name="connsiteY534" fmla="*/ 228917 h 508112"/>
                  <a:gd name="connsiteX535" fmla="*/ 320165 w 441230"/>
                  <a:gd name="connsiteY535" fmla="*/ 228468 h 508112"/>
                  <a:gd name="connsiteX536" fmla="*/ 322991 w 441230"/>
                  <a:gd name="connsiteY536" fmla="*/ 227569 h 508112"/>
                  <a:gd name="connsiteX537" fmla="*/ 323248 w 441230"/>
                  <a:gd name="connsiteY537" fmla="*/ 227505 h 508112"/>
                  <a:gd name="connsiteX538" fmla="*/ 333717 w 441230"/>
                  <a:gd name="connsiteY538" fmla="*/ 226798 h 508112"/>
                  <a:gd name="connsiteX539" fmla="*/ 339947 w 441230"/>
                  <a:gd name="connsiteY539" fmla="*/ 225643 h 508112"/>
                  <a:gd name="connsiteX540" fmla="*/ 345470 w 441230"/>
                  <a:gd name="connsiteY540" fmla="*/ 223652 h 508112"/>
                  <a:gd name="connsiteX541" fmla="*/ 350544 w 441230"/>
                  <a:gd name="connsiteY541" fmla="*/ 220762 h 508112"/>
                  <a:gd name="connsiteX542" fmla="*/ 356324 w 441230"/>
                  <a:gd name="connsiteY542" fmla="*/ 216268 h 508112"/>
                  <a:gd name="connsiteX543" fmla="*/ 356902 w 441230"/>
                  <a:gd name="connsiteY543" fmla="*/ 216011 h 508112"/>
                  <a:gd name="connsiteX544" fmla="*/ 359214 w 441230"/>
                  <a:gd name="connsiteY544" fmla="*/ 215754 h 508112"/>
                  <a:gd name="connsiteX545" fmla="*/ 359792 w 441230"/>
                  <a:gd name="connsiteY545" fmla="*/ 215882 h 508112"/>
                  <a:gd name="connsiteX546" fmla="*/ 363967 w 441230"/>
                  <a:gd name="connsiteY546" fmla="*/ 217873 h 508112"/>
                  <a:gd name="connsiteX547" fmla="*/ 368206 w 441230"/>
                  <a:gd name="connsiteY547" fmla="*/ 218643 h 508112"/>
                  <a:gd name="connsiteX548" fmla="*/ 369747 w 441230"/>
                  <a:gd name="connsiteY548" fmla="*/ 216781 h 508112"/>
                  <a:gd name="connsiteX549" fmla="*/ 371289 w 441230"/>
                  <a:gd name="connsiteY549" fmla="*/ 213506 h 508112"/>
                  <a:gd name="connsiteX550" fmla="*/ 371931 w 441230"/>
                  <a:gd name="connsiteY550" fmla="*/ 212928 h 508112"/>
                  <a:gd name="connsiteX551" fmla="*/ 375142 w 441230"/>
                  <a:gd name="connsiteY551" fmla="*/ 211773 h 508112"/>
                  <a:gd name="connsiteX552" fmla="*/ 377840 w 441230"/>
                  <a:gd name="connsiteY552" fmla="*/ 211323 h 508112"/>
                  <a:gd name="connsiteX553" fmla="*/ 382657 w 441230"/>
                  <a:gd name="connsiteY553" fmla="*/ 208241 h 508112"/>
                  <a:gd name="connsiteX554" fmla="*/ 385740 w 441230"/>
                  <a:gd name="connsiteY554" fmla="*/ 206828 h 508112"/>
                  <a:gd name="connsiteX555" fmla="*/ 386061 w 441230"/>
                  <a:gd name="connsiteY555" fmla="*/ 206764 h 508112"/>
                  <a:gd name="connsiteX556" fmla="*/ 389914 w 441230"/>
                  <a:gd name="connsiteY556" fmla="*/ 206315 h 508112"/>
                  <a:gd name="connsiteX557" fmla="*/ 390300 w 441230"/>
                  <a:gd name="connsiteY557" fmla="*/ 206315 h 508112"/>
                  <a:gd name="connsiteX558" fmla="*/ 393511 w 441230"/>
                  <a:gd name="connsiteY558" fmla="*/ 207021 h 508112"/>
                  <a:gd name="connsiteX559" fmla="*/ 393961 w 441230"/>
                  <a:gd name="connsiteY559" fmla="*/ 207214 h 508112"/>
                  <a:gd name="connsiteX560" fmla="*/ 396722 w 441230"/>
                  <a:gd name="connsiteY560" fmla="*/ 209268 h 508112"/>
                  <a:gd name="connsiteX561" fmla="*/ 407962 w 441230"/>
                  <a:gd name="connsiteY561" fmla="*/ 220313 h 508112"/>
                  <a:gd name="connsiteX562" fmla="*/ 410659 w 441230"/>
                  <a:gd name="connsiteY562" fmla="*/ 219157 h 508112"/>
                  <a:gd name="connsiteX563" fmla="*/ 414256 w 441230"/>
                  <a:gd name="connsiteY563" fmla="*/ 218194 h 508112"/>
                  <a:gd name="connsiteX564" fmla="*/ 417210 w 441230"/>
                  <a:gd name="connsiteY564" fmla="*/ 217937 h 508112"/>
                  <a:gd name="connsiteX565" fmla="*/ 418238 w 441230"/>
                  <a:gd name="connsiteY565" fmla="*/ 218386 h 508112"/>
                  <a:gd name="connsiteX566" fmla="*/ 419587 w 441230"/>
                  <a:gd name="connsiteY566" fmla="*/ 220184 h 508112"/>
                  <a:gd name="connsiteX567" fmla="*/ 419779 w 441230"/>
                  <a:gd name="connsiteY567" fmla="*/ 221083 h 508112"/>
                  <a:gd name="connsiteX568" fmla="*/ 419330 w 441230"/>
                  <a:gd name="connsiteY568" fmla="*/ 223716 h 508112"/>
                  <a:gd name="connsiteX569" fmla="*/ 420614 w 441230"/>
                  <a:gd name="connsiteY569" fmla="*/ 223588 h 508112"/>
                  <a:gd name="connsiteX570" fmla="*/ 420871 w 441230"/>
                  <a:gd name="connsiteY570" fmla="*/ 223588 h 508112"/>
                  <a:gd name="connsiteX571" fmla="*/ 426459 w 441230"/>
                  <a:gd name="connsiteY571" fmla="*/ 224487 h 508112"/>
                  <a:gd name="connsiteX572" fmla="*/ 428578 w 441230"/>
                  <a:gd name="connsiteY572" fmla="*/ 224294 h 508112"/>
                  <a:gd name="connsiteX573" fmla="*/ 429285 w 441230"/>
                  <a:gd name="connsiteY573" fmla="*/ 223845 h 508112"/>
                  <a:gd name="connsiteX574" fmla="*/ 430762 w 441230"/>
                  <a:gd name="connsiteY574" fmla="*/ 221790 h 508112"/>
                  <a:gd name="connsiteX575" fmla="*/ 431083 w 441230"/>
                  <a:gd name="connsiteY575" fmla="*/ 221469 h 508112"/>
                  <a:gd name="connsiteX576" fmla="*/ 432239 w 441230"/>
                  <a:gd name="connsiteY576" fmla="*/ 220762 h 508112"/>
                  <a:gd name="connsiteX577" fmla="*/ 432817 w 441230"/>
                  <a:gd name="connsiteY577" fmla="*/ 220570 h 508112"/>
                  <a:gd name="connsiteX578" fmla="*/ 434423 w 441230"/>
                  <a:gd name="connsiteY578" fmla="*/ 220570 h 508112"/>
                  <a:gd name="connsiteX579" fmla="*/ 434744 w 441230"/>
                  <a:gd name="connsiteY579" fmla="*/ 220634 h 508112"/>
                  <a:gd name="connsiteX580" fmla="*/ 437698 w 441230"/>
                  <a:gd name="connsiteY580" fmla="*/ 221533 h 508112"/>
                  <a:gd name="connsiteX581" fmla="*/ 438662 w 441230"/>
                  <a:gd name="connsiteY581" fmla="*/ 221661 h 508112"/>
                  <a:gd name="connsiteX582" fmla="*/ 440717 w 441230"/>
                  <a:gd name="connsiteY582" fmla="*/ 220955 h 508112"/>
                  <a:gd name="connsiteX583" fmla="*/ 441231 w 441230"/>
                  <a:gd name="connsiteY583" fmla="*/ 219863 h 508112"/>
                  <a:gd name="connsiteX584" fmla="*/ 440845 w 441230"/>
                  <a:gd name="connsiteY584" fmla="*/ 217616 h 508112"/>
                  <a:gd name="connsiteX585" fmla="*/ 439368 w 441230"/>
                  <a:gd name="connsiteY585" fmla="*/ 214534 h 508112"/>
                  <a:gd name="connsiteX586" fmla="*/ 438533 w 441230"/>
                  <a:gd name="connsiteY586" fmla="*/ 213699 h 508112"/>
                  <a:gd name="connsiteX587" fmla="*/ 435322 w 441230"/>
                  <a:gd name="connsiteY587" fmla="*/ 212158 h 508112"/>
                  <a:gd name="connsiteX588" fmla="*/ 435001 w 441230"/>
                  <a:gd name="connsiteY588" fmla="*/ 211901 h 508112"/>
                  <a:gd name="connsiteX589" fmla="*/ 433845 w 441230"/>
                  <a:gd name="connsiteY589" fmla="*/ 210745 h 508112"/>
                  <a:gd name="connsiteX590" fmla="*/ 433524 w 441230"/>
                  <a:gd name="connsiteY590" fmla="*/ 210167 h 508112"/>
                  <a:gd name="connsiteX591" fmla="*/ 433074 w 441230"/>
                  <a:gd name="connsiteY591" fmla="*/ 208112 h 508112"/>
                  <a:gd name="connsiteX592" fmla="*/ 433267 w 441230"/>
                  <a:gd name="connsiteY592" fmla="*/ 207214 h 508112"/>
                  <a:gd name="connsiteX593" fmla="*/ 434166 w 441230"/>
                  <a:gd name="connsiteY593" fmla="*/ 205865 h 508112"/>
                  <a:gd name="connsiteX594" fmla="*/ 434423 w 441230"/>
                  <a:gd name="connsiteY594" fmla="*/ 205544 h 508112"/>
                  <a:gd name="connsiteX595" fmla="*/ 435836 w 441230"/>
                  <a:gd name="connsiteY595" fmla="*/ 204517 h 508112"/>
                  <a:gd name="connsiteX596" fmla="*/ 436671 w 441230"/>
                  <a:gd name="connsiteY596" fmla="*/ 203168 h 508112"/>
                  <a:gd name="connsiteX597" fmla="*/ 436671 w 441230"/>
                  <a:gd name="connsiteY597" fmla="*/ 200214 h 508112"/>
                  <a:gd name="connsiteX598" fmla="*/ 435129 w 441230"/>
                  <a:gd name="connsiteY598" fmla="*/ 193472 h 508112"/>
                  <a:gd name="connsiteX599" fmla="*/ 435129 w 441230"/>
                  <a:gd name="connsiteY599" fmla="*/ 193023 h 508112"/>
                  <a:gd name="connsiteX600" fmla="*/ 435579 w 441230"/>
                  <a:gd name="connsiteY600" fmla="*/ 189812 h 508112"/>
                  <a:gd name="connsiteX601" fmla="*/ 436221 w 441230"/>
                  <a:gd name="connsiteY601" fmla="*/ 188977 h 508112"/>
                  <a:gd name="connsiteX602" fmla="*/ 437120 w 441230"/>
                  <a:gd name="connsiteY602" fmla="*/ 188528 h 508112"/>
                  <a:gd name="connsiteX603" fmla="*/ 437441 w 441230"/>
                  <a:gd name="connsiteY603" fmla="*/ 188399 h 508112"/>
                  <a:gd name="connsiteX604" fmla="*/ 438533 w 441230"/>
                  <a:gd name="connsiteY604" fmla="*/ 188207 h 508112"/>
                  <a:gd name="connsiteX605" fmla="*/ 439047 w 441230"/>
                  <a:gd name="connsiteY605" fmla="*/ 187821 h 508112"/>
                  <a:gd name="connsiteX606" fmla="*/ 439047 w 441230"/>
                  <a:gd name="connsiteY606" fmla="*/ 186730 h 508112"/>
                  <a:gd name="connsiteX607" fmla="*/ 438533 w 441230"/>
                  <a:gd name="connsiteY607" fmla="*/ 186023 h 508112"/>
                  <a:gd name="connsiteX608" fmla="*/ 436863 w 441230"/>
                  <a:gd name="connsiteY608" fmla="*/ 184996 h 508112"/>
                  <a:gd name="connsiteX609" fmla="*/ 433395 w 441230"/>
                  <a:gd name="connsiteY609" fmla="*/ 183712 h 508112"/>
                  <a:gd name="connsiteX610" fmla="*/ 433010 w 441230"/>
                  <a:gd name="connsiteY610" fmla="*/ 183455 h 508112"/>
                  <a:gd name="connsiteX611" fmla="*/ 430698 w 441230"/>
                  <a:gd name="connsiteY611" fmla="*/ 181143 h 508112"/>
                  <a:gd name="connsiteX612" fmla="*/ 430376 w 441230"/>
                  <a:gd name="connsiteY612" fmla="*/ 180180 h 508112"/>
                  <a:gd name="connsiteX613" fmla="*/ 430955 w 441230"/>
                  <a:gd name="connsiteY613" fmla="*/ 175172 h 508112"/>
                  <a:gd name="connsiteX614" fmla="*/ 428385 w 441230"/>
                  <a:gd name="connsiteY614" fmla="*/ 173502 h 508112"/>
                  <a:gd name="connsiteX615" fmla="*/ 427936 w 441230"/>
                  <a:gd name="connsiteY615" fmla="*/ 172860 h 508112"/>
                  <a:gd name="connsiteX616" fmla="*/ 427486 w 441230"/>
                  <a:gd name="connsiteY616" fmla="*/ 171255 h 508112"/>
                  <a:gd name="connsiteX617" fmla="*/ 427229 w 441230"/>
                  <a:gd name="connsiteY617" fmla="*/ 169264 h 508112"/>
                  <a:gd name="connsiteX618" fmla="*/ 426908 w 441230"/>
                  <a:gd name="connsiteY618" fmla="*/ 168365 h 508112"/>
                  <a:gd name="connsiteX619" fmla="*/ 426009 w 441230"/>
                  <a:gd name="connsiteY619" fmla="*/ 167466 h 508112"/>
                  <a:gd name="connsiteX620" fmla="*/ 423633 w 441230"/>
                  <a:gd name="connsiteY620" fmla="*/ 165925 h 508112"/>
                  <a:gd name="connsiteX621" fmla="*/ 423376 w 441230"/>
                  <a:gd name="connsiteY621" fmla="*/ 165668 h 508112"/>
                  <a:gd name="connsiteX622" fmla="*/ 420743 w 441230"/>
                  <a:gd name="connsiteY622" fmla="*/ 162393 h 508112"/>
                  <a:gd name="connsiteX623" fmla="*/ 418816 w 441230"/>
                  <a:gd name="connsiteY623" fmla="*/ 161109 h 508112"/>
                  <a:gd name="connsiteX624" fmla="*/ 411302 w 441230"/>
                  <a:gd name="connsiteY624" fmla="*/ 157128 h 508112"/>
                  <a:gd name="connsiteX625" fmla="*/ 409246 w 441230"/>
                  <a:gd name="connsiteY625" fmla="*/ 156742 h 508112"/>
                  <a:gd name="connsiteX626" fmla="*/ 407384 w 441230"/>
                  <a:gd name="connsiteY626" fmla="*/ 157321 h 508112"/>
                  <a:gd name="connsiteX627" fmla="*/ 400255 w 441230"/>
                  <a:gd name="connsiteY627" fmla="*/ 162457 h 508112"/>
                  <a:gd name="connsiteX628" fmla="*/ 399420 w 441230"/>
                  <a:gd name="connsiteY628" fmla="*/ 162650 h 508112"/>
                  <a:gd name="connsiteX629" fmla="*/ 397814 w 441230"/>
                  <a:gd name="connsiteY629" fmla="*/ 162393 h 508112"/>
                  <a:gd name="connsiteX630" fmla="*/ 397364 w 441230"/>
                  <a:gd name="connsiteY630" fmla="*/ 162265 h 508112"/>
                  <a:gd name="connsiteX631" fmla="*/ 394410 w 441230"/>
                  <a:gd name="connsiteY631" fmla="*/ 160467 h 508112"/>
                  <a:gd name="connsiteX632" fmla="*/ 394153 w 441230"/>
                  <a:gd name="connsiteY632" fmla="*/ 160274 h 508112"/>
                  <a:gd name="connsiteX633" fmla="*/ 392483 w 441230"/>
                  <a:gd name="connsiteY633" fmla="*/ 158412 h 508112"/>
                  <a:gd name="connsiteX634" fmla="*/ 391584 w 441230"/>
                  <a:gd name="connsiteY634" fmla="*/ 157963 h 508112"/>
                  <a:gd name="connsiteX635" fmla="*/ 390235 w 441230"/>
                  <a:gd name="connsiteY635" fmla="*/ 157963 h 508112"/>
                  <a:gd name="connsiteX636" fmla="*/ 385611 w 441230"/>
                  <a:gd name="connsiteY636" fmla="*/ 158605 h 508112"/>
                  <a:gd name="connsiteX637" fmla="*/ 380409 w 441230"/>
                  <a:gd name="connsiteY637" fmla="*/ 158605 h 508112"/>
                  <a:gd name="connsiteX638" fmla="*/ 378675 w 441230"/>
                  <a:gd name="connsiteY638" fmla="*/ 158348 h 508112"/>
                  <a:gd name="connsiteX639" fmla="*/ 371995 w 441230"/>
                  <a:gd name="connsiteY639" fmla="*/ 156036 h 508112"/>
                  <a:gd name="connsiteX640" fmla="*/ 368591 w 441230"/>
                  <a:gd name="connsiteY640" fmla="*/ 155844 h 508112"/>
                  <a:gd name="connsiteX641" fmla="*/ 354141 w 441230"/>
                  <a:gd name="connsiteY641" fmla="*/ 158091 h 508112"/>
                  <a:gd name="connsiteX642" fmla="*/ 353691 w 441230"/>
                  <a:gd name="connsiteY642" fmla="*/ 158091 h 508112"/>
                  <a:gd name="connsiteX643" fmla="*/ 351893 w 441230"/>
                  <a:gd name="connsiteY643" fmla="*/ 157642 h 508112"/>
                  <a:gd name="connsiteX644" fmla="*/ 351058 w 441230"/>
                  <a:gd name="connsiteY644" fmla="*/ 156614 h 508112"/>
                  <a:gd name="connsiteX645" fmla="*/ 350865 w 441230"/>
                  <a:gd name="connsiteY645" fmla="*/ 153917 h 508112"/>
                  <a:gd name="connsiteX646" fmla="*/ 350351 w 441230"/>
                  <a:gd name="connsiteY646" fmla="*/ 153468 h 508112"/>
                  <a:gd name="connsiteX647" fmla="*/ 348681 w 441230"/>
                  <a:gd name="connsiteY647" fmla="*/ 153083 h 508112"/>
                  <a:gd name="connsiteX648" fmla="*/ 346947 w 441230"/>
                  <a:gd name="connsiteY648" fmla="*/ 153083 h 508112"/>
                  <a:gd name="connsiteX649" fmla="*/ 343415 w 441230"/>
                  <a:gd name="connsiteY649" fmla="*/ 154110 h 508112"/>
                  <a:gd name="connsiteX650" fmla="*/ 337185 w 441230"/>
                  <a:gd name="connsiteY650" fmla="*/ 158155 h 508112"/>
                  <a:gd name="connsiteX651" fmla="*/ 336414 w 441230"/>
                  <a:gd name="connsiteY651" fmla="*/ 158348 h 508112"/>
                  <a:gd name="connsiteX652" fmla="*/ 333010 w 441230"/>
                  <a:gd name="connsiteY652" fmla="*/ 157898 h 508112"/>
                  <a:gd name="connsiteX653" fmla="*/ 332240 w 441230"/>
                  <a:gd name="connsiteY653" fmla="*/ 157513 h 5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</a:cxnLst>
                <a:rect l="l" t="t" r="r" b="b"/>
                <a:pathLst>
                  <a:path w="441230" h="508112">
                    <a:moveTo>
                      <a:pt x="332240" y="157513"/>
                    </a:moveTo>
                    <a:lnTo>
                      <a:pt x="332689" y="64020"/>
                    </a:lnTo>
                    <a:lnTo>
                      <a:pt x="331597" y="58305"/>
                    </a:lnTo>
                    <a:cubicBezTo>
                      <a:pt x="331533" y="58048"/>
                      <a:pt x="331597" y="57791"/>
                      <a:pt x="331662" y="57598"/>
                    </a:cubicBezTo>
                    <a:lnTo>
                      <a:pt x="329028" y="56186"/>
                    </a:lnTo>
                    <a:lnTo>
                      <a:pt x="322413" y="54195"/>
                    </a:lnTo>
                    <a:lnTo>
                      <a:pt x="315220" y="53746"/>
                    </a:lnTo>
                    <a:cubicBezTo>
                      <a:pt x="315091" y="53746"/>
                      <a:pt x="314963" y="53682"/>
                      <a:pt x="314899" y="53682"/>
                    </a:cubicBezTo>
                    <a:lnTo>
                      <a:pt x="310339" y="51884"/>
                    </a:lnTo>
                    <a:lnTo>
                      <a:pt x="302503" y="47967"/>
                    </a:lnTo>
                    <a:cubicBezTo>
                      <a:pt x="302439" y="47903"/>
                      <a:pt x="302375" y="47903"/>
                      <a:pt x="302310" y="47838"/>
                    </a:cubicBezTo>
                    <a:lnTo>
                      <a:pt x="285869" y="34161"/>
                    </a:lnTo>
                    <a:cubicBezTo>
                      <a:pt x="285740" y="34033"/>
                      <a:pt x="285612" y="33904"/>
                      <a:pt x="285547" y="33712"/>
                    </a:cubicBezTo>
                    <a:lnTo>
                      <a:pt x="284648" y="31400"/>
                    </a:lnTo>
                    <a:cubicBezTo>
                      <a:pt x="284584" y="31207"/>
                      <a:pt x="284584" y="31079"/>
                      <a:pt x="284584" y="30886"/>
                    </a:cubicBezTo>
                    <a:lnTo>
                      <a:pt x="284841" y="28125"/>
                    </a:lnTo>
                    <a:cubicBezTo>
                      <a:pt x="284841" y="27997"/>
                      <a:pt x="284905" y="27868"/>
                      <a:pt x="284905" y="27804"/>
                    </a:cubicBezTo>
                    <a:lnTo>
                      <a:pt x="291521" y="11815"/>
                    </a:lnTo>
                    <a:lnTo>
                      <a:pt x="293062" y="4045"/>
                    </a:lnTo>
                    <a:lnTo>
                      <a:pt x="293319" y="0"/>
                    </a:lnTo>
                    <a:lnTo>
                      <a:pt x="288695" y="3339"/>
                    </a:lnTo>
                    <a:lnTo>
                      <a:pt x="285162" y="6678"/>
                    </a:lnTo>
                    <a:lnTo>
                      <a:pt x="283235" y="8155"/>
                    </a:lnTo>
                    <a:lnTo>
                      <a:pt x="280345" y="9632"/>
                    </a:lnTo>
                    <a:cubicBezTo>
                      <a:pt x="280217" y="9696"/>
                      <a:pt x="280088" y="9760"/>
                      <a:pt x="279960" y="9760"/>
                    </a:cubicBezTo>
                    <a:lnTo>
                      <a:pt x="271033" y="10659"/>
                    </a:lnTo>
                    <a:lnTo>
                      <a:pt x="264353" y="12457"/>
                    </a:lnTo>
                    <a:lnTo>
                      <a:pt x="259215" y="14255"/>
                    </a:lnTo>
                    <a:cubicBezTo>
                      <a:pt x="259151" y="14255"/>
                      <a:pt x="259022" y="14319"/>
                      <a:pt x="258894" y="14319"/>
                    </a:cubicBezTo>
                    <a:lnTo>
                      <a:pt x="255683" y="14576"/>
                    </a:lnTo>
                    <a:lnTo>
                      <a:pt x="253113" y="14576"/>
                    </a:lnTo>
                    <a:lnTo>
                      <a:pt x="251700" y="15154"/>
                    </a:lnTo>
                    <a:cubicBezTo>
                      <a:pt x="251572" y="15218"/>
                      <a:pt x="251379" y="15218"/>
                      <a:pt x="251251" y="15218"/>
                    </a:cubicBezTo>
                    <a:lnTo>
                      <a:pt x="248746" y="15218"/>
                    </a:lnTo>
                    <a:lnTo>
                      <a:pt x="242902" y="16117"/>
                    </a:lnTo>
                    <a:lnTo>
                      <a:pt x="240461" y="17337"/>
                    </a:lnTo>
                    <a:lnTo>
                      <a:pt x="238342" y="19456"/>
                    </a:lnTo>
                    <a:lnTo>
                      <a:pt x="236929" y="20676"/>
                    </a:lnTo>
                    <a:cubicBezTo>
                      <a:pt x="236864" y="20741"/>
                      <a:pt x="236736" y="20805"/>
                      <a:pt x="236672" y="20869"/>
                    </a:cubicBezTo>
                    <a:lnTo>
                      <a:pt x="234617" y="21768"/>
                    </a:lnTo>
                    <a:cubicBezTo>
                      <a:pt x="234552" y="21832"/>
                      <a:pt x="234488" y="21832"/>
                      <a:pt x="234360" y="21832"/>
                    </a:cubicBezTo>
                    <a:lnTo>
                      <a:pt x="228772" y="22924"/>
                    </a:lnTo>
                    <a:lnTo>
                      <a:pt x="225689" y="24272"/>
                    </a:lnTo>
                    <a:lnTo>
                      <a:pt x="215349" y="26584"/>
                    </a:lnTo>
                    <a:lnTo>
                      <a:pt x="210660" y="29024"/>
                    </a:lnTo>
                    <a:cubicBezTo>
                      <a:pt x="210532" y="29088"/>
                      <a:pt x="210468" y="29088"/>
                      <a:pt x="210339" y="29152"/>
                    </a:cubicBezTo>
                    <a:lnTo>
                      <a:pt x="207577" y="29602"/>
                    </a:lnTo>
                    <a:lnTo>
                      <a:pt x="205201" y="29859"/>
                    </a:lnTo>
                    <a:cubicBezTo>
                      <a:pt x="205137" y="29859"/>
                      <a:pt x="205008" y="29859"/>
                      <a:pt x="204944" y="29859"/>
                    </a:cubicBezTo>
                    <a:lnTo>
                      <a:pt x="204944" y="29859"/>
                    </a:lnTo>
                    <a:lnTo>
                      <a:pt x="202889" y="29602"/>
                    </a:lnTo>
                    <a:cubicBezTo>
                      <a:pt x="202825" y="29602"/>
                      <a:pt x="202696" y="29538"/>
                      <a:pt x="202632" y="29538"/>
                    </a:cubicBezTo>
                    <a:lnTo>
                      <a:pt x="200834" y="28831"/>
                    </a:lnTo>
                    <a:cubicBezTo>
                      <a:pt x="200770" y="28831"/>
                      <a:pt x="200705" y="28767"/>
                      <a:pt x="200577" y="28703"/>
                    </a:cubicBezTo>
                    <a:lnTo>
                      <a:pt x="199357" y="27868"/>
                    </a:lnTo>
                    <a:lnTo>
                      <a:pt x="196402" y="27098"/>
                    </a:lnTo>
                    <a:lnTo>
                      <a:pt x="194604" y="27483"/>
                    </a:lnTo>
                    <a:cubicBezTo>
                      <a:pt x="194475" y="27483"/>
                      <a:pt x="194347" y="27547"/>
                      <a:pt x="194219" y="27483"/>
                    </a:cubicBezTo>
                    <a:lnTo>
                      <a:pt x="188502" y="26777"/>
                    </a:lnTo>
                    <a:lnTo>
                      <a:pt x="174501" y="27226"/>
                    </a:lnTo>
                    <a:cubicBezTo>
                      <a:pt x="174437" y="27226"/>
                      <a:pt x="174309" y="27226"/>
                      <a:pt x="174244" y="27226"/>
                    </a:cubicBezTo>
                    <a:lnTo>
                      <a:pt x="172125" y="26841"/>
                    </a:lnTo>
                    <a:lnTo>
                      <a:pt x="171547" y="27162"/>
                    </a:lnTo>
                    <a:lnTo>
                      <a:pt x="169427" y="30180"/>
                    </a:lnTo>
                    <a:lnTo>
                      <a:pt x="162876" y="36473"/>
                    </a:lnTo>
                    <a:lnTo>
                      <a:pt x="158894" y="39298"/>
                    </a:lnTo>
                    <a:lnTo>
                      <a:pt x="153756" y="42123"/>
                    </a:lnTo>
                    <a:lnTo>
                      <a:pt x="145600" y="44949"/>
                    </a:lnTo>
                    <a:lnTo>
                      <a:pt x="133204" y="51691"/>
                    </a:lnTo>
                    <a:lnTo>
                      <a:pt x="126139" y="56764"/>
                    </a:lnTo>
                    <a:lnTo>
                      <a:pt x="123506" y="59653"/>
                    </a:lnTo>
                    <a:lnTo>
                      <a:pt x="120231" y="62479"/>
                    </a:lnTo>
                    <a:lnTo>
                      <a:pt x="117340" y="64213"/>
                    </a:lnTo>
                    <a:cubicBezTo>
                      <a:pt x="117083" y="64341"/>
                      <a:pt x="116826" y="64405"/>
                      <a:pt x="116570" y="64341"/>
                    </a:cubicBezTo>
                    <a:lnTo>
                      <a:pt x="113808" y="63891"/>
                    </a:lnTo>
                    <a:lnTo>
                      <a:pt x="112074" y="63378"/>
                    </a:lnTo>
                    <a:cubicBezTo>
                      <a:pt x="111881" y="63313"/>
                      <a:pt x="111689" y="63185"/>
                      <a:pt x="111560" y="63057"/>
                    </a:cubicBezTo>
                    <a:lnTo>
                      <a:pt x="108798" y="60039"/>
                    </a:lnTo>
                    <a:lnTo>
                      <a:pt x="103789" y="58112"/>
                    </a:lnTo>
                    <a:cubicBezTo>
                      <a:pt x="103660" y="58048"/>
                      <a:pt x="103596" y="57984"/>
                      <a:pt x="103468" y="57920"/>
                    </a:cubicBezTo>
                    <a:lnTo>
                      <a:pt x="99614" y="54837"/>
                    </a:lnTo>
                    <a:lnTo>
                      <a:pt x="98458" y="55159"/>
                    </a:lnTo>
                    <a:lnTo>
                      <a:pt x="97816" y="67102"/>
                    </a:lnTo>
                    <a:lnTo>
                      <a:pt x="97109" y="71533"/>
                    </a:lnTo>
                    <a:lnTo>
                      <a:pt x="96146" y="75064"/>
                    </a:lnTo>
                    <a:cubicBezTo>
                      <a:pt x="96082" y="75193"/>
                      <a:pt x="96017" y="75321"/>
                      <a:pt x="95953" y="75450"/>
                    </a:cubicBezTo>
                    <a:lnTo>
                      <a:pt x="91843" y="80715"/>
                    </a:lnTo>
                    <a:lnTo>
                      <a:pt x="90622" y="82962"/>
                    </a:lnTo>
                    <a:lnTo>
                      <a:pt x="89274" y="88099"/>
                    </a:lnTo>
                    <a:lnTo>
                      <a:pt x="85998" y="95805"/>
                    </a:lnTo>
                    <a:lnTo>
                      <a:pt x="84200" y="99208"/>
                    </a:lnTo>
                    <a:lnTo>
                      <a:pt x="83301" y="102933"/>
                    </a:lnTo>
                    <a:lnTo>
                      <a:pt x="82145" y="107299"/>
                    </a:lnTo>
                    <a:lnTo>
                      <a:pt x="75016" y="124123"/>
                    </a:lnTo>
                    <a:cubicBezTo>
                      <a:pt x="74951" y="124251"/>
                      <a:pt x="74887" y="124315"/>
                      <a:pt x="74823" y="124380"/>
                    </a:cubicBezTo>
                    <a:lnTo>
                      <a:pt x="73860" y="125535"/>
                    </a:lnTo>
                    <a:lnTo>
                      <a:pt x="73474" y="128168"/>
                    </a:lnTo>
                    <a:lnTo>
                      <a:pt x="73474" y="133177"/>
                    </a:lnTo>
                    <a:lnTo>
                      <a:pt x="75594" y="136773"/>
                    </a:lnTo>
                    <a:cubicBezTo>
                      <a:pt x="75658" y="136837"/>
                      <a:pt x="75658" y="136901"/>
                      <a:pt x="75722" y="136965"/>
                    </a:cubicBezTo>
                    <a:lnTo>
                      <a:pt x="76107" y="138185"/>
                    </a:lnTo>
                    <a:lnTo>
                      <a:pt x="77842" y="141011"/>
                    </a:lnTo>
                    <a:lnTo>
                      <a:pt x="78998" y="143258"/>
                    </a:lnTo>
                    <a:lnTo>
                      <a:pt x="80282" y="144735"/>
                    </a:lnTo>
                    <a:cubicBezTo>
                      <a:pt x="80346" y="144863"/>
                      <a:pt x="80475" y="144992"/>
                      <a:pt x="80475" y="145120"/>
                    </a:cubicBezTo>
                    <a:lnTo>
                      <a:pt x="81181" y="147175"/>
                    </a:lnTo>
                    <a:cubicBezTo>
                      <a:pt x="81245" y="147432"/>
                      <a:pt x="81245" y="147689"/>
                      <a:pt x="81181" y="147881"/>
                    </a:cubicBezTo>
                    <a:lnTo>
                      <a:pt x="80732" y="149230"/>
                    </a:lnTo>
                    <a:cubicBezTo>
                      <a:pt x="80603" y="149615"/>
                      <a:pt x="80346" y="149872"/>
                      <a:pt x="79961" y="149936"/>
                    </a:cubicBezTo>
                    <a:lnTo>
                      <a:pt x="78355" y="150386"/>
                    </a:lnTo>
                    <a:cubicBezTo>
                      <a:pt x="78098" y="150450"/>
                      <a:pt x="77842" y="150450"/>
                      <a:pt x="77649" y="150386"/>
                    </a:cubicBezTo>
                    <a:lnTo>
                      <a:pt x="75851" y="149679"/>
                    </a:lnTo>
                    <a:cubicBezTo>
                      <a:pt x="75658" y="149615"/>
                      <a:pt x="75529" y="149487"/>
                      <a:pt x="75401" y="149358"/>
                    </a:cubicBezTo>
                    <a:lnTo>
                      <a:pt x="74245" y="148010"/>
                    </a:lnTo>
                    <a:cubicBezTo>
                      <a:pt x="74116" y="147881"/>
                      <a:pt x="74052" y="147753"/>
                      <a:pt x="73988" y="147560"/>
                    </a:cubicBezTo>
                    <a:lnTo>
                      <a:pt x="72896" y="142873"/>
                    </a:lnTo>
                    <a:lnTo>
                      <a:pt x="72511" y="143258"/>
                    </a:lnTo>
                    <a:lnTo>
                      <a:pt x="72318" y="144799"/>
                    </a:lnTo>
                    <a:lnTo>
                      <a:pt x="72511" y="146276"/>
                    </a:lnTo>
                    <a:cubicBezTo>
                      <a:pt x="72511" y="146404"/>
                      <a:pt x="72511" y="146533"/>
                      <a:pt x="72511" y="146661"/>
                    </a:cubicBezTo>
                    <a:lnTo>
                      <a:pt x="72254" y="147817"/>
                    </a:lnTo>
                    <a:cubicBezTo>
                      <a:pt x="72190" y="148138"/>
                      <a:pt x="71997" y="148395"/>
                      <a:pt x="71740" y="148523"/>
                    </a:cubicBezTo>
                    <a:cubicBezTo>
                      <a:pt x="71483" y="148716"/>
                      <a:pt x="71162" y="148780"/>
                      <a:pt x="70905" y="148716"/>
                    </a:cubicBezTo>
                    <a:lnTo>
                      <a:pt x="69043" y="148331"/>
                    </a:lnTo>
                    <a:lnTo>
                      <a:pt x="68657" y="148588"/>
                    </a:lnTo>
                    <a:lnTo>
                      <a:pt x="68400" y="149358"/>
                    </a:lnTo>
                    <a:lnTo>
                      <a:pt x="68400" y="149358"/>
                    </a:lnTo>
                    <a:lnTo>
                      <a:pt x="68400" y="152569"/>
                    </a:lnTo>
                    <a:lnTo>
                      <a:pt x="68143" y="154110"/>
                    </a:lnTo>
                    <a:cubicBezTo>
                      <a:pt x="68143" y="154238"/>
                      <a:pt x="68079" y="154303"/>
                      <a:pt x="68079" y="154431"/>
                    </a:cubicBezTo>
                    <a:lnTo>
                      <a:pt x="66281" y="158284"/>
                    </a:lnTo>
                    <a:lnTo>
                      <a:pt x="64611" y="160724"/>
                    </a:lnTo>
                    <a:cubicBezTo>
                      <a:pt x="64547" y="160852"/>
                      <a:pt x="64418" y="160916"/>
                      <a:pt x="64354" y="160981"/>
                    </a:cubicBezTo>
                    <a:lnTo>
                      <a:pt x="61464" y="162971"/>
                    </a:lnTo>
                    <a:lnTo>
                      <a:pt x="54720" y="170163"/>
                    </a:lnTo>
                    <a:cubicBezTo>
                      <a:pt x="54592" y="170356"/>
                      <a:pt x="54399" y="170420"/>
                      <a:pt x="54142" y="170484"/>
                    </a:cubicBezTo>
                    <a:lnTo>
                      <a:pt x="52344" y="170934"/>
                    </a:lnTo>
                    <a:cubicBezTo>
                      <a:pt x="52215" y="170998"/>
                      <a:pt x="52023" y="170998"/>
                      <a:pt x="51894" y="170934"/>
                    </a:cubicBezTo>
                    <a:lnTo>
                      <a:pt x="50289" y="170677"/>
                    </a:lnTo>
                    <a:lnTo>
                      <a:pt x="48041" y="169970"/>
                    </a:lnTo>
                    <a:lnTo>
                      <a:pt x="46114" y="169585"/>
                    </a:lnTo>
                    <a:lnTo>
                      <a:pt x="43673" y="170163"/>
                    </a:lnTo>
                    <a:lnTo>
                      <a:pt x="41939" y="171704"/>
                    </a:lnTo>
                    <a:lnTo>
                      <a:pt x="39756" y="174979"/>
                    </a:lnTo>
                    <a:lnTo>
                      <a:pt x="38728" y="177547"/>
                    </a:lnTo>
                    <a:lnTo>
                      <a:pt x="37508" y="179731"/>
                    </a:lnTo>
                    <a:cubicBezTo>
                      <a:pt x="37444" y="179795"/>
                      <a:pt x="37379" y="179923"/>
                      <a:pt x="37315" y="179988"/>
                    </a:cubicBezTo>
                    <a:lnTo>
                      <a:pt x="32498" y="184996"/>
                    </a:lnTo>
                    <a:lnTo>
                      <a:pt x="27810" y="188720"/>
                    </a:lnTo>
                    <a:lnTo>
                      <a:pt x="0" y="217680"/>
                    </a:lnTo>
                    <a:lnTo>
                      <a:pt x="1220" y="218322"/>
                    </a:lnTo>
                    <a:cubicBezTo>
                      <a:pt x="1413" y="218451"/>
                      <a:pt x="1606" y="218579"/>
                      <a:pt x="1670" y="218772"/>
                    </a:cubicBezTo>
                    <a:lnTo>
                      <a:pt x="3468" y="222175"/>
                    </a:lnTo>
                    <a:cubicBezTo>
                      <a:pt x="3532" y="222304"/>
                      <a:pt x="3597" y="222432"/>
                      <a:pt x="3597" y="222560"/>
                    </a:cubicBezTo>
                    <a:lnTo>
                      <a:pt x="4496" y="228532"/>
                    </a:lnTo>
                    <a:lnTo>
                      <a:pt x="5459" y="230651"/>
                    </a:lnTo>
                    <a:lnTo>
                      <a:pt x="7001" y="231871"/>
                    </a:lnTo>
                    <a:lnTo>
                      <a:pt x="7129" y="231807"/>
                    </a:lnTo>
                    <a:lnTo>
                      <a:pt x="7643" y="230844"/>
                    </a:lnTo>
                    <a:cubicBezTo>
                      <a:pt x="7771" y="230587"/>
                      <a:pt x="7964" y="230394"/>
                      <a:pt x="8221" y="230266"/>
                    </a:cubicBezTo>
                    <a:lnTo>
                      <a:pt x="9377" y="229816"/>
                    </a:lnTo>
                    <a:cubicBezTo>
                      <a:pt x="9698" y="229688"/>
                      <a:pt x="10083" y="229688"/>
                      <a:pt x="10405" y="229881"/>
                    </a:cubicBezTo>
                    <a:lnTo>
                      <a:pt x="12909" y="231486"/>
                    </a:lnTo>
                    <a:cubicBezTo>
                      <a:pt x="13038" y="231550"/>
                      <a:pt x="13102" y="231614"/>
                      <a:pt x="13166" y="231743"/>
                    </a:cubicBezTo>
                    <a:lnTo>
                      <a:pt x="14965" y="234054"/>
                    </a:lnTo>
                    <a:cubicBezTo>
                      <a:pt x="15029" y="234119"/>
                      <a:pt x="15093" y="234247"/>
                      <a:pt x="15157" y="234376"/>
                    </a:cubicBezTo>
                    <a:lnTo>
                      <a:pt x="16056" y="236687"/>
                    </a:lnTo>
                    <a:cubicBezTo>
                      <a:pt x="16121" y="236880"/>
                      <a:pt x="16121" y="237008"/>
                      <a:pt x="16121" y="237201"/>
                    </a:cubicBezTo>
                    <a:lnTo>
                      <a:pt x="15864" y="239705"/>
                    </a:lnTo>
                    <a:cubicBezTo>
                      <a:pt x="15864" y="239898"/>
                      <a:pt x="15799" y="240090"/>
                      <a:pt x="15671" y="240219"/>
                    </a:cubicBezTo>
                    <a:lnTo>
                      <a:pt x="14515" y="241953"/>
                    </a:lnTo>
                    <a:lnTo>
                      <a:pt x="14515" y="244714"/>
                    </a:lnTo>
                    <a:lnTo>
                      <a:pt x="19075" y="248245"/>
                    </a:lnTo>
                    <a:lnTo>
                      <a:pt x="24920" y="251841"/>
                    </a:lnTo>
                    <a:lnTo>
                      <a:pt x="28516" y="254923"/>
                    </a:lnTo>
                    <a:cubicBezTo>
                      <a:pt x="28773" y="255180"/>
                      <a:pt x="28966" y="255501"/>
                      <a:pt x="28902" y="255887"/>
                    </a:cubicBezTo>
                    <a:lnTo>
                      <a:pt x="28645" y="258198"/>
                    </a:lnTo>
                    <a:lnTo>
                      <a:pt x="27938" y="261088"/>
                    </a:lnTo>
                    <a:lnTo>
                      <a:pt x="27553" y="263207"/>
                    </a:lnTo>
                    <a:lnTo>
                      <a:pt x="27874" y="264234"/>
                    </a:lnTo>
                    <a:lnTo>
                      <a:pt x="28966" y="264234"/>
                    </a:lnTo>
                    <a:lnTo>
                      <a:pt x="28966" y="264234"/>
                    </a:lnTo>
                    <a:lnTo>
                      <a:pt x="33462" y="261216"/>
                    </a:lnTo>
                    <a:cubicBezTo>
                      <a:pt x="33719" y="261024"/>
                      <a:pt x="34040" y="260959"/>
                      <a:pt x="34297" y="261024"/>
                    </a:cubicBezTo>
                    <a:lnTo>
                      <a:pt x="36609" y="261473"/>
                    </a:lnTo>
                    <a:cubicBezTo>
                      <a:pt x="36930" y="261537"/>
                      <a:pt x="37187" y="261730"/>
                      <a:pt x="37379" y="261987"/>
                    </a:cubicBezTo>
                    <a:lnTo>
                      <a:pt x="38985" y="264748"/>
                    </a:lnTo>
                    <a:lnTo>
                      <a:pt x="40141" y="267445"/>
                    </a:lnTo>
                    <a:lnTo>
                      <a:pt x="41618" y="269114"/>
                    </a:lnTo>
                    <a:lnTo>
                      <a:pt x="44765" y="270142"/>
                    </a:lnTo>
                    <a:cubicBezTo>
                      <a:pt x="44894" y="270206"/>
                      <a:pt x="45022" y="270270"/>
                      <a:pt x="45086" y="270334"/>
                    </a:cubicBezTo>
                    <a:lnTo>
                      <a:pt x="46885" y="271683"/>
                    </a:lnTo>
                    <a:cubicBezTo>
                      <a:pt x="47013" y="271747"/>
                      <a:pt x="47077" y="271876"/>
                      <a:pt x="47206" y="272004"/>
                    </a:cubicBezTo>
                    <a:lnTo>
                      <a:pt x="50417" y="277462"/>
                    </a:lnTo>
                    <a:lnTo>
                      <a:pt x="51959" y="279131"/>
                    </a:lnTo>
                    <a:lnTo>
                      <a:pt x="67244" y="286323"/>
                    </a:lnTo>
                    <a:lnTo>
                      <a:pt x="74823" y="291203"/>
                    </a:lnTo>
                    <a:lnTo>
                      <a:pt x="75979" y="291203"/>
                    </a:lnTo>
                    <a:lnTo>
                      <a:pt x="77328" y="290433"/>
                    </a:lnTo>
                    <a:lnTo>
                      <a:pt x="80025" y="289470"/>
                    </a:lnTo>
                    <a:cubicBezTo>
                      <a:pt x="80218" y="289405"/>
                      <a:pt x="80411" y="289405"/>
                      <a:pt x="80603" y="289405"/>
                    </a:cubicBezTo>
                    <a:lnTo>
                      <a:pt x="81952" y="289662"/>
                    </a:lnTo>
                    <a:lnTo>
                      <a:pt x="84842" y="290625"/>
                    </a:lnTo>
                    <a:lnTo>
                      <a:pt x="85870" y="290754"/>
                    </a:lnTo>
                    <a:lnTo>
                      <a:pt x="87283" y="290561"/>
                    </a:lnTo>
                    <a:lnTo>
                      <a:pt x="91907" y="289213"/>
                    </a:lnTo>
                    <a:cubicBezTo>
                      <a:pt x="92100" y="289149"/>
                      <a:pt x="92292" y="289149"/>
                      <a:pt x="92485" y="289213"/>
                    </a:cubicBezTo>
                    <a:lnTo>
                      <a:pt x="94283" y="289662"/>
                    </a:lnTo>
                    <a:cubicBezTo>
                      <a:pt x="94412" y="289662"/>
                      <a:pt x="94540" y="289727"/>
                      <a:pt x="94669" y="289791"/>
                    </a:cubicBezTo>
                    <a:lnTo>
                      <a:pt x="97944" y="291974"/>
                    </a:lnTo>
                    <a:lnTo>
                      <a:pt x="103082" y="293772"/>
                    </a:lnTo>
                    <a:cubicBezTo>
                      <a:pt x="103211" y="293836"/>
                      <a:pt x="103339" y="293900"/>
                      <a:pt x="103468" y="294029"/>
                    </a:cubicBezTo>
                    <a:lnTo>
                      <a:pt x="108285" y="298395"/>
                    </a:lnTo>
                    <a:lnTo>
                      <a:pt x="111624" y="301734"/>
                    </a:lnTo>
                    <a:lnTo>
                      <a:pt x="113744" y="302762"/>
                    </a:lnTo>
                    <a:lnTo>
                      <a:pt x="115992" y="303597"/>
                    </a:lnTo>
                    <a:lnTo>
                      <a:pt x="118368" y="303789"/>
                    </a:lnTo>
                    <a:lnTo>
                      <a:pt x="120552" y="303789"/>
                    </a:lnTo>
                    <a:lnTo>
                      <a:pt x="126717" y="300900"/>
                    </a:lnTo>
                    <a:cubicBezTo>
                      <a:pt x="126846" y="300835"/>
                      <a:pt x="127038" y="300771"/>
                      <a:pt x="127167" y="300771"/>
                    </a:cubicBezTo>
                    <a:lnTo>
                      <a:pt x="130378" y="300771"/>
                    </a:lnTo>
                    <a:lnTo>
                      <a:pt x="130378" y="300771"/>
                    </a:lnTo>
                    <a:cubicBezTo>
                      <a:pt x="130764" y="300771"/>
                      <a:pt x="131085" y="300964"/>
                      <a:pt x="131277" y="301220"/>
                    </a:cubicBezTo>
                    <a:lnTo>
                      <a:pt x="133589" y="304431"/>
                    </a:lnTo>
                    <a:cubicBezTo>
                      <a:pt x="133654" y="304560"/>
                      <a:pt x="133718" y="304688"/>
                      <a:pt x="133782" y="304881"/>
                    </a:cubicBezTo>
                    <a:lnTo>
                      <a:pt x="135131" y="311109"/>
                    </a:lnTo>
                    <a:lnTo>
                      <a:pt x="136223" y="313100"/>
                    </a:lnTo>
                    <a:lnTo>
                      <a:pt x="139241" y="314320"/>
                    </a:lnTo>
                    <a:lnTo>
                      <a:pt x="142131" y="315219"/>
                    </a:lnTo>
                    <a:lnTo>
                      <a:pt x="148233" y="318237"/>
                    </a:lnTo>
                    <a:lnTo>
                      <a:pt x="150545" y="319007"/>
                    </a:lnTo>
                    <a:lnTo>
                      <a:pt x="151894" y="318815"/>
                    </a:lnTo>
                    <a:lnTo>
                      <a:pt x="154912" y="317274"/>
                    </a:lnTo>
                    <a:cubicBezTo>
                      <a:pt x="155041" y="317210"/>
                      <a:pt x="155234" y="317145"/>
                      <a:pt x="155426" y="317145"/>
                    </a:cubicBezTo>
                    <a:lnTo>
                      <a:pt x="157481" y="317145"/>
                    </a:lnTo>
                    <a:lnTo>
                      <a:pt x="157481" y="317145"/>
                    </a:lnTo>
                    <a:cubicBezTo>
                      <a:pt x="157674" y="317145"/>
                      <a:pt x="157931" y="317210"/>
                      <a:pt x="158059" y="317338"/>
                    </a:cubicBezTo>
                    <a:lnTo>
                      <a:pt x="159858" y="318494"/>
                    </a:lnTo>
                    <a:cubicBezTo>
                      <a:pt x="159922" y="318558"/>
                      <a:pt x="160050" y="318622"/>
                      <a:pt x="160115" y="318686"/>
                    </a:cubicBezTo>
                    <a:lnTo>
                      <a:pt x="162170" y="320998"/>
                    </a:lnTo>
                    <a:lnTo>
                      <a:pt x="166794" y="327740"/>
                    </a:lnTo>
                    <a:lnTo>
                      <a:pt x="168014" y="330180"/>
                    </a:lnTo>
                    <a:lnTo>
                      <a:pt x="168785" y="332620"/>
                    </a:lnTo>
                    <a:cubicBezTo>
                      <a:pt x="168849" y="332749"/>
                      <a:pt x="168849" y="332813"/>
                      <a:pt x="168849" y="332941"/>
                    </a:cubicBezTo>
                    <a:lnTo>
                      <a:pt x="168849" y="335703"/>
                    </a:lnTo>
                    <a:cubicBezTo>
                      <a:pt x="168849" y="335767"/>
                      <a:pt x="168849" y="335895"/>
                      <a:pt x="168785" y="335959"/>
                    </a:cubicBezTo>
                    <a:lnTo>
                      <a:pt x="168079" y="338721"/>
                    </a:lnTo>
                    <a:cubicBezTo>
                      <a:pt x="168079" y="338785"/>
                      <a:pt x="168014" y="338849"/>
                      <a:pt x="168014" y="338977"/>
                    </a:cubicBezTo>
                    <a:lnTo>
                      <a:pt x="167244" y="340519"/>
                    </a:lnTo>
                    <a:lnTo>
                      <a:pt x="167372" y="341674"/>
                    </a:lnTo>
                    <a:lnTo>
                      <a:pt x="172896" y="348738"/>
                    </a:lnTo>
                    <a:cubicBezTo>
                      <a:pt x="172960" y="348802"/>
                      <a:pt x="173024" y="348930"/>
                      <a:pt x="173088" y="349059"/>
                    </a:cubicBezTo>
                    <a:lnTo>
                      <a:pt x="176749" y="359333"/>
                    </a:lnTo>
                    <a:lnTo>
                      <a:pt x="180346" y="367231"/>
                    </a:lnTo>
                    <a:lnTo>
                      <a:pt x="180924" y="368130"/>
                    </a:lnTo>
                    <a:lnTo>
                      <a:pt x="181759" y="368387"/>
                    </a:lnTo>
                    <a:lnTo>
                      <a:pt x="186961" y="368579"/>
                    </a:lnTo>
                    <a:lnTo>
                      <a:pt x="189080" y="368194"/>
                    </a:lnTo>
                    <a:lnTo>
                      <a:pt x="190365" y="367231"/>
                    </a:lnTo>
                    <a:lnTo>
                      <a:pt x="190943" y="365112"/>
                    </a:lnTo>
                    <a:cubicBezTo>
                      <a:pt x="190943" y="364984"/>
                      <a:pt x="191007" y="364919"/>
                      <a:pt x="191072" y="364791"/>
                    </a:cubicBezTo>
                    <a:lnTo>
                      <a:pt x="192677" y="362287"/>
                    </a:lnTo>
                    <a:cubicBezTo>
                      <a:pt x="192870" y="361966"/>
                      <a:pt x="193191" y="361773"/>
                      <a:pt x="193576" y="361773"/>
                    </a:cubicBezTo>
                    <a:lnTo>
                      <a:pt x="196531" y="361516"/>
                    </a:lnTo>
                    <a:cubicBezTo>
                      <a:pt x="196723" y="361516"/>
                      <a:pt x="196852" y="361516"/>
                      <a:pt x="196980" y="361580"/>
                    </a:cubicBezTo>
                    <a:lnTo>
                      <a:pt x="200384" y="362736"/>
                    </a:lnTo>
                    <a:lnTo>
                      <a:pt x="203274" y="364149"/>
                    </a:lnTo>
                    <a:cubicBezTo>
                      <a:pt x="203339" y="364213"/>
                      <a:pt x="203403" y="364213"/>
                      <a:pt x="203467" y="364277"/>
                    </a:cubicBezTo>
                    <a:lnTo>
                      <a:pt x="207642" y="367809"/>
                    </a:lnTo>
                    <a:lnTo>
                      <a:pt x="208926" y="368387"/>
                    </a:lnTo>
                    <a:lnTo>
                      <a:pt x="210403" y="368579"/>
                    </a:lnTo>
                    <a:lnTo>
                      <a:pt x="213615" y="367937"/>
                    </a:lnTo>
                    <a:lnTo>
                      <a:pt x="215670" y="367937"/>
                    </a:lnTo>
                    <a:cubicBezTo>
                      <a:pt x="215863" y="367937"/>
                      <a:pt x="216055" y="368002"/>
                      <a:pt x="216248" y="368066"/>
                    </a:cubicBezTo>
                    <a:lnTo>
                      <a:pt x="218303" y="369222"/>
                    </a:lnTo>
                    <a:cubicBezTo>
                      <a:pt x="218432" y="369286"/>
                      <a:pt x="218560" y="369414"/>
                      <a:pt x="218624" y="369478"/>
                    </a:cubicBezTo>
                    <a:lnTo>
                      <a:pt x="221643" y="373139"/>
                    </a:lnTo>
                    <a:lnTo>
                      <a:pt x="223184" y="373845"/>
                    </a:lnTo>
                    <a:lnTo>
                      <a:pt x="230634" y="373203"/>
                    </a:lnTo>
                    <a:cubicBezTo>
                      <a:pt x="230763" y="373203"/>
                      <a:pt x="230891" y="373203"/>
                      <a:pt x="231020" y="373267"/>
                    </a:cubicBezTo>
                    <a:lnTo>
                      <a:pt x="233525" y="373973"/>
                    </a:lnTo>
                    <a:cubicBezTo>
                      <a:pt x="233653" y="373973"/>
                      <a:pt x="233717" y="374038"/>
                      <a:pt x="233846" y="374102"/>
                    </a:cubicBezTo>
                    <a:lnTo>
                      <a:pt x="236351" y="375707"/>
                    </a:lnTo>
                    <a:cubicBezTo>
                      <a:pt x="236479" y="375771"/>
                      <a:pt x="236543" y="375836"/>
                      <a:pt x="236608" y="375964"/>
                    </a:cubicBezTo>
                    <a:lnTo>
                      <a:pt x="238920" y="378725"/>
                    </a:lnTo>
                    <a:lnTo>
                      <a:pt x="240846" y="381807"/>
                    </a:lnTo>
                    <a:lnTo>
                      <a:pt x="242067" y="384697"/>
                    </a:lnTo>
                    <a:cubicBezTo>
                      <a:pt x="242131" y="384825"/>
                      <a:pt x="242131" y="384954"/>
                      <a:pt x="242131" y="385146"/>
                    </a:cubicBezTo>
                    <a:lnTo>
                      <a:pt x="242131" y="387651"/>
                    </a:lnTo>
                    <a:lnTo>
                      <a:pt x="241746" y="389770"/>
                    </a:lnTo>
                    <a:lnTo>
                      <a:pt x="241938" y="390155"/>
                    </a:lnTo>
                    <a:lnTo>
                      <a:pt x="247847" y="389962"/>
                    </a:lnTo>
                    <a:cubicBezTo>
                      <a:pt x="247911" y="389962"/>
                      <a:pt x="248040" y="389962"/>
                      <a:pt x="248104" y="389962"/>
                    </a:cubicBezTo>
                    <a:lnTo>
                      <a:pt x="255875" y="391503"/>
                    </a:lnTo>
                    <a:lnTo>
                      <a:pt x="258187" y="391182"/>
                    </a:lnTo>
                    <a:lnTo>
                      <a:pt x="258765" y="390347"/>
                    </a:lnTo>
                    <a:lnTo>
                      <a:pt x="258380" y="386687"/>
                    </a:lnTo>
                    <a:cubicBezTo>
                      <a:pt x="258316" y="386366"/>
                      <a:pt x="258444" y="386109"/>
                      <a:pt x="258637" y="385853"/>
                    </a:cubicBezTo>
                    <a:lnTo>
                      <a:pt x="260243" y="383798"/>
                    </a:lnTo>
                    <a:cubicBezTo>
                      <a:pt x="260371" y="383669"/>
                      <a:pt x="260499" y="383541"/>
                      <a:pt x="260628" y="383477"/>
                    </a:cubicBezTo>
                    <a:lnTo>
                      <a:pt x="263839" y="381871"/>
                    </a:lnTo>
                    <a:lnTo>
                      <a:pt x="266729" y="380908"/>
                    </a:lnTo>
                    <a:cubicBezTo>
                      <a:pt x="266858" y="380844"/>
                      <a:pt x="266986" y="380844"/>
                      <a:pt x="267115" y="380844"/>
                    </a:cubicBezTo>
                    <a:lnTo>
                      <a:pt x="270069" y="380844"/>
                    </a:lnTo>
                    <a:lnTo>
                      <a:pt x="270069" y="380844"/>
                    </a:lnTo>
                    <a:cubicBezTo>
                      <a:pt x="270198" y="380844"/>
                      <a:pt x="270262" y="380844"/>
                      <a:pt x="270390" y="380908"/>
                    </a:cubicBezTo>
                    <a:lnTo>
                      <a:pt x="273794" y="381807"/>
                    </a:lnTo>
                    <a:cubicBezTo>
                      <a:pt x="273923" y="381807"/>
                      <a:pt x="273987" y="381871"/>
                      <a:pt x="274115" y="381936"/>
                    </a:cubicBezTo>
                    <a:lnTo>
                      <a:pt x="277519" y="383990"/>
                    </a:lnTo>
                    <a:cubicBezTo>
                      <a:pt x="277712" y="384119"/>
                      <a:pt x="277905" y="384311"/>
                      <a:pt x="277969" y="384568"/>
                    </a:cubicBezTo>
                    <a:lnTo>
                      <a:pt x="278675" y="386366"/>
                    </a:lnTo>
                    <a:cubicBezTo>
                      <a:pt x="278804" y="386752"/>
                      <a:pt x="278740" y="387137"/>
                      <a:pt x="278547" y="387458"/>
                    </a:cubicBezTo>
                    <a:lnTo>
                      <a:pt x="277198" y="389256"/>
                    </a:lnTo>
                    <a:lnTo>
                      <a:pt x="267500" y="398310"/>
                    </a:lnTo>
                    <a:lnTo>
                      <a:pt x="264674" y="402162"/>
                    </a:lnTo>
                    <a:lnTo>
                      <a:pt x="264803" y="404217"/>
                    </a:lnTo>
                    <a:lnTo>
                      <a:pt x="265188" y="404282"/>
                    </a:lnTo>
                    <a:lnTo>
                      <a:pt x="267179" y="403511"/>
                    </a:lnTo>
                    <a:cubicBezTo>
                      <a:pt x="267307" y="403447"/>
                      <a:pt x="267372" y="403447"/>
                      <a:pt x="267500" y="403447"/>
                    </a:cubicBezTo>
                    <a:lnTo>
                      <a:pt x="270262" y="403190"/>
                    </a:lnTo>
                    <a:cubicBezTo>
                      <a:pt x="270583" y="403190"/>
                      <a:pt x="270904" y="403254"/>
                      <a:pt x="271097" y="403511"/>
                    </a:cubicBezTo>
                    <a:lnTo>
                      <a:pt x="273409" y="405566"/>
                    </a:lnTo>
                    <a:cubicBezTo>
                      <a:pt x="273601" y="405694"/>
                      <a:pt x="273666" y="405887"/>
                      <a:pt x="273730" y="406144"/>
                    </a:cubicBezTo>
                    <a:lnTo>
                      <a:pt x="274436" y="408905"/>
                    </a:lnTo>
                    <a:cubicBezTo>
                      <a:pt x="274436" y="408969"/>
                      <a:pt x="274501" y="409098"/>
                      <a:pt x="274501" y="409162"/>
                    </a:cubicBezTo>
                    <a:lnTo>
                      <a:pt x="274501" y="412116"/>
                    </a:lnTo>
                    <a:lnTo>
                      <a:pt x="273601" y="418216"/>
                    </a:lnTo>
                    <a:lnTo>
                      <a:pt x="273601" y="420784"/>
                    </a:lnTo>
                    <a:lnTo>
                      <a:pt x="274051" y="423096"/>
                    </a:lnTo>
                    <a:lnTo>
                      <a:pt x="275592" y="427719"/>
                    </a:lnTo>
                    <a:cubicBezTo>
                      <a:pt x="275657" y="427847"/>
                      <a:pt x="275657" y="428040"/>
                      <a:pt x="275657" y="428169"/>
                    </a:cubicBezTo>
                    <a:lnTo>
                      <a:pt x="275400" y="430480"/>
                    </a:lnTo>
                    <a:cubicBezTo>
                      <a:pt x="275400" y="430801"/>
                      <a:pt x="275207" y="431058"/>
                      <a:pt x="274950" y="431251"/>
                    </a:cubicBezTo>
                    <a:lnTo>
                      <a:pt x="272895" y="432856"/>
                    </a:lnTo>
                    <a:lnTo>
                      <a:pt x="270711" y="434205"/>
                    </a:lnTo>
                    <a:lnTo>
                      <a:pt x="269555" y="435681"/>
                    </a:lnTo>
                    <a:lnTo>
                      <a:pt x="270711" y="440305"/>
                    </a:lnTo>
                    <a:lnTo>
                      <a:pt x="275271" y="445121"/>
                    </a:lnTo>
                    <a:lnTo>
                      <a:pt x="278611" y="450065"/>
                    </a:lnTo>
                    <a:cubicBezTo>
                      <a:pt x="278868" y="450450"/>
                      <a:pt x="278868" y="450964"/>
                      <a:pt x="278611" y="451349"/>
                    </a:cubicBezTo>
                    <a:lnTo>
                      <a:pt x="275207" y="456615"/>
                    </a:lnTo>
                    <a:cubicBezTo>
                      <a:pt x="275143" y="456743"/>
                      <a:pt x="275014" y="456872"/>
                      <a:pt x="274886" y="456936"/>
                    </a:cubicBezTo>
                    <a:lnTo>
                      <a:pt x="270455" y="459825"/>
                    </a:lnTo>
                    <a:lnTo>
                      <a:pt x="268977" y="461302"/>
                    </a:lnTo>
                    <a:lnTo>
                      <a:pt x="268656" y="463164"/>
                    </a:lnTo>
                    <a:lnTo>
                      <a:pt x="269427" y="465733"/>
                    </a:lnTo>
                    <a:lnTo>
                      <a:pt x="271289" y="468622"/>
                    </a:lnTo>
                    <a:lnTo>
                      <a:pt x="273473" y="470420"/>
                    </a:lnTo>
                    <a:lnTo>
                      <a:pt x="275400" y="469971"/>
                    </a:lnTo>
                    <a:lnTo>
                      <a:pt x="279061" y="466760"/>
                    </a:lnTo>
                    <a:cubicBezTo>
                      <a:pt x="279125" y="466696"/>
                      <a:pt x="279253" y="466632"/>
                      <a:pt x="279382" y="466568"/>
                    </a:cubicBezTo>
                    <a:lnTo>
                      <a:pt x="281437" y="465669"/>
                    </a:lnTo>
                    <a:cubicBezTo>
                      <a:pt x="282015" y="465412"/>
                      <a:pt x="282657" y="465669"/>
                      <a:pt x="282914" y="466247"/>
                    </a:cubicBezTo>
                    <a:lnTo>
                      <a:pt x="283813" y="468301"/>
                    </a:lnTo>
                    <a:cubicBezTo>
                      <a:pt x="283942" y="468494"/>
                      <a:pt x="283942" y="468751"/>
                      <a:pt x="283878" y="469008"/>
                    </a:cubicBezTo>
                    <a:lnTo>
                      <a:pt x="283428" y="471062"/>
                    </a:lnTo>
                    <a:lnTo>
                      <a:pt x="281630" y="475236"/>
                    </a:lnTo>
                    <a:lnTo>
                      <a:pt x="281501" y="476649"/>
                    </a:lnTo>
                    <a:lnTo>
                      <a:pt x="282529" y="477869"/>
                    </a:lnTo>
                    <a:lnTo>
                      <a:pt x="289722" y="483520"/>
                    </a:lnTo>
                    <a:lnTo>
                      <a:pt x="292227" y="484098"/>
                    </a:lnTo>
                    <a:lnTo>
                      <a:pt x="294732" y="483712"/>
                    </a:lnTo>
                    <a:lnTo>
                      <a:pt x="296980" y="482428"/>
                    </a:lnTo>
                    <a:lnTo>
                      <a:pt x="298007" y="480245"/>
                    </a:lnTo>
                    <a:lnTo>
                      <a:pt x="296530" y="476906"/>
                    </a:lnTo>
                    <a:lnTo>
                      <a:pt x="292869" y="474145"/>
                    </a:lnTo>
                    <a:cubicBezTo>
                      <a:pt x="292741" y="474080"/>
                      <a:pt x="292677" y="473952"/>
                      <a:pt x="292612" y="473824"/>
                    </a:cubicBezTo>
                    <a:lnTo>
                      <a:pt x="290300" y="470163"/>
                    </a:lnTo>
                    <a:cubicBezTo>
                      <a:pt x="290043" y="469778"/>
                      <a:pt x="290043" y="469200"/>
                      <a:pt x="290364" y="468815"/>
                    </a:cubicBezTo>
                    <a:lnTo>
                      <a:pt x="294218" y="463999"/>
                    </a:lnTo>
                    <a:cubicBezTo>
                      <a:pt x="294282" y="463871"/>
                      <a:pt x="294411" y="463806"/>
                      <a:pt x="294539" y="463742"/>
                    </a:cubicBezTo>
                    <a:lnTo>
                      <a:pt x="297044" y="462394"/>
                    </a:lnTo>
                    <a:cubicBezTo>
                      <a:pt x="297237" y="462330"/>
                      <a:pt x="297429" y="462265"/>
                      <a:pt x="297558" y="462265"/>
                    </a:cubicBezTo>
                    <a:lnTo>
                      <a:pt x="299356" y="462265"/>
                    </a:lnTo>
                    <a:cubicBezTo>
                      <a:pt x="299549" y="462265"/>
                      <a:pt x="299741" y="462330"/>
                      <a:pt x="299870" y="462394"/>
                    </a:cubicBezTo>
                    <a:lnTo>
                      <a:pt x="302824" y="463999"/>
                    </a:lnTo>
                    <a:lnTo>
                      <a:pt x="303852" y="464320"/>
                    </a:lnTo>
                    <a:lnTo>
                      <a:pt x="304751" y="464320"/>
                    </a:lnTo>
                    <a:lnTo>
                      <a:pt x="306357" y="463421"/>
                    </a:lnTo>
                    <a:lnTo>
                      <a:pt x="307577" y="461816"/>
                    </a:lnTo>
                    <a:cubicBezTo>
                      <a:pt x="307641" y="461752"/>
                      <a:pt x="307705" y="461623"/>
                      <a:pt x="307834" y="461559"/>
                    </a:cubicBezTo>
                    <a:lnTo>
                      <a:pt x="309439" y="460403"/>
                    </a:lnTo>
                    <a:cubicBezTo>
                      <a:pt x="309761" y="460146"/>
                      <a:pt x="310210" y="460146"/>
                      <a:pt x="310596" y="460339"/>
                    </a:cubicBezTo>
                    <a:lnTo>
                      <a:pt x="314834" y="462458"/>
                    </a:lnTo>
                    <a:lnTo>
                      <a:pt x="316569" y="462137"/>
                    </a:lnTo>
                    <a:lnTo>
                      <a:pt x="318688" y="460853"/>
                    </a:lnTo>
                    <a:lnTo>
                      <a:pt x="321385" y="459825"/>
                    </a:lnTo>
                    <a:cubicBezTo>
                      <a:pt x="321514" y="459761"/>
                      <a:pt x="321578" y="459761"/>
                      <a:pt x="321707" y="459761"/>
                    </a:cubicBezTo>
                    <a:lnTo>
                      <a:pt x="325111" y="459504"/>
                    </a:lnTo>
                    <a:cubicBezTo>
                      <a:pt x="325496" y="459440"/>
                      <a:pt x="325881" y="459697"/>
                      <a:pt x="326138" y="460018"/>
                    </a:cubicBezTo>
                    <a:lnTo>
                      <a:pt x="327037" y="461366"/>
                    </a:lnTo>
                    <a:cubicBezTo>
                      <a:pt x="327230" y="461688"/>
                      <a:pt x="327294" y="462073"/>
                      <a:pt x="327166" y="462394"/>
                    </a:cubicBezTo>
                    <a:lnTo>
                      <a:pt x="326459" y="464192"/>
                    </a:lnTo>
                    <a:lnTo>
                      <a:pt x="325239" y="466375"/>
                    </a:lnTo>
                    <a:cubicBezTo>
                      <a:pt x="325175" y="466503"/>
                      <a:pt x="325111" y="466632"/>
                      <a:pt x="324982" y="466696"/>
                    </a:cubicBezTo>
                    <a:lnTo>
                      <a:pt x="322349" y="468879"/>
                    </a:lnTo>
                    <a:lnTo>
                      <a:pt x="321642" y="469778"/>
                    </a:lnTo>
                    <a:lnTo>
                      <a:pt x="321514" y="470099"/>
                    </a:lnTo>
                    <a:lnTo>
                      <a:pt x="321514" y="473117"/>
                    </a:lnTo>
                    <a:cubicBezTo>
                      <a:pt x="321514" y="473246"/>
                      <a:pt x="321514" y="473438"/>
                      <a:pt x="321450" y="473567"/>
                    </a:cubicBezTo>
                    <a:lnTo>
                      <a:pt x="319459" y="478126"/>
                    </a:lnTo>
                    <a:lnTo>
                      <a:pt x="319459" y="479410"/>
                    </a:lnTo>
                    <a:lnTo>
                      <a:pt x="321257" y="480887"/>
                    </a:lnTo>
                    <a:lnTo>
                      <a:pt x="323505" y="481080"/>
                    </a:lnTo>
                    <a:lnTo>
                      <a:pt x="325624" y="479924"/>
                    </a:lnTo>
                    <a:lnTo>
                      <a:pt x="327808" y="477933"/>
                    </a:lnTo>
                    <a:cubicBezTo>
                      <a:pt x="327872" y="477869"/>
                      <a:pt x="327936" y="477805"/>
                      <a:pt x="328001" y="477805"/>
                    </a:cubicBezTo>
                    <a:lnTo>
                      <a:pt x="330505" y="476456"/>
                    </a:lnTo>
                    <a:cubicBezTo>
                      <a:pt x="330698" y="476392"/>
                      <a:pt x="330891" y="476328"/>
                      <a:pt x="331019" y="476328"/>
                    </a:cubicBezTo>
                    <a:lnTo>
                      <a:pt x="334680" y="476328"/>
                    </a:lnTo>
                    <a:cubicBezTo>
                      <a:pt x="334809" y="476328"/>
                      <a:pt x="335001" y="476328"/>
                      <a:pt x="335130" y="476392"/>
                    </a:cubicBezTo>
                    <a:lnTo>
                      <a:pt x="341745" y="479025"/>
                    </a:lnTo>
                    <a:lnTo>
                      <a:pt x="344314" y="479025"/>
                    </a:lnTo>
                    <a:lnTo>
                      <a:pt x="345534" y="478126"/>
                    </a:lnTo>
                    <a:lnTo>
                      <a:pt x="346562" y="474401"/>
                    </a:lnTo>
                    <a:cubicBezTo>
                      <a:pt x="346626" y="474273"/>
                      <a:pt x="346690" y="474080"/>
                      <a:pt x="346819" y="473952"/>
                    </a:cubicBezTo>
                    <a:lnTo>
                      <a:pt x="348168" y="472347"/>
                    </a:lnTo>
                    <a:cubicBezTo>
                      <a:pt x="348296" y="472218"/>
                      <a:pt x="348425" y="472090"/>
                      <a:pt x="348617" y="472026"/>
                    </a:cubicBezTo>
                    <a:lnTo>
                      <a:pt x="350929" y="471127"/>
                    </a:lnTo>
                    <a:cubicBezTo>
                      <a:pt x="351122" y="471062"/>
                      <a:pt x="351379" y="470998"/>
                      <a:pt x="351572" y="471062"/>
                    </a:cubicBezTo>
                    <a:lnTo>
                      <a:pt x="353884" y="471512"/>
                    </a:lnTo>
                    <a:cubicBezTo>
                      <a:pt x="354012" y="471512"/>
                      <a:pt x="354141" y="471576"/>
                      <a:pt x="354269" y="471640"/>
                    </a:cubicBezTo>
                    <a:lnTo>
                      <a:pt x="356581" y="472989"/>
                    </a:lnTo>
                    <a:lnTo>
                      <a:pt x="362939" y="478575"/>
                    </a:lnTo>
                    <a:lnTo>
                      <a:pt x="365123" y="481208"/>
                    </a:lnTo>
                    <a:cubicBezTo>
                      <a:pt x="365252" y="481337"/>
                      <a:pt x="365316" y="481465"/>
                      <a:pt x="365316" y="481657"/>
                    </a:cubicBezTo>
                    <a:lnTo>
                      <a:pt x="366022" y="484162"/>
                    </a:lnTo>
                    <a:cubicBezTo>
                      <a:pt x="366087" y="484354"/>
                      <a:pt x="366087" y="484547"/>
                      <a:pt x="366022" y="484740"/>
                    </a:cubicBezTo>
                    <a:lnTo>
                      <a:pt x="365316" y="487501"/>
                    </a:lnTo>
                    <a:lnTo>
                      <a:pt x="364096" y="490198"/>
                    </a:lnTo>
                    <a:lnTo>
                      <a:pt x="363517" y="492317"/>
                    </a:lnTo>
                    <a:lnTo>
                      <a:pt x="363903" y="494950"/>
                    </a:lnTo>
                    <a:lnTo>
                      <a:pt x="364866" y="497518"/>
                    </a:lnTo>
                    <a:lnTo>
                      <a:pt x="365380" y="497903"/>
                    </a:lnTo>
                    <a:lnTo>
                      <a:pt x="366472" y="497775"/>
                    </a:lnTo>
                    <a:lnTo>
                      <a:pt x="374051" y="493344"/>
                    </a:lnTo>
                    <a:cubicBezTo>
                      <a:pt x="374243" y="493216"/>
                      <a:pt x="374500" y="493152"/>
                      <a:pt x="374757" y="493216"/>
                    </a:cubicBezTo>
                    <a:lnTo>
                      <a:pt x="377069" y="493473"/>
                    </a:lnTo>
                    <a:cubicBezTo>
                      <a:pt x="377198" y="493473"/>
                      <a:pt x="377326" y="493537"/>
                      <a:pt x="377454" y="493601"/>
                    </a:cubicBezTo>
                    <a:lnTo>
                      <a:pt x="388244" y="498995"/>
                    </a:lnTo>
                    <a:lnTo>
                      <a:pt x="390107" y="499188"/>
                    </a:lnTo>
                    <a:cubicBezTo>
                      <a:pt x="390235" y="499188"/>
                      <a:pt x="390300" y="499252"/>
                      <a:pt x="390428" y="499252"/>
                    </a:cubicBezTo>
                    <a:lnTo>
                      <a:pt x="392740" y="500151"/>
                    </a:lnTo>
                    <a:cubicBezTo>
                      <a:pt x="392869" y="500215"/>
                      <a:pt x="392997" y="500279"/>
                      <a:pt x="393126" y="500408"/>
                    </a:cubicBezTo>
                    <a:lnTo>
                      <a:pt x="394025" y="501306"/>
                    </a:lnTo>
                    <a:cubicBezTo>
                      <a:pt x="394153" y="501435"/>
                      <a:pt x="394217" y="501563"/>
                      <a:pt x="394282" y="501756"/>
                    </a:cubicBezTo>
                    <a:lnTo>
                      <a:pt x="394924" y="503618"/>
                    </a:lnTo>
                    <a:lnTo>
                      <a:pt x="398777" y="508113"/>
                    </a:lnTo>
                    <a:lnTo>
                      <a:pt x="401154" y="501628"/>
                    </a:lnTo>
                    <a:lnTo>
                      <a:pt x="399741" y="497325"/>
                    </a:lnTo>
                    <a:lnTo>
                      <a:pt x="394089" y="488336"/>
                    </a:lnTo>
                    <a:cubicBezTo>
                      <a:pt x="394025" y="488207"/>
                      <a:pt x="393961" y="488015"/>
                      <a:pt x="393896" y="487886"/>
                    </a:cubicBezTo>
                    <a:lnTo>
                      <a:pt x="393639" y="486088"/>
                    </a:lnTo>
                    <a:cubicBezTo>
                      <a:pt x="393639" y="485896"/>
                      <a:pt x="393639" y="485703"/>
                      <a:pt x="393704" y="485575"/>
                    </a:cubicBezTo>
                    <a:lnTo>
                      <a:pt x="394795" y="482492"/>
                    </a:lnTo>
                    <a:lnTo>
                      <a:pt x="394988" y="480951"/>
                    </a:lnTo>
                    <a:lnTo>
                      <a:pt x="394346" y="475365"/>
                    </a:lnTo>
                    <a:cubicBezTo>
                      <a:pt x="394346" y="475172"/>
                      <a:pt x="394346" y="474979"/>
                      <a:pt x="394410" y="474851"/>
                    </a:cubicBezTo>
                    <a:lnTo>
                      <a:pt x="393896" y="473952"/>
                    </a:lnTo>
                    <a:lnTo>
                      <a:pt x="392098" y="473567"/>
                    </a:lnTo>
                    <a:cubicBezTo>
                      <a:pt x="391905" y="473503"/>
                      <a:pt x="391777" y="473438"/>
                      <a:pt x="391648" y="473374"/>
                    </a:cubicBezTo>
                    <a:lnTo>
                      <a:pt x="390749" y="472668"/>
                    </a:lnTo>
                    <a:cubicBezTo>
                      <a:pt x="390621" y="472604"/>
                      <a:pt x="390557" y="472475"/>
                      <a:pt x="390492" y="472411"/>
                    </a:cubicBezTo>
                    <a:lnTo>
                      <a:pt x="387217" y="467595"/>
                    </a:lnTo>
                    <a:lnTo>
                      <a:pt x="386125" y="466889"/>
                    </a:lnTo>
                    <a:lnTo>
                      <a:pt x="382785" y="465540"/>
                    </a:lnTo>
                    <a:cubicBezTo>
                      <a:pt x="382657" y="465476"/>
                      <a:pt x="382528" y="465412"/>
                      <a:pt x="382400" y="465283"/>
                    </a:cubicBezTo>
                    <a:lnTo>
                      <a:pt x="381244" y="464128"/>
                    </a:lnTo>
                    <a:cubicBezTo>
                      <a:pt x="381180" y="464063"/>
                      <a:pt x="381115" y="463999"/>
                      <a:pt x="381051" y="463871"/>
                    </a:cubicBezTo>
                    <a:lnTo>
                      <a:pt x="379895" y="461816"/>
                    </a:lnTo>
                    <a:cubicBezTo>
                      <a:pt x="379767" y="461623"/>
                      <a:pt x="379702" y="461366"/>
                      <a:pt x="379767" y="461110"/>
                    </a:cubicBezTo>
                    <a:lnTo>
                      <a:pt x="380216" y="458092"/>
                    </a:lnTo>
                    <a:lnTo>
                      <a:pt x="380216" y="456743"/>
                    </a:lnTo>
                    <a:lnTo>
                      <a:pt x="379574" y="455652"/>
                    </a:lnTo>
                    <a:lnTo>
                      <a:pt x="377519" y="454431"/>
                    </a:lnTo>
                    <a:cubicBezTo>
                      <a:pt x="377454" y="454367"/>
                      <a:pt x="377390" y="454303"/>
                      <a:pt x="377326" y="454239"/>
                    </a:cubicBezTo>
                    <a:lnTo>
                      <a:pt x="376427" y="453340"/>
                    </a:lnTo>
                    <a:cubicBezTo>
                      <a:pt x="376363" y="453276"/>
                      <a:pt x="376298" y="453211"/>
                      <a:pt x="376234" y="453147"/>
                    </a:cubicBezTo>
                    <a:lnTo>
                      <a:pt x="374885" y="450836"/>
                    </a:lnTo>
                    <a:cubicBezTo>
                      <a:pt x="374821" y="450771"/>
                      <a:pt x="374821" y="450643"/>
                      <a:pt x="374757" y="450579"/>
                    </a:cubicBezTo>
                    <a:lnTo>
                      <a:pt x="374307" y="448973"/>
                    </a:lnTo>
                    <a:cubicBezTo>
                      <a:pt x="374243" y="448845"/>
                      <a:pt x="374243" y="448652"/>
                      <a:pt x="374243" y="448524"/>
                    </a:cubicBezTo>
                    <a:lnTo>
                      <a:pt x="374629" y="444992"/>
                    </a:lnTo>
                    <a:lnTo>
                      <a:pt x="373729" y="443387"/>
                    </a:lnTo>
                    <a:lnTo>
                      <a:pt x="367885" y="436837"/>
                    </a:lnTo>
                    <a:cubicBezTo>
                      <a:pt x="367821" y="436773"/>
                      <a:pt x="367756" y="436645"/>
                      <a:pt x="367692" y="436516"/>
                    </a:cubicBezTo>
                    <a:lnTo>
                      <a:pt x="366087" y="432856"/>
                    </a:lnTo>
                    <a:cubicBezTo>
                      <a:pt x="365958" y="432599"/>
                      <a:pt x="365958" y="432278"/>
                      <a:pt x="366087" y="431957"/>
                    </a:cubicBezTo>
                    <a:lnTo>
                      <a:pt x="367243" y="429196"/>
                    </a:lnTo>
                    <a:lnTo>
                      <a:pt x="372060" y="421876"/>
                    </a:lnTo>
                    <a:lnTo>
                      <a:pt x="372830" y="418922"/>
                    </a:lnTo>
                    <a:lnTo>
                      <a:pt x="372509" y="417381"/>
                    </a:lnTo>
                    <a:lnTo>
                      <a:pt x="370839" y="415326"/>
                    </a:lnTo>
                    <a:lnTo>
                      <a:pt x="369812" y="413592"/>
                    </a:lnTo>
                    <a:cubicBezTo>
                      <a:pt x="369747" y="413464"/>
                      <a:pt x="369683" y="413336"/>
                      <a:pt x="369683" y="413207"/>
                    </a:cubicBezTo>
                    <a:lnTo>
                      <a:pt x="369426" y="411602"/>
                    </a:lnTo>
                    <a:lnTo>
                      <a:pt x="369426" y="406850"/>
                    </a:lnTo>
                    <a:lnTo>
                      <a:pt x="368784" y="403768"/>
                    </a:lnTo>
                    <a:lnTo>
                      <a:pt x="367500" y="400942"/>
                    </a:lnTo>
                    <a:lnTo>
                      <a:pt x="365830" y="398502"/>
                    </a:lnTo>
                    <a:lnTo>
                      <a:pt x="363196" y="396319"/>
                    </a:lnTo>
                    <a:lnTo>
                      <a:pt x="360884" y="395099"/>
                    </a:lnTo>
                    <a:lnTo>
                      <a:pt x="348681" y="390604"/>
                    </a:lnTo>
                    <a:cubicBezTo>
                      <a:pt x="348553" y="390540"/>
                      <a:pt x="348425" y="390476"/>
                      <a:pt x="348296" y="390412"/>
                    </a:cubicBezTo>
                    <a:lnTo>
                      <a:pt x="345984" y="388357"/>
                    </a:lnTo>
                    <a:lnTo>
                      <a:pt x="341360" y="383477"/>
                    </a:lnTo>
                    <a:lnTo>
                      <a:pt x="339947" y="382449"/>
                    </a:lnTo>
                    <a:lnTo>
                      <a:pt x="336479" y="380716"/>
                    </a:lnTo>
                    <a:lnTo>
                      <a:pt x="335001" y="379752"/>
                    </a:lnTo>
                    <a:cubicBezTo>
                      <a:pt x="334873" y="379688"/>
                      <a:pt x="334809" y="379560"/>
                      <a:pt x="334680" y="379495"/>
                    </a:cubicBezTo>
                    <a:lnTo>
                      <a:pt x="333524" y="377890"/>
                    </a:lnTo>
                    <a:lnTo>
                      <a:pt x="331854" y="374294"/>
                    </a:lnTo>
                    <a:lnTo>
                      <a:pt x="331148" y="373267"/>
                    </a:lnTo>
                    <a:lnTo>
                      <a:pt x="328964" y="371726"/>
                    </a:lnTo>
                    <a:lnTo>
                      <a:pt x="323055" y="370377"/>
                    </a:lnTo>
                    <a:lnTo>
                      <a:pt x="319908" y="369157"/>
                    </a:lnTo>
                    <a:cubicBezTo>
                      <a:pt x="319780" y="369093"/>
                      <a:pt x="319651" y="369029"/>
                      <a:pt x="319587" y="368965"/>
                    </a:cubicBezTo>
                    <a:lnTo>
                      <a:pt x="317981" y="367616"/>
                    </a:lnTo>
                    <a:cubicBezTo>
                      <a:pt x="317917" y="367552"/>
                      <a:pt x="317853" y="367488"/>
                      <a:pt x="317789" y="367359"/>
                    </a:cubicBezTo>
                    <a:lnTo>
                      <a:pt x="314449" y="362479"/>
                    </a:lnTo>
                    <a:lnTo>
                      <a:pt x="306806" y="355480"/>
                    </a:lnTo>
                    <a:lnTo>
                      <a:pt x="300769" y="348545"/>
                    </a:lnTo>
                    <a:lnTo>
                      <a:pt x="298842" y="345142"/>
                    </a:lnTo>
                    <a:cubicBezTo>
                      <a:pt x="298778" y="345013"/>
                      <a:pt x="298714" y="344885"/>
                      <a:pt x="298714" y="344757"/>
                    </a:cubicBezTo>
                    <a:lnTo>
                      <a:pt x="297815" y="339299"/>
                    </a:lnTo>
                    <a:lnTo>
                      <a:pt x="298007" y="327484"/>
                    </a:lnTo>
                    <a:lnTo>
                      <a:pt x="300769" y="229624"/>
                    </a:lnTo>
                    <a:cubicBezTo>
                      <a:pt x="300769" y="229174"/>
                      <a:pt x="301090" y="228789"/>
                      <a:pt x="301475" y="228596"/>
                    </a:cubicBezTo>
                    <a:cubicBezTo>
                      <a:pt x="301925" y="228404"/>
                      <a:pt x="302375" y="228532"/>
                      <a:pt x="302696" y="228853"/>
                    </a:cubicBezTo>
                    <a:lnTo>
                      <a:pt x="304494" y="230651"/>
                    </a:lnTo>
                    <a:lnTo>
                      <a:pt x="306806" y="229945"/>
                    </a:lnTo>
                    <a:lnTo>
                      <a:pt x="309825" y="228404"/>
                    </a:lnTo>
                    <a:cubicBezTo>
                      <a:pt x="309953" y="228340"/>
                      <a:pt x="310146" y="228275"/>
                      <a:pt x="310339" y="228275"/>
                    </a:cubicBezTo>
                    <a:lnTo>
                      <a:pt x="313743" y="228275"/>
                    </a:lnTo>
                    <a:lnTo>
                      <a:pt x="317403" y="228917"/>
                    </a:lnTo>
                    <a:lnTo>
                      <a:pt x="320165" y="228468"/>
                    </a:lnTo>
                    <a:lnTo>
                      <a:pt x="322991" y="227569"/>
                    </a:lnTo>
                    <a:cubicBezTo>
                      <a:pt x="323055" y="227569"/>
                      <a:pt x="323184" y="227505"/>
                      <a:pt x="323248" y="227505"/>
                    </a:cubicBezTo>
                    <a:lnTo>
                      <a:pt x="333717" y="226798"/>
                    </a:lnTo>
                    <a:lnTo>
                      <a:pt x="339947" y="225643"/>
                    </a:lnTo>
                    <a:lnTo>
                      <a:pt x="345470" y="223652"/>
                    </a:lnTo>
                    <a:lnTo>
                      <a:pt x="350544" y="220762"/>
                    </a:lnTo>
                    <a:lnTo>
                      <a:pt x="356324" y="216268"/>
                    </a:lnTo>
                    <a:cubicBezTo>
                      <a:pt x="356517" y="216139"/>
                      <a:pt x="356710" y="216075"/>
                      <a:pt x="356902" y="216011"/>
                    </a:cubicBezTo>
                    <a:lnTo>
                      <a:pt x="359214" y="215754"/>
                    </a:lnTo>
                    <a:cubicBezTo>
                      <a:pt x="359407" y="215754"/>
                      <a:pt x="359600" y="215754"/>
                      <a:pt x="359792" y="215882"/>
                    </a:cubicBezTo>
                    <a:lnTo>
                      <a:pt x="363967" y="217873"/>
                    </a:lnTo>
                    <a:lnTo>
                      <a:pt x="368206" y="218643"/>
                    </a:lnTo>
                    <a:lnTo>
                      <a:pt x="369747" y="216781"/>
                    </a:lnTo>
                    <a:lnTo>
                      <a:pt x="371289" y="213506"/>
                    </a:lnTo>
                    <a:cubicBezTo>
                      <a:pt x="371417" y="213250"/>
                      <a:pt x="371674" y="212993"/>
                      <a:pt x="371931" y="212928"/>
                    </a:cubicBezTo>
                    <a:lnTo>
                      <a:pt x="375142" y="211773"/>
                    </a:lnTo>
                    <a:lnTo>
                      <a:pt x="377840" y="211323"/>
                    </a:lnTo>
                    <a:lnTo>
                      <a:pt x="382657" y="208241"/>
                    </a:lnTo>
                    <a:lnTo>
                      <a:pt x="385740" y="206828"/>
                    </a:lnTo>
                    <a:cubicBezTo>
                      <a:pt x="385868" y="206764"/>
                      <a:pt x="385997" y="206764"/>
                      <a:pt x="386061" y="206764"/>
                    </a:cubicBezTo>
                    <a:lnTo>
                      <a:pt x="389914" y="206315"/>
                    </a:lnTo>
                    <a:cubicBezTo>
                      <a:pt x="390043" y="206315"/>
                      <a:pt x="390171" y="206315"/>
                      <a:pt x="390300" y="206315"/>
                    </a:cubicBezTo>
                    <a:lnTo>
                      <a:pt x="393511" y="207021"/>
                    </a:lnTo>
                    <a:cubicBezTo>
                      <a:pt x="393704" y="207085"/>
                      <a:pt x="393832" y="207149"/>
                      <a:pt x="393961" y="207214"/>
                    </a:cubicBezTo>
                    <a:lnTo>
                      <a:pt x="396722" y="209268"/>
                    </a:lnTo>
                    <a:lnTo>
                      <a:pt x="407962" y="220313"/>
                    </a:lnTo>
                    <a:lnTo>
                      <a:pt x="410659" y="219157"/>
                    </a:lnTo>
                    <a:lnTo>
                      <a:pt x="414256" y="218194"/>
                    </a:lnTo>
                    <a:lnTo>
                      <a:pt x="417210" y="217937"/>
                    </a:lnTo>
                    <a:cubicBezTo>
                      <a:pt x="417596" y="217937"/>
                      <a:pt x="417981" y="218065"/>
                      <a:pt x="418238" y="218386"/>
                    </a:cubicBezTo>
                    <a:lnTo>
                      <a:pt x="419587" y="220184"/>
                    </a:lnTo>
                    <a:cubicBezTo>
                      <a:pt x="419779" y="220441"/>
                      <a:pt x="419843" y="220762"/>
                      <a:pt x="419779" y="221083"/>
                    </a:cubicBezTo>
                    <a:lnTo>
                      <a:pt x="419330" y="223716"/>
                    </a:lnTo>
                    <a:lnTo>
                      <a:pt x="420614" y="223588"/>
                    </a:lnTo>
                    <a:cubicBezTo>
                      <a:pt x="420678" y="223588"/>
                      <a:pt x="420807" y="223588"/>
                      <a:pt x="420871" y="223588"/>
                    </a:cubicBezTo>
                    <a:lnTo>
                      <a:pt x="426459" y="224487"/>
                    </a:lnTo>
                    <a:lnTo>
                      <a:pt x="428578" y="224294"/>
                    </a:lnTo>
                    <a:lnTo>
                      <a:pt x="429285" y="223845"/>
                    </a:lnTo>
                    <a:lnTo>
                      <a:pt x="430762" y="221790"/>
                    </a:lnTo>
                    <a:cubicBezTo>
                      <a:pt x="430826" y="221661"/>
                      <a:pt x="430955" y="221533"/>
                      <a:pt x="431083" y="221469"/>
                    </a:cubicBezTo>
                    <a:lnTo>
                      <a:pt x="432239" y="220762"/>
                    </a:lnTo>
                    <a:cubicBezTo>
                      <a:pt x="432432" y="220634"/>
                      <a:pt x="432624" y="220570"/>
                      <a:pt x="432817" y="220570"/>
                    </a:cubicBezTo>
                    <a:lnTo>
                      <a:pt x="434423" y="220570"/>
                    </a:lnTo>
                    <a:cubicBezTo>
                      <a:pt x="434551" y="220570"/>
                      <a:pt x="434680" y="220570"/>
                      <a:pt x="434744" y="220634"/>
                    </a:cubicBezTo>
                    <a:lnTo>
                      <a:pt x="437698" y="221533"/>
                    </a:lnTo>
                    <a:lnTo>
                      <a:pt x="438662" y="221661"/>
                    </a:lnTo>
                    <a:lnTo>
                      <a:pt x="440717" y="220955"/>
                    </a:lnTo>
                    <a:lnTo>
                      <a:pt x="441231" y="219863"/>
                    </a:lnTo>
                    <a:lnTo>
                      <a:pt x="440845" y="217616"/>
                    </a:lnTo>
                    <a:lnTo>
                      <a:pt x="439368" y="214534"/>
                    </a:lnTo>
                    <a:lnTo>
                      <a:pt x="438533" y="213699"/>
                    </a:lnTo>
                    <a:lnTo>
                      <a:pt x="435322" y="212158"/>
                    </a:lnTo>
                    <a:cubicBezTo>
                      <a:pt x="435193" y="212094"/>
                      <a:pt x="435065" y="212030"/>
                      <a:pt x="435001" y="211901"/>
                    </a:cubicBezTo>
                    <a:lnTo>
                      <a:pt x="433845" y="210745"/>
                    </a:lnTo>
                    <a:cubicBezTo>
                      <a:pt x="433716" y="210617"/>
                      <a:pt x="433588" y="210424"/>
                      <a:pt x="433524" y="210167"/>
                    </a:cubicBezTo>
                    <a:lnTo>
                      <a:pt x="433074" y="208112"/>
                    </a:lnTo>
                    <a:cubicBezTo>
                      <a:pt x="433010" y="207791"/>
                      <a:pt x="433074" y="207470"/>
                      <a:pt x="433267" y="207214"/>
                    </a:cubicBezTo>
                    <a:lnTo>
                      <a:pt x="434166" y="205865"/>
                    </a:lnTo>
                    <a:cubicBezTo>
                      <a:pt x="434230" y="205737"/>
                      <a:pt x="434359" y="205673"/>
                      <a:pt x="434423" y="205544"/>
                    </a:cubicBezTo>
                    <a:lnTo>
                      <a:pt x="435836" y="204517"/>
                    </a:lnTo>
                    <a:lnTo>
                      <a:pt x="436671" y="203168"/>
                    </a:lnTo>
                    <a:lnTo>
                      <a:pt x="436671" y="200214"/>
                    </a:lnTo>
                    <a:lnTo>
                      <a:pt x="435129" y="193472"/>
                    </a:lnTo>
                    <a:cubicBezTo>
                      <a:pt x="435129" y="193344"/>
                      <a:pt x="435065" y="193215"/>
                      <a:pt x="435129" y="193023"/>
                    </a:cubicBezTo>
                    <a:lnTo>
                      <a:pt x="435579" y="189812"/>
                    </a:lnTo>
                    <a:cubicBezTo>
                      <a:pt x="435643" y="189427"/>
                      <a:pt x="435836" y="189106"/>
                      <a:pt x="436221" y="188977"/>
                    </a:cubicBezTo>
                    <a:lnTo>
                      <a:pt x="437120" y="188528"/>
                    </a:lnTo>
                    <a:cubicBezTo>
                      <a:pt x="437249" y="188463"/>
                      <a:pt x="437313" y="188463"/>
                      <a:pt x="437441" y="188399"/>
                    </a:cubicBezTo>
                    <a:lnTo>
                      <a:pt x="438533" y="188207"/>
                    </a:lnTo>
                    <a:lnTo>
                      <a:pt x="439047" y="187821"/>
                    </a:lnTo>
                    <a:lnTo>
                      <a:pt x="439047" y="186730"/>
                    </a:lnTo>
                    <a:lnTo>
                      <a:pt x="438533" y="186023"/>
                    </a:lnTo>
                    <a:lnTo>
                      <a:pt x="436863" y="184996"/>
                    </a:lnTo>
                    <a:lnTo>
                      <a:pt x="433395" y="183712"/>
                    </a:lnTo>
                    <a:cubicBezTo>
                      <a:pt x="433267" y="183648"/>
                      <a:pt x="433074" y="183583"/>
                      <a:pt x="433010" y="183455"/>
                    </a:cubicBezTo>
                    <a:lnTo>
                      <a:pt x="430698" y="181143"/>
                    </a:lnTo>
                    <a:cubicBezTo>
                      <a:pt x="430441" y="180886"/>
                      <a:pt x="430312" y="180565"/>
                      <a:pt x="430376" y="180180"/>
                    </a:cubicBezTo>
                    <a:lnTo>
                      <a:pt x="430955" y="175172"/>
                    </a:lnTo>
                    <a:lnTo>
                      <a:pt x="428385" y="173502"/>
                    </a:lnTo>
                    <a:cubicBezTo>
                      <a:pt x="428129" y="173374"/>
                      <a:pt x="428000" y="173117"/>
                      <a:pt x="427936" y="172860"/>
                    </a:cubicBezTo>
                    <a:lnTo>
                      <a:pt x="427486" y="171255"/>
                    </a:lnTo>
                    <a:lnTo>
                      <a:pt x="427229" y="169264"/>
                    </a:lnTo>
                    <a:lnTo>
                      <a:pt x="426908" y="168365"/>
                    </a:lnTo>
                    <a:lnTo>
                      <a:pt x="426009" y="167466"/>
                    </a:lnTo>
                    <a:lnTo>
                      <a:pt x="423633" y="165925"/>
                    </a:lnTo>
                    <a:cubicBezTo>
                      <a:pt x="423504" y="165861"/>
                      <a:pt x="423440" y="165796"/>
                      <a:pt x="423376" y="165668"/>
                    </a:cubicBezTo>
                    <a:lnTo>
                      <a:pt x="420743" y="162393"/>
                    </a:lnTo>
                    <a:lnTo>
                      <a:pt x="418816" y="161109"/>
                    </a:lnTo>
                    <a:lnTo>
                      <a:pt x="411302" y="157128"/>
                    </a:lnTo>
                    <a:lnTo>
                      <a:pt x="409246" y="156742"/>
                    </a:lnTo>
                    <a:lnTo>
                      <a:pt x="407384" y="157321"/>
                    </a:lnTo>
                    <a:lnTo>
                      <a:pt x="400255" y="162457"/>
                    </a:lnTo>
                    <a:cubicBezTo>
                      <a:pt x="399998" y="162650"/>
                      <a:pt x="399741" y="162714"/>
                      <a:pt x="399420" y="162650"/>
                    </a:cubicBezTo>
                    <a:lnTo>
                      <a:pt x="397814" y="162393"/>
                    </a:lnTo>
                    <a:cubicBezTo>
                      <a:pt x="397686" y="162393"/>
                      <a:pt x="397493" y="162329"/>
                      <a:pt x="397364" y="162265"/>
                    </a:cubicBezTo>
                    <a:lnTo>
                      <a:pt x="394410" y="160467"/>
                    </a:lnTo>
                    <a:cubicBezTo>
                      <a:pt x="394346" y="160403"/>
                      <a:pt x="394217" y="160338"/>
                      <a:pt x="394153" y="160274"/>
                    </a:cubicBezTo>
                    <a:lnTo>
                      <a:pt x="392483" y="158412"/>
                    </a:lnTo>
                    <a:lnTo>
                      <a:pt x="391584" y="157963"/>
                    </a:lnTo>
                    <a:lnTo>
                      <a:pt x="390235" y="157963"/>
                    </a:lnTo>
                    <a:lnTo>
                      <a:pt x="385611" y="158605"/>
                    </a:lnTo>
                    <a:lnTo>
                      <a:pt x="380409" y="158605"/>
                    </a:lnTo>
                    <a:lnTo>
                      <a:pt x="378675" y="158348"/>
                    </a:lnTo>
                    <a:lnTo>
                      <a:pt x="371995" y="156036"/>
                    </a:lnTo>
                    <a:lnTo>
                      <a:pt x="368591" y="155844"/>
                    </a:lnTo>
                    <a:lnTo>
                      <a:pt x="354141" y="158091"/>
                    </a:lnTo>
                    <a:cubicBezTo>
                      <a:pt x="354012" y="158091"/>
                      <a:pt x="353819" y="158091"/>
                      <a:pt x="353691" y="158091"/>
                    </a:cubicBezTo>
                    <a:lnTo>
                      <a:pt x="351893" y="157642"/>
                    </a:lnTo>
                    <a:cubicBezTo>
                      <a:pt x="351443" y="157513"/>
                      <a:pt x="351058" y="157128"/>
                      <a:pt x="351058" y="156614"/>
                    </a:cubicBezTo>
                    <a:lnTo>
                      <a:pt x="350865" y="153917"/>
                    </a:lnTo>
                    <a:lnTo>
                      <a:pt x="350351" y="153468"/>
                    </a:lnTo>
                    <a:lnTo>
                      <a:pt x="348681" y="153083"/>
                    </a:lnTo>
                    <a:lnTo>
                      <a:pt x="346947" y="153083"/>
                    </a:lnTo>
                    <a:lnTo>
                      <a:pt x="343415" y="154110"/>
                    </a:lnTo>
                    <a:lnTo>
                      <a:pt x="337185" y="158155"/>
                    </a:lnTo>
                    <a:cubicBezTo>
                      <a:pt x="336928" y="158284"/>
                      <a:pt x="336671" y="158348"/>
                      <a:pt x="336414" y="158348"/>
                    </a:cubicBezTo>
                    <a:lnTo>
                      <a:pt x="333010" y="157898"/>
                    </a:lnTo>
                    <a:cubicBezTo>
                      <a:pt x="332689" y="158605"/>
                      <a:pt x="332240" y="158091"/>
                      <a:pt x="332240" y="157513"/>
                    </a:cubicBez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6" name="Forma libre: forma 85">
                <a:extLst>
                  <a:ext uri="{FF2B5EF4-FFF2-40B4-BE49-F238E27FC236}">
                    <a16:creationId xmlns:a16="http://schemas.microsoft.com/office/drawing/2014/main" id="{801C2F2D-0790-4039-9411-336B5F4DB79E}"/>
                  </a:ext>
                </a:extLst>
              </p:cNvPr>
              <p:cNvSpPr/>
              <p:nvPr/>
            </p:nvSpPr>
            <p:spPr>
              <a:xfrm>
                <a:off x="1413222" y="985917"/>
                <a:ext cx="557093" cy="540732"/>
              </a:xfrm>
              <a:custGeom>
                <a:avLst/>
                <a:gdLst>
                  <a:gd name="connsiteX0" fmla="*/ 233717 w 557093"/>
                  <a:gd name="connsiteY0" fmla="*/ 38656 h 540732"/>
                  <a:gd name="connsiteX1" fmla="*/ 227552 w 557093"/>
                  <a:gd name="connsiteY1" fmla="*/ 39812 h 540732"/>
                  <a:gd name="connsiteX2" fmla="*/ 227295 w 557093"/>
                  <a:gd name="connsiteY2" fmla="*/ 39812 h 540732"/>
                  <a:gd name="connsiteX3" fmla="*/ 194797 w 557093"/>
                  <a:gd name="connsiteY3" fmla="*/ 38656 h 540732"/>
                  <a:gd name="connsiteX4" fmla="*/ 190301 w 557093"/>
                  <a:gd name="connsiteY4" fmla="*/ 39748 h 540732"/>
                  <a:gd name="connsiteX5" fmla="*/ 186062 w 557093"/>
                  <a:gd name="connsiteY5" fmla="*/ 42316 h 540732"/>
                  <a:gd name="connsiteX6" fmla="*/ 184842 w 557093"/>
                  <a:gd name="connsiteY6" fmla="*/ 43793 h 540732"/>
                  <a:gd name="connsiteX7" fmla="*/ 181630 w 557093"/>
                  <a:gd name="connsiteY7" fmla="*/ 47260 h 540732"/>
                  <a:gd name="connsiteX8" fmla="*/ 178355 w 557093"/>
                  <a:gd name="connsiteY8" fmla="*/ 52333 h 540732"/>
                  <a:gd name="connsiteX9" fmla="*/ 167501 w 557093"/>
                  <a:gd name="connsiteY9" fmla="*/ 77248 h 540732"/>
                  <a:gd name="connsiteX10" fmla="*/ 164932 w 557093"/>
                  <a:gd name="connsiteY10" fmla="*/ 81678 h 540732"/>
                  <a:gd name="connsiteX11" fmla="*/ 164739 w 557093"/>
                  <a:gd name="connsiteY11" fmla="*/ 81871 h 540732"/>
                  <a:gd name="connsiteX12" fmla="*/ 158316 w 557093"/>
                  <a:gd name="connsiteY12" fmla="*/ 88549 h 540732"/>
                  <a:gd name="connsiteX13" fmla="*/ 157738 w 557093"/>
                  <a:gd name="connsiteY13" fmla="*/ 90347 h 540732"/>
                  <a:gd name="connsiteX14" fmla="*/ 157610 w 557093"/>
                  <a:gd name="connsiteY14" fmla="*/ 90604 h 540732"/>
                  <a:gd name="connsiteX15" fmla="*/ 152343 w 557093"/>
                  <a:gd name="connsiteY15" fmla="*/ 98823 h 540732"/>
                  <a:gd name="connsiteX16" fmla="*/ 152215 w 557093"/>
                  <a:gd name="connsiteY16" fmla="*/ 99016 h 540732"/>
                  <a:gd name="connsiteX17" fmla="*/ 148554 w 557093"/>
                  <a:gd name="connsiteY17" fmla="*/ 102676 h 540732"/>
                  <a:gd name="connsiteX18" fmla="*/ 143673 w 557093"/>
                  <a:gd name="connsiteY18" fmla="*/ 106400 h 540732"/>
                  <a:gd name="connsiteX19" fmla="*/ 138599 w 557093"/>
                  <a:gd name="connsiteY19" fmla="*/ 109675 h 540732"/>
                  <a:gd name="connsiteX20" fmla="*/ 133911 w 557093"/>
                  <a:gd name="connsiteY20" fmla="*/ 111794 h 540732"/>
                  <a:gd name="connsiteX21" fmla="*/ 133654 w 557093"/>
                  <a:gd name="connsiteY21" fmla="*/ 111858 h 540732"/>
                  <a:gd name="connsiteX22" fmla="*/ 127231 w 557093"/>
                  <a:gd name="connsiteY22" fmla="*/ 113207 h 540732"/>
                  <a:gd name="connsiteX23" fmla="*/ 114964 w 557093"/>
                  <a:gd name="connsiteY23" fmla="*/ 113656 h 540732"/>
                  <a:gd name="connsiteX24" fmla="*/ 109441 w 557093"/>
                  <a:gd name="connsiteY24" fmla="*/ 114748 h 540732"/>
                  <a:gd name="connsiteX25" fmla="*/ 100064 w 557093"/>
                  <a:gd name="connsiteY25" fmla="*/ 118536 h 540732"/>
                  <a:gd name="connsiteX26" fmla="*/ 99807 w 557093"/>
                  <a:gd name="connsiteY26" fmla="*/ 118600 h 540732"/>
                  <a:gd name="connsiteX27" fmla="*/ 96531 w 557093"/>
                  <a:gd name="connsiteY27" fmla="*/ 119050 h 540732"/>
                  <a:gd name="connsiteX28" fmla="*/ 93641 w 557093"/>
                  <a:gd name="connsiteY28" fmla="*/ 120077 h 540732"/>
                  <a:gd name="connsiteX29" fmla="*/ 83943 w 557093"/>
                  <a:gd name="connsiteY29" fmla="*/ 127269 h 540732"/>
                  <a:gd name="connsiteX30" fmla="*/ 73539 w 557093"/>
                  <a:gd name="connsiteY30" fmla="*/ 132856 h 540732"/>
                  <a:gd name="connsiteX31" fmla="*/ 70520 w 557093"/>
                  <a:gd name="connsiteY31" fmla="*/ 135231 h 540732"/>
                  <a:gd name="connsiteX32" fmla="*/ 67694 w 557093"/>
                  <a:gd name="connsiteY32" fmla="*/ 137094 h 540732"/>
                  <a:gd name="connsiteX33" fmla="*/ 61079 w 557093"/>
                  <a:gd name="connsiteY33" fmla="*/ 139855 h 540732"/>
                  <a:gd name="connsiteX34" fmla="*/ 58959 w 557093"/>
                  <a:gd name="connsiteY34" fmla="*/ 141781 h 540732"/>
                  <a:gd name="connsiteX35" fmla="*/ 58189 w 557093"/>
                  <a:gd name="connsiteY35" fmla="*/ 144093 h 540732"/>
                  <a:gd name="connsiteX36" fmla="*/ 57739 w 557093"/>
                  <a:gd name="connsiteY36" fmla="*/ 151220 h 540732"/>
                  <a:gd name="connsiteX37" fmla="*/ 57482 w 557093"/>
                  <a:gd name="connsiteY37" fmla="*/ 151862 h 540732"/>
                  <a:gd name="connsiteX38" fmla="*/ 56133 w 557093"/>
                  <a:gd name="connsiteY38" fmla="*/ 153468 h 540732"/>
                  <a:gd name="connsiteX39" fmla="*/ 55684 w 557093"/>
                  <a:gd name="connsiteY39" fmla="*/ 153789 h 540732"/>
                  <a:gd name="connsiteX40" fmla="*/ 53372 w 557093"/>
                  <a:gd name="connsiteY40" fmla="*/ 154624 h 540732"/>
                  <a:gd name="connsiteX41" fmla="*/ 26589 w 557093"/>
                  <a:gd name="connsiteY41" fmla="*/ 177997 h 540732"/>
                  <a:gd name="connsiteX42" fmla="*/ 26333 w 557093"/>
                  <a:gd name="connsiteY42" fmla="*/ 178190 h 540732"/>
                  <a:gd name="connsiteX43" fmla="*/ 23571 w 557093"/>
                  <a:gd name="connsiteY43" fmla="*/ 179538 h 540732"/>
                  <a:gd name="connsiteX44" fmla="*/ 23378 w 557093"/>
                  <a:gd name="connsiteY44" fmla="*/ 179602 h 540732"/>
                  <a:gd name="connsiteX45" fmla="*/ 17791 w 557093"/>
                  <a:gd name="connsiteY45" fmla="*/ 181143 h 540732"/>
                  <a:gd name="connsiteX46" fmla="*/ 15607 w 557093"/>
                  <a:gd name="connsiteY46" fmla="*/ 183519 h 540732"/>
                  <a:gd name="connsiteX47" fmla="*/ 5395 w 557093"/>
                  <a:gd name="connsiteY47" fmla="*/ 207727 h 540732"/>
                  <a:gd name="connsiteX48" fmla="*/ 5267 w 557093"/>
                  <a:gd name="connsiteY48" fmla="*/ 207920 h 540732"/>
                  <a:gd name="connsiteX49" fmla="*/ 2055 w 557093"/>
                  <a:gd name="connsiteY49" fmla="*/ 212479 h 540732"/>
                  <a:gd name="connsiteX50" fmla="*/ 1863 w 557093"/>
                  <a:gd name="connsiteY50" fmla="*/ 212672 h 540732"/>
                  <a:gd name="connsiteX51" fmla="*/ 450 w 557093"/>
                  <a:gd name="connsiteY51" fmla="*/ 213956 h 540732"/>
                  <a:gd name="connsiteX52" fmla="*/ 0 w 557093"/>
                  <a:gd name="connsiteY52" fmla="*/ 453211 h 540732"/>
                  <a:gd name="connsiteX53" fmla="*/ 0 w 557093"/>
                  <a:gd name="connsiteY53" fmla="*/ 527569 h 540732"/>
                  <a:gd name="connsiteX54" fmla="*/ 2055 w 557093"/>
                  <a:gd name="connsiteY54" fmla="*/ 527184 h 540732"/>
                  <a:gd name="connsiteX55" fmla="*/ 2826 w 557093"/>
                  <a:gd name="connsiteY55" fmla="*/ 527313 h 540732"/>
                  <a:gd name="connsiteX56" fmla="*/ 5395 w 557093"/>
                  <a:gd name="connsiteY56" fmla="*/ 528790 h 540732"/>
                  <a:gd name="connsiteX57" fmla="*/ 7900 w 557093"/>
                  <a:gd name="connsiteY57" fmla="*/ 529239 h 540732"/>
                  <a:gd name="connsiteX58" fmla="*/ 10918 w 557093"/>
                  <a:gd name="connsiteY58" fmla="*/ 529945 h 540732"/>
                  <a:gd name="connsiteX59" fmla="*/ 11689 w 557093"/>
                  <a:gd name="connsiteY59" fmla="*/ 530587 h 540732"/>
                  <a:gd name="connsiteX60" fmla="*/ 12074 w 557093"/>
                  <a:gd name="connsiteY60" fmla="*/ 529175 h 540732"/>
                  <a:gd name="connsiteX61" fmla="*/ 13166 w 557093"/>
                  <a:gd name="connsiteY61" fmla="*/ 528340 h 540732"/>
                  <a:gd name="connsiteX62" fmla="*/ 14322 w 557093"/>
                  <a:gd name="connsiteY62" fmla="*/ 528340 h 540732"/>
                  <a:gd name="connsiteX63" fmla="*/ 14965 w 557093"/>
                  <a:gd name="connsiteY63" fmla="*/ 528533 h 540732"/>
                  <a:gd name="connsiteX64" fmla="*/ 17726 w 557093"/>
                  <a:gd name="connsiteY64" fmla="*/ 530331 h 540732"/>
                  <a:gd name="connsiteX65" fmla="*/ 18048 w 557093"/>
                  <a:gd name="connsiteY65" fmla="*/ 530652 h 540732"/>
                  <a:gd name="connsiteX66" fmla="*/ 19974 w 557093"/>
                  <a:gd name="connsiteY66" fmla="*/ 533541 h 540732"/>
                  <a:gd name="connsiteX67" fmla="*/ 19846 w 557093"/>
                  <a:gd name="connsiteY67" fmla="*/ 532257 h 540732"/>
                  <a:gd name="connsiteX68" fmla="*/ 20038 w 557093"/>
                  <a:gd name="connsiteY68" fmla="*/ 531486 h 540732"/>
                  <a:gd name="connsiteX69" fmla="*/ 20938 w 557093"/>
                  <a:gd name="connsiteY69" fmla="*/ 530138 h 540732"/>
                  <a:gd name="connsiteX70" fmla="*/ 21708 w 557093"/>
                  <a:gd name="connsiteY70" fmla="*/ 529624 h 540732"/>
                  <a:gd name="connsiteX71" fmla="*/ 23057 w 557093"/>
                  <a:gd name="connsiteY71" fmla="*/ 529367 h 540732"/>
                  <a:gd name="connsiteX72" fmla="*/ 24020 w 557093"/>
                  <a:gd name="connsiteY72" fmla="*/ 529624 h 540732"/>
                  <a:gd name="connsiteX73" fmla="*/ 26076 w 557093"/>
                  <a:gd name="connsiteY73" fmla="*/ 531422 h 540732"/>
                  <a:gd name="connsiteX74" fmla="*/ 26461 w 557093"/>
                  <a:gd name="connsiteY74" fmla="*/ 532129 h 540732"/>
                  <a:gd name="connsiteX75" fmla="*/ 26718 w 557093"/>
                  <a:gd name="connsiteY75" fmla="*/ 534183 h 540732"/>
                  <a:gd name="connsiteX76" fmla="*/ 26718 w 557093"/>
                  <a:gd name="connsiteY76" fmla="*/ 534504 h 540732"/>
                  <a:gd name="connsiteX77" fmla="*/ 26654 w 557093"/>
                  <a:gd name="connsiteY77" fmla="*/ 535082 h 540732"/>
                  <a:gd name="connsiteX78" fmla="*/ 29030 w 557093"/>
                  <a:gd name="connsiteY78" fmla="*/ 533991 h 540732"/>
                  <a:gd name="connsiteX79" fmla="*/ 29544 w 557093"/>
                  <a:gd name="connsiteY79" fmla="*/ 533862 h 540732"/>
                  <a:gd name="connsiteX80" fmla="*/ 29544 w 557093"/>
                  <a:gd name="connsiteY80" fmla="*/ 533862 h 540732"/>
                  <a:gd name="connsiteX81" fmla="*/ 31792 w 557093"/>
                  <a:gd name="connsiteY81" fmla="*/ 533862 h 540732"/>
                  <a:gd name="connsiteX82" fmla="*/ 32434 w 557093"/>
                  <a:gd name="connsiteY82" fmla="*/ 534055 h 540732"/>
                  <a:gd name="connsiteX83" fmla="*/ 34939 w 557093"/>
                  <a:gd name="connsiteY83" fmla="*/ 535660 h 540732"/>
                  <a:gd name="connsiteX84" fmla="*/ 35324 w 557093"/>
                  <a:gd name="connsiteY84" fmla="*/ 536046 h 540732"/>
                  <a:gd name="connsiteX85" fmla="*/ 36994 w 557093"/>
                  <a:gd name="connsiteY85" fmla="*/ 538935 h 540732"/>
                  <a:gd name="connsiteX86" fmla="*/ 37701 w 557093"/>
                  <a:gd name="connsiteY86" fmla="*/ 539320 h 540732"/>
                  <a:gd name="connsiteX87" fmla="*/ 39692 w 557093"/>
                  <a:gd name="connsiteY87" fmla="*/ 538935 h 540732"/>
                  <a:gd name="connsiteX88" fmla="*/ 41811 w 557093"/>
                  <a:gd name="connsiteY88" fmla="*/ 537843 h 540732"/>
                  <a:gd name="connsiteX89" fmla="*/ 43738 w 557093"/>
                  <a:gd name="connsiteY89" fmla="*/ 536559 h 540732"/>
                  <a:gd name="connsiteX90" fmla="*/ 44123 w 557093"/>
                  <a:gd name="connsiteY90" fmla="*/ 536431 h 540732"/>
                  <a:gd name="connsiteX91" fmla="*/ 45921 w 557093"/>
                  <a:gd name="connsiteY91" fmla="*/ 535981 h 540732"/>
                  <a:gd name="connsiteX92" fmla="*/ 46435 w 557093"/>
                  <a:gd name="connsiteY92" fmla="*/ 535981 h 540732"/>
                  <a:gd name="connsiteX93" fmla="*/ 47591 w 557093"/>
                  <a:gd name="connsiteY93" fmla="*/ 536238 h 540732"/>
                  <a:gd name="connsiteX94" fmla="*/ 48362 w 557093"/>
                  <a:gd name="connsiteY94" fmla="*/ 536752 h 540732"/>
                  <a:gd name="connsiteX95" fmla="*/ 49068 w 557093"/>
                  <a:gd name="connsiteY95" fmla="*/ 537908 h 540732"/>
                  <a:gd name="connsiteX96" fmla="*/ 49261 w 557093"/>
                  <a:gd name="connsiteY96" fmla="*/ 538486 h 540732"/>
                  <a:gd name="connsiteX97" fmla="*/ 49261 w 557093"/>
                  <a:gd name="connsiteY97" fmla="*/ 540155 h 540732"/>
                  <a:gd name="connsiteX98" fmla="*/ 49261 w 557093"/>
                  <a:gd name="connsiteY98" fmla="*/ 540155 h 540732"/>
                  <a:gd name="connsiteX99" fmla="*/ 49454 w 557093"/>
                  <a:gd name="connsiteY99" fmla="*/ 540733 h 540732"/>
                  <a:gd name="connsiteX100" fmla="*/ 55041 w 557093"/>
                  <a:gd name="connsiteY100" fmla="*/ 536302 h 540732"/>
                  <a:gd name="connsiteX101" fmla="*/ 55684 w 557093"/>
                  <a:gd name="connsiteY101" fmla="*/ 535403 h 540732"/>
                  <a:gd name="connsiteX102" fmla="*/ 55684 w 557093"/>
                  <a:gd name="connsiteY102" fmla="*/ 535403 h 540732"/>
                  <a:gd name="connsiteX103" fmla="*/ 55684 w 557093"/>
                  <a:gd name="connsiteY103" fmla="*/ 534504 h 540732"/>
                  <a:gd name="connsiteX104" fmla="*/ 55298 w 557093"/>
                  <a:gd name="connsiteY104" fmla="*/ 532963 h 540732"/>
                  <a:gd name="connsiteX105" fmla="*/ 54463 w 557093"/>
                  <a:gd name="connsiteY105" fmla="*/ 531486 h 540732"/>
                  <a:gd name="connsiteX106" fmla="*/ 54335 w 557093"/>
                  <a:gd name="connsiteY106" fmla="*/ 531101 h 540732"/>
                  <a:gd name="connsiteX107" fmla="*/ 54078 w 557093"/>
                  <a:gd name="connsiteY107" fmla="*/ 529753 h 540732"/>
                  <a:gd name="connsiteX108" fmla="*/ 54207 w 557093"/>
                  <a:gd name="connsiteY108" fmla="*/ 529046 h 540732"/>
                  <a:gd name="connsiteX109" fmla="*/ 54656 w 557093"/>
                  <a:gd name="connsiteY109" fmla="*/ 528147 h 540732"/>
                  <a:gd name="connsiteX110" fmla="*/ 55684 w 557093"/>
                  <a:gd name="connsiteY110" fmla="*/ 527505 h 540732"/>
                  <a:gd name="connsiteX111" fmla="*/ 57289 w 557093"/>
                  <a:gd name="connsiteY111" fmla="*/ 527505 h 540732"/>
                  <a:gd name="connsiteX112" fmla="*/ 57996 w 557093"/>
                  <a:gd name="connsiteY112" fmla="*/ 527762 h 540732"/>
                  <a:gd name="connsiteX113" fmla="*/ 59345 w 557093"/>
                  <a:gd name="connsiteY113" fmla="*/ 528918 h 540732"/>
                  <a:gd name="connsiteX114" fmla="*/ 63134 w 557093"/>
                  <a:gd name="connsiteY114" fmla="*/ 533220 h 540732"/>
                  <a:gd name="connsiteX115" fmla="*/ 64611 w 557093"/>
                  <a:gd name="connsiteY115" fmla="*/ 531551 h 540732"/>
                  <a:gd name="connsiteX116" fmla="*/ 65575 w 557093"/>
                  <a:gd name="connsiteY116" fmla="*/ 531165 h 540732"/>
                  <a:gd name="connsiteX117" fmla="*/ 68786 w 557093"/>
                  <a:gd name="connsiteY117" fmla="*/ 531422 h 540732"/>
                  <a:gd name="connsiteX118" fmla="*/ 71419 w 557093"/>
                  <a:gd name="connsiteY118" fmla="*/ 531872 h 540732"/>
                  <a:gd name="connsiteX119" fmla="*/ 71804 w 557093"/>
                  <a:gd name="connsiteY119" fmla="*/ 532000 h 540732"/>
                  <a:gd name="connsiteX120" fmla="*/ 85485 w 557093"/>
                  <a:gd name="connsiteY120" fmla="*/ 540283 h 540732"/>
                  <a:gd name="connsiteX121" fmla="*/ 89852 w 557093"/>
                  <a:gd name="connsiteY121" fmla="*/ 536688 h 540732"/>
                  <a:gd name="connsiteX122" fmla="*/ 90109 w 557093"/>
                  <a:gd name="connsiteY122" fmla="*/ 536495 h 540732"/>
                  <a:gd name="connsiteX123" fmla="*/ 102890 w 557093"/>
                  <a:gd name="connsiteY123" fmla="*/ 531230 h 540732"/>
                  <a:gd name="connsiteX124" fmla="*/ 106229 w 557093"/>
                  <a:gd name="connsiteY124" fmla="*/ 529111 h 540732"/>
                  <a:gd name="connsiteX125" fmla="*/ 107771 w 557093"/>
                  <a:gd name="connsiteY125" fmla="*/ 527377 h 540732"/>
                  <a:gd name="connsiteX126" fmla="*/ 108670 w 557093"/>
                  <a:gd name="connsiteY126" fmla="*/ 523974 h 540732"/>
                  <a:gd name="connsiteX127" fmla="*/ 108863 w 557093"/>
                  <a:gd name="connsiteY127" fmla="*/ 523588 h 540732"/>
                  <a:gd name="connsiteX128" fmla="*/ 110211 w 557093"/>
                  <a:gd name="connsiteY128" fmla="*/ 521790 h 540732"/>
                  <a:gd name="connsiteX129" fmla="*/ 110533 w 557093"/>
                  <a:gd name="connsiteY129" fmla="*/ 521533 h 540732"/>
                  <a:gd name="connsiteX130" fmla="*/ 118175 w 557093"/>
                  <a:gd name="connsiteY130" fmla="*/ 516718 h 540732"/>
                  <a:gd name="connsiteX131" fmla="*/ 118882 w 557093"/>
                  <a:gd name="connsiteY131" fmla="*/ 514598 h 540732"/>
                  <a:gd name="connsiteX132" fmla="*/ 118689 w 557093"/>
                  <a:gd name="connsiteY132" fmla="*/ 511195 h 540732"/>
                  <a:gd name="connsiteX133" fmla="*/ 118047 w 557093"/>
                  <a:gd name="connsiteY133" fmla="*/ 508563 h 540732"/>
                  <a:gd name="connsiteX134" fmla="*/ 116762 w 557093"/>
                  <a:gd name="connsiteY134" fmla="*/ 505930 h 540732"/>
                  <a:gd name="connsiteX135" fmla="*/ 116634 w 557093"/>
                  <a:gd name="connsiteY135" fmla="*/ 505609 h 540732"/>
                  <a:gd name="connsiteX136" fmla="*/ 116377 w 557093"/>
                  <a:gd name="connsiteY136" fmla="*/ 504260 h 540732"/>
                  <a:gd name="connsiteX137" fmla="*/ 116505 w 557093"/>
                  <a:gd name="connsiteY137" fmla="*/ 503554 h 540732"/>
                  <a:gd name="connsiteX138" fmla="*/ 116955 w 557093"/>
                  <a:gd name="connsiteY138" fmla="*/ 502655 h 540732"/>
                  <a:gd name="connsiteX139" fmla="*/ 117726 w 557093"/>
                  <a:gd name="connsiteY139" fmla="*/ 502077 h 540732"/>
                  <a:gd name="connsiteX140" fmla="*/ 119396 w 557093"/>
                  <a:gd name="connsiteY140" fmla="*/ 501692 h 540732"/>
                  <a:gd name="connsiteX141" fmla="*/ 120552 w 557093"/>
                  <a:gd name="connsiteY141" fmla="*/ 501050 h 540732"/>
                  <a:gd name="connsiteX142" fmla="*/ 120937 w 557093"/>
                  <a:gd name="connsiteY142" fmla="*/ 500343 h 540732"/>
                  <a:gd name="connsiteX143" fmla="*/ 120809 w 557093"/>
                  <a:gd name="connsiteY143" fmla="*/ 499765 h 540732"/>
                  <a:gd name="connsiteX144" fmla="*/ 119974 w 557093"/>
                  <a:gd name="connsiteY144" fmla="*/ 499059 h 540732"/>
                  <a:gd name="connsiteX145" fmla="*/ 118625 w 557093"/>
                  <a:gd name="connsiteY145" fmla="*/ 498674 h 540732"/>
                  <a:gd name="connsiteX146" fmla="*/ 115285 w 557093"/>
                  <a:gd name="connsiteY146" fmla="*/ 498032 h 540732"/>
                  <a:gd name="connsiteX147" fmla="*/ 114579 w 557093"/>
                  <a:gd name="connsiteY147" fmla="*/ 497582 h 540732"/>
                  <a:gd name="connsiteX148" fmla="*/ 113872 w 557093"/>
                  <a:gd name="connsiteY148" fmla="*/ 496683 h 540732"/>
                  <a:gd name="connsiteX149" fmla="*/ 113872 w 557093"/>
                  <a:gd name="connsiteY149" fmla="*/ 495335 h 540732"/>
                  <a:gd name="connsiteX150" fmla="*/ 114579 w 557093"/>
                  <a:gd name="connsiteY150" fmla="*/ 494436 h 540732"/>
                  <a:gd name="connsiteX151" fmla="*/ 114836 w 557093"/>
                  <a:gd name="connsiteY151" fmla="*/ 494179 h 540732"/>
                  <a:gd name="connsiteX152" fmla="*/ 117405 w 557093"/>
                  <a:gd name="connsiteY152" fmla="*/ 492253 h 540732"/>
                  <a:gd name="connsiteX153" fmla="*/ 119781 w 557093"/>
                  <a:gd name="connsiteY153" fmla="*/ 487886 h 540732"/>
                  <a:gd name="connsiteX154" fmla="*/ 123313 w 557093"/>
                  <a:gd name="connsiteY154" fmla="*/ 483584 h 540732"/>
                  <a:gd name="connsiteX155" fmla="*/ 125497 w 557093"/>
                  <a:gd name="connsiteY155" fmla="*/ 481658 h 540732"/>
                  <a:gd name="connsiteX156" fmla="*/ 125690 w 557093"/>
                  <a:gd name="connsiteY156" fmla="*/ 481529 h 540732"/>
                  <a:gd name="connsiteX157" fmla="*/ 128965 w 557093"/>
                  <a:gd name="connsiteY157" fmla="*/ 479667 h 540732"/>
                  <a:gd name="connsiteX158" fmla="*/ 129286 w 557093"/>
                  <a:gd name="connsiteY158" fmla="*/ 478896 h 540732"/>
                  <a:gd name="connsiteX159" fmla="*/ 129864 w 557093"/>
                  <a:gd name="connsiteY159" fmla="*/ 478319 h 540732"/>
                  <a:gd name="connsiteX160" fmla="*/ 131213 w 557093"/>
                  <a:gd name="connsiteY160" fmla="*/ 477612 h 540732"/>
                  <a:gd name="connsiteX161" fmla="*/ 132562 w 557093"/>
                  <a:gd name="connsiteY161" fmla="*/ 477805 h 540732"/>
                  <a:gd name="connsiteX162" fmla="*/ 134360 w 557093"/>
                  <a:gd name="connsiteY162" fmla="*/ 479603 h 540732"/>
                  <a:gd name="connsiteX163" fmla="*/ 135067 w 557093"/>
                  <a:gd name="connsiteY163" fmla="*/ 479731 h 540732"/>
                  <a:gd name="connsiteX164" fmla="*/ 136030 w 557093"/>
                  <a:gd name="connsiteY164" fmla="*/ 479346 h 540732"/>
                  <a:gd name="connsiteX165" fmla="*/ 136287 w 557093"/>
                  <a:gd name="connsiteY165" fmla="*/ 478383 h 540732"/>
                  <a:gd name="connsiteX166" fmla="*/ 135902 w 557093"/>
                  <a:gd name="connsiteY166" fmla="*/ 476842 h 540732"/>
                  <a:gd name="connsiteX167" fmla="*/ 135902 w 557093"/>
                  <a:gd name="connsiteY167" fmla="*/ 476456 h 540732"/>
                  <a:gd name="connsiteX168" fmla="*/ 136159 w 557093"/>
                  <a:gd name="connsiteY168" fmla="*/ 474402 h 540732"/>
                  <a:gd name="connsiteX169" fmla="*/ 136351 w 557093"/>
                  <a:gd name="connsiteY169" fmla="*/ 473888 h 540732"/>
                  <a:gd name="connsiteX170" fmla="*/ 136801 w 557093"/>
                  <a:gd name="connsiteY170" fmla="*/ 473181 h 540732"/>
                  <a:gd name="connsiteX171" fmla="*/ 138021 w 557093"/>
                  <a:gd name="connsiteY171" fmla="*/ 472732 h 540732"/>
                  <a:gd name="connsiteX172" fmla="*/ 138920 w 557093"/>
                  <a:gd name="connsiteY172" fmla="*/ 472989 h 540732"/>
                  <a:gd name="connsiteX173" fmla="*/ 139691 w 557093"/>
                  <a:gd name="connsiteY173" fmla="*/ 473567 h 540732"/>
                  <a:gd name="connsiteX174" fmla="*/ 140141 w 557093"/>
                  <a:gd name="connsiteY174" fmla="*/ 474466 h 540732"/>
                  <a:gd name="connsiteX175" fmla="*/ 140976 w 557093"/>
                  <a:gd name="connsiteY175" fmla="*/ 476906 h 540732"/>
                  <a:gd name="connsiteX176" fmla="*/ 141554 w 557093"/>
                  <a:gd name="connsiteY176" fmla="*/ 476649 h 540732"/>
                  <a:gd name="connsiteX177" fmla="*/ 141875 w 557093"/>
                  <a:gd name="connsiteY177" fmla="*/ 475365 h 540732"/>
                  <a:gd name="connsiteX178" fmla="*/ 141682 w 557093"/>
                  <a:gd name="connsiteY178" fmla="*/ 473759 h 540732"/>
                  <a:gd name="connsiteX179" fmla="*/ 139306 w 557093"/>
                  <a:gd name="connsiteY179" fmla="*/ 469650 h 540732"/>
                  <a:gd name="connsiteX180" fmla="*/ 139177 w 557093"/>
                  <a:gd name="connsiteY180" fmla="*/ 468879 h 540732"/>
                  <a:gd name="connsiteX181" fmla="*/ 139627 w 557093"/>
                  <a:gd name="connsiteY181" fmla="*/ 466118 h 540732"/>
                  <a:gd name="connsiteX182" fmla="*/ 140012 w 557093"/>
                  <a:gd name="connsiteY182" fmla="*/ 465412 h 540732"/>
                  <a:gd name="connsiteX183" fmla="*/ 141168 w 557093"/>
                  <a:gd name="connsiteY183" fmla="*/ 464513 h 540732"/>
                  <a:gd name="connsiteX184" fmla="*/ 141682 w 557093"/>
                  <a:gd name="connsiteY184" fmla="*/ 464256 h 540732"/>
                  <a:gd name="connsiteX185" fmla="*/ 143352 w 557093"/>
                  <a:gd name="connsiteY185" fmla="*/ 463935 h 540732"/>
                  <a:gd name="connsiteX186" fmla="*/ 143159 w 557093"/>
                  <a:gd name="connsiteY186" fmla="*/ 463421 h 540732"/>
                  <a:gd name="connsiteX187" fmla="*/ 142003 w 557093"/>
                  <a:gd name="connsiteY187" fmla="*/ 461880 h 540732"/>
                  <a:gd name="connsiteX188" fmla="*/ 140076 w 557093"/>
                  <a:gd name="connsiteY188" fmla="*/ 460403 h 540732"/>
                  <a:gd name="connsiteX189" fmla="*/ 139819 w 557093"/>
                  <a:gd name="connsiteY189" fmla="*/ 460146 h 540732"/>
                  <a:gd name="connsiteX190" fmla="*/ 138471 w 557093"/>
                  <a:gd name="connsiteY190" fmla="*/ 458092 h 540732"/>
                  <a:gd name="connsiteX191" fmla="*/ 138278 w 557093"/>
                  <a:gd name="connsiteY191" fmla="*/ 457578 h 540732"/>
                  <a:gd name="connsiteX192" fmla="*/ 138021 w 557093"/>
                  <a:gd name="connsiteY192" fmla="*/ 455523 h 540732"/>
                  <a:gd name="connsiteX193" fmla="*/ 138342 w 557093"/>
                  <a:gd name="connsiteY193" fmla="*/ 454560 h 540732"/>
                  <a:gd name="connsiteX194" fmla="*/ 140462 w 557093"/>
                  <a:gd name="connsiteY194" fmla="*/ 452441 h 540732"/>
                  <a:gd name="connsiteX195" fmla="*/ 141297 w 557093"/>
                  <a:gd name="connsiteY195" fmla="*/ 450771 h 540732"/>
                  <a:gd name="connsiteX196" fmla="*/ 141939 w 557093"/>
                  <a:gd name="connsiteY196" fmla="*/ 449038 h 540732"/>
                  <a:gd name="connsiteX197" fmla="*/ 142324 w 557093"/>
                  <a:gd name="connsiteY197" fmla="*/ 448524 h 540732"/>
                  <a:gd name="connsiteX198" fmla="*/ 142774 w 557093"/>
                  <a:gd name="connsiteY198" fmla="*/ 448203 h 540732"/>
                  <a:gd name="connsiteX199" fmla="*/ 142774 w 557093"/>
                  <a:gd name="connsiteY199" fmla="*/ 448203 h 540732"/>
                  <a:gd name="connsiteX200" fmla="*/ 142774 w 557093"/>
                  <a:gd name="connsiteY200" fmla="*/ 444928 h 540732"/>
                  <a:gd name="connsiteX201" fmla="*/ 143930 w 557093"/>
                  <a:gd name="connsiteY201" fmla="*/ 443772 h 540732"/>
                  <a:gd name="connsiteX202" fmla="*/ 149710 w 557093"/>
                  <a:gd name="connsiteY202" fmla="*/ 443772 h 540732"/>
                  <a:gd name="connsiteX203" fmla="*/ 150866 w 557093"/>
                  <a:gd name="connsiteY203" fmla="*/ 442873 h 540732"/>
                  <a:gd name="connsiteX204" fmla="*/ 151958 w 557093"/>
                  <a:gd name="connsiteY204" fmla="*/ 436709 h 540732"/>
                  <a:gd name="connsiteX205" fmla="*/ 152729 w 557093"/>
                  <a:gd name="connsiteY205" fmla="*/ 434590 h 540732"/>
                  <a:gd name="connsiteX206" fmla="*/ 149646 w 557093"/>
                  <a:gd name="connsiteY206" fmla="*/ 430288 h 540732"/>
                  <a:gd name="connsiteX207" fmla="*/ 148683 w 557093"/>
                  <a:gd name="connsiteY207" fmla="*/ 428618 h 540732"/>
                  <a:gd name="connsiteX208" fmla="*/ 148618 w 557093"/>
                  <a:gd name="connsiteY208" fmla="*/ 427591 h 540732"/>
                  <a:gd name="connsiteX209" fmla="*/ 149389 w 557093"/>
                  <a:gd name="connsiteY209" fmla="*/ 426949 h 540732"/>
                  <a:gd name="connsiteX210" fmla="*/ 152343 w 557093"/>
                  <a:gd name="connsiteY210" fmla="*/ 426242 h 540732"/>
                  <a:gd name="connsiteX211" fmla="*/ 156903 w 557093"/>
                  <a:gd name="connsiteY211" fmla="*/ 425985 h 540732"/>
                  <a:gd name="connsiteX212" fmla="*/ 160757 w 557093"/>
                  <a:gd name="connsiteY212" fmla="*/ 426435 h 540732"/>
                  <a:gd name="connsiteX213" fmla="*/ 161207 w 557093"/>
                  <a:gd name="connsiteY213" fmla="*/ 426627 h 540732"/>
                  <a:gd name="connsiteX214" fmla="*/ 163005 w 557093"/>
                  <a:gd name="connsiteY214" fmla="*/ 427783 h 540732"/>
                  <a:gd name="connsiteX215" fmla="*/ 163390 w 557093"/>
                  <a:gd name="connsiteY215" fmla="*/ 428233 h 540732"/>
                  <a:gd name="connsiteX216" fmla="*/ 163711 w 557093"/>
                  <a:gd name="connsiteY216" fmla="*/ 428811 h 540732"/>
                  <a:gd name="connsiteX217" fmla="*/ 164868 w 557093"/>
                  <a:gd name="connsiteY217" fmla="*/ 429453 h 540732"/>
                  <a:gd name="connsiteX218" fmla="*/ 167565 w 557093"/>
                  <a:gd name="connsiteY218" fmla="*/ 429967 h 540732"/>
                  <a:gd name="connsiteX219" fmla="*/ 171290 w 557093"/>
                  <a:gd name="connsiteY219" fmla="*/ 424380 h 540732"/>
                  <a:gd name="connsiteX220" fmla="*/ 172767 w 557093"/>
                  <a:gd name="connsiteY220" fmla="*/ 422646 h 540732"/>
                  <a:gd name="connsiteX221" fmla="*/ 173088 w 557093"/>
                  <a:gd name="connsiteY221" fmla="*/ 422390 h 540732"/>
                  <a:gd name="connsiteX222" fmla="*/ 175144 w 557093"/>
                  <a:gd name="connsiteY222" fmla="*/ 421234 h 540732"/>
                  <a:gd name="connsiteX223" fmla="*/ 175529 w 557093"/>
                  <a:gd name="connsiteY223" fmla="*/ 421105 h 540732"/>
                  <a:gd name="connsiteX224" fmla="*/ 178483 w 557093"/>
                  <a:gd name="connsiteY224" fmla="*/ 420656 h 540732"/>
                  <a:gd name="connsiteX225" fmla="*/ 179254 w 557093"/>
                  <a:gd name="connsiteY225" fmla="*/ 420784 h 540732"/>
                  <a:gd name="connsiteX226" fmla="*/ 180410 w 557093"/>
                  <a:gd name="connsiteY226" fmla="*/ 421490 h 540732"/>
                  <a:gd name="connsiteX227" fmla="*/ 180667 w 557093"/>
                  <a:gd name="connsiteY227" fmla="*/ 421747 h 540732"/>
                  <a:gd name="connsiteX228" fmla="*/ 182016 w 557093"/>
                  <a:gd name="connsiteY228" fmla="*/ 423353 h 540732"/>
                  <a:gd name="connsiteX229" fmla="*/ 182144 w 557093"/>
                  <a:gd name="connsiteY229" fmla="*/ 423609 h 540732"/>
                  <a:gd name="connsiteX230" fmla="*/ 182979 w 557093"/>
                  <a:gd name="connsiteY230" fmla="*/ 425215 h 540732"/>
                  <a:gd name="connsiteX231" fmla="*/ 184456 w 557093"/>
                  <a:gd name="connsiteY231" fmla="*/ 422454 h 540732"/>
                  <a:gd name="connsiteX232" fmla="*/ 185227 w 557093"/>
                  <a:gd name="connsiteY232" fmla="*/ 421876 h 540732"/>
                  <a:gd name="connsiteX233" fmla="*/ 187732 w 557093"/>
                  <a:gd name="connsiteY233" fmla="*/ 421426 h 540732"/>
                  <a:gd name="connsiteX234" fmla="*/ 187989 w 557093"/>
                  <a:gd name="connsiteY234" fmla="*/ 421426 h 540732"/>
                  <a:gd name="connsiteX235" fmla="*/ 198329 w 557093"/>
                  <a:gd name="connsiteY235" fmla="*/ 421876 h 540732"/>
                  <a:gd name="connsiteX236" fmla="*/ 202054 w 557093"/>
                  <a:gd name="connsiteY236" fmla="*/ 421234 h 540732"/>
                  <a:gd name="connsiteX237" fmla="*/ 204366 w 557093"/>
                  <a:gd name="connsiteY237" fmla="*/ 420399 h 540732"/>
                  <a:gd name="connsiteX238" fmla="*/ 204880 w 557093"/>
                  <a:gd name="connsiteY238" fmla="*/ 420335 h 540732"/>
                  <a:gd name="connsiteX239" fmla="*/ 207385 w 557093"/>
                  <a:gd name="connsiteY239" fmla="*/ 420591 h 540732"/>
                  <a:gd name="connsiteX240" fmla="*/ 207963 w 557093"/>
                  <a:gd name="connsiteY240" fmla="*/ 420784 h 540732"/>
                  <a:gd name="connsiteX241" fmla="*/ 211174 w 557093"/>
                  <a:gd name="connsiteY241" fmla="*/ 423096 h 540732"/>
                  <a:gd name="connsiteX242" fmla="*/ 213679 w 557093"/>
                  <a:gd name="connsiteY242" fmla="*/ 425407 h 540732"/>
                  <a:gd name="connsiteX243" fmla="*/ 214193 w 557093"/>
                  <a:gd name="connsiteY243" fmla="*/ 425664 h 540732"/>
                  <a:gd name="connsiteX244" fmla="*/ 214385 w 557093"/>
                  <a:gd name="connsiteY244" fmla="*/ 425279 h 540732"/>
                  <a:gd name="connsiteX245" fmla="*/ 215028 w 557093"/>
                  <a:gd name="connsiteY245" fmla="*/ 417574 h 540732"/>
                  <a:gd name="connsiteX246" fmla="*/ 215156 w 557093"/>
                  <a:gd name="connsiteY246" fmla="*/ 417124 h 540732"/>
                  <a:gd name="connsiteX247" fmla="*/ 216055 w 557093"/>
                  <a:gd name="connsiteY247" fmla="*/ 415519 h 540732"/>
                  <a:gd name="connsiteX248" fmla="*/ 217019 w 557093"/>
                  <a:gd name="connsiteY248" fmla="*/ 414941 h 540732"/>
                  <a:gd name="connsiteX249" fmla="*/ 218689 w 557093"/>
                  <a:gd name="connsiteY249" fmla="*/ 414941 h 540732"/>
                  <a:gd name="connsiteX250" fmla="*/ 220744 w 557093"/>
                  <a:gd name="connsiteY250" fmla="*/ 413207 h 540732"/>
                  <a:gd name="connsiteX251" fmla="*/ 221386 w 557093"/>
                  <a:gd name="connsiteY251" fmla="*/ 407877 h 540732"/>
                  <a:gd name="connsiteX252" fmla="*/ 221258 w 557093"/>
                  <a:gd name="connsiteY252" fmla="*/ 406786 h 540732"/>
                  <a:gd name="connsiteX253" fmla="*/ 220359 w 557093"/>
                  <a:gd name="connsiteY253" fmla="*/ 405887 h 540732"/>
                  <a:gd name="connsiteX254" fmla="*/ 220037 w 557093"/>
                  <a:gd name="connsiteY254" fmla="*/ 404795 h 540732"/>
                  <a:gd name="connsiteX255" fmla="*/ 220487 w 557093"/>
                  <a:gd name="connsiteY255" fmla="*/ 403190 h 540732"/>
                  <a:gd name="connsiteX256" fmla="*/ 220937 w 557093"/>
                  <a:gd name="connsiteY256" fmla="*/ 402548 h 540732"/>
                  <a:gd name="connsiteX257" fmla="*/ 222285 w 557093"/>
                  <a:gd name="connsiteY257" fmla="*/ 401649 h 540732"/>
                  <a:gd name="connsiteX258" fmla="*/ 222799 w 557093"/>
                  <a:gd name="connsiteY258" fmla="*/ 401456 h 540732"/>
                  <a:gd name="connsiteX259" fmla="*/ 225753 w 557093"/>
                  <a:gd name="connsiteY259" fmla="*/ 401199 h 540732"/>
                  <a:gd name="connsiteX260" fmla="*/ 228451 w 557093"/>
                  <a:gd name="connsiteY260" fmla="*/ 401456 h 540732"/>
                  <a:gd name="connsiteX261" fmla="*/ 231662 w 557093"/>
                  <a:gd name="connsiteY261" fmla="*/ 401199 h 540732"/>
                  <a:gd name="connsiteX262" fmla="*/ 234873 w 557093"/>
                  <a:gd name="connsiteY262" fmla="*/ 400750 h 540732"/>
                  <a:gd name="connsiteX263" fmla="*/ 239305 w 557093"/>
                  <a:gd name="connsiteY263" fmla="*/ 398759 h 540732"/>
                  <a:gd name="connsiteX264" fmla="*/ 242388 w 557093"/>
                  <a:gd name="connsiteY264" fmla="*/ 397796 h 540732"/>
                  <a:gd name="connsiteX265" fmla="*/ 243030 w 557093"/>
                  <a:gd name="connsiteY265" fmla="*/ 397796 h 540732"/>
                  <a:gd name="connsiteX266" fmla="*/ 245535 w 557093"/>
                  <a:gd name="connsiteY266" fmla="*/ 398502 h 540732"/>
                  <a:gd name="connsiteX267" fmla="*/ 246049 w 557093"/>
                  <a:gd name="connsiteY267" fmla="*/ 398823 h 540732"/>
                  <a:gd name="connsiteX268" fmla="*/ 247654 w 557093"/>
                  <a:gd name="connsiteY268" fmla="*/ 400429 h 540732"/>
                  <a:gd name="connsiteX269" fmla="*/ 248746 w 557093"/>
                  <a:gd name="connsiteY269" fmla="*/ 401906 h 540732"/>
                  <a:gd name="connsiteX270" fmla="*/ 249388 w 557093"/>
                  <a:gd name="connsiteY270" fmla="*/ 402227 h 540732"/>
                  <a:gd name="connsiteX271" fmla="*/ 250223 w 557093"/>
                  <a:gd name="connsiteY271" fmla="*/ 401777 h 540732"/>
                  <a:gd name="connsiteX272" fmla="*/ 252857 w 557093"/>
                  <a:gd name="connsiteY272" fmla="*/ 400814 h 540732"/>
                  <a:gd name="connsiteX273" fmla="*/ 253114 w 557093"/>
                  <a:gd name="connsiteY273" fmla="*/ 400750 h 540732"/>
                  <a:gd name="connsiteX274" fmla="*/ 256325 w 557093"/>
                  <a:gd name="connsiteY274" fmla="*/ 400300 h 540732"/>
                  <a:gd name="connsiteX275" fmla="*/ 262041 w 557093"/>
                  <a:gd name="connsiteY275" fmla="*/ 398310 h 540732"/>
                  <a:gd name="connsiteX276" fmla="*/ 262491 w 557093"/>
                  <a:gd name="connsiteY276" fmla="*/ 398246 h 540732"/>
                  <a:gd name="connsiteX277" fmla="*/ 265702 w 557093"/>
                  <a:gd name="connsiteY277" fmla="*/ 398502 h 540732"/>
                  <a:gd name="connsiteX278" fmla="*/ 266280 w 557093"/>
                  <a:gd name="connsiteY278" fmla="*/ 398695 h 540732"/>
                  <a:gd name="connsiteX279" fmla="*/ 268271 w 557093"/>
                  <a:gd name="connsiteY279" fmla="*/ 400108 h 540732"/>
                  <a:gd name="connsiteX280" fmla="*/ 268399 w 557093"/>
                  <a:gd name="connsiteY280" fmla="*/ 399016 h 540732"/>
                  <a:gd name="connsiteX281" fmla="*/ 268592 w 557093"/>
                  <a:gd name="connsiteY281" fmla="*/ 398502 h 540732"/>
                  <a:gd name="connsiteX282" fmla="*/ 269748 w 557093"/>
                  <a:gd name="connsiteY282" fmla="*/ 396705 h 540732"/>
                  <a:gd name="connsiteX283" fmla="*/ 270455 w 557093"/>
                  <a:gd name="connsiteY283" fmla="*/ 396191 h 540732"/>
                  <a:gd name="connsiteX284" fmla="*/ 272510 w 557093"/>
                  <a:gd name="connsiteY284" fmla="*/ 395741 h 540732"/>
                  <a:gd name="connsiteX285" fmla="*/ 273280 w 557093"/>
                  <a:gd name="connsiteY285" fmla="*/ 395870 h 540732"/>
                  <a:gd name="connsiteX286" fmla="*/ 275336 w 557093"/>
                  <a:gd name="connsiteY286" fmla="*/ 397026 h 540732"/>
                  <a:gd name="connsiteX287" fmla="*/ 275721 w 557093"/>
                  <a:gd name="connsiteY287" fmla="*/ 397411 h 540732"/>
                  <a:gd name="connsiteX288" fmla="*/ 276877 w 557093"/>
                  <a:gd name="connsiteY288" fmla="*/ 399209 h 540732"/>
                  <a:gd name="connsiteX289" fmla="*/ 277584 w 557093"/>
                  <a:gd name="connsiteY289" fmla="*/ 400044 h 540732"/>
                  <a:gd name="connsiteX290" fmla="*/ 278868 w 557093"/>
                  <a:gd name="connsiteY290" fmla="*/ 400044 h 540732"/>
                  <a:gd name="connsiteX291" fmla="*/ 280281 w 557093"/>
                  <a:gd name="connsiteY291" fmla="*/ 399851 h 540732"/>
                  <a:gd name="connsiteX292" fmla="*/ 280666 w 557093"/>
                  <a:gd name="connsiteY292" fmla="*/ 399851 h 540732"/>
                  <a:gd name="connsiteX293" fmla="*/ 281823 w 557093"/>
                  <a:gd name="connsiteY293" fmla="*/ 400108 h 540732"/>
                  <a:gd name="connsiteX294" fmla="*/ 282465 w 557093"/>
                  <a:gd name="connsiteY294" fmla="*/ 400493 h 540732"/>
                  <a:gd name="connsiteX295" fmla="*/ 284135 w 557093"/>
                  <a:gd name="connsiteY295" fmla="*/ 402355 h 540732"/>
                  <a:gd name="connsiteX296" fmla="*/ 286640 w 557093"/>
                  <a:gd name="connsiteY296" fmla="*/ 403383 h 540732"/>
                  <a:gd name="connsiteX297" fmla="*/ 286896 w 557093"/>
                  <a:gd name="connsiteY297" fmla="*/ 403511 h 540732"/>
                  <a:gd name="connsiteX298" fmla="*/ 287796 w 557093"/>
                  <a:gd name="connsiteY298" fmla="*/ 404217 h 540732"/>
                  <a:gd name="connsiteX299" fmla="*/ 288245 w 557093"/>
                  <a:gd name="connsiteY299" fmla="*/ 404924 h 540732"/>
                  <a:gd name="connsiteX300" fmla="*/ 288502 w 557093"/>
                  <a:gd name="connsiteY300" fmla="*/ 406080 h 540732"/>
                  <a:gd name="connsiteX301" fmla="*/ 288502 w 557093"/>
                  <a:gd name="connsiteY301" fmla="*/ 406401 h 540732"/>
                  <a:gd name="connsiteX302" fmla="*/ 288374 w 557093"/>
                  <a:gd name="connsiteY302" fmla="*/ 407364 h 540732"/>
                  <a:gd name="connsiteX303" fmla="*/ 291456 w 557093"/>
                  <a:gd name="connsiteY303" fmla="*/ 404924 h 540732"/>
                  <a:gd name="connsiteX304" fmla="*/ 291906 w 557093"/>
                  <a:gd name="connsiteY304" fmla="*/ 404731 h 540732"/>
                  <a:gd name="connsiteX305" fmla="*/ 293961 w 557093"/>
                  <a:gd name="connsiteY305" fmla="*/ 404282 h 540732"/>
                  <a:gd name="connsiteX306" fmla="*/ 294732 w 557093"/>
                  <a:gd name="connsiteY306" fmla="*/ 404346 h 540732"/>
                  <a:gd name="connsiteX307" fmla="*/ 296081 w 557093"/>
                  <a:gd name="connsiteY307" fmla="*/ 405052 h 540732"/>
                  <a:gd name="connsiteX308" fmla="*/ 298714 w 557093"/>
                  <a:gd name="connsiteY308" fmla="*/ 406978 h 540732"/>
                  <a:gd name="connsiteX309" fmla="*/ 299485 w 557093"/>
                  <a:gd name="connsiteY309" fmla="*/ 406978 h 540732"/>
                  <a:gd name="connsiteX310" fmla="*/ 300319 w 557093"/>
                  <a:gd name="connsiteY310" fmla="*/ 407364 h 540732"/>
                  <a:gd name="connsiteX311" fmla="*/ 300576 w 557093"/>
                  <a:gd name="connsiteY311" fmla="*/ 408263 h 540732"/>
                  <a:gd name="connsiteX312" fmla="*/ 300191 w 557093"/>
                  <a:gd name="connsiteY312" fmla="*/ 412051 h 540732"/>
                  <a:gd name="connsiteX313" fmla="*/ 300512 w 557093"/>
                  <a:gd name="connsiteY313" fmla="*/ 412372 h 540732"/>
                  <a:gd name="connsiteX314" fmla="*/ 301476 w 557093"/>
                  <a:gd name="connsiteY314" fmla="*/ 413785 h 540732"/>
                  <a:gd name="connsiteX315" fmla="*/ 301989 w 557093"/>
                  <a:gd name="connsiteY315" fmla="*/ 414170 h 540732"/>
                  <a:gd name="connsiteX316" fmla="*/ 303659 w 557093"/>
                  <a:gd name="connsiteY316" fmla="*/ 413592 h 540732"/>
                  <a:gd name="connsiteX317" fmla="*/ 304494 w 557093"/>
                  <a:gd name="connsiteY317" fmla="*/ 412758 h 540732"/>
                  <a:gd name="connsiteX318" fmla="*/ 306485 w 557093"/>
                  <a:gd name="connsiteY318" fmla="*/ 409226 h 540732"/>
                  <a:gd name="connsiteX319" fmla="*/ 306806 w 557093"/>
                  <a:gd name="connsiteY319" fmla="*/ 408841 h 540732"/>
                  <a:gd name="connsiteX320" fmla="*/ 308605 w 557093"/>
                  <a:gd name="connsiteY320" fmla="*/ 407492 h 540732"/>
                  <a:gd name="connsiteX321" fmla="*/ 309632 w 557093"/>
                  <a:gd name="connsiteY321" fmla="*/ 407300 h 540732"/>
                  <a:gd name="connsiteX322" fmla="*/ 311687 w 557093"/>
                  <a:gd name="connsiteY322" fmla="*/ 408006 h 540732"/>
                  <a:gd name="connsiteX323" fmla="*/ 321129 w 557093"/>
                  <a:gd name="connsiteY323" fmla="*/ 409290 h 540732"/>
                  <a:gd name="connsiteX324" fmla="*/ 322028 w 557093"/>
                  <a:gd name="connsiteY324" fmla="*/ 408712 h 540732"/>
                  <a:gd name="connsiteX325" fmla="*/ 321835 w 557093"/>
                  <a:gd name="connsiteY325" fmla="*/ 403190 h 540732"/>
                  <a:gd name="connsiteX326" fmla="*/ 321964 w 557093"/>
                  <a:gd name="connsiteY326" fmla="*/ 402612 h 540732"/>
                  <a:gd name="connsiteX327" fmla="*/ 323120 w 557093"/>
                  <a:gd name="connsiteY327" fmla="*/ 400300 h 540732"/>
                  <a:gd name="connsiteX328" fmla="*/ 323762 w 557093"/>
                  <a:gd name="connsiteY328" fmla="*/ 399722 h 540732"/>
                  <a:gd name="connsiteX329" fmla="*/ 325560 w 557093"/>
                  <a:gd name="connsiteY329" fmla="*/ 399016 h 540732"/>
                  <a:gd name="connsiteX330" fmla="*/ 326267 w 557093"/>
                  <a:gd name="connsiteY330" fmla="*/ 399016 h 540732"/>
                  <a:gd name="connsiteX331" fmla="*/ 328579 w 557093"/>
                  <a:gd name="connsiteY331" fmla="*/ 399722 h 540732"/>
                  <a:gd name="connsiteX332" fmla="*/ 329414 w 557093"/>
                  <a:gd name="connsiteY332" fmla="*/ 400686 h 540732"/>
                  <a:gd name="connsiteX333" fmla="*/ 329542 w 557093"/>
                  <a:gd name="connsiteY333" fmla="*/ 401777 h 540732"/>
                  <a:gd name="connsiteX334" fmla="*/ 330056 w 557093"/>
                  <a:gd name="connsiteY334" fmla="*/ 401970 h 540732"/>
                  <a:gd name="connsiteX335" fmla="*/ 331662 w 557093"/>
                  <a:gd name="connsiteY335" fmla="*/ 401970 h 540732"/>
                  <a:gd name="connsiteX336" fmla="*/ 336671 w 557093"/>
                  <a:gd name="connsiteY336" fmla="*/ 399337 h 540732"/>
                  <a:gd name="connsiteX337" fmla="*/ 336928 w 557093"/>
                  <a:gd name="connsiteY337" fmla="*/ 399273 h 540732"/>
                  <a:gd name="connsiteX338" fmla="*/ 338726 w 557093"/>
                  <a:gd name="connsiteY338" fmla="*/ 398823 h 540732"/>
                  <a:gd name="connsiteX339" fmla="*/ 339626 w 557093"/>
                  <a:gd name="connsiteY339" fmla="*/ 398952 h 540732"/>
                  <a:gd name="connsiteX340" fmla="*/ 340974 w 557093"/>
                  <a:gd name="connsiteY340" fmla="*/ 399851 h 540732"/>
                  <a:gd name="connsiteX341" fmla="*/ 341231 w 557093"/>
                  <a:gd name="connsiteY341" fmla="*/ 400108 h 540732"/>
                  <a:gd name="connsiteX342" fmla="*/ 342708 w 557093"/>
                  <a:gd name="connsiteY342" fmla="*/ 401906 h 540732"/>
                  <a:gd name="connsiteX343" fmla="*/ 344378 w 557093"/>
                  <a:gd name="connsiteY343" fmla="*/ 401777 h 540732"/>
                  <a:gd name="connsiteX344" fmla="*/ 344250 w 557093"/>
                  <a:gd name="connsiteY344" fmla="*/ 400429 h 540732"/>
                  <a:gd name="connsiteX345" fmla="*/ 343608 w 557093"/>
                  <a:gd name="connsiteY345" fmla="*/ 397347 h 540732"/>
                  <a:gd name="connsiteX346" fmla="*/ 343993 w 557093"/>
                  <a:gd name="connsiteY346" fmla="*/ 396191 h 540732"/>
                  <a:gd name="connsiteX347" fmla="*/ 346048 w 557093"/>
                  <a:gd name="connsiteY347" fmla="*/ 394586 h 540732"/>
                  <a:gd name="connsiteX348" fmla="*/ 346883 w 557093"/>
                  <a:gd name="connsiteY348" fmla="*/ 394329 h 540732"/>
                  <a:gd name="connsiteX349" fmla="*/ 348489 w 557093"/>
                  <a:gd name="connsiteY349" fmla="*/ 394586 h 540732"/>
                  <a:gd name="connsiteX350" fmla="*/ 351443 w 557093"/>
                  <a:gd name="connsiteY350" fmla="*/ 395292 h 540732"/>
                  <a:gd name="connsiteX351" fmla="*/ 352728 w 557093"/>
                  <a:gd name="connsiteY351" fmla="*/ 395292 h 540732"/>
                  <a:gd name="connsiteX352" fmla="*/ 354012 w 557093"/>
                  <a:gd name="connsiteY352" fmla="*/ 394842 h 540732"/>
                  <a:gd name="connsiteX353" fmla="*/ 354269 w 557093"/>
                  <a:gd name="connsiteY353" fmla="*/ 394008 h 540732"/>
                  <a:gd name="connsiteX354" fmla="*/ 354269 w 557093"/>
                  <a:gd name="connsiteY354" fmla="*/ 392145 h 540732"/>
                  <a:gd name="connsiteX355" fmla="*/ 354526 w 557093"/>
                  <a:gd name="connsiteY355" fmla="*/ 390155 h 540732"/>
                  <a:gd name="connsiteX356" fmla="*/ 355425 w 557093"/>
                  <a:gd name="connsiteY356" fmla="*/ 389192 h 540732"/>
                  <a:gd name="connsiteX357" fmla="*/ 359471 w 557093"/>
                  <a:gd name="connsiteY357" fmla="*/ 388357 h 540732"/>
                  <a:gd name="connsiteX358" fmla="*/ 362683 w 557093"/>
                  <a:gd name="connsiteY358" fmla="*/ 385596 h 540732"/>
                  <a:gd name="connsiteX359" fmla="*/ 363710 w 557093"/>
                  <a:gd name="connsiteY359" fmla="*/ 385339 h 540732"/>
                  <a:gd name="connsiteX360" fmla="*/ 365509 w 557093"/>
                  <a:gd name="connsiteY360" fmla="*/ 385788 h 540732"/>
                  <a:gd name="connsiteX361" fmla="*/ 370647 w 557093"/>
                  <a:gd name="connsiteY361" fmla="*/ 387779 h 540732"/>
                  <a:gd name="connsiteX362" fmla="*/ 374886 w 557093"/>
                  <a:gd name="connsiteY362" fmla="*/ 387394 h 540732"/>
                  <a:gd name="connsiteX363" fmla="*/ 376363 w 557093"/>
                  <a:gd name="connsiteY363" fmla="*/ 386495 h 540732"/>
                  <a:gd name="connsiteX364" fmla="*/ 377840 w 557093"/>
                  <a:gd name="connsiteY364" fmla="*/ 385018 h 540732"/>
                  <a:gd name="connsiteX365" fmla="*/ 379381 w 557093"/>
                  <a:gd name="connsiteY365" fmla="*/ 383990 h 540732"/>
                  <a:gd name="connsiteX366" fmla="*/ 380152 w 557093"/>
                  <a:gd name="connsiteY366" fmla="*/ 383798 h 540732"/>
                  <a:gd name="connsiteX367" fmla="*/ 382207 w 557093"/>
                  <a:gd name="connsiteY367" fmla="*/ 384055 h 540732"/>
                  <a:gd name="connsiteX368" fmla="*/ 382721 w 557093"/>
                  <a:gd name="connsiteY368" fmla="*/ 384247 h 540732"/>
                  <a:gd name="connsiteX369" fmla="*/ 384134 w 557093"/>
                  <a:gd name="connsiteY369" fmla="*/ 385275 h 540732"/>
                  <a:gd name="connsiteX370" fmla="*/ 384969 w 557093"/>
                  <a:gd name="connsiteY370" fmla="*/ 385532 h 540732"/>
                  <a:gd name="connsiteX371" fmla="*/ 385226 w 557093"/>
                  <a:gd name="connsiteY371" fmla="*/ 385339 h 540732"/>
                  <a:gd name="connsiteX372" fmla="*/ 386253 w 557093"/>
                  <a:gd name="connsiteY372" fmla="*/ 383091 h 540732"/>
                  <a:gd name="connsiteX373" fmla="*/ 386382 w 557093"/>
                  <a:gd name="connsiteY373" fmla="*/ 382835 h 540732"/>
                  <a:gd name="connsiteX374" fmla="*/ 388180 w 557093"/>
                  <a:gd name="connsiteY374" fmla="*/ 380523 h 540732"/>
                  <a:gd name="connsiteX375" fmla="*/ 388373 w 557093"/>
                  <a:gd name="connsiteY375" fmla="*/ 380330 h 540732"/>
                  <a:gd name="connsiteX376" fmla="*/ 390878 w 557093"/>
                  <a:gd name="connsiteY376" fmla="*/ 378276 h 540732"/>
                  <a:gd name="connsiteX377" fmla="*/ 391392 w 557093"/>
                  <a:gd name="connsiteY377" fmla="*/ 378019 h 540732"/>
                  <a:gd name="connsiteX378" fmla="*/ 395566 w 557093"/>
                  <a:gd name="connsiteY378" fmla="*/ 377248 h 540732"/>
                  <a:gd name="connsiteX379" fmla="*/ 396016 w 557093"/>
                  <a:gd name="connsiteY379" fmla="*/ 376028 h 540732"/>
                  <a:gd name="connsiteX380" fmla="*/ 396401 w 557093"/>
                  <a:gd name="connsiteY380" fmla="*/ 375514 h 540732"/>
                  <a:gd name="connsiteX381" fmla="*/ 398007 w 557093"/>
                  <a:gd name="connsiteY381" fmla="*/ 374359 h 540732"/>
                  <a:gd name="connsiteX382" fmla="*/ 398392 w 557093"/>
                  <a:gd name="connsiteY382" fmla="*/ 374166 h 540732"/>
                  <a:gd name="connsiteX383" fmla="*/ 399548 w 557093"/>
                  <a:gd name="connsiteY383" fmla="*/ 373845 h 540732"/>
                  <a:gd name="connsiteX384" fmla="*/ 399099 w 557093"/>
                  <a:gd name="connsiteY384" fmla="*/ 373139 h 540732"/>
                  <a:gd name="connsiteX385" fmla="*/ 398906 w 557093"/>
                  <a:gd name="connsiteY385" fmla="*/ 372625 h 540732"/>
                  <a:gd name="connsiteX386" fmla="*/ 398649 w 557093"/>
                  <a:gd name="connsiteY386" fmla="*/ 370827 h 540732"/>
                  <a:gd name="connsiteX387" fmla="*/ 398713 w 557093"/>
                  <a:gd name="connsiteY387" fmla="*/ 370249 h 540732"/>
                  <a:gd name="connsiteX388" fmla="*/ 399613 w 557093"/>
                  <a:gd name="connsiteY388" fmla="*/ 368194 h 540732"/>
                  <a:gd name="connsiteX389" fmla="*/ 400512 w 557093"/>
                  <a:gd name="connsiteY389" fmla="*/ 367552 h 540732"/>
                  <a:gd name="connsiteX390" fmla="*/ 403723 w 557093"/>
                  <a:gd name="connsiteY390" fmla="*/ 367103 h 540732"/>
                  <a:gd name="connsiteX391" fmla="*/ 410145 w 557093"/>
                  <a:gd name="connsiteY391" fmla="*/ 366846 h 540732"/>
                  <a:gd name="connsiteX392" fmla="*/ 410852 w 557093"/>
                  <a:gd name="connsiteY392" fmla="*/ 366396 h 540732"/>
                  <a:gd name="connsiteX393" fmla="*/ 411237 w 557093"/>
                  <a:gd name="connsiteY393" fmla="*/ 364341 h 540732"/>
                  <a:gd name="connsiteX394" fmla="*/ 411301 w 557093"/>
                  <a:gd name="connsiteY394" fmla="*/ 364085 h 540732"/>
                  <a:gd name="connsiteX395" fmla="*/ 412458 w 557093"/>
                  <a:gd name="connsiteY395" fmla="*/ 361580 h 540732"/>
                  <a:gd name="connsiteX396" fmla="*/ 412650 w 557093"/>
                  <a:gd name="connsiteY396" fmla="*/ 361323 h 540732"/>
                  <a:gd name="connsiteX397" fmla="*/ 413806 w 557093"/>
                  <a:gd name="connsiteY397" fmla="*/ 360039 h 540732"/>
                  <a:gd name="connsiteX398" fmla="*/ 413421 w 557093"/>
                  <a:gd name="connsiteY398" fmla="*/ 359076 h 540732"/>
                  <a:gd name="connsiteX399" fmla="*/ 411494 w 557093"/>
                  <a:gd name="connsiteY399" fmla="*/ 356957 h 540732"/>
                  <a:gd name="connsiteX400" fmla="*/ 411237 w 557093"/>
                  <a:gd name="connsiteY400" fmla="*/ 356315 h 540732"/>
                  <a:gd name="connsiteX401" fmla="*/ 410980 w 557093"/>
                  <a:gd name="connsiteY401" fmla="*/ 353554 h 540732"/>
                  <a:gd name="connsiteX402" fmla="*/ 411623 w 557093"/>
                  <a:gd name="connsiteY402" fmla="*/ 352462 h 540732"/>
                  <a:gd name="connsiteX403" fmla="*/ 413935 w 557093"/>
                  <a:gd name="connsiteY403" fmla="*/ 351306 h 540732"/>
                  <a:gd name="connsiteX404" fmla="*/ 414513 w 557093"/>
                  <a:gd name="connsiteY404" fmla="*/ 351178 h 540732"/>
                  <a:gd name="connsiteX405" fmla="*/ 417917 w 557093"/>
                  <a:gd name="connsiteY405" fmla="*/ 351435 h 540732"/>
                  <a:gd name="connsiteX406" fmla="*/ 424596 w 557093"/>
                  <a:gd name="connsiteY406" fmla="*/ 352334 h 540732"/>
                  <a:gd name="connsiteX407" fmla="*/ 424917 w 557093"/>
                  <a:gd name="connsiteY407" fmla="*/ 352398 h 540732"/>
                  <a:gd name="connsiteX408" fmla="*/ 428321 w 557093"/>
                  <a:gd name="connsiteY408" fmla="*/ 354003 h 540732"/>
                  <a:gd name="connsiteX409" fmla="*/ 428964 w 557093"/>
                  <a:gd name="connsiteY409" fmla="*/ 354710 h 540732"/>
                  <a:gd name="connsiteX410" fmla="*/ 429863 w 557093"/>
                  <a:gd name="connsiteY410" fmla="*/ 357920 h 540732"/>
                  <a:gd name="connsiteX411" fmla="*/ 429927 w 557093"/>
                  <a:gd name="connsiteY411" fmla="*/ 358177 h 540732"/>
                  <a:gd name="connsiteX412" fmla="*/ 430120 w 557093"/>
                  <a:gd name="connsiteY412" fmla="*/ 361580 h 540732"/>
                  <a:gd name="connsiteX413" fmla="*/ 430633 w 557093"/>
                  <a:gd name="connsiteY413" fmla="*/ 362608 h 540732"/>
                  <a:gd name="connsiteX414" fmla="*/ 435772 w 557093"/>
                  <a:gd name="connsiteY414" fmla="*/ 359782 h 540732"/>
                  <a:gd name="connsiteX415" fmla="*/ 435964 w 557093"/>
                  <a:gd name="connsiteY415" fmla="*/ 359718 h 540732"/>
                  <a:gd name="connsiteX416" fmla="*/ 439625 w 557093"/>
                  <a:gd name="connsiteY416" fmla="*/ 358562 h 540732"/>
                  <a:gd name="connsiteX417" fmla="*/ 440781 w 557093"/>
                  <a:gd name="connsiteY417" fmla="*/ 358819 h 540732"/>
                  <a:gd name="connsiteX418" fmla="*/ 442580 w 557093"/>
                  <a:gd name="connsiteY418" fmla="*/ 360617 h 540732"/>
                  <a:gd name="connsiteX419" fmla="*/ 442901 w 557093"/>
                  <a:gd name="connsiteY419" fmla="*/ 361709 h 540732"/>
                  <a:gd name="connsiteX420" fmla="*/ 442451 w 557093"/>
                  <a:gd name="connsiteY420" fmla="*/ 363314 h 540732"/>
                  <a:gd name="connsiteX421" fmla="*/ 442323 w 557093"/>
                  <a:gd name="connsiteY421" fmla="*/ 363571 h 540732"/>
                  <a:gd name="connsiteX422" fmla="*/ 441423 w 557093"/>
                  <a:gd name="connsiteY422" fmla="*/ 365176 h 540732"/>
                  <a:gd name="connsiteX423" fmla="*/ 441231 w 557093"/>
                  <a:gd name="connsiteY423" fmla="*/ 365818 h 540732"/>
                  <a:gd name="connsiteX424" fmla="*/ 441616 w 557093"/>
                  <a:gd name="connsiteY424" fmla="*/ 366332 h 540732"/>
                  <a:gd name="connsiteX425" fmla="*/ 442772 w 557093"/>
                  <a:gd name="connsiteY425" fmla="*/ 366589 h 540732"/>
                  <a:gd name="connsiteX426" fmla="*/ 444314 w 557093"/>
                  <a:gd name="connsiteY426" fmla="*/ 365561 h 540732"/>
                  <a:gd name="connsiteX427" fmla="*/ 447653 w 557093"/>
                  <a:gd name="connsiteY427" fmla="*/ 361773 h 540732"/>
                  <a:gd name="connsiteX428" fmla="*/ 448874 w 557093"/>
                  <a:gd name="connsiteY428" fmla="*/ 360168 h 540732"/>
                  <a:gd name="connsiteX429" fmla="*/ 450415 w 557093"/>
                  <a:gd name="connsiteY429" fmla="*/ 356443 h 540732"/>
                  <a:gd name="connsiteX430" fmla="*/ 450543 w 557093"/>
                  <a:gd name="connsiteY430" fmla="*/ 356186 h 540732"/>
                  <a:gd name="connsiteX431" fmla="*/ 451892 w 557093"/>
                  <a:gd name="connsiteY431" fmla="*/ 354388 h 540732"/>
                  <a:gd name="connsiteX432" fmla="*/ 452534 w 557093"/>
                  <a:gd name="connsiteY432" fmla="*/ 353939 h 540732"/>
                  <a:gd name="connsiteX433" fmla="*/ 454590 w 557093"/>
                  <a:gd name="connsiteY433" fmla="*/ 353490 h 540732"/>
                  <a:gd name="connsiteX434" fmla="*/ 455617 w 557093"/>
                  <a:gd name="connsiteY434" fmla="*/ 353811 h 540732"/>
                  <a:gd name="connsiteX435" fmla="*/ 456966 w 557093"/>
                  <a:gd name="connsiteY435" fmla="*/ 355159 h 540732"/>
                  <a:gd name="connsiteX436" fmla="*/ 457159 w 557093"/>
                  <a:gd name="connsiteY436" fmla="*/ 355416 h 540732"/>
                  <a:gd name="connsiteX437" fmla="*/ 459342 w 557093"/>
                  <a:gd name="connsiteY437" fmla="*/ 359076 h 540732"/>
                  <a:gd name="connsiteX438" fmla="*/ 461590 w 557093"/>
                  <a:gd name="connsiteY438" fmla="*/ 360810 h 540732"/>
                  <a:gd name="connsiteX439" fmla="*/ 462682 w 557093"/>
                  <a:gd name="connsiteY439" fmla="*/ 360296 h 540732"/>
                  <a:gd name="connsiteX440" fmla="*/ 465893 w 557093"/>
                  <a:gd name="connsiteY440" fmla="*/ 354902 h 540732"/>
                  <a:gd name="connsiteX441" fmla="*/ 467050 w 557093"/>
                  <a:gd name="connsiteY441" fmla="*/ 354388 h 540732"/>
                  <a:gd name="connsiteX442" fmla="*/ 468013 w 557093"/>
                  <a:gd name="connsiteY442" fmla="*/ 355223 h 540732"/>
                  <a:gd name="connsiteX443" fmla="*/ 468719 w 557093"/>
                  <a:gd name="connsiteY443" fmla="*/ 357728 h 540732"/>
                  <a:gd name="connsiteX444" fmla="*/ 469169 w 557093"/>
                  <a:gd name="connsiteY444" fmla="*/ 362929 h 540732"/>
                  <a:gd name="connsiteX445" fmla="*/ 469683 w 557093"/>
                  <a:gd name="connsiteY445" fmla="*/ 364020 h 540732"/>
                  <a:gd name="connsiteX446" fmla="*/ 470582 w 557093"/>
                  <a:gd name="connsiteY446" fmla="*/ 364149 h 540732"/>
                  <a:gd name="connsiteX447" fmla="*/ 472316 w 557093"/>
                  <a:gd name="connsiteY447" fmla="*/ 363378 h 540732"/>
                  <a:gd name="connsiteX448" fmla="*/ 475784 w 557093"/>
                  <a:gd name="connsiteY448" fmla="*/ 361002 h 540732"/>
                  <a:gd name="connsiteX449" fmla="*/ 477004 w 557093"/>
                  <a:gd name="connsiteY449" fmla="*/ 360938 h 540732"/>
                  <a:gd name="connsiteX450" fmla="*/ 482721 w 557093"/>
                  <a:gd name="connsiteY450" fmla="*/ 364149 h 540732"/>
                  <a:gd name="connsiteX451" fmla="*/ 488051 w 557093"/>
                  <a:gd name="connsiteY451" fmla="*/ 366268 h 540732"/>
                  <a:gd name="connsiteX452" fmla="*/ 493189 w 557093"/>
                  <a:gd name="connsiteY452" fmla="*/ 365883 h 540732"/>
                  <a:gd name="connsiteX453" fmla="*/ 499162 w 557093"/>
                  <a:gd name="connsiteY453" fmla="*/ 361837 h 540732"/>
                  <a:gd name="connsiteX454" fmla="*/ 506548 w 557093"/>
                  <a:gd name="connsiteY454" fmla="*/ 351499 h 540732"/>
                  <a:gd name="connsiteX455" fmla="*/ 506805 w 557093"/>
                  <a:gd name="connsiteY455" fmla="*/ 351242 h 540732"/>
                  <a:gd name="connsiteX456" fmla="*/ 508860 w 557093"/>
                  <a:gd name="connsiteY456" fmla="*/ 349637 h 540732"/>
                  <a:gd name="connsiteX457" fmla="*/ 509117 w 557093"/>
                  <a:gd name="connsiteY457" fmla="*/ 349508 h 540732"/>
                  <a:gd name="connsiteX458" fmla="*/ 511301 w 557093"/>
                  <a:gd name="connsiteY458" fmla="*/ 348609 h 540732"/>
                  <a:gd name="connsiteX459" fmla="*/ 511622 w 557093"/>
                  <a:gd name="connsiteY459" fmla="*/ 346747 h 540732"/>
                  <a:gd name="connsiteX460" fmla="*/ 510916 w 557093"/>
                  <a:gd name="connsiteY460" fmla="*/ 344564 h 540732"/>
                  <a:gd name="connsiteX461" fmla="*/ 509310 w 557093"/>
                  <a:gd name="connsiteY461" fmla="*/ 342959 h 540732"/>
                  <a:gd name="connsiteX462" fmla="*/ 508989 w 557093"/>
                  <a:gd name="connsiteY462" fmla="*/ 342381 h 540732"/>
                  <a:gd name="connsiteX463" fmla="*/ 507897 w 557093"/>
                  <a:gd name="connsiteY463" fmla="*/ 337693 h 540732"/>
                  <a:gd name="connsiteX464" fmla="*/ 505135 w 557093"/>
                  <a:gd name="connsiteY464" fmla="*/ 334932 h 540732"/>
                  <a:gd name="connsiteX465" fmla="*/ 502309 w 557093"/>
                  <a:gd name="connsiteY465" fmla="*/ 332749 h 540732"/>
                  <a:gd name="connsiteX466" fmla="*/ 501924 w 557093"/>
                  <a:gd name="connsiteY466" fmla="*/ 332235 h 540732"/>
                  <a:gd name="connsiteX467" fmla="*/ 500768 w 557093"/>
                  <a:gd name="connsiteY467" fmla="*/ 329281 h 540732"/>
                  <a:gd name="connsiteX468" fmla="*/ 500704 w 557093"/>
                  <a:gd name="connsiteY468" fmla="*/ 329025 h 540732"/>
                  <a:gd name="connsiteX469" fmla="*/ 499997 w 557093"/>
                  <a:gd name="connsiteY469" fmla="*/ 324209 h 540732"/>
                  <a:gd name="connsiteX470" fmla="*/ 498648 w 557093"/>
                  <a:gd name="connsiteY470" fmla="*/ 319585 h 540732"/>
                  <a:gd name="connsiteX471" fmla="*/ 497685 w 557093"/>
                  <a:gd name="connsiteY471" fmla="*/ 314192 h 540732"/>
                  <a:gd name="connsiteX472" fmla="*/ 497685 w 557093"/>
                  <a:gd name="connsiteY472" fmla="*/ 313870 h 540732"/>
                  <a:gd name="connsiteX473" fmla="*/ 498392 w 557093"/>
                  <a:gd name="connsiteY473" fmla="*/ 308156 h 540732"/>
                  <a:gd name="connsiteX474" fmla="*/ 498520 w 557093"/>
                  <a:gd name="connsiteY474" fmla="*/ 307770 h 540732"/>
                  <a:gd name="connsiteX475" fmla="*/ 501217 w 557093"/>
                  <a:gd name="connsiteY475" fmla="*/ 302890 h 540732"/>
                  <a:gd name="connsiteX476" fmla="*/ 501603 w 557093"/>
                  <a:gd name="connsiteY476" fmla="*/ 301477 h 540732"/>
                  <a:gd name="connsiteX477" fmla="*/ 501217 w 557093"/>
                  <a:gd name="connsiteY477" fmla="*/ 299872 h 540732"/>
                  <a:gd name="connsiteX478" fmla="*/ 499291 w 557093"/>
                  <a:gd name="connsiteY478" fmla="*/ 296597 h 540732"/>
                  <a:gd name="connsiteX479" fmla="*/ 499162 w 557093"/>
                  <a:gd name="connsiteY479" fmla="*/ 296340 h 540732"/>
                  <a:gd name="connsiteX480" fmla="*/ 498456 w 557093"/>
                  <a:gd name="connsiteY480" fmla="*/ 294286 h 540732"/>
                  <a:gd name="connsiteX481" fmla="*/ 498392 w 557093"/>
                  <a:gd name="connsiteY481" fmla="*/ 293708 h 540732"/>
                  <a:gd name="connsiteX482" fmla="*/ 498648 w 557093"/>
                  <a:gd name="connsiteY482" fmla="*/ 292552 h 540732"/>
                  <a:gd name="connsiteX483" fmla="*/ 498713 w 557093"/>
                  <a:gd name="connsiteY483" fmla="*/ 292295 h 540732"/>
                  <a:gd name="connsiteX484" fmla="*/ 499548 w 557093"/>
                  <a:gd name="connsiteY484" fmla="*/ 290433 h 540732"/>
                  <a:gd name="connsiteX485" fmla="*/ 499548 w 557093"/>
                  <a:gd name="connsiteY485" fmla="*/ 289662 h 540732"/>
                  <a:gd name="connsiteX486" fmla="*/ 499291 w 557093"/>
                  <a:gd name="connsiteY486" fmla="*/ 289341 h 540732"/>
                  <a:gd name="connsiteX487" fmla="*/ 497749 w 557093"/>
                  <a:gd name="connsiteY487" fmla="*/ 288763 h 540732"/>
                  <a:gd name="connsiteX488" fmla="*/ 497364 w 557093"/>
                  <a:gd name="connsiteY488" fmla="*/ 288507 h 540732"/>
                  <a:gd name="connsiteX489" fmla="*/ 496657 w 557093"/>
                  <a:gd name="connsiteY489" fmla="*/ 287800 h 540732"/>
                  <a:gd name="connsiteX490" fmla="*/ 496336 w 557093"/>
                  <a:gd name="connsiteY490" fmla="*/ 287222 h 540732"/>
                  <a:gd name="connsiteX491" fmla="*/ 495245 w 557093"/>
                  <a:gd name="connsiteY491" fmla="*/ 282149 h 540732"/>
                  <a:gd name="connsiteX492" fmla="*/ 494345 w 557093"/>
                  <a:gd name="connsiteY492" fmla="*/ 280480 h 540732"/>
                  <a:gd name="connsiteX493" fmla="*/ 493061 w 557093"/>
                  <a:gd name="connsiteY493" fmla="*/ 279581 h 540732"/>
                  <a:gd name="connsiteX494" fmla="*/ 492740 w 557093"/>
                  <a:gd name="connsiteY494" fmla="*/ 279838 h 540732"/>
                  <a:gd name="connsiteX495" fmla="*/ 491519 w 557093"/>
                  <a:gd name="connsiteY495" fmla="*/ 279645 h 540732"/>
                  <a:gd name="connsiteX496" fmla="*/ 489015 w 557093"/>
                  <a:gd name="connsiteY496" fmla="*/ 277334 h 540732"/>
                  <a:gd name="connsiteX497" fmla="*/ 487794 w 557093"/>
                  <a:gd name="connsiteY497" fmla="*/ 275857 h 540732"/>
                  <a:gd name="connsiteX498" fmla="*/ 487538 w 557093"/>
                  <a:gd name="connsiteY498" fmla="*/ 275407 h 540732"/>
                  <a:gd name="connsiteX499" fmla="*/ 487088 w 557093"/>
                  <a:gd name="connsiteY499" fmla="*/ 273609 h 540732"/>
                  <a:gd name="connsiteX500" fmla="*/ 487088 w 557093"/>
                  <a:gd name="connsiteY500" fmla="*/ 273224 h 540732"/>
                  <a:gd name="connsiteX501" fmla="*/ 487345 w 557093"/>
                  <a:gd name="connsiteY501" fmla="*/ 271169 h 540732"/>
                  <a:gd name="connsiteX502" fmla="*/ 487602 w 557093"/>
                  <a:gd name="connsiteY502" fmla="*/ 270591 h 540732"/>
                  <a:gd name="connsiteX503" fmla="*/ 488501 w 557093"/>
                  <a:gd name="connsiteY503" fmla="*/ 269435 h 540732"/>
                  <a:gd name="connsiteX504" fmla="*/ 488822 w 557093"/>
                  <a:gd name="connsiteY504" fmla="*/ 269179 h 540732"/>
                  <a:gd name="connsiteX505" fmla="*/ 489721 w 557093"/>
                  <a:gd name="connsiteY505" fmla="*/ 268665 h 540732"/>
                  <a:gd name="connsiteX506" fmla="*/ 490171 w 557093"/>
                  <a:gd name="connsiteY506" fmla="*/ 267959 h 540732"/>
                  <a:gd name="connsiteX507" fmla="*/ 490363 w 557093"/>
                  <a:gd name="connsiteY507" fmla="*/ 266610 h 540732"/>
                  <a:gd name="connsiteX508" fmla="*/ 490107 w 557093"/>
                  <a:gd name="connsiteY508" fmla="*/ 262051 h 540732"/>
                  <a:gd name="connsiteX509" fmla="*/ 490171 w 557093"/>
                  <a:gd name="connsiteY509" fmla="*/ 261666 h 540732"/>
                  <a:gd name="connsiteX510" fmla="*/ 491263 w 557093"/>
                  <a:gd name="connsiteY510" fmla="*/ 257685 h 540732"/>
                  <a:gd name="connsiteX511" fmla="*/ 491712 w 557093"/>
                  <a:gd name="connsiteY511" fmla="*/ 249144 h 540732"/>
                  <a:gd name="connsiteX512" fmla="*/ 492419 w 557093"/>
                  <a:gd name="connsiteY512" fmla="*/ 245741 h 540732"/>
                  <a:gd name="connsiteX513" fmla="*/ 492547 w 557093"/>
                  <a:gd name="connsiteY513" fmla="*/ 245356 h 540732"/>
                  <a:gd name="connsiteX514" fmla="*/ 494153 w 557093"/>
                  <a:gd name="connsiteY514" fmla="*/ 242851 h 540732"/>
                  <a:gd name="connsiteX515" fmla="*/ 495116 w 557093"/>
                  <a:gd name="connsiteY515" fmla="*/ 240668 h 540732"/>
                  <a:gd name="connsiteX516" fmla="*/ 495566 w 557093"/>
                  <a:gd name="connsiteY516" fmla="*/ 234054 h 540732"/>
                  <a:gd name="connsiteX517" fmla="*/ 495630 w 557093"/>
                  <a:gd name="connsiteY517" fmla="*/ 233798 h 540732"/>
                  <a:gd name="connsiteX518" fmla="*/ 496401 w 557093"/>
                  <a:gd name="connsiteY518" fmla="*/ 231293 h 540732"/>
                  <a:gd name="connsiteX519" fmla="*/ 495951 w 557093"/>
                  <a:gd name="connsiteY519" fmla="*/ 230330 h 540732"/>
                  <a:gd name="connsiteX520" fmla="*/ 495887 w 557093"/>
                  <a:gd name="connsiteY520" fmla="*/ 229431 h 540732"/>
                  <a:gd name="connsiteX521" fmla="*/ 496529 w 557093"/>
                  <a:gd name="connsiteY521" fmla="*/ 227826 h 540732"/>
                  <a:gd name="connsiteX522" fmla="*/ 496529 w 557093"/>
                  <a:gd name="connsiteY522" fmla="*/ 226221 h 540732"/>
                  <a:gd name="connsiteX523" fmla="*/ 494795 w 557093"/>
                  <a:gd name="connsiteY523" fmla="*/ 222817 h 540732"/>
                  <a:gd name="connsiteX524" fmla="*/ 494666 w 557093"/>
                  <a:gd name="connsiteY524" fmla="*/ 222560 h 540732"/>
                  <a:gd name="connsiteX525" fmla="*/ 494410 w 557093"/>
                  <a:gd name="connsiteY525" fmla="*/ 221405 h 540732"/>
                  <a:gd name="connsiteX526" fmla="*/ 494410 w 557093"/>
                  <a:gd name="connsiteY526" fmla="*/ 221083 h 540732"/>
                  <a:gd name="connsiteX527" fmla="*/ 494666 w 557093"/>
                  <a:gd name="connsiteY527" fmla="*/ 217680 h 540732"/>
                  <a:gd name="connsiteX528" fmla="*/ 495566 w 557093"/>
                  <a:gd name="connsiteY528" fmla="*/ 211644 h 540732"/>
                  <a:gd name="connsiteX529" fmla="*/ 497621 w 557093"/>
                  <a:gd name="connsiteY529" fmla="*/ 205673 h 540732"/>
                  <a:gd name="connsiteX530" fmla="*/ 497813 w 557093"/>
                  <a:gd name="connsiteY530" fmla="*/ 202847 h 540732"/>
                  <a:gd name="connsiteX531" fmla="*/ 497557 w 557093"/>
                  <a:gd name="connsiteY531" fmla="*/ 196105 h 540732"/>
                  <a:gd name="connsiteX532" fmla="*/ 497621 w 557093"/>
                  <a:gd name="connsiteY532" fmla="*/ 195784 h 540732"/>
                  <a:gd name="connsiteX533" fmla="*/ 497878 w 557093"/>
                  <a:gd name="connsiteY533" fmla="*/ 194885 h 540732"/>
                  <a:gd name="connsiteX534" fmla="*/ 498135 w 557093"/>
                  <a:gd name="connsiteY534" fmla="*/ 194435 h 540732"/>
                  <a:gd name="connsiteX535" fmla="*/ 499483 w 557093"/>
                  <a:gd name="connsiteY535" fmla="*/ 192894 h 540732"/>
                  <a:gd name="connsiteX536" fmla="*/ 499612 w 557093"/>
                  <a:gd name="connsiteY536" fmla="*/ 191931 h 540732"/>
                  <a:gd name="connsiteX537" fmla="*/ 499355 w 557093"/>
                  <a:gd name="connsiteY537" fmla="*/ 191289 h 540732"/>
                  <a:gd name="connsiteX538" fmla="*/ 496529 w 557093"/>
                  <a:gd name="connsiteY538" fmla="*/ 188271 h 540732"/>
                  <a:gd name="connsiteX539" fmla="*/ 495501 w 557093"/>
                  <a:gd name="connsiteY539" fmla="*/ 186730 h 540732"/>
                  <a:gd name="connsiteX540" fmla="*/ 495373 w 557093"/>
                  <a:gd name="connsiteY540" fmla="*/ 186409 h 540732"/>
                  <a:gd name="connsiteX541" fmla="*/ 494923 w 557093"/>
                  <a:gd name="connsiteY541" fmla="*/ 184803 h 540732"/>
                  <a:gd name="connsiteX542" fmla="*/ 494410 w 557093"/>
                  <a:gd name="connsiteY542" fmla="*/ 181721 h 540732"/>
                  <a:gd name="connsiteX543" fmla="*/ 494410 w 557093"/>
                  <a:gd name="connsiteY543" fmla="*/ 179731 h 540732"/>
                  <a:gd name="connsiteX544" fmla="*/ 494474 w 557093"/>
                  <a:gd name="connsiteY544" fmla="*/ 179474 h 540732"/>
                  <a:gd name="connsiteX545" fmla="*/ 494923 w 557093"/>
                  <a:gd name="connsiteY545" fmla="*/ 177676 h 540732"/>
                  <a:gd name="connsiteX546" fmla="*/ 496336 w 557093"/>
                  <a:gd name="connsiteY546" fmla="*/ 173887 h 540732"/>
                  <a:gd name="connsiteX547" fmla="*/ 496465 w 557093"/>
                  <a:gd name="connsiteY547" fmla="*/ 172860 h 540732"/>
                  <a:gd name="connsiteX548" fmla="*/ 496272 w 557093"/>
                  <a:gd name="connsiteY548" fmla="*/ 169328 h 540732"/>
                  <a:gd name="connsiteX549" fmla="*/ 495823 w 557093"/>
                  <a:gd name="connsiteY549" fmla="*/ 166824 h 540732"/>
                  <a:gd name="connsiteX550" fmla="*/ 494988 w 557093"/>
                  <a:gd name="connsiteY550" fmla="*/ 164641 h 540732"/>
                  <a:gd name="connsiteX551" fmla="*/ 493510 w 557093"/>
                  <a:gd name="connsiteY551" fmla="*/ 162329 h 540732"/>
                  <a:gd name="connsiteX552" fmla="*/ 493382 w 557093"/>
                  <a:gd name="connsiteY552" fmla="*/ 161944 h 540732"/>
                  <a:gd name="connsiteX553" fmla="*/ 492033 w 557093"/>
                  <a:gd name="connsiteY553" fmla="*/ 156036 h 540732"/>
                  <a:gd name="connsiteX554" fmla="*/ 492033 w 557093"/>
                  <a:gd name="connsiteY554" fmla="*/ 155523 h 540732"/>
                  <a:gd name="connsiteX555" fmla="*/ 493382 w 557093"/>
                  <a:gd name="connsiteY555" fmla="*/ 149166 h 540732"/>
                  <a:gd name="connsiteX556" fmla="*/ 493510 w 557093"/>
                  <a:gd name="connsiteY556" fmla="*/ 148780 h 540732"/>
                  <a:gd name="connsiteX557" fmla="*/ 497364 w 557093"/>
                  <a:gd name="connsiteY557" fmla="*/ 142616 h 540732"/>
                  <a:gd name="connsiteX558" fmla="*/ 497621 w 557093"/>
                  <a:gd name="connsiteY558" fmla="*/ 142359 h 540732"/>
                  <a:gd name="connsiteX559" fmla="*/ 503337 w 557093"/>
                  <a:gd name="connsiteY559" fmla="*/ 137543 h 540732"/>
                  <a:gd name="connsiteX560" fmla="*/ 504172 w 557093"/>
                  <a:gd name="connsiteY560" fmla="*/ 137286 h 540732"/>
                  <a:gd name="connsiteX561" fmla="*/ 506099 w 557093"/>
                  <a:gd name="connsiteY561" fmla="*/ 137479 h 540732"/>
                  <a:gd name="connsiteX562" fmla="*/ 507191 w 557093"/>
                  <a:gd name="connsiteY562" fmla="*/ 136837 h 540732"/>
                  <a:gd name="connsiteX563" fmla="*/ 509374 w 557093"/>
                  <a:gd name="connsiteY563" fmla="*/ 134397 h 540732"/>
                  <a:gd name="connsiteX564" fmla="*/ 509824 w 557093"/>
                  <a:gd name="connsiteY564" fmla="*/ 134140 h 540732"/>
                  <a:gd name="connsiteX565" fmla="*/ 514255 w 557093"/>
                  <a:gd name="connsiteY565" fmla="*/ 132599 h 540732"/>
                  <a:gd name="connsiteX566" fmla="*/ 515347 w 557093"/>
                  <a:gd name="connsiteY566" fmla="*/ 131828 h 540732"/>
                  <a:gd name="connsiteX567" fmla="*/ 517980 w 557093"/>
                  <a:gd name="connsiteY567" fmla="*/ 128746 h 540732"/>
                  <a:gd name="connsiteX568" fmla="*/ 518173 w 557093"/>
                  <a:gd name="connsiteY568" fmla="*/ 128553 h 540732"/>
                  <a:gd name="connsiteX569" fmla="*/ 519779 w 557093"/>
                  <a:gd name="connsiteY569" fmla="*/ 127398 h 540732"/>
                  <a:gd name="connsiteX570" fmla="*/ 520164 w 557093"/>
                  <a:gd name="connsiteY570" fmla="*/ 127205 h 540732"/>
                  <a:gd name="connsiteX571" fmla="*/ 521705 w 557093"/>
                  <a:gd name="connsiteY571" fmla="*/ 126820 h 540732"/>
                  <a:gd name="connsiteX572" fmla="*/ 522219 w 557093"/>
                  <a:gd name="connsiteY572" fmla="*/ 126306 h 540732"/>
                  <a:gd name="connsiteX573" fmla="*/ 523953 w 557093"/>
                  <a:gd name="connsiteY573" fmla="*/ 121105 h 540732"/>
                  <a:gd name="connsiteX574" fmla="*/ 524146 w 557093"/>
                  <a:gd name="connsiteY574" fmla="*/ 120784 h 540732"/>
                  <a:gd name="connsiteX575" fmla="*/ 526715 w 557093"/>
                  <a:gd name="connsiteY575" fmla="*/ 117573 h 540732"/>
                  <a:gd name="connsiteX576" fmla="*/ 526972 w 557093"/>
                  <a:gd name="connsiteY576" fmla="*/ 116481 h 540732"/>
                  <a:gd name="connsiteX577" fmla="*/ 526779 w 557093"/>
                  <a:gd name="connsiteY577" fmla="*/ 116225 h 540732"/>
                  <a:gd name="connsiteX578" fmla="*/ 524146 w 557093"/>
                  <a:gd name="connsiteY578" fmla="*/ 113399 h 540732"/>
                  <a:gd name="connsiteX579" fmla="*/ 523825 w 557093"/>
                  <a:gd name="connsiteY579" fmla="*/ 112757 h 540732"/>
                  <a:gd name="connsiteX580" fmla="*/ 523375 w 557093"/>
                  <a:gd name="connsiteY580" fmla="*/ 109547 h 540732"/>
                  <a:gd name="connsiteX581" fmla="*/ 521770 w 557093"/>
                  <a:gd name="connsiteY581" fmla="*/ 100685 h 540732"/>
                  <a:gd name="connsiteX582" fmla="*/ 521770 w 557093"/>
                  <a:gd name="connsiteY582" fmla="*/ 93429 h 540732"/>
                  <a:gd name="connsiteX583" fmla="*/ 522926 w 557093"/>
                  <a:gd name="connsiteY583" fmla="*/ 86623 h 540732"/>
                  <a:gd name="connsiteX584" fmla="*/ 522990 w 557093"/>
                  <a:gd name="connsiteY584" fmla="*/ 86366 h 540732"/>
                  <a:gd name="connsiteX585" fmla="*/ 525495 w 557093"/>
                  <a:gd name="connsiteY585" fmla="*/ 80201 h 540732"/>
                  <a:gd name="connsiteX586" fmla="*/ 529220 w 557093"/>
                  <a:gd name="connsiteY586" fmla="*/ 74294 h 540732"/>
                  <a:gd name="connsiteX587" fmla="*/ 529413 w 557093"/>
                  <a:gd name="connsiteY587" fmla="*/ 74101 h 540732"/>
                  <a:gd name="connsiteX588" fmla="*/ 538404 w 557093"/>
                  <a:gd name="connsiteY588" fmla="*/ 65561 h 540732"/>
                  <a:gd name="connsiteX589" fmla="*/ 539689 w 557093"/>
                  <a:gd name="connsiteY589" fmla="*/ 63442 h 540732"/>
                  <a:gd name="connsiteX590" fmla="*/ 539817 w 557093"/>
                  <a:gd name="connsiteY590" fmla="*/ 63249 h 540732"/>
                  <a:gd name="connsiteX591" fmla="*/ 547139 w 557093"/>
                  <a:gd name="connsiteY591" fmla="*/ 55287 h 540732"/>
                  <a:gd name="connsiteX592" fmla="*/ 547396 w 557093"/>
                  <a:gd name="connsiteY592" fmla="*/ 55094 h 540732"/>
                  <a:gd name="connsiteX593" fmla="*/ 549708 w 557093"/>
                  <a:gd name="connsiteY593" fmla="*/ 53746 h 540732"/>
                  <a:gd name="connsiteX594" fmla="*/ 555167 w 557093"/>
                  <a:gd name="connsiteY594" fmla="*/ 51434 h 540732"/>
                  <a:gd name="connsiteX595" fmla="*/ 556580 w 557093"/>
                  <a:gd name="connsiteY595" fmla="*/ 50214 h 540732"/>
                  <a:gd name="connsiteX596" fmla="*/ 557094 w 557093"/>
                  <a:gd name="connsiteY596" fmla="*/ 48031 h 540732"/>
                  <a:gd name="connsiteX597" fmla="*/ 556709 w 557093"/>
                  <a:gd name="connsiteY597" fmla="*/ 44949 h 540732"/>
                  <a:gd name="connsiteX598" fmla="*/ 555745 w 557093"/>
                  <a:gd name="connsiteY598" fmla="*/ 42188 h 540732"/>
                  <a:gd name="connsiteX599" fmla="*/ 552149 w 557093"/>
                  <a:gd name="connsiteY599" fmla="*/ 39683 h 540732"/>
                  <a:gd name="connsiteX600" fmla="*/ 551827 w 557093"/>
                  <a:gd name="connsiteY600" fmla="*/ 39362 h 540732"/>
                  <a:gd name="connsiteX601" fmla="*/ 546111 w 557093"/>
                  <a:gd name="connsiteY601" fmla="*/ 30437 h 540732"/>
                  <a:gd name="connsiteX602" fmla="*/ 545919 w 557093"/>
                  <a:gd name="connsiteY602" fmla="*/ 29795 h 540732"/>
                  <a:gd name="connsiteX603" fmla="*/ 545919 w 557093"/>
                  <a:gd name="connsiteY603" fmla="*/ 23887 h 540732"/>
                  <a:gd name="connsiteX604" fmla="*/ 545983 w 557093"/>
                  <a:gd name="connsiteY604" fmla="*/ 23566 h 540732"/>
                  <a:gd name="connsiteX605" fmla="*/ 546689 w 557093"/>
                  <a:gd name="connsiteY605" fmla="*/ 21254 h 540732"/>
                  <a:gd name="connsiteX606" fmla="*/ 546946 w 557093"/>
                  <a:gd name="connsiteY606" fmla="*/ 20805 h 540732"/>
                  <a:gd name="connsiteX607" fmla="*/ 548552 w 557093"/>
                  <a:gd name="connsiteY607" fmla="*/ 19007 h 540732"/>
                  <a:gd name="connsiteX608" fmla="*/ 548745 w 557093"/>
                  <a:gd name="connsiteY608" fmla="*/ 18814 h 540732"/>
                  <a:gd name="connsiteX609" fmla="*/ 550286 w 557093"/>
                  <a:gd name="connsiteY609" fmla="*/ 17658 h 540732"/>
                  <a:gd name="connsiteX610" fmla="*/ 547010 w 557093"/>
                  <a:gd name="connsiteY610" fmla="*/ 17402 h 540732"/>
                  <a:gd name="connsiteX611" fmla="*/ 546368 w 557093"/>
                  <a:gd name="connsiteY611" fmla="*/ 17145 h 540732"/>
                  <a:gd name="connsiteX612" fmla="*/ 542258 w 557093"/>
                  <a:gd name="connsiteY612" fmla="*/ 13934 h 540732"/>
                  <a:gd name="connsiteX613" fmla="*/ 538147 w 557093"/>
                  <a:gd name="connsiteY613" fmla="*/ 9825 h 540732"/>
                  <a:gd name="connsiteX614" fmla="*/ 533844 w 557093"/>
                  <a:gd name="connsiteY614" fmla="*/ 7256 h 540732"/>
                  <a:gd name="connsiteX615" fmla="*/ 510081 w 557093"/>
                  <a:gd name="connsiteY615" fmla="*/ 1605 h 540732"/>
                  <a:gd name="connsiteX616" fmla="*/ 499548 w 557093"/>
                  <a:gd name="connsiteY616" fmla="*/ 706 h 540732"/>
                  <a:gd name="connsiteX617" fmla="*/ 496786 w 557093"/>
                  <a:gd name="connsiteY617" fmla="*/ 0 h 540732"/>
                  <a:gd name="connsiteX618" fmla="*/ 495823 w 557093"/>
                  <a:gd name="connsiteY618" fmla="*/ 0 h 540732"/>
                  <a:gd name="connsiteX619" fmla="*/ 494410 w 557093"/>
                  <a:gd name="connsiteY619" fmla="*/ 706 h 540732"/>
                  <a:gd name="connsiteX620" fmla="*/ 491841 w 557093"/>
                  <a:gd name="connsiteY620" fmla="*/ 3532 h 540732"/>
                  <a:gd name="connsiteX621" fmla="*/ 490171 w 557093"/>
                  <a:gd name="connsiteY621" fmla="*/ 5009 h 540732"/>
                  <a:gd name="connsiteX622" fmla="*/ 489593 w 557093"/>
                  <a:gd name="connsiteY622" fmla="*/ 5265 h 540732"/>
                  <a:gd name="connsiteX623" fmla="*/ 487794 w 557093"/>
                  <a:gd name="connsiteY623" fmla="*/ 5522 h 540732"/>
                  <a:gd name="connsiteX624" fmla="*/ 485739 w 557093"/>
                  <a:gd name="connsiteY624" fmla="*/ 5522 h 540732"/>
                  <a:gd name="connsiteX625" fmla="*/ 484647 w 557093"/>
                  <a:gd name="connsiteY625" fmla="*/ 5779 h 540732"/>
                  <a:gd name="connsiteX626" fmla="*/ 484198 w 557093"/>
                  <a:gd name="connsiteY626" fmla="*/ 6935 h 540732"/>
                  <a:gd name="connsiteX627" fmla="*/ 484005 w 557093"/>
                  <a:gd name="connsiteY627" fmla="*/ 8412 h 540732"/>
                  <a:gd name="connsiteX628" fmla="*/ 483877 w 557093"/>
                  <a:gd name="connsiteY628" fmla="*/ 8797 h 540732"/>
                  <a:gd name="connsiteX629" fmla="*/ 482977 w 557093"/>
                  <a:gd name="connsiteY629" fmla="*/ 10402 h 540732"/>
                  <a:gd name="connsiteX630" fmla="*/ 482785 w 557093"/>
                  <a:gd name="connsiteY630" fmla="*/ 10659 h 540732"/>
                  <a:gd name="connsiteX631" fmla="*/ 481629 w 557093"/>
                  <a:gd name="connsiteY631" fmla="*/ 11815 h 540732"/>
                  <a:gd name="connsiteX632" fmla="*/ 481179 w 557093"/>
                  <a:gd name="connsiteY632" fmla="*/ 12072 h 540732"/>
                  <a:gd name="connsiteX633" fmla="*/ 478225 w 557093"/>
                  <a:gd name="connsiteY633" fmla="*/ 12971 h 540732"/>
                  <a:gd name="connsiteX634" fmla="*/ 473022 w 557093"/>
                  <a:gd name="connsiteY634" fmla="*/ 14769 h 540732"/>
                  <a:gd name="connsiteX635" fmla="*/ 466407 w 557093"/>
                  <a:gd name="connsiteY635" fmla="*/ 15732 h 540732"/>
                  <a:gd name="connsiteX636" fmla="*/ 466150 w 557093"/>
                  <a:gd name="connsiteY636" fmla="*/ 15732 h 540732"/>
                  <a:gd name="connsiteX637" fmla="*/ 446626 w 557093"/>
                  <a:gd name="connsiteY637" fmla="*/ 13934 h 540732"/>
                  <a:gd name="connsiteX638" fmla="*/ 440139 w 557093"/>
                  <a:gd name="connsiteY638" fmla="*/ 14833 h 540732"/>
                  <a:gd name="connsiteX639" fmla="*/ 422798 w 557093"/>
                  <a:gd name="connsiteY639" fmla="*/ 20933 h 540732"/>
                  <a:gd name="connsiteX640" fmla="*/ 422413 w 557093"/>
                  <a:gd name="connsiteY640" fmla="*/ 20997 h 540732"/>
                  <a:gd name="connsiteX641" fmla="*/ 416953 w 557093"/>
                  <a:gd name="connsiteY641" fmla="*/ 20997 h 540732"/>
                  <a:gd name="connsiteX642" fmla="*/ 416632 w 557093"/>
                  <a:gd name="connsiteY642" fmla="*/ 20933 h 540732"/>
                  <a:gd name="connsiteX643" fmla="*/ 406613 w 557093"/>
                  <a:gd name="connsiteY643" fmla="*/ 18172 h 540732"/>
                  <a:gd name="connsiteX644" fmla="*/ 403659 w 557093"/>
                  <a:gd name="connsiteY644" fmla="*/ 17980 h 540732"/>
                  <a:gd name="connsiteX645" fmla="*/ 400512 w 557093"/>
                  <a:gd name="connsiteY645" fmla="*/ 18172 h 540732"/>
                  <a:gd name="connsiteX646" fmla="*/ 389465 w 557093"/>
                  <a:gd name="connsiteY646" fmla="*/ 21575 h 540732"/>
                  <a:gd name="connsiteX647" fmla="*/ 389208 w 557093"/>
                  <a:gd name="connsiteY647" fmla="*/ 21640 h 540732"/>
                  <a:gd name="connsiteX648" fmla="*/ 379895 w 557093"/>
                  <a:gd name="connsiteY648" fmla="*/ 22089 h 540732"/>
                  <a:gd name="connsiteX649" fmla="*/ 378546 w 557093"/>
                  <a:gd name="connsiteY649" fmla="*/ 22860 h 540732"/>
                  <a:gd name="connsiteX650" fmla="*/ 374629 w 557093"/>
                  <a:gd name="connsiteY650" fmla="*/ 26199 h 540732"/>
                  <a:gd name="connsiteX651" fmla="*/ 374372 w 557093"/>
                  <a:gd name="connsiteY651" fmla="*/ 26391 h 540732"/>
                  <a:gd name="connsiteX652" fmla="*/ 372317 w 557093"/>
                  <a:gd name="connsiteY652" fmla="*/ 27290 h 540732"/>
                  <a:gd name="connsiteX653" fmla="*/ 371739 w 557093"/>
                  <a:gd name="connsiteY653" fmla="*/ 27355 h 540732"/>
                  <a:gd name="connsiteX654" fmla="*/ 368078 w 557093"/>
                  <a:gd name="connsiteY654" fmla="*/ 26905 h 540732"/>
                  <a:gd name="connsiteX655" fmla="*/ 367756 w 557093"/>
                  <a:gd name="connsiteY655" fmla="*/ 26841 h 540732"/>
                  <a:gd name="connsiteX656" fmla="*/ 361462 w 557093"/>
                  <a:gd name="connsiteY656" fmla="*/ 23951 h 540732"/>
                  <a:gd name="connsiteX657" fmla="*/ 358380 w 557093"/>
                  <a:gd name="connsiteY657" fmla="*/ 23309 h 540732"/>
                  <a:gd name="connsiteX658" fmla="*/ 355104 w 557093"/>
                  <a:gd name="connsiteY658" fmla="*/ 23117 h 540732"/>
                  <a:gd name="connsiteX659" fmla="*/ 354847 w 557093"/>
                  <a:gd name="connsiteY659" fmla="*/ 23052 h 540732"/>
                  <a:gd name="connsiteX660" fmla="*/ 345021 w 557093"/>
                  <a:gd name="connsiteY660" fmla="*/ 19842 h 540732"/>
                  <a:gd name="connsiteX661" fmla="*/ 342002 w 557093"/>
                  <a:gd name="connsiteY661" fmla="*/ 19456 h 540732"/>
                  <a:gd name="connsiteX662" fmla="*/ 332432 w 557093"/>
                  <a:gd name="connsiteY662" fmla="*/ 19906 h 540732"/>
                  <a:gd name="connsiteX663" fmla="*/ 332176 w 557093"/>
                  <a:gd name="connsiteY663" fmla="*/ 19906 h 540732"/>
                  <a:gd name="connsiteX664" fmla="*/ 328772 w 557093"/>
                  <a:gd name="connsiteY664" fmla="*/ 19200 h 540732"/>
                  <a:gd name="connsiteX665" fmla="*/ 324982 w 557093"/>
                  <a:gd name="connsiteY665" fmla="*/ 18044 h 540732"/>
                  <a:gd name="connsiteX666" fmla="*/ 321964 w 557093"/>
                  <a:gd name="connsiteY666" fmla="*/ 17209 h 540732"/>
                  <a:gd name="connsiteX667" fmla="*/ 319523 w 557093"/>
                  <a:gd name="connsiteY667" fmla="*/ 18044 h 540732"/>
                  <a:gd name="connsiteX668" fmla="*/ 318688 w 557093"/>
                  <a:gd name="connsiteY668" fmla="*/ 17980 h 540732"/>
                  <a:gd name="connsiteX669" fmla="*/ 313100 w 557093"/>
                  <a:gd name="connsiteY669" fmla="*/ 15283 h 540732"/>
                  <a:gd name="connsiteX670" fmla="*/ 310210 w 557093"/>
                  <a:gd name="connsiteY670" fmla="*/ 14641 h 540732"/>
                  <a:gd name="connsiteX671" fmla="*/ 306871 w 557093"/>
                  <a:gd name="connsiteY671" fmla="*/ 14833 h 540732"/>
                  <a:gd name="connsiteX672" fmla="*/ 304302 w 557093"/>
                  <a:gd name="connsiteY672" fmla="*/ 15796 h 540732"/>
                  <a:gd name="connsiteX673" fmla="*/ 300127 w 557093"/>
                  <a:gd name="connsiteY673" fmla="*/ 19970 h 540732"/>
                  <a:gd name="connsiteX674" fmla="*/ 299870 w 557093"/>
                  <a:gd name="connsiteY674" fmla="*/ 20163 h 540732"/>
                  <a:gd name="connsiteX675" fmla="*/ 296594 w 557093"/>
                  <a:gd name="connsiteY675" fmla="*/ 21896 h 540732"/>
                  <a:gd name="connsiteX676" fmla="*/ 287796 w 557093"/>
                  <a:gd name="connsiteY676" fmla="*/ 30694 h 540732"/>
                  <a:gd name="connsiteX677" fmla="*/ 287539 w 557093"/>
                  <a:gd name="connsiteY677" fmla="*/ 30886 h 540732"/>
                  <a:gd name="connsiteX678" fmla="*/ 278611 w 557093"/>
                  <a:gd name="connsiteY678" fmla="*/ 35895 h 540732"/>
                  <a:gd name="connsiteX679" fmla="*/ 277327 w 557093"/>
                  <a:gd name="connsiteY679" fmla="*/ 35766 h 540732"/>
                  <a:gd name="connsiteX680" fmla="*/ 273923 w 557093"/>
                  <a:gd name="connsiteY680" fmla="*/ 33005 h 540732"/>
                  <a:gd name="connsiteX681" fmla="*/ 267500 w 557093"/>
                  <a:gd name="connsiteY681" fmla="*/ 25492 h 540732"/>
                  <a:gd name="connsiteX682" fmla="*/ 264867 w 557093"/>
                  <a:gd name="connsiteY682" fmla="*/ 24208 h 540732"/>
                  <a:gd name="connsiteX683" fmla="*/ 261270 w 557093"/>
                  <a:gd name="connsiteY683" fmla="*/ 24979 h 540732"/>
                  <a:gd name="connsiteX684" fmla="*/ 254077 w 557093"/>
                  <a:gd name="connsiteY684" fmla="*/ 28318 h 540732"/>
                  <a:gd name="connsiteX685" fmla="*/ 253820 w 557093"/>
                  <a:gd name="connsiteY685" fmla="*/ 28382 h 540732"/>
                  <a:gd name="connsiteX686" fmla="*/ 249902 w 557093"/>
                  <a:gd name="connsiteY686" fmla="*/ 29281 h 540732"/>
                  <a:gd name="connsiteX687" fmla="*/ 234809 w 557093"/>
                  <a:gd name="connsiteY687" fmla="*/ 38527 h 540732"/>
                  <a:gd name="connsiteX688" fmla="*/ 233717 w 557093"/>
                  <a:gd name="connsiteY688" fmla="*/ 38656 h 54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557093" h="540732">
                    <a:moveTo>
                      <a:pt x="233717" y="38656"/>
                    </a:moveTo>
                    <a:lnTo>
                      <a:pt x="227552" y="39812"/>
                    </a:lnTo>
                    <a:cubicBezTo>
                      <a:pt x="227488" y="39812"/>
                      <a:pt x="227423" y="39812"/>
                      <a:pt x="227295" y="39812"/>
                    </a:cubicBezTo>
                    <a:lnTo>
                      <a:pt x="194797" y="38656"/>
                    </a:lnTo>
                    <a:lnTo>
                      <a:pt x="190301" y="39748"/>
                    </a:lnTo>
                    <a:lnTo>
                      <a:pt x="186062" y="42316"/>
                    </a:lnTo>
                    <a:lnTo>
                      <a:pt x="184842" y="43793"/>
                    </a:lnTo>
                    <a:lnTo>
                      <a:pt x="181630" y="47260"/>
                    </a:lnTo>
                    <a:lnTo>
                      <a:pt x="178355" y="52333"/>
                    </a:lnTo>
                    <a:lnTo>
                      <a:pt x="167501" y="77248"/>
                    </a:lnTo>
                    <a:lnTo>
                      <a:pt x="164932" y="81678"/>
                    </a:lnTo>
                    <a:cubicBezTo>
                      <a:pt x="164868" y="81743"/>
                      <a:pt x="164803" y="81807"/>
                      <a:pt x="164739" y="81871"/>
                    </a:cubicBezTo>
                    <a:lnTo>
                      <a:pt x="158316" y="88549"/>
                    </a:lnTo>
                    <a:lnTo>
                      <a:pt x="157738" y="90347"/>
                    </a:lnTo>
                    <a:cubicBezTo>
                      <a:pt x="157738" y="90411"/>
                      <a:pt x="157674" y="90540"/>
                      <a:pt x="157610" y="90604"/>
                    </a:cubicBezTo>
                    <a:lnTo>
                      <a:pt x="152343" y="98823"/>
                    </a:lnTo>
                    <a:cubicBezTo>
                      <a:pt x="152279" y="98887"/>
                      <a:pt x="152279" y="98951"/>
                      <a:pt x="152215" y="99016"/>
                    </a:cubicBezTo>
                    <a:lnTo>
                      <a:pt x="148554" y="102676"/>
                    </a:lnTo>
                    <a:lnTo>
                      <a:pt x="143673" y="106400"/>
                    </a:lnTo>
                    <a:lnTo>
                      <a:pt x="138599" y="109675"/>
                    </a:lnTo>
                    <a:lnTo>
                      <a:pt x="133911" y="111794"/>
                    </a:lnTo>
                    <a:cubicBezTo>
                      <a:pt x="133846" y="111858"/>
                      <a:pt x="133782" y="111858"/>
                      <a:pt x="133654" y="111858"/>
                    </a:cubicBezTo>
                    <a:lnTo>
                      <a:pt x="127231" y="113207"/>
                    </a:lnTo>
                    <a:lnTo>
                      <a:pt x="114964" y="113656"/>
                    </a:lnTo>
                    <a:lnTo>
                      <a:pt x="109441" y="114748"/>
                    </a:lnTo>
                    <a:lnTo>
                      <a:pt x="100064" y="118536"/>
                    </a:lnTo>
                    <a:cubicBezTo>
                      <a:pt x="99999" y="118600"/>
                      <a:pt x="99871" y="118600"/>
                      <a:pt x="99807" y="118600"/>
                    </a:cubicBezTo>
                    <a:lnTo>
                      <a:pt x="96531" y="119050"/>
                    </a:lnTo>
                    <a:lnTo>
                      <a:pt x="93641" y="120077"/>
                    </a:lnTo>
                    <a:lnTo>
                      <a:pt x="83943" y="127269"/>
                    </a:lnTo>
                    <a:lnTo>
                      <a:pt x="73539" y="132856"/>
                    </a:lnTo>
                    <a:lnTo>
                      <a:pt x="70520" y="135231"/>
                    </a:lnTo>
                    <a:lnTo>
                      <a:pt x="67694" y="137094"/>
                    </a:lnTo>
                    <a:lnTo>
                      <a:pt x="61079" y="139855"/>
                    </a:lnTo>
                    <a:lnTo>
                      <a:pt x="58959" y="141781"/>
                    </a:lnTo>
                    <a:lnTo>
                      <a:pt x="58189" y="144093"/>
                    </a:lnTo>
                    <a:lnTo>
                      <a:pt x="57739" y="151220"/>
                    </a:lnTo>
                    <a:cubicBezTo>
                      <a:pt x="57739" y="151477"/>
                      <a:pt x="57610" y="151734"/>
                      <a:pt x="57482" y="151862"/>
                    </a:cubicBezTo>
                    <a:lnTo>
                      <a:pt x="56133" y="153468"/>
                    </a:lnTo>
                    <a:cubicBezTo>
                      <a:pt x="56005" y="153596"/>
                      <a:pt x="55812" y="153725"/>
                      <a:pt x="55684" y="153789"/>
                    </a:cubicBezTo>
                    <a:lnTo>
                      <a:pt x="53372" y="154624"/>
                    </a:lnTo>
                    <a:lnTo>
                      <a:pt x="26589" y="177997"/>
                    </a:lnTo>
                    <a:cubicBezTo>
                      <a:pt x="26525" y="178061"/>
                      <a:pt x="26461" y="178125"/>
                      <a:pt x="26333" y="178190"/>
                    </a:cubicBezTo>
                    <a:lnTo>
                      <a:pt x="23571" y="179538"/>
                    </a:lnTo>
                    <a:cubicBezTo>
                      <a:pt x="23507" y="179602"/>
                      <a:pt x="23442" y="179602"/>
                      <a:pt x="23378" y="179602"/>
                    </a:cubicBezTo>
                    <a:lnTo>
                      <a:pt x="17791" y="181143"/>
                    </a:lnTo>
                    <a:lnTo>
                      <a:pt x="15607" y="183519"/>
                    </a:lnTo>
                    <a:lnTo>
                      <a:pt x="5395" y="207727"/>
                    </a:lnTo>
                    <a:cubicBezTo>
                      <a:pt x="5395" y="207791"/>
                      <a:pt x="5331" y="207856"/>
                      <a:pt x="5267" y="207920"/>
                    </a:cubicBezTo>
                    <a:lnTo>
                      <a:pt x="2055" y="212479"/>
                    </a:lnTo>
                    <a:cubicBezTo>
                      <a:pt x="1991" y="212543"/>
                      <a:pt x="1927" y="212607"/>
                      <a:pt x="1863" y="212672"/>
                    </a:cubicBezTo>
                    <a:lnTo>
                      <a:pt x="450" y="213956"/>
                    </a:lnTo>
                    <a:lnTo>
                      <a:pt x="0" y="453211"/>
                    </a:lnTo>
                    <a:lnTo>
                      <a:pt x="0" y="527569"/>
                    </a:lnTo>
                    <a:lnTo>
                      <a:pt x="2055" y="527184"/>
                    </a:lnTo>
                    <a:cubicBezTo>
                      <a:pt x="2312" y="527120"/>
                      <a:pt x="2633" y="527184"/>
                      <a:pt x="2826" y="527313"/>
                    </a:cubicBezTo>
                    <a:lnTo>
                      <a:pt x="5395" y="528790"/>
                    </a:lnTo>
                    <a:lnTo>
                      <a:pt x="7900" y="529239"/>
                    </a:lnTo>
                    <a:lnTo>
                      <a:pt x="10918" y="529945"/>
                    </a:lnTo>
                    <a:cubicBezTo>
                      <a:pt x="11304" y="530010"/>
                      <a:pt x="11561" y="530266"/>
                      <a:pt x="11689" y="530587"/>
                    </a:cubicBezTo>
                    <a:lnTo>
                      <a:pt x="12074" y="529175"/>
                    </a:lnTo>
                    <a:cubicBezTo>
                      <a:pt x="12203" y="528661"/>
                      <a:pt x="12652" y="528340"/>
                      <a:pt x="13166" y="528340"/>
                    </a:cubicBezTo>
                    <a:lnTo>
                      <a:pt x="14322" y="528340"/>
                    </a:lnTo>
                    <a:cubicBezTo>
                      <a:pt x="14515" y="528340"/>
                      <a:pt x="14772" y="528404"/>
                      <a:pt x="14965" y="528533"/>
                    </a:cubicBezTo>
                    <a:lnTo>
                      <a:pt x="17726" y="530331"/>
                    </a:lnTo>
                    <a:cubicBezTo>
                      <a:pt x="17855" y="530395"/>
                      <a:pt x="17983" y="530523"/>
                      <a:pt x="18048" y="530652"/>
                    </a:cubicBezTo>
                    <a:lnTo>
                      <a:pt x="19974" y="533541"/>
                    </a:lnTo>
                    <a:lnTo>
                      <a:pt x="19846" y="532257"/>
                    </a:lnTo>
                    <a:cubicBezTo>
                      <a:pt x="19846" y="532000"/>
                      <a:pt x="19910" y="531743"/>
                      <a:pt x="20038" y="531486"/>
                    </a:cubicBezTo>
                    <a:lnTo>
                      <a:pt x="20938" y="530138"/>
                    </a:lnTo>
                    <a:cubicBezTo>
                      <a:pt x="21130" y="529881"/>
                      <a:pt x="21387" y="529688"/>
                      <a:pt x="21708" y="529624"/>
                    </a:cubicBezTo>
                    <a:lnTo>
                      <a:pt x="23057" y="529367"/>
                    </a:lnTo>
                    <a:cubicBezTo>
                      <a:pt x="23442" y="529303"/>
                      <a:pt x="23764" y="529432"/>
                      <a:pt x="24020" y="529624"/>
                    </a:cubicBezTo>
                    <a:lnTo>
                      <a:pt x="26076" y="531422"/>
                    </a:lnTo>
                    <a:cubicBezTo>
                      <a:pt x="26268" y="531615"/>
                      <a:pt x="26397" y="531872"/>
                      <a:pt x="26461" y="532129"/>
                    </a:cubicBezTo>
                    <a:lnTo>
                      <a:pt x="26718" y="534183"/>
                    </a:lnTo>
                    <a:cubicBezTo>
                      <a:pt x="26718" y="534248"/>
                      <a:pt x="26718" y="534376"/>
                      <a:pt x="26718" y="534504"/>
                    </a:cubicBezTo>
                    <a:lnTo>
                      <a:pt x="26654" y="535082"/>
                    </a:lnTo>
                    <a:lnTo>
                      <a:pt x="29030" y="533991"/>
                    </a:lnTo>
                    <a:cubicBezTo>
                      <a:pt x="29159" y="533927"/>
                      <a:pt x="29351" y="533862"/>
                      <a:pt x="29544" y="533862"/>
                    </a:cubicBezTo>
                    <a:lnTo>
                      <a:pt x="29544" y="533862"/>
                    </a:lnTo>
                    <a:lnTo>
                      <a:pt x="31792" y="533862"/>
                    </a:lnTo>
                    <a:cubicBezTo>
                      <a:pt x="31984" y="533862"/>
                      <a:pt x="32241" y="533927"/>
                      <a:pt x="32434" y="534055"/>
                    </a:cubicBezTo>
                    <a:lnTo>
                      <a:pt x="34939" y="535660"/>
                    </a:lnTo>
                    <a:cubicBezTo>
                      <a:pt x="35067" y="535789"/>
                      <a:pt x="35196" y="535917"/>
                      <a:pt x="35324" y="536046"/>
                    </a:cubicBezTo>
                    <a:lnTo>
                      <a:pt x="36994" y="538935"/>
                    </a:lnTo>
                    <a:lnTo>
                      <a:pt x="37701" y="539320"/>
                    </a:lnTo>
                    <a:lnTo>
                      <a:pt x="39692" y="538935"/>
                    </a:lnTo>
                    <a:lnTo>
                      <a:pt x="41811" y="537843"/>
                    </a:lnTo>
                    <a:lnTo>
                      <a:pt x="43738" y="536559"/>
                    </a:lnTo>
                    <a:cubicBezTo>
                      <a:pt x="43866" y="536495"/>
                      <a:pt x="43995" y="536431"/>
                      <a:pt x="44123" y="536431"/>
                    </a:cubicBezTo>
                    <a:lnTo>
                      <a:pt x="45921" y="535981"/>
                    </a:lnTo>
                    <a:cubicBezTo>
                      <a:pt x="46050" y="535917"/>
                      <a:pt x="46243" y="535917"/>
                      <a:pt x="46435" y="535981"/>
                    </a:cubicBezTo>
                    <a:lnTo>
                      <a:pt x="47591" y="536238"/>
                    </a:lnTo>
                    <a:cubicBezTo>
                      <a:pt x="47912" y="536302"/>
                      <a:pt x="48169" y="536495"/>
                      <a:pt x="48362" y="536752"/>
                    </a:cubicBezTo>
                    <a:lnTo>
                      <a:pt x="49068" y="537908"/>
                    </a:lnTo>
                    <a:cubicBezTo>
                      <a:pt x="49197" y="538100"/>
                      <a:pt x="49261" y="538293"/>
                      <a:pt x="49261" y="538486"/>
                    </a:cubicBezTo>
                    <a:lnTo>
                      <a:pt x="49261" y="540155"/>
                    </a:lnTo>
                    <a:lnTo>
                      <a:pt x="49261" y="540155"/>
                    </a:lnTo>
                    <a:lnTo>
                      <a:pt x="49454" y="540733"/>
                    </a:lnTo>
                    <a:lnTo>
                      <a:pt x="55041" y="536302"/>
                    </a:lnTo>
                    <a:lnTo>
                      <a:pt x="55684" y="535403"/>
                    </a:lnTo>
                    <a:lnTo>
                      <a:pt x="55684" y="535403"/>
                    </a:lnTo>
                    <a:lnTo>
                      <a:pt x="55684" y="534504"/>
                    </a:lnTo>
                    <a:lnTo>
                      <a:pt x="55298" y="532963"/>
                    </a:lnTo>
                    <a:lnTo>
                      <a:pt x="54463" y="531486"/>
                    </a:lnTo>
                    <a:cubicBezTo>
                      <a:pt x="54399" y="531358"/>
                      <a:pt x="54335" y="531230"/>
                      <a:pt x="54335" y="531101"/>
                    </a:cubicBezTo>
                    <a:lnTo>
                      <a:pt x="54078" y="529753"/>
                    </a:lnTo>
                    <a:cubicBezTo>
                      <a:pt x="54014" y="529496"/>
                      <a:pt x="54078" y="529239"/>
                      <a:pt x="54207" y="529046"/>
                    </a:cubicBezTo>
                    <a:lnTo>
                      <a:pt x="54656" y="528147"/>
                    </a:lnTo>
                    <a:cubicBezTo>
                      <a:pt x="54849" y="527762"/>
                      <a:pt x="55234" y="527505"/>
                      <a:pt x="55684" y="527505"/>
                    </a:cubicBezTo>
                    <a:lnTo>
                      <a:pt x="57289" y="527505"/>
                    </a:lnTo>
                    <a:cubicBezTo>
                      <a:pt x="57546" y="527505"/>
                      <a:pt x="57803" y="527569"/>
                      <a:pt x="57996" y="527762"/>
                    </a:cubicBezTo>
                    <a:lnTo>
                      <a:pt x="59345" y="528918"/>
                    </a:lnTo>
                    <a:lnTo>
                      <a:pt x="63134" y="533220"/>
                    </a:lnTo>
                    <a:lnTo>
                      <a:pt x="64611" y="531551"/>
                    </a:lnTo>
                    <a:cubicBezTo>
                      <a:pt x="64868" y="531294"/>
                      <a:pt x="65189" y="531165"/>
                      <a:pt x="65575" y="531165"/>
                    </a:cubicBezTo>
                    <a:lnTo>
                      <a:pt x="68786" y="531422"/>
                    </a:lnTo>
                    <a:lnTo>
                      <a:pt x="71419" y="531872"/>
                    </a:lnTo>
                    <a:cubicBezTo>
                      <a:pt x="71547" y="531872"/>
                      <a:pt x="71676" y="531936"/>
                      <a:pt x="71804" y="532000"/>
                    </a:cubicBezTo>
                    <a:lnTo>
                      <a:pt x="85485" y="540283"/>
                    </a:lnTo>
                    <a:lnTo>
                      <a:pt x="89852" y="536688"/>
                    </a:lnTo>
                    <a:cubicBezTo>
                      <a:pt x="89916" y="536623"/>
                      <a:pt x="90044" y="536559"/>
                      <a:pt x="90109" y="536495"/>
                    </a:cubicBezTo>
                    <a:lnTo>
                      <a:pt x="102890" y="531230"/>
                    </a:lnTo>
                    <a:lnTo>
                      <a:pt x="106229" y="529111"/>
                    </a:lnTo>
                    <a:lnTo>
                      <a:pt x="107771" y="527377"/>
                    </a:lnTo>
                    <a:lnTo>
                      <a:pt x="108670" y="523974"/>
                    </a:lnTo>
                    <a:cubicBezTo>
                      <a:pt x="108734" y="523845"/>
                      <a:pt x="108798" y="523717"/>
                      <a:pt x="108863" y="523588"/>
                    </a:cubicBezTo>
                    <a:lnTo>
                      <a:pt x="110211" y="521790"/>
                    </a:lnTo>
                    <a:cubicBezTo>
                      <a:pt x="110276" y="521662"/>
                      <a:pt x="110404" y="521598"/>
                      <a:pt x="110533" y="521533"/>
                    </a:cubicBezTo>
                    <a:lnTo>
                      <a:pt x="118175" y="516718"/>
                    </a:lnTo>
                    <a:lnTo>
                      <a:pt x="118882" y="514598"/>
                    </a:lnTo>
                    <a:lnTo>
                      <a:pt x="118689" y="511195"/>
                    </a:lnTo>
                    <a:lnTo>
                      <a:pt x="118047" y="508563"/>
                    </a:lnTo>
                    <a:lnTo>
                      <a:pt x="116762" y="505930"/>
                    </a:lnTo>
                    <a:cubicBezTo>
                      <a:pt x="116698" y="505801"/>
                      <a:pt x="116698" y="505737"/>
                      <a:pt x="116634" y="505609"/>
                    </a:cubicBezTo>
                    <a:lnTo>
                      <a:pt x="116377" y="504260"/>
                    </a:lnTo>
                    <a:cubicBezTo>
                      <a:pt x="116313" y="504003"/>
                      <a:pt x="116377" y="503747"/>
                      <a:pt x="116505" y="503554"/>
                    </a:cubicBezTo>
                    <a:lnTo>
                      <a:pt x="116955" y="502655"/>
                    </a:lnTo>
                    <a:cubicBezTo>
                      <a:pt x="117084" y="502334"/>
                      <a:pt x="117405" y="502141"/>
                      <a:pt x="117726" y="502077"/>
                    </a:cubicBezTo>
                    <a:lnTo>
                      <a:pt x="119396" y="501692"/>
                    </a:lnTo>
                    <a:lnTo>
                      <a:pt x="120552" y="501050"/>
                    </a:lnTo>
                    <a:lnTo>
                      <a:pt x="120937" y="500343"/>
                    </a:lnTo>
                    <a:lnTo>
                      <a:pt x="120809" y="499765"/>
                    </a:lnTo>
                    <a:lnTo>
                      <a:pt x="119974" y="499059"/>
                    </a:lnTo>
                    <a:lnTo>
                      <a:pt x="118625" y="498674"/>
                    </a:lnTo>
                    <a:lnTo>
                      <a:pt x="115285" y="498032"/>
                    </a:lnTo>
                    <a:cubicBezTo>
                      <a:pt x="115028" y="497967"/>
                      <a:pt x="114771" y="497839"/>
                      <a:pt x="114579" y="497582"/>
                    </a:cubicBezTo>
                    <a:lnTo>
                      <a:pt x="113872" y="496683"/>
                    </a:lnTo>
                    <a:cubicBezTo>
                      <a:pt x="113551" y="496298"/>
                      <a:pt x="113551" y="495720"/>
                      <a:pt x="113872" y="495335"/>
                    </a:cubicBezTo>
                    <a:lnTo>
                      <a:pt x="114579" y="494436"/>
                    </a:lnTo>
                    <a:cubicBezTo>
                      <a:pt x="114643" y="494372"/>
                      <a:pt x="114707" y="494243"/>
                      <a:pt x="114836" y="494179"/>
                    </a:cubicBezTo>
                    <a:lnTo>
                      <a:pt x="117405" y="492253"/>
                    </a:lnTo>
                    <a:lnTo>
                      <a:pt x="119781" y="487886"/>
                    </a:lnTo>
                    <a:lnTo>
                      <a:pt x="123313" y="483584"/>
                    </a:lnTo>
                    <a:lnTo>
                      <a:pt x="125497" y="481658"/>
                    </a:lnTo>
                    <a:cubicBezTo>
                      <a:pt x="125561" y="481593"/>
                      <a:pt x="125626" y="481529"/>
                      <a:pt x="125690" y="481529"/>
                    </a:cubicBezTo>
                    <a:lnTo>
                      <a:pt x="128965" y="479667"/>
                    </a:lnTo>
                    <a:lnTo>
                      <a:pt x="129286" y="478896"/>
                    </a:lnTo>
                    <a:cubicBezTo>
                      <a:pt x="129415" y="478640"/>
                      <a:pt x="129608" y="478447"/>
                      <a:pt x="129864" y="478319"/>
                    </a:cubicBezTo>
                    <a:lnTo>
                      <a:pt x="131213" y="477612"/>
                    </a:lnTo>
                    <a:cubicBezTo>
                      <a:pt x="131663" y="477420"/>
                      <a:pt x="132177" y="477484"/>
                      <a:pt x="132562" y="477805"/>
                    </a:cubicBezTo>
                    <a:lnTo>
                      <a:pt x="134360" y="479603"/>
                    </a:lnTo>
                    <a:lnTo>
                      <a:pt x="135067" y="479731"/>
                    </a:lnTo>
                    <a:lnTo>
                      <a:pt x="136030" y="479346"/>
                    </a:lnTo>
                    <a:lnTo>
                      <a:pt x="136287" y="478383"/>
                    </a:lnTo>
                    <a:lnTo>
                      <a:pt x="135902" y="476842"/>
                    </a:lnTo>
                    <a:cubicBezTo>
                      <a:pt x="135902" y="476713"/>
                      <a:pt x="135837" y="476585"/>
                      <a:pt x="135902" y="476456"/>
                    </a:cubicBezTo>
                    <a:lnTo>
                      <a:pt x="136159" y="474402"/>
                    </a:lnTo>
                    <a:cubicBezTo>
                      <a:pt x="136159" y="474209"/>
                      <a:pt x="136223" y="474016"/>
                      <a:pt x="136351" y="473888"/>
                    </a:cubicBezTo>
                    <a:lnTo>
                      <a:pt x="136801" y="473181"/>
                    </a:lnTo>
                    <a:cubicBezTo>
                      <a:pt x="137058" y="472796"/>
                      <a:pt x="137572" y="472604"/>
                      <a:pt x="138021" y="472732"/>
                    </a:cubicBezTo>
                    <a:lnTo>
                      <a:pt x="138920" y="472989"/>
                    </a:lnTo>
                    <a:cubicBezTo>
                      <a:pt x="139241" y="473053"/>
                      <a:pt x="139498" y="473310"/>
                      <a:pt x="139691" y="473567"/>
                    </a:cubicBezTo>
                    <a:lnTo>
                      <a:pt x="140141" y="474466"/>
                    </a:lnTo>
                    <a:lnTo>
                      <a:pt x="140976" y="476906"/>
                    </a:lnTo>
                    <a:lnTo>
                      <a:pt x="141554" y="476649"/>
                    </a:lnTo>
                    <a:lnTo>
                      <a:pt x="141875" y="475365"/>
                    </a:lnTo>
                    <a:lnTo>
                      <a:pt x="141682" y="473759"/>
                    </a:lnTo>
                    <a:lnTo>
                      <a:pt x="139306" y="469650"/>
                    </a:lnTo>
                    <a:cubicBezTo>
                      <a:pt x="139177" y="469393"/>
                      <a:pt x="139113" y="469136"/>
                      <a:pt x="139177" y="468879"/>
                    </a:cubicBezTo>
                    <a:lnTo>
                      <a:pt x="139627" y="466118"/>
                    </a:lnTo>
                    <a:cubicBezTo>
                      <a:pt x="139691" y="465861"/>
                      <a:pt x="139819" y="465604"/>
                      <a:pt x="140012" y="465412"/>
                    </a:cubicBezTo>
                    <a:lnTo>
                      <a:pt x="141168" y="464513"/>
                    </a:lnTo>
                    <a:cubicBezTo>
                      <a:pt x="141297" y="464384"/>
                      <a:pt x="141489" y="464320"/>
                      <a:pt x="141682" y="464256"/>
                    </a:cubicBezTo>
                    <a:lnTo>
                      <a:pt x="143352" y="463935"/>
                    </a:lnTo>
                    <a:lnTo>
                      <a:pt x="143159" y="463421"/>
                    </a:lnTo>
                    <a:lnTo>
                      <a:pt x="142003" y="461880"/>
                    </a:lnTo>
                    <a:lnTo>
                      <a:pt x="140076" y="460403"/>
                    </a:lnTo>
                    <a:cubicBezTo>
                      <a:pt x="139948" y="460339"/>
                      <a:pt x="139884" y="460211"/>
                      <a:pt x="139819" y="460146"/>
                    </a:cubicBezTo>
                    <a:lnTo>
                      <a:pt x="138471" y="458092"/>
                    </a:lnTo>
                    <a:cubicBezTo>
                      <a:pt x="138342" y="457963"/>
                      <a:pt x="138278" y="457771"/>
                      <a:pt x="138278" y="457578"/>
                    </a:cubicBezTo>
                    <a:lnTo>
                      <a:pt x="138021" y="455523"/>
                    </a:lnTo>
                    <a:cubicBezTo>
                      <a:pt x="137957" y="455202"/>
                      <a:pt x="138085" y="454817"/>
                      <a:pt x="138342" y="454560"/>
                    </a:cubicBezTo>
                    <a:lnTo>
                      <a:pt x="140462" y="452441"/>
                    </a:lnTo>
                    <a:lnTo>
                      <a:pt x="141297" y="450771"/>
                    </a:lnTo>
                    <a:lnTo>
                      <a:pt x="141939" y="449038"/>
                    </a:lnTo>
                    <a:cubicBezTo>
                      <a:pt x="142003" y="448845"/>
                      <a:pt x="142132" y="448652"/>
                      <a:pt x="142324" y="448524"/>
                    </a:cubicBezTo>
                    <a:lnTo>
                      <a:pt x="142774" y="448203"/>
                    </a:lnTo>
                    <a:lnTo>
                      <a:pt x="142774" y="448203"/>
                    </a:lnTo>
                    <a:lnTo>
                      <a:pt x="142774" y="444928"/>
                    </a:lnTo>
                    <a:cubicBezTo>
                      <a:pt x="142774" y="444286"/>
                      <a:pt x="143288" y="443772"/>
                      <a:pt x="143930" y="443772"/>
                    </a:cubicBezTo>
                    <a:lnTo>
                      <a:pt x="149710" y="443772"/>
                    </a:lnTo>
                    <a:lnTo>
                      <a:pt x="150866" y="442873"/>
                    </a:lnTo>
                    <a:lnTo>
                      <a:pt x="151958" y="436709"/>
                    </a:lnTo>
                    <a:lnTo>
                      <a:pt x="152729" y="434590"/>
                    </a:lnTo>
                    <a:lnTo>
                      <a:pt x="149646" y="430288"/>
                    </a:lnTo>
                    <a:lnTo>
                      <a:pt x="148683" y="428618"/>
                    </a:lnTo>
                    <a:cubicBezTo>
                      <a:pt x="148490" y="428297"/>
                      <a:pt x="148490" y="427912"/>
                      <a:pt x="148618" y="427591"/>
                    </a:cubicBezTo>
                    <a:cubicBezTo>
                      <a:pt x="148747" y="427270"/>
                      <a:pt x="149068" y="427013"/>
                      <a:pt x="149389" y="426949"/>
                    </a:cubicBezTo>
                    <a:lnTo>
                      <a:pt x="152343" y="426242"/>
                    </a:lnTo>
                    <a:lnTo>
                      <a:pt x="156903" y="425985"/>
                    </a:lnTo>
                    <a:lnTo>
                      <a:pt x="160757" y="426435"/>
                    </a:lnTo>
                    <a:cubicBezTo>
                      <a:pt x="160950" y="426435"/>
                      <a:pt x="161078" y="426499"/>
                      <a:pt x="161207" y="426627"/>
                    </a:cubicBezTo>
                    <a:lnTo>
                      <a:pt x="163005" y="427783"/>
                    </a:lnTo>
                    <a:cubicBezTo>
                      <a:pt x="163198" y="427912"/>
                      <a:pt x="163326" y="428040"/>
                      <a:pt x="163390" y="428233"/>
                    </a:cubicBezTo>
                    <a:lnTo>
                      <a:pt x="163711" y="428811"/>
                    </a:lnTo>
                    <a:lnTo>
                      <a:pt x="164868" y="429453"/>
                    </a:lnTo>
                    <a:lnTo>
                      <a:pt x="167565" y="429967"/>
                    </a:lnTo>
                    <a:lnTo>
                      <a:pt x="171290" y="424380"/>
                    </a:lnTo>
                    <a:lnTo>
                      <a:pt x="172767" y="422646"/>
                    </a:lnTo>
                    <a:cubicBezTo>
                      <a:pt x="172831" y="422518"/>
                      <a:pt x="172960" y="422454"/>
                      <a:pt x="173088" y="422390"/>
                    </a:cubicBezTo>
                    <a:lnTo>
                      <a:pt x="175144" y="421234"/>
                    </a:lnTo>
                    <a:cubicBezTo>
                      <a:pt x="175272" y="421169"/>
                      <a:pt x="175401" y="421105"/>
                      <a:pt x="175529" y="421105"/>
                    </a:cubicBezTo>
                    <a:lnTo>
                      <a:pt x="178483" y="420656"/>
                    </a:lnTo>
                    <a:cubicBezTo>
                      <a:pt x="178740" y="420591"/>
                      <a:pt x="178997" y="420656"/>
                      <a:pt x="179254" y="420784"/>
                    </a:cubicBezTo>
                    <a:lnTo>
                      <a:pt x="180410" y="421490"/>
                    </a:lnTo>
                    <a:cubicBezTo>
                      <a:pt x="180538" y="421555"/>
                      <a:pt x="180603" y="421619"/>
                      <a:pt x="180667" y="421747"/>
                    </a:cubicBezTo>
                    <a:lnTo>
                      <a:pt x="182016" y="423353"/>
                    </a:lnTo>
                    <a:cubicBezTo>
                      <a:pt x="182080" y="423417"/>
                      <a:pt x="182144" y="423481"/>
                      <a:pt x="182144" y="423609"/>
                    </a:cubicBezTo>
                    <a:lnTo>
                      <a:pt x="182979" y="425215"/>
                    </a:lnTo>
                    <a:lnTo>
                      <a:pt x="184456" y="422454"/>
                    </a:lnTo>
                    <a:cubicBezTo>
                      <a:pt x="184649" y="422133"/>
                      <a:pt x="184906" y="421940"/>
                      <a:pt x="185227" y="421876"/>
                    </a:cubicBezTo>
                    <a:lnTo>
                      <a:pt x="187732" y="421426"/>
                    </a:lnTo>
                    <a:cubicBezTo>
                      <a:pt x="187796" y="421426"/>
                      <a:pt x="187925" y="421426"/>
                      <a:pt x="187989" y="421426"/>
                    </a:cubicBezTo>
                    <a:lnTo>
                      <a:pt x="198329" y="421876"/>
                    </a:lnTo>
                    <a:lnTo>
                      <a:pt x="202054" y="421234"/>
                    </a:lnTo>
                    <a:lnTo>
                      <a:pt x="204366" y="420399"/>
                    </a:lnTo>
                    <a:cubicBezTo>
                      <a:pt x="204495" y="420335"/>
                      <a:pt x="204687" y="420335"/>
                      <a:pt x="204880" y="420335"/>
                    </a:cubicBezTo>
                    <a:lnTo>
                      <a:pt x="207385" y="420591"/>
                    </a:lnTo>
                    <a:cubicBezTo>
                      <a:pt x="207578" y="420591"/>
                      <a:pt x="207770" y="420656"/>
                      <a:pt x="207963" y="420784"/>
                    </a:cubicBezTo>
                    <a:lnTo>
                      <a:pt x="211174" y="423096"/>
                    </a:lnTo>
                    <a:lnTo>
                      <a:pt x="213679" y="425407"/>
                    </a:lnTo>
                    <a:lnTo>
                      <a:pt x="214193" y="425664"/>
                    </a:lnTo>
                    <a:lnTo>
                      <a:pt x="214385" y="425279"/>
                    </a:lnTo>
                    <a:lnTo>
                      <a:pt x="215028" y="417574"/>
                    </a:lnTo>
                    <a:cubicBezTo>
                      <a:pt x="215028" y="417381"/>
                      <a:pt x="215092" y="417253"/>
                      <a:pt x="215156" y="417124"/>
                    </a:cubicBezTo>
                    <a:lnTo>
                      <a:pt x="216055" y="415519"/>
                    </a:lnTo>
                    <a:cubicBezTo>
                      <a:pt x="216248" y="415133"/>
                      <a:pt x="216633" y="414941"/>
                      <a:pt x="217019" y="414941"/>
                    </a:cubicBezTo>
                    <a:lnTo>
                      <a:pt x="218689" y="414941"/>
                    </a:lnTo>
                    <a:lnTo>
                      <a:pt x="220744" y="413207"/>
                    </a:lnTo>
                    <a:lnTo>
                      <a:pt x="221386" y="407877"/>
                    </a:lnTo>
                    <a:lnTo>
                      <a:pt x="221258" y="406786"/>
                    </a:lnTo>
                    <a:lnTo>
                      <a:pt x="220359" y="405887"/>
                    </a:lnTo>
                    <a:cubicBezTo>
                      <a:pt x="220037" y="405566"/>
                      <a:pt x="219973" y="405181"/>
                      <a:pt x="220037" y="404795"/>
                    </a:cubicBezTo>
                    <a:lnTo>
                      <a:pt x="220487" y="403190"/>
                    </a:lnTo>
                    <a:cubicBezTo>
                      <a:pt x="220551" y="402933"/>
                      <a:pt x="220744" y="402676"/>
                      <a:pt x="220937" y="402548"/>
                    </a:cubicBezTo>
                    <a:lnTo>
                      <a:pt x="222285" y="401649"/>
                    </a:lnTo>
                    <a:cubicBezTo>
                      <a:pt x="222478" y="401520"/>
                      <a:pt x="222606" y="401456"/>
                      <a:pt x="222799" y="401456"/>
                    </a:cubicBezTo>
                    <a:lnTo>
                      <a:pt x="225753" y="401199"/>
                    </a:lnTo>
                    <a:lnTo>
                      <a:pt x="228451" y="401456"/>
                    </a:lnTo>
                    <a:lnTo>
                      <a:pt x="231662" y="401199"/>
                    </a:lnTo>
                    <a:lnTo>
                      <a:pt x="234873" y="400750"/>
                    </a:lnTo>
                    <a:lnTo>
                      <a:pt x="239305" y="398759"/>
                    </a:lnTo>
                    <a:lnTo>
                      <a:pt x="242388" y="397796"/>
                    </a:lnTo>
                    <a:cubicBezTo>
                      <a:pt x="242581" y="397732"/>
                      <a:pt x="242838" y="397732"/>
                      <a:pt x="243030" y="397796"/>
                    </a:cubicBezTo>
                    <a:lnTo>
                      <a:pt x="245535" y="398502"/>
                    </a:lnTo>
                    <a:cubicBezTo>
                      <a:pt x="245728" y="398567"/>
                      <a:pt x="245920" y="398631"/>
                      <a:pt x="246049" y="398823"/>
                    </a:cubicBezTo>
                    <a:lnTo>
                      <a:pt x="247654" y="400429"/>
                    </a:lnTo>
                    <a:lnTo>
                      <a:pt x="248746" y="401906"/>
                    </a:lnTo>
                    <a:lnTo>
                      <a:pt x="249388" y="402227"/>
                    </a:lnTo>
                    <a:lnTo>
                      <a:pt x="250223" y="401777"/>
                    </a:lnTo>
                    <a:lnTo>
                      <a:pt x="252857" y="400814"/>
                    </a:lnTo>
                    <a:cubicBezTo>
                      <a:pt x="252921" y="400814"/>
                      <a:pt x="252985" y="400750"/>
                      <a:pt x="253114" y="400750"/>
                    </a:cubicBezTo>
                    <a:lnTo>
                      <a:pt x="256325" y="400300"/>
                    </a:lnTo>
                    <a:lnTo>
                      <a:pt x="262041" y="398310"/>
                    </a:lnTo>
                    <a:cubicBezTo>
                      <a:pt x="262169" y="398246"/>
                      <a:pt x="262362" y="398246"/>
                      <a:pt x="262491" y="398246"/>
                    </a:cubicBezTo>
                    <a:lnTo>
                      <a:pt x="265702" y="398502"/>
                    </a:lnTo>
                    <a:cubicBezTo>
                      <a:pt x="265895" y="398502"/>
                      <a:pt x="266151" y="398567"/>
                      <a:pt x="266280" y="398695"/>
                    </a:cubicBezTo>
                    <a:lnTo>
                      <a:pt x="268271" y="400108"/>
                    </a:lnTo>
                    <a:lnTo>
                      <a:pt x="268399" y="399016"/>
                    </a:lnTo>
                    <a:cubicBezTo>
                      <a:pt x="268399" y="398823"/>
                      <a:pt x="268464" y="398695"/>
                      <a:pt x="268592" y="398502"/>
                    </a:cubicBezTo>
                    <a:lnTo>
                      <a:pt x="269748" y="396705"/>
                    </a:lnTo>
                    <a:cubicBezTo>
                      <a:pt x="269941" y="396448"/>
                      <a:pt x="270198" y="396255"/>
                      <a:pt x="270455" y="396191"/>
                    </a:cubicBezTo>
                    <a:lnTo>
                      <a:pt x="272510" y="395741"/>
                    </a:lnTo>
                    <a:cubicBezTo>
                      <a:pt x="272767" y="395677"/>
                      <a:pt x="273088" y="395741"/>
                      <a:pt x="273280" y="395870"/>
                    </a:cubicBezTo>
                    <a:lnTo>
                      <a:pt x="275336" y="397026"/>
                    </a:lnTo>
                    <a:cubicBezTo>
                      <a:pt x="275528" y="397090"/>
                      <a:pt x="275657" y="397282"/>
                      <a:pt x="275721" y="397411"/>
                    </a:cubicBezTo>
                    <a:lnTo>
                      <a:pt x="276877" y="399209"/>
                    </a:lnTo>
                    <a:lnTo>
                      <a:pt x="277584" y="400044"/>
                    </a:lnTo>
                    <a:lnTo>
                      <a:pt x="278868" y="400044"/>
                    </a:lnTo>
                    <a:lnTo>
                      <a:pt x="280281" y="399851"/>
                    </a:lnTo>
                    <a:cubicBezTo>
                      <a:pt x="280410" y="399851"/>
                      <a:pt x="280538" y="399851"/>
                      <a:pt x="280666" y="399851"/>
                    </a:cubicBezTo>
                    <a:lnTo>
                      <a:pt x="281823" y="400108"/>
                    </a:lnTo>
                    <a:cubicBezTo>
                      <a:pt x="282079" y="400172"/>
                      <a:pt x="282272" y="400300"/>
                      <a:pt x="282465" y="400493"/>
                    </a:cubicBezTo>
                    <a:lnTo>
                      <a:pt x="284135" y="402355"/>
                    </a:lnTo>
                    <a:lnTo>
                      <a:pt x="286640" y="403383"/>
                    </a:lnTo>
                    <a:cubicBezTo>
                      <a:pt x="286704" y="403447"/>
                      <a:pt x="286832" y="403447"/>
                      <a:pt x="286896" y="403511"/>
                    </a:cubicBezTo>
                    <a:lnTo>
                      <a:pt x="287796" y="404217"/>
                    </a:lnTo>
                    <a:cubicBezTo>
                      <a:pt x="288052" y="404410"/>
                      <a:pt x="288181" y="404603"/>
                      <a:pt x="288245" y="404924"/>
                    </a:cubicBezTo>
                    <a:lnTo>
                      <a:pt x="288502" y="406080"/>
                    </a:lnTo>
                    <a:cubicBezTo>
                      <a:pt x="288502" y="406208"/>
                      <a:pt x="288502" y="406336"/>
                      <a:pt x="288502" y="406401"/>
                    </a:cubicBezTo>
                    <a:lnTo>
                      <a:pt x="288374" y="407364"/>
                    </a:lnTo>
                    <a:lnTo>
                      <a:pt x="291456" y="404924"/>
                    </a:lnTo>
                    <a:cubicBezTo>
                      <a:pt x="291585" y="404795"/>
                      <a:pt x="291777" y="404731"/>
                      <a:pt x="291906" y="404731"/>
                    </a:cubicBezTo>
                    <a:lnTo>
                      <a:pt x="293961" y="404282"/>
                    </a:lnTo>
                    <a:cubicBezTo>
                      <a:pt x="294218" y="404217"/>
                      <a:pt x="294475" y="404282"/>
                      <a:pt x="294732" y="404346"/>
                    </a:cubicBezTo>
                    <a:lnTo>
                      <a:pt x="296081" y="405052"/>
                    </a:lnTo>
                    <a:lnTo>
                      <a:pt x="298714" y="406978"/>
                    </a:lnTo>
                    <a:lnTo>
                      <a:pt x="299485" y="406978"/>
                    </a:lnTo>
                    <a:cubicBezTo>
                      <a:pt x="299806" y="406978"/>
                      <a:pt x="300127" y="407107"/>
                      <a:pt x="300319" y="407364"/>
                    </a:cubicBezTo>
                    <a:cubicBezTo>
                      <a:pt x="300512" y="407621"/>
                      <a:pt x="300641" y="407942"/>
                      <a:pt x="300576" y="408263"/>
                    </a:cubicBezTo>
                    <a:lnTo>
                      <a:pt x="300191" y="412051"/>
                    </a:lnTo>
                    <a:lnTo>
                      <a:pt x="300512" y="412372"/>
                    </a:lnTo>
                    <a:lnTo>
                      <a:pt x="301476" y="413785"/>
                    </a:lnTo>
                    <a:lnTo>
                      <a:pt x="301989" y="414170"/>
                    </a:lnTo>
                    <a:lnTo>
                      <a:pt x="303659" y="413592"/>
                    </a:lnTo>
                    <a:lnTo>
                      <a:pt x="304494" y="412758"/>
                    </a:lnTo>
                    <a:lnTo>
                      <a:pt x="306485" y="409226"/>
                    </a:lnTo>
                    <a:cubicBezTo>
                      <a:pt x="306549" y="409098"/>
                      <a:pt x="306678" y="408969"/>
                      <a:pt x="306806" y="408841"/>
                    </a:cubicBezTo>
                    <a:lnTo>
                      <a:pt x="308605" y="407492"/>
                    </a:lnTo>
                    <a:cubicBezTo>
                      <a:pt x="308926" y="407235"/>
                      <a:pt x="309311" y="407235"/>
                      <a:pt x="309632" y="407300"/>
                    </a:cubicBezTo>
                    <a:lnTo>
                      <a:pt x="311687" y="408006"/>
                    </a:lnTo>
                    <a:lnTo>
                      <a:pt x="321129" y="409290"/>
                    </a:lnTo>
                    <a:lnTo>
                      <a:pt x="322028" y="408712"/>
                    </a:lnTo>
                    <a:lnTo>
                      <a:pt x="321835" y="403190"/>
                    </a:lnTo>
                    <a:cubicBezTo>
                      <a:pt x="321835" y="402997"/>
                      <a:pt x="321899" y="402805"/>
                      <a:pt x="321964" y="402612"/>
                    </a:cubicBezTo>
                    <a:lnTo>
                      <a:pt x="323120" y="400300"/>
                    </a:lnTo>
                    <a:cubicBezTo>
                      <a:pt x="323248" y="400044"/>
                      <a:pt x="323441" y="399851"/>
                      <a:pt x="323762" y="399722"/>
                    </a:cubicBezTo>
                    <a:lnTo>
                      <a:pt x="325560" y="399016"/>
                    </a:lnTo>
                    <a:cubicBezTo>
                      <a:pt x="325817" y="398952"/>
                      <a:pt x="326074" y="398888"/>
                      <a:pt x="326267" y="399016"/>
                    </a:cubicBezTo>
                    <a:lnTo>
                      <a:pt x="328579" y="399722"/>
                    </a:lnTo>
                    <a:cubicBezTo>
                      <a:pt x="329028" y="399851"/>
                      <a:pt x="329350" y="400236"/>
                      <a:pt x="329414" y="400686"/>
                    </a:cubicBezTo>
                    <a:lnTo>
                      <a:pt x="329542" y="401777"/>
                    </a:lnTo>
                    <a:lnTo>
                      <a:pt x="330056" y="401970"/>
                    </a:lnTo>
                    <a:lnTo>
                      <a:pt x="331662" y="401970"/>
                    </a:lnTo>
                    <a:lnTo>
                      <a:pt x="336671" y="399337"/>
                    </a:lnTo>
                    <a:cubicBezTo>
                      <a:pt x="336735" y="399273"/>
                      <a:pt x="336864" y="399273"/>
                      <a:pt x="336928" y="399273"/>
                    </a:cubicBezTo>
                    <a:lnTo>
                      <a:pt x="338726" y="398823"/>
                    </a:lnTo>
                    <a:cubicBezTo>
                      <a:pt x="339048" y="398759"/>
                      <a:pt x="339369" y="398823"/>
                      <a:pt x="339626" y="398952"/>
                    </a:cubicBezTo>
                    <a:lnTo>
                      <a:pt x="340974" y="399851"/>
                    </a:lnTo>
                    <a:cubicBezTo>
                      <a:pt x="341103" y="399915"/>
                      <a:pt x="341167" y="399979"/>
                      <a:pt x="341231" y="400108"/>
                    </a:cubicBezTo>
                    <a:lnTo>
                      <a:pt x="342708" y="401906"/>
                    </a:lnTo>
                    <a:lnTo>
                      <a:pt x="344378" y="401777"/>
                    </a:lnTo>
                    <a:lnTo>
                      <a:pt x="344250" y="400429"/>
                    </a:lnTo>
                    <a:lnTo>
                      <a:pt x="343608" y="397347"/>
                    </a:lnTo>
                    <a:cubicBezTo>
                      <a:pt x="343543" y="396897"/>
                      <a:pt x="343672" y="396448"/>
                      <a:pt x="343993" y="396191"/>
                    </a:cubicBezTo>
                    <a:lnTo>
                      <a:pt x="346048" y="394586"/>
                    </a:lnTo>
                    <a:cubicBezTo>
                      <a:pt x="346305" y="394393"/>
                      <a:pt x="346626" y="394329"/>
                      <a:pt x="346883" y="394329"/>
                    </a:cubicBezTo>
                    <a:lnTo>
                      <a:pt x="348489" y="394586"/>
                    </a:lnTo>
                    <a:lnTo>
                      <a:pt x="351443" y="395292"/>
                    </a:lnTo>
                    <a:lnTo>
                      <a:pt x="352728" y="395292"/>
                    </a:lnTo>
                    <a:lnTo>
                      <a:pt x="354012" y="394842"/>
                    </a:lnTo>
                    <a:lnTo>
                      <a:pt x="354269" y="394008"/>
                    </a:lnTo>
                    <a:lnTo>
                      <a:pt x="354269" y="392145"/>
                    </a:lnTo>
                    <a:lnTo>
                      <a:pt x="354526" y="390155"/>
                    </a:lnTo>
                    <a:cubicBezTo>
                      <a:pt x="354590" y="389705"/>
                      <a:pt x="354976" y="389256"/>
                      <a:pt x="355425" y="389192"/>
                    </a:cubicBezTo>
                    <a:lnTo>
                      <a:pt x="359471" y="388357"/>
                    </a:lnTo>
                    <a:lnTo>
                      <a:pt x="362683" y="385596"/>
                    </a:lnTo>
                    <a:cubicBezTo>
                      <a:pt x="362939" y="385339"/>
                      <a:pt x="363325" y="385275"/>
                      <a:pt x="363710" y="385339"/>
                    </a:cubicBezTo>
                    <a:lnTo>
                      <a:pt x="365509" y="385788"/>
                    </a:lnTo>
                    <a:lnTo>
                      <a:pt x="370647" y="387779"/>
                    </a:lnTo>
                    <a:lnTo>
                      <a:pt x="374886" y="387394"/>
                    </a:lnTo>
                    <a:lnTo>
                      <a:pt x="376363" y="386495"/>
                    </a:lnTo>
                    <a:lnTo>
                      <a:pt x="377840" y="385018"/>
                    </a:lnTo>
                    <a:lnTo>
                      <a:pt x="379381" y="383990"/>
                    </a:lnTo>
                    <a:cubicBezTo>
                      <a:pt x="379574" y="383862"/>
                      <a:pt x="379895" y="383798"/>
                      <a:pt x="380152" y="383798"/>
                    </a:cubicBezTo>
                    <a:lnTo>
                      <a:pt x="382207" y="384055"/>
                    </a:lnTo>
                    <a:cubicBezTo>
                      <a:pt x="382400" y="384055"/>
                      <a:pt x="382593" y="384119"/>
                      <a:pt x="382721" y="384247"/>
                    </a:cubicBezTo>
                    <a:lnTo>
                      <a:pt x="384134" y="385275"/>
                    </a:lnTo>
                    <a:lnTo>
                      <a:pt x="384969" y="385532"/>
                    </a:lnTo>
                    <a:lnTo>
                      <a:pt x="385226" y="385339"/>
                    </a:lnTo>
                    <a:lnTo>
                      <a:pt x="386253" y="383091"/>
                    </a:lnTo>
                    <a:cubicBezTo>
                      <a:pt x="386318" y="383027"/>
                      <a:pt x="386318" y="382899"/>
                      <a:pt x="386382" y="382835"/>
                    </a:cubicBezTo>
                    <a:lnTo>
                      <a:pt x="388180" y="380523"/>
                    </a:lnTo>
                    <a:cubicBezTo>
                      <a:pt x="388244" y="380459"/>
                      <a:pt x="388309" y="380395"/>
                      <a:pt x="388373" y="380330"/>
                    </a:cubicBezTo>
                    <a:lnTo>
                      <a:pt x="390878" y="378276"/>
                    </a:lnTo>
                    <a:cubicBezTo>
                      <a:pt x="391006" y="378147"/>
                      <a:pt x="391199" y="378083"/>
                      <a:pt x="391392" y="378019"/>
                    </a:cubicBezTo>
                    <a:lnTo>
                      <a:pt x="395566" y="377248"/>
                    </a:lnTo>
                    <a:lnTo>
                      <a:pt x="396016" y="376028"/>
                    </a:lnTo>
                    <a:cubicBezTo>
                      <a:pt x="396080" y="375836"/>
                      <a:pt x="396209" y="375643"/>
                      <a:pt x="396401" y="375514"/>
                    </a:cubicBezTo>
                    <a:lnTo>
                      <a:pt x="398007" y="374359"/>
                    </a:lnTo>
                    <a:cubicBezTo>
                      <a:pt x="398135" y="374294"/>
                      <a:pt x="398264" y="374230"/>
                      <a:pt x="398392" y="374166"/>
                    </a:cubicBezTo>
                    <a:lnTo>
                      <a:pt x="399548" y="373845"/>
                    </a:lnTo>
                    <a:lnTo>
                      <a:pt x="399099" y="373139"/>
                    </a:lnTo>
                    <a:cubicBezTo>
                      <a:pt x="398970" y="373010"/>
                      <a:pt x="398906" y="372818"/>
                      <a:pt x="398906" y="372625"/>
                    </a:cubicBezTo>
                    <a:lnTo>
                      <a:pt x="398649" y="370827"/>
                    </a:lnTo>
                    <a:cubicBezTo>
                      <a:pt x="398649" y="370634"/>
                      <a:pt x="398649" y="370442"/>
                      <a:pt x="398713" y="370249"/>
                    </a:cubicBezTo>
                    <a:lnTo>
                      <a:pt x="399613" y="368194"/>
                    </a:lnTo>
                    <a:cubicBezTo>
                      <a:pt x="399741" y="367809"/>
                      <a:pt x="400126" y="367552"/>
                      <a:pt x="400512" y="367552"/>
                    </a:cubicBezTo>
                    <a:lnTo>
                      <a:pt x="403723" y="367103"/>
                    </a:lnTo>
                    <a:lnTo>
                      <a:pt x="410145" y="366846"/>
                    </a:lnTo>
                    <a:lnTo>
                      <a:pt x="410852" y="366396"/>
                    </a:lnTo>
                    <a:lnTo>
                      <a:pt x="411237" y="364341"/>
                    </a:lnTo>
                    <a:cubicBezTo>
                      <a:pt x="411237" y="364277"/>
                      <a:pt x="411301" y="364149"/>
                      <a:pt x="411301" y="364085"/>
                    </a:cubicBezTo>
                    <a:lnTo>
                      <a:pt x="412458" y="361580"/>
                    </a:lnTo>
                    <a:cubicBezTo>
                      <a:pt x="412522" y="361452"/>
                      <a:pt x="412586" y="361388"/>
                      <a:pt x="412650" y="361323"/>
                    </a:cubicBezTo>
                    <a:lnTo>
                      <a:pt x="413806" y="360039"/>
                    </a:lnTo>
                    <a:lnTo>
                      <a:pt x="413421" y="359076"/>
                    </a:lnTo>
                    <a:lnTo>
                      <a:pt x="411494" y="356957"/>
                    </a:lnTo>
                    <a:cubicBezTo>
                      <a:pt x="411301" y="356764"/>
                      <a:pt x="411237" y="356508"/>
                      <a:pt x="411237" y="356315"/>
                    </a:cubicBezTo>
                    <a:lnTo>
                      <a:pt x="410980" y="353554"/>
                    </a:lnTo>
                    <a:cubicBezTo>
                      <a:pt x="410916" y="353104"/>
                      <a:pt x="411173" y="352655"/>
                      <a:pt x="411623" y="352462"/>
                    </a:cubicBezTo>
                    <a:lnTo>
                      <a:pt x="413935" y="351306"/>
                    </a:lnTo>
                    <a:cubicBezTo>
                      <a:pt x="414127" y="351242"/>
                      <a:pt x="414320" y="351178"/>
                      <a:pt x="414513" y="351178"/>
                    </a:cubicBezTo>
                    <a:lnTo>
                      <a:pt x="417917" y="351435"/>
                    </a:lnTo>
                    <a:lnTo>
                      <a:pt x="424596" y="352334"/>
                    </a:lnTo>
                    <a:cubicBezTo>
                      <a:pt x="424725" y="352334"/>
                      <a:pt x="424789" y="352398"/>
                      <a:pt x="424917" y="352398"/>
                    </a:cubicBezTo>
                    <a:lnTo>
                      <a:pt x="428321" y="354003"/>
                    </a:lnTo>
                    <a:cubicBezTo>
                      <a:pt x="428642" y="354132"/>
                      <a:pt x="428835" y="354388"/>
                      <a:pt x="428964" y="354710"/>
                    </a:cubicBezTo>
                    <a:lnTo>
                      <a:pt x="429863" y="357920"/>
                    </a:lnTo>
                    <a:cubicBezTo>
                      <a:pt x="429863" y="357984"/>
                      <a:pt x="429927" y="358049"/>
                      <a:pt x="429927" y="358177"/>
                    </a:cubicBezTo>
                    <a:lnTo>
                      <a:pt x="430120" y="361580"/>
                    </a:lnTo>
                    <a:lnTo>
                      <a:pt x="430633" y="362608"/>
                    </a:lnTo>
                    <a:lnTo>
                      <a:pt x="435772" y="359782"/>
                    </a:lnTo>
                    <a:cubicBezTo>
                      <a:pt x="435836" y="359718"/>
                      <a:pt x="435900" y="359718"/>
                      <a:pt x="435964" y="359718"/>
                    </a:cubicBezTo>
                    <a:lnTo>
                      <a:pt x="439625" y="358562"/>
                    </a:lnTo>
                    <a:cubicBezTo>
                      <a:pt x="440010" y="358434"/>
                      <a:pt x="440460" y="358562"/>
                      <a:pt x="440781" y="358819"/>
                    </a:cubicBezTo>
                    <a:lnTo>
                      <a:pt x="442580" y="360617"/>
                    </a:lnTo>
                    <a:cubicBezTo>
                      <a:pt x="442901" y="360938"/>
                      <a:pt x="442965" y="361323"/>
                      <a:pt x="442901" y="361709"/>
                    </a:cubicBezTo>
                    <a:lnTo>
                      <a:pt x="442451" y="363314"/>
                    </a:lnTo>
                    <a:cubicBezTo>
                      <a:pt x="442451" y="363378"/>
                      <a:pt x="442387" y="363507"/>
                      <a:pt x="442323" y="363571"/>
                    </a:cubicBezTo>
                    <a:lnTo>
                      <a:pt x="441423" y="365176"/>
                    </a:lnTo>
                    <a:lnTo>
                      <a:pt x="441231" y="365818"/>
                    </a:lnTo>
                    <a:lnTo>
                      <a:pt x="441616" y="366332"/>
                    </a:lnTo>
                    <a:lnTo>
                      <a:pt x="442772" y="366589"/>
                    </a:lnTo>
                    <a:lnTo>
                      <a:pt x="444314" y="365561"/>
                    </a:lnTo>
                    <a:lnTo>
                      <a:pt x="447653" y="361773"/>
                    </a:lnTo>
                    <a:lnTo>
                      <a:pt x="448874" y="360168"/>
                    </a:lnTo>
                    <a:lnTo>
                      <a:pt x="450415" y="356443"/>
                    </a:lnTo>
                    <a:cubicBezTo>
                      <a:pt x="450479" y="356379"/>
                      <a:pt x="450479" y="356251"/>
                      <a:pt x="450543" y="356186"/>
                    </a:cubicBezTo>
                    <a:lnTo>
                      <a:pt x="451892" y="354388"/>
                    </a:lnTo>
                    <a:cubicBezTo>
                      <a:pt x="452085" y="354196"/>
                      <a:pt x="452277" y="354003"/>
                      <a:pt x="452534" y="353939"/>
                    </a:cubicBezTo>
                    <a:lnTo>
                      <a:pt x="454590" y="353490"/>
                    </a:lnTo>
                    <a:cubicBezTo>
                      <a:pt x="454975" y="353425"/>
                      <a:pt x="455360" y="353554"/>
                      <a:pt x="455617" y="353811"/>
                    </a:cubicBezTo>
                    <a:lnTo>
                      <a:pt x="456966" y="355159"/>
                    </a:lnTo>
                    <a:cubicBezTo>
                      <a:pt x="457030" y="355223"/>
                      <a:pt x="457094" y="355287"/>
                      <a:pt x="457159" y="355416"/>
                    </a:cubicBezTo>
                    <a:lnTo>
                      <a:pt x="459342" y="359076"/>
                    </a:lnTo>
                    <a:lnTo>
                      <a:pt x="461590" y="360810"/>
                    </a:lnTo>
                    <a:lnTo>
                      <a:pt x="462682" y="360296"/>
                    </a:lnTo>
                    <a:lnTo>
                      <a:pt x="465893" y="354902"/>
                    </a:lnTo>
                    <a:cubicBezTo>
                      <a:pt x="466150" y="354517"/>
                      <a:pt x="466600" y="354324"/>
                      <a:pt x="467050" y="354388"/>
                    </a:cubicBezTo>
                    <a:cubicBezTo>
                      <a:pt x="467499" y="354453"/>
                      <a:pt x="467884" y="354774"/>
                      <a:pt x="468013" y="355223"/>
                    </a:cubicBezTo>
                    <a:lnTo>
                      <a:pt x="468719" y="357728"/>
                    </a:lnTo>
                    <a:lnTo>
                      <a:pt x="469169" y="362929"/>
                    </a:lnTo>
                    <a:lnTo>
                      <a:pt x="469683" y="364020"/>
                    </a:lnTo>
                    <a:lnTo>
                      <a:pt x="470582" y="364149"/>
                    </a:lnTo>
                    <a:lnTo>
                      <a:pt x="472316" y="363378"/>
                    </a:lnTo>
                    <a:lnTo>
                      <a:pt x="475784" y="361002"/>
                    </a:lnTo>
                    <a:cubicBezTo>
                      <a:pt x="476169" y="360746"/>
                      <a:pt x="476619" y="360746"/>
                      <a:pt x="477004" y="360938"/>
                    </a:cubicBezTo>
                    <a:lnTo>
                      <a:pt x="482721" y="364149"/>
                    </a:lnTo>
                    <a:lnTo>
                      <a:pt x="488051" y="366268"/>
                    </a:lnTo>
                    <a:lnTo>
                      <a:pt x="493189" y="365883"/>
                    </a:lnTo>
                    <a:lnTo>
                      <a:pt x="499162" y="361837"/>
                    </a:lnTo>
                    <a:lnTo>
                      <a:pt x="506548" y="351499"/>
                    </a:lnTo>
                    <a:cubicBezTo>
                      <a:pt x="506613" y="351435"/>
                      <a:pt x="506677" y="351306"/>
                      <a:pt x="506805" y="351242"/>
                    </a:cubicBezTo>
                    <a:lnTo>
                      <a:pt x="508860" y="349637"/>
                    </a:lnTo>
                    <a:cubicBezTo>
                      <a:pt x="508925" y="349573"/>
                      <a:pt x="509053" y="349508"/>
                      <a:pt x="509117" y="349508"/>
                    </a:cubicBezTo>
                    <a:lnTo>
                      <a:pt x="511301" y="348609"/>
                    </a:lnTo>
                    <a:lnTo>
                      <a:pt x="511622" y="346747"/>
                    </a:lnTo>
                    <a:lnTo>
                      <a:pt x="510916" y="344564"/>
                    </a:lnTo>
                    <a:lnTo>
                      <a:pt x="509310" y="342959"/>
                    </a:lnTo>
                    <a:cubicBezTo>
                      <a:pt x="509182" y="342830"/>
                      <a:pt x="509053" y="342638"/>
                      <a:pt x="508989" y="342381"/>
                    </a:cubicBezTo>
                    <a:lnTo>
                      <a:pt x="507897" y="337693"/>
                    </a:lnTo>
                    <a:lnTo>
                      <a:pt x="505135" y="334932"/>
                    </a:lnTo>
                    <a:lnTo>
                      <a:pt x="502309" y="332749"/>
                    </a:lnTo>
                    <a:cubicBezTo>
                      <a:pt x="502117" y="332620"/>
                      <a:pt x="501988" y="332428"/>
                      <a:pt x="501924" y="332235"/>
                    </a:cubicBezTo>
                    <a:lnTo>
                      <a:pt x="500768" y="329281"/>
                    </a:lnTo>
                    <a:cubicBezTo>
                      <a:pt x="500768" y="329217"/>
                      <a:pt x="500704" y="329089"/>
                      <a:pt x="500704" y="329025"/>
                    </a:cubicBezTo>
                    <a:lnTo>
                      <a:pt x="499997" y="324209"/>
                    </a:lnTo>
                    <a:lnTo>
                      <a:pt x="498648" y="319585"/>
                    </a:lnTo>
                    <a:lnTo>
                      <a:pt x="497685" y="314192"/>
                    </a:lnTo>
                    <a:cubicBezTo>
                      <a:pt x="497685" y="314063"/>
                      <a:pt x="497685" y="313999"/>
                      <a:pt x="497685" y="313870"/>
                    </a:cubicBezTo>
                    <a:lnTo>
                      <a:pt x="498392" y="308156"/>
                    </a:lnTo>
                    <a:cubicBezTo>
                      <a:pt x="498392" y="308027"/>
                      <a:pt x="498456" y="307899"/>
                      <a:pt x="498520" y="307770"/>
                    </a:cubicBezTo>
                    <a:lnTo>
                      <a:pt x="501217" y="302890"/>
                    </a:lnTo>
                    <a:lnTo>
                      <a:pt x="501603" y="301477"/>
                    </a:lnTo>
                    <a:lnTo>
                      <a:pt x="501217" y="299872"/>
                    </a:lnTo>
                    <a:lnTo>
                      <a:pt x="499291" y="296597"/>
                    </a:lnTo>
                    <a:cubicBezTo>
                      <a:pt x="499226" y="296533"/>
                      <a:pt x="499226" y="296469"/>
                      <a:pt x="499162" y="296340"/>
                    </a:cubicBezTo>
                    <a:lnTo>
                      <a:pt x="498456" y="294286"/>
                    </a:lnTo>
                    <a:cubicBezTo>
                      <a:pt x="498392" y="294093"/>
                      <a:pt x="498392" y="293900"/>
                      <a:pt x="498392" y="293708"/>
                    </a:cubicBezTo>
                    <a:lnTo>
                      <a:pt x="498648" y="292552"/>
                    </a:lnTo>
                    <a:cubicBezTo>
                      <a:pt x="498648" y="292488"/>
                      <a:pt x="498713" y="292359"/>
                      <a:pt x="498713" y="292295"/>
                    </a:cubicBezTo>
                    <a:lnTo>
                      <a:pt x="499548" y="290433"/>
                    </a:lnTo>
                    <a:lnTo>
                      <a:pt x="499548" y="289662"/>
                    </a:lnTo>
                    <a:lnTo>
                      <a:pt x="499291" y="289341"/>
                    </a:lnTo>
                    <a:lnTo>
                      <a:pt x="497749" y="288763"/>
                    </a:lnTo>
                    <a:cubicBezTo>
                      <a:pt x="497621" y="288699"/>
                      <a:pt x="497428" y="288635"/>
                      <a:pt x="497364" y="288507"/>
                    </a:cubicBezTo>
                    <a:lnTo>
                      <a:pt x="496657" y="287800"/>
                    </a:lnTo>
                    <a:cubicBezTo>
                      <a:pt x="496529" y="287672"/>
                      <a:pt x="496401" y="287479"/>
                      <a:pt x="496336" y="287222"/>
                    </a:cubicBezTo>
                    <a:lnTo>
                      <a:pt x="495245" y="282149"/>
                    </a:lnTo>
                    <a:lnTo>
                      <a:pt x="494345" y="280480"/>
                    </a:lnTo>
                    <a:lnTo>
                      <a:pt x="493061" y="279581"/>
                    </a:lnTo>
                    <a:cubicBezTo>
                      <a:pt x="492932" y="279709"/>
                      <a:pt x="492868" y="279774"/>
                      <a:pt x="492740" y="279838"/>
                    </a:cubicBezTo>
                    <a:cubicBezTo>
                      <a:pt x="492354" y="280030"/>
                      <a:pt x="491841" y="279966"/>
                      <a:pt x="491519" y="279645"/>
                    </a:cubicBezTo>
                    <a:lnTo>
                      <a:pt x="489015" y="277334"/>
                    </a:lnTo>
                    <a:lnTo>
                      <a:pt x="487794" y="275857"/>
                    </a:lnTo>
                    <a:cubicBezTo>
                      <a:pt x="487666" y="275728"/>
                      <a:pt x="487602" y="275600"/>
                      <a:pt x="487538" y="275407"/>
                    </a:cubicBezTo>
                    <a:lnTo>
                      <a:pt x="487088" y="273609"/>
                    </a:lnTo>
                    <a:cubicBezTo>
                      <a:pt x="487088" y="273481"/>
                      <a:pt x="487024" y="273352"/>
                      <a:pt x="487088" y="273224"/>
                    </a:cubicBezTo>
                    <a:lnTo>
                      <a:pt x="487345" y="271169"/>
                    </a:lnTo>
                    <a:cubicBezTo>
                      <a:pt x="487345" y="270977"/>
                      <a:pt x="487473" y="270720"/>
                      <a:pt x="487602" y="270591"/>
                    </a:cubicBezTo>
                    <a:lnTo>
                      <a:pt x="488501" y="269435"/>
                    </a:lnTo>
                    <a:cubicBezTo>
                      <a:pt x="488565" y="269307"/>
                      <a:pt x="488694" y="269243"/>
                      <a:pt x="488822" y="269179"/>
                    </a:cubicBezTo>
                    <a:lnTo>
                      <a:pt x="489721" y="268665"/>
                    </a:lnTo>
                    <a:lnTo>
                      <a:pt x="490171" y="267959"/>
                    </a:lnTo>
                    <a:lnTo>
                      <a:pt x="490363" y="266610"/>
                    </a:lnTo>
                    <a:lnTo>
                      <a:pt x="490107" y="262051"/>
                    </a:lnTo>
                    <a:cubicBezTo>
                      <a:pt x="490107" y="261923"/>
                      <a:pt x="490107" y="261794"/>
                      <a:pt x="490171" y="261666"/>
                    </a:cubicBezTo>
                    <a:lnTo>
                      <a:pt x="491263" y="257685"/>
                    </a:lnTo>
                    <a:lnTo>
                      <a:pt x="491712" y="249144"/>
                    </a:lnTo>
                    <a:lnTo>
                      <a:pt x="492419" y="245741"/>
                    </a:lnTo>
                    <a:cubicBezTo>
                      <a:pt x="492419" y="245613"/>
                      <a:pt x="492483" y="245484"/>
                      <a:pt x="492547" y="245356"/>
                    </a:cubicBezTo>
                    <a:lnTo>
                      <a:pt x="494153" y="242851"/>
                    </a:lnTo>
                    <a:lnTo>
                      <a:pt x="495116" y="240668"/>
                    </a:lnTo>
                    <a:lnTo>
                      <a:pt x="495566" y="234054"/>
                    </a:lnTo>
                    <a:cubicBezTo>
                      <a:pt x="495566" y="233990"/>
                      <a:pt x="495566" y="233862"/>
                      <a:pt x="495630" y="233798"/>
                    </a:cubicBezTo>
                    <a:lnTo>
                      <a:pt x="496401" y="231293"/>
                    </a:lnTo>
                    <a:lnTo>
                      <a:pt x="495951" y="230330"/>
                    </a:lnTo>
                    <a:cubicBezTo>
                      <a:pt x="495823" y="230073"/>
                      <a:pt x="495823" y="229688"/>
                      <a:pt x="495887" y="229431"/>
                    </a:cubicBezTo>
                    <a:lnTo>
                      <a:pt x="496529" y="227826"/>
                    </a:lnTo>
                    <a:lnTo>
                      <a:pt x="496529" y="226221"/>
                    </a:lnTo>
                    <a:lnTo>
                      <a:pt x="494795" y="222817"/>
                    </a:lnTo>
                    <a:cubicBezTo>
                      <a:pt x="494731" y="222753"/>
                      <a:pt x="494731" y="222625"/>
                      <a:pt x="494666" y="222560"/>
                    </a:cubicBezTo>
                    <a:lnTo>
                      <a:pt x="494410" y="221405"/>
                    </a:lnTo>
                    <a:cubicBezTo>
                      <a:pt x="494410" y="221276"/>
                      <a:pt x="494410" y="221212"/>
                      <a:pt x="494410" y="221083"/>
                    </a:cubicBezTo>
                    <a:lnTo>
                      <a:pt x="494666" y="217680"/>
                    </a:lnTo>
                    <a:lnTo>
                      <a:pt x="495566" y="211644"/>
                    </a:lnTo>
                    <a:lnTo>
                      <a:pt x="497621" y="205673"/>
                    </a:lnTo>
                    <a:lnTo>
                      <a:pt x="497813" y="202847"/>
                    </a:lnTo>
                    <a:lnTo>
                      <a:pt x="497557" y="196105"/>
                    </a:lnTo>
                    <a:cubicBezTo>
                      <a:pt x="497557" y="195976"/>
                      <a:pt x="497557" y="195912"/>
                      <a:pt x="497621" y="195784"/>
                    </a:cubicBezTo>
                    <a:lnTo>
                      <a:pt x="497878" y="194885"/>
                    </a:lnTo>
                    <a:cubicBezTo>
                      <a:pt x="497942" y="194692"/>
                      <a:pt x="498006" y="194564"/>
                      <a:pt x="498135" y="194435"/>
                    </a:cubicBezTo>
                    <a:lnTo>
                      <a:pt x="499483" y="192894"/>
                    </a:lnTo>
                    <a:lnTo>
                      <a:pt x="499612" y="191931"/>
                    </a:lnTo>
                    <a:lnTo>
                      <a:pt x="499355" y="191289"/>
                    </a:lnTo>
                    <a:lnTo>
                      <a:pt x="496529" y="188271"/>
                    </a:lnTo>
                    <a:lnTo>
                      <a:pt x="495501" y="186730"/>
                    </a:lnTo>
                    <a:cubicBezTo>
                      <a:pt x="495437" y="186601"/>
                      <a:pt x="495373" y="186537"/>
                      <a:pt x="495373" y="186409"/>
                    </a:cubicBezTo>
                    <a:lnTo>
                      <a:pt x="494923" y="184803"/>
                    </a:lnTo>
                    <a:lnTo>
                      <a:pt x="494410" y="181721"/>
                    </a:lnTo>
                    <a:lnTo>
                      <a:pt x="494410" y="179731"/>
                    </a:lnTo>
                    <a:cubicBezTo>
                      <a:pt x="494410" y="179666"/>
                      <a:pt x="494410" y="179538"/>
                      <a:pt x="494474" y="179474"/>
                    </a:cubicBezTo>
                    <a:lnTo>
                      <a:pt x="494923" y="177676"/>
                    </a:lnTo>
                    <a:lnTo>
                      <a:pt x="496336" y="173887"/>
                    </a:lnTo>
                    <a:lnTo>
                      <a:pt x="496465" y="172860"/>
                    </a:lnTo>
                    <a:lnTo>
                      <a:pt x="496272" y="169328"/>
                    </a:lnTo>
                    <a:lnTo>
                      <a:pt x="495823" y="166824"/>
                    </a:lnTo>
                    <a:lnTo>
                      <a:pt x="494988" y="164641"/>
                    </a:lnTo>
                    <a:lnTo>
                      <a:pt x="493510" y="162329"/>
                    </a:lnTo>
                    <a:cubicBezTo>
                      <a:pt x="493446" y="162201"/>
                      <a:pt x="493382" y="162072"/>
                      <a:pt x="493382" y="161944"/>
                    </a:cubicBezTo>
                    <a:lnTo>
                      <a:pt x="492033" y="156036"/>
                    </a:lnTo>
                    <a:cubicBezTo>
                      <a:pt x="491969" y="155844"/>
                      <a:pt x="491969" y="155715"/>
                      <a:pt x="492033" y="155523"/>
                    </a:cubicBezTo>
                    <a:lnTo>
                      <a:pt x="493382" y="149166"/>
                    </a:lnTo>
                    <a:cubicBezTo>
                      <a:pt x="493382" y="149037"/>
                      <a:pt x="493446" y="148909"/>
                      <a:pt x="493510" y="148780"/>
                    </a:cubicBezTo>
                    <a:lnTo>
                      <a:pt x="497364" y="142616"/>
                    </a:lnTo>
                    <a:cubicBezTo>
                      <a:pt x="497428" y="142487"/>
                      <a:pt x="497492" y="142423"/>
                      <a:pt x="497621" y="142359"/>
                    </a:cubicBezTo>
                    <a:lnTo>
                      <a:pt x="503337" y="137543"/>
                    </a:lnTo>
                    <a:cubicBezTo>
                      <a:pt x="503594" y="137350"/>
                      <a:pt x="503851" y="137286"/>
                      <a:pt x="504172" y="137286"/>
                    </a:cubicBezTo>
                    <a:lnTo>
                      <a:pt x="506099" y="137479"/>
                    </a:lnTo>
                    <a:lnTo>
                      <a:pt x="507191" y="136837"/>
                    </a:lnTo>
                    <a:lnTo>
                      <a:pt x="509374" y="134397"/>
                    </a:lnTo>
                    <a:cubicBezTo>
                      <a:pt x="509503" y="134268"/>
                      <a:pt x="509631" y="134204"/>
                      <a:pt x="509824" y="134140"/>
                    </a:cubicBezTo>
                    <a:lnTo>
                      <a:pt x="514255" y="132599"/>
                    </a:lnTo>
                    <a:lnTo>
                      <a:pt x="515347" y="131828"/>
                    </a:lnTo>
                    <a:lnTo>
                      <a:pt x="517980" y="128746"/>
                    </a:lnTo>
                    <a:cubicBezTo>
                      <a:pt x="518045" y="128682"/>
                      <a:pt x="518109" y="128618"/>
                      <a:pt x="518173" y="128553"/>
                    </a:cubicBezTo>
                    <a:lnTo>
                      <a:pt x="519779" y="127398"/>
                    </a:lnTo>
                    <a:cubicBezTo>
                      <a:pt x="519907" y="127333"/>
                      <a:pt x="520036" y="127269"/>
                      <a:pt x="520164" y="127205"/>
                    </a:cubicBezTo>
                    <a:lnTo>
                      <a:pt x="521705" y="126820"/>
                    </a:lnTo>
                    <a:lnTo>
                      <a:pt x="522219" y="126306"/>
                    </a:lnTo>
                    <a:lnTo>
                      <a:pt x="523953" y="121105"/>
                    </a:lnTo>
                    <a:cubicBezTo>
                      <a:pt x="524018" y="120976"/>
                      <a:pt x="524082" y="120848"/>
                      <a:pt x="524146" y="120784"/>
                    </a:cubicBezTo>
                    <a:lnTo>
                      <a:pt x="526715" y="117573"/>
                    </a:lnTo>
                    <a:lnTo>
                      <a:pt x="526972" y="116481"/>
                    </a:lnTo>
                    <a:lnTo>
                      <a:pt x="526779" y="116225"/>
                    </a:lnTo>
                    <a:lnTo>
                      <a:pt x="524146" y="113399"/>
                    </a:lnTo>
                    <a:cubicBezTo>
                      <a:pt x="524018" y="113207"/>
                      <a:pt x="523889" y="113014"/>
                      <a:pt x="523825" y="112757"/>
                    </a:cubicBezTo>
                    <a:lnTo>
                      <a:pt x="523375" y="109547"/>
                    </a:lnTo>
                    <a:lnTo>
                      <a:pt x="521770" y="100685"/>
                    </a:lnTo>
                    <a:lnTo>
                      <a:pt x="521770" y="93429"/>
                    </a:lnTo>
                    <a:lnTo>
                      <a:pt x="522926" y="86623"/>
                    </a:lnTo>
                    <a:cubicBezTo>
                      <a:pt x="522926" y="86558"/>
                      <a:pt x="522990" y="86430"/>
                      <a:pt x="522990" y="86366"/>
                    </a:cubicBezTo>
                    <a:lnTo>
                      <a:pt x="525495" y="80201"/>
                    </a:lnTo>
                    <a:lnTo>
                      <a:pt x="529220" y="74294"/>
                    </a:lnTo>
                    <a:cubicBezTo>
                      <a:pt x="529284" y="74230"/>
                      <a:pt x="529348" y="74165"/>
                      <a:pt x="529413" y="74101"/>
                    </a:cubicBezTo>
                    <a:lnTo>
                      <a:pt x="538404" y="65561"/>
                    </a:lnTo>
                    <a:lnTo>
                      <a:pt x="539689" y="63442"/>
                    </a:lnTo>
                    <a:cubicBezTo>
                      <a:pt x="539753" y="63378"/>
                      <a:pt x="539753" y="63313"/>
                      <a:pt x="539817" y="63249"/>
                    </a:cubicBezTo>
                    <a:lnTo>
                      <a:pt x="547139" y="55287"/>
                    </a:lnTo>
                    <a:cubicBezTo>
                      <a:pt x="547203" y="55223"/>
                      <a:pt x="547267" y="55159"/>
                      <a:pt x="547396" y="55094"/>
                    </a:cubicBezTo>
                    <a:lnTo>
                      <a:pt x="549708" y="53746"/>
                    </a:lnTo>
                    <a:lnTo>
                      <a:pt x="555167" y="51434"/>
                    </a:lnTo>
                    <a:lnTo>
                      <a:pt x="556580" y="50214"/>
                    </a:lnTo>
                    <a:lnTo>
                      <a:pt x="557094" y="48031"/>
                    </a:lnTo>
                    <a:lnTo>
                      <a:pt x="556709" y="44949"/>
                    </a:lnTo>
                    <a:lnTo>
                      <a:pt x="555745" y="42188"/>
                    </a:lnTo>
                    <a:lnTo>
                      <a:pt x="552149" y="39683"/>
                    </a:lnTo>
                    <a:cubicBezTo>
                      <a:pt x="552020" y="39619"/>
                      <a:pt x="551956" y="39491"/>
                      <a:pt x="551827" y="39362"/>
                    </a:cubicBezTo>
                    <a:lnTo>
                      <a:pt x="546111" y="30437"/>
                    </a:lnTo>
                    <a:cubicBezTo>
                      <a:pt x="545983" y="30244"/>
                      <a:pt x="545919" y="30051"/>
                      <a:pt x="545919" y="29795"/>
                    </a:cubicBezTo>
                    <a:lnTo>
                      <a:pt x="545919" y="23887"/>
                    </a:lnTo>
                    <a:cubicBezTo>
                      <a:pt x="545919" y="23759"/>
                      <a:pt x="545919" y="23694"/>
                      <a:pt x="545983" y="23566"/>
                    </a:cubicBezTo>
                    <a:lnTo>
                      <a:pt x="546689" y="21254"/>
                    </a:lnTo>
                    <a:cubicBezTo>
                      <a:pt x="546754" y="21126"/>
                      <a:pt x="546818" y="20933"/>
                      <a:pt x="546946" y="20805"/>
                    </a:cubicBezTo>
                    <a:lnTo>
                      <a:pt x="548552" y="19007"/>
                    </a:lnTo>
                    <a:cubicBezTo>
                      <a:pt x="548616" y="18943"/>
                      <a:pt x="548680" y="18878"/>
                      <a:pt x="548745" y="18814"/>
                    </a:cubicBezTo>
                    <a:lnTo>
                      <a:pt x="550286" y="17658"/>
                    </a:lnTo>
                    <a:lnTo>
                      <a:pt x="547010" y="17402"/>
                    </a:lnTo>
                    <a:cubicBezTo>
                      <a:pt x="546754" y="17402"/>
                      <a:pt x="546561" y="17273"/>
                      <a:pt x="546368" y="17145"/>
                    </a:cubicBezTo>
                    <a:lnTo>
                      <a:pt x="542258" y="13934"/>
                    </a:lnTo>
                    <a:lnTo>
                      <a:pt x="538147" y="9825"/>
                    </a:lnTo>
                    <a:lnTo>
                      <a:pt x="533844" y="7256"/>
                    </a:lnTo>
                    <a:lnTo>
                      <a:pt x="510081" y="1605"/>
                    </a:lnTo>
                    <a:lnTo>
                      <a:pt x="499548" y="706"/>
                    </a:lnTo>
                    <a:lnTo>
                      <a:pt x="496786" y="0"/>
                    </a:lnTo>
                    <a:lnTo>
                      <a:pt x="495823" y="0"/>
                    </a:lnTo>
                    <a:lnTo>
                      <a:pt x="494410" y="706"/>
                    </a:lnTo>
                    <a:lnTo>
                      <a:pt x="491841" y="3532"/>
                    </a:lnTo>
                    <a:lnTo>
                      <a:pt x="490171" y="5009"/>
                    </a:lnTo>
                    <a:cubicBezTo>
                      <a:pt x="489978" y="5137"/>
                      <a:pt x="489785" y="5265"/>
                      <a:pt x="489593" y="5265"/>
                    </a:cubicBezTo>
                    <a:lnTo>
                      <a:pt x="487794" y="5522"/>
                    </a:lnTo>
                    <a:lnTo>
                      <a:pt x="485739" y="5522"/>
                    </a:lnTo>
                    <a:lnTo>
                      <a:pt x="484647" y="5779"/>
                    </a:lnTo>
                    <a:lnTo>
                      <a:pt x="484198" y="6935"/>
                    </a:lnTo>
                    <a:lnTo>
                      <a:pt x="484005" y="8412"/>
                    </a:lnTo>
                    <a:cubicBezTo>
                      <a:pt x="484005" y="8540"/>
                      <a:pt x="483941" y="8669"/>
                      <a:pt x="483877" y="8797"/>
                    </a:cubicBezTo>
                    <a:lnTo>
                      <a:pt x="482977" y="10402"/>
                    </a:lnTo>
                    <a:cubicBezTo>
                      <a:pt x="482913" y="10467"/>
                      <a:pt x="482849" y="10595"/>
                      <a:pt x="482785" y="10659"/>
                    </a:cubicBezTo>
                    <a:lnTo>
                      <a:pt x="481629" y="11815"/>
                    </a:lnTo>
                    <a:cubicBezTo>
                      <a:pt x="481500" y="11944"/>
                      <a:pt x="481308" y="12072"/>
                      <a:pt x="481179" y="12072"/>
                    </a:cubicBezTo>
                    <a:lnTo>
                      <a:pt x="478225" y="12971"/>
                    </a:lnTo>
                    <a:lnTo>
                      <a:pt x="473022" y="14769"/>
                    </a:lnTo>
                    <a:lnTo>
                      <a:pt x="466407" y="15732"/>
                    </a:lnTo>
                    <a:cubicBezTo>
                      <a:pt x="466343" y="15732"/>
                      <a:pt x="466215" y="15732"/>
                      <a:pt x="466150" y="15732"/>
                    </a:cubicBezTo>
                    <a:lnTo>
                      <a:pt x="446626" y="13934"/>
                    </a:lnTo>
                    <a:lnTo>
                      <a:pt x="440139" y="14833"/>
                    </a:lnTo>
                    <a:lnTo>
                      <a:pt x="422798" y="20933"/>
                    </a:lnTo>
                    <a:cubicBezTo>
                      <a:pt x="422670" y="20997"/>
                      <a:pt x="422541" y="20997"/>
                      <a:pt x="422413" y="20997"/>
                    </a:cubicBezTo>
                    <a:lnTo>
                      <a:pt x="416953" y="20997"/>
                    </a:lnTo>
                    <a:cubicBezTo>
                      <a:pt x="416825" y="20997"/>
                      <a:pt x="416761" y="20997"/>
                      <a:pt x="416632" y="20933"/>
                    </a:cubicBezTo>
                    <a:lnTo>
                      <a:pt x="406613" y="18172"/>
                    </a:lnTo>
                    <a:lnTo>
                      <a:pt x="403659" y="17980"/>
                    </a:lnTo>
                    <a:lnTo>
                      <a:pt x="400512" y="18172"/>
                    </a:lnTo>
                    <a:lnTo>
                      <a:pt x="389465" y="21575"/>
                    </a:lnTo>
                    <a:cubicBezTo>
                      <a:pt x="389401" y="21575"/>
                      <a:pt x="389272" y="21640"/>
                      <a:pt x="389208" y="21640"/>
                    </a:cubicBezTo>
                    <a:lnTo>
                      <a:pt x="379895" y="22089"/>
                    </a:lnTo>
                    <a:lnTo>
                      <a:pt x="378546" y="22860"/>
                    </a:lnTo>
                    <a:lnTo>
                      <a:pt x="374629" y="26199"/>
                    </a:lnTo>
                    <a:cubicBezTo>
                      <a:pt x="374564" y="26263"/>
                      <a:pt x="374436" y="26327"/>
                      <a:pt x="374372" y="26391"/>
                    </a:cubicBezTo>
                    <a:lnTo>
                      <a:pt x="372317" y="27290"/>
                    </a:lnTo>
                    <a:cubicBezTo>
                      <a:pt x="372124" y="27355"/>
                      <a:pt x="371931" y="27419"/>
                      <a:pt x="371739" y="27355"/>
                    </a:cubicBezTo>
                    <a:lnTo>
                      <a:pt x="368078" y="26905"/>
                    </a:lnTo>
                    <a:cubicBezTo>
                      <a:pt x="367949" y="26905"/>
                      <a:pt x="367821" y="26841"/>
                      <a:pt x="367756" y="26841"/>
                    </a:cubicBezTo>
                    <a:lnTo>
                      <a:pt x="361462" y="23951"/>
                    </a:lnTo>
                    <a:lnTo>
                      <a:pt x="358380" y="23309"/>
                    </a:lnTo>
                    <a:lnTo>
                      <a:pt x="355104" y="23117"/>
                    </a:lnTo>
                    <a:cubicBezTo>
                      <a:pt x="355040" y="23117"/>
                      <a:pt x="354911" y="23117"/>
                      <a:pt x="354847" y="23052"/>
                    </a:cubicBezTo>
                    <a:lnTo>
                      <a:pt x="345021" y="19842"/>
                    </a:lnTo>
                    <a:lnTo>
                      <a:pt x="342002" y="19456"/>
                    </a:lnTo>
                    <a:lnTo>
                      <a:pt x="332432" y="19906"/>
                    </a:lnTo>
                    <a:cubicBezTo>
                      <a:pt x="332368" y="19906"/>
                      <a:pt x="332240" y="19906"/>
                      <a:pt x="332176" y="19906"/>
                    </a:cubicBezTo>
                    <a:lnTo>
                      <a:pt x="328772" y="19200"/>
                    </a:lnTo>
                    <a:lnTo>
                      <a:pt x="324982" y="18044"/>
                    </a:lnTo>
                    <a:lnTo>
                      <a:pt x="321964" y="17209"/>
                    </a:lnTo>
                    <a:lnTo>
                      <a:pt x="319523" y="18044"/>
                    </a:lnTo>
                    <a:cubicBezTo>
                      <a:pt x="319266" y="18108"/>
                      <a:pt x="318945" y="18108"/>
                      <a:pt x="318688" y="17980"/>
                    </a:cubicBezTo>
                    <a:lnTo>
                      <a:pt x="313100" y="15283"/>
                    </a:lnTo>
                    <a:lnTo>
                      <a:pt x="310210" y="14641"/>
                    </a:lnTo>
                    <a:lnTo>
                      <a:pt x="306871" y="14833"/>
                    </a:lnTo>
                    <a:lnTo>
                      <a:pt x="304302" y="15796"/>
                    </a:lnTo>
                    <a:lnTo>
                      <a:pt x="300127" y="19970"/>
                    </a:lnTo>
                    <a:cubicBezTo>
                      <a:pt x="300063" y="20034"/>
                      <a:pt x="299934" y="20099"/>
                      <a:pt x="299870" y="20163"/>
                    </a:cubicBezTo>
                    <a:lnTo>
                      <a:pt x="296594" y="21896"/>
                    </a:lnTo>
                    <a:lnTo>
                      <a:pt x="287796" y="30694"/>
                    </a:lnTo>
                    <a:cubicBezTo>
                      <a:pt x="287731" y="30758"/>
                      <a:pt x="287667" y="30822"/>
                      <a:pt x="287539" y="30886"/>
                    </a:cubicBezTo>
                    <a:lnTo>
                      <a:pt x="278611" y="35895"/>
                    </a:lnTo>
                    <a:cubicBezTo>
                      <a:pt x="278226" y="36152"/>
                      <a:pt x="277712" y="36087"/>
                      <a:pt x="277327" y="35766"/>
                    </a:cubicBezTo>
                    <a:lnTo>
                      <a:pt x="273923" y="33005"/>
                    </a:lnTo>
                    <a:lnTo>
                      <a:pt x="267500" y="25492"/>
                    </a:lnTo>
                    <a:lnTo>
                      <a:pt x="264867" y="24208"/>
                    </a:lnTo>
                    <a:lnTo>
                      <a:pt x="261270" y="24979"/>
                    </a:lnTo>
                    <a:lnTo>
                      <a:pt x="254077" y="28318"/>
                    </a:lnTo>
                    <a:cubicBezTo>
                      <a:pt x="254013" y="28382"/>
                      <a:pt x="253948" y="28382"/>
                      <a:pt x="253820" y="28382"/>
                    </a:cubicBezTo>
                    <a:lnTo>
                      <a:pt x="249902" y="29281"/>
                    </a:lnTo>
                    <a:lnTo>
                      <a:pt x="234809" y="38527"/>
                    </a:lnTo>
                    <a:cubicBezTo>
                      <a:pt x="233974" y="38527"/>
                      <a:pt x="233846" y="38592"/>
                      <a:pt x="233717" y="38656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B174A75F-AFBC-4F91-9A4A-6BD0BFA0FE54}"/>
                  </a:ext>
                </a:extLst>
              </p:cNvPr>
              <p:cNvSpPr/>
              <p:nvPr/>
            </p:nvSpPr>
            <p:spPr>
              <a:xfrm>
                <a:off x="1424975" y="1519908"/>
                <a:ext cx="192" cy="1926"/>
              </a:xfrm>
              <a:custGeom>
                <a:avLst/>
                <a:gdLst>
                  <a:gd name="connsiteX0" fmla="*/ 193 w 192"/>
                  <a:gd name="connsiteY0" fmla="*/ 0 h 1926"/>
                  <a:gd name="connsiteX1" fmla="*/ 193 w 192"/>
                  <a:gd name="connsiteY1" fmla="*/ 0 h 1926"/>
                  <a:gd name="connsiteX2" fmla="*/ 0 w 192"/>
                  <a:gd name="connsiteY2" fmla="*/ 1670 h 1926"/>
                  <a:gd name="connsiteX3" fmla="*/ 0 w 192"/>
                  <a:gd name="connsiteY3" fmla="*/ 1926 h 1926"/>
                  <a:gd name="connsiteX4" fmla="*/ 193 w 192"/>
                  <a:gd name="connsiteY4" fmla="*/ 1477 h 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" h="1926">
                    <a:moveTo>
                      <a:pt x="193" y="0"/>
                    </a:moveTo>
                    <a:lnTo>
                      <a:pt x="193" y="0"/>
                    </a:lnTo>
                    <a:lnTo>
                      <a:pt x="0" y="1670"/>
                    </a:lnTo>
                    <a:lnTo>
                      <a:pt x="0" y="1926"/>
                    </a:lnTo>
                    <a:lnTo>
                      <a:pt x="193" y="1477"/>
                    </a:lnTo>
                    <a:close/>
                  </a:path>
                </a:pathLst>
              </a:custGeom>
              <a:solidFill>
                <a:srgbClr val="7C7C7C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</p:grp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B77B3158-EB1B-4BC0-AA4F-356E66A6EBE1}"/>
                </a:ext>
              </a:extLst>
            </p:cNvPr>
            <p:cNvSpPr/>
            <p:nvPr/>
          </p:nvSpPr>
          <p:spPr>
            <a:xfrm>
              <a:off x="0" y="0"/>
              <a:ext cx="6422" cy="6421"/>
            </a:xfrm>
            <a:custGeom>
              <a:avLst/>
              <a:gdLst/>
              <a:ahLst/>
              <a:cxnLst/>
              <a:rect l="l" t="t" r="r" b="b"/>
              <a:pathLst>
                <a:path w="6422" h="6421"/>
              </a:pathLst>
            </a:custGeom>
            <a:noFill/>
            <a:ln w="1606" cap="flat">
              <a:solidFill>
                <a:srgbClr val="000000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53C074B-3246-4F70-8CF4-4F242CE82A46}"/>
              </a:ext>
            </a:extLst>
          </p:cNvPr>
          <p:cNvGrpSpPr/>
          <p:nvPr/>
        </p:nvGrpSpPr>
        <p:grpSpPr>
          <a:xfrm>
            <a:off x="4012747" y="2025491"/>
            <a:ext cx="2697836" cy="397043"/>
            <a:chOff x="0" y="-50482"/>
            <a:chExt cx="2038159" cy="299864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8073B71F-43B0-41CD-8935-71E1542F9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0482"/>
              <a:ext cx="255905" cy="255905"/>
            </a:xfrm>
            <a:prstGeom prst="rect">
              <a:avLst/>
            </a:prstGeom>
          </p:spPr>
        </p:pic>
        <p:sp>
          <p:nvSpPr>
            <p:cNvPr id="23" name="Cuadro de texto 105">
              <a:extLst>
                <a:ext uri="{FF2B5EF4-FFF2-40B4-BE49-F238E27FC236}">
                  <a16:creationId xmlns:a16="http://schemas.microsoft.com/office/drawing/2014/main" id="{EE837C5F-DC21-438E-A829-8D838E6346F2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Territorios</a:t>
              </a: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Sostenibles</a:t>
              </a:r>
              <a:endParaRPr lang="es-CO" sz="1600" dirty="0">
                <a:solidFill>
                  <a:srgbClr val="5026AD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4996F1F-B992-CD88-3C51-4FC4D820653C}"/>
              </a:ext>
            </a:extLst>
          </p:cNvPr>
          <p:cNvGrpSpPr/>
          <p:nvPr/>
        </p:nvGrpSpPr>
        <p:grpSpPr>
          <a:xfrm>
            <a:off x="6603017" y="2024076"/>
            <a:ext cx="2546954" cy="338838"/>
            <a:chOff x="14692735" y="5127373"/>
            <a:chExt cx="2546954" cy="338838"/>
          </a:xfrm>
        </p:grpSpPr>
        <p:sp>
          <p:nvSpPr>
            <p:cNvPr id="21" name="Cuadro de texto 111">
              <a:extLst>
                <a:ext uri="{FF2B5EF4-FFF2-40B4-BE49-F238E27FC236}">
                  <a16:creationId xmlns:a16="http://schemas.microsoft.com/office/drawing/2014/main" id="{1E2B3A1F-2A42-4C25-9DE4-E2F2FC145673}"/>
                </a:ext>
              </a:extLst>
            </p:cNvPr>
            <p:cNvSpPr txBox="1"/>
            <p:nvPr/>
          </p:nvSpPr>
          <p:spPr>
            <a:xfrm>
              <a:off x="15022820" y="5169930"/>
              <a:ext cx="2216869" cy="1796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Recursos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Naturales</a:t>
              </a:r>
              <a:endParaRPr lang="es-CO" sz="1600" dirty="0">
                <a:solidFill>
                  <a:srgbClr val="5026A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AACBD506-00AF-42FB-9B68-195A97AD6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2735" y="5127373"/>
              <a:ext cx="338732" cy="338838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492B06D-1CEC-6270-B598-51103D08B6FD}"/>
              </a:ext>
            </a:extLst>
          </p:cNvPr>
          <p:cNvGrpSpPr/>
          <p:nvPr/>
        </p:nvGrpSpPr>
        <p:grpSpPr>
          <a:xfrm>
            <a:off x="4023664" y="2596755"/>
            <a:ext cx="1940046" cy="338838"/>
            <a:chOff x="13020857" y="393091"/>
            <a:chExt cx="1940046" cy="338838"/>
          </a:xfrm>
        </p:grpSpPr>
        <p:sp>
          <p:nvSpPr>
            <p:cNvPr id="19" name="Cuadro de texto 115">
              <a:extLst>
                <a:ext uri="{FF2B5EF4-FFF2-40B4-BE49-F238E27FC236}">
                  <a16:creationId xmlns:a16="http://schemas.microsoft.com/office/drawing/2014/main" id="{DED51CED-AF98-4167-A483-21E7D82CCBB6}"/>
                </a:ext>
              </a:extLst>
            </p:cNvPr>
            <p:cNvSpPr txBox="1"/>
            <p:nvPr/>
          </p:nvSpPr>
          <p:spPr>
            <a:xfrm>
              <a:off x="13317176" y="419037"/>
              <a:ext cx="1643727" cy="2493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Bioeconomía</a:t>
              </a:r>
            </a:p>
          </p:txBody>
        </p:sp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F52B7C2B-6EEB-440D-8D50-C2B87CB2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0857" y="393091"/>
              <a:ext cx="338732" cy="338838"/>
            </a:xfrm>
            <a:prstGeom prst="rect">
              <a:avLst/>
            </a:prstGeom>
          </p:spPr>
        </p:pic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96FEDBE0-E943-4EF6-8A81-BF9BD899778E}"/>
              </a:ext>
            </a:extLst>
          </p:cNvPr>
          <p:cNvGrpSpPr/>
          <p:nvPr/>
        </p:nvGrpSpPr>
        <p:grpSpPr>
          <a:xfrm>
            <a:off x="299992" y="3168687"/>
            <a:ext cx="3559011" cy="1080791"/>
            <a:chOff x="5476" y="-9659"/>
            <a:chExt cx="5809528" cy="809759"/>
          </a:xfrm>
        </p:grpSpPr>
        <p:sp>
          <p:nvSpPr>
            <p:cNvPr id="95" name="Rectángulo: esquinas redondeadas 94">
              <a:extLst>
                <a:ext uri="{FF2B5EF4-FFF2-40B4-BE49-F238E27FC236}">
                  <a16:creationId xmlns:a16="http://schemas.microsoft.com/office/drawing/2014/main" id="{3DFC4C77-E510-4673-9B81-81B73AD818A7}"/>
                </a:ext>
              </a:extLst>
            </p:cNvPr>
            <p:cNvSpPr/>
            <p:nvPr/>
          </p:nvSpPr>
          <p:spPr>
            <a:xfrm>
              <a:off x="6349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6" name="Rectángulo: esquinas redondeadas 76">
              <a:extLst>
                <a:ext uri="{FF2B5EF4-FFF2-40B4-BE49-F238E27FC236}">
                  <a16:creationId xmlns:a16="http://schemas.microsoft.com/office/drawing/2014/main" id="{0D9E4D2E-3284-4953-9D7C-141E854C7FD6}"/>
                </a:ext>
              </a:extLst>
            </p:cNvPr>
            <p:cNvSpPr/>
            <p:nvPr/>
          </p:nvSpPr>
          <p:spPr>
            <a:xfrm>
              <a:off x="5476" y="-9659"/>
              <a:ext cx="5809528" cy="31838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27667 w 5813508"/>
                <a:gd name="connsiteY5" fmla="*/ 29210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1 w 5791201"/>
                <a:gd name="connsiteY0" fmla="*/ 49743 h 300653"/>
                <a:gd name="connsiteX1" fmla="*/ 49744 w 5791201"/>
                <a:gd name="connsiteY1" fmla="*/ 0 h 300653"/>
                <a:gd name="connsiteX2" fmla="*/ 5741458 w 5791201"/>
                <a:gd name="connsiteY2" fmla="*/ 0 h 300653"/>
                <a:gd name="connsiteX3" fmla="*/ 5791201 w 5791201"/>
                <a:gd name="connsiteY3" fmla="*/ 49743 h 300653"/>
                <a:gd name="connsiteX4" fmla="*/ 5791201 w 5791201"/>
                <a:gd name="connsiteY4" fmla="*/ 248707 h 300653"/>
                <a:gd name="connsiteX5" fmla="*/ 5705360 w 5791201"/>
                <a:gd name="connsiteY5" fmla="*/ 292100 h 300653"/>
                <a:gd name="connsiteX6" fmla="*/ 82680 w 5791201"/>
                <a:gd name="connsiteY6" fmla="*/ 300653 h 300653"/>
                <a:gd name="connsiteX7" fmla="*/ 1 w 5791201"/>
                <a:gd name="connsiteY7" fmla="*/ 248707 h 300653"/>
                <a:gd name="connsiteX8" fmla="*/ 1 w 5791201"/>
                <a:gd name="connsiteY8" fmla="*/ 49743 h 30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01" h="300653">
                  <a:moveTo>
                    <a:pt x="1" y="49743"/>
                  </a:moveTo>
                  <a:cubicBezTo>
                    <a:pt x="1" y="22271"/>
                    <a:pt x="22272" y="0"/>
                    <a:pt x="49744" y="0"/>
                  </a:cubicBezTo>
                  <a:lnTo>
                    <a:pt x="5741458" y="0"/>
                  </a:lnTo>
                  <a:cubicBezTo>
                    <a:pt x="5768930" y="0"/>
                    <a:pt x="5791201" y="22271"/>
                    <a:pt x="5791201" y="49743"/>
                  </a:cubicBezTo>
                  <a:lnTo>
                    <a:pt x="5791201" y="248707"/>
                  </a:lnTo>
                  <a:cubicBezTo>
                    <a:pt x="5791201" y="276179"/>
                    <a:pt x="5732832" y="292100"/>
                    <a:pt x="5705360" y="292100"/>
                  </a:cubicBezTo>
                  <a:lnTo>
                    <a:pt x="82680" y="300653"/>
                  </a:lnTo>
                  <a:cubicBezTo>
                    <a:pt x="55208" y="300653"/>
                    <a:pt x="1" y="276179"/>
                    <a:pt x="1" y="248707"/>
                  </a:cubicBezTo>
                  <a:lnTo>
                    <a:pt x="1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Nombre del Equipo Talentos STEM+ </a:t>
              </a:r>
              <a:endParaRPr lang="es-CO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3B9F9F3E-E9DD-4D2A-8E8C-71206192653E}"/>
              </a:ext>
            </a:extLst>
          </p:cNvPr>
          <p:cNvGrpSpPr/>
          <p:nvPr/>
        </p:nvGrpSpPr>
        <p:grpSpPr>
          <a:xfrm>
            <a:off x="330787" y="2233291"/>
            <a:ext cx="3543604" cy="775834"/>
            <a:chOff x="-11177" y="12699"/>
            <a:chExt cx="5842094" cy="854077"/>
          </a:xfrm>
        </p:grpSpPr>
        <p:sp>
          <p:nvSpPr>
            <p:cNvPr id="98" name="Rectángulo: esquinas redondeadas 97">
              <a:extLst>
                <a:ext uri="{FF2B5EF4-FFF2-40B4-BE49-F238E27FC236}">
                  <a16:creationId xmlns:a16="http://schemas.microsoft.com/office/drawing/2014/main" id="{B615CEA6-65E4-4303-A8E5-76987B4E38DE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9" name="Rectángulo: esquinas redondeadas 76">
              <a:extLst>
                <a:ext uri="{FF2B5EF4-FFF2-40B4-BE49-F238E27FC236}">
                  <a16:creationId xmlns:a16="http://schemas.microsoft.com/office/drawing/2014/main" id="{C805F58E-DE02-411B-902D-9F64A95F5BC4}"/>
                </a:ext>
              </a:extLst>
            </p:cNvPr>
            <p:cNvSpPr/>
            <p:nvPr/>
          </p:nvSpPr>
          <p:spPr>
            <a:xfrm>
              <a:off x="-11177" y="12699"/>
              <a:ext cx="5842094" cy="29845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</a:t>
              </a:r>
              <a:r>
                <a:rPr lang="es-CO" sz="12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1C8DB3C3-42BB-70A4-D66A-BEFF58FA3797}"/>
              </a:ext>
            </a:extLst>
          </p:cNvPr>
          <p:cNvSpPr txBox="1"/>
          <p:nvPr/>
        </p:nvSpPr>
        <p:spPr>
          <a:xfrm>
            <a:off x="286085" y="2491874"/>
            <a:ext cx="357783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Escriban el ID asignado a su equipo.</a:t>
            </a:r>
          </a:p>
        </p:txBody>
      </p: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E028605E-BFB2-418B-A747-7CE318E17560}"/>
              </a:ext>
            </a:extLst>
          </p:cNvPr>
          <p:cNvGrpSpPr/>
          <p:nvPr/>
        </p:nvGrpSpPr>
        <p:grpSpPr>
          <a:xfrm>
            <a:off x="286283" y="4360704"/>
            <a:ext cx="8146315" cy="1475494"/>
            <a:chOff x="12001" y="-4372"/>
            <a:chExt cx="5802473" cy="804472"/>
          </a:xfrm>
        </p:grpSpPr>
        <p:sp>
          <p:nvSpPr>
            <p:cNvPr id="129" name="Rectángulo: esquinas redondeadas 128">
              <a:extLst>
                <a:ext uri="{FF2B5EF4-FFF2-40B4-BE49-F238E27FC236}">
                  <a16:creationId xmlns:a16="http://schemas.microsoft.com/office/drawing/2014/main" id="{3E1644E2-06AB-46A7-8287-0E7FC086989F}"/>
                </a:ext>
              </a:extLst>
            </p:cNvPr>
            <p:cNvSpPr/>
            <p:nvPr/>
          </p:nvSpPr>
          <p:spPr>
            <a:xfrm>
              <a:off x="23903" y="0"/>
              <a:ext cx="5786202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30" name="Rectángulo: esquinas redondeadas 76">
              <a:extLst>
                <a:ext uri="{FF2B5EF4-FFF2-40B4-BE49-F238E27FC236}">
                  <a16:creationId xmlns:a16="http://schemas.microsoft.com/office/drawing/2014/main" id="{46CDAB73-3085-4392-9BCB-3C0EF74ABD5A}"/>
                </a:ext>
              </a:extLst>
            </p:cNvPr>
            <p:cNvSpPr/>
            <p:nvPr/>
          </p:nvSpPr>
          <p:spPr>
            <a:xfrm>
              <a:off x="12001" y="-4372"/>
              <a:ext cx="5802473" cy="167646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Problemática</a:t>
              </a:r>
              <a:r>
                <a:rPr lang="es-CO" sz="12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Gráfico 100">
            <a:extLst>
              <a:ext uri="{FF2B5EF4-FFF2-40B4-BE49-F238E27FC236}">
                <a16:creationId xmlns:a16="http://schemas.microsoft.com/office/drawing/2014/main" id="{2646E8C7-97BF-4E3E-8044-06939A64C1AB}"/>
              </a:ext>
            </a:extLst>
          </p:cNvPr>
          <p:cNvGrpSpPr/>
          <p:nvPr/>
        </p:nvGrpSpPr>
        <p:grpSpPr>
          <a:xfrm>
            <a:off x="8994497" y="2246569"/>
            <a:ext cx="342557" cy="410260"/>
            <a:chOff x="8032659" y="2128625"/>
            <a:chExt cx="342557" cy="410260"/>
          </a:xfrm>
          <a:noFill/>
        </p:grpSpPr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17EFCE71-265F-467C-A03A-2DE81FAC632C}"/>
                </a:ext>
              </a:extLst>
            </p:cNvPr>
            <p:cNvSpPr/>
            <p:nvPr/>
          </p:nvSpPr>
          <p:spPr>
            <a:xfrm>
              <a:off x="8032659" y="2139743"/>
              <a:ext cx="174263" cy="399142"/>
            </a:xfrm>
            <a:custGeom>
              <a:avLst/>
              <a:gdLst>
                <a:gd name="connsiteX0" fmla="*/ 107181 w 174263"/>
                <a:gd name="connsiteY0" fmla="*/ 110108 h 399142"/>
                <a:gd name="connsiteX1" fmla="*/ 102014 w 174263"/>
                <a:gd name="connsiteY1" fmla="*/ 115593 h 399142"/>
                <a:gd name="connsiteX2" fmla="*/ 105591 w 174263"/>
                <a:gd name="connsiteY2" fmla="*/ 119647 h 399142"/>
                <a:gd name="connsiteX3" fmla="*/ 109645 w 174263"/>
                <a:gd name="connsiteY3" fmla="*/ 119170 h 399142"/>
                <a:gd name="connsiteX4" fmla="*/ 113381 w 174263"/>
                <a:gd name="connsiteY4" fmla="*/ 126245 h 399142"/>
                <a:gd name="connsiteX5" fmla="*/ 113381 w 174263"/>
                <a:gd name="connsiteY5" fmla="*/ 142461 h 399142"/>
                <a:gd name="connsiteX6" fmla="*/ 113143 w 174263"/>
                <a:gd name="connsiteY6" fmla="*/ 168773 h 399142"/>
                <a:gd name="connsiteX7" fmla="*/ 115686 w 174263"/>
                <a:gd name="connsiteY7" fmla="*/ 177517 h 399142"/>
                <a:gd name="connsiteX8" fmla="*/ 112268 w 174263"/>
                <a:gd name="connsiteY8" fmla="*/ 183479 h 399142"/>
                <a:gd name="connsiteX9" fmla="*/ 107181 w 174263"/>
                <a:gd name="connsiteY9" fmla="*/ 184274 h 399142"/>
                <a:gd name="connsiteX10" fmla="*/ 101537 w 174263"/>
                <a:gd name="connsiteY10" fmla="*/ 187295 h 399142"/>
                <a:gd name="connsiteX11" fmla="*/ 101457 w 174263"/>
                <a:gd name="connsiteY11" fmla="*/ 192700 h 399142"/>
                <a:gd name="connsiteX12" fmla="*/ 102411 w 174263"/>
                <a:gd name="connsiteY12" fmla="*/ 217502 h 399142"/>
                <a:gd name="connsiteX13" fmla="*/ 102411 w 174263"/>
                <a:gd name="connsiteY13" fmla="*/ 229903 h 399142"/>
                <a:gd name="connsiteX14" fmla="*/ 98675 w 174263"/>
                <a:gd name="connsiteY14" fmla="*/ 233639 h 399142"/>
                <a:gd name="connsiteX15" fmla="*/ 95893 w 174263"/>
                <a:gd name="connsiteY15" fmla="*/ 238806 h 399142"/>
                <a:gd name="connsiteX16" fmla="*/ 91282 w 174263"/>
                <a:gd name="connsiteY16" fmla="*/ 244450 h 399142"/>
                <a:gd name="connsiteX17" fmla="*/ 85161 w 174263"/>
                <a:gd name="connsiteY17" fmla="*/ 247550 h 399142"/>
                <a:gd name="connsiteX18" fmla="*/ 82379 w 174263"/>
                <a:gd name="connsiteY18" fmla="*/ 252876 h 399142"/>
                <a:gd name="connsiteX19" fmla="*/ 78564 w 174263"/>
                <a:gd name="connsiteY19" fmla="*/ 259553 h 399142"/>
                <a:gd name="connsiteX20" fmla="*/ 78643 w 174263"/>
                <a:gd name="connsiteY20" fmla="*/ 269251 h 399142"/>
                <a:gd name="connsiteX21" fmla="*/ 76020 w 174263"/>
                <a:gd name="connsiteY21" fmla="*/ 285945 h 399142"/>
                <a:gd name="connsiteX22" fmla="*/ 75543 w 174263"/>
                <a:gd name="connsiteY22" fmla="*/ 307169 h 399142"/>
                <a:gd name="connsiteX23" fmla="*/ 74589 w 174263"/>
                <a:gd name="connsiteY23" fmla="*/ 307010 h 399142"/>
                <a:gd name="connsiteX24" fmla="*/ 71012 w 174263"/>
                <a:gd name="connsiteY24" fmla="*/ 315436 h 399142"/>
                <a:gd name="connsiteX25" fmla="*/ 68865 w 174263"/>
                <a:gd name="connsiteY25" fmla="*/ 324816 h 399142"/>
                <a:gd name="connsiteX26" fmla="*/ 65606 w 174263"/>
                <a:gd name="connsiteY26" fmla="*/ 332924 h 399142"/>
                <a:gd name="connsiteX27" fmla="*/ 63460 w 174263"/>
                <a:gd name="connsiteY27" fmla="*/ 340874 h 399142"/>
                <a:gd name="connsiteX28" fmla="*/ 57260 w 174263"/>
                <a:gd name="connsiteY28" fmla="*/ 348982 h 399142"/>
                <a:gd name="connsiteX29" fmla="*/ 53523 w 174263"/>
                <a:gd name="connsiteY29" fmla="*/ 358680 h 399142"/>
                <a:gd name="connsiteX30" fmla="*/ 50821 w 174263"/>
                <a:gd name="connsiteY30" fmla="*/ 365198 h 399142"/>
                <a:gd name="connsiteX31" fmla="*/ 48198 w 174263"/>
                <a:gd name="connsiteY31" fmla="*/ 370763 h 399142"/>
                <a:gd name="connsiteX32" fmla="*/ 46608 w 174263"/>
                <a:gd name="connsiteY32" fmla="*/ 375214 h 399142"/>
                <a:gd name="connsiteX33" fmla="*/ 40884 w 174263"/>
                <a:gd name="connsiteY33" fmla="*/ 383879 h 399142"/>
                <a:gd name="connsiteX34" fmla="*/ 31981 w 174263"/>
                <a:gd name="connsiteY34" fmla="*/ 391033 h 399142"/>
                <a:gd name="connsiteX35" fmla="*/ 26258 w 174263"/>
                <a:gd name="connsiteY35" fmla="*/ 394769 h 399142"/>
                <a:gd name="connsiteX36" fmla="*/ 20455 w 174263"/>
                <a:gd name="connsiteY36" fmla="*/ 399141 h 399142"/>
                <a:gd name="connsiteX37" fmla="*/ 9962 w 174263"/>
                <a:gd name="connsiteY37" fmla="*/ 395485 h 399142"/>
                <a:gd name="connsiteX38" fmla="*/ 6067 w 174263"/>
                <a:gd name="connsiteY38" fmla="*/ 387933 h 399142"/>
                <a:gd name="connsiteX39" fmla="*/ 5351 w 174263"/>
                <a:gd name="connsiteY39" fmla="*/ 382925 h 399142"/>
                <a:gd name="connsiteX40" fmla="*/ 2648 w 174263"/>
                <a:gd name="connsiteY40" fmla="*/ 374737 h 399142"/>
                <a:gd name="connsiteX41" fmla="*/ 1774 w 174263"/>
                <a:gd name="connsiteY41" fmla="*/ 363926 h 399142"/>
                <a:gd name="connsiteX42" fmla="*/ 25 w 174263"/>
                <a:gd name="connsiteY42" fmla="*/ 355580 h 399142"/>
                <a:gd name="connsiteX43" fmla="*/ 5987 w 174263"/>
                <a:gd name="connsiteY43" fmla="*/ 344451 h 399142"/>
                <a:gd name="connsiteX44" fmla="*/ 13777 w 174263"/>
                <a:gd name="connsiteY44" fmla="*/ 334753 h 399142"/>
                <a:gd name="connsiteX45" fmla="*/ 18785 w 174263"/>
                <a:gd name="connsiteY45" fmla="*/ 324816 h 399142"/>
                <a:gd name="connsiteX46" fmla="*/ 21011 w 174263"/>
                <a:gd name="connsiteY46" fmla="*/ 318377 h 399142"/>
                <a:gd name="connsiteX47" fmla="*/ 22442 w 174263"/>
                <a:gd name="connsiteY47" fmla="*/ 306851 h 399142"/>
                <a:gd name="connsiteX48" fmla="*/ 21011 w 174263"/>
                <a:gd name="connsiteY48" fmla="*/ 301207 h 399142"/>
                <a:gd name="connsiteX49" fmla="*/ 21727 w 174263"/>
                <a:gd name="connsiteY49" fmla="*/ 289681 h 399142"/>
                <a:gd name="connsiteX50" fmla="*/ 23157 w 174263"/>
                <a:gd name="connsiteY50" fmla="*/ 273464 h 399142"/>
                <a:gd name="connsiteX51" fmla="*/ 24668 w 174263"/>
                <a:gd name="connsiteY51" fmla="*/ 265833 h 399142"/>
                <a:gd name="connsiteX52" fmla="*/ 24827 w 174263"/>
                <a:gd name="connsiteY52" fmla="*/ 261222 h 399142"/>
                <a:gd name="connsiteX53" fmla="*/ 24350 w 174263"/>
                <a:gd name="connsiteY53" fmla="*/ 258361 h 399142"/>
                <a:gd name="connsiteX54" fmla="*/ 22442 w 174263"/>
                <a:gd name="connsiteY54" fmla="*/ 254863 h 399142"/>
                <a:gd name="connsiteX55" fmla="*/ 20057 w 174263"/>
                <a:gd name="connsiteY55" fmla="*/ 250411 h 399142"/>
                <a:gd name="connsiteX56" fmla="*/ 22998 w 174263"/>
                <a:gd name="connsiteY56" fmla="*/ 248106 h 399142"/>
                <a:gd name="connsiteX57" fmla="*/ 30471 w 174263"/>
                <a:gd name="connsiteY57" fmla="*/ 244768 h 399142"/>
                <a:gd name="connsiteX58" fmla="*/ 21568 w 174263"/>
                <a:gd name="connsiteY58" fmla="*/ 244052 h 399142"/>
                <a:gd name="connsiteX59" fmla="*/ 17116 w 174263"/>
                <a:gd name="connsiteY59" fmla="*/ 241985 h 399142"/>
                <a:gd name="connsiteX60" fmla="*/ 10757 w 174263"/>
                <a:gd name="connsiteY60" fmla="*/ 237931 h 399142"/>
                <a:gd name="connsiteX61" fmla="*/ 5113 w 174263"/>
                <a:gd name="connsiteY61" fmla="*/ 235149 h 399142"/>
                <a:gd name="connsiteX62" fmla="*/ 264 w 174263"/>
                <a:gd name="connsiteY62" fmla="*/ 229346 h 399142"/>
                <a:gd name="connsiteX63" fmla="*/ 2331 w 174263"/>
                <a:gd name="connsiteY63" fmla="*/ 223305 h 399142"/>
                <a:gd name="connsiteX64" fmla="*/ 5749 w 174263"/>
                <a:gd name="connsiteY64" fmla="*/ 214402 h 399142"/>
                <a:gd name="connsiteX65" fmla="*/ 11949 w 174263"/>
                <a:gd name="connsiteY65" fmla="*/ 196198 h 399142"/>
                <a:gd name="connsiteX66" fmla="*/ 14254 w 174263"/>
                <a:gd name="connsiteY66" fmla="*/ 185625 h 399142"/>
                <a:gd name="connsiteX67" fmla="*/ 17673 w 174263"/>
                <a:gd name="connsiteY67" fmla="*/ 176722 h 399142"/>
                <a:gd name="connsiteX68" fmla="*/ 18944 w 174263"/>
                <a:gd name="connsiteY68" fmla="*/ 171237 h 399142"/>
                <a:gd name="connsiteX69" fmla="*/ 18944 w 174263"/>
                <a:gd name="connsiteY69" fmla="*/ 165355 h 399142"/>
                <a:gd name="connsiteX70" fmla="*/ 16321 w 174263"/>
                <a:gd name="connsiteY70" fmla="*/ 158042 h 399142"/>
                <a:gd name="connsiteX71" fmla="*/ 13698 w 174263"/>
                <a:gd name="connsiteY71" fmla="*/ 152000 h 399142"/>
                <a:gd name="connsiteX72" fmla="*/ 16798 w 174263"/>
                <a:gd name="connsiteY72" fmla="*/ 129424 h 399142"/>
                <a:gd name="connsiteX73" fmla="*/ 41520 w 174263"/>
                <a:gd name="connsiteY73" fmla="*/ 100012 h 399142"/>
                <a:gd name="connsiteX74" fmla="*/ 44461 w 174263"/>
                <a:gd name="connsiteY74" fmla="*/ 90950 h 399142"/>
                <a:gd name="connsiteX75" fmla="*/ 45892 w 174263"/>
                <a:gd name="connsiteY75" fmla="*/ 84273 h 399142"/>
                <a:gd name="connsiteX76" fmla="*/ 46051 w 174263"/>
                <a:gd name="connsiteY76" fmla="*/ 77119 h 399142"/>
                <a:gd name="connsiteX77" fmla="*/ 47164 w 174263"/>
                <a:gd name="connsiteY77" fmla="*/ 68851 h 399142"/>
                <a:gd name="connsiteX78" fmla="*/ 46846 w 174263"/>
                <a:gd name="connsiteY78" fmla="*/ 57802 h 399142"/>
                <a:gd name="connsiteX79" fmla="*/ 52331 w 174263"/>
                <a:gd name="connsiteY79" fmla="*/ 49058 h 399142"/>
                <a:gd name="connsiteX80" fmla="*/ 58849 w 174263"/>
                <a:gd name="connsiteY80" fmla="*/ 41745 h 399142"/>
                <a:gd name="connsiteX81" fmla="*/ 66799 w 174263"/>
                <a:gd name="connsiteY81" fmla="*/ 35385 h 399142"/>
                <a:gd name="connsiteX82" fmla="*/ 76338 w 174263"/>
                <a:gd name="connsiteY82" fmla="*/ 28231 h 399142"/>
                <a:gd name="connsiteX83" fmla="*/ 84923 w 174263"/>
                <a:gd name="connsiteY83" fmla="*/ 13763 h 399142"/>
                <a:gd name="connsiteX84" fmla="*/ 97085 w 174263"/>
                <a:gd name="connsiteY84" fmla="*/ 4542 h 399142"/>
                <a:gd name="connsiteX85" fmla="*/ 103445 w 174263"/>
                <a:gd name="connsiteY85" fmla="*/ 647 h 399142"/>
                <a:gd name="connsiteX86" fmla="*/ 115448 w 174263"/>
                <a:gd name="connsiteY86" fmla="*/ 4224 h 399142"/>
                <a:gd name="connsiteX87" fmla="*/ 123238 w 174263"/>
                <a:gd name="connsiteY87" fmla="*/ 9391 h 399142"/>
                <a:gd name="connsiteX88" fmla="*/ 126974 w 174263"/>
                <a:gd name="connsiteY88" fmla="*/ 14399 h 399142"/>
                <a:gd name="connsiteX89" fmla="*/ 125384 w 174263"/>
                <a:gd name="connsiteY89" fmla="*/ 18771 h 399142"/>
                <a:gd name="connsiteX90" fmla="*/ 130710 w 174263"/>
                <a:gd name="connsiteY90" fmla="*/ 25449 h 399142"/>
                <a:gd name="connsiteX91" fmla="*/ 147086 w 174263"/>
                <a:gd name="connsiteY91" fmla="*/ 29264 h 399142"/>
                <a:gd name="connsiteX92" fmla="*/ 151855 w 174263"/>
                <a:gd name="connsiteY92" fmla="*/ 31649 h 399142"/>
                <a:gd name="connsiteX93" fmla="*/ 159407 w 174263"/>
                <a:gd name="connsiteY93" fmla="*/ 37849 h 399142"/>
                <a:gd name="connsiteX94" fmla="*/ 159248 w 174263"/>
                <a:gd name="connsiteY94" fmla="*/ 37372 h 399142"/>
                <a:gd name="connsiteX95" fmla="*/ 166561 w 174263"/>
                <a:gd name="connsiteY95" fmla="*/ 39757 h 399142"/>
                <a:gd name="connsiteX96" fmla="*/ 173159 w 174263"/>
                <a:gd name="connsiteY96" fmla="*/ 45004 h 399142"/>
                <a:gd name="connsiteX97" fmla="*/ 170218 w 174263"/>
                <a:gd name="connsiteY97" fmla="*/ 51920 h 399142"/>
                <a:gd name="connsiteX98" fmla="*/ 159248 w 174263"/>
                <a:gd name="connsiteY98" fmla="*/ 51284 h 399142"/>
                <a:gd name="connsiteX99" fmla="*/ 145416 w 174263"/>
                <a:gd name="connsiteY99" fmla="*/ 51443 h 399142"/>
                <a:gd name="connsiteX100" fmla="*/ 135162 w 174263"/>
                <a:gd name="connsiteY100" fmla="*/ 56292 h 399142"/>
                <a:gd name="connsiteX101" fmla="*/ 126259 w 174263"/>
                <a:gd name="connsiteY101" fmla="*/ 63764 h 399142"/>
                <a:gd name="connsiteX102" fmla="*/ 119899 w 174263"/>
                <a:gd name="connsiteY102" fmla="*/ 67341 h 399142"/>
                <a:gd name="connsiteX103" fmla="*/ 119264 w 174263"/>
                <a:gd name="connsiteY103" fmla="*/ 76244 h 399142"/>
                <a:gd name="connsiteX104" fmla="*/ 123795 w 174263"/>
                <a:gd name="connsiteY104" fmla="*/ 78708 h 399142"/>
                <a:gd name="connsiteX105" fmla="*/ 124589 w 174263"/>
                <a:gd name="connsiteY105" fmla="*/ 86817 h 399142"/>
                <a:gd name="connsiteX106" fmla="*/ 121330 w 174263"/>
                <a:gd name="connsiteY106" fmla="*/ 91189 h 399142"/>
                <a:gd name="connsiteX107" fmla="*/ 116163 w 174263"/>
                <a:gd name="connsiteY107" fmla="*/ 94527 h 399142"/>
                <a:gd name="connsiteX108" fmla="*/ 109486 w 174263"/>
                <a:gd name="connsiteY108" fmla="*/ 87453 h 399142"/>
                <a:gd name="connsiteX109" fmla="*/ 106863 w 174263"/>
                <a:gd name="connsiteY109" fmla="*/ 83080 h 399142"/>
                <a:gd name="connsiteX110" fmla="*/ 100185 w 174263"/>
                <a:gd name="connsiteY110" fmla="*/ 81968 h 399142"/>
                <a:gd name="connsiteX111" fmla="*/ 103922 w 174263"/>
                <a:gd name="connsiteY111" fmla="*/ 91189 h 399142"/>
                <a:gd name="connsiteX112" fmla="*/ 107181 w 174263"/>
                <a:gd name="connsiteY112" fmla="*/ 95243 h 399142"/>
                <a:gd name="connsiteX113" fmla="*/ 110599 w 174263"/>
                <a:gd name="connsiteY113" fmla="*/ 95561 h 399142"/>
                <a:gd name="connsiteX114" fmla="*/ 118548 w 174263"/>
                <a:gd name="connsiteY114" fmla="*/ 98502 h 399142"/>
                <a:gd name="connsiteX115" fmla="*/ 126020 w 174263"/>
                <a:gd name="connsiteY115" fmla="*/ 100966 h 399142"/>
                <a:gd name="connsiteX116" fmla="*/ 120694 w 174263"/>
                <a:gd name="connsiteY116" fmla="*/ 104702 h 399142"/>
                <a:gd name="connsiteX117" fmla="*/ 117753 w 174263"/>
                <a:gd name="connsiteY117" fmla="*/ 108120 h 399142"/>
                <a:gd name="connsiteX118" fmla="*/ 113222 w 174263"/>
                <a:gd name="connsiteY118" fmla="*/ 110744 h 399142"/>
                <a:gd name="connsiteX119" fmla="*/ 107181 w 174263"/>
                <a:gd name="connsiteY119" fmla="*/ 110108 h 39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4263" h="399142">
                  <a:moveTo>
                    <a:pt x="107181" y="110108"/>
                  </a:moveTo>
                  <a:cubicBezTo>
                    <a:pt x="101139" y="111539"/>
                    <a:pt x="102014" y="115593"/>
                    <a:pt x="102014" y="115593"/>
                  </a:cubicBezTo>
                  <a:cubicBezTo>
                    <a:pt x="100583" y="119170"/>
                    <a:pt x="105591" y="119647"/>
                    <a:pt x="105591" y="119647"/>
                  </a:cubicBezTo>
                  <a:lnTo>
                    <a:pt x="109645" y="119170"/>
                  </a:lnTo>
                  <a:cubicBezTo>
                    <a:pt x="114017" y="120919"/>
                    <a:pt x="113381" y="126245"/>
                    <a:pt x="113381" y="126245"/>
                  </a:cubicBezTo>
                  <a:lnTo>
                    <a:pt x="113381" y="142461"/>
                  </a:lnTo>
                  <a:cubicBezTo>
                    <a:pt x="110440" y="166786"/>
                    <a:pt x="113143" y="168773"/>
                    <a:pt x="113143" y="168773"/>
                  </a:cubicBezTo>
                  <a:cubicBezTo>
                    <a:pt x="116163" y="173384"/>
                    <a:pt x="115686" y="177517"/>
                    <a:pt x="115686" y="177517"/>
                  </a:cubicBezTo>
                  <a:cubicBezTo>
                    <a:pt x="116084" y="183877"/>
                    <a:pt x="112268" y="183479"/>
                    <a:pt x="112268" y="183479"/>
                  </a:cubicBezTo>
                  <a:lnTo>
                    <a:pt x="107181" y="184274"/>
                  </a:lnTo>
                  <a:cubicBezTo>
                    <a:pt x="102411" y="185387"/>
                    <a:pt x="101537" y="187295"/>
                    <a:pt x="101537" y="187295"/>
                  </a:cubicBezTo>
                  <a:cubicBezTo>
                    <a:pt x="98596" y="189520"/>
                    <a:pt x="101457" y="192700"/>
                    <a:pt x="101457" y="192700"/>
                  </a:cubicBezTo>
                  <a:lnTo>
                    <a:pt x="102411" y="217502"/>
                  </a:lnTo>
                  <a:cubicBezTo>
                    <a:pt x="105114" y="227597"/>
                    <a:pt x="102411" y="229903"/>
                    <a:pt x="102411" y="229903"/>
                  </a:cubicBezTo>
                  <a:lnTo>
                    <a:pt x="98675" y="233639"/>
                  </a:lnTo>
                  <a:cubicBezTo>
                    <a:pt x="95495" y="235387"/>
                    <a:pt x="95893" y="238806"/>
                    <a:pt x="95893" y="238806"/>
                  </a:cubicBezTo>
                  <a:cubicBezTo>
                    <a:pt x="95257" y="241826"/>
                    <a:pt x="94223" y="243178"/>
                    <a:pt x="91282" y="244450"/>
                  </a:cubicBezTo>
                  <a:cubicBezTo>
                    <a:pt x="88341" y="245721"/>
                    <a:pt x="85161" y="247550"/>
                    <a:pt x="85161" y="247550"/>
                  </a:cubicBezTo>
                  <a:cubicBezTo>
                    <a:pt x="85161" y="247550"/>
                    <a:pt x="82856" y="248106"/>
                    <a:pt x="82379" y="252876"/>
                  </a:cubicBezTo>
                  <a:cubicBezTo>
                    <a:pt x="81902" y="257566"/>
                    <a:pt x="78564" y="259553"/>
                    <a:pt x="78564" y="259553"/>
                  </a:cubicBezTo>
                  <a:cubicBezTo>
                    <a:pt x="78564" y="259553"/>
                    <a:pt x="78802" y="260825"/>
                    <a:pt x="78643" y="269251"/>
                  </a:cubicBezTo>
                  <a:cubicBezTo>
                    <a:pt x="78484" y="277677"/>
                    <a:pt x="76020" y="285945"/>
                    <a:pt x="76020" y="285945"/>
                  </a:cubicBezTo>
                  <a:lnTo>
                    <a:pt x="75543" y="307169"/>
                  </a:lnTo>
                  <a:cubicBezTo>
                    <a:pt x="75543" y="307169"/>
                    <a:pt x="78166" y="304705"/>
                    <a:pt x="74589" y="307010"/>
                  </a:cubicBezTo>
                  <a:cubicBezTo>
                    <a:pt x="71012" y="309315"/>
                    <a:pt x="71012" y="315436"/>
                    <a:pt x="71012" y="315436"/>
                  </a:cubicBezTo>
                  <a:cubicBezTo>
                    <a:pt x="71807" y="320762"/>
                    <a:pt x="68865" y="324816"/>
                    <a:pt x="68865" y="324816"/>
                  </a:cubicBezTo>
                  <a:cubicBezTo>
                    <a:pt x="64652" y="326406"/>
                    <a:pt x="65606" y="332924"/>
                    <a:pt x="65606" y="332924"/>
                  </a:cubicBezTo>
                  <a:cubicBezTo>
                    <a:pt x="65288" y="337614"/>
                    <a:pt x="63460" y="340874"/>
                    <a:pt x="63460" y="340874"/>
                  </a:cubicBezTo>
                  <a:cubicBezTo>
                    <a:pt x="63460" y="340874"/>
                    <a:pt x="60996" y="343656"/>
                    <a:pt x="57260" y="348982"/>
                  </a:cubicBezTo>
                  <a:cubicBezTo>
                    <a:pt x="53523" y="354308"/>
                    <a:pt x="53523" y="358680"/>
                    <a:pt x="53523" y="358680"/>
                  </a:cubicBezTo>
                  <a:cubicBezTo>
                    <a:pt x="52729" y="364483"/>
                    <a:pt x="50821" y="365198"/>
                    <a:pt x="50821" y="365198"/>
                  </a:cubicBezTo>
                  <a:cubicBezTo>
                    <a:pt x="48436" y="365993"/>
                    <a:pt x="48198" y="370763"/>
                    <a:pt x="48198" y="370763"/>
                  </a:cubicBezTo>
                  <a:cubicBezTo>
                    <a:pt x="48198" y="370763"/>
                    <a:pt x="47085" y="371081"/>
                    <a:pt x="46608" y="375214"/>
                  </a:cubicBezTo>
                  <a:cubicBezTo>
                    <a:pt x="46131" y="379348"/>
                    <a:pt x="40884" y="383879"/>
                    <a:pt x="40884" y="383879"/>
                  </a:cubicBezTo>
                  <a:cubicBezTo>
                    <a:pt x="37784" y="386900"/>
                    <a:pt x="37069" y="390477"/>
                    <a:pt x="31981" y="391033"/>
                  </a:cubicBezTo>
                  <a:cubicBezTo>
                    <a:pt x="26894" y="391590"/>
                    <a:pt x="26258" y="394769"/>
                    <a:pt x="26258" y="394769"/>
                  </a:cubicBezTo>
                  <a:cubicBezTo>
                    <a:pt x="25145" y="398187"/>
                    <a:pt x="20455" y="399141"/>
                    <a:pt x="20455" y="399141"/>
                  </a:cubicBezTo>
                  <a:cubicBezTo>
                    <a:pt x="14095" y="399221"/>
                    <a:pt x="9962" y="395485"/>
                    <a:pt x="9962" y="395485"/>
                  </a:cubicBezTo>
                  <a:cubicBezTo>
                    <a:pt x="5272" y="391272"/>
                    <a:pt x="6067" y="387933"/>
                    <a:pt x="6067" y="387933"/>
                  </a:cubicBezTo>
                  <a:lnTo>
                    <a:pt x="5351" y="382925"/>
                  </a:lnTo>
                  <a:cubicBezTo>
                    <a:pt x="3920" y="381812"/>
                    <a:pt x="2410" y="380540"/>
                    <a:pt x="2648" y="374737"/>
                  </a:cubicBezTo>
                  <a:cubicBezTo>
                    <a:pt x="2887" y="368855"/>
                    <a:pt x="1774" y="363926"/>
                    <a:pt x="1774" y="363926"/>
                  </a:cubicBezTo>
                  <a:cubicBezTo>
                    <a:pt x="502" y="357646"/>
                    <a:pt x="502" y="360667"/>
                    <a:pt x="25" y="355580"/>
                  </a:cubicBezTo>
                  <a:cubicBezTo>
                    <a:pt x="-452" y="350492"/>
                    <a:pt x="5987" y="344451"/>
                    <a:pt x="5987" y="344451"/>
                  </a:cubicBezTo>
                  <a:cubicBezTo>
                    <a:pt x="10280" y="339363"/>
                    <a:pt x="13777" y="334753"/>
                    <a:pt x="13777" y="334753"/>
                  </a:cubicBezTo>
                  <a:cubicBezTo>
                    <a:pt x="18944" y="328711"/>
                    <a:pt x="18785" y="324816"/>
                    <a:pt x="18785" y="324816"/>
                  </a:cubicBezTo>
                  <a:cubicBezTo>
                    <a:pt x="18785" y="324816"/>
                    <a:pt x="18388" y="323067"/>
                    <a:pt x="21011" y="318377"/>
                  </a:cubicBezTo>
                  <a:cubicBezTo>
                    <a:pt x="23634" y="313767"/>
                    <a:pt x="22442" y="310826"/>
                    <a:pt x="22442" y="306851"/>
                  </a:cubicBezTo>
                  <a:cubicBezTo>
                    <a:pt x="22442" y="302876"/>
                    <a:pt x="21011" y="301207"/>
                    <a:pt x="21011" y="301207"/>
                  </a:cubicBezTo>
                  <a:cubicBezTo>
                    <a:pt x="18467" y="297232"/>
                    <a:pt x="21727" y="289681"/>
                    <a:pt x="21727" y="289681"/>
                  </a:cubicBezTo>
                  <a:cubicBezTo>
                    <a:pt x="22681" y="281493"/>
                    <a:pt x="22840" y="280778"/>
                    <a:pt x="23157" y="273464"/>
                  </a:cubicBezTo>
                  <a:cubicBezTo>
                    <a:pt x="23475" y="266151"/>
                    <a:pt x="24668" y="265833"/>
                    <a:pt x="24668" y="265833"/>
                  </a:cubicBezTo>
                  <a:cubicBezTo>
                    <a:pt x="26973" y="262971"/>
                    <a:pt x="24827" y="261222"/>
                    <a:pt x="24827" y="261222"/>
                  </a:cubicBezTo>
                  <a:cubicBezTo>
                    <a:pt x="22283" y="259951"/>
                    <a:pt x="24350" y="258361"/>
                    <a:pt x="24350" y="258361"/>
                  </a:cubicBezTo>
                  <a:cubicBezTo>
                    <a:pt x="26019" y="255737"/>
                    <a:pt x="22442" y="254863"/>
                    <a:pt x="22442" y="254863"/>
                  </a:cubicBezTo>
                  <a:cubicBezTo>
                    <a:pt x="19262" y="253353"/>
                    <a:pt x="20057" y="250411"/>
                    <a:pt x="20057" y="250411"/>
                  </a:cubicBezTo>
                  <a:cubicBezTo>
                    <a:pt x="20614" y="247629"/>
                    <a:pt x="22998" y="248106"/>
                    <a:pt x="22998" y="248106"/>
                  </a:cubicBezTo>
                  <a:cubicBezTo>
                    <a:pt x="30630" y="246675"/>
                    <a:pt x="30471" y="244768"/>
                    <a:pt x="30471" y="244768"/>
                  </a:cubicBezTo>
                  <a:cubicBezTo>
                    <a:pt x="30471" y="244768"/>
                    <a:pt x="22522" y="246437"/>
                    <a:pt x="21568" y="244052"/>
                  </a:cubicBezTo>
                  <a:cubicBezTo>
                    <a:pt x="20614" y="241588"/>
                    <a:pt x="17116" y="241985"/>
                    <a:pt x="17116" y="241985"/>
                  </a:cubicBezTo>
                  <a:cubicBezTo>
                    <a:pt x="12903" y="241508"/>
                    <a:pt x="10757" y="237931"/>
                    <a:pt x="10757" y="237931"/>
                  </a:cubicBezTo>
                  <a:cubicBezTo>
                    <a:pt x="6703" y="235149"/>
                    <a:pt x="5113" y="235149"/>
                    <a:pt x="5113" y="235149"/>
                  </a:cubicBezTo>
                  <a:cubicBezTo>
                    <a:pt x="-372" y="234195"/>
                    <a:pt x="264" y="229346"/>
                    <a:pt x="264" y="229346"/>
                  </a:cubicBezTo>
                  <a:cubicBezTo>
                    <a:pt x="-54" y="224815"/>
                    <a:pt x="2331" y="223305"/>
                    <a:pt x="2331" y="223305"/>
                  </a:cubicBezTo>
                  <a:cubicBezTo>
                    <a:pt x="2013" y="218138"/>
                    <a:pt x="5749" y="214402"/>
                    <a:pt x="5749" y="214402"/>
                  </a:cubicBezTo>
                  <a:cubicBezTo>
                    <a:pt x="11631" y="199616"/>
                    <a:pt x="11949" y="196198"/>
                    <a:pt x="11949" y="196198"/>
                  </a:cubicBezTo>
                  <a:cubicBezTo>
                    <a:pt x="11949" y="187295"/>
                    <a:pt x="14254" y="185625"/>
                    <a:pt x="14254" y="185625"/>
                  </a:cubicBezTo>
                  <a:cubicBezTo>
                    <a:pt x="17673" y="181889"/>
                    <a:pt x="17673" y="176722"/>
                    <a:pt x="17673" y="176722"/>
                  </a:cubicBezTo>
                  <a:cubicBezTo>
                    <a:pt x="17196" y="170363"/>
                    <a:pt x="18944" y="171237"/>
                    <a:pt x="18944" y="171237"/>
                  </a:cubicBezTo>
                  <a:cubicBezTo>
                    <a:pt x="21568" y="166706"/>
                    <a:pt x="18944" y="165355"/>
                    <a:pt x="18944" y="165355"/>
                  </a:cubicBezTo>
                  <a:cubicBezTo>
                    <a:pt x="14413" y="161142"/>
                    <a:pt x="16321" y="158042"/>
                    <a:pt x="16321" y="158042"/>
                  </a:cubicBezTo>
                  <a:cubicBezTo>
                    <a:pt x="15685" y="154146"/>
                    <a:pt x="13698" y="152000"/>
                    <a:pt x="13698" y="152000"/>
                  </a:cubicBezTo>
                  <a:cubicBezTo>
                    <a:pt x="9008" y="133955"/>
                    <a:pt x="16798" y="129424"/>
                    <a:pt x="16798" y="129424"/>
                  </a:cubicBezTo>
                  <a:cubicBezTo>
                    <a:pt x="26894" y="117103"/>
                    <a:pt x="41520" y="100012"/>
                    <a:pt x="41520" y="100012"/>
                  </a:cubicBezTo>
                  <a:cubicBezTo>
                    <a:pt x="45415" y="98104"/>
                    <a:pt x="44461" y="90950"/>
                    <a:pt x="44461" y="90950"/>
                  </a:cubicBezTo>
                  <a:cubicBezTo>
                    <a:pt x="44461" y="84591"/>
                    <a:pt x="45892" y="84273"/>
                    <a:pt x="45892" y="84273"/>
                  </a:cubicBezTo>
                  <a:cubicBezTo>
                    <a:pt x="47482" y="79106"/>
                    <a:pt x="46051" y="77119"/>
                    <a:pt x="46051" y="77119"/>
                  </a:cubicBezTo>
                  <a:cubicBezTo>
                    <a:pt x="43269" y="71475"/>
                    <a:pt x="47164" y="68851"/>
                    <a:pt x="47164" y="68851"/>
                  </a:cubicBezTo>
                  <a:cubicBezTo>
                    <a:pt x="47641" y="62174"/>
                    <a:pt x="46846" y="57802"/>
                    <a:pt x="46846" y="57802"/>
                  </a:cubicBezTo>
                  <a:cubicBezTo>
                    <a:pt x="46528" y="50966"/>
                    <a:pt x="52331" y="49058"/>
                    <a:pt x="52331" y="49058"/>
                  </a:cubicBezTo>
                  <a:cubicBezTo>
                    <a:pt x="57021" y="45799"/>
                    <a:pt x="58849" y="41745"/>
                    <a:pt x="58849" y="41745"/>
                  </a:cubicBezTo>
                  <a:cubicBezTo>
                    <a:pt x="61155" y="38008"/>
                    <a:pt x="66799" y="35385"/>
                    <a:pt x="66799" y="35385"/>
                  </a:cubicBezTo>
                  <a:cubicBezTo>
                    <a:pt x="72999" y="31331"/>
                    <a:pt x="76338" y="28231"/>
                    <a:pt x="76338" y="28231"/>
                  </a:cubicBezTo>
                  <a:cubicBezTo>
                    <a:pt x="85241" y="18533"/>
                    <a:pt x="84923" y="13763"/>
                    <a:pt x="84923" y="13763"/>
                  </a:cubicBezTo>
                  <a:cubicBezTo>
                    <a:pt x="86036" y="8278"/>
                    <a:pt x="97085" y="4542"/>
                    <a:pt x="97085" y="4542"/>
                  </a:cubicBezTo>
                  <a:cubicBezTo>
                    <a:pt x="100821" y="2952"/>
                    <a:pt x="103445" y="647"/>
                    <a:pt x="103445" y="647"/>
                  </a:cubicBezTo>
                  <a:cubicBezTo>
                    <a:pt x="112825" y="-1976"/>
                    <a:pt x="115448" y="4224"/>
                    <a:pt x="115448" y="4224"/>
                  </a:cubicBezTo>
                  <a:cubicBezTo>
                    <a:pt x="119820" y="7801"/>
                    <a:pt x="123238" y="9391"/>
                    <a:pt x="123238" y="9391"/>
                  </a:cubicBezTo>
                  <a:cubicBezTo>
                    <a:pt x="126815" y="11140"/>
                    <a:pt x="130869" y="14240"/>
                    <a:pt x="126974" y="14399"/>
                  </a:cubicBezTo>
                  <a:cubicBezTo>
                    <a:pt x="123079" y="14558"/>
                    <a:pt x="125384" y="18771"/>
                    <a:pt x="125384" y="18771"/>
                  </a:cubicBezTo>
                  <a:cubicBezTo>
                    <a:pt x="125225" y="18851"/>
                    <a:pt x="130710" y="25449"/>
                    <a:pt x="130710" y="25449"/>
                  </a:cubicBezTo>
                  <a:cubicBezTo>
                    <a:pt x="135480" y="28628"/>
                    <a:pt x="147086" y="29264"/>
                    <a:pt x="147086" y="29264"/>
                  </a:cubicBezTo>
                  <a:cubicBezTo>
                    <a:pt x="151378" y="29344"/>
                    <a:pt x="151855" y="31649"/>
                    <a:pt x="151855" y="31649"/>
                  </a:cubicBezTo>
                  <a:cubicBezTo>
                    <a:pt x="154081" y="34113"/>
                    <a:pt x="159407" y="37849"/>
                    <a:pt x="159407" y="37849"/>
                  </a:cubicBezTo>
                  <a:cubicBezTo>
                    <a:pt x="159407" y="37849"/>
                    <a:pt x="155989" y="36021"/>
                    <a:pt x="159248" y="37372"/>
                  </a:cubicBezTo>
                  <a:cubicBezTo>
                    <a:pt x="162507" y="38724"/>
                    <a:pt x="166561" y="39757"/>
                    <a:pt x="166561" y="39757"/>
                  </a:cubicBezTo>
                  <a:cubicBezTo>
                    <a:pt x="168072" y="41665"/>
                    <a:pt x="173159" y="45004"/>
                    <a:pt x="173159" y="45004"/>
                  </a:cubicBezTo>
                  <a:cubicBezTo>
                    <a:pt x="176816" y="46673"/>
                    <a:pt x="170218" y="51920"/>
                    <a:pt x="170218" y="51920"/>
                  </a:cubicBezTo>
                  <a:cubicBezTo>
                    <a:pt x="166720" y="54304"/>
                    <a:pt x="165607" y="51920"/>
                    <a:pt x="159248" y="51284"/>
                  </a:cubicBezTo>
                  <a:cubicBezTo>
                    <a:pt x="152889" y="50648"/>
                    <a:pt x="145416" y="51443"/>
                    <a:pt x="145416" y="51443"/>
                  </a:cubicBezTo>
                  <a:cubicBezTo>
                    <a:pt x="137944" y="51761"/>
                    <a:pt x="135162" y="56292"/>
                    <a:pt x="135162" y="56292"/>
                  </a:cubicBezTo>
                  <a:cubicBezTo>
                    <a:pt x="129121" y="62333"/>
                    <a:pt x="126259" y="63764"/>
                    <a:pt x="126259" y="63764"/>
                  </a:cubicBezTo>
                  <a:cubicBezTo>
                    <a:pt x="121728" y="67182"/>
                    <a:pt x="119899" y="67341"/>
                    <a:pt x="119899" y="67341"/>
                  </a:cubicBezTo>
                  <a:cubicBezTo>
                    <a:pt x="113540" y="71713"/>
                    <a:pt x="119264" y="76244"/>
                    <a:pt x="119264" y="76244"/>
                  </a:cubicBezTo>
                  <a:lnTo>
                    <a:pt x="123795" y="78708"/>
                  </a:lnTo>
                  <a:cubicBezTo>
                    <a:pt x="129121" y="82445"/>
                    <a:pt x="124589" y="86817"/>
                    <a:pt x="124589" y="86817"/>
                  </a:cubicBezTo>
                  <a:cubicBezTo>
                    <a:pt x="121012" y="88247"/>
                    <a:pt x="121330" y="91189"/>
                    <a:pt x="121330" y="91189"/>
                  </a:cubicBezTo>
                  <a:cubicBezTo>
                    <a:pt x="119899" y="94925"/>
                    <a:pt x="116163" y="94527"/>
                    <a:pt x="116163" y="94527"/>
                  </a:cubicBezTo>
                  <a:cubicBezTo>
                    <a:pt x="116163" y="94527"/>
                    <a:pt x="112268" y="94289"/>
                    <a:pt x="109486" y="87453"/>
                  </a:cubicBezTo>
                  <a:cubicBezTo>
                    <a:pt x="109486" y="87453"/>
                    <a:pt x="112904" y="85306"/>
                    <a:pt x="106863" y="83080"/>
                  </a:cubicBezTo>
                  <a:cubicBezTo>
                    <a:pt x="106863" y="83080"/>
                    <a:pt x="101537" y="75449"/>
                    <a:pt x="100185" y="81968"/>
                  </a:cubicBezTo>
                  <a:cubicBezTo>
                    <a:pt x="100185" y="81968"/>
                    <a:pt x="97721" y="87135"/>
                    <a:pt x="103922" y="91189"/>
                  </a:cubicBezTo>
                  <a:cubicBezTo>
                    <a:pt x="103922" y="91189"/>
                    <a:pt x="105352" y="91507"/>
                    <a:pt x="107181" y="95243"/>
                  </a:cubicBezTo>
                  <a:cubicBezTo>
                    <a:pt x="107181" y="95243"/>
                    <a:pt x="108771" y="96356"/>
                    <a:pt x="110599" y="95561"/>
                  </a:cubicBezTo>
                  <a:cubicBezTo>
                    <a:pt x="112348" y="94766"/>
                    <a:pt x="112904" y="98025"/>
                    <a:pt x="118548" y="98502"/>
                  </a:cubicBezTo>
                  <a:cubicBezTo>
                    <a:pt x="118548" y="98502"/>
                    <a:pt x="125066" y="98184"/>
                    <a:pt x="126020" y="100966"/>
                  </a:cubicBezTo>
                  <a:cubicBezTo>
                    <a:pt x="126020" y="100966"/>
                    <a:pt x="128326" y="103589"/>
                    <a:pt x="120694" y="104702"/>
                  </a:cubicBezTo>
                  <a:cubicBezTo>
                    <a:pt x="113063" y="105815"/>
                    <a:pt x="117753" y="108120"/>
                    <a:pt x="117753" y="108120"/>
                  </a:cubicBezTo>
                  <a:cubicBezTo>
                    <a:pt x="117753" y="108120"/>
                    <a:pt x="120853" y="111380"/>
                    <a:pt x="113222" y="110744"/>
                  </a:cubicBezTo>
                  <a:cubicBezTo>
                    <a:pt x="113381" y="110585"/>
                    <a:pt x="107340" y="110267"/>
                    <a:pt x="107181" y="110108"/>
                  </a:cubicBezTo>
                  <a:close/>
                </a:path>
              </a:pathLst>
            </a:custGeom>
            <a:solidFill>
              <a:srgbClr val="FFC429"/>
            </a:solidFill>
            <a:ln w="58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B80212D8-6AB8-4DBE-9A44-FBD43B773964}"/>
                </a:ext>
              </a:extLst>
            </p:cNvPr>
            <p:cNvSpPr/>
            <p:nvPr/>
          </p:nvSpPr>
          <p:spPr>
            <a:xfrm>
              <a:off x="8254217" y="2128625"/>
              <a:ext cx="40004" cy="41342"/>
            </a:xfrm>
            <a:custGeom>
              <a:avLst/>
              <a:gdLst>
                <a:gd name="connsiteX0" fmla="*/ 31491 w 40004"/>
                <a:gd name="connsiteY0" fmla="*/ 18681 h 41342"/>
                <a:gd name="connsiteX1" fmla="*/ 29981 w 40004"/>
                <a:gd name="connsiteY1" fmla="*/ 16058 h 41342"/>
                <a:gd name="connsiteX2" fmla="*/ 32286 w 40004"/>
                <a:gd name="connsiteY2" fmla="*/ 10414 h 41342"/>
                <a:gd name="connsiteX3" fmla="*/ 37692 w 40004"/>
                <a:gd name="connsiteY3" fmla="*/ 5644 h 41342"/>
                <a:gd name="connsiteX4" fmla="*/ 36658 w 40004"/>
                <a:gd name="connsiteY4" fmla="*/ 80 h 41342"/>
                <a:gd name="connsiteX5" fmla="*/ 29901 w 40004"/>
                <a:gd name="connsiteY5" fmla="*/ 1352 h 41342"/>
                <a:gd name="connsiteX6" fmla="*/ 25052 w 40004"/>
                <a:gd name="connsiteY6" fmla="*/ 1987 h 41342"/>
                <a:gd name="connsiteX7" fmla="*/ 20362 w 40004"/>
                <a:gd name="connsiteY7" fmla="*/ 2464 h 41342"/>
                <a:gd name="connsiteX8" fmla="*/ 16388 w 40004"/>
                <a:gd name="connsiteY8" fmla="*/ 4690 h 41342"/>
                <a:gd name="connsiteX9" fmla="*/ 12493 w 40004"/>
                <a:gd name="connsiteY9" fmla="*/ 7949 h 41342"/>
                <a:gd name="connsiteX10" fmla="*/ 9313 w 40004"/>
                <a:gd name="connsiteY10" fmla="*/ 10811 h 41342"/>
                <a:gd name="connsiteX11" fmla="*/ 2159 w 40004"/>
                <a:gd name="connsiteY11" fmla="*/ 13593 h 41342"/>
                <a:gd name="connsiteX12" fmla="*/ 1443 w 40004"/>
                <a:gd name="connsiteY12" fmla="*/ 21622 h 41342"/>
                <a:gd name="connsiteX13" fmla="*/ 2556 w 40004"/>
                <a:gd name="connsiteY13" fmla="*/ 30923 h 41342"/>
                <a:gd name="connsiteX14" fmla="*/ 10823 w 40004"/>
                <a:gd name="connsiteY14" fmla="*/ 37203 h 41342"/>
                <a:gd name="connsiteX15" fmla="*/ 16944 w 40004"/>
                <a:gd name="connsiteY15" fmla="*/ 41336 h 41342"/>
                <a:gd name="connsiteX16" fmla="*/ 30219 w 40004"/>
                <a:gd name="connsiteY16" fmla="*/ 41018 h 41342"/>
                <a:gd name="connsiteX17" fmla="*/ 37135 w 40004"/>
                <a:gd name="connsiteY17" fmla="*/ 34341 h 41342"/>
                <a:gd name="connsiteX18" fmla="*/ 39122 w 40004"/>
                <a:gd name="connsiteY18" fmla="*/ 29094 h 41342"/>
                <a:gd name="connsiteX19" fmla="*/ 37771 w 40004"/>
                <a:gd name="connsiteY19" fmla="*/ 23609 h 41342"/>
                <a:gd name="connsiteX20" fmla="*/ 32684 w 40004"/>
                <a:gd name="connsiteY20" fmla="*/ 23212 h 41342"/>
                <a:gd name="connsiteX21" fmla="*/ 31412 w 40004"/>
                <a:gd name="connsiteY21" fmla="*/ 22099 h 41342"/>
                <a:gd name="connsiteX22" fmla="*/ 31491 w 40004"/>
                <a:gd name="connsiteY22" fmla="*/ 18681 h 4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004" h="41342">
                  <a:moveTo>
                    <a:pt x="31491" y="18681"/>
                  </a:moveTo>
                  <a:cubicBezTo>
                    <a:pt x="31491" y="18681"/>
                    <a:pt x="31968" y="18442"/>
                    <a:pt x="29981" y="16058"/>
                  </a:cubicBezTo>
                  <a:cubicBezTo>
                    <a:pt x="29981" y="16058"/>
                    <a:pt x="28947" y="12083"/>
                    <a:pt x="32286" y="10414"/>
                  </a:cubicBezTo>
                  <a:cubicBezTo>
                    <a:pt x="32286" y="10414"/>
                    <a:pt x="35466" y="8983"/>
                    <a:pt x="37692" y="5644"/>
                  </a:cubicBezTo>
                  <a:cubicBezTo>
                    <a:pt x="37692" y="5644"/>
                    <a:pt x="41905" y="239"/>
                    <a:pt x="36658" y="80"/>
                  </a:cubicBezTo>
                  <a:cubicBezTo>
                    <a:pt x="36658" y="80"/>
                    <a:pt x="34194" y="-477"/>
                    <a:pt x="29901" y="1352"/>
                  </a:cubicBezTo>
                  <a:cubicBezTo>
                    <a:pt x="29901" y="1352"/>
                    <a:pt x="28868" y="2146"/>
                    <a:pt x="25052" y="1987"/>
                  </a:cubicBezTo>
                  <a:cubicBezTo>
                    <a:pt x="25052" y="1987"/>
                    <a:pt x="22588" y="-636"/>
                    <a:pt x="20362" y="2464"/>
                  </a:cubicBezTo>
                  <a:cubicBezTo>
                    <a:pt x="20362" y="2464"/>
                    <a:pt x="19249" y="4770"/>
                    <a:pt x="16388" y="4690"/>
                  </a:cubicBezTo>
                  <a:cubicBezTo>
                    <a:pt x="16388" y="4690"/>
                    <a:pt x="12493" y="4134"/>
                    <a:pt x="12493" y="7949"/>
                  </a:cubicBezTo>
                  <a:cubicBezTo>
                    <a:pt x="12493" y="7949"/>
                    <a:pt x="12016" y="10811"/>
                    <a:pt x="9313" y="10811"/>
                  </a:cubicBezTo>
                  <a:cubicBezTo>
                    <a:pt x="9313" y="10811"/>
                    <a:pt x="2238" y="8267"/>
                    <a:pt x="2159" y="13593"/>
                  </a:cubicBezTo>
                  <a:cubicBezTo>
                    <a:pt x="2159" y="13593"/>
                    <a:pt x="3351" y="18363"/>
                    <a:pt x="1443" y="21622"/>
                  </a:cubicBezTo>
                  <a:cubicBezTo>
                    <a:pt x="1443" y="21622"/>
                    <a:pt x="-2452" y="26630"/>
                    <a:pt x="2556" y="30923"/>
                  </a:cubicBezTo>
                  <a:cubicBezTo>
                    <a:pt x="2556" y="30923"/>
                    <a:pt x="6451" y="33625"/>
                    <a:pt x="10823" y="37203"/>
                  </a:cubicBezTo>
                  <a:cubicBezTo>
                    <a:pt x="10823" y="37203"/>
                    <a:pt x="12572" y="40859"/>
                    <a:pt x="16944" y="41336"/>
                  </a:cubicBezTo>
                  <a:cubicBezTo>
                    <a:pt x="16944" y="41336"/>
                    <a:pt x="25609" y="41416"/>
                    <a:pt x="30219" y="41018"/>
                  </a:cubicBezTo>
                  <a:cubicBezTo>
                    <a:pt x="30219" y="41018"/>
                    <a:pt x="34830" y="40780"/>
                    <a:pt x="37135" y="34341"/>
                  </a:cubicBezTo>
                  <a:cubicBezTo>
                    <a:pt x="37135" y="34341"/>
                    <a:pt x="37374" y="32433"/>
                    <a:pt x="39122" y="29094"/>
                  </a:cubicBezTo>
                  <a:cubicBezTo>
                    <a:pt x="39122" y="29094"/>
                    <a:pt x="41825" y="24245"/>
                    <a:pt x="37771" y="23609"/>
                  </a:cubicBezTo>
                  <a:lnTo>
                    <a:pt x="32684" y="23212"/>
                  </a:lnTo>
                  <a:cubicBezTo>
                    <a:pt x="32684" y="23212"/>
                    <a:pt x="32366" y="23450"/>
                    <a:pt x="31412" y="22099"/>
                  </a:cubicBezTo>
                  <a:cubicBezTo>
                    <a:pt x="31253" y="21940"/>
                    <a:pt x="31332" y="18840"/>
                    <a:pt x="31491" y="18681"/>
                  </a:cubicBezTo>
                  <a:close/>
                </a:path>
              </a:pathLst>
            </a:custGeom>
            <a:solidFill>
              <a:srgbClr val="FFC429"/>
            </a:solidFill>
            <a:ln w="58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411FA84F-379F-4CDA-A400-C692A21E3091}"/>
                </a:ext>
              </a:extLst>
            </p:cNvPr>
            <p:cNvSpPr/>
            <p:nvPr/>
          </p:nvSpPr>
          <p:spPr>
            <a:xfrm>
              <a:off x="8234052" y="2159652"/>
              <a:ext cx="141164" cy="214054"/>
            </a:xfrm>
            <a:custGeom>
              <a:avLst/>
              <a:gdLst>
                <a:gd name="connsiteX0" fmla="*/ 89336 w 141164"/>
                <a:gd name="connsiteY0" fmla="*/ 611 h 214054"/>
                <a:gd name="connsiteX1" fmla="*/ 81784 w 141164"/>
                <a:gd name="connsiteY1" fmla="*/ 3950 h 214054"/>
                <a:gd name="connsiteX2" fmla="*/ 79320 w 141164"/>
                <a:gd name="connsiteY2" fmla="*/ 12376 h 214054"/>
                <a:gd name="connsiteX3" fmla="*/ 72960 w 141164"/>
                <a:gd name="connsiteY3" fmla="*/ 21279 h 214054"/>
                <a:gd name="connsiteX4" fmla="*/ 73914 w 141164"/>
                <a:gd name="connsiteY4" fmla="*/ 30182 h 214054"/>
                <a:gd name="connsiteX5" fmla="*/ 71609 w 141164"/>
                <a:gd name="connsiteY5" fmla="*/ 41550 h 214054"/>
                <a:gd name="connsiteX6" fmla="*/ 68827 w 141164"/>
                <a:gd name="connsiteY6" fmla="*/ 46875 h 214054"/>
                <a:gd name="connsiteX7" fmla="*/ 60559 w 141164"/>
                <a:gd name="connsiteY7" fmla="*/ 54666 h 214054"/>
                <a:gd name="connsiteX8" fmla="*/ 49351 w 141164"/>
                <a:gd name="connsiteY8" fmla="*/ 53076 h 214054"/>
                <a:gd name="connsiteX9" fmla="*/ 41243 w 141164"/>
                <a:gd name="connsiteY9" fmla="*/ 49499 h 214054"/>
                <a:gd name="connsiteX10" fmla="*/ 34248 w 141164"/>
                <a:gd name="connsiteY10" fmla="*/ 52122 h 214054"/>
                <a:gd name="connsiteX11" fmla="*/ 28922 w 141164"/>
                <a:gd name="connsiteY11" fmla="*/ 56971 h 214054"/>
                <a:gd name="connsiteX12" fmla="*/ 21608 w 141164"/>
                <a:gd name="connsiteY12" fmla="*/ 64284 h 214054"/>
                <a:gd name="connsiteX13" fmla="*/ 19144 w 141164"/>
                <a:gd name="connsiteY13" fmla="*/ 68020 h 214054"/>
                <a:gd name="connsiteX14" fmla="*/ 15885 w 141164"/>
                <a:gd name="connsiteY14" fmla="*/ 74380 h 214054"/>
                <a:gd name="connsiteX15" fmla="*/ 12467 w 141164"/>
                <a:gd name="connsiteY15" fmla="*/ 81852 h 214054"/>
                <a:gd name="connsiteX16" fmla="*/ 9208 w 141164"/>
                <a:gd name="connsiteY16" fmla="*/ 85747 h 214054"/>
                <a:gd name="connsiteX17" fmla="*/ 7459 w 141164"/>
                <a:gd name="connsiteY17" fmla="*/ 94332 h 214054"/>
                <a:gd name="connsiteX18" fmla="*/ 5471 w 141164"/>
                <a:gd name="connsiteY18" fmla="*/ 100692 h 214054"/>
                <a:gd name="connsiteX19" fmla="*/ 4200 w 141164"/>
                <a:gd name="connsiteY19" fmla="*/ 113490 h 214054"/>
                <a:gd name="connsiteX20" fmla="*/ 5153 w 141164"/>
                <a:gd name="connsiteY20" fmla="*/ 120326 h 214054"/>
                <a:gd name="connsiteX21" fmla="*/ 3723 w 141164"/>
                <a:gd name="connsiteY21" fmla="*/ 134476 h 214054"/>
                <a:gd name="connsiteX22" fmla="*/ 3246 w 141164"/>
                <a:gd name="connsiteY22" fmla="*/ 140358 h 214054"/>
                <a:gd name="connsiteX23" fmla="*/ 1497 w 141164"/>
                <a:gd name="connsiteY23" fmla="*/ 145843 h 214054"/>
                <a:gd name="connsiteX24" fmla="*/ 1338 w 141164"/>
                <a:gd name="connsiteY24" fmla="*/ 151885 h 214054"/>
                <a:gd name="connsiteX25" fmla="*/ 702 w 141164"/>
                <a:gd name="connsiteY25" fmla="*/ 155780 h 214054"/>
                <a:gd name="connsiteX26" fmla="*/ 3961 w 141164"/>
                <a:gd name="connsiteY26" fmla="*/ 159357 h 214054"/>
                <a:gd name="connsiteX27" fmla="*/ 10002 w 141164"/>
                <a:gd name="connsiteY27" fmla="*/ 164206 h 214054"/>
                <a:gd name="connsiteX28" fmla="*/ 16521 w 141164"/>
                <a:gd name="connsiteY28" fmla="*/ 177799 h 214054"/>
                <a:gd name="connsiteX29" fmla="*/ 16680 w 141164"/>
                <a:gd name="connsiteY29" fmla="*/ 188849 h 214054"/>
                <a:gd name="connsiteX30" fmla="*/ 16521 w 141164"/>
                <a:gd name="connsiteY30" fmla="*/ 198944 h 214054"/>
                <a:gd name="connsiteX31" fmla="*/ 18667 w 141164"/>
                <a:gd name="connsiteY31" fmla="*/ 202362 h 214054"/>
                <a:gd name="connsiteX32" fmla="*/ 21926 w 141164"/>
                <a:gd name="connsiteY32" fmla="*/ 207688 h 214054"/>
                <a:gd name="connsiteX33" fmla="*/ 24550 w 141164"/>
                <a:gd name="connsiteY33" fmla="*/ 211583 h 214054"/>
                <a:gd name="connsiteX34" fmla="*/ 27650 w 141164"/>
                <a:gd name="connsiteY34" fmla="*/ 214048 h 214054"/>
                <a:gd name="connsiteX35" fmla="*/ 33294 w 141164"/>
                <a:gd name="connsiteY35" fmla="*/ 212935 h 214054"/>
                <a:gd name="connsiteX36" fmla="*/ 38620 w 141164"/>
                <a:gd name="connsiteY36" fmla="*/ 209993 h 214054"/>
                <a:gd name="connsiteX37" fmla="*/ 42674 w 141164"/>
                <a:gd name="connsiteY37" fmla="*/ 205303 h 214054"/>
                <a:gd name="connsiteX38" fmla="*/ 49033 w 141164"/>
                <a:gd name="connsiteY38" fmla="*/ 202362 h 214054"/>
                <a:gd name="connsiteX39" fmla="*/ 57300 w 141164"/>
                <a:gd name="connsiteY39" fmla="*/ 200454 h 214054"/>
                <a:gd name="connsiteX40" fmla="*/ 67396 w 141164"/>
                <a:gd name="connsiteY40" fmla="*/ 198467 h 214054"/>
                <a:gd name="connsiteX41" fmla="*/ 74550 w 141164"/>
                <a:gd name="connsiteY41" fmla="*/ 188928 h 214054"/>
                <a:gd name="connsiteX42" fmla="*/ 78922 w 141164"/>
                <a:gd name="connsiteY42" fmla="*/ 181774 h 214054"/>
                <a:gd name="connsiteX43" fmla="*/ 86712 w 141164"/>
                <a:gd name="connsiteY43" fmla="*/ 177561 h 214054"/>
                <a:gd name="connsiteX44" fmla="*/ 91879 w 141164"/>
                <a:gd name="connsiteY44" fmla="*/ 171917 h 214054"/>
                <a:gd name="connsiteX45" fmla="*/ 98557 w 141164"/>
                <a:gd name="connsiteY45" fmla="*/ 168499 h 214054"/>
                <a:gd name="connsiteX46" fmla="*/ 107460 w 141164"/>
                <a:gd name="connsiteY46" fmla="*/ 166193 h 214054"/>
                <a:gd name="connsiteX47" fmla="*/ 116363 w 141164"/>
                <a:gd name="connsiteY47" fmla="*/ 161344 h 214054"/>
                <a:gd name="connsiteX48" fmla="*/ 116999 w 141164"/>
                <a:gd name="connsiteY48" fmla="*/ 160867 h 214054"/>
                <a:gd name="connsiteX49" fmla="*/ 123358 w 141164"/>
                <a:gd name="connsiteY49" fmla="*/ 149182 h 214054"/>
                <a:gd name="connsiteX50" fmla="*/ 127412 w 141164"/>
                <a:gd name="connsiteY50" fmla="*/ 130978 h 214054"/>
                <a:gd name="connsiteX51" fmla="*/ 123994 w 141164"/>
                <a:gd name="connsiteY51" fmla="*/ 113967 h 214054"/>
                <a:gd name="connsiteX52" fmla="*/ 122245 w 141164"/>
                <a:gd name="connsiteY52" fmla="*/ 106972 h 214054"/>
                <a:gd name="connsiteX53" fmla="*/ 126300 w 141164"/>
                <a:gd name="connsiteY53" fmla="*/ 98068 h 214054"/>
                <a:gd name="connsiteX54" fmla="*/ 135680 w 141164"/>
                <a:gd name="connsiteY54" fmla="*/ 92742 h 214054"/>
                <a:gd name="connsiteX55" fmla="*/ 140052 w 141164"/>
                <a:gd name="connsiteY55" fmla="*/ 87258 h 214054"/>
                <a:gd name="connsiteX56" fmla="*/ 141165 w 141164"/>
                <a:gd name="connsiteY56" fmla="*/ 76526 h 214054"/>
                <a:gd name="connsiteX57" fmla="*/ 135282 w 141164"/>
                <a:gd name="connsiteY57" fmla="*/ 74936 h 214054"/>
                <a:gd name="connsiteX58" fmla="*/ 129797 w 141164"/>
                <a:gd name="connsiteY58" fmla="*/ 78513 h 214054"/>
                <a:gd name="connsiteX59" fmla="*/ 121371 w 141164"/>
                <a:gd name="connsiteY59" fmla="*/ 80262 h 214054"/>
                <a:gd name="connsiteX60" fmla="*/ 118748 w 141164"/>
                <a:gd name="connsiteY60" fmla="*/ 77480 h 214054"/>
                <a:gd name="connsiteX61" fmla="*/ 122484 w 141164"/>
                <a:gd name="connsiteY61" fmla="*/ 75890 h 214054"/>
                <a:gd name="connsiteX62" fmla="*/ 123438 w 141164"/>
                <a:gd name="connsiteY62" fmla="*/ 71518 h 214054"/>
                <a:gd name="connsiteX63" fmla="*/ 119225 w 141164"/>
                <a:gd name="connsiteY63" fmla="*/ 61820 h 214054"/>
                <a:gd name="connsiteX64" fmla="*/ 116760 w 141164"/>
                <a:gd name="connsiteY64" fmla="*/ 57130 h 214054"/>
                <a:gd name="connsiteX65" fmla="*/ 114455 w 141164"/>
                <a:gd name="connsiteY65" fmla="*/ 53076 h 214054"/>
                <a:gd name="connsiteX66" fmla="*/ 112150 w 141164"/>
                <a:gd name="connsiteY66" fmla="*/ 47273 h 214054"/>
                <a:gd name="connsiteX67" fmla="*/ 111196 w 141164"/>
                <a:gd name="connsiteY67" fmla="*/ 41947 h 214054"/>
                <a:gd name="connsiteX68" fmla="*/ 116363 w 141164"/>
                <a:gd name="connsiteY68" fmla="*/ 38847 h 214054"/>
                <a:gd name="connsiteX69" fmla="*/ 121212 w 141164"/>
                <a:gd name="connsiteY69" fmla="*/ 33680 h 214054"/>
                <a:gd name="connsiteX70" fmla="*/ 118907 w 141164"/>
                <a:gd name="connsiteY70" fmla="*/ 23266 h 214054"/>
                <a:gd name="connsiteX71" fmla="*/ 107857 w 141164"/>
                <a:gd name="connsiteY71" fmla="*/ 23584 h 214054"/>
                <a:gd name="connsiteX72" fmla="*/ 99590 w 141164"/>
                <a:gd name="connsiteY72" fmla="*/ 19530 h 214054"/>
                <a:gd name="connsiteX73" fmla="*/ 95059 w 141164"/>
                <a:gd name="connsiteY73" fmla="*/ 10945 h 214054"/>
                <a:gd name="connsiteX74" fmla="*/ 91323 w 141164"/>
                <a:gd name="connsiteY74" fmla="*/ 4586 h 214054"/>
                <a:gd name="connsiteX75" fmla="*/ 89336 w 141164"/>
                <a:gd name="connsiteY75" fmla="*/ 611 h 21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41164" h="214054">
                  <a:moveTo>
                    <a:pt x="89336" y="611"/>
                  </a:moveTo>
                  <a:cubicBezTo>
                    <a:pt x="88938" y="452"/>
                    <a:pt x="83771" y="-1933"/>
                    <a:pt x="81784" y="3950"/>
                  </a:cubicBezTo>
                  <a:cubicBezTo>
                    <a:pt x="81784" y="3950"/>
                    <a:pt x="82738" y="9276"/>
                    <a:pt x="79320" y="12376"/>
                  </a:cubicBezTo>
                  <a:cubicBezTo>
                    <a:pt x="79320" y="12376"/>
                    <a:pt x="70735" y="12058"/>
                    <a:pt x="72960" y="21279"/>
                  </a:cubicBezTo>
                  <a:lnTo>
                    <a:pt x="73914" y="30182"/>
                  </a:lnTo>
                  <a:cubicBezTo>
                    <a:pt x="73914" y="30182"/>
                    <a:pt x="74550" y="34872"/>
                    <a:pt x="71609" y="41550"/>
                  </a:cubicBezTo>
                  <a:lnTo>
                    <a:pt x="68827" y="46875"/>
                  </a:lnTo>
                  <a:cubicBezTo>
                    <a:pt x="68827" y="46875"/>
                    <a:pt x="67396" y="53394"/>
                    <a:pt x="60559" y="54666"/>
                  </a:cubicBezTo>
                  <a:cubicBezTo>
                    <a:pt x="60559" y="54666"/>
                    <a:pt x="54359" y="54825"/>
                    <a:pt x="49351" y="53076"/>
                  </a:cubicBezTo>
                  <a:cubicBezTo>
                    <a:pt x="49351" y="53076"/>
                    <a:pt x="46410" y="50294"/>
                    <a:pt x="41243" y="49499"/>
                  </a:cubicBezTo>
                  <a:cubicBezTo>
                    <a:pt x="41243" y="49499"/>
                    <a:pt x="36394" y="48068"/>
                    <a:pt x="34248" y="52122"/>
                  </a:cubicBezTo>
                  <a:cubicBezTo>
                    <a:pt x="34248" y="52122"/>
                    <a:pt x="33930" y="54427"/>
                    <a:pt x="28922" y="56971"/>
                  </a:cubicBezTo>
                  <a:cubicBezTo>
                    <a:pt x="28922" y="56971"/>
                    <a:pt x="25662" y="57448"/>
                    <a:pt x="21608" y="64284"/>
                  </a:cubicBezTo>
                  <a:lnTo>
                    <a:pt x="19144" y="68020"/>
                  </a:lnTo>
                  <a:cubicBezTo>
                    <a:pt x="19144" y="68020"/>
                    <a:pt x="15885" y="68815"/>
                    <a:pt x="15885" y="74380"/>
                  </a:cubicBezTo>
                  <a:cubicBezTo>
                    <a:pt x="15885" y="74380"/>
                    <a:pt x="15726" y="80898"/>
                    <a:pt x="12467" y="81852"/>
                  </a:cubicBezTo>
                  <a:cubicBezTo>
                    <a:pt x="12467" y="81852"/>
                    <a:pt x="10161" y="83760"/>
                    <a:pt x="9208" y="85747"/>
                  </a:cubicBezTo>
                  <a:cubicBezTo>
                    <a:pt x="9208" y="85747"/>
                    <a:pt x="6743" y="89006"/>
                    <a:pt x="7459" y="94332"/>
                  </a:cubicBezTo>
                  <a:cubicBezTo>
                    <a:pt x="7459" y="94332"/>
                    <a:pt x="8254" y="96081"/>
                    <a:pt x="5471" y="100692"/>
                  </a:cubicBezTo>
                  <a:cubicBezTo>
                    <a:pt x="2689" y="105223"/>
                    <a:pt x="3007" y="110390"/>
                    <a:pt x="4200" y="113490"/>
                  </a:cubicBezTo>
                  <a:cubicBezTo>
                    <a:pt x="5312" y="116590"/>
                    <a:pt x="5153" y="120326"/>
                    <a:pt x="5153" y="120326"/>
                  </a:cubicBezTo>
                  <a:cubicBezTo>
                    <a:pt x="5153" y="120326"/>
                    <a:pt x="6743" y="126845"/>
                    <a:pt x="3723" y="134476"/>
                  </a:cubicBezTo>
                  <a:lnTo>
                    <a:pt x="3246" y="140358"/>
                  </a:lnTo>
                  <a:cubicBezTo>
                    <a:pt x="3246" y="140358"/>
                    <a:pt x="4676" y="142982"/>
                    <a:pt x="1497" y="145843"/>
                  </a:cubicBezTo>
                  <a:cubicBezTo>
                    <a:pt x="1497" y="145843"/>
                    <a:pt x="-1762" y="149102"/>
                    <a:pt x="1338" y="151885"/>
                  </a:cubicBezTo>
                  <a:lnTo>
                    <a:pt x="702" y="155780"/>
                  </a:lnTo>
                  <a:cubicBezTo>
                    <a:pt x="702" y="155780"/>
                    <a:pt x="-729" y="159039"/>
                    <a:pt x="3961" y="159357"/>
                  </a:cubicBezTo>
                  <a:cubicBezTo>
                    <a:pt x="3961" y="159357"/>
                    <a:pt x="7697" y="158721"/>
                    <a:pt x="10002" y="164206"/>
                  </a:cubicBezTo>
                  <a:cubicBezTo>
                    <a:pt x="10002" y="164206"/>
                    <a:pt x="14057" y="172314"/>
                    <a:pt x="16521" y="177799"/>
                  </a:cubicBezTo>
                  <a:cubicBezTo>
                    <a:pt x="16521" y="177799"/>
                    <a:pt x="18826" y="183284"/>
                    <a:pt x="16680" y="188849"/>
                  </a:cubicBezTo>
                  <a:cubicBezTo>
                    <a:pt x="16680" y="188849"/>
                    <a:pt x="13421" y="192267"/>
                    <a:pt x="16521" y="198944"/>
                  </a:cubicBezTo>
                  <a:cubicBezTo>
                    <a:pt x="16521" y="198944"/>
                    <a:pt x="16203" y="201567"/>
                    <a:pt x="18667" y="202362"/>
                  </a:cubicBezTo>
                  <a:cubicBezTo>
                    <a:pt x="18667" y="202362"/>
                    <a:pt x="22085" y="203634"/>
                    <a:pt x="21926" y="207688"/>
                  </a:cubicBezTo>
                  <a:cubicBezTo>
                    <a:pt x="21926" y="207688"/>
                    <a:pt x="22403" y="210788"/>
                    <a:pt x="24550" y="211583"/>
                  </a:cubicBezTo>
                  <a:cubicBezTo>
                    <a:pt x="24550" y="211583"/>
                    <a:pt x="24232" y="214207"/>
                    <a:pt x="27650" y="214048"/>
                  </a:cubicBezTo>
                  <a:cubicBezTo>
                    <a:pt x="27650" y="214048"/>
                    <a:pt x="29399" y="213094"/>
                    <a:pt x="33294" y="212935"/>
                  </a:cubicBezTo>
                  <a:cubicBezTo>
                    <a:pt x="37189" y="212776"/>
                    <a:pt x="36871" y="213412"/>
                    <a:pt x="38620" y="209993"/>
                  </a:cubicBezTo>
                  <a:cubicBezTo>
                    <a:pt x="38620" y="209993"/>
                    <a:pt x="39733" y="206575"/>
                    <a:pt x="42674" y="205303"/>
                  </a:cubicBezTo>
                  <a:lnTo>
                    <a:pt x="49033" y="202362"/>
                  </a:lnTo>
                  <a:cubicBezTo>
                    <a:pt x="49033" y="202362"/>
                    <a:pt x="51656" y="200772"/>
                    <a:pt x="57300" y="200454"/>
                  </a:cubicBezTo>
                  <a:cubicBezTo>
                    <a:pt x="57300" y="200454"/>
                    <a:pt x="63501" y="201567"/>
                    <a:pt x="67396" y="198467"/>
                  </a:cubicBezTo>
                  <a:cubicBezTo>
                    <a:pt x="71291" y="195367"/>
                    <a:pt x="72881" y="193300"/>
                    <a:pt x="74550" y="188928"/>
                  </a:cubicBezTo>
                  <a:cubicBezTo>
                    <a:pt x="74550" y="188928"/>
                    <a:pt x="74391" y="182728"/>
                    <a:pt x="78922" y="181774"/>
                  </a:cubicBezTo>
                  <a:cubicBezTo>
                    <a:pt x="78922" y="181774"/>
                    <a:pt x="83135" y="181138"/>
                    <a:pt x="86712" y="177561"/>
                  </a:cubicBezTo>
                  <a:lnTo>
                    <a:pt x="91879" y="171917"/>
                  </a:lnTo>
                  <a:cubicBezTo>
                    <a:pt x="91879" y="171917"/>
                    <a:pt x="93310" y="169770"/>
                    <a:pt x="98557" y="168499"/>
                  </a:cubicBezTo>
                  <a:cubicBezTo>
                    <a:pt x="98557" y="168499"/>
                    <a:pt x="104201" y="168499"/>
                    <a:pt x="107460" y="166193"/>
                  </a:cubicBezTo>
                  <a:cubicBezTo>
                    <a:pt x="107460" y="166193"/>
                    <a:pt x="112627" y="167624"/>
                    <a:pt x="116363" y="161344"/>
                  </a:cubicBezTo>
                  <a:lnTo>
                    <a:pt x="116999" y="160867"/>
                  </a:lnTo>
                  <a:cubicBezTo>
                    <a:pt x="116999" y="160867"/>
                    <a:pt x="119304" y="155859"/>
                    <a:pt x="123358" y="149182"/>
                  </a:cubicBezTo>
                  <a:cubicBezTo>
                    <a:pt x="123358" y="149182"/>
                    <a:pt x="127571" y="141392"/>
                    <a:pt x="127412" y="130978"/>
                  </a:cubicBezTo>
                  <a:cubicBezTo>
                    <a:pt x="127412" y="130978"/>
                    <a:pt x="127571" y="126288"/>
                    <a:pt x="123994" y="113967"/>
                  </a:cubicBezTo>
                  <a:cubicBezTo>
                    <a:pt x="123994" y="113967"/>
                    <a:pt x="122404" y="112218"/>
                    <a:pt x="122245" y="106972"/>
                  </a:cubicBezTo>
                  <a:cubicBezTo>
                    <a:pt x="122245" y="106972"/>
                    <a:pt x="122881" y="98704"/>
                    <a:pt x="126300" y="98068"/>
                  </a:cubicBezTo>
                  <a:lnTo>
                    <a:pt x="135680" y="92742"/>
                  </a:lnTo>
                  <a:cubicBezTo>
                    <a:pt x="135680" y="92742"/>
                    <a:pt x="139098" y="91948"/>
                    <a:pt x="140052" y="87258"/>
                  </a:cubicBezTo>
                  <a:lnTo>
                    <a:pt x="141165" y="76526"/>
                  </a:lnTo>
                  <a:cubicBezTo>
                    <a:pt x="141165" y="76526"/>
                    <a:pt x="140529" y="69690"/>
                    <a:pt x="135282" y="74936"/>
                  </a:cubicBezTo>
                  <a:cubicBezTo>
                    <a:pt x="135282" y="74936"/>
                    <a:pt x="133851" y="78036"/>
                    <a:pt x="129797" y="78513"/>
                  </a:cubicBezTo>
                  <a:cubicBezTo>
                    <a:pt x="129797" y="78513"/>
                    <a:pt x="126697" y="78354"/>
                    <a:pt x="121371" y="80262"/>
                  </a:cubicBezTo>
                  <a:cubicBezTo>
                    <a:pt x="121371" y="80262"/>
                    <a:pt x="115012" y="81693"/>
                    <a:pt x="118748" y="77480"/>
                  </a:cubicBezTo>
                  <a:lnTo>
                    <a:pt x="122484" y="75890"/>
                  </a:lnTo>
                  <a:cubicBezTo>
                    <a:pt x="122484" y="75890"/>
                    <a:pt x="126220" y="74618"/>
                    <a:pt x="123438" y="71518"/>
                  </a:cubicBezTo>
                  <a:cubicBezTo>
                    <a:pt x="123438" y="71518"/>
                    <a:pt x="122166" y="70405"/>
                    <a:pt x="119225" y="61820"/>
                  </a:cubicBezTo>
                  <a:cubicBezTo>
                    <a:pt x="119225" y="61820"/>
                    <a:pt x="120179" y="58879"/>
                    <a:pt x="116760" y="57130"/>
                  </a:cubicBezTo>
                  <a:cubicBezTo>
                    <a:pt x="116760" y="57130"/>
                    <a:pt x="113660" y="57766"/>
                    <a:pt x="114455" y="53076"/>
                  </a:cubicBezTo>
                  <a:cubicBezTo>
                    <a:pt x="114455" y="53076"/>
                    <a:pt x="116045" y="48863"/>
                    <a:pt x="112150" y="47273"/>
                  </a:cubicBezTo>
                  <a:cubicBezTo>
                    <a:pt x="112150" y="47273"/>
                    <a:pt x="108573" y="45683"/>
                    <a:pt x="111196" y="41947"/>
                  </a:cubicBezTo>
                  <a:lnTo>
                    <a:pt x="116363" y="38847"/>
                  </a:lnTo>
                  <a:cubicBezTo>
                    <a:pt x="116363" y="38847"/>
                    <a:pt x="121053" y="38211"/>
                    <a:pt x="121212" y="33680"/>
                  </a:cubicBezTo>
                  <a:cubicBezTo>
                    <a:pt x="121212" y="33680"/>
                    <a:pt x="122484" y="23107"/>
                    <a:pt x="118907" y="23266"/>
                  </a:cubicBezTo>
                  <a:cubicBezTo>
                    <a:pt x="118907" y="23266"/>
                    <a:pt x="110799" y="21835"/>
                    <a:pt x="107857" y="23584"/>
                  </a:cubicBezTo>
                  <a:cubicBezTo>
                    <a:pt x="104916" y="25333"/>
                    <a:pt x="100862" y="21438"/>
                    <a:pt x="99590" y="19530"/>
                  </a:cubicBezTo>
                  <a:cubicBezTo>
                    <a:pt x="98318" y="17543"/>
                    <a:pt x="95059" y="10945"/>
                    <a:pt x="95059" y="10945"/>
                  </a:cubicBezTo>
                  <a:cubicBezTo>
                    <a:pt x="95059" y="10945"/>
                    <a:pt x="94900" y="5460"/>
                    <a:pt x="91323" y="4586"/>
                  </a:cubicBezTo>
                  <a:lnTo>
                    <a:pt x="89336" y="611"/>
                  </a:lnTo>
                  <a:close/>
                </a:path>
              </a:pathLst>
            </a:custGeom>
            <a:solidFill>
              <a:srgbClr val="FFC429"/>
            </a:solidFill>
            <a:ln w="58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108" name="Rectángulo: esquinas redondeadas 76">
            <a:extLst>
              <a:ext uri="{FF2B5EF4-FFF2-40B4-BE49-F238E27FC236}">
                <a16:creationId xmlns:a16="http://schemas.microsoft.com/office/drawing/2014/main" id="{CB81F673-AE7F-4FCD-BF06-310F8FDA5447}"/>
              </a:ext>
            </a:extLst>
          </p:cNvPr>
          <p:cNvSpPr/>
          <p:nvPr/>
        </p:nvSpPr>
        <p:spPr>
          <a:xfrm>
            <a:off x="3949595" y="1338486"/>
            <a:ext cx="7971539" cy="350631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9112 w 5812521"/>
              <a:gd name="connsiteY0" fmla="*/ 49743 h 294939"/>
              <a:gd name="connsiteX1" fmla="*/ 58855 w 5812521"/>
              <a:gd name="connsiteY1" fmla="*/ 0 h 294939"/>
              <a:gd name="connsiteX2" fmla="*/ 5750569 w 5812521"/>
              <a:gd name="connsiteY2" fmla="*/ 0 h 294939"/>
              <a:gd name="connsiteX3" fmla="*/ 5800312 w 5812521"/>
              <a:gd name="connsiteY3" fmla="*/ 49743 h 294939"/>
              <a:gd name="connsiteX4" fmla="*/ 5800312 w 5812521"/>
              <a:gd name="connsiteY4" fmla="*/ 248707 h 294939"/>
              <a:gd name="connsiteX5" fmla="*/ 5800312 w 5812521"/>
              <a:gd name="connsiteY5" fmla="*/ 292100 h 294939"/>
              <a:gd name="connsiteX6" fmla="*/ 13445 w 5812521"/>
              <a:gd name="connsiteY6" fmla="*/ 294939 h 294939"/>
              <a:gd name="connsiteX7" fmla="*/ 9112 w 5812521"/>
              <a:gd name="connsiteY7" fmla="*/ 248707 h 294939"/>
              <a:gd name="connsiteX8" fmla="*/ 9112 w 5812521"/>
              <a:gd name="connsiteY8" fmla="*/ 49743 h 294939"/>
              <a:gd name="connsiteX0" fmla="*/ 9112 w 5800312"/>
              <a:gd name="connsiteY0" fmla="*/ 49743 h 294939"/>
              <a:gd name="connsiteX1" fmla="*/ 58855 w 5800312"/>
              <a:gd name="connsiteY1" fmla="*/ 0 h 294939"/>
              <a:gd name="connsiteX2" fmla="*/ 5750569 w 5800312"/>
              <a:gd name="connsiteY2" fmla="*/ 0 h 294939"/>
              <a:gd name="connsiteX3" fmla="*/ 5800312 w 5800312"/>
              <a:gd name="connsiteY3" fmla="*/ 49743 h 294939"/>
              <a:gd name="connsiteX4" fmla="*/ 5800312 w 5800312"/>
              <a:gd name="connsiteY4" fmla="*/ 248707 h 294939"/>
              <a:gd name="connsiteX5" fmla="*/ 5749213 w 5800312"/>
              <a:gd name="connsiteY5" fmla="*/ 287169 h 294939"/>
              <a:gd name="connsiteX6" fmla="*/ 13445 w 5800312"/>
              <a:gd name="connsiteY6" fmla="*/ 294939 h 294939"/>
              <a:gd name="connsiteX7" fmla="*/ 9112 w 5800312"/>
              <a:gd name="connsiteY7" fmla="*/ 248707 h 294939"/>
              <a:gd name="connsiteX8" fmla="*/ 9112 w 5800312"/>
              <a:gd name="connsiteY8" fmla="*/ 49743 h 294939"/>
              <a:gd name="connsiteX0" fmla="*/ 0 w 5791200"/>
              <a:gd name="connsiteY0" fmla="*/ 49743 h 294939"/>
              <a:gd name="connsiteX1" fmla="*/ 49743 w 5791200"/>
              <a:gd name="connsiteY1" fmla="*/ 0 h 294939"/>
              <a:gd name="connsiteX2" fmla="*/ 5741457 w 5791200"/>
              <a:gd name="connsiteY2" fmla="*/ 0 h 294939"/>
              <a:gd name="connsiteX3" fmla="*/ 5791200 w 5791200"/>
              <a:gd name="connsiteY3" fmla="*/ 49743 h 294939"/>
              <a:gd name="connsiteX4" fmla="*/ 5791200 w 5791200"/>
              <a:gd name="connsiteY4" fmla="*/ 248707 h 294939"/>
              <a:gd name="connsiteX5" fmla="*/ 5740101 w 5791200"/>
              <a:gd name="connsiteY5" fmla="*/ 287169 h 294939"/>
              <a:gd name="connsiteX6" fmla="*/ 68208 w 5791200"/>
              <a:gd name="connsiteY6" fmla="*/ 294939 h 294939"/>
              <a:gd name="connsiteX7" fmla="*/ 0 w 5791200"/>
              <a:gd name="connsiteY7" fmla="*/ 248707 h 294939"/>
              <a:gd name="connsiteX8" fmla="*/ 0 w 5791200"/>
              <a:gd name="connsiteY8" fmla="*/ 49743 h 29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200" h="294939">
                <a:moveTo>
                  <a:pt x="0" y="49743"/>
                </a:moveTo>
                <a:cubicBezTo>
                  <a:pt x="0" y="22271"/>
                  <a:pt x="22271" y="0"/>
                  <a:pt x="49743" y="0"/>
                </a:cubicBezTo>
                <a:lnTo>
                  <a:pt x="5741457" y="0"/>
                </a:lnTo>
                <a:cubicBezTo>
                  <a:pt x="5768929" y="0"/>
                  <a:pt x="5791200" y="22271"/>
                  <a:pt x="5791200" y="49743"/>
                </a:cubicBezTo>
                <a:lnTo>
                  <a:pt x="5791200" y="248707"/>
                </a:lnTo>
                <a:cubicBezTo>
                  <a:pt x="5791200" y="276179"/>
                  <a:pt x="5767573" y="287169"/>
                  <a:pt x="5740101" y="287169"/>
                </a:cubicBezTo>
                <a:lnTo>
                  <a:pt x="68208" y="294939"/>
                </a:lnTo>
                <a:cubicBezTo>
                  <a:pt x="40736" y="294939"/>
                  <a:pt x="0" y="276179"/>
                  <a:pt x="0" y="248707"/>
                </a:cubicBezTo>
                <a:lnTo>
                  <a:pt x="0" y="49743"/>
                </a:lnTo>
                <a:close/>
              </a:path>
            </a:pathLst>
          </a:custGeom>
          <a:solidFill>
            <a:srgbClr val="5027AB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>
                <a:latin typeface="Trebuchet MS" panose="020B0603020202020204" pitchFamily="34" charset="0"/>
                <a:ea typeface="Calibri"/>
                <a:cs typeface="Times New Roman"/>
              </a:rPr>
              <a:t>Misión Nacional de Ciencia, Tecnología e Innovación</a:t>
            </a:r>
            <a:r>
              <a:rPr lang="es-CO" sz="1600" b="1">
                <a:effectLst/>
                <a:latin typeface="Trebuchet MS"/>
                <a:ea typeface="Calibri"/>
                <a:cs typeface="Times New Roman"/>
              </a:rPr>
              <a:t> </a:t>
            </a:r>
            <a:endParaRPr lang="es-CO" sz="1600">
              <a:effectLst/>
              <a:latin typeface="Trebuchet MS"/>
              <a:ea typeface="Calibri"/>
              <a:cs typeface="Times New Roman"/>
            </a:endParaRPr>
          </a:p>
        </p:txBody>
      </p: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1E44A2C9-6581-4BFC-BA78-715190B9B12B}"/>
              </a:ext>
            </a:extLst>
          </p:cNvPr>
          <p:cNvGrpSpPr/>
          <p:nvPr/>
        </p:nvGrpSpPr>
        <p:grpSpPr>
          <a:xfrm>
            <a:off x="4013020" y="3173149"/>
            <a:ext cx="4413445" cy="1091021"/>
            <a:chOff x="-12952" y="12700"/>
            <a:chExt cx="5843871" cy="854076"/>
          </a:xfrm>
        </p:grpSpPr>
        <p:sp>
          <p:nvSpPr>
            <p:cNvPr id="138" name="Rectángulo: esquinas redondeadas 137">
              <a:extLst>
                <a:ext uri="{FF2B5EF4-FFF2-40B4-BE49-F238E27FC236}">
                  <a16:creationId xmlns:a16="http://schemas.microsoft.com/office/drawing/2014/main" id="{479F0492-1C68-4336-98EE-3CB6F0447CC5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39" name="Rectángulo: esquinas redondeadas 76">
              <a:extLst>
                <a:ext uri="{FF2B5EF4-FFF2-40B4-BE49-F238E27FC236}">
                  <a16:creationId xmlns:a16="http://schemas.microsoft.com/office/drawing/2014/main" id="{F1251509-1F9C-4238-A47F-C65D86D9EE08}"/>
                </a:ext>
              </a:extLst>
            </p:cNvPr>
            <p:cNvSpPr/>
            <p:nvPr/>
          </p:nvSpPr>
          <p:spPr>
            <a:xfrm>
              <a:off x="-12952" y="12700"/>
              <a:ext cx="5843871" cy="297961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7"/>
                <a:gd name="connsiteY0" fmla="*/ 49743 h 304800"/>
                <a:gd name="connsiteX1" fmla="*/ 72051 w 5813507"/>
                <a:gd name="connsiteY1" fmla="*/ 0 h 304800"/>
                <a:gd name="connsiteX2" fmla="*/ 5763765 w 5813507"/>
                <a:gd name="connsiteY2" fmla="*/ 0 h 304800"/>
                <a:gd name="connsiteX3" fmla="*/ 5813508 w 5813507"/>
                <a:gd name="connsiteY3" fmla="*/ 49743 h 304800"/>
                <a:gd name="connsiteX4" fmla="*/ 5813508 w 5813507"/>
                <a:gd name="connsiteY4" fmla="*/ 248707 h 304800"/>
                <a:gd name="connsiteX5" fmla="*/ 5768190 w 5813507"/>
                <a:gd name="connsiteY5" fmla="*/ 287561 h 304800"/>
                <a:gd name="connsiteX6" fmla="*/ 9608 w 5813507"/>
                <a:gd name="connsiteY6" fmla="*/ 304800 h 304800"/>
                <a:gd name="connsiteX7" fmla="*/ 22308 w 5813507"/>
                <a:gd name="connsiteY7" fmla="*/ 248707 h 304800"/>
                <a:gd name="connsiteX8" fmla="*/ 22308 w 5813507"/>
                <a:gd name="connsiteY8" fmla="*/ 49743 h 304800"/>
                <a:gd name="connsiteX0" fmla="*/ 1760 w 5792960"/>
                <a:gd name="connsiteY0" fmla="*/ 49743 h 304800"/>
                <a:gd name="connsiteX1" fmla="*/ 51503 w 5792960"/>
                <a:gd name="connsiteY1" fmla="*/ 0 h 304800"/>
                <a:gd name="connsiteX2" fmla="*/ 5743217 w 5792960"/>
                <a:gd name="connsiteY2" fmla="*/ 0 h 304800"/>
                <a:gd name="connsiteX3" fmla="*/ 5792960 w 5792960"/>
                <a:gd name="connsiteY3" fmla="*/ 49743 h 304800"/>
                <a:gd name="connsiteX4" fmla="*/ 5792960 w 5792960"/>
                <a:gd name="connsiteY4" fmla="*/ 248707 h 304800"/>
                <a:gd name="connsiteX5" fmla="*/ 5747642 w 5792960"/>
                <a:gd name="connsiteY5" fmla="*/ 287561 h 304800"/>
                <a:gd name="connsiteX6" fmla="*/ 19273 w 5792960"/>
                <a:gd name="connsiteY6" fmla="*/ 304800 h 304800"/>
                <a:gd name="connsiteX7" fmla="*/ 1760 w 5792960"/>
                <a:gd name="connsiteY7" fmla="*/ 248707 h 304800"/>
                <a:gd name="connsiteX8" fmla="*/ 1760 w 5792960"/>
                <a:gd name="connsiteY8" fmla="*/ 4974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2960" h="304800">
                  <a:moveTo>
                    <a:pt x="1760" y="49743"/>
                  </a:moveTo>
                  <a:cubicBezTo>
                    <a:pt x="1760" y="22271"/>
                    <a:pt x="24031" y="0"/>
                    <a:pt x="51503" y="0"/>
                  </a:cubicBezTo>
                  <a:lnTo>
                    <a:pt x="5743217" y="0"/>
                  </a:lnTo>
                  <a:cubicBezTo>
                    <a:pt x="5770689" y="0"/>
                    <a:pt x="5792960" y="22271"/>
                    <a:pt x="5792960" y="49743"/>
                  </a:cubicBezTo>
                  <a:lnTo>
                    <a:pt x="5792960" y="248707"/>
                  </a:lnTo>
                  <a:cubicBezTo>
                    <a:pt x="5792960" y="276179"/>
                    <a:pt x="5775114" y="287561"/>
                    <a:pt x="5747642" y="287561"/>
                  </a:cubicBezTo>
                  <a:lnTo>
                    <a:pt x="19273" y="304800"/>
                  </a:lnTo>
                  <a:cubicBezTo>
                    <a:pt x="-8199" y="304800"/>
                    <a:pt x="1760" y="276179"/>
                    <a:pt x="1760" y="248707"/>
                  </a:cubicBezTo>
                  <a:lnTo>
                    <a:pt x="1760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latin typeface="Trebuchet MS"/>
                  <a:ea typeface="Calibri"/>
                  <a:cs typeface="Times New Roman"/>
                </a:rPr>
                <a:t>Municipio</a:t>
              </a:r>
              <a:r>
                <a:rPr lang="es-CO" sz="1600" b="1">
                  <a:effectLst/>
                  <a:latin typeface="Trebuchet MS"/>
                  <a:ea typeface="Calibri"/>
                  <a:cs typeface="Times New Roman"/>
                </a:rPr>
                <a:t> </a:t>
              </a:r>
              <a:endParaRPr lang="es-CO" sz="1600"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A5A525D3-18E9-1574-28BD-B3F29109DF52}"/>
              </a:ext>
            </a:extLst>
          </p:cNvPr>
          <p:cNvSpPr txBox="1"/>
          <p:nvPr/>
        </p:nvSpPr>
        <p:spPr>
          <a:xfrm>
            <a:off x="4046727" y="3585094"/>
            <a:ext cx="4322036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100" i="1" dirty="0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Seleccionen su departamento en el mapa de Colombia, cambien su color a rojo y escriban en el recuadro el nombre de la ciudad o municipio</a:t>
            </a:r>
            <a:endParaRPr lang="es-ES" sz="1100" dirty="0"/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F844E83E-4932-40CD-8D41-4F6E641AB903}"/>
              </a:ext>
            </a:extLst>
          </p:cNvPr>
          <p:cNvSpPr/>
          <p:nvPr/>
        </p:nvSpPr>
        <p:spPr>
          <a:xfrm>
            <a:off x="4037790" y="3330749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5FC8D441-6462-8533-8F3F-38B549143505}"/>
              </a:ext>
            </a:extLst>
          </p:cNvPr>
          <p:cNvSpPr/>
          <p:nvPr/>
        </p:nvSpPr>
        <p:spPr>
          <a:xfrm>
            <a:off x="351929" y="393551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70D9D945-2261-EDA1-CDBF-FCB72A409B82}"/>
              </a:ext>
            </a:extLst>
          </p:cNvPr>
          <p:cNvSpPr/>
          <p:nvPr/>
        </p:nvSpPr>
        <p:spPr>
          <a:xfrm>
            <a:off x="3953577" y="1469470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id="{877500C1-91D9-AD74-568B-6B1933287D73}"/>
              </a:ext>
            </a:extLst>
          </p:cNvPr>
          <p:cNvSpPr/>
          <p:nvPr/>
        </p:nvSpPr>
        <p:spPr>
          <a:xfrm>
            <a:off x="351929" y="2326152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52" name="Rectángulo 151">
            <a:extLst>
              <a:ext uri="{FF2B5EF4-FFF2-40B4-BE49-F238E27FC236}">
                <a16:creationId xmlns:a16="http://schemas.microsoft.com/office/drawing/2014/main" id="{3DA5914A-55EE-D4D6-C6A4-FBA9FAC5C664}"/>
              </a:ext>
            </a:extLst>
          </p:cNvPr>
          <p:cNvSpPr/>
          <p:nvPr/>
        </p:nvSpPr>
        <p:spPr>
          <a:xfrm>
            <a:off x="305161" y="4471994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9B4D66C5-0644-5E51-53F8-712782F5EE24}"/>
              </a:ext>
            </a:extLst>
          </p:cNvPr>
          <p:cNvSpPr txBox="1"/>
          <p:nvPr/>
        </p:nvSpPr>
        <p:spPr>
          <a:xfrm>
            <a:off x="387813" y="1611251"/>
            <a:ext cx="33555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>
                <a:solidFill>
                  <a:srgbClr val="C2C2C2"/>
                </a:solidFill>
                <a:latin typeface="Trebuchet MS"/>
              </a:rPr>
              <a:t>Escriban la categoría y nivel al que pertenecen.</a:t>
            </a:r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9B0648F7-5C78-688E-8216-D88CDCC8C895}"/>
              </a:ext>
            </a:extLst>
          </p:cNvPr>
          <p:cNvSpPr/>
          <p:nvPr/>
        </p:nvSpPr>
        <p:spPr>
          <a:xfrm>
            <a:off x="351929" y="1439312"/>
            <a:ext cx="801957" cy="7597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C22FC9-55AB-BFF4-269A-FF08DA915145}"/>
              </a:ext>
            </a:extLst>
          </p:cNvPr>
          <p:cNvSpPr txBox="1"/>
          <p:nvPr/>
        </p:nvSpPr>
        <p:spPr>
          <a:xfrm>
            <a:off x="322524" y="3628405"/>
            <a:ext cx="32569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Escriban el nombre de su equipo.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540806-3737-580E-C488-08845CB90FD3}"/>
              </a:ext>
            </a:extLst>
          </p:cNvPr>
          <p:cNvSpPr txBox="1"/>
          <p:nvPr/>
        </p:nvSpPr>
        <p:spPr>
          <a:xfrm>
            <a:off x="362629" y="4764720"/>
            <a:ext cx="573015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Escriban brevemente qué necesidad o problema intentan solucionar.</a:t>
            </a:r>
            <a:endParaRPr lang="es-ES" sz="1200" i="1">
              <a:latin typeface="Trebuchet MS"/>
            </a:endParaRP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39AA1E36-F87C-4E8F-9B55-8613F7E7D50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4525">
            <a:off x="11130591" y="135270"/>
            <a:ext cx="745411" cy="74541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E42B8E9-CC7F-4C2D-807E-6CC059A703FD}"/>
              </a:ext>
            </a:extLst>
          </p:cNvPr>
          <p:cNvSpPr txBox="1"/>
          <p:nvPr/>
        </p:nvSpPr>
        <p:spPr>
          <a:xfrm>
            <a:off x="3937776" y="1689968"/>
            <a:ext cx="765297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i="1" dirty="0">
                <a:solidFill>
                  <a:schemeClr val="bg1">
                    <a:lumMod val="76000"/>
                  </a:schemeClr>
                </a:solidFill>
                <a:latin typeface="Trebuchet MS"/>
                <a:ea typeface="+mn-lt"/>
                <a:cs typeface="+mn-lt"/>
              </a:rPr>
              <a:t>Marque </a:t>
            </a:r>
            <a:r>
              <a:rPr lang="es-ES" sz="1600" b="1" i="1" dirty="0">
                <a:solidFill>
                  <a:schemeClr val="bg1">
                    <a:lumMod val="76000"/>
                  </a:schemeClr>
                </a:solidFill>
                <a:latin typeface="Trebuchet MS"/>
                <a:ea typeface="+mn-lt"/>
                <a:cs typeface="+mn-lt"/>
              </a:rPr>
              <a:t>un solo eje</a:t>
            </a:r>
            <a:r>
              <a:rPr lang="es-ES" sz="1600" i="1" dirty="0">
                <a:solidFill>
                  <a:schemeClr val="bg1">
                    <a:lumMod val="76000"/>
                  </a:schemeClr>
                </a:solidFill>
                <a:latin typeface="Trebuchet MS"/>
                <a:ea typeface="+mn-lt"/>
                <a:cs typeface="+mn-lt"/>
              </a:rPr>
              <a:t> de la Misión Nacional de Ciencia, Tecnología e Innovación</a:t>
            </a:r>
          </a:p>
        </p:txBody>
      </p:sp>
    </p:spTree>
    <p:extLst>
      <p:ext uri="{BB962C8B-B14F-4D97-AF65-F5344CB8AC3E}">
        <p14:creationId xmlns:p14="http://schemas.microsoft.com/office/powerpoint/2010/main" val="16827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38B918A-6E37-4C00-859F-447281525051}"/>
              </a:ext>
            </a:extLst>
          </p:cNvPr>
          <p:cNvGrpSpPr/>
          <p:nvPr/>
        </p:nvGrpSpPr>
        <p:grpSpPr>
          <a:xfrm>
            <a:off x="129327" y="170652"/>
            <a:ext cx="11812555" cy="1488680"/>
            <a:chOff x="-16102" y="-239032"/>
            <a:chExt cx="5802473" cy="801216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246FB699-9E02-47B0-BFB4-D25C9745FA58}"/>
                </a:ext>
              </a:extLst>
            </p:cNvPr>
            <p:cNvSpPr/>
            <p:nvPr/>
          </p:nvSpPr>
          <p:spPr>
            <a:xfrm>
              <a:off x="168" y="-101554"/>
              <a:ext cx="5786203" cy="663738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DD9C18E8-6A28-40B5-BADE-3C3242E7582C}"/>
                </a:ext>
              </a:extLst>
            </p:cNvPr>
            <p:cNvSpPr/>
            <p:nvPr/>
          </p:nvSpPr>
          <p:spPr>
            <a:xfrm>
              <a:off x="-16102" y="-239032"/>
              <a:ext cx="5802473" cy="19256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Descripción del prototipo</a:t>
              </a:r>
              <a:endParaRPr lang="es-CO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E83E6156-5904-47EB-A877-E598E40A42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2" y="1145441"/>
            <a:ext cx="661504" cy="6501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C38021-0E15-4879-B7E8-8A18CFA2E1A1}"/>
              </a:ext>
            </a:extLst>
          </p:cNvPr>
          <p:cNvSpPr/>
          <p:nvPr/>
        </p:nvSpPr>
        <p:spPr>
          <a:xfrm>
            <a:off x="170894" y="3777689"/>
            <a:ext cx="3094820" cy="2046168"/>
          </a:xfrm>
          <a:prstGeom prst="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A6C235C-808E-4342-8068-424497119B8E}"/>
              </a:ext>
            </a:extLst>
          </p:cNvPr>
          <p:cNvSpPr/>
          <p:nvPr/>
        </p:nvSpPr>
        <p:spPr>
          <a:xfrm>
            <a:off x="170893" y="1735878"/>
            <a:ext cx="3115231" cy="1965265"/>
          </a:xfrm>
          <a:prstGeom prst="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B6D4761-60DF-4D78-86A3-7029A7F80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4460000" flipV="1">
            <a:off x="40641" y="3219156"/>
            <a:ext cx="605853" cy="605853"/>
          </a:xfrm>
          <a:prstGeom prst="rect">
            <a:avLst/>
          </a:prstGeom>
        </p:spPr>
      </p:pic>
      <p:sp>
        <p:nvSpPr>
          <p:cNvPr id="10" name="Rectángulo: esquinas redondeadas 76">
            <a:extLst>
              <a:ext uri="{FF2B5EF4-FFF2-40B4-BE49-F238E27FC236}">
                <a16:creationId xmlns:a16="http://schemas.microsoft.com/office/drawing/2014/main" id="{E2CC2F55-72C1-4716-A154-26C01FBF8FF0}"/>
              </a:ext>
            </a:extLst>
          </p:cNvPr>
          <p:cNvSpPr/>
          <p:nvPr/>
        </p:nvSpPr>
        <p:spPr>
          <a:xfrm>
            <a:off x="3570516" y="2844513"/>
            <a:ext cx="8450590" cy="451835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5027AB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2000" b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STEM+</a:t>
            </a:r>
            <a:endParaRPr lang="es-419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8A17556-22E9-0799-6CE5-B4DF14E3B266}"/>
              </a:ext>
            </a:extLst>
          </p:cNvPr>
          <p:cNvGraphicFramePr>
            <a:graphicFrameLocks noGrp="1"/>
          </p:cNvGraphicFramePr>
          <p:nvPr/>
        </p:nvGraphicFramePr>
        <p:xfrm>
          <a:off x="3570516" y="3352796"/>
          <a:ext cx="8450590" cy="143148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90118">
                  <a:extLst>
                    <a:ext uri="{9D8B030D-6E8A-4147-A177-3AD203B41FA5}">
                      <a16:colId xmlns:a16="http://schemas.microsoft.com/office/drawing/2014/main" val="188140731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1288899569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3982783255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2257014568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4093555232"/>
                    </a:ext>
                  </a:extLst>
                </a:gridCol>
              </a:tblGrid>
              <a:tr h="139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Ciencias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Tecnología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Ingeniería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Matemáticas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+</a:t>
                      </a:r>
                      <a:endParaRPr lang="es-419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4558"/>
                  </a:ext>
                </a:extLst>
              </a:tr>
              <a:tr h="1122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419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008365"/>
                  </a:ext>
                </a:extLst>
              </a:tr>
            </a:tbl>
          </a:graphicData>
        </a:graphic>
      </p:graphicFrame>
      <p:sp>
        <p:nvSpPr>
          <p:cNvPr id="19" name="Rectangle 7">
            <a:extLst>
              <a:ext uri="{FF2B5EF4-FFF2-40B4-BE49-F238E27FC236}">
                <a16:creationId xmlns:a16="http://schemas.microsoft.com/office/drawing/2014/main" id="{7175ADED-29D3-F7EC-4A7D-6A9E11EF3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A9277CB-9843-E315-5D30-F4A91215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6EAC4BA-0240-4908-A0A2-A19FBBF6A5F9}"/>
              </a:ext>
            </a:extLst>
          </p:cNvPr>
          <p:cNvGrpSpPr/>
          <p:nvPr/>
        </p:nvGrpSpPr>
        <p:grpSpPr>
          <a:xfrm>
            <a:off x="3570516" y="4777897"/>
            <a:ext cx="8450590" cy="1045960"/>
            <a:chOff x="1" y="0"/>
            <a:chExt cx="6108610" cy="801249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E0C68C7E-E01B-243B-6246-6C32C1C944AE}"/>
                </a:ext>
              </a:extLst>
            </p:cNvPr>
            <p:cNvGrpSpPr/>
            <p:nvPr/>
          </p:nvGrpSpPr>
          <p:grpSpPr>
            <a:xfrm>
              <a:off x="1" y="91440"/>
              <a:ext cx="6108610" cy="709809"/>
              <a:chOff x="-11212" y="12700"/>
              <a:chExt cx="5829452" cy="853989"/>
            </a:xfrm>
          </p:grpSpPr>
          <p:sp>
            <p:nvSpPr>
              <p:cNvPr id="40" name="Rectángulo: esquinas redondeadas 39">
                <a:extLst>
                  <a:ext uri="{FF2B5EF4-FFF2-40B4-BE49-F238E27FC236}">
                    <a16:creationId xmlns:a16="http://schemas.microsoft.com/office/drawing/2014/main" id="{3F0D140F-CF51-E908-6A3C-B1CA9EE9B841}"/>
                  </a:ext>
                </a:extLst>
              </p:cNvPr>
              <p:cNvSpPr/>
              <p:nvPr/>
            </p:nvSpPr>
            <p:spPr>
              <a:xfrm>
                <a:off x="-11212" y="66589"/>
                <a:ext cx="5829452" cy="800100"/>
              </a:xfrm>
              <a:prstGeom prst="roundRect">
                <a:avLst/>
              </a:prstGeom>
              <a:noFill/>
              <a:ln w="19050">
                <a:solidFill>
                  <a:srgbClr val="502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419"/>
              </a:p>
            </p:txBody>
          </p:sp>
          <p:sp>
            <p:nvSpPr>
              <p:cNvPr id="41" name="Rectángulo: esquinas redondeadas 76">
                <a:extLst>
                  <a:ext uri="{FF2B5EF4-FFF2-40B4-BE49-F238E27FC236}">
                    <a16:creationId xmlns:a16="http://schemas.microsoft.com/office/drawing/2014/main" id="{8598F156-29AA-E879-FFAD-E620352F4EDD}"/>
                  </a:ext>
                </a:extLst>
              </p:cNvPr>
              <p:cNvSpPr/>
              <p:nvPr/>
            </p:nvSpPr>
            <p:spPr>
              <a:xfrm>
                <a:off x="-11212" y="12700"/>
                <a:ext cx="5829101" cy="369410"/>
              </a:xfrm>
              <a:custGeom>
                <a:avLst/>
                <a:gdLst>
                  <a:gd name="connsiteX0" fmla="*/ 0 w 5791200"/>
                  <a:gd name="connsiteY0" fmla="*/ 49743 h 298450"/>
                  <a:gd name="connsiteX1" fmla="*/ 49743 w 5791200"/>
                  <a:gd name="connsiteY1" fmla="*/ 0 h 298450"/>
                  <a:gd name="connsiteX2" fmla="*/ 5741457 w 5791200"/>
                  <a:gd name="connsiteY2" fmla="*/ 0 h 298450"/>
                  <a:gd name="connsiteX3" fmla="*/ 5791200 w 5791200"/>
                  <a:gd name="connsiteY3" fmla="*/ 49743 h 298450"/>
                  <a:gd name="connsiteX4" fmla="*/ 5791200 w 5791200"/>
                  <a:gd name="connsiteY4" fmla="*/ 248707 h 298450"/>
                  <a:gd name="connsiteX5" fmla="*/ 5741457 w 5791200"/>
                  <a:gd name="connsiteY5" fmla="*/ 298450 h 298450"/>
                  <a:gd name="connsiteX6" fmla="*/ 49743 w 5791200"/>
                  <a:gd name="connsiteY6" fmla="*/ 298450 h 298450"/>
                  <a:gd name="connsiteX7" fmla="*/ 0 w 5791200"/>
                  <a:gd name="connsiteY7" fmla="*/ 248707 h 298450"/>
                  <a:gd name="connsiteX8" fmla="*/ 0 w 5791200"/>
                  <a:gd name="connsiteY8" fmla="*/ 49743 h 29845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63765 w 5813508"/>
                  <a:gd name="connsiteY5" fmla="*/ 298450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22308 w 5825717"/>
                  <a:gd name="connsiteY0" fmla="*/ 49743 h 304800"/>
                  <a:gd name="connsiteX1" fmla="*/ 72051 w 5825717"/>
                  <a:gd name="connsiteY1" fmla="*/ 0 h 304800"/>
                  <a:gd name="connsiteX2" fmla="*/ 5763765 w 5825717"/>
                  <a:gd name="connsiteY2" fmla="*/ 0 h 304800"/>
                  <a:gd name="connsiteX3" fmla="*/ 5813508 w 5825717"/>
                  <a:gd name="connsiteY3" fmla="*/ 49743 h 304800"/>
                  <a:gd name="connsiteX4" fmla="*/ 5813508 w 5825717"/>
                  <a:gd name="connsiteY4" fmla="*/ 248707 h 304800"/>
                  <a:gd name="connsiteX5" fmla="*/ 5813508 w 5825717"/>
                  <a:gd name="connsiteY5" fmla="*/ 292100 h 304800"/>
                  <a:gd name="connsiteX6" fmla="*/ 9608 w 5825717"/>
                  <a:gd name="connsiteY6" fmla="*/ 304800 h 304800"/>
                  <a:gd name="connsiteX7" fmla="*/ 22308 w 5825717"/>
                  <a:gd name="connsiteY7" fmla="*/ 248707 h 304800"/>
                  <a:gd name="connsiteX8" fmla="*/ 22308 w 5825717"/>
                  <a:gd name="connsiteY8" fmla="*/ 49743 h 30480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80530 w 5813508"/>
                  <a:gd name="connsiteY5" fmla="*/ 292101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8617 w 5799817"/>
                  <a:gd name="connsiteY0" fmla="*/ 49743 h 314709"/>
                  <a:gd name="connsiteX1" fmla="*/ 58360 w 5799817"/>
                  <a:gd name="connsiteY1" fmla="*/ 0 h 314709"/>
                  <a:gd name="connsiteX2" fmla="*/ 5750074 w 5799817"/>
                  <a:gd name="connsiteY2" fmla="*/ 0 h 314709"/>
                  <a:gd name="connsiteX3" fmla="*/ 5799817 w 5799817"/>
                  <a:gd name="connsiteY3" fmla="*/ 49743 h 314709"/>
                  <a:gd name="connsiteX4" fmla="*/ 5799817 w 5799817"/>
                  <a:gd name="connsiteY4" fmla="*/ 248707 h 314709"/>
                  <a:gd name="connsiteX5" fmla="*/ 5766839 w 5799817"/>
                  <a:gd name="connsiteY5" fmla="*/ 292101 h 314709"/>
                  <a:gd name="connsiteX6" fmla="*/ 13676 w 5799817"/>
                  <a:gd name="connsiteY6" fmla="*/ 314709 h 314709"/>
                  <a:gd name="connsiteX7" fmla="*/ 8617 w 5799817"/>
                  <a:gd name="connsiteY7" fmla="*/ 248707 h 314709"/>
                  <a:gd name="connsiteX8" fmla="*/ 8617 w 5799817"/>
                  <a:gd name="connsiteY8" fmla="*/ 49743 h 314709"/>
                  <a:gd name="connsiteX0" fmla="*/ 38 w 5791238"/>
                  <a:gd name="connsiteY0" fmla="*/ 49743 h 314709"/>
                  <a:gd name="connsiteX1" fmla="*/ 49781 w 5791238"/>
                  <a:gd name="connsiteY1" fmla="*/ 0 h 314709"/>
                  <a:gd name="connsiteX2" fmla="*/ 5741495 w 5791238"/>
                  <a:gd name="connsiteY2" fmla="*/ 0 h 314709"/>
                  <a:gd name="connsiteX3" fmla="*/ 5791238 w 5791238"/>
                  <a:gd name="connsiteY3" fmla="*/ 49743 h 314709"/>
                  <a:gd name="connsiteX4" fmla="*/ 5791238 w 5791238"/>
                  <a:gd name="connsiteY4" fmla="*/ 248707 h 314709"/>
                  <a:gd name="connsiteX5" fmla="*/ 5758260 w 5791238"/>
                  <a:gd name="connsiteY5" fmla="*/ 292101 h 314709"/>
                  <a:gd name="connsiteX6" fmla="*/ 25391 w 5791238"/>
                  <a:gd name="connsiteY6" fmla="*/ 314709 h 314709"/>
                  <a:gd name="connsiteX7" fmla="*/ 38 w 5791238"/>
                  <a:gd name="connsiteY7" fmla="*/ 248707 h 314709"/>
                  <a:gd name="connsiteX8" fmla="*/ 38 w 5791238"/>
                  <a:gd name="connsiteY8" fmla="*/ 49743 h 31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1238" h="314709">
                    <a:moveTo>
                      <a:pt x="38" y="49743"/>
                    </a:moveTo>
                    <a:cubicBezTo>
                      <a:pt x="38" y="22271"/>
                      <a:pt x="22309" y="0"/>
                      <a:pt x="49781" y="0"/>
                    </a:cubicBezTo>
                    <a:lnTo>
                      <a:pt x="5741495" y="0"/>
                    </a:lnTo>
                    <a:cubicBezTo>
                      <a:pt x="5768967" y="0"/>
                      <a:pt x="5791238" y="22271"/>
                      <a:pt x="5791238" y="49743"/>
                    </a:cubicBezTo>
                    <a:lnTo>
                      <a:pt x="5791238" y="248707"/>
                    </a:lnTo>
                    <a:cubicBezTo>
                      <a:pt x="5791238" y="276179"/>
                      <a:pt x="5785732" y="292101"/>
                      <a:pt x="5758260" y="292101"/>
                    </a:cubicBezTo>
                    <a:lnTo>
                      <a:pt x="25391" y="314709"/>
                    </a:lnTo>
                    <a:cubicBezTo>
                      <a:pt x="-2081" y="314709"/>
                      <a:pt x="38" y="276179"/>
                      <a:pt x="38" y="248707"/>
                    </a:cubicBezTo>
                    <a:lnTo>
                      <a:pt x="38" y="49743"/>
                    </a:lnTo>
                    <a:close/>
                  </a:path>
                </a:pathLst>
              </a:custGeom>
              <a:solidFill>
                <a:srgbClr val="5027AB"/>
              </a:solidFill>
              <a:ln>
                <a:solidFill>
                  <a:srgbClr val="502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CO" sz="1200" b="1">
                    <a:effectLst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O" sz="1600" b="1">
                    <a:effectLst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Enlace del vídeo en YouTube</a:t>
                </a:r>
                <a:endParaRPr lang="es-419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BF6C649-170E-D4B2-F873-5BF08533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0081" flipV="1">
              <a:off x="1550670" y="0"/>
              <a:ext cx="389890" cy="389890"/>
            </a:xfrm>
            <a:prstGeom prst="rect">
              <a:avLst/>
            </a:prstGeom>
          </p:spPr>
        </p:pic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6DE3401C-DAA7-77DE-45A1-F9AAAEA5FB31}"/>
              </a:ext>
            </a:extLst>
          </p:cNvPr>
          <p:cNvGrpSpPr/>
          <p:nvPr/>
        </p:nvGrpSpPr>
        <p:grpSpPr>
          <a:xfrm>
            <a:off x="4182676" y="2081680"/>
            <a:ext cx="2697836" cy="350744"/>
            <a:chOff x="0" y="-8992"/>
            <a:chExt cx="2038159" cy="264897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12B4F797-522A-FD0E-B358-279ACD8C1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905" cy="255905"/>
            </a:xfrm>
            <a:prstGeom prst="rect">
              <a:avLst/>
            </a:prstGeom>
          </p:spPr>
        </p:pic>
        <p:sp>
          <p:nvSpPr>
            <p:cNvPr id="44" name="Cuadro de texto 105">
              <a:extLst>
                <a:ext uri="{FF2B5EF4-FFF2-40B4-BE49-F238E27FC236}">
                  <a16:creationId xmlns:a16="http://schemas.microsoft.com/office/drawing/2014/main" id="{AE5BDA88-5BF9-224B-3494-1F93E04A5A8B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Artefacto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BF44B860-FD92-110E-FB78-D02AD14324FC}"/>
              </a:ext>
            </a:extLst>
          </p:cNvPr>
          <p:cNvGrpSpPr/>
          <p:nvPr/>
        </p:nvGrpSpPr>
        <p:grpSpPr>
          <a:xfrm>
            <a:off x="6868317" y="2082557"/>
            <a:ext cx="2697836" cy="350744"/>
            <a:chOff x="0" y="-8992"/>
            <a:chExt cx="2038159" cy="264897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EC69944B-5D80-32D0-8459-835143411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905" cy="255905"/>
            </a:xfrm>
            <a:prstGeom prst="rect">
              <a:avLst/>
            </a:prstGeom>
          </p:spPr>
        </p:pic>
        <p:sp>
          <p:nvSpPr>
            <p:cNvPr id="47" name="Cuadro de texto 105">
              <a:extLst>
                <a:ext uri="{FF2B5EF4-FFF2-40B4-BE49-F238E27FC236}">
                  <a16:creationId xmlns:a16="http://schemas.microsoft.com/office/drawing/2014/main" id="{EED92D0B-8165-27E3-C046-EFB0167B1681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Sistema</a:t>
              </a:r>
              <a:endParaRPr lang="es-CO" sz="1600" dirty="0">
                <a:solidFill>
                  <a:srgbClr val="5026AD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7A95D04D-BE07-5EB5-E7D5-FDFAD18C8CFF}"/>
              </a:ext>
            </a:extLst>
          </p:cNvPr>
          <p:cNvGrpSpPr/>
          <p:nvPr/>
        </p:nvGrpSpPr>
        <p:grpSpPr>
          <a:xfrm>
            <a:off x="9494164" y="2077495"/>
            <a:ext cx="2697836" cy="350744"/>
            <a:chOff x="0" y="-8992"/>
            <a:chExt cx="2038159" cy="264897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012E7678-CE2C-A627-9B16-EE5ED29DB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905" cy="255905"/>
            </a:xfrm>
            <a:prstGeom prst="rect">
              <a:avLst/>
            </a:prstGeom>
          </p:spPr>
        </p:pic>
        <p:sp>
          <p:nvSpPr>
            <p:cNvPr id="50" name="Cuadro de texto 105">
              <a:extLst>
                <a:ext uri="{FF2B5EF4-FFF2-40B4-BE49-F238E27FC236}">
                  <a16:creationId xmlns:a16="http://schemas.microsoft.com/office/drawing/2014/main" id="{977533CC-0B01-86F8-5BA9-C223C106437A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Servicio</a:t>
              </a:r>
              <a:endParaRPr lang="es-CO" sz="1600" dirty="0">
                <a:solidFill>
                  <a:srgbClr val="5026AD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sp>
        <p:nvSpPr>
          <p:cNvPr id="51" name="Rectángulo: esquinas redondeadas 76">
            <a:extLst>
              <a:ext uri="{FF2B5EF4-FFF2-40B4-BE49-F238E27FC236}">
                <a16:creationId xmlns:a16="http://schemas.microsoft.com/office/drawing/2014/main" id="{CFA01FC9-3862-788B-D760-D91E0DE8AE8C}"/>
              </a:ext>
            </a:extLst>
          </p:cNvPr>
          <p:cNvSpPr/>
          <p:nvPr/>
        </p:nvSpPr>
        <p:spPr>
          <a:xfrm>
            <a:off x="3570516" y="1757684"/>
            <a:ext cx="8371366" cy="206824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5027AB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Tipo de prototipo</a:t>
            </a:r>
            <a:endParaRPr lang="es-419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576309FB-BAB1-5907-3707-0DBFE6C3DD48}"/>
              </a:ext>
            </a:extLst>
          </p:cNvPr>
          <p:cNvSpPr/>
          <p:nvPr/>
        </p:nvSpPr>
        <p:spPr>
          <a:xfrm>
            <a:off x="3606092" y="3048027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897C988-B18E-0BCB-DEF5-D9343D21F4FC}"/>
              </a:ext>
            </a:extLst>
          </p:cNvPr>
          <p:cNvSpPr/>
          <p:nvPr/>
        </p:nvSpPr>
        <p:spPr>
          <a:xfrm>
            <a:off x="3606092" y="1814338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80DEA35-9E6A-F737-A57A-C16C324E3B09}"/>
              </a:ext>
            </a:extLst>
          </p:cNvPr>
          <p:cNvSpPr/>
          <p:nvPr/>
        </p:nvSpPr>
        <p:spPr>
          <a:xfrm>
            <a:off x="170894" y="301782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21B18B2-0B5F-C5E6-AB1A-86239AFF7656}"/>
              </a:ext>
            </a:extLst>
          </p:cNvPr>
          <p:cNvSpPr txBox="1"/>
          <p:nvPr/>
        </p:nvSpPr>
        <p:spPr>
          <a:xfrm>
            <a:off x="161522" y="588101"/>
            <a:ext cx="1126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Elaboren una descripción general de su prototipo, indicando si es físico o digital, y destacando su función, forma y materiales.</a:t>
            </a:r>
            <a:endParaRPr lang="es-419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DF5B1A-471D-D79E-33EF-0F6E1CF03BA2}"/>
              </a:ext>
            </a:extLst>
          </p:cNvPr>
          <p:cNvSpPr/>
          <p:nvPr/>
        </p:nvSpPr>
        <p:spPr>
          <a:xfrm>
            <a:off x="3584557" y="5062590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03FCF56-5054-06A8-B63C-31823FFDC127}"/>
              </a:ext>
            </a:extLst>
          </p:cNvPr>
          <p:cNvSpPr txBox="1"/>
          <p:nvPr/>
        </p:nvSpPr>
        <p:spPr>
          <a:xfrm>
            <a:off x="3951514" y="5394453"/>
            <a:ext cx="747848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Copien el enlace del video donde muestran y explican su prototipo.</a:t>
            </a:r>
            <a:endParaRPr lang="es-419" sz="1200">
              <a:latin typeface="Trebuchet MS"/>
            </a:endParaRPr>
          </a:p>
          <a:p>
            <a:endParaRPr lang="es-419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89991442-34DA-1EF5-B545-164B07F96E0E}"/>
              </a:ext>
            </a:extLst>
          </p:cNvPr>
          <p:cNvSpPr txBox="1"/>
          <p:nvPr/>
        </p:nvSpPr>
        <p:spPr>
          <a:xfrm>
            <a:off x="219768" y="1772619"/>
            <a:ext cx="31016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 sz="1200" i="1" dirty="0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Inserten una fotografía general de su prototipo.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13AC769-FB9D-42A6-33DB-6A5670CD0CE9}"/>
              </a:ext>
            </a:extLst>
          </p:cNvPr>
          <p:cNvSpPr txBox="1"/>
          <p:nvPr/>
        </p:nvSpPr>
        <p:spPr>
          <a:xfrm>
            <a:off x="3570516" y="3644516"/>
            <a:ext cx="1538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Indiquen como se relacionan los principios de las áreas STEM+ con su prototipo.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4D74997-672E-BB86-EE0E-DC16469CF842}"/>
              </a:ext>
            </a:extLst>
          </p:cNvPr>
          <p:cNvSpPr txBox="1"/>
          <p:nvPr/>
        </p:nvSpPr>
        <p:spPr>
          <a:xfrm>
            <a:off x="160236" y="3784776"/>
            <a:ext cx="30897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Inserten una fotografía a detalle de su prototipo.</a:t>
            </a:r>
          </a:p>
        </p:txBody>
      </p:sp>
      <p:sp>
        <p:nvSpPr>
          <p:cNvPr id="5" name="Rectángulo 57">
            <a:extLst>
              <a:ext uri="{FF2B5EF4-FFF2-40B4-BE49-F238E27FC236}">
                <a16:creationId xmlns:a16="http://schemas.microsoft.com/office/drawing/2014/main" id="{6483BAFA-F483-49A4-B8FA-5EB9504C68FA}"/>
              </a:ext>
            </a:extLst>
          </p:cNvPr>
          <p:cNvSpPr/>
          <p:nvPr/>
        </p:nvSpPr>
        <p:spPr>
          <a:xfrm>
            <a:off x="3589566" y="3092381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1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 panose="020B0604020202020204" pitchFamily="34" charset="0"/>
              </a:rPr>
              <a:t>CONVERTIR FICHA PROTOTIPO DE BAJA FIDELIDAD A PDF</a:t>
            </a:r>
            <a:endParaRPr kumimoji="0"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647306" y="1145927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Recuerden que,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la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ficha del prototipo del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tercer D</a:t>
            </a:r>
            <a:r>
              <a:rPr kumimoji="0" lang="es-ES" sz="2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esafío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PDF. 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Para guardarla tengan en cuenta los siguientes pasos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FD186B-7EBD-FAF5-821C-19DE6B82AD6D}"/>
              </a:ext>
            </a:extLst>
          </p:cNvPr>
          <p:cNvGrpSpPr/>
          <p:nvPr/>
        </p:nvGrpSpPr>
        <p:grpSpPr>
          <a:xfrm>
            <a:off x="2804741" y="2082961"/>
            <a:ext cx="9040905" cy="3457052"/>
            <a:chOff x="2804741" y="2082961"/>
            <a:chExt cx="9040905" cy="3457052"/>
          </a:xfrm>
        </p:grpSpPr>
        <p:sp>
          <p:nvSpPr>
            <p:cNvPr id="2" name="CuadroTexto 24">
              <a:extLst>
                <a:ext uri="{FF2B5EF4-FFF2-40B4-BE49-F238E27FC236}">
                  <a16:creationId xmlns:a16="http://schemas.microsoft.com/office/drawing/2014/main" id="{581F523F-2D3F-4E41-9B66-087844B67535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Hagan clic en "Archivo"</a:t>
              </a:r>
              <a:endPara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C380CB1-957E-4B2D-8EA8-FEC08E1DAD81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1" name="CuadroTexto 27">
              <a:extLst>
                <a:ext uri="{FF2B5EF4-FFF2-40B4-BE49-F238E27FC236}">
                  <a16:creationId xmlns:a16="http://schemas.microsoft.com/office/drawing/2014/main" id="{9AC98FF1-FAF5-458F-84FB-8CF4186AF1E0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2" name="CuadroTexto 28">
              <a:extLst>
                <a:ext uri="{FF2B5EF4-FFF2-40B4-BE49-F238E27FC236}">
                  <a16:creationId xmlns:a16="http://schemas.microsoft.com/office/drawing/2014/main" id="{7357858D-4A8B-407D-B0F8-BA2BF76CEA66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guardado el archivo en el computador.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3" name="CuadroTexto 29">
              <a:extLst>
                <a:ext uri="{FF2B5EF4-FFF2-40B4-BE49-F238E27FC236}">
                  <a16:creationId xmlns:a16="http://schemas.microsoft.com/office/drawing/2014/main" id="{651813FE-979E-47B7-8395-FC3D54E9AA2D}"/>
                </a:ext>
              </a:extLst>
            </p:cNvPr>
            <p:cNvSpPr txBox="1"/>
            <p:nvPr/>
          </p:nvSpPr>
          <p:spPr>
            <a:xfrm>
              <a:off x="2804741" y="4539287"/>
              <a:ext cx="89681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Escriban el nombre del archivo. </a:t>
              </a:r>
              <a:r>
                <a:rPr lang="es-E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Ejemplo</a:t>
              </a:r>
              <a:r>
                <a:rPr lang="es-ES" sz="2000" dirty="0">
                  <a:solidFill>
                    <a:schemeClr val="tx1"/>
                  </a:solidFill>
                  <a:latin typeface="Trebuchet MS"/>
                </a:rPr>
                <a:t>:</a:t>
              </a:r>
              <a:r>
                <a:rPr lang="es-ES" sz="2000">
                  <a:solidFill>
                    <a:srgbClr val="5026AD"/>
                  </a:solidFill>
                  <a:latin typeface="Trebuchet MS"/>
                </a:rPr>
                <a:t> Ficha_A_Senior_A00024S_Equipo1</a:t>
              </a:r>
              <a:endParaRPr lang="es-ES" sz="2000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4" name="CuadroTexto 30">
              <a:extLst>
                <a:ext uri="{FF2B5EF4-FFF2-40B4-BE49-F238E27FC236}">
                  <a16:creationId xmlns:a16="http://schemas.microsoft.com/office/drawing/2014/main" id="{E18E8B2E-3F01-42B2-9851-C086C00CA86D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Presionen "Guardar".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revision>8</cp:revision>
  <dcterms:created xsi:type="dcterms:W3CDTF">2025-07-01T21:41:39Z</dcterms:created>
  <dcterms:modified xsi:type="dcterms:W3CDTF">2025-09-22T17:56:32Z</dcterms:modified>
</cp:coreProperties>
</file>