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7" r:id="rId5"/>
    <p:sldId id="302" r:id="rId6"/>
    <p:sldId id="344" r:id="rId7"/>
    <p:sldId id="328" r:id="rId8"/>
    <p:sldId id="329" r:id="rId9"/>
    <p:sldId id="313" r:id="rId10"/>
    <p:sldId id="331" r:id="rId11"/>
    <p:sldId id="332" r:id="rId12"/>
    <p:sldId id="337" r:id="rId13"/>
    <p:sldId id="345" r:id="rId14"/>
    <p:sldId id="335" r:id="rId15"/>
    <p:sldId id="343" r:id="rId16"/>
    <p:sldId id="318" r:id="rId17"/>
    <p:sldId id="319" r:id="rId18"/>
    <p:sldId id="334" r:id="rId19"/>
    <p:sldId id="320" r:id="rId20"/>
    <p:sldId id="308" r:id="rId21"/>
    <p:sldId id="339" r:id="rId22"/>
    <p:sldId id="340" r:id="rId23"/>
    <p:sldId id="342" r:id="rId24"/>
    <p:sldId id="305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DA2C22-4B48-885A-9432-2E42DB8BF444}" name="Usuario invitado" initials="Ui" userId="S::urn:spo:tenantanon#b1ba85eb-a253-4467-9ee8-d4f8ed4df300::" providerId="AD"/>
  <p188:author id="{8547D095-10E0-6C79-F9D7-8D772C48B03B}" name="DIANA DEL PILAR RAMIREZ ACOSTA" initials="DA" userId="S::diana.ramirez.ac@uniminuto.edu::7c8ee35b-8153-4181-8741-18f2e2a668b2" providerId="AD"/>
  <p188:author id="{889FF2AD-6AFD-E3C4-B03A-8C568A2E1C8C}" name="GINA CATALINA MALAVER PEREZ" initials="GP" userId="S::gina.malaver@uniminuto.edu::99b04ec6-3d77-4061-a7bd-63e001cc7658" providerId="AD"/>
  <p188:author id="{651163D6-59E7-6372-1631-29DA98BABA50}" name="DIEGO ARMANDO CORDOBA MENDEZ" initials="DC" userId="S::diego.cordoba.m@uniminuto.edu::d88287de-a40d-4ace-a15e-c477c821446e" providerId="AD"/>
  <p188:author id="{3D43F9D6-A1BC-CFF2-C748-282625625962}" name="PAULA ANGELICA POSADA RUIZ" initials="PR" userId="S::paula.posada@uniminuto.edu::c1bc0e1e-d004-4b21-9d74-8a35d69a1bab" providerId="AD"/>
  <p188:author id="{0FA82ADF-77BA-5B64-D6DB-42BE860FCE73}" name="IVONE GINETTE CARVAJAL CASTAÑO" initials="IC" userId="S::ivone.carvajal@uniminuto.edu::6f0b0386-3d0d-4c09-920c-5508407788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4A4"/>
    <a:srgbClr val="FFFFFF"/>
    <a:srgbClr val="E1E1F0"/>
    <a:srgbClr val="FBBF53"/>
    <a:srgbClr val="FE5E5E"/>
    <a:srgbClr val="FDF3F4"/>
    <a:srgbClr val="FFCE33"/>
    <a:srgbClr val="FFF9DB"/>
    <a:srgbClr val="FBE79F"/>
    <a:srgbClr val="FE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B7297-229E-7DA3-7DAD-CD06AE497866}" v="31" dt="2025-09-22T13:39:16.561"/>
    <p1510:client id="{36DEB67B-C80B-A135-C82C-4B0DE095E809}" v="188" dt="2025-09-22T15:02:34.438"/>
    <p1510:client id="{767599D1-6FC1-DBC6-B748-D15F4662D5E2}" v="215" dt="2025-09-22T14:16:18.322"/>
    <p1510:client id="{7A7F6268-40F0-3678-3A59-79E70EDDB55A}" v="137" dt="2025-09-22T16:35:35.312"/>
    <p1510:client id="{92F18A70-117D-7B17-3026-7B9884ECC71F}" v="198" dt="2025-09-22T17:30:46.133"/>
    <p1510:client id="{9D01CC98-ECAF-7F06-8958-F549C5627005}" v="622" dt="2025-09-22T16:34:13.187"/>
    <p1510:client id="{C1EE2405-7D48-04E3-B8BA-117F8973027E}" v="14" dt="2025-09-22T14:51:28.840"/>
    <p1510:client id="{C4C292AD-3066-41F6-87C3-4BA061E9AE81}" v="105" dt="2025-09-22T16:00:38.322"/>
    <p1510:client id="{E9A68C99-4278-31EC-3F1A-5B036D666521}" v="7" dt="2025-09-22T17:45:10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PAOLA SUAREZ FORERO" userId="S::lina.suarez.f@uniminuto.edu::bc550894-0aa7-4a5d-903c-9027ae179d81" providerId="AD" clId="Web-{1B0B7297-229E-7DA3-7DAD-CD06AE497866}"/>
    <pc:docChg chg="modSld">
      <pc:chgData name="LINA PAOLA SUAREZ FORERO" userId="S::lina.suarez.f@uniminuto.edu::bc550894-0aa7-4a5d-903c-9027ae179d81" providerId="AD" clId="Web-{1B0B7297-229E-7DA3-7DAD-CD06AE497866}" dt="2025-09-22T13:39:16.561" v="29"/>
      <pc:docMkLst>
        <pc:docMk/>
      </pc:docMkLst>
      <pc:sldChg chg="delSp modSp">
        <pc:chgData name="LINA PAOLA SUAREZ FORERO" userId="S::lina.suarez.f@uniminuto.edu::bc550894-0aa7-4a5d-903c-9027ae179d81" providerId="AD" clId="Web-{1B0B7297-229E-7DA3-7DAD-CD06AE497866}" dt="2025-09-22T13:39:16.561" v="29"/>
        <pc:sldMkLst>
          <pc:docMk/>
          <pc:sldMk cId="730381691" sldId="337"/>
        </pc:sldMkLst>
        <pc:graphicFrameChg chg="del">
          <ac:chgData name="LINA PAOLA SUAREZ FORERO" userId="S::lina.suarez.f@uniminuto.edu::bc550894-0aa7-4a5d-903c-9027ae179d81" providerId="AD" clId="Web-{1B0B7297-229E-7DA3-7DAD-CD06AE497866}" dt="2025-09-22T13:38:44.889" v="17"/>
          <ac:graphicFrameMkLst>
            <pc:docMk/>
            <pc:sldMk cId="730381691" sldId="337"/>
            <ac:graphicFrameMk id="2" creationId="{F2AF92AD-94FA-0382-9951-517EA4EB61A6}"/>
          </ac:graphicFrameMkLst>
        </pc:graphicFrameChg>
        <pc:graphicFrameChg chg="del">
          <ac:chgData name="LINA PAOLA SUAREZ FORERO" userId="S::lina.suarez.f@uniminuto.edu::bc550894-0aa7-4a5d-903c-9027ae179d81" providerId="AD" clId="Web-{1B0B7297-229E-7DA3-7DAD-CD06AE497866}" dt="2025-09-22T13:38:44.889" v="16"/>
          <ac:graphicFrameMkLst>
            <pc:docMk/>
            <pc:sldMk cId="730381691" sldId="337"/>
            <ac:graphicFrameMk id="4" creationId="{928A5169-BFBD-A932-34DB-FE166D65F0D4}"/>
          </ac:graphicFrameMkLst>
        </pc:graphicFrameChg>
        <pc:graphicFrameChg chg="mod modGraphic">
          <ac:chgData name="LINA PAOLA SUAREZ FORERO" userId="S::lina.suarez.f@uniminuto.edu::bc550894-0aa7-4a5d-903c-9027ae179d81" providerId="AD" clId="Web-{1B0B7297-229E-7DA3-7DAD-CD06AE497866}" dt="2025-09-22T13:39:16.561" v="29"/>
          <ac:graphicFrameMkLst>
            <pc:docMk/>
            <pc:sldMk cId="730381691" sldId="337"/>
            <ac:graphicFrameMk id="5" creationId="{9F2A159D-1A9A-D538-433E-AE92EE3DF739}"/>
          </ac:graphicFrameMkLst>
        </pc:graphicFrameChg>
      </pc:sldChg>
      <pc:sldChg chg="modSp">
        <pc:chgData name="LINA PAOLA SUAREZ FORERO" userId="S::lina.suarez.f@uniminuto.edu::bc550894-0aa7-4a5d-903c-9027ae179d81" providerId="AD" clId="Web-{1B0B7297-229E-7DA3-7DAD-CD06AE497866}" dt="2025-09-22T13:35:57.436" v="15" actId="1076"/>
        <pc:sldMkLst>
          <pc:docMk/>
          <pc:sldMk cId="3408879960" sldId="342"/>
        </pc:sldMkLst>
        <pc:spChg chg="mod">
          <ac:chgData name="LINA PAOLA SUAREZ FORERO" userId="S::lina.suarez.f@uniminuto.edu::bc550894-0aa7-4a5d-903c-9027ae179d81" providerId="AD" clId="Web-{1B0B7297-229E-7DA3-7DAD-CD06AE497866}" dt="2025-09-22T13:35:49.342" v="9" actId="1076"/>
          <ac:spMkLst>
            <pc:docMk/>
            <pc:sldMk cId="3408879960" sldId="342"/>
            <ac:spMk id="4" creationId="{9C7B3A5B-A73C-5C71-C295-AF5F529D4767}"/>
          </ac:spMkLst>
        </pc:spChg>
        <pc:spChg chg="mod">
          <ac:chgData name="LINA PAOLA SUAREZ FORERO" userId="S::lina.suarez.f@uniminuto.edu::bc550894-0aa7-4a5d-903c-9027ae179d81" providerId="AD" clId="Web-{1B0B7297-229E-7DA3-7DAD-CD06AE497866}" dt="2025-09-22T13:35:57.436" v="15" actId="1076"/>
          <ac:spMkLst>
            <pc:docMk/>
            <pc:sldMk cId="3408879960" sldId="342"/>
            <ac:spMk id="6" creationId="{1A0E31AC-F5F7-6C05-F869-4BDCFD0DC3E6}"/>
          </ac:spMkLst>
        </pc:spChg>
        <pc:spChg chg="mod">
          <ac:chgData name="LINA PAOLA SUAREZ FORERO" userId="S::lina.suarez.f@uniminuto.edu::bc550894-0aa7-4a5d-903c-9027ae179d81" providerId="AD" clId="Web-{1B0B7297-229E-7DA3-7DAD-CD06AE497866}" dt="2025-09-22T13:35:49.358" v="10" actId="1076"/>
          <ac:spMkLst>
            <pc:docMk/>
            <pc:sldMk cId="3408879960" sldId="342"/>
            <ac:spMk id="7" creationId="{D59E5170-5CD6-3273-A463-3AB2E65FCB05}"/>
          </ac:spMkLst>
        </pc:spChg>
        <pc:spChg chg="mod">
          <ac:chgData name="LINA PAOLA SUAREZ FORERO" userId="S::lina.suarez.f@uniminuto.edu::bc550894-0aa7-4a5d-903c-9027ae179d81" providerId="AD" clId="Web-{1B0B7297-229E-7DA3-7DAD-CD06AE497866}" dt="2025-09-22T13:35:44.608" v="8" actId="1076"/>
          <ac:spMkLst>
            <pc:docMk/>
            <pc:sldMk cId="3408879960" sldId="342"/>
            <ac:spMk id="9" creationId="{103D862B-8E24-27AB-5CE6-9FFB5C393586}"/>
          </ac:spMkLst>
        </pc:spChg>
        <pc:spChg chg="mod">
          <ac:chgData name="LINA PAOLA SUAREZ FORERO" userId="S::lina.suarez.f@uniminuto.edu::bc550894-0aa7-4a5d-903c-9027ae179d81" providerId="AD" clId="Web-{1B0B7297-229E-7DA3-7DAD-CD06AE497866}" dt="2025-09-22T13:35:49.374" v="12" actId="1076"/>
          <ac:spMkLst>
            <pc:docMk/>
            <pc:sldMk cId="3408879960" sldId="342"/>
            <ac:spMk id="10" creationId="{ADFE8BAE-12F3-091F-E7CD-446091E62971}"/>
          </ac:spMkLst>
        </pc:spChg>
        <pc:spChg chg="mod">
          <ac:chgData name="LINA PAOLA SUAREZ FORERO" userId="S::lina.suarez.f@uniminuto.edu::bc550894-0aa7-4a5d-903c-9027ae179d81" providerId="AD" clId="Web-{1B0B7297-229E-7DA3-7DAD-CD06AE497866}" dt="2025-09-22T13:35:49.389" v="14" actId="1076"/>
          <ac:spMkLst>
            <pc:docMk/>
            <pc:sldMk cId="3408879960" sldId="342"/>
            <ac:spMk id="12" creationId="{3FD46F21-D0C0-062C-4006-9560F52BDB41}"/>
          </ac:spMkLst>
        </pc:spChg>
        <pc:picChg chg="mod">
          <ac:chgData name="LINA PAOLA SUAREZ FORERO" userId="S::lina.suarez.f@uniminuto.edu::bc550894-0aa7-4a5d-903c-9027ae179d81" providerId="AD" clId="Web-{1B0B7297-229E-7DA3-7DAD-CD06AE497866}" dt="2025-09-22T13:35:49.358" v="11" actId="1076"/>
          <ac:picMkLst>
            <pc:docMk/>
            <pc:sldMk cId="3408879960" sldId="342"/>
            <ac:picMk id="8" creationId="{0A87ADBE-7A8F-12B9-323D-648995810626}"/>
          </ac:picMkLst>
        </pc:picChg>
        <pc:picChg chg="mod">
          <ac:chgData name="LINA PAOLA SUAREZ FORERO" userId="S::lina.suarez.f@uniminuto.edu::bc550894-0aa7-4a5d-903c-9027ae179d81" providerId="AD" clId="Web-{1B0B7297-229E-7DA3-7DAD-CD06AE497866}" dt="2025-09-22T13:35:49.374" v="13" actId="1076"/>
          <ac:picMkLst>
            <pc:docMk/>
            <pc:sldMk cId="3408879960" sldId="342"/>
            <ac:picMk id="11" creationId="{91E2BAAE-A866-4BD0-383F-A3C8C74E17EB}"/>
          </ac:picMkLst>
        </pc:picChg>
      </pc:sldChg>
    </pc:docChg>
  </pc:docChgLst>
  <pc:docChgLst>
    <pc:chgData name="DIANA DEL PILAR RAMIREZ ACOSTA" userId="S::diana.ramirez.ac@uniminuto.edu::7c8ee35b-8153-4181-8741-18f2e2a668b2" providerId="AD" clId="Web-{D181B0D7-EA83-DF9C-98EF-D9E162F8E398}"/>
    <pc:docChg chg="modSld">
      <pc:chgData name="DIANA DEL PILAR RAMIREZ ACOSTA" userId="S::diana.ramirez.ac@uniminuto.edu::7c8ee35b-8153-4181-8741-18f2e2a668b2" providerId="AD" clId="Web-{D181B0D7-EA83-DF9C-98EF-D9E162F8E398}" dt="2025-09-15T14:32:46.055" v="54" actId="1076"/>
      <pc:docMkLst>
        <pc:docMk/>
      </pc:docMkLst>
      <pc:sldChg chg="modSp">
        <pc:chgData name="DIANA DEL PILAR RAMIREZ ACOSTA" userId="S::diana.ramirez.ac@uniminuto.edu::7c8ee35b-8153-4181-8741-18f2e2a668b2" providerId="AD" clId="Web-{D181B0D7-EA83-DF9C-98EF-D9E162F8E398}" dt="2025-09-15T14:01:27.628" v="49"/>
        <pc:sldMkLst>
          <pc:docMk/>
          <pc:sldMk cId="126722310" sldId="332"/>
        </pc:sldMkLst>
        <pc:graphicFrameChg chg="mod modGraphic">
          <ac:chgData name="DIANA DEL PILAR RAMIREZ ACOSTA" userId="S::diana.ramirez.ac@uniminuto.edu::7c8ee35b-8153-4181-8741-18f2e2a668b2" providerId="AD" clId="Web-{D181B0D7-EA83-DF9C-98EF-D9E162F8E398}" dt="2025-09-15T14:01:27.628" v="49"/>
          <ac:graphicFrameMkLst>
            <pc:docMk/>
            <pc:sldMk cId="126722310" sldId="332"/>
            <ac:graphicFrameMk id="10" creationId="{0307605E-71DD-5EEE-FCB8-A8CC362D0230}"/>
          </ac:graphicFrameMkLst>
        </pc:graphicFrameChg>
      </pc:sldChg>
      <pc:sldChg chg="modSp">
        <pc:chgData name="DIANA DEL PILAR RAMIREZ ACOSTA" userId="S::diana.ramirez.ac@uniminuto.edu::7c8ee35b-8153-4181-8741-18f2e2a668b2" providerId="AD" clId="Web-{D181B0D7-EA83-DF9C-98EF-D9E162F8E398}" dt="2025-09-15T14:32:46.055" v="54" actId="1076"/>
        <pc:sldMkLst>
          <pc:docMk/>
          <pc:sldMk cId="2238859264" sldId="334"/>
        </pc:sldMkLst>
        <pc:spChg chg="mod">
          <ac:chgData name="DIANA DEL PILAR RAMIREZ ACOSTA" userId="S::diana.ramirez.ac@uniminuto.edu::7c8ee35b-8153-4181-8741-18f2e2a668b2" providerId="AD" clId="Web-{D181B0D7-EA83-DF9C-98EF-D9E162F8E398}" dt="2025-09-15T14:32:46.055" v="54" actId="1076"/>
          <ac:spMkLst>
            <pc:docMk/>
            <pc:sldMk cId="2238859264" sldId="334"/>
            <ac:spMk id="3" creationId="{B88D76AF-A41A-E79C-A4BA-D1604444967A}"/>
          </ac:spMkLst>
        </pc:spChg>
      </pc:sldChg>
    </pc:docChg>
  </pc:docChgLst>
  <pc:docChgLst>
    <pc:chgData name="PAULA ANGELICA POSADA RUIZ" userId="S::paula.posada@uniminuto.edu::c1bc0e1e-d004-4b21-9d74-8a35d69a1bab" providerId="AD" clId="Web-{DD551081-F35F-2119-21DE-68F775272BDA}"/>
    <pc:docChg chg="modSld sldOrd">
      <pc:chgData name="PAULA ANGELICA POSADA RUIZ" userId="S::paula.posada@uniminuto.edu::c1bc0e1e-d004-4b21-9d74-8a35d69a1bab" providerId="AD" clId="Web-{DD551081-F35F-2119-21DE-68F775272BDA}" dt="2025-09-14T06:49:22.934" v="469"/>
      <pc:docMkLst>
        <pc:docMk/>
      </pc:docMkLst>
      <pc:sldChg chg="modSp">
        <pc:chgData name="PAULA ANGELICA POSADA RUIZ" userId="S::paula.posada@uniminuto.edu::c1bc0e1e-d004-4b21-9d74-8a35d69a1bab" providerId="AD" clId="Web-{DD551081-F35F-2119-21DE-68F775272BDA}" dt="2025-09-14T06:05:56.181" v="45" actId="20577"/>
        <pc:sldMkLst>
          <pc:docMk/>
          <pc:sldMk cId="1954414217" sldId="302"/>
        </pc:sldMkLst>
        <pc:spChg chg="mod">
          <ac:chgData name="PAULA ANGELICA POSADA RUIZ" userId="S::paula.posada@uniminuto.edu::c1bc0e1e-d004-4b21-9d74-8a35d69a1bab" providerId="AD" clId="Web-{DD551081-F35F-2119-21DE-68F775272BDA}" dt="2025-09-14T06:05:56.181" v="45" actId="20577"/>
          <ac:spMkLst>
            <pc:docMk/>
            <pc:sldMk cId="1954414217" sldId="302"/>
            <ac:spMk id="11" creationId="{0808C986-9AEB-0FD7-A77E-59A123FA3E24}"/>
          </ac:spMkLst>
        </pc:spChg>
        <pc:spChg chg="mod">
          <ac:chgData name="PAULA ANGELICA POSADA RUIZ" userId="S::paula.posada@uniminuto.edu::c1bc0e1e-d004-4b21-9d74-8a35d69a1bab" providerId="AD" clId="Web-{DD551081-F35F-2119-21DE-68F775272BDA}" dt="2025-09-14T06:05:34.741" v="41" actId="20577"/>
          <ac:spMkLst>
            <pc:docMk/>
            <pc:sldMk cId="1954414217" sldId="302"/>
            <ac:spMk id="30" creationId="{49535F23-4D44-4E51-B1DC-B94F176D77BB}"/>
          </ac:spMkLst>
        </pc:spChg>
      </pc:sldChg>
      <pc:sldChg chg="addSp modSp ord">
        <pc:chgData name="PAULA ANGELICA POSADA RUIZ" userId="S::paula.posada@uniminuto.edu::c1bc0e1e-d004-4b21-9d74-8a35d69a1bab" providerId="AD" clId="Web-{DD551081-F35F-2119-21DE-68F775272BDA}" dt="2025-09-14T04:17:49.475" v="17"/>
        <pc:sldMkLst>
          <pc:docMk/>
          <pc:sldMk cId="2467304781" sldId="308"/>
        </pc:sldMkLst>
        <pc:spChg chg="mod">
          <ac:chgData name="PAULA ANGELICA POSADA RUIZ" userId="S::paula.posada@uniminuto.edu::c1bc0e1e-d004-4b21-9d74-8a35d69a1bab" providerId="AD" clId="Web-{DD551081-F35F-2119-21DE-68F775272BDA}" dt="2025-09-14T03:51:03.270" v="12"/>
          <ac:spMkLst>
            <pc:docMk/>
            <pc:sldMk cId="2467304781" sldId="308"/>
            <ac:spMk id="8" creationId="{CFBA7F2C-908A-1849-8C88-EB9EF34397D2}"/>
          </ac:spMkLst>
        </pc:spChg>
        <pc:graphicFrameChg chg="mod">
          <ac:chgData name="PAULA ANGELICA POSADA RUIZ" userId="S::paula.posada@uniminuto.edu::c1bc0e1e-d004-4b21-9d74-8a35d69a1bab" providerId="AD" clId="Web-{DD551081-F35F-2119-21DE-68F775272BDA}" dt="2025-09-14T03:50:33.786" v="6" actId="1076"/>
          <ac:graphicFrameMkLst>
            <pc:docMk/>
            <pc:sldMk cId="2467304781" sldId="308"/>
            <ac:graphicFrameMk id="7" creationId="{5B9E2206-1FB7-060B-8FEE-6A97B028E6FC}"/>
          </ac:graphicFrameMkLst>
        </pc:graphicFrameChg>
      </pc:sldChg>
      <pc:sldChg chg="addSp modSp">
        <pc:chgData name="PAULA ANGELICA POSADA RUIZ" userId="S::paula.posada@uniminuto.edu::c1bc0e1e-d004-4b21-9d74-8a35d69a1bab" providerId="AD" clId="Web-{DD551081-F35F-2119-21DE-68F775272BDA}" dt="2025-09-14T06:49:22.934" v="469"/>
        <pc:sldMkLst>
          <pc:docMk/>
          <pc:sldMk cId="1407983615" sldId="320"/>
        </pc:sldMkLst>
        <pc:spChg chg="mod">
          <ac:chgData name="PAULA ANGELICA POSADA RUIZ" userId="S::paula.posada@uniminuto.edu::c1bc0e1e-d004-4b21-9d74-8a35d69a1bab" providerId="AD" clId="Web-{DD551081-F35F-2119-21DE-68F775272BDA}" dt="2025-09-14T06:47:51.869" v="442" actId="1076"/>
          <ac:spMkLst>
            <pc:docMk/>
            <pc:sldMk cId="1407983615" sldId="320"/>
            <ac:spMk id="3" creationId="{07023A93-E006-1EB4-BE3E-2F0490504457}"/>
          </ac:spMkLst>
        </pc:spChg>
        <pc:graphicFrameChg chg="add mod modGraphic">
          <ac:chgData name="PAULA ANGELICA POSADA RUIZ" userId="S::paula.posada@uniminuto.edu::c1bc0e1e-d004-4b21-9d74-8a35d69a1bab" providerId="AD" clId="Web-{DD551081-F35F-2119-21DE-68F775272BDA}" dt="2025-09-14T06:49:22.934" v="469"/>
          <ac:graphicFrameMkLst>
            <pc:docMk/>
            <pc:sldMk cId="1407983615" sldId="320"/>
            <ac:graphicFrameMk id="2" creationId="{0DDE4A3A-F7C9-1484-2236-4CBDCA330D4E}"/>
          </ac:graphicFrameMkLst>
        </pc:graphicFrameChg>
        <pc:graphicFrameChg chg="mod modGraphic">
          <ac:chgData name="PAULA ANGELICA POSADA RUIZ" userId="S::paula.posada@uniminuto.edu::c1bc0e1e-d004-4b21-9d74-8a35d69a1bab" providerId="AD" clId="Web-{DD551081-F35F-2119-21DE-68F775272BDA}" dt="2025-09-14T06:40:55.906" v="300"/>
          <ac:graphicFrameMkLst>
            <pc:docMk/>
            <pc:sldMk cId="1407983615" sldId="320"/>
            <ac:graphicFrameMk id="6" creationId="{F5B342F2-7DC1-B860-5097-DEDDF723DCBE}"/>
          </ac:graphicFrameMkLst>
        </pc:graphicFrameChg>
      </pc:sldChg>
      <pc:sldChg chg="modSp">
        <pc:chgData name="PAULA ANGELICA POSADA RUIZ" userId="S::paula.posada@uniminuto.edu::c1bc0e1e-d004-4b21-9d74-8a35d69a1bab" providerId="AD" clId="Web-{DD551081-F35F-2119-21DE-68F775272BDA}" dt="2025-09-14T03:36:34.398" v="2" actId="1076"/>
        <pc:sldMkLst>
          <pc:docMk/>
          <pc:sldMk cId="2238859264" sldId="334"/>
        </pc:sldMkLst>
        <pc:spChg chg="mod">
          <ac:chgData name="PAULA ANGELICA POSADA RUIZ" userId="S::paula.posada@uniminuto.edu::c1bc0e1e-d004-4b21-9d74-8a35d69a1bab" providerId="AD" clId="Web-{DD551081-F35F-2119-21DE-68F775272BDA}" dt="2025-09-14T03:36:29.929" v="1" actId="14100"/>
          <ac:spMkLst>
            <pc:docMk/>
            <pc:sldMk cId="2238859264" sldId="334"/>
            <ac:spMk id="3" creationId="{B88D76AF-A41A-E79C-A4BA-D1604444967A}"/>
          </ac:spMkLst>
        </pc:spChg>
        <pc:graphicFrameChg chg="mod">
          <ac:chgData name="PAULA ANGELICA POSADA RUIZ" userId="S::paula.posada@uniminuto.edu::c1bc0e1e-d004-4b21-9d74-8a35d69a1bab" providerId="AD" clId="Web-{DD551081-F35F-2119-21DE-68F775272BDA}" dt="2025-09-14T03:36:34.398" v="2" actId="1076"/>
          <ac:graphicFrameMkLst>
            <pc:docMk/>
            <pc:sldMk cId="2238859264" sldId="334"/>
            <ac:graphicFrameMk id="7" creationId="{BFEE34F5-CEE5-0612-59E2-D1FEAE1D4E78}"/>
          </ac:graphicFrameMkLst>
        </pc:graphicFrameChg>
      </pc:sldChg>
      <pc:sldChg chg="addSp delSp modSp">
        <pc:chgData name="PAULA ANGELICA POSADA RUIZ" userId="S::paula.posada@uniminuto.edu::c1bc0e1e-d004-4b21-9d74-8a35d69a1bab" providerId="AD" clId="Web-{DD551081-F35F-2119-21DE-68F775272BDA}" dt="2025-09-14T06:26:17.290" v="299"/>
        <pc:sldMkLst>
          <pc:docMk/>
          <pc:sldMk cId="2192271360" sldId="335"/>
        </pc:sldMkLst>
        <pc:graphicFrameChg chg="mod modGraphic">
          <ac:chgData name="PAULA ANGELICA POSADA RUIZ" userId="S::paula.posada@uniminuto.edu::c1bc0e1e-d004-4b21-9d74-8a35d69a1bab" providerId="AD" clId="Web-{DD551081-F35F-2119-21DE-68F775272BDA}" dt="2025-09-14T06:26:17.290" v="299"/>
          <ac:graphicFrameMkLst>
            <pc:docMk/>
            <pc:sldMk cId="2192271360" sldId="335"/>
            <ac:graphicFrameMk id="5" creationId="{D3E477C6-DF34-6761-2065-AFE16D60314B}"/>
          </ac:graphicFrameMkLst>
        </pc:graphicFrameChg>
      </pc:sldChg>
      <pc:sldChg chg="addSp modSp">
        <pc:chgData name="PAULA ANGELICA POSADA RUIZ" userId="S::paula.posada@uniminuto.edu::c1bc0e1e-d004-4b21-9d74-8a35d69a1bab" providerId="AD" clId="Web-{DD551081-F35F-2119-21DE-68F775272BDA}" dt="2025-09-14T06:15:34.973" v="195"/>
        <pc:sldMkLst>
          <pc:docMk/>
          <pc:sldMk cId="730381691" sldId="337"/>
        </pc:sldMkLst>
      </pc:sldChg>
      <pc:sldChg chg="addSp modSp">
        <pc:chgData name="PAULA ANGELICA POSADA RUIZ" userId="S::paula.posada@uniminuto.edu::c1bc0e1e-d004-4b21-9d74-8a35d69a1bab" providerId="AD" clId="Web-{DD551081-F35F-2119-21DE-68F775272BDA}" dt="2025-09-14T04:52:27.630" v="32" actId="20577"/>
        <pc:sldMkLst>
          <pc:docMk/>
          <pc:sldMk cId="743929689" sldId="339"/>
        </pc:sldMkLst>
      </pc:sldChg>
    </pc:docChg>
  </pc:docChgLst>
  <pc:docChgLst>
    <pc:chgData name="IVONE GINETTE CARVAJAL CASTAÑO" userId="S::ivone.carvajal@uniminuto.edu::6f0b0386-3d0d-4c09-920c-550840778887" providerId="AD" clId="Web-{EDAFF009-8C0B-F776-7560-09BFA65AB4D4}"/>
    <pc:docChg chg="modSld">
      <pc:chgData name="IVONE GINETTE CARVAJAL CASTAÑO" userId="S::ivone.carvajal@uniminuto.edu::6f0b0386-3d0d-4c09-920c-550840778887" providerId="AD" clId="Web-{EDAFF009-8C0B-F776-7560-09BFA65AB4D4}" dt="2025-09-01T15:11:04.012" v="433" actId="20577"/>
      <pc:docMkLst>
        <pc:docMk/>
      </pc:docMkLst>
      <pc:sldChg chg="modSp">
        <pc:chgData name="IVONE GINETTE CARVAJAL CASTAÑO" userId="S::ivone.carvajal@uniminuto.edu::6f0b0386-3d0d-4c09-920c-550840778887" providerId="AD" clId="Web-{EDAFF009-8C0B-F776-7560-09BFA65AB4D4}" dt="2025-09-01T14:30:29.188" v="315" actId="1076"/>
        <pc:sldMkLst>
          <pc:docMk/>
          <pc:sldMk cId="4251674497" sldId="313"/>
        </pc:sldMkLst>
        <pc:spChg chg="mod">
          <ac:chgData name="IVONE GINETTE CARVAJAL CASTAÑO" userId="S::ivone.carvajal@uniminuto.edu::6f0b0386-3d0d-4c09-920c-550840778887" providerId="AD" clId="Web-{EDAFF009-8C0B-F776-7560-09BFA65AB4D4}" dt="2025-09-01T14:30:29.188" v="315" actId="1076"/>
          <ac:spMkLst>
            <pc:docMk/>
            <pc:sldMk cId="4251674497" sldId="313"/>
            <ac:spMk id="9" creationId="{38A9BEA1-5D37-10B9-2F72-44EEB6E2AEC0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2F70C486-6F64-BA6F-2016-2BFE3883A3C0}"/>
    <pc:docChg chg="modSld">
      <pc:chgData name="IVONE GINETTE CARVAJAL CASTAÑO" userId="S::ivone.carvajal@uniminuto.edu::6f0b0386-3d0d-4c09-920c-550840778887" providerId="AD" clId="Web-{2F70C486-6F64-BA6F-2016-2BFE3883A3C0}" dt="2025-08-31T05:23:31.465" v="2"/>
      <pc:docMkLst>
        <pc:docMk/>
      </pc:docMkLst>
    </pc:docChg>
  </pc:docChgLst>
  <pc:docChgLst>
    <pc:chgData name="DIANA DEL PILAR RAMIREZ ACOSTA" userId="S::diana.ramirez.ac@uniminuto.edu::7c8ee35b-8153-4181-8741-18f2e2a668b2" providerId="AD" clId="Web-{330031DE-DDD6-CC3D-F224-635219B9D83B}"/>
    <pc:docChg chg="addSld delSld">
      <pc:chgData name="DIANA DEL PILAR RAMIREZ ACOSTA" userId="S::diana.ramirez.ac@uniminuto.edu::7c8ee35b-8153-4181-8741-18f2e2a668b2" providerId="AD" clId="Web-{330031DE-DDD6-CC3D-F224-635219B9D83B}" dt="2025-09-16T22:40:50.217" v="1"/>
      <pc:docMkLst>
        <pc:docMk/>
      </pc:docMkLst>
      <pc:sldChg chg="add">
        <pc:chgData name="DIANA DEL PILAR RAMIREZ ACOSTA" userId="S::diana.ramirez.ac@uniminuto.edu::7c8ee35b-8153-4181-8741-18f2e2a668b2" providerId="AD" clId="Web-{330031DE-DDD6-CC3D-F224-635219B9D83B}" dt="2025-09-16T22:40:47.936" v="0"/>
        <pc:sldMkLst>
          <pc:docMk/>
          <pc:sldMk cId="1843822881" sldId="344"/>
        </pc:sldMkLst>
      </pc:sldChg>
    </pc:docChg>
  </pc:docChgLst>
  <pc:docChgLst>
    <pc:chgData name="GINA CATALINA MALAVER PEREZ" userId="S::gina.malaver@uniminuto.edu::99b04ec6-3d77-4061-a7bd-63e001cc7658" providerId="AD" clId="Web-{B999310A-1329-3935-3995-2D709DA1B139}"/>
    <pc:docChg chg="modSld">
      <pc:chgData name="GINA CATALINA MALAVER PEREZ" userId="S::gina.malaver@uniminuto.edu::99b04ec6-3d77-4061-a7bd-63e001cc7658" providerId="AD" clId="Web-{B999310A-1329-3935-3995-2D709DA1B139}" dt="2025-09-12T19:34:03.648" v="0" actId="1076"/>
      <pc:docMkLst>
        <pc:docMk/>
      </pc:docMkLst>
      <pc:sldChg chg="modSp">
        <pc:chgData name="GINA CATALINA MALAVER PEREZ" userId="S::gina.malaver@uniminuto.edu::99b04ec6-3d77-4061-a7bd-63e001cc7658" providerId="AD" clId="Web-{B999310A-1329-3935-3995-2D709DA1B139}" dt="2025-09-12T19:34:03.648" v="0" actId="1076"/>
        <pc:sldMkLst>
          <pc:docMk/>
          <pc:sldMk cId="2238859264" sldId="334"/>
        </pc:sldMkLst>
        <pc:spChg chg="mod">
          <ac:chgData name="GINA CATALINA MALAVER PEREZ" userId="S::gina.malaver@uniminuto.edu::99b04ec6-3d77-4061-a7bd-63e001cc7658" providerId="AD" clId="Web-{B999310A-1329-3935-3995-2D709DA1B139}" dt="2025-09-12T19:34:03.648" v="0" actId="1076"/>
          <ac:spMkLst>
            <pc:docMk/>
            <pc:sldMk cId="2238859264" sldId="334"/>
            <ac:spMk id="4" creationId="{A3E77F58-87C0-CDC3-007B-CAA8F58907EB}"/>
          </ac:spMkLst>
        </pc:spChg>
      </pc:sldChg>
    </pc:docChg>
  </pc:docChgLst>
  <pc:docChgLst>
    <pc:chgData name="Usuario invitado" userId="S::urn:spo:tenantanon#b1ba85eb-a253-4467-9ee8-d4f8ed4df300::" providerId="AD" clId="Web-{4E538F1E-EA19-8668-7324-0B2ACF5CB2A8}"/>
    <pc:docChg chg="modSld">
      <pc:chgData name="Usuario invitado" userId="S::urn:spo:tenantanon#b1ba85eb-a253-4467-9ee8-d4f8ed4df300::" providerId="AD" clId="Web-{4E538F1E-EA19-8668-7324-0B2ACF5CB2A8}" dt="2025-09-11T17:53:44.617" v="6" actId="20577"/>
      <pc:docMkLst>
        <pc:docMk/>
      </pc:docMkLst>
      <pc:sldChg chg="modSp">
        <pc:chgData name="Usuario invitado" userId="S::urn:spo:tenantanon#b1ba85eb-a253-4467-9ee8-d4f8ed4df300::" providerId="AD" clId="Web-{4E538F1E-EA19-8668-7324-0B2ACF5CB2A8}" dt="2025-09-11T17:53:44.617" v="6" actId="20577"/>
        <pc:sldMkLst>
          <pc:docMk/>
          <pc:sldMk cId="743929689" sldId="339"/>
        </pc:sldMkLst>
        <pc:spChg chg="mod">
          <ac:chgData name="Usuario invitado" userId="S::urn:spo:tenantanon#b1ba85eb-a253-4467-9ee8-d4f8ed4df300::" providerId="AD" clId="Web-{4E538F1E-EA19-8668-7324-0B2ACF5CB2A8}" dt="2025-09-11T17:53:44.617" v="6" actId="20577"/>
          <ac:spMkLst>
            <pc:docMk/>
            <pc:sldMk cId="743929689" sldId="339"/>
            <ac:spMk id="8" creationId="{4AB6336F-1CB8-99B6-4B6E-2712DF1D7042}"/>
          </ac:spMkLst>
        </pc:spChg>
      </pc:sldChg>
    </pc:docChg>
  </pc:docChgLst>
  <pc:docChgLst>
    <pc:chgData name="GINA CATALINA MALAVER PEREZ" userId="S::gina.malaver@uniminuto.edu::99b04ec6-3d77-4061-a7bd-63e001cc7658" providerId="AD" clId="Web-{E3BCE03F-E3BD-8236-CA66-9A235E337D00}"/>
    <pc:docChg chg="modSld">
      <pc:chgData name="GINA CATALINA MALAVER PEREZ" userId="S::gina.malaver@uniminuto.edu::99b04ec6-3d77-4061-a7bd-63e001cc7658" providerId="AD" clId="Web-{E3BCE03F-E3BD-8236-CA66-9A235E337D00}" dt="2025-09-17T19:33:24.294" v="0" actId="1076"/>
      <pc:docMkLst>
        <pc:docMk/>
      </pc:docMkLst>
      <pc:sldChg chg="modSp">
        <pc:chgData name="GINA CATALINA MALAVER PEREZ" userId="S::gina.malaver@uniminuto.edu::99b04ec6-3d77-4061-a7bd-63e001cc7658" providerId="AD" clId="Web-{E3BCE03F-E3BD-8236-CA66-9A235E337D00}" dt="2025-09-17T19:33:24.294" v="0" actId="1076"/>
        <pc:sldMkLst>
          <pc:docMk/>
          <pc:sldMk cId="1407983615" sldId="320"/>
        </pc:sldMkLst>
        <pc:graphicFrameChg chg="mod">
          <ac:chgData name="GINA CATALINA MALAVER PEREZ" userId="S::gina.malaver@uniminuto.edu::99b04ec6-3d77-4061-a7bd-63e001cc7658" providerId="AD" clId="Web-{E3BCE03F-E3BD-8236-CA66-9A235E337D00}" dt="2025-09-17T19:33:24.294" v="0" actId="1076"/>
          <ac:graphicFrameMkLst>
            <pc:docMk/>
            <pc:sldMk cId="1407983615" sldId="320"/>
            <ac:graphicFrameMk id="2" creationId="{0DDE4A3A-F7C9-1484-2236-4CBDCA330D4E}"/>
          </ac:graphicFrameMkLst>
        </pc:graphicFrameChg>
      </pc:sldChg>
    </pc:docChg>
  </pc:docChgLst>
  <pc:docChgLst>
    <pc:chgData name="Usuario invitado" userId="S::urn:spo:tenantanon#b1ba85eb-a253-4467-9ee8-d4f8ed4df300::" providerId="AD" clId="Web-{4E14A5B0-CFC2-D74D-B449-4EFE85E1C36D}"/>
    <pc:docChg chg="modSld">
      <pc:chgData name="Usuario invitado" userId="S::urn:spo:tenantanon#b1ba85eb-a253-4467-9ee8-d4f8ed4df300::" providerId="AD" clId="Web-{4E14A5B0-CFC2-D74D-B449-4EFE85E1C36D}" dt="2025-09-15T16:07:56.202" v="64" actId="20577"/>
      <pc:docMkLst>
        <pc:docMk/>
      </pc:docMkLst>
      <pc:sldChg chg="modSp modCm">
        <pc:chgData name="Usuario invitado" userId="S::urn:spo:tenantanon#b1ba85eb-a253-4467-9ee8-d4f8ed4df300::" providerId="AD" clId="Web-{4E14A5B0-CFC2-D74D-B449-4EFE85E1C36D}" dt="2025-09-15T16:07:56.202" v="64" actId="20577"/>
        <pc:sldMkLst>
          <pc:docMk/>
          <pc:sldMk cId="743929689" sldId="339"/>
        </pc:sldMkLst>
        <pc:spChg chg="mod">
          <ac:chgData name="Usuario invitado" userId="S::urn:spo:tenantanon#b1ba85eb-a253-4467-9ee8-d4f8ed4df300::" providerId="AD" clId="Web-{4E14A5B0-CFC2-D74D-B449-4EFE85E1C36D}" dt="2025-09-15T16:07:56.202" v="64" actId="20577"/>
          <ac:spMkLst>
            <pc:docMk/>
            <pc:sldMk cId="743929689" sldId="339"/>
            <ac:spMk id="8" creationId="{4AB6336F-1CB8-99B6-4B6E-2712DF1D704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Usuario invitado" userId="S::urn:spo:tenantanon#b1ba85eb-a253-4467-9ee8-d4f8ed4df300::" providerId="AD" clId="Web-{4E14A5B0-CFC2-D74D-B449-4EFE85E1C36D}" dt="2025-09-15T15:54:07.328" v="59" actId="20577"/>
              <pc2:cmMkLst xmlns:pc2="http://schemas.microsoft.com/office/powerpoint/2019/9/main/command">
                <pc:docMk/>
                <pc:sldMk cId="743929689" sldId="339"/>
                <pc2:cmMk id="{825AD101-7E8A-47EF-9971-1F320BB76B9F}"/>
              </pc2:cmMkLst>
            </pc226:cmChg>
            <pc226:cmChg xmlns:pc226="http://schemas.microsoft.com/office/powerpoint/2022/06/main/command" chg="mod">
              <pc226:chgData name="Usuario invitado" userId="S::urn:spo:tenantanon#b1ba85eb-a253-4467-9ee8-d4f8ed4df300::" providerId="AD" clId="Web-{4E14A5B0-CFC2-D74D-B449-4EFE85E1C36D}" dt="2025-09-15T15:54:07.328" v="59" actId="20577"/>
              <pc2:cmMkLst xmlns:pc2="http://schemas.microsoft.com/office/powerpoint/2019/9/main/command">
                <pc:docMk/>
                <pc:sldMk cId="743929689" sldId="339"/>
                <pc2:cmMk id="{D1B22227-A8C7-410F-843A-CB8B4836BD2A}"/>
              </pc2:cmMkLst>
            </pc226:cmChg>
          </p:ext>
        </pc:extLst>
      </pc:sldChg>
    </pc:docChg>
  </pc:docChgLst>
  <pc:docChgLst>
    <pc:chgData name="IVONE GINETTE CARVAJAL CASTAÑO" userId="S::ivone.carvajal@uniminuto.edu::6f0b0386-3d0d-4c09-920c-550840778887" providerId="AD" clId="Web-{2A140513-E57B-CFE5-87A7-BC6A75A6F8A0}"/>
    <pc:docChg chg="addSld modSld">
      <pc:chgData name="IVONE GINETTE CARVAJAL CASTAÑO" userId="S::ivone.carvajal@uniminuto.edu::6f0b0386-3d0d-4c09-920c-550840778887" providerId="AD" clId="Web-{2A140513-E57B-CFE5-87A7-BC6A75A6F8A0}" dt="2025-09-08T16:49:06.055" v="35"/>
      <pc:docMkLst>
        <pc:docMk/>
      </pc:docMkLst>
      <pc:sldChg chg="addSp delSp modSp">
        <pc:chgData name="IVONE GINETTE CARVAJAL CASTAÑO" userId="S::ivone.carvajal@uniminuto.edu::6f0b0386-3d0d-4c09-920c-550840778887" providerId="AD" clId="Web-{2A140513-E57B-CFE5-87A7-BC6A75A6F8A0}" dt="2025-09-08T16:49:06.055" v="35"/>
        <pc:sldMkLst>
          <pc:docMk/>
          <pc:sldMk cId="4251674497" sldId="313"/>
        </pc:sldMkLst>
        <pc:graphicFrameChg chg="mod modGraphic">
          <ac:chgData name="IVONE GINETTE CARVAJAL CASTAÑO" userId="S::ivone.carvajal@uniminuto.edu::6f0b0386-3d0d-4c09-920c-550840778887" providerId="AD" clId="Web-{2A140513-E57B-CFE5-87A7-BC6A75A6F8A0}" dt="2025-09-08T16:48:47.508" v="31"/>
          <ac:graphicFrameMkLst>
            <pc:docMk/>
            <pc:sldMk cId="4251674497" sldId="313"/>
            <ac:graphicFrameMk id="3" creationId="{5026C50F-61C6-B844-030E-352E40D2F43B}"/>
          </ac:graphicFrameMkLst>
        </pc:graphicFrameChg>
      </pc:sldChg>
      <pc:sldChg chg="modSp">
        <pc:chgData name="IVONE GINETTE CARVAJAL CASTAÑO" userId="S::ivone.carvajal@uniminuto.edu::6f0b0386-3d0d-4c09-920c-550840778887" providerId="AD" clId="Web-{2A140513-E57B-CFE5-87A7-BC6A75A6F8A0}" dt="2025-09-08T14:47:08.828" v="1"/>
        <pc:sldMkLst>
          <pc:docMk/>
          <pc:sldMk cId="1733143154" sldId="331"/>
        </pc:sldMkLst>
        <pc:graphicFrameChg chg="modGraphic">
          <ac:chgData name="IVONE GINETTE CARVAJAL CASTAÑO" userId="S::ivone.carvajal@uniminuto.edu::6f0b0386-3d0d-4c09-920c-550840778887" providerId="AD" clId="Web-{2A140513-E57B-CFE5-87A7-BC6A75A6F8A0}" dt="2025-09-08T14:47:08.828" v="1"/>
          <ac:graphicFrameMkLst>
            <pc:docMk/>
            <pc:sldMk cId="1733143154" sldId="331"/>
            <ac:graphicFrameMk id="2" creationId="{C71C8F18-829C-6BC0-73A2-042F6BA985D0}"/>
          </ac:graphicFrameMkLst>
        </pc:graphicFrameChg>
      </pc:sldChg>
      <pc:sldChg chg="modSp">
        <pc:chgData name="IVONE GINETTE CARVAJAL CASTAÑO" userId="S::ivone.carvajal@uniminuto.edu::6f0b0386-3d0d-4c09-920c-550840778887" providerId="AD" clId="Web-{2A140513-E57B-CFE5-87A7-BC6A75A6F8A0}" dt="2025-09-08T16:02:15.464" v="14"/>
        <pc:sldMkLst>
          <pc:docMk/>
          <pc:sldMk cId="2192271360" sldId="335"/>
        </pc:sldMkLst>
        <pc:graphicFrameChg chg="mod modGraphic">
          <ac:chgData name="IVONE GINETTE CARVAJAL CASTAÑO" userId="S::ivone.carvajal@uniminuto.edu::6f0b0386-3d0d-4c09-920c-550840778887" providerId="AD" clId="Web-{2A140513-E57B-CFE5-87A7-BC6A75A6F8A0}" dt="2025-09-08T16:02:15.464" v="14"/>
          <ac:graphicFrameMkLst>
            <pc:docMk/>
            <pc:sldMk cId="2192271360" sldId="335"/>
            <ac:graphicFrameMk id="6" creationId="{8B7F6B18-D0C1-7BDA-3CC0-3CF18402088F}"/>
          </ac:graphicFrameMkLst>
        </pc:graphicFrameChg>
      </pc:sldChg>
      <pc:sldChg chg="addSp delSp modSp add replId">
        <pc:chgData name="IVONE GINETTE CARVAJAL CASTAÑO" userId="S::ivone.carvajal@uniminuto.edu::6f0b0386-3d0d-4c09-920c-550840778887" providerId="AD" clId="Web-{2A140513-E57B-CFE5-87A7-BC6A75A6F8A0}" dt="2025-09-08T16:48:15.898" v="21"/>
        <pc:sldMkLst>
          <pc:docMk/>
          <pc:sldMk cId="730381691" sldId="337"/>
        </pc:sldMkLst>
      </pc:sldChg>
    </pc:docChg>
  </pc:docChgLst>
  <pc:docChgLst>
    <pc:chgData name="LINA PAOLA SUAREZ FORERO" userId="S::lina.suarez.f@uniminuto.edu::bc550894-0aa7-4a5d-903c-9027ae179d81" providerId="AD" clId="Web-{9D01CC98-ECAF-7F06-8958-F549C5627005}"/>
    <pc:docChg chg="addSld modSld">
      <pc:chgData name="LINA PAOLA SUAREZ FORERO" userId="S::lina.suarez.f@uniminuto.edu::bc550894-0aa7-4a5d-903c-9027ae179d81" providerId="AD" clId="Web-{9D01CC98-ECAF-7F06-8958-F549C5627005}" dt="2025-09-22T16:34:10.937" v="482"/>
      <pc:docMkLst>
        <pc:docMk/>
      </pc:docMkLst>
      <pc:sldChg chg="modSp">
        <pc:chgData name="LINA PAOLA SUAREZ FORERO" userId="S::lina.suarez.f@uniminuto.edu::bc550894-0aa7-4a5d-903c-9027ae179d81" providerId="AD" clId="Web-{9D01CC98-ECAF-7F06-8958-F549C5627005}" dt="2025-09-22T15:37:19.020" v="407"/>
        <pc:sldMkLst>
          <pc:docMk/>
          <pc:sldMk cId="2467304781" sldId="308"/>
        </pc:sldMkLst>
        <pc:graphicFrameChg chg="modGraphic">
          <ac:chgData name="LINA PAOLA SUAREZ FORERO" userId="S::lina.suarez.f@uniminuto.edu::bc550894-0aa7-4a5d-903c-9027ae179d81" providerId="AD" clId="Web-{9D01CC98-ECAF-7F06-8958-F549C5627005}" dt="2025-09-22T15:37:19.020" v="407"/>
          <ac:graphicFrameMkLst>
            <pc:docMk/>
            <pc:sldMk cId="2467304781" sldId="308"/>
            <ac:graphicFrameMk id="7" creationId="{5B9E2206-1FB7-060B-8FEE-6A97B028E6FC}"/>
          </ac:graphicFrameMkLst>
        </pc:graphicFrameChg>
      </pc:sldChg>
      <pc:sldChg chg="addSp delSp modSp">
        <pc:chgData name="LINA PAOLA SUAREZ FORERO" userId="S::lina.suarez.f@uniminuto.edu::bc550894-0aa7-4a5d-903c-9027ae179d81" providerId="AD" clId="Web-{9D01CC98-ECAF-7F06-8958-F549C5627005}" dt="2025-09-22T14:13:45.971" v="406" actId="1076"/>
        <pc:sldMkLst>
          <pc:docMk/>
          <pc:sldMk cId="1121650978" sldId="318"/>
        </pc:sldMkLst>
        <pc:spChg chg="mod">
          <ac:chgData name="LINA PAOLA SUAREZ FORERO" userId="S::lina.suarez.f@uniminuto.edu::bc550894-0aa7-4a5d-903c-9027ae179d81" providerId="AD" clId="Web-{9D01CC98-ECAF-7F06-8958-F549C5627005}" dt="2025-09-22T14:13:45.971" v="406" actId="1076"/>
          <ac:spMkLst>
            <pc:docMk/>
            <pc:sldMk cId="1121650978" sldId="318"/>
            <ac:spMk id="2" creationId="{C4E3229F-0F46-EF4F-04D1-E3E85156838C}"/>
          </ac:spMkLst>
        </pc:spChg>
        <pc:spChg chg="del">
          <ac:chgData name="LINA PAOLA SUAREZ FORERO" userId="S::lina.suarez.f@uniminuto.edu::bc550894-0aa7-4a5d-903c-9027ae179d81" providerId="AD" clId="Web-{9D01CC98-ECAF-7F06-8958-F549C5627005}" dt="2025-09-22T14:01:50.223" v="169"/>
          <ac:spMkLst>
            <pc:docMk/>
            <pc:sldMk cId="1121650978" sldId="318"/>
            <ac:spMk id="3" creationId="{1286F56D-8A36-7DD9-4A43-FDE1E1A7AB08}"/>
          </ac:spMkLst>
        </pc:spChg>
        <pc:spChg chg="add">
          <ac:chgData name="LINA PAOLA SUAREZ FORERO" userId="S::lina.suarez.f@uniminuto.edu::bc550894-0aa7-4a5d-903c-9027ae179d81" providerId="AD" clId="Web-{9D01CC98-ECAF-7F06-8958-F549C5627005}" dt="2025-09-22T14:02:02.442" v="171"/>
          <ac:spMkLst>
            <pc:docMk/>
            <pc:sldMk cId="1121650978" sldId="318"/>
            <ac:spMk id="5" creationId="{A78559BF-7F96-44E0-8C6A-7550C3F8338F}"/>
          </ac:spMkLst>
        </pc:spChg>
        <pc:spChg chg="add mod">
          <ac:chgData name="LINA PAOLA SUAREZ FORERO" userId="S::lina.suarez.f@uniminuto.edu::bc550894-0aa7-4a5d-903c-9027ae179d81" providerId="AD" clId="Web-{9D01CC98-ECAF-7F06-8958-F549C5627005}" dt="2025-09-22T14:13:08.253" v="403" actId="20577"/>
          <ac:spMkLst>
            <pc:docMk/>
            <pc:sldMk cId="1121650978" sldId="318"/>
            <ac:spMk id="6" creationId="{45D47F61-1658-4377-850E-6DBD9E3A580F}"/>
          </ac:spMkLst>
        </pc:spChg>
        <pc:spChg chg="del">
          <ac:chgData name="LINA PAOLA SUAREZ FORERO" userId="S::lina.suarez.f@uniminuto.edu::bc550894-0aa7-4a5d-903c-9027ae179d81" providerId="AD" clId="Web-{9D01CC98-ECAF-7F06-8958-F549C5627005}" dt="2025-09-22T14:01:53.692" v="170"/>
          <ac:spMkLst>
            <pc:docMk/>
            <pc:sldMk cId="1121650978" sldId="318"/>
            <ac:spMk id="7" creationId="{1077D07D-2BCC-0261-0808-0E7D98BECDA9}"/>
          </ac:spMkLst>
        </pc:spChg>
        <pc:grpChg chg="add mod">
          <ac:chgData name="LINA PAOLA SUAREZ FORERO" userId="S::lina.suarez.f@uniminuto.edu::bc550894-0aa7-4a5d-903c-9027ae179d81" providerId="AD" clId="Web-{9D01CC98-ECAF-7F06-8958-F549C5627005}" dt="2025-09-22T14:09:10.301" v="316" actId="14100"/>
          <ac:grpSpMkLst>
            <pc:docMk/>
            <pc:sldMk cId="1121650978" sldId="318"/>
            <ac:grpSpMk id="4" creationId="{C2D8152E-CDC6-4262-8483-E6168E4812FF}"/>
          </ac:grpSpMkLst>
        </pc:grpChg>
        <pc:graphicFrameChg chg="add mod modGraphic">
          <ac:chgData name="LINA PAOLA SUAREZ FORERO" userId="S::lina.suarez.f@uniminuto.edu::bc550894-0aa7-4a5d-903c-9027ae179d81" providerId="AD" clId="Web-{9D01CC98-ECAF-7F06-8958-F549C5627005}" dt="2025-09-22T14:12:56.706" v="401"/>
          <ac:graphicFrameMkLst>
            <pc:docMk/>
            <pc:sldMk cId="1121650978" sldId="318"/>
            <ac:graphicFrameMk id="9" creationId="{178A6393-4ACF-60C8-E4D2-8EDA4063C1E4}"/>
          </ac:graphicFrameMkLst>
        </pc:graphicFrameChg>
      </pc:sldChg>
      <pc:sldChg chg="modSp">
        <pc:chgData name="LINA PAOLA SUAREZ FORERO" userId="S::lina.suarez.f@uniminuto.edu::bc550894-0aa7-4a5d-903c-9027ae179d81" providerId="AD" clId="Web-{9D01CC98-ECAF-7F06-8958-F549C5627005}" dt="2025-09-22T16:33:40.608" v="474"/>
        <pc:sldMkLst>
          <pc:docMk/>
          <pc:sldMk cId="1407983615" sldId="320"/>
        </pc:sldMkLst>
        <pc:graphicFrameChg chg="mod modGraphic">
          <ac:chgData name="LINA PAOLA SUAREZ FORERO" userId="S::lina.suarez.f@uniminuto.edu::bc550894-0aa7-4a5d-903c-9027ae179d81" providerId="AD" clId="Web-{9D01CC98-ECAF-7F06-8958-F549C5627005}" dt="2025-09-22T16:33:17.967" v="469"/>
          <ac:graphicFrameMkLst>
            <pc:docMk/>
            <pc:sldMk cId="1407983615" sldId="320"/>
            <ac:graphicFrameMk id="2" creationId="{0DDE4A3A-F7C9-1484-2236-4CBDCA330D4E}"/>
          </ac:graphicFrameMkLst>
        </pc:graphicFrameChg>
        <pc:graphicFrameChg chg="mod modGraphic">
          <ac:chgData name="LINA PAOLA SUAREZ FORERO" userId="S::lina.suarez.f@uniminuto.edu::bc550894-0aa7-4a5d-903c-9027ae179d81" providerId="AD" clId="Web-{9D01CC98-ECAF-7F06-8958-F549C5627005}" dt="2025-09-22T16:33:40.608" v="474"/>
          <ac:graphicFrameMkLst>
            <pc:docMk/>
            <pc:sldMk cId="1407983615" sldId="320"/>
            <ac:graphicFrameMk id="6" creationId="{F5B342F2-7DC1-B860-5097-DEDDF723DCBE}"/>
          </ac:graphicFrameMkLst>
        </pc:graphicFrameChg>
      </pc:sldChg>
      <pc:sldChg chg="modSp">
        <pc:chgData name="LINA PAOLA SUAREZ FORERO" userId="S::lina.suarez.f@uniminuto.edu::bc550894-0aa7-4a5d-903c-9027ae179d81" providerId="AD" clId="Web-{9D01CC98-ECAF-7F06-8958-F549C5627005}" dt="2025-09-22T15:43:49.675" v="411" actId="1076"/>
        <pc:sldMkLst>
          <pc:docMk/>
          <pc:sldMk cId="1860336668" sldId="328"/>
        </pc:sldMkLst>
        <pc:spChg chg="mod">
          <ac:chgData name="LINA PAOLA SUAREZ FORERO" userId="S::lina.suarez.f@uniminuto.edu::bc550894-0aa7-4a5d-903c-9027ae179d81" providerId="AD" clId="Web-{9D01CC98-ECAF-7F06-8958-F549C5627005}" dt="2025-09-22T15:43:49.675" v="411" actId="1076"/>
          <ac:spMkLst>
            <pc:docMk/>
            <pc:sldMk cId="1860336668" sldId="328"/>
            <ac:spMk id="3" creationId="{14E8CE32-FE0A-DAB0-7A9E-468C11A0E8D0}"/>
          </ac:spMkLst>
        </pc:spChg>
        <pc:spChg chg="mod">
          <ac:chgData name="LINA PAOLA SUAREZ FORERO" userId="S::lina.suarez.f@uniminuto.edu::bc550894-0aa7-4a5d-903c-9027ae179d81" providerId="AD" clId="Web-{9D01CC98-ECAF-7F06-8958-F549C5627005}" dt="2025-09-22T15:43:49.629" v="409" actId="1076"/>
          <ac:spMkLst>
            <pc:docMk/>
            <pc:sldMk cId="1860336668" sldId="328"/>
            <ac:spMk id="6" creationId="{7AEA4BBC-430F-2C4B-9EFF-02CFFF5F41A3}"/>
          </ac:spMkLst>
        </pc:spChg>
        <pc:graphicFrameChg chg="mod modGraphic">
          <ac:chgData name="LINA PAOLA SUAREZ FORERO" userId="S::lina.suarez.f@uniminuto.edu::bc550894-0aa7-4a5d-903c-9027ae179d81" providerId="AD" clId="Web-{9D01CC98-ECAF-7F06-8958-F549C5627005}" dt="2025-09-22T15:43:49.613" v="408" actId="1076"/>
          <ac:graphicFrameMkLst>
            <pc:docMk/>
            <pc:sldMk cId="1860336668" sldId="328"/>
            <ac:graphicFrameMk id="2" creationId="{88156405-D51D-EEFD-3365-73D7522B47D5}"/>
          </ac:graphicFrameMkLst>
        </pc:graphicFrameChg>
        <pc:graphicFrameChg chg="mod">
          <ac:chgData name="LINA PAOLA SUAREZ FORERO" userId="S::lina.suarez.f@uniminuto.edu::bc550894-0aa7-4a5d-903c-9027ae179d81" providerId="AD" clId="Web-{9D01CC98-ECAF-7F06-8958-F549C5627005}" dt="2025-09-22T15:43:49.644" v="410" actId="1076"/>
          <ac:graphicFrameMkLst>
            <pc:docMk/>
            <pc:sldMk cId="1860336668" sldId="328"/>
            <ac:graphicFrameMk id="10" creationId="{8C81534C-1D5D-E1EC-393F-50330273B2D9}"/>
          </ac:graphicFrameMkLst>
        </pc:graphicFrameChg>
      </pc:sldChg>
      <pc:sldChg chg="modSp">
        <pc:chgData name="LINA PAOLA SUAREZ FORERO" userId="S::lina.suarez.f@uniminuto.edu::bc550894-0aa7-4a5d-903c-9027ae179d81" providerId="AD" clId="Web-{9D01CC98-ECAF-7F06-8958-F549C5627005}" dt="2025-09-22T16:32:52.200" v="465"/>
        <pc:sldMkLst>
          <pc:docMk/>
          <pc:sldMk cId="2238859264" sldId="334"/>
        </pc:sldMkLst>
        <pc:spChg chg="mod">
          <ac:chgData name="LINA PAOLA SUAREZ FORERO" userId="S::lina.suarez.f@uniminuto.edu::bc550894-0aa7-4a5d-903c-9027ae179d81" providerId="AD" clId="Web-{9D01CC98-ECAF-7F06-8958-F549C5627005}" dt="2025-09-22T14:03:16.911" v="175" actId="1076"/>
          <ac:spMkLst>
            <pc:docMk/>
            <pc:sldMk cId="2238859264" sldId="334"/>
            <ac:spMk id="3" creationId="{B88D76AF-A41A-E79C-A4BA-D1604444967A}"/>
          </ac:spMkLst>
        </pc:spChg>
        <pc:spChg chg="mod">
          <ac:chgData name="LINA PAOLA SUAREZ FORERO" userId="S::lina.suarez.f@uniminuto.edu::bc550894-0aa7-4a5d-903c-9027ae179d81" providerId="AD" clId="Web-{9D01CC98-ECAF-7F06-8958-F549C5627005}" dt="2025-09-22T14:03:22.036" v="176" actId="1076"/>
          <ac:spMkLst>
            <pc:docMk/>
            <pc:sldMk cId="2238859264" sldId="334"/>
            <ac:spMk id="4" creationId="{A3E77F58-87C0-CDC3-007B-CAA8F58907EB}"/>
          </ac:spMkLst>
        </pc:spChg>
        <pc:graphicFrameChg chg="mod modGraphic">
          <ac:chgData name="LINA PAOLA SUAREZ FORERO" userId="S::lina.suarez.f@uniminuto.edu::bc550894-0aa7-4a5d-903c-9027ae179d81" providerId="AD" clId="Web-{9D01CC98-ECAF-7F06-8958-F549C5627005}" dt="2025-09-22T16:32:52.200" v="465"/>
          <ac:graphicFrameMkLst>
            <pc:docMk/>
            <pc:sldMk cId="2238859264" sldId="334"/>
            <ac:graphicFrameMk id="7" creationId="{BFEE34F5-CEE5-0612-59E2-D1FEAE1D4E78}"/>
          </ac:graphicFrameMkLst>
        </pc:graphicFrameChg>
      </pc:sldChg>
      <pc:sldChg chg="addSp delSp modSp">
        <pc:chgData name="LINA PAOLA SUAREZ FORERO" userId="S::lina.suarez.f@uniminuto.edu::bc550894-0aa7-4a5d-903c-9027ae179d81" providerId="AD" clId="Web-{9D01CC98-ECAF-7F06-8958-F549C5627005}" dt="2025-09-22T16:34:10.937" v="482"/>
        <pc:sldMkLst>
          <pc:docMk/>
          <pc:sldMk cId="2192271360" sldId="335"/>
        </pc:sldMkLst>
        <pc:graphicFrameChg chg="mod modGraphic">
          <ac:chgData name="LINA PAOLA SUAREZ FORERO" userId="S::lina.suarez.f@uniminuto.edu::bc550894-0aa7-4a5d-903c-9027ae179d81" providerId="AD" clId="Web-{9D01CC98-ECAF-7F06-8958-F549C5627005}" dt="2025-09-22T16:33:58.187" v="479"/>
          <ac:graphicFrameMkLst>
            <pc:docMk/>
            <pc:sldMk cId="2192271360" sldId="335"/>
            <ac:graphicFrameMk id="3" creationId="{C4AED480-9AAD-506C-AC99-49AD4D9A65A4}"/>
          </ac:graphicFrameMkLst>
        </pc:graphicFrameChg>
        <pc:graphicFrameChg chg="add del mod">
          <ac:chgData name="LINA PAOLA SUAREZ FORERO" userId="S::lina.suarez.f@uniminuto.edu::bc550894-0aa7-4a5d-903c-9027ae179d81" providerId="AD" clId="Web-{9D01CC98-ECAF-7F06-8958-F549C5627005}" dt="2025-09-22T13:43:21.820" v="49"/>
          <ac:graphicFrameMkLst>
            <pc:docMk/>
            <pc:sldMk cId="2192271360" sldId="335"/>
            <ac:graphicFrameMk id="4" creationId="{FB7677A7-911F-96D0-7216-03E28351C488}"/>
          </ac:graphicFrameMkLst>
        </pc:graphicFrameChg>
        <pc:graphicFrameChg chg="mod modGraphic">
          <ac:chgData name="LINA PAOLA SUAREZ FORERO" userId="S::lina.suarez.f@uniminuto.edu::bc550894-0aa7-4a5d-903c-9027ae179d81" providerId="AD" clId="Web-{9D01CC98-ECAF-7F06-8958-F549C5627005}" dt="2025-09-22T16:34:10.937" v="482"/>
          <ac:graphicFrameMkLst>
            <pc:docMk/>
            <pc:sldMk cId="2192271360" sldId="335"/>
            <ac:graphicFrameMk id="5" creationId="{D3E477C6-DF34-6761-2065-AFE16D60314B}"/>
          </ac:graphicFrameMkLst>
        </pc:graphicFrameChg>
      </pc:sldChg>
      <pc:sldChg chg="addSp modSp">
        <pc:chgData name="LINA PAOLA SUAREZ FORERO" userId="S::lina.suarez.f@uniminuto.edu::bc550894-0aa7-4a5d-903c-9027ae179d81" providerId="AD" clId="Web-{9D01CC98-ECAF-7F06-8958-F549C5627005}" dt="2025-09-22T15:53:57.329" v="461" actId="20577"/>
        <pc:sldMkLst>
          <pc:docMk/>
          <pc:sldMk cId="730381691" sldId="337"/>
        </pc:sldMkLst>
        <pc:spChg chg="mod">
          <ac:chgData name="LINA PAOLA SUAREZ FORERO" userId="S::lina.suarez.f@uniminuto.edu::bc550894-0aa7-4a5d-903c-9027ae179d81" providerId="AD" clId="Web-{9D01CC98-ECAF-7F06-8958-F549C5627005}" dt="2025-09-22T15:53:57.329" v="461" actId="20577"/>
          <ac:spMkLst>
            <pc:docMk/>
            <pc:sldMk cId="730381691" sldId="337"/>
            <ac:spMk id="3" creationId="{B1F470C2-6FC1-CCD8-E2D2-6AF2360BA58D}"/>
          </ac:spMkLst>
        </pc:spChg>
        <pc:spChg chg="add mod">
          <ac:chgData name="LINA PAOLA SUAREZ FORERO" userId="S::lina.suarez.f@uniminuto.edu::bc550894-0aa7-4a5d-903c-9027ae179d81" providerId="AD" clId="Web-{9D01CC98-ECAF-7F06-8958-F549C5627005}" dt="2025-09-22T15:44:51.410" v="422" actId="1076"/>
          <ac:spMkLst>
            <pc:docMk/>
            <pc:sldMk cId="730381691" sldId="337"/>
            <ac:spMk id="4" creationId="{A3397DB2-2EC7-EE78-4931-207FBC9CAE71}"/>
          </ac:spMkLst>
        </pc:spChg>
        <pc:spChg chg="add mod">
          <ac:chgData name="LINA PAOLA SUAREZ FORERO" userId="S::lina.suarez.f@uniminuto.edu::bc550894-0aa7-4a5d-903c-9027ae179d81" providerId="AD" clId="Web-{9D01CC98-ECAF-7F06-8958-F549C5627005}" dt="2025-09-22T15:44:58.316" v="424" actId="1076"/>
          <ac:spMkLst>
            <pc:docMk/>
            <pc:sldMk cId="730381691" sldId="337"/>
            <ac:spMk id="6" creationId="{F6EB99C9-13A8-B3EC-DEC5-E6B3D43E4BD3}"/>
          </ac:spMkLst>
        </pc:spChg>
        <pc:graphicFrameChg chg="mod modGraphic">
          <ac:chgData name="LINA PAOLA SUAREZ FORERO" userId="S::lina.suarez.f@uniminuto.edu::bc550894-0aa7-4a5d-903c-9027ae179d81" providerId="AD" clId="Web-{9D01CC98-ECAF-7F06-8958-F549C5627005}" dt="2025-09-22T14:05:07.411" v="312"/>
          <ac:graphicFrameMkLst>
            <pc:docMk/>
            <pc:sldMk cId="730381691" sldId="337"/>
            <ac:graphicFrameMk id="5" creationId="{9F2A159D-1A9A-D538-433E-AE92EE3DF739}"/>
          </ac:graphicFrameMkLst>
        </pc:graphicFrameChg>
      </pc:sldChg>
      <pc:sldChg chg="modSp add replId">
        <pc:chgData name="LINA PAOLA SUAREZ FORERO" userId="S::lina.suarez.f@uniminuto.edu::bc550894-0aa7-4a5d-903c-9027ae179d81" providerId="AD" clId="Web-{9D01CC98-ECAF-7F06-8958-F549C5627005}" dt="2025-09-22T15:53:52.970" v="459" actId="1076"/>
        <pc:sldMkLst>
          <pc:docMk/>
          <pc:sldMk cId="2044934421" sldId="345"/>
        </pc:sldMkLst>
        <pc:spChg chg="mod">
          <ac:chgData name="LINA PAOLA SUAREZ FORERO" userId="S::lina.suarez.f@uniminuto.edu::bc550894-0aa7-4a5d-903c-9027ae179d81" providerId="AD" clId="Web-{9D01CC98-ECAF-7F06-8958-F549C5627005}" dt="2025-09-22T15:53:48.939" v="458" actId="20577"/>
          <ac:spMkLst>
            <pc:docMk/>
            <pc:sldMk cId="2044934421" sldId="345"/>
            <ac:spMk id="4" creationId="{E39D0C6D-DC61-1DB6-F8C9-0992F368C7E6}"/>
          </ac:spMkLst>
        </pc:spChg>
        <pc:spChg chg="mod">
          <ac:chgData name="LINA PAOLA SUAREZ FORERO" userId="S::lina.suarez.f@uniminuto.edu::bc550894-0aa7-4a5d-903c-9027ae179d81" providerId="AD" clId="Web-{9D01CC98-ECAF-7F06-8958-F549C5627005}" dt="2025-09-22T15:44:32.363" v="419" actId="1076"/>
          <ac:spMkLst>
            <pc:docMk/>
            <pc:sldMk cId="2044934421" sldId="345"/>
            <ac:spMk id="9" creationId="{00333846-CB66-6E56-39F1-1BB360BF0EC7}"/>
          </ac:spMkLst>
        </pc:spChg>
        <pc:graphicFrameChg chg="mod modGraphic">
          <ac:chgData name="LINA PAOLA SUAREZ FORERO" userId="S::lina.suarez.f@uniminuto.edu::bc550894-0aa7-4a5d-903c-9027ae179d81" providerId="AD" clId="Web-{9D01CC98-ECAF-7F06-8958-F549C5627005}" dt="2025-09-22T15:44:29.425" v="418" actId="1076"/>
          <ac:graphicFrameMkLst>
            <pc:docMk/>
            <pc:sldMk cId="2044934421" sldId="345"/>
            <ac:graphicFrameMk id="2" creationId="{460F4DCB-8270-1F16-B580-7C435C4EDF6C}"/>
          </ac:graphicFrameMkLst>
        </pc:graphicFrameChg>
        <pc:graphicFrameChg chg="mod modGraphic">
          <ac:chgData name="LINA PAOLA SUAREZ FORERO" userId="S::lina.suarez.f@uniminuto.edu::bc550894-0aa7-4a5d-903c-9027ae179d81" providerId="AD" clId="Web-{9D01CC98-ECAF-7F06-8958-F549C5627005}" dt="2025-09-22T15:53:52.970" v="459" actId="1076"/>
          <ac:graphicFrameMkLst>
            <pc:docMk/>
            <pc:sldMk cId="2044934421" sldId="345"/>
            <ac:graphicFrameMk id="3" creationId="{2D24C24A-532F-EBE0-A043-9B1D22C99A8C}"/>
          </ac:graphicFrameMkLst>
        </pc:graphicFrameChg>
      </pc:sldChg>
    </pc:docChg>
  </pc:docChgLst>
  <pc:docChgLst>
    <pc:chgData name="WENDY VANESA FONTALVO PEÑATE" userId="S::wendy.fontalvo.p@uniminuto.edu::f7a3c5d0-b13b-4d33-a676-a293da504660" providerId="AD" clId="Web-{767599D1-6FC1-DBC6-B748-D15F4662D5E2}"/>
    <pc:docChg chg="modSld">
      <pc:chgData name="WENDY VANESA FONTALVO PEÑATE" userId="S::wendy.fontalvo.p@uniminuto.edu::f7a3c5d0-b13b-4d33-a676-a293da504660" providerId="AD" clId="Web-{767599D1-6FC1-DBC6-B748-D15F4662D5E2}" dt="2025-09-22T14:16:18.322" v="124" actId="1076"/>
      <pc:docMkLst>
        <pc:docMk/>
      </pc:docMkLst>
      <pc:sldChg chg="modSp">
        <pc:chgData name="WENDY VANESA FONTALVO PEÑATE" userId="S::wendy.fontalvo.p@uniminuto.edu::f7a3c5d0-b13b-4d33-a676-a293da504660" providerId="AD" clId="Web-{767599D1-6FC1-DBC6-B748-D15F4662D5E2}" dt="2025-09-22T13:56:29.435" v="104" actId="20577"/>
        <pc:sldMkLst>
          <pc:docMk/>
          <pc:sldMk cId="1121650978" sldId="318"/>
        </pc:sldMkLst>
        <pc:spChg chg="mod">
          <ac:chgData name="WENDY VANESA FONTALVO PEÑATE" userId="S::wendy.fontalvo.p@uniminuto.edu::f7a3c5d0-b13b-4d33-a676-a293da504660" providerId="AD" clId="Web-{767599D1-6FC1-DBC6-B748-D15F4662D5E2}" dt="2025-09-22T13:56:29.435" v="104" actId="20577"/>
          <ac:spMkLst>
            <pc:docMk/>
            <pc:sldMk cId="1121650978" sldId="318"/>
            <ac:spMk id="7" creationId="{1077D07D-2BCC-0261-0808-0E7D98BECDA9}"/>
          </ac:spMkLst>
        </pc:spChg>
      </pc:sldChg>
      <pc:sldChg chg="modSp">
        <pc:chgData name="WENDY VANESA FONTALVO PEÑATE" userId="S::wendy.fontalvo.p@uniminuto.edu::f7a3c5d0-b13b-4d33-a676-a293da504660" providerId="AD" clId="Web-{767599D1-6FC1-DBC6-B748-D15F4662D5E2}" dt="2025-09-22T13:55:54.840" v="98" actId="1076"/>
        <pc:sldMkLst>
          <pc:docMk/>
          <pc:sldMk cId="2044575081" sldId="319"/>
        </pc:sldMkLst>
        <pc:spChg chg="mod">
          <ac:chgData name="WENDY VANESA FONTALVO PEÑATE" userId="S::wendy.fontalvo.p@uniminuto.edu::f7a3c5d0-b13b-4d33-a676-a293da504660" providerId="AD" clId="Web-{767599D1-6FC1-DBC6-B748-D15F4662D5E2}" dt="2025-09-22T13:55:54.840" v="98" actId="1076"/>
          <ac:spMkLst>
            <pc:docMk/>
            <pc:sldMk cId="2044575081" sldId="319"/>
            <ac:spMk id="7" creationId="{6534B6A9-3FE7-94CF-59A2-A7C85D98589C}"/>
          </ac:spMkLst>
        </pc:spChg>
      </pc:sldChg>
      <pc:sldChg chg="addSp modSp">
        <pc:chgData name="WENDY VANESA FONTALVO PEÑATE" userId="S::wendy.fontalvo.p@uniminuto.edu::f7a3c5d0-b13b-4d33-a676-a293da504660" providerId="AD" clId="Web-{767599D1-6FC1-DBC6-B748-D15F4662D5E2}" dt="2025-09-22T13:54:18.836" v="93" actId="20577"/>
        <pc:sldMkLst>
          <pc:docMk/>
          <pc:sldMk cId="1860336668" sldId="328"/>
        </pc:sldMkLst>
        <pc:spChg chg="add mod">
          <ac:chgData name="WENDY VANESA FONTALVO PEÑATE" userId="S::wendy.fontalvo.p@uniminuto.edu::f7a3c5d0-b13b-4d33-a676-a293da504660" providerId="AD" clId="Web-{767599D1-6FC1-DBC6-B748-D15F4662D5E2}" dt="2025-09-22T13:54:18.836" v="93" actId="20577"/>
          <ac:spMkLst>
            <pc:docMk/>
            <pc:sldMk cId="1860336668" sldId="328"/>
            <ac:spMk id="3" creationId="{14E8CE32-FE0A-DAB0-7A9E-468C11A0E8D0}"/>
          </ac:spMkLst>
        </pc:spChg>
        <pc:spChg chg="mod">
          <ac:chgData name="WENDY VANESA FONTALVO PEÑATE" userId="S::wendy.fontalvo.p@uniminuto.edu::f7a3c5d0-b13b-4d33-a676-a293da504660" providerId="AD" clId="Web-{767599D1-6FC1-DBC6-B748-D15F4662D5E2}" dt="2025-09-22T13:54:14.508" v="92" actId="20577"/>
          <ac:spMkLst>
            <pc:docMk/>
            <pc:sldMk cId="1860336668" sldId="328"/>
            <ac:spMk id="6" creationId="{7AEA4BBC-430F-2C4B-9EFF-02CFFF5F41A3}"/>
          </ac:spMkLst>
        </pc:spChg>
        <pc:graphicFrameChg chg="mod">
          <ac:chgData name="WENDY VANESA FONTALVO PEÑATE" userId="S::wendy.fontalvo.p@uniminuto.edu::f7a3c5d0-b13b-4d33-a676-a293da504660" providerId="AD" clId="Web-{767599D1-6FC1-DBC6-B748-D15F4662D5E2}" dt="2025-09-22T13:32:12.407" v="67" actId="1076"/>
          <ac:graphicFrameMkLst>
            <pc:docMk/>
            <pc:sldMk cId="1860336668" sldId="328"/>
            <ac:graphicFrameMk id="2" creationId="{88156405-D51D-EEFD-3365-73D7522B47D5}"/>
          </ac:graphicFrameMkLst>
        </pc:graphicFrameChg>
        <pc:graphicFrameChg chg="mod">
          <ac:chgData name="WENDY VANESA FONTALVO PEÑATE" userId="S::wendy.fontalvo.p@uniminuto.edu::f7a3c5d0-b13b-4d33-a676-a293da504660" providerId="AD" clId="Web-{767599D1-6FC1-DBC6-B748-D15F4662D5E2}" dt="2025-09-22T13:31:58.249" v="64" actId="1076"/>
          <ac:graphicFrameMkLst>
            <pc:docMk/>
            <pc:sldMk cId="1860336668" sldId="328"/>
            <ac:graphicFrameMk id="10" creationId="{8C81534C-1D5D-E1EC-393F-50330273B2D9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767599D1-6FC1-DBC6-B748-D15F4662D5E2}" dt="2025-09-22T13:57:24.374" v="111" actId="1076"/>
        <pc:sldMkLst>
          <pc:docMk/>
          <pc:sldMk cId="1805118709" sldId="329"/>
        </pc:sldMkLst>
        <pc:graphicFrameChg chg="mod">
          <ac:chgData name="WENDY VANESA FONTALVO PEÑATE" userId="S::wendy.fontalvo.p@uniminuto.edu::f7a3c5d0-b13b-4d33-a676-a293da504660" providerId="AD" clId="Web-{767599D1-6FC1-DBC6-B748-D15F4662D5E2}" dt="2025-09-22T13:57:24.374" v="111" actId="1076"/>
          <ac:graphicFrameMkLst>
            <pc:docMk/>
            <pc:sldMk cId="1805118709" sldId="329"/>
            <ac:graphicFrameMk id="2" creationId="{DD544626-2B88-EE7E-B505-F66131FB867C}"/>
          </ac:graphicFrameMkLst>
        </pc:graphicFrameChg>
      </pc:sldChg>
      <pc:sldChg chg="addSp modSp">
        <pc:chgData name="WENDY VANESA FONTALVO PEÑATE" userId="S::wendy.fontalvo.p@uniminuto.edu::f7a3c5d0-b13b-4d33-a676-a293da504660" providerId="AD" clId="Web-{767599D1-6FC1-DBC6-B748-D15F4662D5E2}" dt="2025-09-22T13:54:29.477" v="95" actId="20577"/>
        <pc:sldMkLst>
          <pc:docMk/>
          <pc:sldMk cId="1733143154" sldId="331"/>
        </pc:sldMkLst>
        <pc:spChg chg="mod">
          <ac:chgData name="WENDY VANESA FONTALVO PEÑATE" userId="S::wendy.fontalvo.p@uniminuto.edu::f7a3c5d0-b13b-4d33-a676-a293da504660" providerId="AD" clId="Web-{767599D1-6FC1-DBC6-B748-D15F4662D5E2}" dt="2025-09-22T13:54:25.805" v="94" actId="20577"/>
          <ac:spMkLst>
            <pc:docMk/>
            <pc:sldMk cId="1733143154" sldId="331"/>
            <ac:spMk id="3" creationId="{322CD75A-3393-B66E-BCC2-B8FF99B3D2B5}"/>
          </ac:spMkLst>
        </pc:spChg>
        <pc:spChg chg="add mod">
          <ac:chgData name="WENDY VANESA FONTALVO PEÑATE" userId="S::wendy.fontalvo.p@uniminuto.edu::f7a3c5d0-b13b-4d33-a676-a293da504660" providerId="AD" clId="Web-{767599D1-6FC1-DBC6-B748-D15F4662D5E2}" dt="2025-09-22T13:54:29.477" v="95" actId="20577"/>
          <ac:spMkLst>
            <pc:docMk/>
            <pc:sldMk cId="1733143154" sldId="331"/>
            <ac:spMk id="5" creationId="{0E495FCC-7C3B-3432-46B4-4ABA95681BC7}"/>
          </ac:spMkLst>
        </pc:spChg>
        <pc:graphicFrameChg chg="mod">
          <ac:chgData name="WENDY VANESA FONTALVO PEÑATE" userId="S::wendy.fontalvo.p@uniminuto.edu::f7a3c5d0-b13b-4d33-a676-a293da504660" providerId="AD" clId="Web-{767599D1-6FC1-DBC6-B748-D15F4662D5E2}" dt="2025-09-22T13:38:55.964" v="88" actId="1076"/>
          <ac:graphicFrameMkLst>
            <pc:docMk/>
            <pc:sldMk cId="1733143154" sldId="331"/>
            <ac:graphicFrameMk id="10" creationId="{6DA35427-4D8F-9223-F105-A500DF27CCF4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767599D1-6FC1-DBC6-B748-D15F4662D5E2}" dt="2025-09-22T14:16:18.322" v="124" actId="1076"/>
        <pc:sldMkLst>
          <pc:docMk/>
          <pc:sldMk cId="2238859264" sldId="334"/>
        </pc:sldMkLst>
        <pc:spChg chg="mod">
          <ac:chgData name="WENDY VANESA FONTALVO PEÑATE" userId="S::wendy.fontalvo.p@uniminuto.edu::f7a3c5d0-b13b-4d33-a676-a293da504660" providerId="AD" clId="Web-{767599D1-6FC1-DBC6-B748-D15F4662D5E2}" dt="2025-09-22T14:16:05.321" v="122" actId="14100"/>
          <ac:spMkLst>
            <pc:docMk/>
            <pc:sldMk cId="2238859264" sldId="334"/>
            <ac:spMk id="3" creationId="{B88D76AF-A41A-E79C-A4BA-D1604444967A}"/>
          </ac:spMkLst>
        </pc:spChg>
        <pc:spChg chg="mod">
          <ac:chgData name="WENDY VANESA FONTALVO PEÑATE" userId="S::wendy.fontalvo.p@uniminuto.edu::f7a3c5d0-b13b-4d33-a676-a293da504660" providerId="AD" clId="Web-{767599D1-6FC1-DBC6-B748-D15F4662D5E2}" dt="2025-09-22T14:16:18.322" v="124" actId="1076"/>
          <ac:spMkLst>
            <pc:docMk/>
            <pc:sldMk cId="2238859264" sldId="334"/>
            <ac:spMk id="4" creationId="{A3E77F58-87C0-CDC3-007B-CAA8F58907EB}"/>
          </ac:spMkLst>
        </pc:spChg>
        <pc:graphicFrameChg chg="mod modGraphic">
          <ac:chgData name="WENDY VANESA FONTALVO PEÑATE" userId="S::wendy.fontalvo.p@uniminuto.edu::f7a3c5d0-b13b-4d33-a676-a293da504660" providerId="AD" clId="Web-{767599D1-6FC1-DBC6-B748-D15F4662D5E2}" dt="2025-09-22T14:16:14.634" v="123" actId="1076"/>
          <ac:graphicFrameMkLst>
            <pc:docMk/>
            <pc:sldMk cId="2238859264" sldId="334"/>
            <ac:graphicFrameMk id="7" creationId="{BFEE34F5-CEE5-0612-59E2-D1FEAE1D4E78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767599D1-6FC1-DBC6-B748-D15F4662D5E2}" dt="2025-09-22T13:57:03.124" v="110"/>
        <pc:sldMkLst>
          <pc:docMk/>
          <pc:sldMk cId="730381691" sldId="337"/>
        </pc:sldMkLst>
        <pc:graphicFrameChg chg="mod modGraphic">
          <ac:chgData name="WENDY VANESA FONTALVO PEÑATE" userId="S::wendy.fontalvo.p@uniminuto.edu::f7a3c5d0-b13b-4d33-a676-a293da504660" providerId="AD" clId="Web-{767599D1-6FC1-DBC6-B748-D15F4662D5E2}" dt="2025-09-22T13:57:03.124" v="110"/>
          <ac:graphicFrameMkLst>
            <pc:docMk/>
            <pc:sldMk cId="730381691" sldId="337"/>
            <ac:graphicFrameMk id="5" creationId="{9F2A159D-1A9A-D538-433E-AE92EE3DF739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767599D1-6FC1-DBC6-B748-D15F4662D5E2}" dt="2025-09-22T13:37:51.274" v="86" actId="20577"/>
        <pc:sldMkLst>
          <pc:docMk/>
          <pc:sldMk cId="3408879960" sldId="342"/>
        </pc:sldMkLst>
        <pc:spChg chg="mod">
          <ac:chgData name="WENDY VANESA FONTALVO PEÑATE" userId="S::wendy.fontalvo.p@uniminuto.edu::f7a3c5d0-b13b-4d33-a676-a293da504660" providerId="AD" clId="Web-{767599D1-6FC1-DBC6-B748-D15F4662D5E2}" dt="2025-09-22T13:36:33.505" v="82" actId="20577"/>
          <ac:spMkLst>
            <pc:docMk/>
            <pc:sldMk cId="3408879960" sldId="342"/>
            <ac:spMk id="6" creationId="{1A0E31AC-F5F7-6C05-F869-4BDCFD0DC3E6}"/>
          </ac:spMkLst>
        </pc:spChg>
        <pc:spChg chg="mod">
          <ac:chgData name="WENDY VANESA FONTALVO PEÑATE" userId="S::wendy.fontalvo.p@uniminuto.edu::f7a3c5d0-b13b-4d33-a676-a293da504660" providerId="AD" clId="Web-{767599D1-6FC1-DBC6-B748-D15F4662D5E2}" dt="2025-09-22T13:37:45.086" v="84" actId="20577"/>
          <ac:spMkLst>
            <pc:docMk/>
            <pc:sldMk cId="3408879960" sldId="342"/>
            <ac:spMk id="7" creationId="{D59E5170-5CD6-3273-A463-3AB2E65FCB05}"/>
          </ac:spMkLst>
        </pc:spChg>
        <pc:spChg chg="mod">
          <ac:chgData name="WENDY VANESA FONTALVO PEÑATE" userId="S::wendy.fontalvo.p@uniminuto.edu::f7a3c5d0-b13b-4d33-a676-a293da504660" providerId="AD" clId="Web-{767599D1-6FC1-DBC6-B748-D15F4662D5E2}" dt="2025-09-22T13:36:41.411" v="83" actId="1076"/>
          <ac:spMkLst>
            <pc:docMk/>
            <pc:sldMk cId="3408879960" sldId="342"/>
            <ac:spMk id="9" creationId="{103D862B-8E24-27AB-5CE6-9FFB5C393586}"/>
          </ac:spMkLst>
        </pc:spChg>
        <pc:spChg chg="mod">
          <ac:chgData name="WENDY VANESA FONTALVO PEÑATE" userId="S::wendy.fontalvo.p@uniminuto.edu::f7a3c5d0-b13b-4d33-a676-a293da504660" providerId="AD" clId="Web-{767599D1-6FC1-DBC6-B748-D15F4662D5E2}" dt="2025-09-22T13:37:51.274" v="86" actId="20577"/>
          <ac:spMkLst>
            <pc:docMk/>
            <pc:sldMk cId="3408879960" sldId="342"/>
            <ac:spMk id="12" creationId="{3FD46F21-D0C0-062C-4006-9560F52BDB41}"/>
          </ac:spMkLst>
        </pc:spChg>
      </pc:sldChg>
    </pc:docChg>
  </pc:docChgLst>
  <pc:docChgLst>
    <pc:chgData name="PAULA ANGELICA POSADA RUIZ" userId="c1bc0e1e-d004-4b21-9d74-8a35d69a1bab" providerId="ADAL" clId="{6814A2AC-9169-ED44-AE31-97554CE884B2}"/>
    <pc:docChg chg="modSld sldOrd">
      <pc:chgData name="PAULA ANGELICA POSADA RUIZ" userId="c1bc0e1e-d004-4b21-9d74-8a35d69a1bab" providerId="ADAL" clId="{6814A2AC-9169-ED44-AE31-97554CE884B2}" dt="2025-09-22T03:10:37.923" v="59" actId="13926"/>
      <pc:docMkLst>
        <pc:docMk/>
      </pc:docMkLst>
      <pc:sldChg chg="ord">
        <pc:chgData name="PAULA ANGELICA POSADA RUIZ" userId="c1bc0e1e-d004-4b21-9d74-8a35d69a1bab" providerId="ADAL" clId="{6814A2AC-9169-ED44-AE31-97554CE884B2}" dt="2025-09-22T03:03:58.711" v="1"/>
        <pc:sldMkLst>
          <pc:docMk/>
          <pc:sldMk cId="2467304781" sldId="308"/>
        </pc:sldMkLst>
      </pc:sldChg>
      <pc:sldChg chg="ord">
        <pc:chgData name="PAULA ANGELICA POSADA RUIZ" userId="c1bc0e1e-d004-4b21-9d74-8a35d69a1bab" providerId="ADAL" clId="{6814A2AC-9169-ED44-AE31-97554CE884B2}" dt="2025-09-22T02:59:19.046" v="0"/>
        <pc:sldMkLst>
          <pc:docMk/>
          <pc:sldMk cId="1407983615" sldId="320"/>
        </pc:sldMkLst>
      </pc:sldChg>
      <pc:sldChg chg="modSp ord">
        <pc:chgData name="PAULA ANGELICA POSADA RUIZ" userId="c1bc0e1e-d004-4b21-9d74-8a35d69a1bab" providerId="ADAL" clId="{6814A2AC-9169-ED44-AE31-97554CE884B2}" dt="2025-09-22T03:08:30.588" v="3" actId="13926"/>
        <pc:sldMkLst>
          <pc:docMk/>
          <pc:sldMk cId="2238859264" sldId="334"/>
        </pc:sldMkLst>
        <pc:spChg chg="mod">
          <ac:chgData name="PAULA ANGELICA POSADA RUIZ" userId="c1bc0e1e-d004-4b21-9d74-8a35d69a1bab" providerId="ADAL" clId="{6814A2AC-9169-ED44-AE31-97554CE884B2}" dt="2025-09-22T03:08:30.588" v="3" actId="13926"/>
          <ac:spMkLst>
            <pc:docMk/>
            <pc:sldMk cId="2238859264" sldId="334"/>
            <ac:spMk id="3" creationId="{B88D76AF-A41A-E79C-A4BA-D1604444967A}"/>
          </ac:spMkLst>
        </pc:spChg>
      </pc:sldChg>
      <pc:sldChg chg="modSp">
        <pc:chgData name="PAULA ANGELICA POSADA RUIZ" userId="c1bc0e1e-d004-4b21-9d74-8a35d69a1bab" providerId="ADAL" clId="{6814A2AC-9169-ED44-AE31-97554CE884B2}" dt="2025-09-22T03:10:37.923" v="59" actId="13926"/>
        <pc:sldMkLst>
          <pc:docMk/>
          <pc:sldMk cId="743929689" sldId="339"/>
        </pc:sldMkLst>
        <pc:spChg chg="mod">
          <ac:chgData name="PAULA ANGELICA POSADA RUIZ" userId="c1bc0e1e-d004-4b21-9d74-8a35d69a1bab" providerId="ADAL" clId="{6814A2AC-9169-ED44-AE31-97554CE884B2}" dt="2025-09-22T03:10:37.923" v="59" actId="13926"/>
          <ac:spMkLst>
            <pc:docMk/>
            <pc:sldMk cId="743929689" sldId="339"/>
            <ac:spMk id="8" creationId="{4AB6336F-1CB8-99B6-4B6E-2712DF1D7042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C1EE2405-7D48-04E3-B8BA-117F8973027E}"/>
    <pc:docChg chg="modSld">
      <pc:chgData name="WENDY VANESA FONTALVO PEÑATE" userId="S::wendy.fontalvo.p@uniminuto.edu::f7a3c5d0-b13b-4d33-a676-a293da504660" providerId="AD" clId="Web-{C1EE2405-7D48-04E3-B8BA-117F8973027E}" dt="2025-09-22T14:51:27.809" v="11"/>
      <pc:docMkLst>
        <pc:docMk/>
      </pc:docMkLst>
      <pc:sldChg chg="modSp">
        <pc:chgData name="WENDY VANESA FONTALVO PEÑATE" userId="S::wendy.fontalvo.p@uniminuto.edu::f7a3c5d0-b13b-4d33-a676-a293da504660" providerId="AD" clId="Web-{C1EE2405-7D48-04E3-B8BA-117F8973027E}" dt="2025-09-22T14:51:27.809" v="11"/>
        <pc:sldMkLst>
          <pc:docMk/>
          <pc:sldMk cId="1121650978" sldId="318"/>
        </pc:sldMkLst>
        <pc:graphicFrameChg chg="mod modGraphic">
          <ac:chgData name="WENDY VANESA FONTALVO PEÑATE" userId="S::wendy.fontalvo.p@uniminuto.edu::f7a3c5d0-b13b-4d33-a676-a293da504660" providerId="AD" clId="Web-{C1EE2405-7D48-04E3-B8BA-117F8973027E}" dt="2025-09-22T14:51:27.809" v="11"/>
          <ac:graphicFrameMkLst>
            <pc:docMk/>
            <pc:sldMk cId="1121650978" sldId="318"/>
            <ac:graphicFrameMk id="9" creationId="{178A6393-4ACF-60C8-E4D2-8EDA4063C1E4}"/>
          </ac:graphicFrameMkLst>
        </pc:graphicFrameChg>
      </pc:sldChg>
    </pc:docChg>
  </pc:docChgLst>
  <pc:docChgLst>
    <pc:chgData name="DIANA DEL PILAR RAMIREZ ACOSTA" userId="S::diana.ramirez.ac@uniminuto.edu::7c8ee35b-8153-4181-8741-18f2e2a668b2" providerId="AD" clId="Web-{91809331-6521-9D6E-0ED1-AEEB3D2657A2}"/>
    <pc:docChg chg="modSld">
      <pc:chgData name="DIANA DEL PILAR RAMIREZ ACOSTA" userId="S::diana.ramirez.ac@uniminuto.edu::7c8ee35b-8153-4181-8741-18f2e2a668b2" providerId="AD" clId="Web-{91809331-6521-9D6E-0ED1-AEEB3D2657A2}" dt="2025-09-16T22:35:57.703" v="25"/>
      <pc:docMkLst>
        <pc:docMk/>
      </pc:docMkLst>
      <pc:sldChg chg="modSp">
        <pc:chgData name="DIANA DEL PILAR RAMIREZ ACOSTA" userId="S::diana.ramirez.ac@uniminuto.edu::7c8ee35b-8153-4181-8741-18f2e2a668b2" providerId="AD" clId="Web-{91809331-6521-9D6E-0ED1-AEEB3D2657A2}" dt="2025-09-16T22:35:57.703" v="25"/>
        <pc:sldMkLst>
          <pc:docMk/>
          <pc:sldMk cId="1407983615" sldId="320"/>
        </pc:sldMkLst>
        <pc:graphicFrameChg chg="mod modGraphic">
          <ac:chgData name="DIANA DEL PILAR RAMIREZ ACOSTA" userId="S::diana.ramirez.ac@uniminuto.edu::7c8ee35b-8153-4181-8741-18f2e2a668b2" providerId="AD" clId="Web-{91809331-6521-9D6E-0ED1-AEEB3D2657A2}" dt="2025-09-16T22:35:27.216" v="16"/>
          <ac:graphicFrameMkLst>
            <pc:docMk/>
            <pc:sldMk cId="1407983615" sldId="320"/>
            <ac:graphicFrameMk id="2" creationId="{0DDE4A3A-F7C9-1484-2236-4CBDCA330D4E}"/>
          </ac:graphicFrameMkLst>
        </pc:graphicFrameChg>
        <pc:graphicFrameChg chg="mod modGraphic">
          <ac:chgData name="DIANA DEL PILAR RAMIREZ ACOSTA" userId="S::diana.ramirez.ac@uniminuto.edu::7c8ee35b-8153-4181-8741-18f2e2a668b2" providerId="AD" clId="Web-{91809331-6521-9D6E-0ED1-AEEB3D2657A2}" dt="2025-09-16T22:35:57.703" v="25"/>
          <ac:graphicFrameMkLst>
            <pc:docMk/>
            <pc:sldMk cId="1407983615" sldId="320"/>
            <ac:graphicFrameMk id="6" creationId="{F5B342F2-7DC1-B860-5097-DEDDF723DCBE}"/>
          </ac:graphicFrameMkLst>
        </pc:graphicFrameChg>
      </pc:sldChg>
    </pc:docChg>
  </pc:docChgLst>
  <pc:docChgLst>
    <pc:chgData name="Usuario invitado" userId="S::urn:spo:tenantanon#b1ba85eb-a253-4467-9ee8-d4f8ed4df300::" providerId="AD" clId="Web-{9B9DB55F-8E4F-7826-4051-7567DECB30DC}"/>
    <pc:docChg chg="addSld delSld">
      <pc:chgData name="Usuario invitado" userId="S::urn:spo:tenantanon#b1ba85eb-a253-4467-9ee8-d4f8ed4df300::" providerId="AD" clId="Web-{9B9DB55F-8E4F-7826-4051-7567DECB30DC}" dt="2025-09-10T14:51:20.643" v="1"/>
      <pc:docMkLst>
        <pc:docMk/>
      </pc:docMkLst>
    </pc:docChg>
  </pc:docChgLst>
  <pc:docChgLst>
    <pc:chgData clId="Web-{01E35FB8-7112-5742-1B2C-F34C03BFC61F}"/>
    <pc:docChg chg="modSld">
      <pc:chgData name="" userId="" providerId="" clId="Web-{01E35FB8-7112-5742-1B2C-F34C03BFC61F}" dt="2025-09-10T14:31:34.594" v="1" actId="14100"/>
      <pc:docMkLst>
        <pc:docMk/>
      </pc:docMkLst>
      <pc:sldChg chg="modSp">
        <pc:chgData name="" userId="" providerId="" clId="Web-{01E35FB8-7112-5742-1B2C-F34C03BFC61F}" dt="2025-09-10T14:31:34.594" v="1" actId="14100"/>
        <pc:sldMkLst>
          <pc:docMk/>
          <pc:sldMk cId="1954414217" sldId="302"/>
        </pc:sldMkLst>
        <pc:spChg chg="mod">
          <ac:chgData name="" userId="" providerId="" clId="Web-{01E35FB8-7112-5742-1B2C-F34C03BFC61F}" dt="2025-09-10T14:31:34.594" v="1" actId="14100"/>
          <ac:spMkLst>
            <pc:docMk/>
            <pc:sldMk cId="1954414217" sldId="302"/>
            <ac:spMk id="11" creationId="{0808C986-9AEB-0FD7-A77E-59A123FA3E24}"/>
          </ac:spMkLst>
        </pc:spChg>
      </pc:sldChg>
    </pc:docChg>
  </pc:docChgLst>
  <pc:docChgLst>
    <pc:chgData name="IVONE GINETTE CARVAJAL CASTAÑO" userId="6f0b0386-3d0d-4c09-920c-550840778887" providerId="ADAL" clId="{E939179A-ED8A-4882-8D66-8CC1F39B40BB}"/>
    <pc:docChg chg="undo custSel addSld delSld modSld sldOrd">
      <pc:chgData name="IVONE GINETTE CARVAJAL CASTAÑO" userId="6f0b0386-3d0d-4c09-920c-550840778887" providerId="ADAL" clId="{E939179A-ED8A-4882-8D66-8CC1F39B40BB}" dt="2025-09-01T03:25:08.371" v="752" actId="47"/>
      <pc:docMkLst>
        <pc:docMk/>
      </pc:docMkLst>
      <pc:sldChg chg="modSp mod">
        <pc:chgData name="IVONE GINETTE CARVAJAL CASTAÑO" userId="6f0b0386-3d0d-4c09-920c-550840778887" providerId="ADAL" clId="{E939179A-ED8A-4882-8D66-8CC1F39B40BB}" dt="2025-08-31T05:25:06.992" v="3" actId="20577"/>
        <pc:sldMkLst>
          <pc:docMk/>
          <pc:sldMk cId="1121650978" sldId="318"/>
        </pc:sldMkLst>
      </pc:sldChg>
      <pc:sldChg chg="modSp mod">
        <pc:chgData name="IVONE GINETTE CARVAJAL CASTAÑO" userId="6f0b0386-3d0d-4c09-920c-550840778887" providerId="ADAL" clId="{E939179A-ED8A-4882-8D66-8CC1F39B40BB}" dt="2025-08-31T05:25:02.033" v="1" actId="20577"/>
        <pc:sldMkLst>
          <pc:docMk/>
          <pc:sldMk cId="2044575081" sldId="319"/>
        </pc:sldMkLst>
      </pc:sldChg>
    </pc:docChg>
  </pc:docChgLst>
  <pc:docChgLst>
    <pc:chgData name="GINA CATALINA MALAVER PEREZ" userId="S::gina.malaver@uniminuto.edu::99b04ec6-3d77-4061-a7bd-63e001cc7658" providerId="AD" clId="Web-{31E13109-37DA-F055-B73C-1D4281CE97C1}"/>
    <pc:docChg chg="modSld">
      <pc:chgData name="GINA CATALINA MALAVER PEREZ" userId="S::gina.malaver@uniminuto.edu::99b04ec6-3d77-4061-a7bd-63e001cc7658" providerId="AD" clId="Web-{31E13109-37DA-F055-B73C-1D4281CE97C1}" dt="2025-09-16T21:49:28.199" v="2" actId="1076"/>
      <pc:docMkLst>
        <pc:docMk/>
      </pc:docMkLst>
      <pc:sldChg chg="delSp modSp">
        <pc:chgData name="GINA CATALINA MALAVER PEREZ" userId="S::gina.malaver@uniminuto.edu::99b04ec6-3d77-4061-a7bd-63e001cc7658" providerId="AD" clId="Web-{31E13109-37DA-F055-B73C-1D4281CE97C1}" dt="2025-09-16T21:49:28.199" v="2" actId="1076"/>
        <pc:sldMkLst>
          <pc:docMk/>
          <pc:sldMk cId="1954414217" sldId="302"/>
        </pc:sldMkLst>
        <pc:grpChg chg="mod">
          <ac:chgData name="GINA CATALINA MALAVER PEREZ" userId="S::gina.malaver@uniminuto.edu::99b04ec6-3d77-4061-a7bd-63e001cc7658" providerId="AD" clId="Web-{31E13109-37DA-F055-B73C-1D4281CE97C1}" dt="2025-09-16T21:49:24.449" v="1" actId="1076"/>
          <ac:grpSpMkLst>
            <pc:docMk/>
            <pc:sldMk cId="1954414217" sldId="302"/>
            <ac:grpSpMk id="86" creationId="{C2DD4F7E-6B5A-4C96-8DE1-E455E9F3CB39}"/>
          </ac:grpSpMkLst>
        </pc:grpChg>
        <pc:grpChg chg="mod">
          <ac:chgData name="GINA CATALINA MALAVER PEREZ" userId="S::gina.malaver@uniminuto.edu::99b04ec6-3d77-4061-a7bd-63e001cc7658" providerId="AD" clId="Web-{31E13109-37DA-F055-B73C-1D4281CE97C1}" dt="2025-09-16T21:49:28.199" v="2" actId="1076"/>
          <ac:grpSpMkLst>
            <pc:docMk/>
            <pc:sldMk cId="1954414217" sldId="302"/>
            <ac:grpSpMk id="89" creationId="{83B9D659-A092-4BC7-A63A-501687006D77}"/>
          </ac:grpSpMkLst>
        </pc:grpChg>
      </pc:sldChg>
    </pc:docChg>
  </pc:docChgLst>
  <pc:docChgLst>
    <pc:chgData name="WENDY VANESA FONTALVO PEÑATE" userId="S::wendy.fontalvo.p@uniminuto.edu::f7a3c5d0-b13b-4d33-a676-a293da504660" providerId="AD" clId="Web-{7A7F6268-40F0-3678-3A59-79E70EDDB55A}"/>
    <pc:docChg chg="addSld modSld">
      <pc:chgData name="WENDY VANESA FONTALVO PEÑATE" userId="S::wendy.fontalvo.p@uniminuto.edu::f7a3c5d0-b13b-4d33-a676-a293da504660" providerId="AD" clId="Web-{7A7F6268-40F0-3678-3A59-79E70EDDB55A}" dt="2025-09-22T16:35:34.452" v="85" actId="20577"/>
      <pc:docMkLst>
        <pc:docMk/>
      </pc:docMkLst>
      <pc:sldChg chg="addSp add">
        <pc:chgData name="WENDY VANESA FONTALVO PEÑATE" userId="S::wendy.fontalvo.p@uniminuto.edu::f7a3c5d0-b13b-4d33-a676-a293da504660" providerId="AD" clId="Web-{7A7F6268-40F0-3678-3A59-79E70EDDB55A}" dt="2025-09-22T16:32:34.802" v="76"/>
        <pc:sldMkLst>
          <pc:docMk/>
          <pc:sldMk cId="2005725281" sldId="305"/>
        </pc:sldMkLst>
        <pc:spChg chg="add">
          <ac:chgData name="WENDY VANESA FONTALVO PEÑATE" userId="S::wendy.fontalvo.p@uniminuto.edu::f7a3c5d0-b13b-4d33-a676-a293da504660" providerId="AD" clId="Web-{7A7F6268-40F0-3678-3A59-79E70EDDB55A}" dt="2025-09-22T16:32:34.802" v="76"/>
          <ac:spMkLst>
            <pc:docMk/>
            <pc:sldMk cId="2005725281" sldId="305"/>
            <ac:spMk id="16" creationId="{FCEF79AB-681A-B326-7E34-4752A7251364}"/>
          </ac:spMkLst>
        </pc:spChg>
      </pc:sldChg>
      <pc:sldChg chg="modSp">
        <pc:chgData name="WENDY VANESA FONTALVO PEÑATE" userId="S::wendy.fontalvo.p@uniminuto.edu::f7a3c5d0-b13b-4d33-a676-a293da504660" providerId="AD" clId="Web-{7A7F6268-40F0-3678-3A59-79E70EDDB55A}" dt="2025-09-22T16:30:59.114" v="75"/>
        <pc:sldMkLst>
          <pc:docMk/>
          <pc:sldMk cId="2467304781" sldId="308"/>
        </pc:sldMkLst>
        <pc:spChg chg="mod">
          <ac:chgData name="WENDY VANESA FONTALVO PEÑATE" userId="S::wendy.fontalvo.p@uniminuto.edu::f7a3c5d0-b13b-4d33-a676-a293da504660" providerId="AD" clId="Web-{7A7F6268-40F0-3678-3A59-79E70EDDB55A}" dt="2025-09-22T15:48:58.867" v="2" actId="20577"/>
          <ac:spMkLst>
            <pc:docMk/>
            <pc:sldMk cId="2467304781" sldId="308"/>
            <ac:spMk id="8" creationId="{CFBA7F2C-908A-1849-8C88-EB9EF34397D2}"/>
          </ac:spMkLst>
        </pc:spChg>
        <pc:graphicFrameChg chg="mod modGraphic">
          <ac:chgData name="WENDY VANESA FONTALVO PEÑATE" userId="S::wendy.fontalvo.p@uniminuto.edu::f7a3c5d0-b13b-4d33-a676-a293da504660" providerId="AD" clId="Web-{7A7F6268-40F0-3678-3A59-79E70EDDB55A}" dt="2025-09-22T16:30:59.114" v="75"/>
          <ac:graphicFrameMkLst>
            <pc:docMk/>
            <pc:sldMk cId="2467304781" sldId="308"/>
            <ac:graphicFrameMk id="7" creationId="{5B9E2206-1FB7-060B-8FEE-6A97B028E6FC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7A7F6268-40F0-3678-3A59-79E70EDDB55A}" dt="2025-09-22T15:49:56.539" v="18"/>
        <pc:sldMkLst>
          <pc:docMk/>
          <pc:sldMk cId="1121650978" sldId="318"/>
        </pc:sldMkLst>
        <pc:graphicFrameChg chg="mod modGraphic">
          <ac:chgData name="WENDY VANESA FONTALVO PEÑATE" userId="S::wendy.fontalvo.p@uniminuto.edu::f7a3c5d0-b13b-4d33-a676-a293da504660" providerId="AD" clId="Web-{7A7F6268-40F0-3678-3A59-79E70EDDB55A}" dt="2025-09-22T15:49:56.539" v="18"/>
          <ac:graphicFrameMkLst>
            <pc:docMk/>
            <pc:sldMk cId="1121650978" sldId="318"/>
            <ac:graphicFrameMk id="9" creationId="{178A6393-4ACF-60C8-E4D2-8EDA4063C1E4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7A7F6268-40F0-3678-3A59-79E70EDDB55A}" dt="2025-09-22T16:35:34.452" v="85" actId="20577"/>
        <pc:sldMkLst>
          <pc:docMk/>
          <pc:sldMk cId="1860336668" sldId="328"/>
        </pc:sldMkLst>
        <pc:spChg chg="mod">
          <ac:chgData name="WENDY VANESA FONTALVO PEÑATE" userId="S::wendy.fontalvo.p@uniminuto.edu::f7a3c5d0-b13b-4d33-a676-a293da504660" providerId="AD" clId="Web-{7A7F6268-40F0-3678-3A59-79E70EDDB55A}" dt="2025-09-22T16:35:34.452" v="85" actId="20577"/>
          <ac:spMkLst>
            <pc:docMk/>
            <pc:sldMk cId="1860336668" sldId="328"/>
            <ac:spMk id="3" creationId="{14E8CE32-FE0A-DAB0-7A9E-468C11A0E8D0}"/>
          </ac:spMkLst>
        </pc:spChg>
      </pc:sldChg>
      <pc:sldChg chg="modSp">
        <pc:chgData name="WENDY VANESA FONTALVO PEÑATE" userId="S::wendy.fontalvo.p@uniminuto.edu::f7a3c5d0-b13b-4d33-a676-a293da504660" providerId="AD" clId="Web-{7A7F6268-40F0-3678-3A59-79E70EDDB55A}" dt="2025-09-22T16:35:23.230" v="84" actId="20577"/>
        <pc:sldMkLst>
          <pc:docMk/>
          <pc:sldMk cId="1733143154" sldId="331"/>
        </pc:sldMkLst>
        <pc:spChg chg="mod">
          <ac:chgData name="WENDY VANESA FONTALVO PEÑATE" userId="S::wendy.fontalvo.p@uniminuto.edu::f7a3c5d0-b13b-4d33-a676-a293da504660" providerId="AD" clId="Web-{7A7F6268-40F0-3678-3A59-79E70EDDB55A}" dt="2025-09-22T16:35:23.230" v="84" actId="20577"/>
          <ac:spMkLst>
            <pc:docMk/>
            <pc:sldMk cId="1733143154" sldId="331"/>
            <ac:spMk id="5" creationId="{0E495FCC-7C3B-3432-46B4-4ABA95681BC7}"/>
          </ac:spMkLst>
        </pc:spChg>
      </pc:sldChg>
      <pc:sldChg chg="modSp">
        <pc:chgData name="WENDY VANESA FONTALVO PEÑATE" userId="S::wendy.fontalvo.p@uniminuto.edu::f7a3c5d0-b13b-4d33-a676-a293da504660" providerId="AD" clId="Web-{7A7F6268-40F0-3678-3A59-79E70EDDB55A}" dt="2025-09-22T15:49:51.711" v="12"/>
        <pc:sldMkLst>
          <pc:docMk/>
          <pc:sldMk cId="2238859264" sldId="334"/>
        </pc:sldMkLst>
        <pc:spChg chg="mod">
          <ac:chgData name="WENDY VANESA FONTALVO PEÑATE" userId="S::wendy.fontalvo.p@uniminuto.edu::f7a3c5d0-b13b-4d33-a676-a293da504660" providerId="AD" clId="Web-{7A7F6268-40F0-3678-3A59-79E70EDDB55A}" dt="2025-09-22T15:49:47.852" v="3" actId="20577"/>
          <ac:spMkLst>
            <pc:docMk/>
            <pc:sldMk cId="2238859264" sldId="334"/>
            <ac:spMk id="3" creationId="{B88D76AF-A41A-E79C-A4BA-D1604444967A}"/>
          </ac:spMkLst>
        </pc:spChg>
        <pc:graphicFrameChg chg="mod modGraphic">
          <ac:chgData name="WENDY VANESA FONTALVO PEÑATE" userId="S::wendy.fontalvo.p@uniminuto.edu::f7a3c5d0-b13b-4d33-a676-a293da504660" providerId="AD" clId="Web-{7A7F6268-40F0-3678-3A59-79E70EDDB55A}" dt="2025-09-22T15:49:51.711" v="12"/>
          <ac:graphicFrameMkLst>
            <pc:docMk/>
            <pc:sldMk cId="2238859264" sldId="334"/>
            <ac:graphicFrameMk id="7" creationId="{BFEE34F5-CEE5-0612-59E2-D1FEAE1D4E78}"/>
          </ac:graphicFrameMkLst>
        </pc:graphicFrameChg>
      </pc:sldChg>
      <pc:sldChg chg="addSp modSp">
        <pc:chgData name="WENDY VANESA FONTALVO PEÑATE" userId="S::wendy.fontalvo.p@uniminuto.edu::f7a3c5d0-b13b-4d33-a676-a293da504660" providerId="AD" clId="Web-{7A7F6268-40F0-3678-3A59-79E70EDDB55A}" dt="2025-09-22T16:35:15.742" v="82" actId="1076"/>
        <pc:sldMkLst>
          <pc:docMk/>
          <pc:sldMk cId="730381691" sldId="337"/>
        </pc:sldMkLst>
        <pc:spChg chg="add mod">
          <ac:chgData name="WENDY VANESA FONTALVO PEÑATE" userId="S::wendy.fontalvo.p@uniminuto.edu::f7a3c5d0-b13b-4d33-a676-a293da504660" providerId="AD" clId="Web-{7A7F6268-40F0-3678-3A59-79E70EDDB55A}" dt="2025-09-22T16:35:15.742" v="82" actId="1076"/>
          <ac:spMkLst>
            <pc:docMk/>
            <pc:sldMk cId="730381691" sldId="337"/>
            <ac:spMk id="3" creationId="{B1F470C2-6FC1-CCD8-E2D2-6AF2360BA58D}"/>
          </ac:spMkLst>
        </pc:spChg>
        <pc:spChg chg="mod">
          <ac:chgData name="WENDY VANESA FONTALVO PEÑATE" userId="S::wendy.fontalvo.p@uniminuto.edu::f7a3c5d0-b13b-4d33-a676-a293da504660" providerId="AD" clId="Web-{7A7F6268-40F0-3678-3A59-79E70EDDB55A}" dt="2025-09-22T16:35:02.820" v="80" actId="1076"/>
          <ac:spMkLst>
            <pc:docMk/>
            <pc:sldMk cId="730381691" sldId="337"/>
            <ac:spMk id="6" creationId="{F6EB99C9-13A8-B3EC-DEC5-E6B3D43E4BD3}"/>
          </ac:spMkLst>
        </pc:spChg>
        <pc:spChg chg="mod">
          <ac:chgData name="WENDY VANESA FONTALVO PEÑATE" userId="S::wendy.fontalvo.p@uniminuto.edu::f7a3c5d0-b13b-4d33-a676-a293da504660" providerId="AD" clId="Web-{7A7F6268-40F0-3678-3A59-79E70EDDB55A}" dt="2025-09-22T15:50:45.462" v="21" actId="20577"/>
          <ac:spMkLst>
            <pc:docMk/>
            <pc:sldMk cId="730381691" sldId="337"/>
            <ac:spMk id="9" creationId="{D4F85090-70AD-0BE7-81A3-4BE744BE3A8F}"/>
          </ac:spMkLst>
        </pc:spChg>
        <pc:graphicFrameChg chg="mod">
          <ac:chgData name="WENDY VANESA FONTALVO PEÑATE" userId="S::wendy.fontalvo.p@uniminuto.edu::f7a3c5d0-b13b-4d33-a676-a293da504660" providerId="AD" clId="Web-{7A7F6268-40F0-3678-3A59-79E70EDDB55A}" dt="2025-09-22T16:35:10.805" v="81" actId="1076"/>
          <ac:graphicFrameMkLst>
            <pc:docMk/>
            <pc:sldMk cId="730381691" sldId="337"/>
            <ac:graphicFrameMk id="2" creationId="{1D5169CB-0A14-682B-C7EB-6DB7ADB46569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7A7F6268-40F0-3678-3A59-79E70EDDB55A}" dt="2025-09-22T16:30:30.567" v="67"/>
        <pc:sldMkLst>
          <pc:docMk/>
          <pc:sldMk cId="743929689" sldId="339"/>
        </pc:sldMkLst>
        <pc:spChg chg="mod">
          <ac:chgData name="WENDY VANESA FONTALVO PEÑATE" userId="S::wendy.fontalvo.p@uniminuto.edu::f7a3c5d0-b13b-4d33-a676-a293da504660" providerId="AD" clId="Web-{7A7F6268-40F0-3678-3A59-79E70EDDB55A}" dt="2025-09-22T15:48:51.398" v="1" actId="20577"/>
          <ac:spMkLst>
            <pc:docMk/>
            <pc:sldMk cId="743929689" sldId="339"/>
            <ac:spMk id="8" creationId="{4AB6336F-1CB8-99B6-4B6E-2712DF1D7042}"/>
          </ac:spMkLst>
        </pc:spChg>
        <pc:spChg chg="mod">
          <ac:chgData name="WENDY VANESA FONTALVO PEÑATE" userId="S::wendy.fontalvo.p@uniminuto.edu::f7a3c5d0-b13b-4d33-a676-a293da504660" providerId="AD" clId="Web-{7A7F6268-40F0-3678-3A59-79E70EDDB55A}" dt="2025-09-22T16:29:34.802" v="45" actId="20577"/>
          <ac:spMkLst>
            <pc:docMk/>
            <pc:sldMk cId="743929689" sldId="339"/>
            <ac:spMk id="9" creationId="{B8B56A9B-BF1D-F5B3-E9DF-54DA5938B0FC}"/>
          </ac:spMkLst>
        </pc:spChg>
        <pc:graphicFrameChg chg="mod modGraphic">
          <ac:chgData name="WENDY VANESA FONTALVO PEÑATE" userId="S::wendy.fontalvo.p@uniminuto.edu::f7a3c5d0-b13b-4d33-a676-a293da504660" providerId="AD" clId="Web-{7A7F6268-40F0-3678-3A59-79E70EDDB55A}" dt="2025-09-22T16:30:30.567" v="67"/>
          <ac:graphicFrameMkLst>
            <pc:docMk/>
            <pc:sldMk cId="743929689" sldId="339"/>
            <ac:graphicFrameMk id="10" creationId="{410F2636-6249-F034-8138-5FE63B0D0F12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7A7F6268-40F0-3678-3A59-79E70EDDB55A}" dt="2025-09-22T15:46:45.787" v="0" actId="20577"/>
        <pc:sldMkLst>
          <pc:docMk/>
          <pc:sldMk cId="1843822881" sldId="344"/>
        </pc:sldMkLst>
        <pc:spChg chg="mod">
          <ac:chgData name="WENDY VANESA FONTALVO PEÑATE" userId="S::wendy.fontalvo.p@uniminuto.edu::f7a3c5d0-b13b-4d33-a676-a293da504660" providerId="AD" clId="Web-{7A7F6268-40F0-3678-3A59-79E70EDDB55A}" dt="2025-09-22T15:46:45.787" v="0" actId="20577"/>
          <ac:spMkLst>
            <pc:docMk/>
            <pc:sldMk cId="1843822881" sldId="344"/>
            <ac:spMk id="6" creationId="{DBDCDF78-3082-46DC-BBF8-57E6E5BFD935}"/>
          </ac:spMkLst>
        </pc:spChg>
      </pc:sldChg>
      <pc:sldChg chg="addSp modSp">
        <pc:chgData name="WENDY VANESA FONTALVO PEÑATE" userId="S::wendy.fontalvo.p@uniminuto.edu::f7a3c5d0-b13b-4d33-a676-a293da504660" providerId="AD" clId="Web-{7A7F6268-40F0-3678-3A59-79E70EDDB55A}" dt="2025-09-22T15:54:10.532" v="43"/>
        <pc:sldMkLst>
          <pc:docMk/>
          <pc:sldMk cId="2044934421" sldId="345"/>
        </pc:sldMkLst>
        <pc:spChg chg="add mod">
          <ac:chgData name="WENDY VANESA FONTALVO PEÑATE" userId="S::wendy.fontalvo.p@uniminuto.edu::f7a3c5d0-b13b-4d33-a676-a293da504660" providerId="AD" clId="Web-{7A7F6268-40F0-3678-3A59-79E70EDDB55A}" dt="2025-09-22T15:52:42.635" v="41" actId="1076"/>
          <ac:spMkLst>
            <pc:docMk/>
            <pc:sldMk cId="2044934421" sldId="345"/>
            <ac:spMk id="4" creationId="{E39D0C6D-DC61-1DB6-F8C9-0992F368C7E6}"/>
          </ac:spMkLst>
        </pc:spChg>
        <pc:spChg chg="mod">
          <ac:chgData name="WENDY VANESA FONTALVO PEÑATE" userId="S::wendy.fontalvo.p@uniminuto.edu::f7a3c5d0-b13b-4d33-a676-a293da504660" providerId="AD" clId="Web-{7A7F6268-40F0-3678-3A59-79E70EDDB55A}" dt="2025-09-22T15:52:25.244" v="34" actId="1076"/>
          <ac:spMkLst>
            <pc:docMk/>
            <pc:sldMk cId="2044934421" sldId="345"/>
            <ac:spMk id="9" creationId="{00333846-CB66-6E56-39F1-1BB360BF0EC7}"/>
          </ac:spMkLst>
        </pc:spChg>
        <pc:graphicFrameChg chg="modGraphic">
          <ac:chgData name="WENDY VANESA FONTALVO PEÑATE" userId="S::wendy.fontalvo.p@uniminuto.edu::f7a3c5d0-b13b-4d33-a676-a293da504660" providerId="AD" clId="Web-{7A7F6268-40F0-3678-3A59-79E70EDDB55A}" dt="2025-09-22T15:54:10.532" v="43"/>
          <ac:graphicFrameMkLst>
            <pc:docMk/>
            <pc:sldMk cId="2044934421" sldId="345"/>
            <ac:graphicFrameMk id="3" creationId="{2D24C24A-532F-EBE0-A043-9B1D22C99A8C}"/>
          </ac:graphicFrameMkLst>
        </pc:graphicFrameChg>
      </pc:sldChg>
    </pc:docChg>
  </pc:docChgLst>
  <pc:docChgLst>
    <pc:chgData name="GINA CATALINA MALAVER PEREZ" userId="S::gina.malaver@uniminuto.edu::99b04ec6-3d77-4061-a7bd-63e001cc7658" providerId="AD" clId="Web-{847DC77D-5CC2-FB29-489F-6CD7D9F9214A}"/>
    <pc:docChg chg="modSld">
      <pc:chgData name="GINA CATALINA MALAVER PEREZ" userId="S::gina.malaver@uniminuto.edu::99b04ec6-3d77-4061-a7bd-63e001cc7658" providerId="AD" clId="Web-{847DC77D-5CC2-FB29-489F-6CD7D9F9214A}" dt="2025-09-09T17:34:55.498" v="10" actId="20577"/>
      <pc:docMkLst>
        <pc:docMk/>
      </pc:docMkLst>
      <pc:sldChg chg="modSp">
        <pc:chgData name="GINA CATALINA MALAVER PEREZ" userId="S::gina.malaver@uniminuto.edu::99b04ec6-3d77-4061-a7bd-63e001cc7658" providerId="AD" clId="Web-{847DC77D-5CC2-FB29-489F-6CD7D9F9214A}" dt="2025-09-09T17:34:55.498" v="10" actId="20577"/>
        <pc:sldMkLst>
          <pc:docMk/>
          <pc:sldMk cId="743929689" sldId="339"/>
        </pc:sldMkLst>
        <pc:spChg chg="mod">
          <ac:chgData name="GINA CATALINA MALAVER PEREZ" userId="S::gina.malaver@uniminuto.edu::99b04ec6-3d77-4061-a7bd-63e001cc7658" providerId="AD" clId="Web-{847DC77D-5CC2-FB29-489F-6CD7D9F9214A}" dt="2025-09-09T17:34:55.498" v="10" actId="20577"/>
          <ac:spMkLst>
            <pc:docMk/>
            <pc:sldMk cId="743929689" sldId="339"/>
            <ac:spMk id="8" creationId="{4AB6336F-1CB8-99B6-4B6E-2712DF1D7042}"/>
          </ac:spMkLst>
        </pc:spChg>
      </pc:sldChg>
    </pc:docChg>
  </pc:docChgLst>
  <pc:docChgLst>
    <pc:chgData name="PAULA ANGELICA POSADA RUIZ" userId="S::paula.posada@uniminuto.edu::c1bc0e1e-d004-4b21-9d74-8a35d69a1bab" providerId="AD" clId="Web-{D71F4F4D-B8B2-65F0-5D6D-9D1F406B75C3}"/>
    <pc:docChg chg="addSld delSld modSld sldOrd">
      <pc:chgData name="PAULA ANGELICA POSADA RUIZ" userId="S::paula.posada@uniminuto.edu::c1bc0e1e-d004-4b21-9d74-8a35d69a1bab" providerId="AD" clId="Web-{D71F4F4D-B8B2-65F0-5D6D-9D1F406B75C3}" dt="2025-09-02T10:06:32.994" v="216" actId="20577"/>
      <pc:docMkLst>
        <pc:docMk/>
      </pc:docMkLst>
      <pc:sldChg chg="modSp">
        <pc:chgData name="PAULA ANGELICA POSADA RUIZ" userId="S::paula.posada@uniminuto.edu::c1bc0e1e-d004-4b21-9d74-8a35d69a1bab" providerId="AD" clId="Web-{D71F4F4D-B8B2-65F0-5D6D-9D1F406B75C3}" dt="2025-09-02T09:53:15.459" v="200"/>
        <pc:sldMkLst>
          <pc:docMk/>
          <pc:sldMk cId="1121650978" sldId="318"/>
        </pc:sldMkLst>
      </pc:sldChg>
      <pc:sldChg chg="addSp delSp modSp">
        <pc:chgData name="PAULA ANGELICA POSADA RUIZ" userId="S::paula.posada@uniminuto.edu::c1bc0e1e-d004-4b21-9d74-8a35d69a1bab" providerId="AD" clId="Web-{D71F4F4D-B8B2-65F0-5D6D-9D1F406B75C3}" dt="2025-09-02T09:53:34.116" v="207"/>
        <pc:sldMkLst>
          <pc:docMk/>
          <pc:sldMk cId="2044575081" sldId="319"/>
        </pc:sldMkLst>
        <pc:spChg chg="add del">
          <ac:chgData name="PAULA ANGELICA POSADA RUIZ" userId="S::paula.posada@uniminuto.edu::c1bc0e1e-d004-4b21-9d74-8a35d69a1bab" providerId="AD" clId="Web-{D71F4F4D-B8B2-65F0-5D6D-9D1F406B75C3}" dt="2025-09-02T09:49:41.642" v="115"/>
          <ac:spMkLst>
            <pc:docMk/>
            <pc:sldMk cId="2044575081" sldId="319"/>
            <ac:spMk id="3" creationId="{0AE767F9-030D-070E-C056-4560A7EA9C56}"/>
          </ac:spMkLst>
        </pc:spChg>
        <pc:spChg chg="add del mod">
          <ac:chgData name="PAULA ANGELICA POSADA RUIZ" userId="S::paula.posada@uniminuto.edu::c1bc0e1e-d004-4b21-9d74-8a35d69a1bab" providerId="AD" clId="Web-{D71F4F4D-B8B2-65F0-5D6D-9D1F406B75C3}" dt="2025-09-02T09:53:34.116" v="207"/>
          <ac:spMkLst>
            <pc:docMk/>
            <pc:sldMk cId="2044575081" sldId="319"/>
            <ac:spMk id="7" creationId="{6534B6A9-3FE7-94CF-59A2-A7C85D98589C}"/>
          </ac:spMkLst>
        </pc:spChg>
      </pc:sldChg>
      <pc:sldChg chg="modSp">
        <pc:chgData name="PAULA ANGELICA POSADA RUIZ" userId="S::paula.posada@uniminuto.edu::c1bc0e1e-d004-4b21-9d74-8a35d69a1bab" providerId="AD" clId="Web-{D71F4F4D-B8B2-65F0-5D6D-9D1F406B75C3}" dt="2025-09-02T09:20:08.641" v="19"/>
        <pc:sldMkLst>
          <pc:docMk/>
          <pc:sldMk cId="1860336668" sldId="328"/>
        </pc:sldMkLst>
        <pc:graphicFrameChg chg="mod modGraphic">
          <ac:chgData name="PAULA ANGELICA POSADA RUIZ" userId="S::paula.posada@uniminuto.edu::c1bc0e1e-d004-4b21-9d74-8a35d69a1bab" providerId="AD" clId="Web-{D71F4F4D-B8B2-65F0-5D6D-9D1F406B75C3}" dt="2025-09-02T09:20:08.641" v="19"/>
          <ac:graphicFrameMkLst>
            <pc:docMk/>
            <pc:sldMk cId="1860336668" sldId="328"/>
            <ac:graphicFrameMk id="2" creationId="{88156405-D51D-EEFD-3365-73D7522B47D5}"/>
          </ac:graphicFrameMkLst>
        </pc:graphicFrameChg>
      </pc:sldChg>
      <pc:sldChg chg="modSp">
        <pc:chgData name="PAULA ANGELICA POSADA RUIZ" userId="S::paula.posada@uniminuto.edu::c1bc0e1e-d004-4b21-9d74-8a35d69a1bab" providerId="AD" clId="Web-{D71F4F4D-B8B2-65F0-5D6D-9D1F406B75C3}" dt="2025-09-02T09:44:45.238" v="21" actId="20577"/>
        <pc:sldMkLst>
          <pc:docMk/>
          <pc:sldMk cId="1733143154" sldId="331"/>
        </pc:sldMkLst>
        <pc:spChg chg="mod">
          <ac:chgData name="PAULA ANGELICA POSADA RUIZ" userId="S::paula.posada@uniminuto.edu::c1bc0e1e-d004-4b21-9d74-8a35d69a1bab" providerId="AD" clId="Web-{D71F4F4D-B8B2-65F0-5D6D-9D1F406B75C3}" dt="2025-09-02T09:44:45.238" v="21" actId="20577"/>
          <ac:spMkLst>
            <pc:docMk/>
            <pc:sldMk cId="1733143154" sldId="331"/>
            <ac:spMk id="9" creationId="{3C66729A-4D9A-001E-7D8F-CE7518754D9D}"/>
          </ac:spMkLst>
        </pc:spChg>
      </pc:sldChg>
      <pc:sldChg chg="modSp">
        <pc:chgData name="PAULA ANGELICA POSADA RUIZ" userId="S::paula.posada@uniminuto.edu::c1bc0e1e-d004-4b21-9d74-8a35d69a1bab" providerId="AD" clId="Web-{D71F4F4D-B8B2-65F0-5D6D-9D1F406B75C3}" dt="2025-09-02T09:44:48.675" v="22" actId="20577"/>
        <pc:sldMkLst>
          <pc:docMk/>
          <pc:sldMk cId="126722310" sldId="332"/>
        </pc:sldMkLst>
        <pc:spChg chg="mod">
          <ac:chgData name="PAULA ANGELICA POSADA RUIZ" userId="S::paula.posada@uniminuto.edu::c1bc0e1e-d004-4b21-9d74-8a35d69a1bab" providerId="AD" clId="Web-{D71F4F4D-B8B2-65F0-5D6D-9D1F406B75C3}" dt="2025-09-02T09:44:48.675" v="22" actId="20577"/>
          <ac:spMkLst>
            <pc:docMk/>
            <pc:sldMk cId="126722310" sldId="332"/>
            <ac:spMk id="9" creationId="{94EBDF80-0170-8BB6-3671-F3EB2B96C0B0}"/>
          </ac:spMkLst>
        </pc:spChg>
      </pc:sldChg>
      <pc:sldChg chg="ord">
        <pc:chgData name="PAULA ANGELICA POSADA RUIZ" userId="S::paula.posada@uniminuto.edu::c1bc0e1e-d004-4b21-9d74-8a35d69a1bab" providerId="AD" clId="Web-{D71F4F4D-B8B2-65F0-5D6D-9D1F406B75C3}" dt="2025-09-02T09:50:45.879" v="136"/>
        <pc:sldMkLst>
          <pc:docMk/>
          <pc:sldMk cId="2238859264" sldId="334"/>
        </pc:sldMkLst>
      </pc:sldChg>
      <pc:sldChg chg="ord">
        <pc:chgData name="PAULA ANGELICA POSADA RUIZ" userId="S::paula.posada@uniminuto.edu::c1bc0e1e-d004-4b21-9d74-8a35d69a1bab" providerId="AD" clId="Web-{D71F4F4D-B8B2-65F0-5D6D-9D1F406B75C3}" dt="2025-09-02T09:50:31.004" v="135"/>
        <pc:sldMkLst>
          <pc:docMk/>
          <pc:sldMk cId="2192271360" sldId="335"/>
        </pc:sldMkLst>
      </pc:sldChg>
    </pc:docChg>
  </pc:docChgLst>
  <pc:docChgLst>
    <pc:chgData name="IVONE GINETTE CARVAJAL CASTAÑO" userId="6f0b0386-3d0d-4c09-920c-550840778887" providerId="ADAL" clId="{EAFDDF03-D376-4D31-AF60-55A318C8159E}"/>
    <pc:docChg chg="undo custSel addSld delSld modSld sldOrd">
      <pc:chgData name="IVONE GINETTE CARVAJAL CASTAÑO" userId="6f0b0386-3d0d-4c09-920c-550840778887" providerId="ADAL" clId="{EAFDDF03-D376-4D31-AF60-55A318C8159E}" dt="2025-09-22T16:00:38.322" v="3133" actId="20577"/>
      <pc:docMkLst>
        <pc:docMk/>
      </pc:docMkLst>
      <pc:sldChg chg="modSp mod">
        <pc:chgData name="IVONE GINETTE CARVAJAL CASTAÑO" userId="6f0b0386-3d0d-4c09-920c-550840778887" providerId="ADAL" clId="{EAFDDF03-D376-4D31-AF60-55A318C8159E}" dt="2025-09-09T14:25:17.462" v="2303" actId="6549"/>
        <pc:sldMkLst>
          <pc:docMk/>
          <pc:sldMk cId="2467304781" sldId="308"/>
        </pc:sldMkLst>
        <pc:spChg chg="mod">
          <ac:chgData name="IVONE GINETTE CARVAJAL CASTAÑO" userId="6f0b0386-3d0d-4c09-920c-550840778887" providerId="ADAL" clId="{EAFDDF03-D376-4D31-AF60-55A318C8159E}" dt="2025-09-09T14:25:17.462" v="2303" actId="6549"/>
          <ac:spMkLst>
            <pc:docMk/>
            <pc:sldMk cId="2467304781" sldId="308"/>
            <ac:spMk id="3" creationId="{E24602D6-5D91-3D02-BCC9-24157F9F5B8F}"/>
          </ac:spMkLst>
        </pc:spChg>
      </pc:sldChg>
      <pc:sldChg chg="addSp delSp modSp mod">
        <pc:chgData name="IVONE GINETTE CARVAJAL CASTAÑO" userId="6f0b0386-3d0d-4c09-920c-550840778887" providerId="ADAL" clId="{EAFDDF03-D376-4D31-AF60-55A318C8159E}" dt="2025-09-09T21:48:18.298" v="2933" actId="20577"/>
        <pc:sldMkLst>
          <pc:docMk/>
          <pc:sldMk cId="4251674497" sldId="313"/>
        </pc:sldMkLst>
        <pc:spChg chg="add mod">
          <ac:chgData name="IVONE GINETTE CARVAJAL CASTAÑO" userId="6f0b0386-3d0d-4c09-920c-550840778887" providerId="ADAL" clId="{EAFDDF03-D376-4D31-AF60-55A318C8159E}" dt="2025-09-01T16:44:38.072" v="707" actId="1076"/>
          <ac:spMkLst>
            <pc:docMk/>
            <pc:sldMk cId="4251674497" sldId="313"/>
            <ac:spMk id="5" creationId="{8F03021F-7944-751F-CFBD-CE0ABCCD3423}"/>
          </ac:spMkLst>
        </pc:spChg>
        <pc:spChg chg="mod">
          <ac:chgData name="IVONE GINETTE CARVAJAL CASTAÑO" userId="6f0b0386-3d0d-4c09-920c-550840778887" providerId="ADAL" clId="{EAFDDF03-D376-4D31-AF60-55A318C8159E}" dt="2025-09-09T21:48:18.298" v="2933" actId="20577"/>
          <ac:spMkLst>
            <pc:docMk/>
            <pc:sldMk cId="4251674497" sldId="313"/>
            <ac:spMk id="9" creationId="{38A9BEA1-5D37-10B9-2F72-44EEB6E2AEC0}"/>
          </ac:spMkLst>
        </pc:spChg>
        <pc:graphicFrameChg chg="add mod modGraphic">
          <ac:chgData name="IVONE GINETTE CARVAJAL CASTAÑO" userId="6f0b0386-3d0d-4c09-920c-550840778887" providerId="ADAL" clId="{EAFDDF03-D376-4D31-AF60-55A318C8159E}" dt="2025-09-09T14:22:25.984" v="2150" actId="20577"/>
          <ac:graphicFrameMkLst>
            <pc:docMk/>
            <pc:sldMk cId="4251674497" sldId="313"/>
            <ac:graphicFrameMk id="2" creationId="{93544162-BB62-90FF-F9E6-E495B2305D9B}"/>
          </ac:graphicFrameMkLst>
        </pc:graphicFrameChg>
        <pc:graphicFrameChg chg="add mod modGraphic">
          <ac:chgData name="IVONE GINETTE CARVAJAL CASTAÑO" userId="6f0b0386-3d0d-4c09-920c-550840778887" providerId="ADAL" clId="{EAFDDF03-D376-4D31-AF60-55A318C8159E}" dt="2025-09-09T14:22:19.998" v="2147" actId="20577"/>
          <ac:graphicFrameMkLst>
            <pc:docMk/>
            <pc:sldMk cId="4251674497" sldId="313"/>
            <ac:graphicFrameMk id="3" creationId="{5026C50F-61C6-B844-030E-352E40D2F43B}"/>
          </ac:graphicFrameMkLst>
        </pc:graphicFrameChg>
      </pc:sldChg>
      <pc:sldChg chg="modSp mod">
        <pc:chgData name="IVONE GINETTE CARVAJAL CASTAÑO" userId="6f0b0386-3d0d-4c09-920c-550840778887" providerId="ADAL" clId="{EAFDDF03-D376-4D31-AF60-55A318C8159E}" dt="2025-09-09T21:51:12.876" v="3009" actId="20577"/>
        <pc:sldMkLst>
          <pc:docMk/>
          <pc:sldMk cId="1407983615" sldId="320"/>
        </pc:sldMkLst>
        <pc:spChg chg="mod">
          <ac:chgData name="IVONE GINETTE CARVAJAL CASTAÑO" userId="6f0b0386-3d0d-4c09-920c-550840778887" providerId="ADAL" clId="{EAFDDF03-D376-4D31-AF60-55A318C8159E}" dt="2025-09-01T20:47:28.464" v="1699" actId="6549"/>
          <ac:spMkLst>
            <pc:docMk/>
            <pc:sldMk cId="1407983615" sldId="320"/>
            <ac:spMk id="3" creationId="{07023A93-E006-1EB4-BE3E-2F0490504457}"/>
          </ac:spMkLst>
        </pc:spChg>
        <pc:graphicFrameChg chg="modGraphic">
          <ac:chgData name="IVONE GINETTE CARVAJAL CASTAÑO" userId="6f0b0386-3d0d-4c09-920c-550840778887" providerId="ADAL" clId="{EAFDDF03-D376-4D31-AF60-55A318C8159E}" dt="2025-09-09T21:51:12.876" v="3009" actId="20577"/>
          <ac:graphicFrameMkLst>
            <pc:docMk/>
            <pc:sldMk cId="1407983615" sldId="320"/>
            <ac:graphicFrameMk id="6" creationId="{F5B342F2-7DC1-B860-5097-DEDDF723DCBE}"/>
          </ac:graphicFrameMkLst>
        </pc:graphicFrameChg>
      </pc:sldChg>
      <pc:sldChg chg="modSp add mod">
        <pc:chgData name="IVONE GINETTE CARVAJAL CASTAÑO" userId="6f0b0386-3d0d-4c09-920c-550840778887" providerId="ADAL" clId="{EAFDDF03-D376-4D31-AF60-55A318C8159E}" dt="2025-09-09T21:47:31.426" v="2924" actId="20577"/>
        <pc:sldMkLst>
          <pc:docMk/>
          <pc:sldMk cId="1860336668" sldId="328"/>
        </pc:sldMkLst>
        <pc:spChg chg="mod">
          <ac:chgData name="IVONE GINETTE CARVAJAL CASTAÑO" userId="6f0b0386-3d0d-4c09-920c-550840778887" providerId="ADAL" clId="{EAFDDF03-D376-4D31-AF60-55A318C8159E}" dt="2025-09-01T15:23:52.935" v="154" actId="948"/>
          <ac:spMkLst>
            <pc:docMk/>
            <pc:sldMk cId="1860336668" sldId="328"/>
            <ac:spMk id="9" creationId="{E1FA64B4-7951-2D48-5377-2F639D66F9D0}"/>
          </ac:spMkLst>
        </pc:spChg>
        <pc:graphicFrameChg chg="mod modGraphic">
          <ac:chgData name="IVONE GINETTE CARVAJAL CASTAÑO" userId="6f0b0386-3d0d-4c09-920c-550840778887" providerId="ADAL" clId="{EAFDDF03-D376-4D31-AF60-55A318C8159E}" dt="2025-09-09T21:47:31.426" v="2924" actId="20577"/>
          <ac:graphicFrameMkLst>
            <pc:docMk/>
            <pc:sldMk cId="1860336668" sldId="328"/>
            <ac:graphicFrameMk id="2" creationId="{88156405-D51D-EEFD-3365-73D7522B47D5}"/>
          </ac:graphicFrameMkLst>
        </pc:graphicFrameChg>
        <pc:graphicFrameChg chg="mod modGraphic">
          <ac:chgData name="IVONE GINETTE CARVAJAL CASTAÑO" userId="6f0b0386-3d0d-4c09-920c-550840778887" providerId="ADAL" clId="{EAFDDF03-D376-4D31-AF60-55A318C8159E}" dt="2025-09-01T15:23:26.797" v="148" actId="20577"/>
          <ac:graphicFrameMkLst>
            <pc:docMk/>
            <pc:sldMk cId="1860336668" sldId="328"/>
            <ac:graphicFrameMk id="10" creationId="{8C81534C-1D5D-E1EC-393F-50330273B2D9}"/>
          </ac:graphicFrameMkLst>
        </pc:graphicFrameChg>
      </pc:sldChg>
      <pc:sldChg chg="modSp add mod">
        <pc:chgData name="IVONE GINETTE CARVAJAL CASTAÑO" userId="6f0b0386-3d0d-4c09-920c-550840778887" providerId="ADAL" clId="{EAFDDF03-D376-4D31-AF60-55A318C8159E}" dt="2025-09-01T15:24:47.453" v="312" actId="20577"/>
        <pc:sldMkLst>
          <pc:docMk/>
          <pc:sldMk cId="1805118709" sldId="329"/>
        </pc:sldMkLst>
        <pc:graphicFrameChg chg="modGraphic">
          <ac:chgData name="IVONE GINETTE CARVAJAL CASTAÑO" userId="6f0b0386-3d0d-4c09-920c-550840778887" providerId="ADAL" clId="{EAFDDF03-D376-4D31-AF60-55A318C8159E}" dt="2025-09-01T15:24:47.453" v="312" actId="20577"/>
          <ac:graphicFrameMkLst>
            <pc:docMk/>
            <pc:sldMk cId="1805118709" sldId="329"/>
            <ac:graphicFrameMk id="2" creationId="{DD544626-2B88-EE7E-B505-F66131FB867C}"/>
          </ac:graphicFrameMkLst>
        </pc:graphicFrameChg>
        <pc:graphicFrameChg chg="modGraphic">
          <ac:chgData name="IVONE GINETTE CARVAJAL CASTAÑO" userId="6f0b0386-3d0d-4c09-920c-550840778887" providerId="ADAL" clId="{EAFDDF03-D376-4D31-AF60-55A318C8159E}" dt="2025-09-01T15:24:26.463" v="171" actId="20577"/>
          <ac:graphicFrameMkLst>
            <pc:docMk/>
            <pc:sldMk cId="1805118709" sldId="329"/>
            <ac:graphicFrameMk id="10" creationId="{1144BDAA-E5B9-E4FA-BAD0-7506129B0A9F}"/>
          </ac:graphicFrameMkLst>
        </pc:graphicFrameChg>
      </pc:sldChg>
      <pc:sldChg chg="addSp delSp modSp add mod ord">
        <pc:chgData name="IVONE GINETTE CARVAJAL CASTAÑO" userId="6f0b0386-3d0d-4c09-920c-550840778887" providerId="ADAL" clId="{EAFDDF03-D376-4D31-AF60-55A318C8159E}" dt="2025-09-09T14:23:19.320" v="2186" actId="20577"/>
        <pc:sldMkLst>
          <pc:docMk/>
          <pc:sldMk cId="1733143154" sldId="331"/>
        </pc:sldMkLst>
        <pc:spChg chg="mod">
          <ac:chgData name="IVONE GINETTE CARVAJAL CASTAÑO" userId="6f0b0386-3d0d-4c09-920c-550840778887" providerId="ADAL" clId="{EAFDDF03-D376-4D31-AF60-55A318C8159E}" dt="2025-09-01T16:33:59.801" v="495" actId="1035"/>
          <ac:spMkLst>
            <pc:docMk/>
            <pc:sldMk cId="1733143154" sldId="331"/>
            <ac:spMk id="3" creationId="{322CD75A-3393-B66E-BCC2-B8FF99B3D2B5}"/>
          </ac:spMkLst>
        </pc:spChg>
        <pc:spChg chg="mod">
          <ac:chgData name="IVONE GINETTE CARVAJAL CASTAÑO" userId="6f0b0386-3d0d-4c09-920c-550840778887" providerId="ADAL" clId="{EAFDDF03-D376-4D31-AF60-55A318C8159E}" dt="2025-09-09T14:22:36.110" v="2154" actId="20577"/>
          <ac:spMkLst>
            <pc:docMk/>
            <pc:sldMk cId="1733143154" sldId="331"/>
            <ac:spMk id="9" creationId="{3C66729A-4D9A-001E-7D8F-CE7518754D9D}"/>
          </ac:spMkLst>
        </pc:spChg>
        <pc:graphicFrameChg chg="mod modGraphic">
          <ac:chgData name="IVONE GINETTE CARVAJAL CASTAÑO" userId="6f0b0386-3d0d-4c09-920c-550840778887" providerId="ADAL" clId="{EAFDDF03-D376-4D31-AF60-55A318C8159E}" dt="2025-09-09T14:22:46.492" v="2169" actId="20577"/>
          <ac:graphicFrameMkLst>
            <pc:docMk/>
            <pc:sldMk cId="1733143154" sldId="331"/>
            <ac:graphicFrameMk id="2" creationId="{C71C8F18-829C-6BC0-73A2-042F6BA985D0}"/>
          </ac:graphicFrameMkLst>
        </pc:graphicFrameChg>
        <pc:graphicFrameChg chg="mod modGraphic">
          <ac:chgData name="IVONE GINETTE CARVAJAL CASTAÑO" userId="6f0b0386-3d0d-4c09-920c-550840778887" providerId="ADAL" clId="{EAFDDF03-D376-4D31-AF60-55A318C8159E}" dt="2025-09-09T14:23:19.320" v="2186" actId="20577"/>
          <ac:graphicFrameMkLst>
            <pc:docMk/>
            <pc:sldMk cId="1733143154" sldId="331"/>
            <ac:graphicFrameMk id="10" creationId="{6DA35427-4D8F-9223-F105-A500DF27CCF4}"/>
          </ac:graphicFrameMkLst>
        </pc:graphicFrameChg>
      </pc:sldChg>
      <pc:sldChg chg="delSp modSp add mod">
        <pc:chgData name="IVONE GINETTE CARVAJAL CASTAÑO" userId="6f0b0386-3d0d-4c09-920c-550840778887" providerId="ADAL" clId="{EAFDDF03-D376-4D31-AF60-55A318C8159E}" dt="2025-09-09T14:25:34.781" v="2316" actId="20577"/>
        <pc:sldMkLst>
          <pc:docMk/>
          <pc:sldMk cId="126722310" sldId="332"/>
        </pc:sldMkLst>
        <pc:spChg chg="mod">
          <ac:chgData name="IVONE GINETTE CARVAJAL CASTAÑO" userId="6f0b0386-3d0d-4c09-920c-550840778887" providerId="ADAL" clId="{EAFDDF03-D376-4D31-AF60-55A318C8159E}" dt="2025-09-09T14:21:56.572" v="2136" actId="6549"/>
          <ac:spMkLst>
            <pc:docMk/>
            <pc:sldMk cId="126722310" sldId="332"/>
            <ac:spMk id="9" creationId="{94EBDF80-0170-8BB6-3671-F3EB2B96C0B0}"/>
          </ac:spMkLst>
        </pc:spChg>
        <pc:graphicFrameChg chg="mod modGraphic">
          <ac:chgData name="IVONE GINETTE CARVAJAL CASTAÑO" userId="6f0b0386-3d0d-4c09-920c-550840778887" providerId="ADAL" clId="{EAFDDF03-D376-4D31-AF60-55A318C8159E}" dt="2025-09-09T14:25:34.781" v="2316" actId="20577"/>
          <ac:graphicFrameMkLst>
            <pc:docMk/>
            <pc:sldMk cId="126722310" sldId="332"/>
            <ac:graphicFrameMk id="2" creationId="{ECBF3672-BB85-47EC-9B2C-9267F28160A4}"/>
          </ac:graphicFrameMkLst>
        </pc:graphicFrameChg>
        <pc:graphicFrameChg chg="mod modGraphic">
          <ac:chgData name="IVONE GINETTE CARVAJAL CASTAÑO" userId="6f0b0386-3d0d-4c09-920c-550840778887" providerId="ADAL" clId="{EAFDDF03-D376-4D31-AF60-55A318C8159E}" dt="2025-09-09T14:23:26.870" v="2189"/>
          <ac:graphicFrameMkLst>
            <pc:docMk/>
            <pc:sldMk cId="126722310" sldId="332"/>
            <ac:graphicFrameMk id="10" creationId="{0307605E-71DD-5EEE-FCB8-A8CC362D0230}"/>
          </ac:graphicFrameMkLst>
        </pc:graphicFrameChg>
      </pc:sldChg>
      <pc:sldChg chg="addSp modSp add mod">
        <pc:chgData name="IVONE GINETTE CARVAJAL CASTAÑO" userId="6f0b0386-3d0d-4c09-920c-550840778887" providerId="ADAL" clId="{EAFDDF03-D376-4D31-AF60-55A318C8159E}" dt="2025-09-09T21:49:55" v="2957" actId="20577"/>
        <pc:sldMkLst>
          <pc:docMk/>
          <pc:sldMk cId="2238859264" sldId="334"/>
        </pc:sldMkLst>
        <pc:spChg chg="mod">
          <ac:chgData name="IVONE GINETTE CARVAJAL CASTAÑO" userId="6f0b0386-3d0d-4c09-920c-550840778887" providerId="ADAL" clId="{EAFDDF03-D376-4D31-AF60-55A318C8159E}" dt="2025-09-01T20:38:20.505" v="1669" actId="20577"/>
          <ac:spMkLst>
            <pc:docMk/>
            <pc:sldMk cId="2238859264" sldId="334"/>
            <ac:spMk id="4" creationId="{A3E77F58-87C0-CDC3-007B-CAA8F58907EB}"/>
          </ac:spMkLst>
        </pc:spChg>
      </pc:sldChg>
      <pc:sldChg chg="addSp delSp modSp add mod">
        <pc:chgData name="IVONE GINETTE CARVAJAL CASTAÑO" userId="6f0b0386-3d0d-4c09-920c-550840778887" providerId="ADAL" clId="{EAFDDF03-D376-4D31-AF60-55A318C8159E}" dt="2025-09-09T21:49:07.207" v="2956" actId="20577"/>
        <pc:sldMkLst>
          <pc:docMk/>
          <pc:sldMk cId="2192271360" sldId="335"/>
        </pc:sldMkLst>
        <pc:graphicFrameChg chg="add mod modGraphic">
          <ac:chgData name="IVONE GINETTE CARVAJAL CASTAÑO" userId="6f0b0386-3d0d-4c09-920c-550840778887" providerId="ADAL" clId="{EAFDDF03-D376-4D31-AF60-55A318C8159E}" dt="2025-09-09T21:49:07.207" v="2956" actId="20577"/>
          <ac:graphicFrameMkLst>
            <pc:docMk/>
            <pc:sldMk cId="2192271360" sldId="335"/>
            <ac:graphicFrameMk id="3" creationId="{C4AED480-9AAD-506C-AC99-49AD4D9A65A4}"/>
          </ac:graphicFrameMkLst>
        </pc:graphicFrameChg>
        <pc:graphicFrameChg chg="add mod modGraphic">
          <ac:chgData name="IVONE GINETTE CARVAJAL CASTAÑO" userId="6f0b0386-3d0d-4c09-920c-550840778887" providerId="ADAL" clId="{EAFDDF03-D376-4D31-AF60-55A318C8159E}" dt="2025-09-01T19:26:48.959" v="1552" actId="1076"/>
          <ac:graphicFrameMkLst>
            <pc:docMk/>
            <pc:sldMk cId="2192271360" sldId="335"/>
            <ac:graphicFrameMk id="5" creationId="{D3E477C6-DF34-6761-2065-AFE16D60314B}"/>
          </ac:graphicFrameMkLst>
        </pc:graphicFrameChg>
        <pc:graphicFrameChg chg="add del mod modGraphic">
          <ac:chgData name="IVONE GINETTE CARVAJAL CASTAÑO" userId="6f0b0386-3d0d-4c09-920c-550840778887" providerId="ADAL" clId="{EAFDDF03-D376-4D31-AF60-55A318C8159E}" dt="2025-09-09T14:24:07.768" v="2275" actId="6549"/>
          <ac:graphicFrameMkLst>
            <pc:docMk/>
            <pc:sldMk cId="2192271360" sldId="335"/>
            <ac:graphicFrameMk id="6" creationId="{8B7F6B18-D0C1-7BDA-3CC0-3CF18402088F}"/>
          </ac:graphicFrameMkLst>
        </pc:graphicFrameChg>
      </pc:sldChg>
      <pc:sldChg chg="addSp delSp modSp mod">
        <pc:chgData name="IVONE GINETTE CARVAJAL CASTAÑO" userId="6f0b0386-3d0d-4c09-920c-550840778887" providerId="ADAL" clId="{EAFDDF03-D376-4D31-AF60-55A318C8159E}" dt="2025-09-22T15:47:11.515" v="3118" actId="122"/>
        <pc:sldMkLst>
          <pc:docMk/>
          <pc:sldMk cId="730381691" sldId="337"/>
        </pc:sldMkLst>
        <pc:spChg chg="mod">
          <ac:chgData name="IVONE GINETTE CARVAJAL CASTAÑO" userId="6f0b0386-3d0d-4c09-920c-550840778887" providerId="ADAL" clId="{EAFDDF03-D376-4D31-AF60-55A318C8159E}" dt="2025-09-22T15:46:52.417" v="3113" actId="1076"/>
          <ac:spMkLst>
            <pc:docMk/>
            <pc:sldMk cId="730381691" sldId="337"/>
            <ac:spMk id="4" creationId="{A3397DB2-2EC7-EE78-4931-207FBC9CAE71}"/>
          </ac:spMkLst>
        </pc:spChg>
        <pc:spChg chg="mod">
          <ac:chgData name="IVONE GINETTE CARVAJAL CASTAÑO" userId="6f0b0386-3d0d-4c09-920c-550840778887" providerId="ADAL" clId="{EAFDDF03-D376-4D31-AF60-55A318C8159E}" dt="2025-09-22T15:46:54.904" v="3114" actId="1076"/>
          <ac:spMkLst>
            <pc:docMk/>
            <pc:sldMk cId="730381691" sldId="337"/>
            <ac:spMk id="6" creationId="{F6EB99C9-13A8-B3EC-DEC5-E6B3D43E4BD3}"/>
          </ac:spMkLst>
        </pc:spChg>
        <pc:spChg chg="mod">
          <ac:chgData name="IVONE GINETTE CARVAJAL CASTAÑO" userId="6f0b0386-3d0d-4c09-920c-550840778887" providerId="ADAL" clId="{EAFDDF03-D376-4D31-AF60-55A318C8159E}" dt="2025-09-09T14:23:39.095" v="2206" actId="6549"/>
          <ac:spMkLst>
            <pc:docMk/>
            <pc:sldMk cId="730381691" sldId="337"/>
            <ac:spMk id="9" creationId="{D4F85090-70AD-0BE7-81A3-4BE744BE3A8F}"/>
          </ac:spMkLst>
        </pc:spChg>
        <pc:graphicFrameChg chg="add mod modGraphic">
          <ac:chgData name="IVONE GINETTE CARVAJAL CASTAÑO" userId="6f0b0386-3d0d-4c09-920c-550840778887" providerId="ADAL" clId="{EAFDDF03-D376-4D31-AF60-55A318C8159E}" dt="2025-09-22T15:47:11.515" v="3118" actId="122"/>
          <ac:graphicFrameMkLst>
            <pc:docMk/>
            <pc:sldMk cId="730381691" sldId="337"/>
            <ac:graphicFrameMk id="2" creationId="{1D5169CB-0A14-682B-C7EB-6DB7ADB46569}"/>
          </ac:graphicFrameMkLst>
        </pc:graphicFrameChg>
        <pc:graphicFrameChg chg="del mod modGraphic">
          <ac:chgData name="IVONE GINETTE CARVAJAL CASTAÑO" userId="6f0b0386-3d0d-4c09-920c-550840778887" providerId="ADAL" clId="{EAFDDF03-D376-4D31-AF60-55A318C8159E}" dt="2025-09-22T15:37:20.743" v="3060" actId="478"/>
          <ac:graphicFrameMkLst>
            <pc:docMk/>
            <pc:sldMk cId="730381691" sldId="337"/>
            <ac:graphicFrameMk id="5" creationId="{9F2A159D-1A9A-D538-433E-AE92EE3DF739}"/>
          </ac:graphicFrameMkLst>
        </pc:graphicFrameChg>
      </pc:sldChg>
      <pc:sldChg chg="addSp delSp modSp add mod ord">
        <pc:chgData name="IVONE GINETTE CARVAJAL CASTAÑO" userId="6f0b0386-3d0d-4c09-920c-550840778887" providerId="ADAL" clId="{EAFDDF03-D376-4D31-AF60-55A318C8159E}" dt="2025-09-09T17:14:50.154" v="2784" actId="20577"/>
        <pc:sldMkLst>
          <pc:docMk/>
          <pc:sldMk cId="743929689" sldId="339"/>
        </pc:sldMkLst>
        <pc:spChg chg="add mod">
          <ac:chgData name="IVONE GINETTE CARVAJAL CASTAÑO" userId="6f0b0386-3d0d-4c09-920c-550840778887" providerId="ADAL" clId="{EAFDDF03-D376-4D31-AF60-55A318C8159E}" dt="2025-09-09T15:58:21.003" v="2577"/>
          <ac:spMkLst>
            <pc:docMk/>
            <pc:sldMk cId="743929689" sldId="339"/>
            <ac:spMk id="4" creationId="{D8A6B225-55FE-B589-8C7B-082531192180}"/>
          </ac:spMkLst>
        </pc:spChg>
        <pc:spChg chg="add mod">
          <ac:chgData name="IVONE GINETTE CARVAJAL CASTAÑO" userId="6f0b0386-3d0d-4c09-920c-550840778887" providerId="ADAL" clId="{EAFDDF03-D376-4D31-AF60-55A318C8159E}" dt="2025-09-09T17:14:50.154" v="2784" actId="20577"/>
          <ac:spMkLst>
            <pc:docMk/>
            <pc:sldMk cId="743929689" sldId="339"/>
            <ac:spMk id="8" creationId="{4AB6336F-1CB8-99B6-4B6E-2712DF1D7042}"/>
          </ac:spMkLst>
        </pc:spChg>
        <pc:spChg chg="add mod">
          <ac:chgData name="IVONE GINETTE CARVAJAL CASTAÑO" userId="6f0b0386-3d0d-4c09-920c-550840778887" providerId="ADAL" clId="{EAFDDF03-D376-4D31-AF60-55A318C8159E}" dt="2025-09-09T16:53:32.580" v="2688" actId="1076"/>
          <ac:spMkLst>
            <pc:docMk/>
            <pc:sldMk cId="743929689" sldId="339"/>
            <ac:spMk id="9" creationId="{B8B56A9B-BF1D-F5B3-E9DF-54DA5938B0FC}"/>
          </ac:spMkLst>
        </pc:spChg>
        <pc:graphicFrameChg chg="add mod modGraphic">
          <ac:chgData name="IVONE GINETTE CARVAJAL CASTAÑO" userId="6f0b0386-3d0d-4c09-920c-550840778887" providerId="ADAL" clId="{EAFDDF03-D376-4D31-AF60-55A318C8159E}" dt="2025-09-09T17:07:55.134" v="2777" actId="20577"/>
          <ac:graphicFrameMkLst>
            <pc:docMk/>
            <pc:sldMk cId="743929689" sldId="339"/>
            <ac:graphicFrameMk id="10" creationId="{410F2636-6249-F034-8138-5FE63B0D0F12}"/>
          </ac:graphicFrameMkLst>
        </pc:graphicFrameChg>
        <pc:picChg chg="add mod">
          <ac:chgData name="IVONE GINETTE CARVAJAL CASTAÑO" userId="6f0b0386-3d0d-4c09-920c-550840778887" providerId="ADAL" clId="{EAFDDF03-D376-4D31-AF60-55A318C8159E}" dt="2025-09-09T16:53:28.719" v="2687" actId="1076"/>
          <ac:picMkLst>
            <pc:docMk/>
            <pc:sldMk cId="743929689" sldId="339"/>
            <ac:picMk id="7" creationId="{8704034E-95F5-D7E3-34F9-1A80144AFD46}"/>
          </ac:picMkLst>
        </pc:picChg>
      </pc:sldChg>
      <pc:sldChg chg="modSp add mod">
        <pc:chgData name="IVONE GINETTE CARVAJAL CASTAÑO" userId="6f0b0386-3d0d-4c09-920c-550840778887" providerId="ADAL" clId="{EAFDDF03-D376-4D31-AF60-55A318C8159E}" dt="2025-09-09T17:02:45.647" v="2707" actId="1076"/>
        <pc:sldMkLst>
          <pc:docMk/>
          <pc:sldMk cId="451190110" sldId="340"/>
        </pc:sldMkLst>
        <pc:spChg chg="mod">
          <ac:chgData name="IVONE GINETTE CARVAJAL CASTAÑO" userId="6f0b0386-3d0d-4c09-920c-550840778887" providerId="ADAL" clId="{EAFDDF03-D376-4D31-AF60-55A318C8159E}" dt="2025-09-09T17:02:45.647" v="2707" actId="1076"/>
          <ac:spMkLst>
            <pc:docMk/>
            <pc:sldMk cId="451190110" sldId="340"/>
            <ac:spMk id="3" creationId="{2858E97D-FBB3-ECDF-2E44-DEF7AF69F271}"/>
          </ac:spMkLst>
        </pc:spChg>
      </pc:sldChg>
      <pc:sldChg chg="addSp delSp modSp add mod">
        <pc:chgData name="IVONE GINETTE CARVAJAL CASTAÑO" userId="6f0b0386-3d0d-4c09-920c-550840778887" providerId="ADAL" clId="{EAFDDF03-D376-4D31-AF60-55A318C8159E}" dt="2025-09-22T16:00:38.322" v="3133" actId="20577"/>
        <pc:sldMkLst>
          <pc:docMk/>
          <pc:sldMk cId="3408879960" sldId="342"/>
        </pc:sldMkLst>
        <pc:spChg chg="add mod">
          <ac:chgData name="IVONE GINETTE CARVAJAL CASTAÑO" userId="6f0b0386-3d0d-4c09-920c-550840778887" providerId="ADAL" clId="{EAFDDF03-D376-4D31-AF60-55A318C8159E}" dt="2025-09-09T19:53:48.779" v="2890" actId="1076"/>
          <ac:spMkLst>
            <pc:docMk/>
            <pc:sldMk cId="3408879960" sldId="342"/>
            <ac:spMk id="4" creationId="{9C7B3A5B-A73C-5C71-C295-AF5F529D4767}"/>
          </ac:spMkLst>
        </pc:spChg>
        <pc:spChg chg="add mod">
          <ac:chgData name="IVONE GINETTE CARVAJAL CASTAÑO" userId="6f0b0386-3d0d-4c09-920c-550840778887" providerId="ADAL" clId="{EAFDDF03-D376-4D31-AF60-55A318C8159E}" dt="2025-09-09T16:40:51.101" v="2587"/>
          <ac:spMkLst>
            <pc:docMk/>
            <pc:sldMk cId="3408879960" sldId="342"/>
            <ac:spMk id="5" creationId="{4A80C464-06C2-184C-C2A3-156A9BEDD5D7}"/>
          </ac:spMkLst>
        </pc:spChg>
        <pc:spChg chg="add mod">
          <ac:chgData name="IVONE GINETTE CARVAJAL CASTAÑO" userId="6f0b0386-3d0d-4c09-920c-550840778887" providerId="ADAL" clId="{EAFDDF03-D376-4D31-AF60-55A318C8159E}" dt="2025-09-09T16:40:51.101" v="2587"/>
          <ac:spMkLst>
            <pc:docMk/>
            <pc:sldMk cId="3408879960" sldId="342"/>
            <ac:spMk id="6" creationId="{1A0E31AC-F5F7-6C05-F869-4BDCFD0DC3E6}"/>
          </ac:spMkLst>
        </pc:spChg>
        <pc:spChg chg="add mod">
          <ac:chgData name="IVONE GINETTE CARVAJAL CASTAÑO" userId="6f0b0386-3d0d-4c09-920c-550840778887" providerId="ADAL" clId="{EAFDDF03-D376-4D31-AF60-55A318C8159E}" dt="2025-09-22T16:00:38.322" v="3133" actId="20577"/>
          <ac:spMkLst>
            <pc:docMk/>
            <pc:sldMk cId="3408879960" sldId="342"/>
            <ac:spMk id="7" creationId="{D59E5170-5CD6-3273-A463-3AB2E65FCB05}"/>
          </ac:spMkLst>
        </pc:spChg>
        <pc:spChg chg="add mod">
          <ac:chgData name="IVONE GINETTE CARVAJAL CASTAÑO" userId="6f0b0386-3d0d-4c09-920c-550840778887" providerId="ADAL" clId="{EAFDDF03-D376-4D31-AF60-55A318C8159E}" dt="2025-09-09T16:40:51.101" v="2587"/>
          <ac:spMkLst>
            <pc:docMk/>
            <pc:sldMk cId="3408879960" sldId="342"/>
            <ac:spMk id="9" creationId="{103D862B-8E24-27AB-5CE6-9FFB5C393586}"/>
          </ac:spMkLst>
        </pc:spChg>
        <pc:spChg chg="add mod">
          <ac:chgData name="IVONE GINETTE CARVAJAL CASTAÑO" userId="6f0b0386-3d0d-4c09-920c-550840778887" providerId="ADAL" clId="{EAFDDF03-D376-4D31-AF60-55A318C8159E}" dt="2025-09-09T16:40:51.101" v="2587"/>
          <ac:spMkLst>
            <pc:docMk/>
            <pc:sldMk cId="3408879960" sldId="342"/>
            <ac:spMk id="10" creationId="{ADFE8BAE-12F3-091F-E7CD-446091E62971}"/>
          </ac:spMkLst>
        </pc:spChg>
        <pc:spChg chg="add mod">
          <ac:chgData name="IVONE GINETTE CARVAJAL CASTAÑO" userId="6f0b0386-3d0d-4c09-920c-550840778887" providerId="ADAL" clId="{EAFDDF03-D376-4D31-AF60-55A318C8159E}" dt="2025-09-09T19:54:24.002" v="2897" actId="1076"/>
          <ac:spMkLst>
            <pc:docMk/>
            <pc:sldMk cId="3408879960" sldId="342"/>
            <ac:spMk id="12" creationId="{3FD46F21-D0C0-062C-4006-9560F52BDB41}"/>
          </ac:spMkLst>
        </pc:spChg>
        <pc:picChg chg="add mod">
          <ac:chgData name="IVONE GINETTE CARVAJAL CASTAÑO" userId="6f0b0386-3d0d-4c09-920c-550840778887" providerId="ADAL" clId="{EAFDDF03-D376-4D31-AF60-55A318C8159E}" dt="2025-09-09T19:54:11.655" v="2894" actId="14100"/>
          <ac:picMkLst>
            <pc:docMk/>
            <pc:sldMk cId="3408879960" sldId="342"/>
            <ac:picMk id="8" creationId="{0A87ADBE-7A8F-12B9-323D-648995810626}"/>
          </ac:picMkLst>
        </pc:picChg>
        <pc:picChg chg="add mod">
          <ac:chgData name="IVONE GINETTE CARVAJAL CASTAÑO" userId="6f0b0386-3d0d-4c09-920c-550840778887" providerId="ADAL" clId="{EAFDDF03-D376-4D31-AF60-55A318C8159E}" dt="2025-09-09T19:54:20.100" v="2896" actId="1076"/>
          <ac:picMkLst>
            <pc:docMk/>
            <pc:sldMk cId="3408879960" sldId="342"/>
            <ac:picMk id="11" creationId="{91E2BAAE-A866-4BD0-383F-A3C8C74E17EB}"/>
          </ac:picMkLst>
        </pc:picChg>
      </pc:sldChg>
      <pc:sldChg chg="addSp delSp modSp mod">
        <pc:chgData name="IVONE GINETTE CARVAJAL CASTAÑO" userId="6f0b0386-3d0d-4c09-920c-550840778887" providerId="ADAL" clId="{EAFDDF03-D376-4D31-AF60-55A318C8159E}" dt="2025-09-22T15:47:53.108" v="3131" actId="1076"/>
        <pc:sldMkLst>
          <pc:docMk/>
          <pc:sldMk cId="2044934421" sldId="345"/>
        </pc:sldMkLst>
        <pc:graphicFrameChg chg="del mod modGraphic">
          <ac:chgData name="IVONE GINETTE CARVAJAL CASTAÑO" userId="6f0b0386-3d0d-4c09-920c-550840778887" providerId="ADAL" clId="{EAFDDF03-D376-4D31-AF60-55A318C8159E}" dt="2025-09-22T15:47:34.441" v="3122" actId="478"/>
          <ac:graphicFrameMkLst>
            <pc:docMk/>
            <pc:sldMk cId="2044934421" sldId="345"/>
            <ac:graphicFrameMk id="2" creationId="{460F4DCB-8270-1F16-B580-7C435C4EDF6C}"/>
          </ac:graphicFrameMkLst>
        </pc:graphicFrameChg>
        <pc:graphicFrameChg chg="add mod modGraphic">
          <ac:chgData name="IVONE GINETTE CARVAJAL CASTAÑO" userId="6f0b0386-3d0d-4c09-920c-550840778887" providerId="ADAL" clId="{EAFDDF03-D376-4D31-AF60-55A318C8159E}" dt="2025-09-22T15:47:53.108" v="3131" actId="1076"/>
          <ac:graphicFrameMkLst>
            <pc:docMk/>
            <pc:sldMk cId="2044934421" sldId="345"/>
            <ac:graphicFrameMk id="3" creationId="{2D24C24A-532F-EBE0-A043-9B1D22C99A8C}"/>
          </ac:graphicFrameMkLst>
        </pc:graphicFrameChg>
      </pc:sldChg>
    </pc:docChg>
  </pc:docChgLst>
  <pc:docChgLst>
    <pc:chgData name="WENDY VANESA FONTALVO PEÑATE" userId="S::wendy.fontalvo.p@uniminuto.edu::f7a3c5d0-b13b-4d33-a676-a293da504660" providerId="AD" clId="Web-{92F18A70-117D-7B17-3026-7B9884ECC71F}"/>
    <pc:docChg chg="modSld">
      <pc:chgData name="WENDY VANESA FONTALVO PEÑATE" userId="S::wendy.fontalvo.p@uniminuto.edu::f7a3c5d0-b13b-4d33-a676-a293da504660" providerId="AD" clId="Web-{92F18A70-117D-7B17-3026-7B9884ECC71F}" dt="2025-09-22T17:30:44.617" v="96" actId="20577"/>
      <pc:docMkLst>
        <pc:docMk/>
      </pc:docMkLst>
      <pc:sldChg chg="modSp">
        <pc:chgData name="WENDY VANESA FONTALVO PEÑATE" userId="S::wendy.fontalvo.p@uniminuto.edu::f7a3c5d0-b13b-4d33-a676-a293da504660" providerId="AD" clId="Web-{92F18A70-117D-7B17-3026-7B9884ECC71F}" dt="2025-09-22T17:27:19.924" v="39" actId="20577"/>
        <pc:sldMkLst>
          <pc:docMk/>
          <pc:sldMk cId="2467304781" sldId="308"/>
        </pc:sldMkLst>
        <pc:spChg chg="mod">
          <ac:chgData name="WENDY VANESA FONTALVO PEÑATE" userId="S::wendy.fontalvo.p@uniminuto.edu::f7a3c5d0-b13b-4d33-a676-a293da504660" providerId="AD" clId="Web-{92F18A70-117D-7B17-3026-7B9884ECC71F}" dt="2025-09-22T17:26:37.765" v="32" actId="20577"/>
          <ac:spMkLst>
            <pc:docMk/>
            <pc:sldMk cId="2467304781" sldId="308"/>
            <ac:spMk id="2" creationId="{C063F394-220E-1C83-CB20-74DB2888F7F6}"/>
          </ac:spMkLst>
        </pc:spChg>
        <pc:spChg chg="mod">
          <ac:chgData name="WENDY VANESA FONTALVO PEÑATE" userId="S::wendy.fontalvo.p@uniminuto.edu::f7a3c5d0-b13b-4d33-a676-a293da504660" providerId="AD" clId="Web-{92F18A70-117D-7B17-3026-7B9884ECC71F}" dt="2025-09-22T17:27:19.924" v="39" actId="20577"/>
          <ac:spMkLst>
            <pc:docMk/>
            <pc:sldMk cId="2467304781" sldId="308"/>
            <ac:spMk id="6" creationId="{14DC7252-5377-4EA9-8BEF-5AC379DA1272}"/>
          </ac:spMkLst>
        </pc:spChg>
        <pc:spChg chg="mod">
          <ac:chgData name="WENDY VANESA FONTALVO PEÑATE" userId="S::wendy.fontalvo.p@uniminuto.edu::f7a3c5d0-b13b-4d33-a676-a293da504660" providerId="AD" clId="Web-{92F18A70-117D-7B17-3026-7B9884ECC71F}" dt="2025-09-22T17:27:08.033" v="36" actId="20577"/>
          <ac:spMkLst>
            <pc:docMk/>
            <pc:sldMk cId="2467304781" sldId="308"/>
            <ac:spMk id="8" creationId="{CFBA7F2C-908A-1849-8C88-EB9EF34397D2}"/>
          </ac:spMkLst>
        </pc:spChg>
      </pc:sldChg>
      <pc:sldChg chg="modSp">
        <pc:chgData name="WENDY VANESA FONTALVO PEÑATE" userId="S::wendy.fontalvo.p@uniminuto.edu::f7a3c5d0-b13b-4d33-a676-a293da504660" providerId="AD" clId="Web-{92F18A70-117D-7B17-3026-7B9884ECC71F}" dt="2025-09-22T17:25:14.451" v="20" actId="20577"/>
        <pc:sldMkLst>
          <pc:docMk/>
          <pc:sldMk cId="1121650978" sldId="318"/>
        </pc:sldMkLst>
        <pc:spChg chg="mod">
          <ac:chgData name="WENDY VANESA FONTALVO PEÑATE" userId="S::wendy.fontalvo.p@uniminuto.edu::f7a3c5d0-b13b-4d33-a676-a293da504660" providerId="AD" clId="Web-{92F18A70-117D-7B17-3026-7B9884ECC71F}" dt="2025-09-22T17:25:14.451" v="20" actId="20577"/>
          <ac:spMkLst>
            <pc:docMk/>
            <pc:sldMk cId="1121650978" sldId="318"/>
            <ac:spMk id="6" creationId="{45D47F61-1658-4377-850E-6DBD9E3A580F}"/>
          </ac:spMkLst>
        </pc:spChg>
        <pc:grpChg chg="mod">
          <ac:chgData name="WENDY VANESA FONTALVO PEÑATE" userId="S::wendy.fontalvo.p@uniminuto.edu::f7a3c5d0-b13b-4d33-a676-a293da504660" providerId="AD" clId="Web-{92F18A70-117D-7B17-3026-7B9884ECC71F}" dt="2025-09-22T17:22:46.727" v="4" actId="14100"/>
          <ac:grpSpMkLst>
            <pc:docMk/>
            <pc:sldMk cId="1121650978" sldId="318"/>
            <ac:grpSpMk id="4" creationId="{C2D8152E-CDC6-4262-8483-E6168E4812FF}"/>
          </ac:grpSpMkLst>
        </pc:grpChg>
        <pc:graphicFrameChg chg="mod modGraphic">
          <ac:chgData name="WENDY VANESA FONTALVO PEÑATE" userId="S::wendy.fontalvo.p@uniminuto.edu::f7a3c5d0-b13b-4d33-a676-a293da504660" providerId="AD" clId="Web-{92F18A70-117D-7B17-3026-7B9884ECC71F}" dt="2025-09-22T17:22:23.086" v="2"/>
          <ac:graphicFrameMkLst>
            <pc:docMk/>
            <pc:sldMk cId="1121650978" sldId="318"/>
            <ac:graphicFrameMk id="9" creationId="{178A6393-4ACF-60C8-E4D2-8EDA4063C1E4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92F18A70-117D-7B17-3026-7B9884ECC71F}" dt="2025-09-22T17:25:23.076" v="26" actId="20577"/>
        <pc:sldMkLst>
          <pc:docMk/>
          <pc:sldMk cId="2044575081" sldId="319"/>
        </pc:sldMkLst>
        <pc:spChg chg="mod">
          <ac:chgData name="WENDY VANESA FONTALVO PEÑATE" userId="S::wendy.fontalvo.p@uniminuto.edu::f7a3c5d0-b13b-4d33-a676-a293da504660" providerId="AD" clId="Web-{92F18A70-117D-7B17-3026-7B9884ECC71F}" dt="2025-09-22T17:25:23.076" v="26" actId="20577"/>
          <ac:spMkLst>
            <pc:docMk/>
            <pc:sldMk cId="2044575081" sldId="319"/>
            <ac:spMk id="7" creationId="{6534B6A9-3FE7-94CF-59A2-A7C85D98589C}"/>
          </ac:spMkLst>
        </pc:spChg>
      </pc:sldChg>
      <pc:sldChg chg="modSp">
        <pc:chgData name="WENDY VANESA FONTALVO PEÑATE" userId="S::wendy.fontalvo.p@uniminuto.edu::f7a3c5d0-b13b-4d33-a676-a293da504660" providerId="AD" clId="Web-{92F18A70-117D-7B17-3026-7B9884ECC71F}" dt="2025-09-22T17:26:26.702" v="31"/>
        <pc:sldMkLst>
          <pc:docMk/>
          <pc:sldMk cId="1407983615" sldId="320"/>
        </pc:sldMkLst>
        <pc:graphicFrameChg chg="mod modGraphic">
          <ac:chgData name="WENDY VANESA FONTALVO PEÑATE" userId="S::wendy.fontalvo.p@uniminuto.edu::f7a3c5d0-b13b-4d33-a676-a293da504660" providerId="AD" clId="Web-{92F18A70-117D-7B17-3026-7B9884ECC71F}" dt="2025-09-22T17:26:26.702" v="31"/>
          <ac:graphicFrameMkLst>
            <pc:docMk/>
            <pc:sldMk cId="1407983615" sldId="320"/>
            <ac:graphicFrameMk id="2" creationId="{0DDE4A3A-F7C9-1484-2236-4CBDCA330D4E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92F18A70-117D-7B17-3026-7B9884ECC71F}" dt="2025-09-22T17:26:05.311" v="27"/>
        <pc:sldMkLst>
          <pc:docMk/>
          <pc:sldMk cId="2238859264" sldId="334"/>
        </pc:sldMkLst>
        <pc:graphicFrameChg chg="modGraphic">
          <ac:chgData name="WENDY VANESA FONTALVO PEÑATE" userId="S::wendy.fontalvo.p@uniminuto.edu::f7a3c5d0-b13b-4d33-a676-a293da504660" providerId="AD" clId="Web-{92F18A70-117D-7B17-3026-7B9884ECC71F}" dt="2025-09-22T17:26:05.311" v="27"/>
          <ac:graphicFrameMkLst>
            <pc:docMk/>
            <pc:sldMk cId="2238859264" sldId="334"/>
            <ac:graphicFrameMk id="7" creationId="{BFEE34F5-CEE5-0612-59E2-D1FEAE1D4E78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92F18A70-117D-7B17-3026-7B9884ECC71F}" dt="2025-09-22T17:28:40.740" v="40"/>
        <pc:sldMkLst>
          <pc:docMk/>
          <pc:sldMk cId="743929689" sldId="339"/>
        </pc:sldMkLst>
        <pc:graphicFrameChg chg="modGraphic">
          <ac:chgData name="WENDY VANESA FONTALVO PEÑATE" userId="S::wendy.fontalvo.p@uniminuto.edu::f7a3c5d0-b13b-4d33-a676-a293da504660" providerId="AD" clId="Web-{92F18A70-117D-7B17-3026-7B9884ECC71F}" dt="2025-09-22T17:28:40.740" v="40"/>
          <ac:graphicFrameMkLst>
            <pc:docMk/>
            <pc:sldMk cId="743929689" sldId="339"/>
            <ac:graphicFrameMk id="10" creationId="{410F2636-6249-F034-8138-5FE63B0D0F12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92F18A70-117D-7B17-3026-7B9884ECC71F}" dt="2025-09-22T17:29:18.678" v="66" actId="20577"/>
        <pc:sldMkLst>
          <pc:docMk/>
          <pc:sldMk cId="451190110" sldId="340"/>
        </pc:sldMkLst>
        <pc:spChg chg="mod">
          <ac:chgData name="WENDY VANESA FONTALVO PEÑATE" userId="S::wendy.fontalvo.p@uniminuto.edu::f7a3c5d0-b13b-4d33-a676-a293da504660" providerId="AD" clId="Web-{92F18A70-117D-7B17-3026-7B9884ECC71F}" dt="2025-09-22T17:29:18.678" v="66" actId="20577"/>
          <ac:spMkLst>
            <pc:docMk/>
            <pc:sldMk cId="451190110" sldId="340"/>
            <ac:spMk id="5" creationId="{A01F30F9-4D75-F3BC-8810-28FBF2449307}"/>
          </ac:spMkLst>
        </pc:spChg>
      </pc:sldChg>
      <pc:sldChg chg="modSp">
        <pc:chgData name="WENDY VANESA FONTALVO PEÑATE" userId="S::wendy.fontalvo.p@uniminuto.edu::f7a3c5d0-b13b-4d33-a676-a293da504660" providerId="AD" clId="Web-{92F18A70-117D-7B17-3026-7B9884ECC71F}" dt="2025-09-22T17:30:44.617" v="96" actId="20577"/>
        <pc:sldMkLst>
          <pc:docMk/>
          <pc:sldMk cId="3408879960" sldId="342"/>
        </pc:sldMkLst>
        <pc:spChg chg="mod">
          <ac:chgData name="WENDY VANESA FONTALVO PEÑATE" userId="S::wendy.fontalvo.p@uniminuto.edu::f7a3c5d0-b13b-4d33-a676-a293da504660" providerId="AD" clId="Web-{92F18A70-117D-7B17-3026-7B9884ECC71F}" dt="2025-09-22T17:30:44.617" v="96" actId="20577"/>
          <ac:spMkLst>
            <pc:docMk/>
            <pc:sldMk cId="3408879960" sldId="342"/>
            <ac:spMk id="6" creationId="{1A0E31AC-F5F7-6C05-F869-4BDCFD0DC3E6}"/>
          </ac:spMkLst>
        </pc:spChg>
        <pc:spChg chg="mod">
          <ac:chgData name="WENDY VANESA FONTALVO PEÑATE" userId="S::wendy.fontalvo.p@uniminuto.edu::f7a3c5d0-b13b-4d33-a676-a293da504660" providerId="AD" clId="Web-{92F18A70-117D-7B17-3026-7B9884ECC71F}" dt="2025-09-22T17:30:09.882" v="68" actId="1076"/>
          <ac:spMkLst>
            <pc:docMk/>
            <pc:sldMk cId="3408879960" sldId="342"/>
            <ac:spMk id="9" creationId="{103D862B-8E24-27AB-5CE6-9FFB5C393586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36DEB67B-C80B-A135-C82C-4B0DE095E809}"/>
    <pc:docChg chg="addSld delSld modSld">
      <pc:chgData name="IVONE GINETTE CARVAJAL CASTAÑO" userId="S::ivone.carvajal@uniminuto.edu::6f0b0386-3d0d-4c09-920c-550840778887" providerId="AD" clId="Web-{36DEB67B-C80B-A135-C82C-4B0DE095E809}" dt="2025-09-22T15:01:13.637" v="125"/>
      <pc:docMkLst>
        <pc:docMk/>
      </pc:docMkLst>
      <pc:sldChg chg="addSp delSp modSp">
        <pc:chgData name="IVONE GINETTE CARVAJAL CASTAÑO" userId="S::ivone.carvajal@uniminuto.edu::6f0b0386-3d0d-4c09-920c-550840778887" providerId="AD" clId="Web-{36DEB67B-C80B-A135-C82C-4B0DE095E809}" dt="2025-09-22T14:31:17.657" v="9"/>
        <pc:sldMkLst>
          <pc:docMk/>
          <pc:sldMk cId="4251674497" sldId="313"/>
        </pc:sldMkLst>
        <pc:spChg chg="mod">
          <ac:chgData name="IVONE GINETTE CARVAJAL CASTAÑO" userId="S::ivone.carvajal@uniminuto.edu::6f0b0386-3d0d-4c09-920c-550840778887" providerId="AD" clId="Web-{36DEB67B-C80B-A135-C82C-4B0DE095E809}" dt="2025-09-22T14:31:07.282" v="6" actId="20577"/>
          <ac:spMkLst>
            <pc:docMk/>
            <pc:sldMk cId="4251674497" sldId="313"/>
            <ac:spMk id="5" creationId="{8F03021F-7944-751F-CFBD-CE0ABCCD3423}"/>
          </ac:spMkLst>
        </pc:spChg>
        <pc:spChg chg="add del mod">
          <ac:chgData name="IVONE GINETTE CARVAJAL CASTAÑO" userId="S::ivone.carvajal@uniminuto.edu::6f0b0386-3d0d-4c09-920c-550840778887" providerId="AD" clId="Web-{36DEB67B-C80B-A135-C82C-4B0DE095E809}" dt="2025-09-22T14:31:17.657" v="9"/>
          <ac:spMkLst>
            <pc:docMk/>
            <pc:sldMk cId="4251674497" sldId="313"/>
            <ac:spMk id="6" creationId="{93849D34-61AD-2CFB-327B-E91863CFE497}"/>
          </ac:spMkLst>
        </pc:spChg>
      </pc:sldChg>
      <pc:sldChg chg="modSp">
        <pc:chgData name="IVONE GINETTE CARVAJAL CASTAÑO" userId="S::ivone.carvajal@uniminuto.edu::6f0b0386-3d0d-4c09-920c-550840778887" providerId="AD" clId="Web-{36DEB67B-C80B-A135-C82C-4B0DE095E809}" dt="2025-09-22T14:30:35.500" v="5"/>
        <pc:sldMkLst>
          <pc:docMk/>
          <pc:sldMk cId="1860336668" sldId="328"/>
        </pc:sldMkLst>
        <pc:graphicFrameChg chg="mod modGraphic">
          <ac:chgData name="IVONE GINETTE CARVAJAL CASTAÑO" userId="S::ivone.carvajal@uniminuto.edu::6f0b0386-3d0d-4c09-920c-550840778887" providerId="AD" clId="Web-{36DEB67B-C80B-A135-C82C-4B0DE095E809}" dt="2025-09-22T14:30:35.500" v="5"/>
          <ac:graphicFrameMkLst>
            <pc:docMk/>
            <pc:sldMk cId="1860336668" sldId="328"/>
            <ac:graphicFrameMk id="2" creationId="{88156405-D51D-EEFD-3365-73D7522B47D5}"/>
          </ac:graphicFrameMkLst>
        </pc:graphicFrameChg>
      </pc:sldChg>
      <pc:sldChg chg="modSp">
        <pc:chgData name="IVONE GINETTE CARVAJAL CASTAÑO" userId="S::ivone.carvajal@uniminuto.edu::6f0b0386-3d0d-4c09-920c-550840778887" providerId="AD" clId="Web-{36DEB67B-C80B-A135-C82C-4B0DE095E809}" dt="2025-09-22T14:49:31.006" v="56"/>
        <pc:sldMkLst>
          <pc:docMk/>
          <pc:sldMk cId="1733143154" sldId="331"/>
        </pc:sldMkLst>
        <pc:graphicFrameChg chg="mod modGraphic">
          <ac:chgData name="IVONE GINETTE CARVAJAL CASTAÑO" userId="S::ivone.carvajal@uniminuto.edu::6f0b0386-3d0d-4c09-920c-550840778887" providerId="AD" clId="Web-{36DEB67B-C80B-A135-C82C-4B0DE095E809}" dt="2025-09-22T14:49:31.006" v="56"/>
          <ac:graphicFrameMkLst>
            <pc:docMk/>
            <pc:sldMk cId="1733143154" sldId="331"/>
            <ac:graphicFrameMk id="10" creationId="{6DA35427-4D8F-9223-F105-A500DF27CCF4}"/>
          </ac:graphicFrameMkLst>
        </pc:graphicFrameChg>
      </pc:sldChg>
      <pc:sldChg chg="modSp">
        <pc:chgData name="IVONE GINETTE CARVAJAL CASTAÑO" userId="S::ivone.carvajal@uniminuto.edu::6f0b0386-3d0d-4c09-920c-550840778887" providerId="AD" clId="Web-{36DEB67B-C80B-A135-C82C-4B0DE095E809}" dt="2025-09-22T15:01:13.637" v="125"/>
        <pc:sldMkLst>
          <pc:docMk/>
          <pc:sldMk cId="730381691" sldId="337"/>
        </pc:sldMkLst>
        <pc:graphicFrameChg chg="mod modGraphic">
          <ac:chgData name="IVONE GINETTE CARVAJAL CASTAÑO" userId="S::ivone.carvajal@uniminuto.edu::6f0b0386-3d0d-4c09-920c-550840778887" providerId="AD" clId="Web-{36DEB67B-C80B-A135-C82C-4B0DE095E809}" dt="2025-09-22T15:01:13.637" v="125"/>
          <ac:graphicFrameMkLst>
            <pc:docMk/>
            <pc:sldMk cId="730381691" sldId="337"/>
            <ac:graphicFrameMk id="5" creationId="{9F2A159D-1A9A-D538-433E-AE92EE3DF739}"/>
          </ac:graphicFrameMkLst>
        </pc:graphicFrameChg>
      </pc:sldChg>
      <pc:sldChg chg="add del">
        <pc:chgData name="IVONE GINETTE CARVAJAL CASTAÑO" userId="S::ivone.carvajal@uniminuto.edu::6f0b0386-3d0d-4c09-920c-550840778887" providerId="AD" clId="Web-{36DEB67B-C80B-A135-C82C-4B0DE095E809}" dt="2025-09-22T14:43:17.848" v="11"/>
        <pc:sldMkLst>
          <pc:docMk/>
          <pc:sldMk cId="3466848553" sldId="345"/>
        </pc:sldMkLst>
      </pc:sldChg>
    </pc:docChg>
  </pc:docChgLst>
  <pc:docChgLst>
    <pc:chgData name="PAULA ANGELICA POSADA RUIZ" userId="S::paula.posada@uniminuto.edu::c1bc0e1e-d004-4b21-9d74-8a35d69a1bab" providerId="AD" clId="Web-{D4EAD2A6-9B6E-C282-57B4-EDBD3645F51A}"/>
    <pc:docChg chg="modSld">
      <pc:chgData name="PAULA ANGELICA POSADA RUIZ" userId="S::paula.posada@uniminuto.edu::c1bc0e1e-d004-4b21-9d74-8a35d69a1bab" providerId="AD" clId="Web-{D4EAD2A6-9B6E-C282-57B4-EDBD3645F51A}" dt="2025-09-14T07:16:24.824" v="155" actId="1076"/>
      <pc:docMkLst>
        <pc:docMk/>
      </pc:docMkLst>
      <pc:sldChg chg="modSp">
        <pc:chgData name="PAULA ANGELICA POSADA RUIZ" userId="S::paula.posada@uniminuto.edu::c1bc0e1e-d004-4b21-9d74-8a35d69a1bab" providerId="AD" clId="Web-{D4EAD2A6-9B6E-C282-57B4-EDBD3645F51A}" dt="2025-09-14T07:02:03.350" v="0" actId="20577"/>
        <pc:sldMkLst>
          <pc:docMk/>
          <pc:sldMk cId="1954414217" sldId="302"/>
        </pc:sldMkLst>
        <pc:spChg chg="mod">
          <ac:chgData name="PAULA ANGELICA POSADA RUIZ" userId="S::paula.posada@uniminuto.edu::c1bc0e1e-d004-4b21-9d74-8a35d69a1bab" providerId="AD" clId="Web-{D4EAD2A6-9B6E-C282-57B4-EDBD3645F51A}" dt="2025-09-14T07:02:03.350" v="0" actId="20577"/>
          <ac:spMkLst>
            <pc:docMk/>
            <pc:sldMk cId="1954414217" sldId="302"/>
            <ac:spMk id="30" creationId="{49535F23-4D44-4E51-B1DC-B94F176D77BB}"/>
          </ac:spMkLst>
        </pc:spChg>
      </pc:sldChg>
      <pc:sldChg chg="modSp">
        <pc:chgData name="PAULA ANGELICA POSADA RUIZ" userId="S::paula.posada@uniminuto.edu::c1bc0e1e-d004-4b21-9d74-8a35d69a1bab" providerId="AD" clId="Web-{D4EAD2A6-9B6E-C282-57B4-EDBD3645F51A}" dt="2025-09-14T07:08:58.781" v="53" actId="20577"/>
        <pc:sldMkLst>
          <pc:docMk/>
          <pc:sldMk cId="2467304781" sldId="308"/>
        </pc:sldMkLst>
        <pc:spChg chg="mod">
          <ac:chgData name="PAULA ANGELICA POSADA RUIZ" userId="S::paula.posada@uniminuto.edu::c1bc0e1e-d004-4b21-9d74-8a35d69a1bab" providerId="AD" clId="Web-{D4EAD2A6-9B6E-C282-57B4-EDBD3645F51A}" dt="2025-09-14T07:08:58.781" v="53" actId="20577"/>
          <ac:spMkLst>
            <pc:docMk/>
            <pc:sldMk cId="2467304781" sldId="308"/>
            <ac:spMk id="8" creationId="{CFBA7F2C-908A-1849-8C88-EB9EF34397D2}"/>
          </ac:spMkLst>
        </pc:spChg>
      </pc:sldChg>
      <pc:sldChg chg="modSp">
        <pc:chgData name="PAULA ANGELICA POSADA RUIZ" userId="S::paula.posada@uniminuto.edu::c1bc0e1e-d004-4b21-9d74-8a35d69a1bab" providerId="AD" clId="Web-{D4EAD2A6-9B6E-C282-57B4-EDBD3645F51A}" dt="2025-09-14T07:04:40.838" v="7" actId="20577"/>
        <pc:sldMkLst>
          <pc:docMk/>
          <pc:sldMk cId="1121650978" sldId="318"/>
        </pc:sldMkLst>
      </pc:sldChg>
      <pc:sldChg chg="delSp modSp">
        <pc:chgData name="PAULA ANGELICA POSADA RUIZ" userId="S::paula.posada@uniminuto.edu::c1bc0e1e-d004-4b21-9d74-8a35d69a1bab" providerId="AD" clId="Web-{D4EAD2A6-9B6E-C282-57B4-EDBD3645F51A}" dt="2025-09-14T07:03:59.523" v="6"/>
        <pc:sldMkLst>
          <pc:docMk/>
          <pc:sldMk cId="1805118709" sldId="329"/>
        </pc:sldMkLst>
        <pc:graphicFrameChg chg="mod modGraphic">
          <ac:chgData name="PAULA ANGELICA POSADA RUIZ" userId="S::paula.posada@uniminuto.edu::c1bc0e1e-d004-4b21-9d74-8a35d69a1bab" providerId="AD" clId="Web-{D4EAD2A6-9B6E-C282-57B4-EDBD3645F51A}" dt="2025-09-14T07:03:59.523" v="6"/>
          <ac:graphicFrameMkLst>
            <pc:docMk/>
            <pc:sldMk cId="1805118709" sldId="329"/>
            <ac:graphicFrameMk id="2" creationId="{DD544626-2B88-EE7E-B505-F66131FB867C}"/>
          </ac:graphicFrameMkLst>
        </pc:graphicFrameChg>
        <pc:graphicFrameChg chg="mod">
          <ac:chgData name="PAULA ANGELICA POSADA RUIZ" userId="S::paula.posada@uniminuto.edu::c1bc0e1e-d004-4b21-9d74-8a35d69a1bab" providerId="AD" clId="Web-{D4EAD2A6-9B6E-C282-57B4-EDBD3645F51A}" dt="2025-09-14T07:03:50.570" v="3" actId="1076"/>
          <ac:graphicFrameMkLst>
            <pc:docMk/>
            <pc:sldMk cId="1805118709" sldId="329"/>
            <ac:graphicFrameMk id="10" creationId="{1144BDAA-E5B9-E4FA-BAD0-7506129B0A9F}"/>
          </ac:graphicFrameMkLst>
        </pc:graphicFrameChg>
      </pc:sldChg>
      <pc:sldChg chg="delSp modSp modCm">
        <pc:chgData name="PAULA ANGELICA POSADA RUIZ" userId="S::paula.posada@uniminuto.edu::c1bc0e1e-d004-4b21-9d74-8a35d69a1bab" providerId="AD" clId="Web-{D4EAD2A6-9B6E-C282-57B4-EDBD3645F51A}" dt="2025-09-14T07:14:06.978" v="147" actId="1076"/>
        <pc:sldMkLst>
          <pc:docMk/>
          <pc:sldMk cId="743929689" sldId="339"/>
        </pc:sldMkLst>
        <pc:spChg chg="mod">
          <ac:chgData name="PAULA ANGELICA POSADA RUIZ" userId="S::paula.posada@uniminuto.edu::c1bc0e1e-d004-4b21-9d74-8a35d69a1bab" providerId="AD" clId="Web-{D4EAD2A6-9B6E-C282-57B4-EDBD3645F51A}" dt="2025-09-14T07:14:06.978" v="147" actId="1076"/>
          <ac:spMkLst>
            <pc:docMk/>
            <pc:sldMk cId="743929689" sldId="339"/>
            <ac:spMk id="8" creationId="{4AB6336F-1CB8-99B6-4B6E-2712DF1D704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ULA ANGELICA POSADA RUIZ" userId="S::paula.posada@uniminuto.edu::c1bc0e1e-d004-4b21-9d74-8a35d69a1bab" providerId="AD" clId="Web-{D4EAD2A6-9B6E-C282-57B4-EDBD3645F51A}" dt="2025-09-14T07:13:50.243" v="143" actId="20577"/>
              <pc2:cmMkLst xmlns:pc2="http://schemas.microsoft.com/office/powerpoint/2019/9/main/command">
                <pc:docMk/>
                <pc:sldMk cId="743929689" sldId="339"/>
                <pc2:cmMk id="{825AD101-7E8A-47EF-9971-1F320BB76B9F}"/>
              </pc2:cmMkLst>
            </pc226:cmChg>
            <pc226:cmChg xmlns:pc226="http://schemas.microsoft.com/office/powerpoint/2022/06/main/command" chg="mod">
              <pc226:chgData name="PAULA ANGELICA POSADA RUIZ" userId="S::paula.posada@uniminuto.edu::c1bc0e1e-d004-4b21-9d74-8a35d69a1bab" providerId="AD" clId="Web-{D4EAD2A6-9B6E-C282-57B4-EDBD3645F51A}" dt="2025-09-14T07:13:50.243" v="143" actId="20577"/>
              <pc2:cmMkLst xmlns:pc2="http://schemas.microsoft.com/office/powerpoint/2019/9/main/command">
                <pc:docMk/>
                <pc:sldMk cId="743929689" sldId="339"/>
                <pc2:cmMk id="{D1B22227-A8C7-410F-843A-CB8B4836BD2A}"/>
              </pc2:cmMkLst>
            </pc226:cmChg>
          </p:ext>
        </pc:extLst>
      </pc:sldChg>
      <pc:sldChg chg="modSp">
        <pc:chgData name="PAULA ANGELICA POSADA RUIZ" userId="S::paula.posada@uniminuto.edu::c1bc0e1e-d004-4b21-9d74-8a35d69a1bab" providerId="AD" clId="Web-{D4EAD2A6-9B6E-C282-57B4-EDBD3645F51A}" dt="2025-09-14T07:15:58.918" v="152" actId="20577"/>
        <pc:sldMkLst>
          <pc:docMk/>
          <pc:sldMk cId="3408879960" sldId="342"/>
        </pc:sldMkLst>
        <pc:spChg chg="mod">
          <ac:chgData name="PAULA ANGELICA POSADA RUIZ" userId="S::paula.posada@uniminuto.edu::c1bc0e1e-d004-4b21-9d74-8a35d69a1bab" providerId="AD" clId="Web-{D4EAD2A6-9B6E-C282-57B4-EDBD3645F51A}" dt="2025-09-14T07:15:58.918" v="152" actId="20577"/>
          <ac:spMkLst>
            <pc:docMk/>
            <pc:sldMk cId="3408879960" sldId="342"/>
            <ac:spMk id="7" creationId="{D59E5170-5CD6-3273-A463-3AB2E65FCB05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E54ECC2F-1C20-189D-CC57-DD47C16997BB}"/>
    <pc:docChg chg="modSld">
      <pc:chgData name="IVONE GINETTE CARVAJAL CASTAÑO" userId="S::ivone.carvajal@uniminuto.edu::6f0b0386-3d0d-4c09-920c-550840778887" providerId="AD" clId="Web-{E54ECC2F-1C20-189D-CC57-DD47C16997BB}" dt="2025-09-09T04:07:58.162" v="7"/>
      <pc:docMkLst>
        <pc:docMk/>
      </pc:docMkLst>
      <pc:sldChg chg="modSp">
        <pc:chgData name="IVONE GINETTE CARVAJAL CASTAÑO" userId="S::ivone.carvajal@uniminuto.edu::6f0b0386-3d0d-4c09-920c-550840778887" providerId="AD" clId="Web-{E54ECC2F-1C20-189D-CC57-DD47C16997BB}" dt="2025-09-09T04:05:18.021" v="1" actId="20577"/>
        <pc:sldMkLst>
          <pc:docMk/>
          <pc:sldMk cId="4251674497" sldId="313"/>
        </pc:sldMkLst>
        <pc:spChg chg="mod">
          <ac:chgData name="IVONE GINETTE CARVAJAL CASTAÑO" userId="S::ivone.carvajal@uniminuto.edu::6f0b0386-3d0d-4c09-920c-550840778887" providerId="AD" clId="Web-{E54ECC2F-1C20-189D-CC57-DD47C16997BB}" dt="2025-09-09T04:05:18.021" v="1" actId="20577"/>
          <ac:spMkLst>
            <pc:docMk/>
            <pc:sldMk cId="4251674497" sldId="313"/>
            <ac:spMk id="5" creationId="{8F03021F-7944-751F-CFBD-CE0ABCCD3423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B126EE45-7D25-FB97-8B29-7E65C77C9B06}"/>
    <pc:docChg chg="modSld">
      <pc:chgData name="WENDY VANESA FONTALVO PEÑATE" userId="S::wendy.fontalvo.p@uniminuto.edu::f7a3c5d0-b13b-4d33-a676-a293da504660" providerId="AD" clId="Web-{B126EE45-7D25-FB97-8B29-7E65C77C9B06}" dt="2025-09-01T19:43:46.987" v="2" actId="20577"/>
      <pc:docMkLst>
        <pc:docMk/>
      </pc:docMkLst>
    </pc:docChg>
  </pc:docChgLst>
  <pc:docChgLst>
    <pc:chgData name="GINA CATALINA MALAVER PEREZ" userId="99b04ec6-3d77-4061-a7bd-63e001cc7658" providerId="ADAL" clId="{88880B5C-24B2-444E-857B-E24E2522D707}"/>
    <pc:docChg chg="undo custSel delSld modSld">
      <pc:chgData name="GINA CATALINA MALAVER PEREZ" userId="99b04ec6-3d77-4061-a7bd-63e001cc7658" providerId="ADAL" clId="{88880B5C-24B2-444E-857B-E24E2522D707}" dt="2025-09-17T17:26:50.417" v="1512" actId="1076"/>
      <pc:docMkLst>
        <pc:docMk/>
      </pc:docMkLst>
      <pc:sldChg chg="modSp mod">
        <pc:chgData name="GINA CATALINA MALAVER PEREZ" userId="99b04ec6-3d77-4061-a7bd-63e001cc7658" providerId="ADAL" clId="{88880B5C-24B2-444E-857B-E24E2522D707}" dt="2025-09-17T14:55:21.762" v="1502" actId="790"/>
        <pc:sldMkLst>
          <pc:docMk/>
          <pc:sldMk cId="602413028" sldId="257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602413028" sldId="257"/>
            <ac:spMk id="2" creationId="{33CB4799-4212-0078-D580-73F1A43C32DB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602413028" sldId="257"/>
            <ac:spMk id="3" creationId="{5F87AA4F-56D9-84F2-6ABD-895DF706072E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7T14:55:21.762" v="1502" actId="790"/>
        <pc:sldMkLst>
          <pc:docMk/>
          <pc:sldMk cId="1954414217" sldId="302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954414217" sldId="302"/>
            <ac:spMk id="3" creationId="{8D92C47D-2C30-962E-FFC6-4BD7C7BC11E5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954414217" sldId="302"/>
            <ac:spMk id="8" creationId="{2A88739F-01E1-0103-D3BA-A4379D07B94A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954414217" sldId="302"/>
            <ac:spMk id="31" creationId="{D2AC1E6D-A957-465A-87A0-3BD6AAFDFE82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954414217" sldId="302"/>
            <ac:spMk id="41" creationId="{8AF767E0-AF99-4008-804C-C8A7A85860EB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954414217" sldId="302"/>
            <ac:spMk id="72" creationId="{5630ABD0-474E-4BA2-8FDB-F3F0B850E5FB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954414217" sldId="302"/>
            <ac:spMk id="77" creationId="{C5D7EE48-4676-4CF6-877C-356EE6367145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954414217" sldId="302"/>
            <ac:spMk id="79" creationId="{031E7A87-4712-4CE2-AC84-3EEAAED82832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954414217" sldId="302"/>
            <ac:spMk id="81" creationId="{895CC25B-6BB5-44CE-BED6-65FAD473309D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954414217" sldId="302"/>
            <ac:spMk id="84" creationId="{00521810-2F63-42B2-B0D4-198C226085BE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954414217" sldId="302"/>
            <ac:spMk id="88" creationId="{C41E2706-E400-42C5-955B-B72A3D733CE3}"/>
          </ac:spMkLst>
        </pc:spChg>
      </pc:sldChg>
      <pc:sldChg chg="addSp delSp modSp mod">
        <pc:chgData name="GINA CATALINA MALAVER PEREZ" userId="99b04ec6-3d77-4061-a7bd-63e001cc7658" providerId="ADAL" clId="{88880B5C-24B2-444E-857B-E24E2522D707}" dt="2025-09-17T14:55:21.762" v="1502" actId="790"/>
        <pc:sldMkLst>
          <pc:docMk/>
          <pc:sldMk cId="2467304781" sldId="308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2467304781" sldId="308"/>
            <ac:spMk id="2" creationId="{C063F394-220E-1C83-CB20-74DB2888F7F6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2467304781" sldId="308"/>
            <ac:spMk id="3" creationId="{E24602D6-5D91-3D02-BCC9-24157F9F5B8F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2467304781" sldId="308"/>
            <ac:spMk id="5" creationId="{425E9F15-A80B-F49A-1F82-7A28AC1DD6A7}"/>
          </ac:spMkLst>
        </pc:spChg>
        <pc:spChg chg="add 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2467304781" sldId="308"/>
            <ac:spMk id="6" creationId="{14DC7252-5377-4EA9-8BEF-5AC379DA1272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2467304781" sldId="308"/>
            <ac:spMk id="8" creationId="{CFBA7F2C-908A-1849-8C88-EB9EF34397D2}"/>
          </ac:spMkLst>
        </pc:spChg>
        <pc:graphicFrameChg chg="mod modGraphic">
          <ac:chgData name="GINA CATALINA MALAVER PEREZ" userId="99b04ec6-3d77-4061-a7bd-63e001cc7658" providerId="ADAL" clId="{88880B5C-24B2-444E-857B-E24E2522D707}" dt="2025-09-17T14:55:21.762" v="1502" actId="790"/>
          <ac:graphicFrameMkLst>
            <pc:docMk/>
            <pc:sldMk cId="2467304781" sldId="308"/>
            <ac:graphicFrameMk id="7" creationId="{5B9E2206-1FB7-060B-8FEE-6A97B028E6FC}"/>
          </ac:graphicFrameMkLst>
        </pc:graphicFrameChg>
      </pc:sldChg>
      <pc:sldChg chg="modSp mod">
        <pc:chgData name="GINA CATALINA MALAVER PEREZ" userId="99b04ec6-3d77-4061-a7bd-63e001cc7658" providerId="ADAL" clId="{88880B5C-24B2-444E-857B-E24E2522D707}" dt="2025-09-17T14:55:21.762" v="1502" actId="790"/>
        <pc:sldMkLst>
          <pc:docMk/>
          <pc:sldMk cId="4251674497" sldId="313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4251674497" sldId="313"/>
            <ac:spMk id="5" creationId="{8F03021F-7944-751F-CFBD-CE0ABCCD3423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4251674497" sldId="313"/>
            <ac:spMk id="9" creationId="{38A9BEA1-5D37-10B9-2F72-44EEB6E2AEC0}"/>
          </ac:spMkLst>
        </pc:spChg>
        <pc:graphicFrameChg chg="modGraphic">
          <ac:chgData name="GINA CATALINA MALAVER PEREZ" userId="99b04ec6-3d77-4061-a7bd-63e001cc7658" providerId="ADAL" clId="{88880B5C-24B2-444E-857B-E24E2522D707}" dt="2025-09-17T14:55:21.762" v="1502" actId="790"/>
          <ac:graphicFrameMkLst>
            <pc:docMk/>
            <pc:sldMk cId="4251674497" sldId="313"/>
            <ac:graphicFrameMk id="2" creationId="{93544162-BB62-90FF-F9E6-E495B2305D9B}"/>
          </ac:graphicFrameMkLst>
        </pc:graphicFrameChg>
        <pc:graphicFrameChg chg="modGraphic">
          <ac:chgData name="GINA CATALINA MALAVER PEREZ" userId="99b04ec6-3d77-4061-a7bd-63e001cc7658" providerId="ADAL" clId="{88880B5C-24B2-444E-857B-E24E2522D707}" dt="2025-09-17T14:55:21.762" v="1502" actId="790"/>
          <ac:graphicFrameMkLst>
            <pc:docMk/>
            <pc:sldMk cId="4251674497" sldId="313"/>
            <ac:graphicFrameMk id="3" creationId="{5026C50F-61C6-B844-030E-352E40D2F43B}"/>
          </ac:graphicFrameMkLst>
        </pc:graphicFrameChg>
      </pc:sldChg>
      <pc:sldChg chg="modSp mod">
        <pc:chgData name="GINA CATALINA MALAVER PEREZ" userId="99b04ec6-3d77-4061-a7bd-63e001cc7658" providerId="ADAL" clId="{88880B5C-24B2-444E-857B-E24E2522D707}" dt="2025-09-17T14:55:21.762" v="1502" actId="790"/>
        <pc:sldMkLst>
          <pc:docMk/>
          <pc:sldMk cId="1121650978" sldId="318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121650978" sldId="318"/>
            <ac:spMk id="2" creationId="{C4E3229F-0F46-EF4F-04D1-E3E85156838C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7T14:55:21.762" v="1502" actId="790"/>
        <pc:sldMkLst>
          <pc:docMk/>
          <pc:sldMk cId="2044575081" sldId="319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2044575081" sldId="319"/>
            <ac:spMk id="2" creationId="{184C597C-F0C2-811F-76E0-8F2D21BBE2D6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2044575081" sldId="319"/>
            <ac:spMk id="3" creationId="{0AE767F9-030D-070E-C056-4560A7EA9C56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2044575081" sldId="319"/>
            <ac:spMk id="7" creationId="{6534B6A9-3FE7-94CF-59A2-A7C85D98589C}"/>
          </ac:spMkLst>
        </pc:spChg>
      </pc:sldChg>
      <pc:sldChg chg="delSp modSp mod">
        <pc:chgData name="GINA CATALINA MALAVER PEREZ" userId="99b04ec6-3d77-4061-a7bd-63e001cc7658" providerId="ADAL" clId="{88880B5C-24B2-444E-857B-E24E2522D707}" dt="2025-09-17T14:55:21.762" v="1502" actId="790"/>
        <pc:sldMkLst>
          <pc:docMk/>
          <pc:sldMk cId="1407983615" sldId="320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407983615" sldId="320"/>
            <ac:spMk id="3" creationId="{07023A93-E006-1EB4-BE3E-2F0490504457}"/>
          </ac:spMkLst>
        </pc:spChg>
        <pc:graphicFrameChg chg="mod modGraphic">
          <ac:chgData name="GINA CATALINA MALAVER PEREZ" userId="99b04ec6-3d77-4061-a7bd-63e001cc7658" providerId="ADAL" clId="{88880B5C-24B2-444E-857B-E24E2522D707}" dt="2025-09-17T14:55:21.762" v="1502" actId="790"/>
          <ac:graphicFrameMkLst>
            <pc:docMk/>
            <pc:sldMk cId="1407983615" sldId="320"/>
            <ac:graphicFrameMk id="2" creationId="{0DDE4A3A-F7C9-1484-2236-4CBDCA330D4E}"/>
          </ac:graphicFrameMkLst>
        </pc:graphicFrameChg>
        <pc:graphicFrameChg chg="mod modGraphic">
          <ac:chgData name="GINA CATALINA MALAVER PEREZ" userId="99b04ec6-3d77-4061-a7bd-63e001cc7658" providerId="ADAL" clId="{88880B5C-24B2-444E-857B-E24E2522D707}" dt="2025-09-17T14:55:21.762" v="1502" actId="790"/>
          <ac:graphicFrameMkLst>
            <pc:docMk/>
            <pc:sldMk cId="1407983615" sldId="320"/>
            <ac:graphicFrameMk id="6" creationId="{F5B342F2-7DC1-B860-5097-DEDDF723DCBE}"/>
          </ac:graphicFrameMkLst>
        </pc:graphicFrameChg>
      </pc:sldChg>
      <pc:sldChg chg="modSp mod">
        <pc:chgData name="GINA CATALINA MALAVER PEREZ" userId="99b04ec6-3d77-4061-a7bd-63e001cc7658" providerId="ADAL" clId="{88880B5C-24B2-444E-857B-E24E2522D707}" dt="2025-09-17T14:55:21.762" v="1502" actId="790"/>
        <pc:sldMkLst>
          <pc:docMk/>
          <pc:sldMk cId="1860336668" sldId="328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860336668" sldId="328"/>
            <ac:spMk id="6" creationId="{7AEA4BBC-430F-2C4B-9EFF-02CFFF5F41A3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860336668" sldId="328"/>
            <ac:spMk id="9" creationId="{E1FA64B4-7951-2D48-5377-2F639D66F9D0}"/>
          </ac:spMkLst>
        </pc:spChg>
        <pc:graphicFrameChg chg="modGraphic">
          <ac:chgData name="GINA CATALINA MALAVER PEREZ" userId="99b04ec6-3d77-4061-a7bd-63e001cc7658" providerId="ADAL" clId="{88880B5C-24B2-444E-857B-E24E2522D707}" dt="2025-09-17T14:55:21.762" v="1502" actId="790"/>
          <ac:graphicFrameMkLst>
            <pc:docMk/>
            <pc:sldMk cId="1860336668" sldId="328"/>
            <ac:graphicFrameMk id="2" creationId="{88156405-D51D-EEFD-3365-73D7522B47D5}"/>
          </ac:graphicFrameMkLst>
        </pc:graphicFrameChg>
        <pc:graphicFrameChg chg="modGraphic">
          <ac:chgData name="GINA CATALINA MALAVER PEREZ" userId="99b04ec6-3d77-4061-a7bd-63e001cc7658" providerId="ADAL" clId="{88880B5C-24B2-444E-857B-E24E2522D707}" dt="2025-09-17T14:55:21.762" v="1502" actId="790"/>
          <ac:graphicFrameMkLst>
            <pc:docMk/>
            <pc:sldMk cId="1860336668" sldId="328"/>
            <ac:graphicFrameMk id="10" creationId="{8C81534C-1D5D-E1EC-393F-50330273B2D9}"/>
          </ac:graphicFrameMkLst>
        </pc:graphicFrameChg>
      </pc:sldChg>
      <pc:sldChg chg="modSp mod">
        <pc:chgData name="GINA CATALINA MALAVER PEREZ" userId="99b04ec6-3d77-4061-a7bd-63e001cc7658" providerId="ADAL" clId="{88880B5C-24B2-444E-857B-E24E2522D707}" dt="2025-09-17T14:55:21.762" v="1502" actId="790"/>
        <pc:sldMkLst>
          <pc:docMk/>
          <pc:sldMk cId="1805118709" sldId="329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805118709" sldId="329"/>
            <ac:spMk id="9" creationId="{A6411ED7-3E01-17B4-298F-508BB533177B}"/>
          </ac:spMkLst>
        </pc:spChg>
        <pc:graphicFrameChg chg="mod modGraphic">
          <ac:chgData name="GINA CATALINA MALAVER PEREZ" userId="99b04ec6-3d77-4061-a7bd-63e001cc7658" providerId="ADAL" clId="{88880B5C-24B2-444E-857B-E24E2522D707}" dt="2025-09-17T14:55:21.762" v="1502" actId="790"/>
          <ac:graphicFrameMkLst>
            <pc:docMk/>
            <pc:sldMk cId="1805118709" sldId="329"/>
            <ac:graphicFrameMk id="2" creationId="{DD544626-2B88-EE7E-B505-F66131FB867C}"/>
          </ac:graphicFrameMkLst>
        </pc:graphicFrameChg>
        <pc:graphicFrameChg chg="modGraphic">
          <ac:chgData name="GINA CATALINA MALAVER PEREZ" userId="99b04ec6-3d77-4061-a7bd-63e001cc7658" providerId="ADAL" clId="{88880B5C-24B2-444E-857B-E24E2522D707}" dt="2025-09-17T14:55:21.762" v="1502" actId="790"/>
          <ac:graphicFrameMkLst>
            <pc:docMk/>
            <pc:sldMk cId="1805118709" sldId="329"/>
            <ac:graphicFrameMk id="10" creationId="{1144BDAA-E5B9-E4FA-BAD0-7506129B0A9F}"/>
          </ac:graphicFrameMkLst>
        </pc:graphicFrameChg>
      </pc:sldChg>
      <pc:sldChg chg="modSp mod">
        <pc:chgData name="GINA CATALINA MALAVER PEREZ" userId="99b04ec6-3d77-4061-a7bd-63e001cc7658" providerId="ADAL" clId="{88880B5C-24B2-444E-857B-E24E2522D707}" dt="2025-09-17T14:55:21.762" v="1502" actId="790"/>
        <pc:sldMkLst>
          <pc:docMk/>
          <pc:sldMk cId="1733143154" sldId="331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733143154" sldId="331"/>
            <ac:spMk id="3" creationId="{322CD75A-3393-B66E-BCC2-B8FF99B3D2B5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733143154" sldId="331"/>
            <ac:spMk id="9" creationId="{3C66729A-4D9A-001E-7D8F-CE7518754D9D}"/>
          </ac:spMkLst>
        </pc:spChg>
        <pc:graphicFrameChg chg="modGraphic">
          <ac:chgData name="GINA CATALINA MALAVER PEREZ" userId="99b04ec6-3d77-4061-a7bd-63e001cc7658" providerId="ADAL" clId="{88880B5C-24B2-444E-857B-E24E2522D707}" dt="2025-09-17T14:55:21.762" v="1502" actId="790"/>
          <ac:graphicFrameMkLst>
            <pc:docMk/>
            <pc:sldMk cId="1733143154" sldId="331"/>
            <ac:graphicFrameMk id="2" creationId="{C71C8F18-829C-6BC0-73A2-042F6BA985D0}"/>
          </ac:graphicFrameMkLst>
        </pc:graphicFrameChg>
        <pc:graphicFrameChg chg="modGraphic">
          <ac:chgData name="GINA CATALINA MALAVER PEREZ" userId="99b04ec6-3d77-4061-a7bd-63e001cc7658" providerId="ADAL" clId="{88880B5C-24B2-444E-857B-E24E2522D707}" dt="2025-09-17T14:55:21.762" v="1502" actId="790"/>
          <ac:graphicFrameMkLst>
            <pc:docMk/>
            <pc:sldMk cId="1733143154" sldId="331"/>
            <ac:graphicFrameMk id="10" creationId="{6DA35427-4D8F-9223-F105-A500DF27CCF4}"/>
          </ac:graphicFrameMkLst>
        </pc:graphicFrameChg>
      </pc:sldChg>
      <pc:sldChg chg="modSp mod">
        <pc:chgData name="GINA CATALINA MALAVER PEREZ" userId="99b04ec6-3d77-4061-a7bd-63e001cc7658" providerId="ADAL" clId="{88880B5C-24B2-444E-857B-E24E2522D707}" dt="2025-09-17T14:55:21.762" v="1502" actId="790"/>
        <pc:sldMkLst>
          <pc:docMk/>
          <pc:sldMk cId="126722310" sldId="332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26722310" sldId="332"/>
            <ac:spMk id="9" creationId="{94EBDF80-0170-8BB6-3671-F3EB2B96C0B0}"/>
          </ac:spMkLst>
        </pc:spChg>
        <pc:graphicFrameChg chg="modGraphic">
          <ac:chgData name="GINA CATALINA MALAVER PEREZ" userId="99b04ec6-3d77-4061-a7bd-63e001cc7658" providerId="ADAL" clId="{88880B5C-24B2-444E-857B-E24E2522D707}" dt="2025-09-17T14:55:21.762" v="1502" actId="790"/>
          <ac:graphicFrameMkLst>
            <pc:docMk/>
            <pc:sldMk cId="126722310" sldId="332"/>
            <ac:graphicFrameMk id="2" creationId="{ECBF3672-BB85-47EC-9B2C-9267F28160A4}"/>
          </ac:graphicFrameMkLst>
        </pc:graphicFrameChg>
        <pc:graphicFrameChg chg="modGraphic">
          <ac:chgData name="GINA CATALINA MALAVER PEREZ" userId="99b04ec6-3d77-4061-a7bd-63e001cc7658" providerId="ADAL" clId="{88880B5C-24B2-444E-857B-E24E2522D707}" dt="2025-09-17T14:55:21.762" v="1502" actId="790"/>
          <ac:graphicFrameMkLst>
            <pc:docMk/>
            <pc:sldMk cId="126722310" sldId="332"/>
            <ac:graphicFrameMk id="10" creationId="{0307605E-71DD-5EEE-FCB8-A8CC362D0230}"/>
          </ac:graphicFrameMkLst>
        </pc:graphicFrameChg>
      </pc:sldChg>
      <pc:sldChg chg="modSp mod">
        <pc:chgData name="GINA CATALINA MALAVER PEREZ" userId="99b04ec6-3d77-4061-a7bd-63e001cc7658" providerId="ADAL" clId="{88880B5C-24B2-444E-857B-E24E2522D707}" dt="2025-09-17T14:55:21.762" v="1502" actId="790"/>
        <pc:sldMkLst>
          <pc:docMk/>
          <pc:sldMk cId="2192271360" sldId="335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2192271360" sldId="335"/>
            <ac:spMk id="8" creationId="{D950A162-3B61-4B1C-2452-34A42490FD2E}"/>
          </ac:spMkLst>
        </pc:spChg>
        <pc:graphicFrameChg chg="modGraphic">
          <ac:chgData name="GINA CATALINA MALAVER PEREZ" userId="99b04ec6-3d77-4061-a7bd-63e001cc7658" providerId="ADAL" clId="{88880B5C-24B2-444E-857B-E24E2522D707}" dt="2025-09-17T14:55:21.762" v="1502" actId="790"/>
          <ac:graphicFrameMkLst>
            <pc:docMk/>
            <pc:sldMk cId="2192271360" sldId="335"/>
            <ac:graphicFrameMk id="3" creationId="{C4AED480-9AAD-506C-AC99-49AD4D9A65A4}"/>
          </ac:graphicFrameMkLst>
        </pc:graphicFrameChg>
        <pc:graphicFrameChg chg="modGraphic">
          <ac:chgData name="GINA CATALINA MALAVER PEREZ" userId="99b04ec6-3d77-4061-a7bd-63e001cc7658" providerId="ADAL" clId="{88880B5C-24B2-444E-857B-E24E2522D707}" dt="2025-09-17T14:55:21.762" v="1502" actId="790"/>
          <ac:graphicFrameMkLst>
            <pc:docMk/>
            <pc:sldMk cId="2192271360" sldId="335"/>
            <ac:graphicFrameMk id="5" creationId="{D3E477C6-DF34-6761-2065-AFE16D60314B}"/>
          </ac:graphicFrameMkLst>
        </pc:graphicFrameChg>
        <pc:graphicFrameChg chg="modGraphic">
          <ac:chgData name="GINA CATALINA MALAVER PEREZ" userId="99b04ec6-3d77-4061-a7bd-63e001cc7658" providerId="ADAL" clId="{88880B5C-24B2-444E-857B-E24E2522D707}" dt="2025-09-17T14:55:21.762" v="1502" actId="790"/>
          <ac:graphicFrameMkLst>
            <pc:docMk/>
            <pc:sldMk cId="2192271360" sldId="335"/>
            <ac:graphicFrameMk id="6" creationId="{8B7F6B18-D0C1-7BDA-3CC0-3CF18402088F}"/>
          </ac:graphicFrameMkLst>
        </pc:graphicFrameChg>
      </pc:sldChg>
      <pc:sldChg chg="modSp mod">
        <pc:chgData name="GINA CATALINA MALAVER PEREZ" userId="99b04ec6-3d77-4061-a7bd-63e001cc7658" providerId="ADAL" clId="{88880B5C-24B2-444E-857B-E24E2522D707}" dt="2025-09-17T14:55:21.762" v="1502" actId="790"/>
        <pc:sldMkLst>
          <pc:docMk/>
          <pc:sldMk cId="730381691" sldId="337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730381691" sldId="337"/>
            <ac:spMk id="9" creationId="{D4F85090-70AD-0BE7-81A3-4BE744BE3A8F}"/>
          </ac:spMkLst>
        </pc:spChg>
      </pc:sldChg>
      <pc:sldChg chg="addSp delSp modSp mod modCm">
        <pc:chgData name="GINA CATALINA MALAVER PEREZ" userId="99b04ec6-3d77-4061-a7bd-63e001cc7658" providerId="ADAL" clId="{88880B5C-24B2-444E-857B-E24E2522D707}" dt="2025-09-17T17:26:50.417" v="1512" actId="1076"/>
        <pc:sldMkLst>
          <pc:docMk/>
          <pc:sldMk cId="743929689" sldId="339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743929689" sldId="339"/>
            <ac:spMk id="4" creationId="{D8A6B225-55FE-B589-8C7B-082531192180}"/>
          </ac:spMkLst>
        </pc:spChg>
        <pc:spChg chg="mod">
          <ac:chgData name="GINA CATALINA MALAVER PEREZ" userId="99b04ec6-3d77-4061-a7bd-63e001cc7658" providerId="ADAL" clId="{88880B5C-24B2-444E-857B-E24E2522D707}" dt="2025-09-17T17:25:37.055" v="1507" actId="20577"/>
          <ac:spMkLst>
            <pc:docMk/>
            <pc:sldMk cId="743929689" sldId="339"/>
            <ac:spMk id="8" creationId="{4AB6336F-1CB8-99B6-4B6E-2712DF1D7042}"/>
          </ac:spMkLst>
        </pc:spChg>
        <pc:spChg chg="mod">
          <ac:chgData name="GINA CATALINA MALAVER PEREZ" userId="99b04ec6-3d77-4061-a7bd-63e001cc7658" providerId="ADAL" clId="{88880B5C-24B2-444E-857B-E24E2522D707}" dt="2025-09-17T17:26:45.106" v="1510" actId="1076"/>
          <ac:spMkLst>
            <pc:docMk/>
            <pc:sldMk cId="743929689" sldId="339"/>
            <ac:spMk id="9" creationId="{B8B56A9B-BF1D-F5B3-E9DF-54DA5938B0FC}"/>
          </ac:spMkLst>
        </pc:spChg>
        <pc:graphicFrameChg chg="mod modGraphic">
          <ac:chgData name="GINA CATALINA MALAVER PEREZ" userId="99b04ec6-3d77-4061-a7bd-63e001cc7658" providerId="ADAL" clId="{88880B5C-24B2-444E-857B-E24E2522D707}" dt="2025-09-17T17:25:46.891" v="1508" actId="1076"/>
          <ac:graphicFrameMkLst>
            <pc:docMk/>
            <pc:sldMk cId="743929689" sldId="339"/>
            <ac:graphicFrameMk id="10" creationId="{410F2636-6249-F034-8138-5FE63B0D0F12}"/>
          </ac:graphicFrameMkLst>
        </pc:graphicFrameChg>
        <pc:picChg chg="mod">
          <ac:chgData name="GINA CATALINA MALAVER PEREZ" userId="99b04ec6-3d77-4061-a7bd-63e001cc7658" providerId="ADAL" clId="{88880B5C-24B2-444E-857B-E24E2522D707}" dt="2025-09-17T17:26:50.417" v="1512" actId="1076"/>
          <ac:picMkLst>
            <pc:docMk/>
            <pc:sldMk cId="743929689" sldId="339"/>
            <ac:picMk id="7" creationId="{8704034E-95F5-D7E3-34F9-1A80144AFD4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NA CATALINA MALAVER PEREZ" userId="99b04ec6-3d77-4061-a7bd-63e001cc7658" providerId="ADAL" clId="{88880B5C-24B2-444E-857B-E24E2522D707}" dt="2025-09-17T17:25:37.055" v="1507" actId="20577"/>
              <pc2:cmMkLst xmlns:pc2="http://schemas.microsoft.com/office/powerpoint/2019/9/main/command">
                <pc:docMk/>
                <pc:sldMk cId="743929689" sldId="339"/>
                <pc2:cmMk id="{825AD101-7E8A-47EF-9971-1F320BB76B9F}"/>
              </pc2:cmMkLst>
            </pc226:cmChg>
            <pc226:cmChg xmlns:pc226="http://schemas.microsoft.com/office/powerpoint/2022/06/main/command" chg="mod">
              <pc226:chgData name="GINA CATALINA MALAVER PEREZ" userId="99b04ec6-3d77-4061-a7bd-63e001cc7658" providerId="ADAL" clId="{88880B5C-24B2-444E-857B-E24E2522D707}" dt="2025-09-17T17:25:37.055" v="1507" actId="20577"/>
              <pc2:cmMkLst xmlns:pc2="http://schemas.microsoft.com/office/powerpoint/2019/9/main/command">
                <pc:docMk/>
                <pc:sldMk cId="743929689" sldId="339"/>
                <pc2:cmMk id="{D1B22227-A8C7-410F-843A-CB8B4836BD2A}"/>
              </pc2:cmMkLst>
            </pc226:cmChg>
          </p:ext>
        </pc:extLst>
      </pc:sldChg>
      <pc:sldChg chg="modSp mod">
        <pc:chgData name="GINA CATALINA MALAVER PEREZ" userId="99b04ec6-3d77-4061-a7bd-63e001cc7658" providerId="ADAL" clId="{88880B5C-24B2-444E-857B-E24E2522D707}" dt="2025-09-17T14:55:21.762" v="1502" actId="790"/>
        <pc:sldMkLst>
          <pc:docMk/>
          <pc:sldMk cId="451190110" sldId="340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451190110" sldId="340"/>
            <ac:spMk id="3" creationId="{2858E97D-FBB3-ECDF-2E44-DEF7AF69F271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451190110" sldId="340"/>
            <ac:spMk id="5" creationId="{A01F30F9-4D75-F3BC-8810-28FBF2449307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451190110" sldId="340"/>
            <ac:spMk id="6" creationId="{EB54959C-E1A9-AB66-1CAD-D9B03AFF5C89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7T14:55:21.762" v="1502" actId="790"/>
        <pc:sldMkLst>
          <pc:docMk/>
          <pc:sldMk cId="3408879960" sldId="342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3408879960" sldId="342"/>
            <ac:spMk id="4" creationId="{9C7B3A5B-A73C-5C71-C295-AF5F529D4767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3408879960" sldId="342"/>
            <ac:spMk id="5" creationId="{4A80C464-06C2-184C-C2A3-156A9BEDD5D7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3408879960" sldId="342"/>
            <ac:spMk id="6" creationId="{1A0E31AC-F5F7-6C05-F869-4BDCFD0DC3E6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3408879960" sldId="342"/>
            <ac:spMk id="7" creationId="{D59E5170-5CD6-3273-A463-3AB2E65FCB05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3408879960" sldId="342"/>
            <ac:spMk id="9" creationId="{103D862B-8E24-27AB-5CE6-9FFB5C393586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3408879960" sldId="342"/>
            <ac:spMk id="10" creationId="{ADFE8BAE-12F3-091F-E7CD-446091E62971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3408879960" sldId="342"/>
            <ac:spMk id="12" creationId="{3FD46F21-D0C0-062C-4006-9560F52BDB41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7T14:55:21.762" v="1502" actId="790"/>
        <pc:sldMkLst>
          <pc:docMk/>
          <pc:sldMk cId="1794724281" sldId="343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794724281" sldId="343"/>
            <ac:spMk id="3" creationId="{C9369F8C-3E07-131D-8D19-97986DB218F5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794724281" sldId="343"/>
            <ac:spMk id="4" creationId="{5FE8E7E8-FA8E-F597-DAD8-366AC011D89F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794724281" sldId="343"/>
            <ac:spMk id="14" creationId="{F4547212-AB02-28CF-FD96-8269B2B5E1D1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794724281" sldId="343"/>
            <ac:spMk id="15" creationId="{A81FC71B-E545-88B8-A50F-8292277A25A4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794724281" sldId="343"/>
            <ac:spMk id="16" creationId="{CA79E8F3-95E4-8D32-015E-19279E7BE9DB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794724281" sldId="343"/>
            <ac:spMk id="21" creationId="{795B8797-FF09-862A-B3BE-F8B2F8E67070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794724281" sldId="343"/>
            <ac:spMk id="27" creationId="{9D8F0C7D-8F2D-B606-109A-EB23CE1E7067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794724281" sldId="343"/>
            <ac:spMk id="34" creationId="{B672ACB1-9B4D-E953-8C67-BFDF32BE7AC9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794724281" sldId="343"/>
            <ac:spMk id="36" creationId="{9DA0FF2A-31A4-E4BA-3F05-DA31A18B2C7C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794724281" sldId="343"/>
            <ac:spMk id="40" creationId="{7EDE0875-4D72-7149-B881-6F08ED196E9C}"/>
          </ac:spMkLst>
        </pc:spChg>
      </pc:sldChg>
      <pc:sldChg chg="modSp mod">
        <pc:chgData name="GINA CATALINA MALAVER PEREZ" userId="99b04ec6-3d77-4061-a7bd-63e001cc7658" providerId="ADAL" clId="{88880B5C-24B2-444E-857B-E24E2522D707}" dt="2025-09-17T14:55:21.762" v="1502" actId="790"/>
        <pc:sldMkLst>
          <pc:docMk/>
          <pc:sldMk cId="1843822881" sldId="344"/>
        </pc:sldMkLst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843822881" sldId="344"/>
            <ac:spMk id="3" creationId="{D6EC7E7A-B92B-4373-B57D-B1DB91ED6FB1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843822881" sldId="344"/>
            <ac:spMk id="4" creationId="{4C81E219-FCD6-B746-F617-573CF863292A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843822881" sldId="344"/>
            <ac:spMk id="5" creationId="{0B4A130D-F1EC-424F-8F18-E96042B872AF}"/>
          </ac:spMkLst>
        </pc:spChg>
        <pc:spChg chg="mod">
          <ac:chgData name="GINA CATALINA MALAVER PEREZ" userId="99b04ec6-3d77-4061-a7bd-63e001cc7658" providerId="ADAL" clId="{88880B5C-24B2-444E-857B-E24E2522D707}" dt="2025-09-17T14:55:21.762" v="1502" actId="790"/>
          <ac:spMkLst>
            <pc:docMk/>
            <pc:sldMk cId="1843822881" sldId="344"/>
            <ac:spMk id="6" creationId="{DBDCDF78-3082-46DC-BBF8-57E6E5BFD935}"/>
          </ac:spMkLst>
        </pc:spChg>
        <pc:graphicFrameChg chg="modGraphic">
          <ac:chgData name="GINA CATALINA MALAVER PEREZ" userId="99b04ec6-3d77-4061-a7bd-63e001cc7658" providerId="ADAL" clId="{88880B5C-24B2-444E-857B-E24E2522D707}" dt="2025-09-17T14:55:21.762" v="1502" actId="790"/>
          <ac:graphicFrameMkLst>
            <pc:docMk/>
            <pc:sldMk cId="1843822881" sldId="344"/>
            <ac:graphicFrameMk id="2" creationId="{C11E0564-1AB6-4428-9869-8F575A085B6C}"/>
          </ac:graphicFrameMkLst>
        </pc:graphicFrameChg>
      </pc:sldChg>
    </pc:docChg>
  </pc:docChgLst>
  <pc:docChgLst>
    <pc:chgData name="GINA CATALINA MALAVER PEREZ" userId="99b04ec6-3d77-4061-a7bd-63e001cc7658" providerId="ADAL" clId="{0DE07C7A-D152-428D-9AA3-CC8ABCA8715D}"/>
    <pc:docChg chg="undo redo custSel modSld sldOrd">
      <pc:chgData name="GINA CATALINA MALAVER PEREZ" userId="99b04ec6-3d77-4061-a7bd-63e001cc7658" providerId="ADAL" clId="{0DE07C7A-D152-428D-9AA3-CC8ABCA8715D}" dt="2025-09-16T22:36:11.071" v="49" actId="404"/>
      <pc:docMkLst>
        <pc:docMk/>
      </pc:docMkLst>
      <pc:sldChg chg="ord">
        <pc:chgData name="GINA CATALINA MALAVER PEREZ" userId="99b04ec6-3d77-4061-a7bd-63e001cc7658" providerId="ADAL" clId="{0DE07C7A-D152-428D-9AA3-CC8ABCA8715D}" dt="2025-09-16T22:17:18.219" v="3"/>
        <pc:sldMkLst>
          <pc:docMk/>
          <pc:sldMk cId="2467304781" sldId="308"/>
        </pc:sldMkLst>
      </pc:sldChg>
      <pc:sldChg chg="modSp mod">
        <pc:chgData name="GINA CATALINA MALAVER PEREZ" userId="99b04ec6-3d77-4061-a7bd-63e001cc7658" providerId="ADAL" clId="{0DE07C7A-D152-428D-9AA3-CC8ABCA8715D}" dt="2025-09-16T22:36:11.071" v="49" actId="404"/>
        <pc:sldMkLst>
          <pc:docMk/>
          <pc:sldMk cId="1407983615" sldId="320"/>
        </pc:sldMkLst>
        <pc:graphicFrameChg chg="mod modGraphic">
          <ac:chgData name="GINA CATALINA MALAVER PEREZ" userId="99b04ec6-3d77-4061-a7bd-63e001cc7658" providerId="ADAL" clId="{0DE07C7A-D152-428D-9AA3-CC8ABCA8715D}" dt="2025-09-16T22:34:56.651" v="44" actId="14100"/>
          <ac:graphicFrameMkLst>
            <pc:docMk/>
            <pc:sldMk cId="1407983615" sldId="320"/>
            <ac:graphicFrameMk id="2" creationId="{0DDE4A3A-F7C9-1484-2236-4CBDCA330D4E}"/>
          </ac:graphicFrameMkLst>
        </pc:graphicFrameChg>
        <pc:graphicFrameChg chg="mod modGraphic">
          <ac:chgData name="GINA CATALINA MALAVER PEREZ" userId="99b04ec6-3d77-4061-a7bd-63e001cc7658" providerId="ADAL" clId="{0DE07C7A-D152-428D-9AA3-CC8ABCA8715D}" dt="2025-09-16T22:36:11.071" v="49" actId="404"/>
          <ac:graphicFrameMkLst>
            <pc:docMk/>
            <pc:sldMk cId="1407983615" sldId="320"/>
            <ac:graphicFrameMk id="6" creationId="{F5B342F2-7DC1-B860-5097-DEDDF723DCBE}"/>
          </ac:graphicFrameMkLst>
        </pc:graphicFrameChg>
      </pc:sldChg>
    </pc:docChg>
  </pc:docChgLst>
  <pc:docChgLst>
    <pc:chgData name="DIANA DEL PILAR RAMIREZ ACOSTA" userId="S::diana.ramirez.ac@uniminuto.edu::7c8ee35b-8153-4181-8741-18f2e2a668b2" providerId="AD" clId="Web-{4E6AF8F8-0ACD-4DFA-0A12-C1CF53A245C7}"/>
    <pc:docChg chg="mod delSld modSld sldOrd">
      <pc:chgData name="DIANA DEL PILAR RAMIREZ ACOSTA" userId="S::diana.ramirez.ac@uniminuto.edu::7c8ee35b-8153-4181-8741-18f2e2a668b2" providerId="AD" clId="Web-{4E6AF8F8-0ACD-4DFA-0A12-C1CF53A245C7}" dt="2025-09-12T20:27:32.373" v="173" actId="1076"/>
      <pc:docMkLst>
        <pc:docMk/>
      </pc:docMkLst>
      <pc:sldChg chg="addSp modSp">
        <pc:chgData name="DIANA DEL PILAR RAMIREZ ACOSTA" userId="S::diana.ramirez.ac@uniminuto.edu::7c8ee35b-8153-4181-8741-18f2e2a668b2" providerId="AD" clId="Web-{4E6AF8F8-0ACD-4DFA-0A12-C1CF53A245C7}" dt="2025-09-12T20:27:32.373" v="173" actId="1076"/>
        <pc:sldMkLst>
          <pc:docMk/>
          <pc:sldMk cId="2467304781" sldId="308"/>
        </pc:sldMkLst>
        <pc:spChg chg="mod">
          <ac:chgData name="DIANA DEL PILAR RAMIREZ ACOSTA" userId="S::diana.ramirez.ac@uniminuto.edu::7c8ee35b-8153-4181-8741-18f2e2a668b2" providerId="AD" clId="Web-{4E6AF8F8-0ACD-4DFA-0A12-C1CF53A245C7}" dt="2025-09-12T20:18:48.462" v="86" actId="1076"/>
          <ac:spMkLst>
            <pc:docMk/>
            <pc:sldMk cId="2467304781" sldId="308"/>
            <ac:spMk id="2" creationId="{C063F394-220E-1C83-CB20-74DB2888F7F6}"/>
          </ac:spMkLst>
        </pc:spChg>
        <pc:spChg chg="add mod">
          <ac:chgData name="DIANA DEL PILAR RAMIREZ ACOSTA" userId="S::diana.ramirez.ac@uniminuto.edu::7c8ee35b-8153-4181-8741-18f2e2a668b2" providerId="AD" clId="Web-{4E6AF8F8-0ACD-4DFA-0A12-C1CF53A245C7}" dt="2025-09-12T20:18:42.634" v="85" actId="14100"/>
          <ac:spMkLst>
            <pc:docMk/>
            <pc:sldMk cId="2467304781" sldId="308"/>
            <ac:spMk id="5" creationId="{425E9F15-A80B-F49A-1F82-7A28AC1DD6A7}"/>
          </ac:spMkLst>
        </pc:spChg>
        <pc:spChg chg="add mod">
          <ac:chgData name="DIANA DEL PILAR RAMIREZ ACOSTA" userId="S::diana.ramirez.ac@uniminuto.edu::7c8ee35b-8153-4181-8741-18f2e2a668b2" providerId="AD" clId="Web-{4E6AF8F8-0ACD-4DFA-0A12-C1CF53A245C7}" dt="2025-09-12T20:27:25.606" v="172" actId="1076"/>
          <ac:spMkLst>
            <pc:docMk/>
            <pc:sldMk cId="2467304781" sldId="308"/>
            <ac:spMk id="8" creationId="{CFBA7F2C-908A-1849-8C88-EB9EF34397D2}"/>
          </ac:spMkLst>
        </pc:spChg>
        <pc:graphicFrameChg chg="add mod modGraphic">
          <ac:chgData name="DIANA DEL PILAR RAMIREZ ACOSTA" userId="S::diana.ramirez.ac@uniminuto.edu::7c8ee35b-8153-4181-8741-18f2e2a668b2" providerId="AD" clId="Web-{4E6AF8F8-0ACD-4DFA-0A12-C1CF53A245C7}" dt="2025-09-12T20:27:32.373" v="173" actId="1076"/>
          <ac:graphicFrameMkLst>
            <pc:docMk/>
            <pc:sldMk cId="2467304781" sldId="308"/>
            <ac:graphicFrameMk id="7" creationId="{5B9E2206-1FB7-060B-8FEE-6A97B028E6FC}"/>
          </ac:graphicFrameMkLst>
        </pc:graphicFrameChg>
      </pc:sldChg>
    </pc:docChg>
  </pc:docChgLst>
  <pc:docChgLst>
    <pc:chgData name="IVONE GINETTE CARVAJAL CASTAÑO" userId="S::ivone.carvajal@uniminuto.edu::6f0b0386-3d0d-4c09-920c-550840778887" providerId="AD" clId="Web-{ED67639D-0610-DE55-7FF6-8E3FC1758222}"/>
    <pc:docChg chg="modSld">
      <pc:chgData name="IVONE GINETTE CARVAJAL CASTAÑO" userId="S::ivone.carvajal@uniminuto.edu::6f0b0386-3d0d-4c09-920c-550840778887" providerId="AD" clId="Web-{ED67639D-0610-DE55-7FF6-8E3FC1758222}" dt="2025-09-09T20:11:05.703" v="16" actId="20577"/>
      <pc:docMkLst>
        <pc:docMk/>
      </pc:docMkLst>
      <pc:sldChg chg="modSp">
        <pc:chgData name="IVONE GINETTE CARVAJAL CASTAÑO" userId="S::ivone.carvajal@uniminuto.edu::6f0b0386-3d0d-4c09-920c-550840778887" providerId="AD" clId="Web-{ED67639D-0610-DE55-7FF6-8E3FC1758222}" dt="2025-09-09T20:11:05.703" v="16" actId="20577"/>
        <pc:sldMkLst>
          <pc:docMk/>
          <pc:sldMk cId="3408879960" sldId="342"/>
        </pc:sldMkLst>
        <pc:spChg chg="mod">
          <ac:chgData name="IVONE GINETTE CARVAJAL CASTAÑO" userId="S::ivone.carvajal@uniminuto.edu::6f0b0386-3d0d-4c09-920c-550840778887" providerId="AD" clId="Web-{ED67639D-0610-DE55-7FF6-8E3FC1758222}" dt="2025-09-09T20:11:05.703" v="16" actId="20577"/>
          <ac:spMkLst>
            <pc:docMk/>
            <pc:sldMk cId="3408879960" sldId="342"/>
            <ac:spMk id="12" creationId="{3FD46F21-D0C0-062C-4006-9560F52BDB41}"/>
          </ac:spMkLst>
        </pc:spChg>
      </pc:sldChg>
    </pc:docChg>
  </pc:docChgLst>
  <pc:docChgLst>
    <pc:chgData name="Usuario invitado" userId="S::urn:spo:tenantanon#b1ba85eb-a253-4467-9ee8-d4f8ed4df300::" providerId="AD" clId="Web-{3D0C9C68-8AD3-0BDA-170D-1552745F8F67}"/>
    <pc:docChg chg="mod modSld">
      <pc:chgData name="Usuario invitado" userId="S::urn:spo:tenantanon#b1ba85eb-a253-4467-9ee8-d4f8ed4df300::" providerId="AD" clId="Web-{3D0C9C68-8AD3-0BDA-170D-1552745F8F67}" dt="2025-09-10T16:01:08.572" v="196"/>
      <pc:docMkLst>
        <pc:docMk/>
      </pc:docMkLst>
      <pc:sldChg chg="modSp">
        <pc:chgData name="Usuario invitado" userId="S::urn:spo:tenantanon#b1ba85eb-a253-4467-9ee8-d4f8ed4df300::" providerId="AD" clId="Web-{3D0C9C68-8AD3-0BDA-170D-1552745F8F67}" dt="2025-09-10T14:43:30.230" v="45" actId="14100"/>
        <pc:sldMkLst>
          <pc:docMk/>
          <pc:sldMk cId="1954414217" sldId="302"/>
        </pc:sldMkLst>
        <pc:spChg chg="mod">
          <ac:chgData name="Usuario invitado" userId="S::urn:spo:tenantanon#b1ba85eb-a253-4467-9ee8-d4f8ed4df300::" providerId="AD" clId="Web-{3D0C9C68-8AD3-0BDA-170D-1552745F8F67}" dt="2025-09-10T14:41:16.666" v="29" actId="14100"/>
          <ac:spMkLst>
            <pc:docMk/>
            <pc:sldMk cId="1954414217" sldId="302"/>
            <ac:spMk id="6" creationId="{26CC03A2-F0C6-8DCE-AE62-C78E2C6CE45E}"/>
          </ac:spMkLst>
        </pc:spChg>
        <pc:spChg chg="mod">
          <ac:chgData name="Usuario invitado" userId="S::urn:spo:tenantanon#b1ba85eb-a253-4467-9ee8-d4f8ed4df300::" providerId="AD" clId="Web-{3D0C9C68-8AD3-0BDA-170D-1552745F8F67}" dt="2025-09-10T14:37:40.678" v="0" actId="14100"/>
          <ac:spMkLst>
            <pc:docMk/>
            <pc:sldMk cId="1954414217" sldId="302"/>
            <ac:spMk id="8" creationId="{2A88739F-01E1-0103-D3BA-A4379D07B94A}"/>
          </ac:spMkLst>
        </pc:spChg>
        <pc:spChg chg="mod">
          <ac:chgData name="Usuario invitado" userId="S::urn:spo:tenantanon#b1ba85eb-a253-4467-9ee8-d4f8ed4df300::" providerId="AD" clId="Web-{3D0C9C68-8AD3-0BDA-170D-1552745F8F67}" dt="2025-09-10T14:43:30.230" v="45" actId="14100"/>
          <ac:spMkLst>
            <pc:docMk/>
            <pc:sldMk cId="1954414217" sldId="302"/>
            <ac:spMk id="11" creationId="{0808C986-9AEB-0FD7-A77E-59A123FA3E24}"/>
          </ac:spMkLst>
        </pc:spChg>
        <pc:spChg chg="mod">
          <ac:chgData name="Usuario invitado" userId="S::urn:spo:tenantanon#b1ba85eb-a253-4467-9ee8-d4f8ed4df300::" providerId="AD" clId="Web-{3D0C9C68-8AD3-0BDA-170D-1552745F8F67}" dt="2025-09-10T14:43:20.995" v="44" actId="1076"/>
          <ac:spMkLst>
            <pc:docMk/>
            <pc:sldMk cId="1954414217" sldId="302"/>
            <ac:spMk id="23" creationId="{35121D9C-EDE1-4EC7-B565-08FA6077E0DE}"/>
          </ac:spMkLst>
        </pc:spChg>
        <pc:spChg chg="mod">
          <ac:chgData name="Usuario invitado" userId="S::urn:spo:tenantanon#b1ba85eb-a253-4467-9ee8-d4f8ed4df300::" providerId="AD" clId="Web-{3D0C9C68-8AD3-0BDA-170D-1552745F8F67}" dt="2025-09-10T14:41:24.651" v="30" actId="14100"/>
          <ac:spMkLst>
            <pc:docMk/>
            <pc:sldMk cId="1954414217" sldId="302"/>
            <ac:spMk id="24" creationId="{575831DC-B8AC-4FE4-AC78-4AF1E0D9FEA7}"/>
          </ac:spMkLst>
        </pc:spChg>
        <pc:spChg chg="mod">
          <ac:chgData name="Usuario invitado" userId="S::urn:spo:tenantanon#b1ba85eb-a253-4467-9ee8-d4f8ed4df300::" providerId="AD" clId="Web-{3D0C9C68-8AD3-0BDA-170D-1552745F8F67}" dt="2025-09-10T14:39:26.321" v="9" actId="14100"/>
          <ac:spMkLst>
            <pc:docMk/>
            <pc:sldMk cId="1954414217" sldId="302"/>
            <ac:spMk id="30" creationId="{49535F23-4D44-4E51-B1DC-B94F176D77BB}"/>
          </ac:spMkLst>
        </pc:spChg>
        <pc:spChg chg="mod">
          <ac:chgData name="Usuario invitado" userId="S::urn:spo:tenantanon#b1ba85eb-a253-4467-9ee8-d4f8ed4df300::" providerId="AD" clId="Web-{3D0C9C68-8AD3-0BDA-170D-1552745F8F67}" dt="2025-09-10T14:42:53.195" v="42" actId="14100"/>
          <ac:spMkLst>
            <pc:docMk/>
            <pc:sldMk cId="1954414217" sldId="302"/>
            <ac:spMk id="33" creationId="{2DC0DDC0-C91E-4F40-BB30-7B9F1EB737B8}"/>
          </ac:spMkLst>
        </pc:spChg>
        <pc:spChg chg="mod">
          <ac:chgData name="Usuario invitado" userId="S::urn:spo:tenantanon#b1ba85eb-a253-4467-9ee8-d4f8ed4df300::" providerId="AD" clId="Web-{3D0C9C68-8AD3-0BDA-170D-1552745F8F67}" dt="2025-09-10T14:39:35.024" v="11" actId="14100"/>
          <ac:spMkLst>
            <pc:docMk/>
            <pc:sldMk cId="1954414217" sldId="302"/>
            <ac:spMk id="35" creationId="{0FA08937-BE53-45F7-ACAF-9D3218EB38AB}"/>
          </ac:spMkLst>
        </pc:spChg>
        <pc:spChg chg="mod">
          <ac:chgData name="Usuario invitado" userId="S::urn:spo:tenantanon#b1ba85eb-a253-4467-9ee8-d4f8ed4df300::" providerId="AD" clId="Web-{3D0C9C68-8AD3-0BDA-170D-1552745F8F67}" dt="2025-09-10T14:41:36.856" v="31" actId="14100"/>
          <ac:spMkLst>
            <pc:docMk/>
            <pc:sldMk cId="1954414217" sldId="302"/>
            <ac:spMk id="37" creationId="{3DDBA689-8FCE-4291-A54A-B56334F6E4BC}"/>
          </ac:spMkLst>
        </pc:spChg>
        <pc:spChg chg="mod">
          <ac:chgData name="Usuario invitado" userId="S::urn:spo:tenantanon#b1ba85eb-a253-4467-9ee8-d4f8ed4df300::" providerId="AD" clId="Web-{3D0C9C68-8AD3-0BDA-170D-1552745F8F67}" dt="2025-09-10T14:42:59.414" v="43" actId="14100"/>
          <ac:spMkLst>
            <pc:docMk/>
            <pc:sldMk cId="1954414217" sldId="302"/>
            <ac:spMk id="56" creationId="{9E1B20FD-A7D1-4710-8857-76D71755FC42}"/>
          </ac:spMkLst>
        </pc:spChg>
        <pc:grpChg chg="mod">
          <ac:chgData name="Usuario invitado" userId="S::urn:spo:tenantanon#b1ba85eb-a253-4467-9ee8-d4f8ed4df300::" providerId="AD" clId="Web-{3D0C9C68-8AD3-0BDA-170D-1552745F8F67}" dt="2025-09-10T14:40:50.713" v="25" actId="14100"/>
          <ac:grpSpMkLst>
            <pc:docMk/>
            <pc:sldMk cId="1954414217" sldId="302"/>
            <ac:grpSpMk id="78" creationId="{633ED92F-7522-4F92-AF34-989AEAFA3C18}"/>
          </ac:grpSpMkLst>
        </pc:grpChg>
        <pc:grpChg chg="mod">
          <ac:chgData name="Usuario invitado" userId="S::urn:spo:tenantanon#b1ba85eb-a253-4467-9ee8-d4f8ed4df300::" providerId="AD" clId="Web-{3D0C9C68-8AD3-0BDA-170D-1552745F8F67}" dt="2025-09-10T14:38:49.242" v="8" actId="1076"/>
          <ac:grpSpMkLst>
            <pc:docMk/>
            <pc:sldMk cId="1954414217" sldId="302"/>
            <ac:grpSpMk id="80" creationId="{910CB648-D7B7-470C-A605-F295C4CC407A}"/>
          </ac:grpSpMkLst>
        </pc:grpChg>
        <pc:grpChg chg="mod">
          <ac:chgData name="Usuario invitado" userId="S::urn:spo:tenantanon#b1ba85eb-a253-4467-9ee8-d4f8ed4df300::" providerId="AD" clId="Web-{3D0C9C68-8AD3-0BDA-170D-1552745F8F67}" dt="2025-09-10T14:37:55.038" v="3" actId="1076"/>
          <ac:grpSpMkLst>
            <pc:docMk/>
            <pc:sldMk cId="1954414217" sldId="302"/>
            <ac:grpSpMk id="82" creationId="{22CD5AF9-762C-48DB-8062-B669A5C6251F}"/>
          </ac:grpSpMkLst>
        </pc:grpChg>
        <pc:picChg chg="mod">
          <ac:chgData name="Usuario invitado" userId="S::urn:spo:tenantanon#b1ba85eb-a253-4467-9ee8-d4f8ed4df300::" providerId="AD" clId="Web-{3D0C9C68-8AD3-0BDA-170D-1552745F8F67}" dt="2025-09-10T14:40:18.322" v="18" actId="1076"/>
          <ac:picMkLst>
            <pc:docMk/>
            <pc:sldMk cId="1954414217" sldId="302"/>
            <ac:picMk id="10" creationId="{D902C7D0-DE3B-4EC4-8660-F819A086097F}"/>
          </ac:picMkLst>
        </pc:picChg>
        <pc:picChg chg="mod">
          <ac:chgData name="Usuario invitado" userId="S::urn:spo:tenantanon#b1ba85eb-a253-4467-9ee8-d4f8ed4df300::" providerId="AD" clId="Web-{3D0C9C68-8AD3-0BDA-170D-1552745F8F67}" dt="2025-09-10T14:40:23.087" v="19" actId="1076"/>
          <ac:picMkLst>
            <pc:docMk/>
            <pc:sldMk cId="1954414217" sldId="302"/>
            <ac:picMk id="14" creationId="{C39D1045-CD98-4320-BE75-3A992E70C6F6}"/>
          </ac:picMkLst>
        </pc:picChg>
        <pc:picChg chg="mod">
          <ac:chgData name="Usuario invitado" userId="S::urn:spo:tenantanon#b1ba85eb-a253-4467-9ee8-d4f8ed4df300::" providerId="AD" clId="Web-{3D0C9C68-8AD3-0BDA-170D-1552745F8F67}" dt="2025-09-10T14:41:03.635" v="26" actId="1076"/>
          <ac:picMkLst>
            <pc:docMk/>
            <pc:sldMk cId="1954414217" sldId="302"/>
            <ac:picMk id="17" creationId="{C86080C4-6E55-4EB2-80B6-DD022A3D2123}"/>
          </ac:picMkLst>
        </pc:picChg>
        <pc:picChg chg="mod">
          <ac:chgData name="Usuario invitado" userId="S::urn:spo:tenantanon#b1ba85eb-a253-4467-9ee8-d4f8ed4df300::" providerId="AD" clId="Web-{3D0C9C68-8AD3-0BDA-170D-1552745F8F67}" dt="2025-09-10T14:40:37.338" v="23" actId="1076"/>
          <ac:picMkLst>
            <pc:docMk/>
            <pc:sldMk cId="1954414217" sldId="302"/>
            <ac:picMk id="49" creationId="{DEE49739-C4DD-4445-A709-372B4377DBAE}"/>
          </ac:picMkLst>
        </pc:picChg>
        <pc:picChg chg="mod">
          <ac:chgData name="Usuario invitado" userId="S::urn:spo:tenantanon#b1ba85eb-a253-4467-9ee8-d4f8ed4df300::" providerId="AD" clId="Web-{3D0C9C68-8AD3-0BDA-170D-1552745F8F67}" dt="2025-09-10T14:42:15.956" v="37" actId="1076"/>
          <ac:picMkLst>
            <pc:docMk/>
            <pc:sldMk cId="1954414217" sldId="302"/>
            <ac:picMk id="51" creationId="{87EEF36F-335D-483D-840B-18CC2A14B6A6}"/>
          </ac:picMkLst>
        </pc:picChg>
        <pc:picChg chg="mod">
          <ac:chgData name="Usuario invitado" userId="S::urn:spo:tenantanon#b1ba85eb-a253-4467-9ee8-d4f8ed4df300::" providerId="AD" clId="Web-{3D0C9C68-8AD3-0BDA-170D-1552745F8F67}" dt="2025-09-10T14:40:43.181" v="24" actId="1076"/>
          <ac:picMkLst>
            <pc:docMk/>
            <pc:sldMk cId="1954414217" sldId="302"/>
            <ac:picMk id="53" creationId="{612B5250-2D05-4D0D-A7B9-0E026BF7F476}"/>
          </ac:picMkLst>
        </pc:picChg>
        <pc:picChg chg="mod">
          <ac:chgData name="Usuario invitado" userId="S::urn:spo:tenantanon#b1ba85eb-a253-4467-9ee8-d4f8ed4df300::" providerId="AD" clId="Web-{3D0C9C68-8AD3-0BDA-170D-1552745F8F67}" dt="2025-09-10T14:42:40.053" v="41" actId="1076"/>
          <ac:picMkLst>
            <pc:docMk/>
            <pc:sldMk cId="1954414217" sldId="302"/>
            <ac:picMk id="55" creationId="{EC791754-5314-4D64-A910-BF2C8529F7EC}"/>
          </ac:picMkLst>
        </pc:picChg>
      </pc:sldChg>
      <pc:sldChg chg="modSp">
        <pc:chgData name="Usuario invitado" userId="S::urn:spo:tenantanon#b1ba85eb-a253-4467-9ee8-d4f8ed4df300::" providerId="AD" clId="Web-{3D0C9C68-8AD3-0BDA-170D-1552745F8F67}" dt="2025-09-10T14:53:41.364" v="110" actId="1076"/>
        <pc:sldMkLst>
          <pc:docMk/>
          <pc:sldMk cId="1407983615" sldId="320"/>
        </pc:sldMkLst>
        <pc:spChg chg="mod">
          <ac:chgData name="Usuario invitado" userId="S::urn:spo:tenantanon#b1ba85eb-a253-4467-9ee8-d4f8ed4df300::" providerId="AD" clId="Web-{3D0C9C68-8AD3-0BDA-170D-1552745F8F67}" dt="2025-09-10T14:53:41.317" v="108" actId="1076"/>
          <ac:spMkLst>
            <pc:docMk/>
            <pc:sldMk cId="1407983615" sldId="320"/>
            <ac:spMk id="3" creationId="{07023A93-E006-1EB4-BE3E-2F0490504457}"/>
          </ac:spMkLst>
        </pc:spChg>
        <pc:graphicFrameChg chg="mod">
          <ac:chgData name="Usuario invitado" userId="S::urn:spo:tenantanon#b1ba85eb-a253-4467-9ee8-d4f8ed4df300::" providerId="AD" clId="Web-{3D0C9C68-8AD3-0BDA-170D-1552745F8F67}" dt="2025-09-10T14:53:41.364" v="110" actId="1076"/>
          <ac:graphicFrameMkLst>
            <pc:docMk/>
            <pc:sldMk cId="1407983615" sldId="320"/>
            <ac:graphicFrameMk id="6" creationId="{F5B342F2-7DC1-B860-5097-DEDDF723DCBE}"/>
          </ac:graphicFrameMkLst>
        </pc:graphicFrameChg>
      </pc:sldChg>
      <pc:sldChg chg="modSp">
        <pc:chgData name="Usuario invitado" userId="S::urn:spo:tenantanon#b1ba85eb-a253-4467-9ee8-d4f8ed4df300::" providerId="AD" clId="Web-{3D0C9C68-8AD3-0BDA-170D-1552745F8F67}" dt="2025-09-10T14:47:31.200" v="76" actId="1076"/>
        <pc:sldMkLst>
          <pc:docMk/>
          <pc:sldMk cId="1860336668" sldId="328"/>
        </pc:sldMkLst>
        <pc:spChg chg="mod">
          <ac:chgData name="Usuario invitado" userId="S::urn:spo:tenantanon#b1ba85eb-a253-4467-9ee8-d4f8ed4df300::" providerId="AD" clId="Web-{3D0C9C68-8AD3-0BDA-170D-1552745F8F67}" dt="2025-09-10T14:47:31.168" v="75" actId="1076"/>
          <ac:spMkLst>
            <pc:docMk/>
            <pc:sldMk cId="1860336668" sldId="328"/>
            <ac:spMk id="6" creationId="{7AEA4BBC-430F-2C4B-9EFF-02CFFF5F41A3}"/>
          </ac:spMkLst>
        </pc:spChg>
        <pc:spChg chg="mod">
          <ac:chgData name="Usuario invitado" userId="S::urn:spo:tenantanon#b1ba85eb-a253-4467-9ee8-d4f8ed4df300::" providerId="AD" clId="Web-{3D0C9C68-8AD3-0BDA-170D-1552745F8F67}" dt="2025-09-10T14:47:31.090" v="73" actId="1076"/>
          <ac:spMkLst>
            <pc:docMk/>
            <pc:sldMk cId="1860336668" sldId="328"/>
            <ac:spMk id="9" creationId="{E1FA64B4-7951-2D48-5377-2F639D66F9D0}"/>
          </ac:spMkLst>
        </pc:spChg>
        <pc:graphicFrameChg chg="mod">
          <ac:chgData name="Usuario invitado" userId="S::urn:spo:tenantanon#b1ba85eb-a253-4467-9ee8-d4f8ed4df300::" providerId="AD" clId="Web-{3D0C9C68-8AD3-0BDA-170D-1552745F8F67}" dt="2025-09-10T14:47:31.137" v="74" actId="1076"/>
          <ac:graphicFrameMkLst>
            <pc:docMk/>
            <pc:sldMk cId="1860336668" sldId="328"/>
            <ac:graphicFrameMk id="2" creationId="{88156405-D51D-EEFD-3365-73D7522B47D5}"/>
          </ac:graphicFrameMkLst>
        </pc:graphicFrameChg>
        <pc:graphicFrameChg chg="mod">
          <ac:chgData name="Usuario invitado" userId="S::urn:spo:tenantanon#b1ba85eb-a253-4467-9ee8-d4f8ed4df300::" providerId="AD" clId="Web-{3D0C9C68-8AD3-0BDA-170D-1552745F8F67}" dt="2025-09-10T14:47:31.200" v="76" actId="1076"/>
          <ac:graphicFrameMkLst>
            <pc:docMk/>
            <pc:sldMk cId="1860336668" sldId="328"/>
            <ac:graphicFrameMk id="10" creationId="{8C81534C-1D5D-E1EC-393F-50330273B2D9}"/>
          </ac:graphicFrameMkLst>
        </pc:graphicFrameChg>
      </pc:sldChg>
      <pc:sldChg chg="modSp">
        <pc:chgData name="Usuario invitado" userId="S::urn:spo:tenantanon#b1ba85eb-a253-4467-9ee8-d4f8ed4df300::" providerId="AD" clId="Web-{3D0C9C68-8AD3-0BDA-170D-1552745F8F67}" dt="2025-09-10T15:52:32.521" v="186"/>
        <pc:sldMkLst>
          <pc:docMk/>
          <pc:sldMk cId="1805118709" sldId="329"/>
        </pc:sldMkLst>
        <pc:spChg chg="mod">
          <ac:chgData name="Usuario invitado" userId="S::urn:spo:tenantanon#b1ba85eb-a253-4467-9ee8-d4f8ed4df300::" providerId="AD" clId="Web-{3D0C9C68-8AD3-0BDA-170D-1552745F8F67}" dt="2025-09-10T14:48:19.342" v="80" actId="1076"/>
          <ac:spMkLst>
            <pc:docMk/>
            <pc:sldMk cId="1805118709" sldId="329"/>
            <ac:spMk id="9" creationId="{A6411ED7-3E01-17B4-298F-508BB533177B}"/>
          </ac:spMkLst>
        </pc:spChg>
        <pc:graphicFrameChg chg="mod modGraphic">
          <ac:chgData name="Usuario invitado" userId="S::urn:spo:tenantanon#b1ba85eb-a253-4467-9ee8-d4f8ed4df300::" providerId="AD" clId="Web-{3D0C9C68-8AD3-0BDA-170D-1552745F8F67}" dt="2025-09-10T15:52:32.521" v="186"/>
          <ac:graphicFrameMkLst>
            <pc:docMk/>
            <pc:sldMk cId="1805118709" sldId="329"/>
            <ac:graphicFrameMk id="2" creationId="{DD544626-2B88-EE7E-B505-F66131FB867C}"/>
          </ac:graphicFrameMkLst>
        </pc:graphicFrameChg>
        <pc:graphicFrameChg chg="mod">
          <ac:chgData name="Usuario invitado" userId="S::urn:spo:tenantanon#b1ba85eb-a253-4467-9ee8-d4f8ed4df300::" providerId="AD" clId="Web-{3D0C9C68-8AD3-0BDA-170D-1552745F8F67}" dt="2025-09-10T14:48:09.858" v="78" actId="1076"/>
          <ac:graphicFrameMkLst>
            <pc:docMk/>
            <pc:sldMk cId="1805118709" sldId="329"/>
            <ac:graphicFrameMk id="10" creationId="{1144BDAA-E5B9-E4FA-BAD0-7506129B0A9F}"/>
          </ac:graphicFrameMkLst>
        </pc:graphicFrameChg>
      </pc:sldChg>
      <pc:sldChg chg="modSp">
        <pc:chgData name="Usuario invitado" userId="S::urn:spo:tenantanon#b1ba85eb-a253-4467-9ee8-d4f8ed4df300::" providerId="AD" clId="Web-{3D0C9C68-8AD3-0BDA-170D-1552745F8F67}" dt="2025-09-10T16:01:08.572" v="196"/>
        <pc:sldMkLst>
          <pc:docMk/>
          <pc:sldMk cId="1733143154" sldId="331"/>
        </pc:sldMkLst>
        <pc:spChg chg="mod">
          <ac:chgData name="Usuario invitado" userId="S::urn:spo:tenantanon#b1ba85eb-a253-4467-9ee8-d4f8ed4df300::" providerId="AD" clId="Web-{3D0C9C68-8AD3-0BDA-170D-1552745F8F67}" dt="2025-09-10T14:48:41.343" v="81" actId="1076"/>
          <ac:spMkLst>
            <pc:docMk/>
            <pc:sldMk cId="1733143154" sldId="331"/>
            <ac:spMk id="3" creationId="{322CD75A-3393-B66E-BCC2-B8FF99B3D2B5}"/>
          </ac:spMkLst>
        </pc:spChg>
        <pc:spChg chg="mod">
          <ac:chgData name="Usuario invitado" userId="S::urn:spo:tenantanon#b1ba85eb-a253-4467-9ee8-d4f8ed4df300::" providerId="AD" clId="Web-{3D0C9C68-8AD3-0BDA-170D-1552745F8F67}" dt="2025-09-10T14:48:54.078" v="83" actId="1076"/>
          <ac:spMkLst>
            <pc:docMk/>
            <pc:sldMk cId="1733143154" sldId="331"/>
            <ac:spMk id="9" creationId="{3C66729A-4D9A-001E-7D8F-CE7518754D9D}"/>
          </ac:spMkLst>
        </pc:spChg>
        <pc:graphicFrameChg chg="mod">
          <ac:chgData name="Usuario invitado" userId="S::urn:spo:tenantanon#b1ba85eb-a253-4467-9ee8-d4f8ed4df300::" providerId="AD" clId="Web-{3D0C9C68-8AD3-0BDA-170D-1552745F8F67}" dt="2025-09-10T14:48:48.453" v="82" actId="1076"/>
          <ac:graphicFrameMkLst>
            <pc:docMk/>
            <pc:sldMk cId="1733143154" sldId="331"/>
            <ac:graphicFrameMk id="2" creationId="{C71C8F18-829C-6BC0-73A2-042F6BA985D0}"/>
          </ac:graphicFrameMkLst>
        </pc:graphicFrameChg>
        <pc:graphicFrameChg chg="mod modGraphic">
          <ac:chgData name="Usuario invitado" userId="S::urn:spo:tenantanon#b1ba85eb-a253-4467-9ee8-d4f8ed4df300::" providerId="AD" clId="Web-{3D0C9C68-8AD3-0BDA-170D-1552745F8F67}" dt="2025-09-10T16:01:08.572" v="196"/>
          <ac:graphicFrameMkLst>
            <pc:docMk/>
            <pc:sldMk cId="1733143154" sldId="331"/>
            <ac:graphicFrameMk id="10" creationId="{6DA35427-4D8F-9223-F105-A500DF27CCF4}"/>
          </ac:graphicFrameMkLst>
        </pc:graphicFrameChg>
      </pc:sldChg>
      <pc:sldChg chg="modSp">
        <pc:chgData name="Usuario invitado" userId="S::urn:spo:tenantanon#b1ba85eb-a253-4467-9ee8-d4f8ed4df300::" providerId="AD" clId="Web-{3D0C9C68-8AD3-0BDA-170D-1552745F8F67}" dt="2025-09-10T16:00:16.993" v="192"/>
        <pc:sldMkLst>
          <pc:docMk/>
          <pc:sldMk cId="126722310" sldId="332"/>
        </pc:sldMkLst>
        <pc:spChg chg="mod">
          <ac:chgData name="Usuario invitado" userId="S::urn:spo:tenantanon#b1ba85eb-a253-4467-9ee8-d4f8ed4df300::" providerId="AD" clId="Web-{3D0C9C68-8AD3-0BDA-170D-1552745F8F67}" dt="2025-09-10T14:50:35.393" v="87" actId="1076"/>
          <ac:spMkLst>
            <pc:docMk/>
            <pc:sldMk cId="126722310" sldId="332"/>
            <ac:spMk id="9" creationId="{94EBDF80-0170-8BB6-3671-F3EB2B96C0B0}"/>
          </ac:spMkLst>
        </pc:spChg>
        <pc:graphicFrameChg chg="mod">
          <ac:chgData name="Usuario invitado" userId="S::urn:spo:tenantanon#b1ba85eb-a253-4467-9ee8-d4f8ed4df300::" providerId="AD" clId="Web-{3D0C9C68-8AD3-0BDA-170D-1552745F8F67}" dt="2025-09-10T14:50:29.893" v="86" actId="1076"/>
          <ac:graphicFrameMkLst>
            <pc:docMk/>
            <pc:sldMk cId="126722310" sldId="332"/>
            <ac:graphicFrameMk id="2" creationId="{ECBF3672-BB85-47EC-9B2C-9267F28160A4}"/>
          </ac:graphicFrameMkLst>
        </pc:graphicFrameChg>
        <pc:graphicFrameChg chg="mod modGraphic">
          <ac:chgData name="Usuario invitado" userId="S::urn:spo:tenantanon#b1ba85eb-a253-4467-9ee8-d4f8ed4df300::" providerId="AD" clId="Web-{3D0C9C68-8AD3-0BDA-170D-1552745F8F67}" dt="2025-09-10T16:00:16.993" v="192"/>
          <ac:graphicFrameMkLst>
            <pc:docMk/>
            <pc:sldMk cId="126722310" sldId="332"/>
            <ac:graphicFrameMk id="10" creationId="{0307605E-71DD-5EEE-FCB8-A8CC362D0230}"/>
          </ac:graphicFrameMkLst>
        </pc:graphicFrameChg>
      </pc:sldChg>
      <pc:sldChg chg="modSp">
        <pc:chgData name="Usuario invitado" userId="S::urn:spo:tenantanon#b1ba85eb-a253-4467-9ee8-d4f8ed4df300::" providerId="AD" clId="Web-{3D0C9C68-8AD3-0BDA-170D-1552745F8F67}" dt="2025-09-10T15:29:08.581" v="138"/>
        <pc:sldMkLst>
          <pc:docMk/>
          <pc:sldMk cId="2192271360" sldId="335"/>
        </pc:sldMkLst>
        <pc:spChg chg="mod">
          <ac:chgData name="Usuario invitado" userId="S::urn:spo:tenantanon#b1ba85eb-a253-4467-9ee8-d4f8ed4df300::" providerId="AD" clId="Web-{3D0C9C68-8AD3-0BDA-170D-1552745F8F67}" dt="2025-09-10T14:51:20.894" v="94" actId="1076"/>
          <ac:spMkLst>
            <pc:docMk/>
            <pc:sldMk cId="2192271360" sldId="335"/>
            <ac:spMk id="8" creationId="{D950A162-3B61-4B1C-2452-34A42490FD2E}"/>
          </ac:spMkLst>
        </pc:spChg>
        <pc:graphicFrameChg chg="mod modGraphic">
          <ac:chgData name="Usuario invitado" userId="S::urn:spo:tenantanon#b1ba85eb-a253-4467-9ee8-d4f8ed4df300::" providerId="AD" clId="Web-{3D0C9C68-8AD3-0BDA-170D-1552745F8F67}" dt="2025-09-10T15:29:08.581" v="138"/>
          <ac:graphicFrameMkLst>
            <pc:docMk/>
            <pc:sldMk cId="2192271360" sldId="335"/>
            <ac:graphicFrameMk id="3" creationId="{C4AED480-9AAD-506C-AC99-49AD4D9A65A4}"/>
          </ac:graphicFrameMkLst>
        </pc:graphicFrameChg>
      </pc:sldChg>
      <pc:sldChg chg="modSp">
        <pc:chgData name="Usuario invitado" userId="S::urn:spo:tenantanon#b1ba85eb-a253-4467-9ee8-d4f8ed4df300::" providerId="AD" clId="Web-{3D0C9C68-8AD3-0BDA-170D-1552745F8F67}" dt="2025-09-10T14:58:11.730" v="126" actId="1076"/>
        <pc:sldMkLst>
          <pc:docMk/>
          <pc:sldMk cId="451190110" sldId="340"/>
        </pc:sldMkLst>
        <pc:spChg chg="mod">
          <ac:chgData name="Usuario invitado" userId="S::urn:spo:tenantanon#b1ba85eb-a253-4467-9ee8-d4f8ed4df300::" providerId="AD" clId="Web-{3D0C9C68-8AD3-0BDA-170D-1552745F8F67}" dt="2025-09-10T14:58:02.371" v="124" actId="1076"/>
          <ac:spMkLst>
            <pc:docMk/>
            <pc:sldMk cId="451190110" sldId="340"/>
            <ac:spMk id="3" creationId="{2858E97D-FBB3-ECDF-2E44-DEF7AF69F271}"/>
          </ac:spMkLst>
        </pc:spChg>
        <pc:spChg chg="mod">
          <ac:chgData name="Usuario invitado" userId="S::urn:spo:tenantanon#b1ba85eb-a253-4467-9ee8-d4f8ed4df300::" providerId="AD" clId="Web-{3D0C9C68-8AD3-0BDA-170D-1552745F8F67}" dt="2025-09-10T14:58:11.730" v="126" actId="1076"/>
          <ac:spMkLst>
            <pc:docMk/>
            <pc:sldMk cId="451190110" sldId="340"/>
            <ac:spMk id="5" creationId="{A01F30F9-4D75-F3BC-8810-28FBF2449307}"/>
          </ac:spMkLst>
        </pc:spChg>
      </pc:sldChg>
      <pc:sldChg chg="modSp">
        <pc:chgData name="Usuario invitado" userId="S::urn:spo:tenantanon#b1ba85eb-a253-4467-9ee8-d4f8ed4df300::" providerId="AD" clId="Web-{3D0C9C68-8AD3-0BDA-170D-1552745F8F67}" dt="2025-09-10T15:05:21.133" v="130" actId="1076"/>
        <pc:sldMkLst>
          <pc:docMk/>
          <pc:sldMk cId="3408879960" sldId="342"/>
        </pc:sldMkLst>
        <pc:spChg chg="mod">
          <ac:chgData name="Usuario invitado" userId="S::urn:spo:tenantanon#b1ba85eb-a253-4467-9ee8-d4f8ed4df300::" providerId="AD" clId="Web-{3D0C9C68-8AD3-0BDA-170D-1552745F8F67}" dt="2025-09-10T14:54:12.255" v="111" actId="1076"/>
          <ac:spMkLst>
            <pc:docMk/>
            <pc:sldMk cId="3408879960" sldId="342"/>
            <ac:spMk id="4" creationId="{9C7B3A5B-A73C-5C71-C295-AF5F529D4767}"/>
          </ac:spMkLst>
        </pc:spChg>
        <pc:spChg chg="mod">
          <ac:chgData name="Usuario invitado" userId="S::urn:spo:tenantanon#b1ba85eb-a253-4467-9ee8-d4f8ed4df300::" providerId="AD" clId="Web-{3D0C9C68-8AD3-0BDA-170D-1552745F8F67}" dt="2025-09-10T14:54:19.615" v="119" actId="1076"/>
          <ac:spMkLst>
            <pc:docMk/>
            <pc:sldMk cId="3408879960" sldId="342"/>
            <ac:spMk id="5" creationId="{4A80C464-06C2-184C-C2A3-156A9BEDD5D7}"/>
          </ac:spMkLst>
        </pc:spChg>
        <pc:spChg chg="mod">
          <ac:chgData name="Usuario invitado" userId="S::urn:spo:tenantanon#b1ba85eb-a253-4467-9ee8-d4f8ed4df300::" providerId="AD" clId="Web-{3D0C9C68-8AD3-0BDA-170D-1552745F8F67}" dt="2025-09-10T14:54:12.270" v="112" actId="1076"/>
          <ac:spMkLst>
            <pc:docMk/>
            <pc:sldMk cId="3408879960" sldId="342"/>
            <ac:spMk id="6" creationId="{1A0E31AC-F5F7-6C05-F869-4BDCFD0DC3E6}"/>
          </ac:spMkLst>
        </pc:spChg>
        <pc:spChg chg="mod">
          <ac:chgData name="Usuario invitado" userId="S::urn:spo:tenantanon#b1ba85eb-a253-4467-9ee8-d4f8ed4df300::" providerId="AD" clId="Web-{3D0C9C68-8AD3-0BDA-170D-1552745F8F67}" dt="2025-09-10T15:03:59.271" v="128" actId="20577"/>
          <ac:spMkLst>
            <pc:docMk/>
            <pc:sldMk cId="3408879960" sldId="342"/>
            <ac:spMk id="7" creationId="{D59E5170-5CD6-3273-A463-3AB2E65FCB05}"/>
          </ac:spMkLst>
        </pc:spChg>
        <pc:spChg chg="mod">
          <ac:chgData name="Usuario invitado" userId="S::urn:spo:tenantanon#b1ba85eb-a253-4467-9ee8-d4f8ed4df300::" providerId="AD" clId="Web-{3D0C9C68-8AD3-0BDA-170D-1552745F8F67}" dt="2025-09-10T14:54:12.317" v="115" actId="1076"/>
          <ac:spMkLst>
            <pc:docMk/>
            <pc:sldMk cId="3408879960" sldId="342"/>
            <ac:spMk id="9" creationId="{103D862B-8E24-27AB-5CE6-9FFB5C393586}"/>
          </ac:spMkLst>
        </pc:spChg>
        <pc:spChg chg="mod">
          <ac:chgData name="Usuario invitado" userId="S::urn:spo:tenantanon#b1ba85eb-a253-4467-9ee8-d4f8ed4df300::" providerId="AD" clId="Web-{3D0C9C68-8AD3-0BDA-170D-1552745F8F67}" dt="2025-09-10T14:54:12.333" v="116" actId="1076"/>
          <ac:spMkLst>
            <pc:docMk/>
            <pc:sldMk cId="3408879960" sldId="342"/>
            <ac:spMk id="10" creationId="{ADFE8BAE-12F3-091F-E7CD-446091E62971}"/>
          </ac:spMkLst>
        </pc:spChg>
        <pc:spChg chg="mod">
          <ac:chgData name="Usuario invitado" userId="S::urn:spo:tenantanon#b1ba85eb-a253-4467-9ee8-d4f8ed4df300::" providerId="AD" clId="Web-{3D0C9C68-8AD3-0BDA-170D-1552745F8F67}" dt="2025-09-10T15:05:12.727" v="129" actId="1076"/>
          <ac:spMkLst>
            <pc:docMk/>
            <pc:sldMk cId="3408879960" sldId="342"/>
            <ac:spMk id="12" creationId="{3FD46F21-D0C0-062C-4006-9560F52BDB41}"/>
          </ac:spMkLst>
        </pc:spChg>
        <pc:picChg chg="mod">
          <ac:chgData name="Usuario invitado" userId="S::urn:spo:tenantanon#b1ba85eb-a253-4467-9ee8-d4f8ed4df300::" providerId="AD" clId="Web-{3D0C9C68-8AD3-0BDA-170D-1552745F8F67}" dt="2025-09-10T14:54:12.302" v="114" actId="1076"/>
          <ac:picMkLst>
            <pc:docMk/>
            <pc:sldMk cId="3408879960" sldId="342"/>
            <ac:picMk id="8" creationId="{0A87ADBE-7A8F-12B9-323D-648995810626}"/>
          </ac:picMkLst>
        </pc:picChg>
        <pc:picChg chg="mod">
          <ac:chgData name="Usuario invitado" userId="S::urn:spo:tenantanon#b1ba85eb-a253-4467-9ee8-d4f8ed4df300::" providerId="AD" clId="Web-{3D0C9C68-8AD3-0BDA-170D-1552745F8F67}" dt="2025-09-10T15:05:21.133" v="130" actId="1076"/>
          <ac:picMkLst>
            <pc:docMk/>
            <pc:sldMk cId="3408879960" sldId="342"/>
            <ac:picMk id="11" creationId="{91E2BAAE-A866-4BD0-383F-A3C8C74E17EB}"/>
          </ac:picMkLst>
        </pc:picChg>
      </pc:sldChg>
    </pc:docChg>
  </pc:docChgLst>
  <pc:docChgLst>
    <pc:chgData name="DIANA DEL PILAR RAMIREZ ACOSTA" userId="S::diana.ramirez.ac@uniminuto.edu::7c8ee35b-8153-4181-8741-18f2e2a668b2" providerId="AD" clId="Web-{DBB7DA82-94ED-DF78-C97A-6FCDB974A196}"/>
    <pc:docChg chg="addSld delSld">
      <pc:chgData name="DIANA DEL PILAR RAMIREZ ACOSTA" userId="S::diana.ramirez.ac@uniminuto.edu::7c8ee35b-8153-4181-8741-18f2e2a668b2" providerId="AD" clId="Web-{DBB7DA82-94ED-DF78-C97A-6FCDB974A196}" dt="2025-09-16T22:21:08.267" v="1"/>
      <pc:docMkLst>
        <pc:docMk/>
      </pc:docMkLst>
      <pc:sldChg chg="add">
        <pc:chgData name="DIANA DEL PILAR RAMIREZ ACOSTA" userId="S::diana.ramirez.ac@uniminuto.edu::7c8ee35b-8153-4181-8741-18f2e2a668b2" providerId="AD" clId="Web-{DBB7DA82-94ED-DF78-C97A-6FCDB974A196}" dt="2025-09-16T22:21:05.470" v="0"/>
        <pc:sldMkLst>
          <pc:docMk/>
          <pc:sldMk cId="1794724281" sldId="343"/>
        </pc:sldMkLst>
      </pc:sldChg>
    </pc:docChg>
  </pc:docChgLst>
  <pc:docChgLst>
    <pc:chgData name="WENDY VANESA FONTALVO PEÑATE" userId="S::wendy.fontalvo.p@uniminuto.edu::f7a3c5d0-b13b-4d33-a676-a293da504660" providerId="AD" clId="Web-{E9A68C99-4278-31EC-3F1A-5B036D666521}"/>
    <pc:docChg chg="modSld">
      <pc:chgData name="WENDY VANESA FONTALVO PEÑATE" userId="S::wendy.fontalvo.p@uniminuto.edu::f7a3c5d0-b13b-4d33-a676-a293da504660" providerId="AD" clId="Web-{E9A68C99-4278-31EC-3F1A-5B036D666521}" dt="2025-09-22T17:45:10.479" v="2" actId="20577"/>
      <pc:docMkLst>
        <pc:docMk/>
      </pc:docMkLst>
      <pc:sldChg chg="modSp">
        <pc:chgData name="WENDY VANESA FONTALVO PEÑATE" userId="S::wendy.fontalvo.p@uniminuto.edu::f7a3c5d0-b13b-4d33-a676-a293da504660" providerId="AD" clId="Web-{E9A68C99-4278-31EC-3F1A-5B036D666521}" dt="2025-09-22T17:45:10.479" v="2" actId="20577"/>
        <pc:sldMkLst>
          <pc:docMk/>
          <pc:sldMk cId="2005725281" sldId="305"/>
        </pc:sldMkLst>
        <pc:spChg chg="mod">
          <ac:chgData name="WENDY VANESA FONTALVO PEÑATE" userId="S::wendy.fontalvo.p@uniminuto.edu::f7a3c5d0-b13b-4d33-a676-a293da504660" providerId="AD" clId="Web-{E9A68C99-4278-31EC-3F1A-5B036D666521}" dt="2025-09-22T17:45:10.479" v="2" actId="20577"/>
          <ac:spMkLst>
            <pc:docMk/>
            <pc:sldMk cId="2005725281" sldId="305"/>
            <ac:spMk id="13" creationId="{651813FE-979E-47B7-8395-FC3D54E9AA2D}"/>
          </ac:spMkLst>
        </pc:spChg>
      </pc:sldChg>
      <pc:sldChg chg="modSp">
        <pc:chgData name="WENDY VANESA FONTALVO PEÑATE" userId="S::wendy.fontalvo.p@uniminuto.edu::f7a3c5d0-b13b-4d33-a676-a293da504660" providerId="AD" clId="Web-{E9A68C99-4278-31EC-3F1A-5B036D666521}" dt="2025-09-22T17:32:13.464" v="0" actId="20577"/>
        <pc:sldMkLst>
          <pc:docMk/>
          <pc:sldMk cId="1843822881" sldId="344"/>
        </pc:sldMkLst>
        <pc:spChg chg="mod">
          <ac:chgData name="WENDY VANESA FONTALVO PEÑATE" userId="S::wendy.fontalvo.p@uniminuto.edu::f7a3c5d0-b13b-4d33-a676-a293da504660" providerId="AD" clId="Web-{E9A68C99-4278-31EC-3F1A-5B036D666521}" dt="2025-09-22T17:32:13.464" v="0" actId="20577"/>
          <ac:spMkLst>
            <pc:docMk/>
            <pc:sldMk cId="1843822881" sldId="344"/>
            <ac:spMk id="4" creationId="{4C81E219-FCD6-B746-F617-573CF863292A}"/>
          </ac:spMkLst>
        </pc:spChg>
      </pc:sldChg>
    </pc:docChg>
  </pc:docChgLst>
  <pc:docChgLst>
    <pc:chgData name="LUISA FERNANDA BALLESTEROS RUIZ" userId="S::luisa.ballesteros.r@uniminuto.edu::0efef51f-a279-416d-bac2-eba0d225393f" providerId="AD" clId="Web-{6FFE1D99-8E13-3F14-D2F2-7F19DD93ED7C}"/>
    <pc:docChg chg="modSld">
      <pc:chgData name="LUISA FERNANDA BALLESTEROS RUIZ" userId="S::luisa.ballesteros.r@uniminuto.edu::0efef51f-a279-416d-bac2-eba0d225393f" providerId="AD" clId="Web-{6FFE1D99-8E13-3F14-D2F2-7F19DD93ED7C}" dt="2025-09-11T14:50:04.780" v="28"/>
      <pc:docMkLst>
        <pc:docMk/>
      </pc:docMkLst>
      <pc:sldChg chg="modSp">
        <pc:chgData name="LUISA FERNANDA BALLESTEROS RUIZ" userId="S::luisa.ballesteros.r@uniminuto.edu::0efef51f-a279-416d-bac2-eba0d225393f" providerId="AD" clId="Web-{6FFE1D99-8E13-3F14-D2F2-7F19DD93ED7C}" dt="2025-09-11T14:28:43.768" v="26" actId="14100"/>
        <pc:sldMkLst>
          <pc:docMk/>
          <pc:sldMk cId="3408879960" sldId="342"/>
        </pc:sldMkLst>
        <pc:spChg chg="mod">
          <ac:chgData name="LUISA FERNANDA BALLESTEROS RUIZ" userId="S::luisa.ballesteros.r@uniminuto.edu::0efef51f-a279-416d-bac2-eba0d225393f" providerId="AD" clId="Web-{6FFE1D99-8E13-3F14-D2F2-7F19DD93ED7C}" dt="2025-09-11T14:28:43.768" v="26" actId="14100"/>
          <ac:spMkLst>
            <pc:docMk/>
            <pc:sldMk cId="3408879960" sldId="342"/>
            <ac:spMk id="7" creationId="{D59E5170-5CD6-3273-A463-3AB2E65FCB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FAA43-96EA-467B-9317-2CBE29F93E19}" type="datetimeFigureOut">
              <a:t>9/22/2025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D53FC-352D-4B93-81E7-2384781B8310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61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9AF29-91CC-DF31-CDCE-94DAC82BC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50FAFF9-9D51-1FF2-1598-9C0BECECE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BAF9564-20CA-C1E0-5DA6-42D13C5A9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C6D249-09F4-49A5-1422-4484E6BD2C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0749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B7ED9-B29D-EB36-6B0C-56CFBBBC0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B7A0719-CDD0-23AA-AE86-F5165E9BD9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721F651-88BA-56B9-50A2-D039AE4CA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74AD8E-ADE0-EC10-1E61-12D7B1A50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2637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E1F27-BF79-45E4-79B9-8428576DA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C55CFAB-6FB4-76A1-B4D2-BEA570606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7B2DBFB-25D3-851A-F8A6-E903885DF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9266EB-1FD8-BE9D-F059-84A381FEB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8766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8F203-8A00-7832-F58E-8437DC06F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480AB1A-579F-E072-6DB9-96A95E3C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67A8510-325F-A3DD-4C98-096EABCC8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F9938B-17C0-3294-C8FD-0DBF83941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917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EB375-151B-ED92-2B10-73591C519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CA4B424-9B83-8E82-FC69-607BE49E4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B11A35D-C92E-43FF-3DB8-D554DDDCB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808EB5-8CA4-3A8A-EF83-228755B79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901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88818-A143-A9B8-7C72-C7B842B20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6F2C5FE-BE73-9F7E-7906-1593807DC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8C542B1-8AFC-8EEA-6301-C1E87B781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335A13-4E30-F033-3DE2-5351CD5DE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5691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34611-A2F0-FCE1-7278-D8C6B2668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5CAED70-CE1D-002A-0969-69C36A78B5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462FE50-B13F-4178-F8F5-52CBECF81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B5646D-861F-DE7B-7D2C-A09404709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1739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30953-5042-10AD-CF9A-62DF16092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605A6DD-8EC1-A8E7-CCC8-C7E8E956B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1C9A507-172D-CBE9-16E1-843609285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9D726B-F6C9-08CA-DC0D-A47020CF4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004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CAEE1-BEF7-0C4D-335F-E81E61E23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9295EFD-E2D3-6632-031D-651E745F96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0E286DF-BE9C-206E-C194-94B35B592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774BCE-38C2-F1F7-0FAF-86D45A4D1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0919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6DFF6-DA99-1F23-7595-CAAC945F9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388BEF-5A12-4FEC-D2C2-27D5E824E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4607388-C99B-F749-4FF0-9B1CD6F2E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4E38B8-FC1C-E673-B1B7-786DBC1D3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6385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419" smtClean="0"/>
              <a:t>11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53086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149D0-3CC2-9BD2-8EFF-B48F5ED82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184F220-6FF1-091E-25A0-FFDF88332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F9B2B4-CDA3-F6B0-22C9-309667FA7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8999ED-DFF2-E8F4-2339-3907081E2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D53FC-352D-4B93-81E7-2384781B8310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363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ineducacion.gov.co/1780/articles-424680_recurso_01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F87AA4F-56D9-84F2-6ABD-895DF706072E}"/>
              </a:ext>
            </a:extLst>
          </p:cNvPr>
          <p:cNvSpPr txBox="1">
            <a:spLocks/>
          </p:cNvSpPr>
          <p:nvPr/>
        </p:nvSpPr>
        <p:spPr>
          <a:xfrm>
            <a:off x="1176749" y="3915219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5400" b="1" noProof="0">
                <a:solidFill>
                  <a:schemeClr val="bg1"/>
                </a:solidFill>
                <a:latin typeface="Trebuchet MS"/>
              </a:rPr>
              <a:t>Bitácora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CB4799-4212-0078-D580-73F1A43C32DB}"/>
              </a:ext>
            </a:extLst>
          </p:cNvPr>
          <p:cNvSpPr txBox="1">
            <a:spLocks/>
          </p:cNvSpPr>
          <p:nvPr/>
        </p:nvSpPr>
        <p:spPr>
          <a:xfrm>
            <a:off x="1176749" y="4798528"/>
            <a:ext cx="4337786" cy="1095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s-ES_tradnl" sz="3600" b="1" i="0" u="none" strike="noStrike" noProof="0">
                <a:solidFill>
                  <a:srgbClr val="00FF83"/>
                </a:solidFill>
                <a:effectLst/>
                <a:latin typeface="Trebuchet MS"/>
              </a:rPr>
              <a:t>Categoría </a:t>
            </a:r>
            <a:r>
              <a:rPr lang="es-ES_tradnl" sz="3600" b="1" noProof="0">
                <a:solidFill>
                  <a:srgbClr val="00FF83"/>
                </a:solidFill>
                <a:latin typeface="Trebuchet MS"/>
              </a:rPr>
              <a:t>A Junior</a:t>
            </a:r>
            <a:r>
              <a:rPr lang="es-ES_tradnl" sz="3600" b="0" i="0" noProof="0">
                <a:solidFill>
                  <a:srgbClr val="000000"/>
                </a:solidFill>
                <a:effectLst/>
                <a:latin typeface="Trebuchet MS"/>
              </a:rPr>
              <a:t>​</a:t>
            </a:r>
          </a:p>
          <a:p>
            <a:pPr algn="l" rtl="0" fontAlgn="base"/>
            <a:r>
              <a:rPr lang="es-ES_tradnl" sz="3600" b="1" i="0" u="none" strike="noStrike" noProof="0">
                <a:solidFill>
                  <a:srgbClr val="00FF83"/>
                </a:solidFill>
                <a:effectLst/>
                <a:latin typeface="Trebuchet MS"/>
              </a:rPr>
              <a:t>Desafío </a:t>
            </a:r>
            <a:r>
              <a:rPr lang="es-ES_tradnl" sz="3600" b="1" noProof="0">
                <a:solidFill>
                  <a:srgbClr val="00FF83"/>
                </a:solidFill>
                <a:latin typeface="Trebuchet MS"/>
              </a:rPr>
              <a:t>3</a:t>
            </a:r>
            <a:endParaRPr lang="es-ES_tradnl" sz="3600" b="0" i="0" noProof="0">
              <a:solidFill>
                <a:srgbClr val="000000"/>
              </a:solidFill>
              <a:effectLst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0241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B5DDA3-433C-0CB1-1DB6-6F1183403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0333846-CB66-6E56-39F1-1BB360BF0EC7}"/>
              </a:ext>
            </a:extLst>
          </p:cNvPr>
          <p:cNvSpPr txBox="1">
            <a:spLocks/>
          </p:cNvSpPr>
          <p:nvPr/>
        </p:nvSpPr>
        <p:spPr>
          <a:xfrm>
            <a:off x="1055803" y="179140"/>
            <a:ext cx="10086400" cy="532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CRITERIOS RECURSOS </a:t>
            </a:r>
            <a:r>
              <a:rPr lang="es-ES_tradnl" sz="3200" b="1">
                <a:solidFill>
                  <a:srgbClr val="4D24A4"/>
                </a:solidFill>
                <a:latin typeface="Trebuchet MS"/>
                <a:cs typeface="Arial"/>
              </a:rPr>
              <a:t> </a:t>
            </a:r>
            <a:endParaRPr lang="es-ES_tradnl" noProof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D24C24A-532F-EBE0-A043-9B1D22C99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114145"/>
              </p:ext>
            </p:extLst>
          </p:nvPr>
        </p:nvGraphicFramePr>
        <p:xfrm>
          <a:off x="889455" y="1108359"/>
          <a:ext cx="10627629" cy="44437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47659">
                  <a:extLst>
                    <a:ext uri="{9D8B030D-6E8A-4147-A177-3AD203B41FA5}">
                      <a16:colId xmlns:a16="http://schemas.microsoft.com/office/drawing/2014/main" val="132019136"/>
                    </a:ext>
                  </a:extLst>
                </a:gridCol>
                <a:gridCol w="3831772">
                  <a:extLst>
                    <a:ext uri="{9D8B030D-6E8A-4147-A177-3AD203B41FA5}">
                      <a16:colId xmlns:a16="http://schemas.microsoft.com/office/drawing/2014/main" val="3846977556"/>
                    </a:ext>
                  </a:extLst>
                </a:gridCol>
                <a:gridCol w="4648198">
                  <a:extLst>
                    <a:ext uri="{9D8B030D-6E8A-4147-A177-3AD203B41FA5}">
                      <a16:colId xmlns:a16="http://schemas.microsoft.com/office/drawing/2014/main" val="2292758865"/>
                    </a:ext>
                  </a:extLst>
                </a:gridCol>
              </a:tblGrid>
              <a:tr h="13941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s-ES_tradnl" sz="1600" b="1" kern="120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Decisión 1 – Cantidades</a:t>
                      </a:r>
                    </a:p>
                  </a:txBody>
                  <a:tcPr marL="68580" marR="68580"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s-ES_tradnl" sz="1600" b="1" kern="120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Decisión 2 - Función en el prototipo</a:t>
                      </a:r>
                    </a:p>
                  </a:txBody>
                  <a:tcPr marL="68580" marR="68580"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ES_tradnl" sz="1600" b="1" kern="120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Decisión 3 - Justificación de elección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kern="120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Estructura justificación: Porque (necesidad/problema) → elegimos (decisión) → para (objetivo) → lo que permitirá (impacto/beneficio).</a:t>
                      </a:r>
                    </a:p>
                  </a:txBody>
                  <a:tcPr marL="68580" marR="68580"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178405"/>
                  </a:ext>
                </a:extLst>
              </a:tr>
              <a:tr h="609921"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endParaRPr lang="es-ES_tradnl" sz="1500" b="0" i="1" kern="120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3720" marR="43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500" b="0" i="1" kern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3720" marR="43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500" b="0" i="1" kern="120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869404"/>
                  </a:ext>
                </a:extLst>
              </a:tr>
              <a:tr h="609921"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endParaRPr lang="es-ES_tradnl" sz="1500" b="0" i="1" kern="120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3720" marR="4372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14351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ES_tradnl" sz="1500" b="0" i="1" kern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3720" marR="4372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ES" sz="1500" b="0" i="1" kern="120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2004" marR="4200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583713"/>
                  </a:ext>
                </a:extLst>
              </a:tr>
              <a:tr h="609921"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endParaRPr lang="es-ES_tradnl" sz="1500" b="0" i="1" kern="120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3720" marR="4372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51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ES_tradnl" sz="1500" b="0" i="1" kern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3720" marR="4372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ES" sz="1500" b="0" i="1" kern="120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2004" marR="4200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460153"/>
                  </a:ext>
                </a:extLst>
              </a:tr>
              <a:tr h="609921"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endParaRPr lang="es-ES_tradnl" sz="1500" b="0" i="1" kern="120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3720" marR="4372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14351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ES_tradnl" sz="1500" b="0" i="1" kern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3720" marR="4372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ES" sz="1500" b="0" i="1" kern="120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2004" marR="4200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690587"/>
                  </a:ext>
                </a:extLst>
              </a:tr>
              <a:tr h="609921"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endParaRPr lang="es-ES_tradnl" sz="1500" b="0" i="1" kern="120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3720" marR="4372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351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ES_tradnl" sz="1500" b="0" i="1" kern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3720" marR="4372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ES" sz="1500" b="0" i="1" kern="120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2004" marR="4200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16124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39D0C6D-DC61-1DB6-F8C9-0992F368C7E6}"/>
              </a:ext>
            </a:extLst>
          </p:cNvPr>
          <p:cNvSpPr txBox="1"/>
          <p:nvPr/>
        </p:nvSpPr>
        <p:spPr>
          <a:xfrm>
            <a:off x="892935" y="710653"/>
            <a:ext cx="377350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>
                <a:solidFill>
                  <a:srgbClr val="4D24A4"/>
                </a:solidFill>
                <a:latin typeface="Trebuchet MS"/>
              </a:rPr>
              <a:t>INTERPRETACIÓN</a:t>
            </a:r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204493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12799B-C6E3-0E61-6BC2-286429F31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D950A162-3B61-4B1C-2452-34A42490FD2E}"/>
              </a:ext>
            </a:extLst>
          </p:cNvPr>
          <p:cNvSpPr txBox="1">
            <a:spLocks/>
          </p:cNvSpPr>
          <p:nvPr/>
        </p:nvSpPr>
        <p:spPr>
          <a:xfrm>
            <a:off x="1306130" y="172911"/>
            <a:ext cx="9554308" cy="609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 PRUEBA INICIAL PROTOTIPO DE BAJA FIDELIDAD</a:t>
            </a:r>
            <a:endParaRPr lang="es-ES_tradnl" sz="2800" b="1" noProof="0">
              <a:solidFill>
                <a:srgbClr val="4D24A4"/>
              </a:solidFill>
              <a:latin typeface="Trebuchet MS"/>
              <a:cs typeface="Arial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4AED480-9AAD-506C-AC99-49AD4D9A6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0510"/>
              </p:ext>
            </p:extLst>
          </p:nvPr>
        </p:nvGraphicFramePr>
        <p:xfrm>
          <a:off x="388519" y="1712791"/>
          <a:ext cx="11409240" cy="206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9327">
                  <a:extLst>
                    <a:ext uri="{9D8B030D-6E8A-4147-A177-3AD203B41FA5}">
                      <a16:colId xmlns:a16="http://schemas.microsoft.com/office/drawing/2014/main" val="1864452009"/>
                    </a:ext>
                  </a:extLst>
                </a:gridCol>
                <a:gridCol w="966361">
                  <a:extLst>
                    <a:ext uri="{9D8B030D-6E8A-4147-A177-3AD203B41FA5}">
                      <a16:colId xmlns:a16="http://schemas.microsoft.com/office/drawing/2014/main" val="272619764"/>
                    </a:ext>
                  </a:extLst>
                </a:gridCol>
                <a:gridCol w="841732">
                  <a:extLst>
                    <a:ext uri="{9D8B030D-6E8A-4147-A177-3AD203B41FA5}">
                      <a16:colId xmlns:a16="http://schemas.microsoft.com/office/drawing/2014/main" val="4016437786"/>
                    </a:ext>
                  </a:extLst>
                </a:gridCol>
                <a:gridCol w="890867">
                  <a:extLst>
                    <a:ext uri="{9D8B030D-6E8A-4147-A177-3AD203B41FA5}">
                      <a16:colId xmlns:a16="http://schemas.microsoft.com/office/drawing/2014/main" val="1743135272"/>
                    </a:ext>
                  </a:extLst>
                </a:gridCol>
                <a:gridCol w="655200">
                  <a:extLst>
                    <a:ext uri="{9D8B030D-6E8A-4147-A177-3AD203B41FA5}">
                      <a16:colId xmlns:a16="http://schemas.microsoft.com/office/drawing/2014/main" val="4284614104"/>
                    </a:ext>
                  </a:extLst>
                </a:gridCol>
                <a:gridCol w="864214">
                  <a:extLst>
                    <a:ext uri="{9D8B030D-6E8A-4147-A177-3AD203B41FA5}">
                      <a16:colId xmlns:a16="http://schemas.microsoft.com/office/drawing/2014/main" val="1881960645"/>
                    </a:ext>
                  </a:extLst>
                </a:gridCol>
                <a:gridCol w="570855">
                  <a:extLst>
                    <a:ext uri="{9D8B030D-6E8A-4147-A177-3AD203B41FA5}">
                      <a16:colId xmlns:a16="http://schemas.microsoft.com/office/drawing/2014/main" val="2780539944"/>
                    </a:ext>
                  </a:extLst>
                </a:gridCol>
                <a:gridCol w="745284">
                  <a:extLst>
                    <a:ext uri="{9D8B030D-6E8A-4147-A177-3AD203B41FA5}">
                      <a16:colId xmlns:a16="http://schemas.microsoft.com/office/drawing/2014/main" val="2882240484"/>
                    </a:ext>
                  </a:extLst>
                </a:gridCol>
                <a:gridCol w="792857">
                  <a:extLst>
                    <a:ext uri="{9D8B030D-6E8A-4147-A177-3AD203B41FA5}">
                      <a16:colId xmlns:a16="http://schemas.microsoft.com/office/drawing/2014/main" val="3769012573"/>
                    </a:ext>
                  </a:extLst>
                </a:gridCol>
                <a:gridCol w="967287">
                  <a:extLst>
                    <a:ext uri="{9D8B030D-6E8A-4147-A177-3AD203B41FA5}">
                      <a16:colId xmlns:a16="http://schemas.microsoft.com/office/drawing/2014/main" val="2328593394"/>
                    </a:ext>
                  </a:extLst>
                </a:gridCol>
                <a:gridCol w="846314">
                  <a:extLst>
                    <a:ext uri="{9D8B030D-6E8A-4147-A177-3AD203B41FA5}">
                      <a16:colId xmlns:a16="http://schemas.microsoft.com/office/drawing/2014/main" val="588200176"/>
                    </a:ext>
                  </a:extLst>
                </a:gridCol>
                <a:gridCol w="846314">
                  <a:extLst>
                    <a:ext uri="{9D8B030D-6E8A-4147-A177-3AD203B41FA5}">
                      <a16:colId xmlns:a16="http://schemas.microsoft.com/office/drawing/2014/main" val="4087906167"/>
                    </a:ext>
                  </a:extLst>
                </a:gridCol>
                <a:gridCol w="846314">
                  <a:extLst>
                    <a:ext uri="{9D8B030D-6E8A-4147-A177-3AD203B41FA5}">
                      <a16:colId xmlns:a16="http://schemas.microsoft.com/office/drawing/2014/main" val="151094364"/>
                    </a:ext>
                  </a:extLst>
                </a:gridCol>
                <a:gridCol w="846314">
                  <a:extLst>
                    <a:ext uri="{9D8B030D-6E8A-4147-A177-3AD203B41FA5}">
                      <a16:colId xmlns:a16="http://schemas.microsoft.com/office/drawing/2014/main" val="2609870061"/>
                    </a:ext>
                  </a:extLst>
                </a:gridCol>
              </a:tblGrid>
              <a:tr h="360055">
                <a:tc rowSpan="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1400" b="1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Prueba</a:t>
                      </a:r>
                    </a:p>
                  </a:txBody>
                  <a:tcPr marL="42005" marR="42005"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1400" b="1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Recurso</a:t>
                      </a:r>
                    </a:p>
                    <a:p>
                      <a:pPr algn="ctr" fontAlgn="t">
                        <a:buNone/>
                      </a:pPr>
                      <a:endParaRPr lang="es-ES_tradnl" sz="1400" b="1" noProof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42005" marR="42005"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 b="1" i="1" kern="1200" noProof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Criterio de prueba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  <a:tabLst>
                          <a:tab pos="457200" algn="l"/>
                        </a:tabLst>
                      </a:pPr>
                      <a:endParaRPr lang="es-ES" sz="1800" b="1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s-ES_tradnl" sz="1600" b="1" i="1" kern="120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Arial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s-ES_tradnl" sz="1600" b="1" i="1" kern="120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Arial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42004" marR="42004" marT="41564" marB="4156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BBF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42004" marR="42004" marT="41564" marB="4156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B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583146"/>
                  </a:ext>
                </a:extLst>
              </a:tr>
              <a:tr h="5166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s-ES_tradnl" sz="13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Resistencia </a:t>
                      </a:r>
                    </a:p>
                    <a:p>
                      <a:pPr marL="36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s-ES_tradnl" sz="1300" b="0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Arial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i="1" kern="1200" spc="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s-ES_tradnl" sz="13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Usabilidad 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i="1" kern="1200" spc="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s-ES_tradnl" sz="13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Función 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556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3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Seguridad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 b="1" i="1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Uso sostenible de los recursos </a:t>
                      </a:r>
                      <a:endParaRPr lang="es-ES_tradnl" sz="1300" b="1" i="0" u="none" strike="noStrike" kern="1200" noProof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 b="1" i="1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Innovación y adaptabilidad</a:t>
                      </a:r>
                      <a:endParaRPr lang="es-ES_tradnl" sz="1300" b="1" i="0" u="none" strike="noStrike" kern="1200" noProof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42004" marR="42004" marT="41564" marB="4156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tabLst/>
                        <a:defRPr/>
                      </a:pPr>
                      <a:endParaRPr lang="es-ES"/>
                    </a:p>
                  </a:txBody>
                  <a:tcPr marL="42004" marR="42004" marT="41564" marB="4156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814304"/>
                  </a:ext>
                </a:extLst>
              </a:tr>
              <a:tr h="250473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Cumple</a:t>
                      </a:r>
                    </a:p>
                  </a:txBody>
                  <a:tcPr marL="42005" marR="42005" marT="41564" marB="415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No cumple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Cumple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No cumple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Cumple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No cumple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Cumple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No cumple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Cumple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No cumple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Cumple</a:t>
                      </a:r>
                    </a:p>
                  </a:txBody>
                  <a:tcPr marL="42004" marR="42004" marT="41564" marB="4156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No cumple</a:t>
                      </a:r>
                    </a:p>
                  </a:txBody>
                  <a:tcPr marL="42004" marR="42004" marT="41564" marB="4156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44031"/>
                  </a:ext>
                </a:extLst>
              </a:tr>
              <a:tr h="266127">
                <a:tc>
                  <a:txBody>
                    <a:bodyPr/>
                    <a:lstStyle/>
                    <a:p>
                      <a:r>
                        <a:rPr lang="es-ES_tradnl" sz="10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Prueba 1 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sz="1000" b="0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42004" marR="42004" marT="41564" marB="4156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42004" marR="42004" marT="41564" marB="4156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351541"/>
                  </a:ext>
                </a:extLst>
              </a:tr>
              <a:tr h="2661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Prueba 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_tradnl" sz="1000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42004" marR="42004" marT="41564" marB="4156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42004" marR="42004" marT="41564" marB="4156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947841"/>
                  </a:ext>
                </a:extLst>
              </a:tr>
              <a:tr h="40701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Prueba 3</a:t>
                      </a:r>
                    </a:p>
                    <a:p>
                      <a:pPr fontAlgn="t">
                        <a:buNone/>
                      </a:pPr>
                      <a:endParaRPr lang="es-ES_tradnl" sz="10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_tradnl" sz="1000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42004" marR="42004" marT="41564" marB="4156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42004" marR="42004" marT="41564" marB="41564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5349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3E477C6-DF34-6761-2065-AFE16D603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86935"/>
              </p:ext>
            </p:extLst>
          </p:nvPr>
        </p:nvGraphicFramePr>
        <p:xfrm>
          <a:off x="386455" y="3924355"/>
          <a:ext cx="11419087" cy="1764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705">
                  <a:extLst>
                    <a:ext uri="{9D8B030D-6E8A-4147-A177-3AD203B41FA5}">
                      <a16:colId xmlns:a16="http://schemas.microsoft.com/office/drawing/2014/main" val="678010030"/>
                    </a:ext>
                  </a:extLst>
                </a:gridCol>
                <a:gridCol w="1030052">
                  <a:extLst>
                    <a:ext uri="{9D8B030D-6E8A-4147-A177-3AD203B41FA5}">
                      <a16:colId xmlns:a16="http://schemas.microsoft.com/office/drawing/2014/main" val="3347265048"/>
                    </a:ext>
                  </a:extLst>
                </a:gridCol>
                <a:gridCol w="9552330">
                  <a:extLst>
                    <a:ext uri="{9D8B030D-6E8A-4147-A177-3AD203B41FA5}">
                      <a16:colId xmlns:a16="http://schemas.microsoft.com/office/drawing/2014/main" val="1118587826"/>
                    </a:ext>
                  </a:extLst>
                </a:gridCol>
              </a:tblGrid>
              <a:tr h="330433"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r>
                        <a:rPr lang="es-ES_tradnl" sz="1600" b="1" i="1" u="none" strike="noStrike" kern="1200" noProof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Principales razones para cambiar (ventajas o limitaciones)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634907"/>
                  </a:ext>
                </a:extLst>
              </a:tr>
              <a:tr h="2381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1400" b="1" noProof="0">
                          <a:solidFill>
                            <a:srgbClr val="4D24A4"/>
                          </a:solidFill>
                          <a:effectLst/>
                          <a:latin typeface="Trebuchet MS"/>
                        </a:rPr>
                        <a:t>Prueba</a:t>
                      </a:r>
                    </a:p>
                  </a:txBody>
                  <a:tcPr marL="42005" marR="42005"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r>
                        <a:rPr lang="es-ES_tradnl" sz="1400" b="1" kern="1200" noProof="0">
                          <a:solidFill>
                            <a:srgbClr val="4D24A4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Criterios cumplidos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endParaRPr lang="es-ES_tradnl" sz="2000" b="0" i="1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551321"/>
                  </a:ext>
                </a:extLst>
              </a:tr>
              <a:tr h="238130">
                <a:tc>
                  <a:txBody>
                    <a:bodyPr/>
                    <a:lstStyle/>
                    <a:p>
                      <a:r>
                        <a:rPr lang="es-ES_tradnl" sz="1000" b="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Prueba 1 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r>
                        <a:rPr lang="es-ES_tradnl" sz="1000" b="0" i="1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Ejemplo: 3/5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endParaRPr lang="es-ES_tradnl" sz="2000" b="0" i="1" u="none" strike="noStrike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74178"/>
                  </a:ext>
                </a:extLst>
              </a:tr>
              <a:tr h="23813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Prueba 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endParaRPr lang="es-ES_tradnl" sz="2000" b="0" i="1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endParaRPr lang="es-ES_tradnl" sz="2000" b="0" i="1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864703"/>
                  </a:ext>
                </a:extLst>
              </a:tr>
              <a:tr h="23813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Prueba 3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endParaRPr lang="es-ES_tradnl" sz="2000" b="0" i="1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endParaRPr lang="es-ES_tradnl" sz="2000" b="0" i="1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221126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B7F6B18-D0C1-7BDA-3CC0-3CF184020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83447"/>
              </p:ext>
            </p:extLst>
          </p:nvPr>
        </p:nvGraphicFramePr>
        <p:xfrm>
          <a:off x="1182411" y="922659"/>
          <a:ext cx="9812452" cy="5718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63580">
                  <a:extLst>
                    <a:ext uri="{9D8B030D-6E8A-4147-A177-3AD203B41FA5}">
                      <a16:colId xmlns:a16="http://schemas.microsoft.com/office/drawing/2014/main" val="159436487"/>
                    </a:ext>
                  </a:extLst>
                </a:gridCol>
                <a:gridCol w="1359193">
                  <a:extLst>
                    <a:ext uri="{9D8B030D-6E8A-4147-A177-3AD203B41FA5}">
                      <a16:colId xmlns:a16="http://schemas.microsoft.com/office/drawing/2014/main" val="3631008988"/>
                    </a:ext>
                  </a:extLst>
                </a:gridCol>
                <a:gridCol w="1189679">
                  <a:extLst>
                    <a:ext uri="{9D8B030D-6E8A-4147-A177-3AD203B41FA5}">
                      <a16:colId xmlns:a16="http://schemas.microsoft.com/office/drawing/2014/main" val="1011242051"/>
                    </a:ext>
                  </a:extLst>
                </a:gridCol>
              </a:tblGrid>
              <a:tr h="431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40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Para evaluar cada criterio, se asignará 1 o 0 a cada recurso, según el grado en que cumpla con los requisitos establecidos.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400" b="1" i="1" noProof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Cumple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400" b="1" i="1" noProof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Aptos" panose="020B0004020202020204" pitchFamily="34" charset="0"/>
                          <a:cs typeface="Arial"/>
                        </a:rPr>
                        <a:t>(1)</a:t>
                      </a:r>
                      <a:endParaRPr lang="es-ES_tradnl" sz="1600" noProof="0"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400" b="1" i="1" noProof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Aptos" panose="020B0004020202020204" pitchFamily="34" charset="0"/>
                          <a:cs typeface="Arial"/>
                        </a:rPr>
                        <a:t>No Cumple (0)</a:t>
                      </a:r>
                      <a:endParaRPr lang="es-ES_tradnl" sz="1600" noProof="0">
                        <a:effectLst/>
                        <a:latin typeface="Trebuchet M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54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27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14BBB3-E576-7636-B498-335A1D429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596C3913-8E0B-81EF-DF1F-A75D29A1494D}"/>
              </a:ext>
            </a:extLst>
          </p:cNvPr>
          <p:cNvSpPr txBox="1">
            <a:spLocks/>
          </p:cNvSpPr>
          <p:nvPr/>
        </p:nvSpPr>
        <p:spPr>
          <a:xfrm>
            <a:off x="62806" y="1720770"/>
            <a:ext cx="9554308" cy="609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 </a:t>
            </a:r>
            <a:r>
              <a:rPr lang="es-ES_tradnl" sz="2800" b="1" noProof="0">
                <a:solidFill>
                  <a:srgbClr val="4D24A4"/>
                </a:solidFill>
                <a:latin typeface="Trebuchet MS"/>
                <a:cs typeface="Arial"/>
              </a:rPr>
              <a:t>DIAGNÓSTICO DE IMPACTO</a:t>
            </a:r>
            <a:endParaRPr lang="es-ES_tradnl" sz="2800" noProof="0">
              <a:solidFill>
                <a:srgbClr val="4D24A4"/>
              </a:solidFill>
              <a:latin typeface="Trebuchet MS"/>
              <a:cs typeface="Arial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D9250BD-0311-AB89-5877-5DE19075E33F}"/>
              </a:ext>
            </a:extLst>
          </p:cNvPr>
          <p:cNvGrpSpPr/>
          <p:nvPr/>
        </p:nvGrpSpPr>
        <p:grpSpPr>
          <a:xfrm>
            <a:off x="124391" y="524747"/>
            <a:ext cx="11679811" cy="1204245"/>
            <a:chOff x="179109" y="612742"/>
            <a:chExt cx="11679811" cy="1204245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F4547212-AB02-28CF-FD96-8269B2B5E1D1}"/>
                </a:ext>
              </a:extLst>
            </p:cNvPr>
            <p:cNvSpPr/>
            <p:nvPr/>
          </p:nvSpPr>
          <p:spPr>
            <a:xfrm>
              <a:off x="179109" y="612742"/>
              <a:ext cx="11679811" cy="1204245"/>
            </a:xfrm>
            <a:prstGeom prst="roundRect">
              <a:avLst/>
            </a:prstGeom>
            <a:solidFill>
              <a:srgbClr val="502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A81FC71B-E545-88B8-A50F-8292277A25A4}"/>
                </a:ext>
              </a:extLst>
            </p:cNvPr>
            <p:cNvSpPr/>
            <p:nvPr/>
          </p:nvSpPr>
          <p:spPr>
            <a:xfrm>
              <a:off x="263951" y="995311"/>
              <a:ext cx="11432060" cy="740033"/>
            </a:xfrm>
            <a:prstGeom prst="roundRect">
              <a:avLst/>
            </a:prstGeom>
            <a:solidFill>
              <a:srgbClr val="E1E1F0"/>
            </a:solidFill>
            <a:ln w="76200">
              <a:solidFill>
                <a:srgbClr val="502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CA79E8F3-95E4-8D32-015E-19279E7BE9DB}"/>
                </a:ext>
              </a:extLst>
            </p:cNvPr>
            <p:cNvSpPr/>
            <p:nvPr/>
          </p:nvSpPr>
          <p:spPr>
            <a:xfrm>
              <a:off x="179109" y="690847"/>
              <a:ext cx="1762633" cy="306707"/>
            </a:xfrm>
            <a:prstGeom prst="roundRect">
              <a:avLst/>
            </a:prstGeom>
            <a:solidFill>
              <a:srgbClr val="502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noProof="0">
                  <a:latin typeface="Trebuchet MS" panose="020B0603020202020204" pitchFamily="34" charset="0"/>
                </a:rPr>
                <a:t>Recurso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BD9B934-CCFB-A34D-67DD-80F665A812A3}"/>
              </a:ext>
            </a:extLst>
          </p:cNvPr>
          <p:cNvGrpSpPr/>
          <p:nvPr/>
        </p:nvGrpSpPr>
        <p:grpSpPr>
          <a:xfrm>
            <a:off x="142534" y="3175835"/>
            <a:ext cx="11679811" cy="1247302"/>
            <a:chOff x="179109" y="612742"/>
            <a:chExt cx="11679811" cy="1396274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47E82227-D0E6-7C68-B862-E132F1D7D136}"/>
                </a:ext>
              </a:extLst>
            </p:cNvPr>
            <p:cNvSpPr/>
            <p:nvPr/>
          </p:nvSpPr>
          <p:spPr>
            <a:xfrm>
              <a:off x="179109" y="612742"/>
              <a:ext cx="11679811" cy="1396274"/>
            </a:xfrm>
            <a:prstGeom prst="roundRect">
              <a:avLst/>
            </a:prstGeom>
            <a:solidFill>
              <a:srgbClr val="5026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95B8797-FF09-862A-B3BE-F8B2F8E67070}"/>
                </a:ext>
              </a:extLst>
            </p:cNvPr>
            <p:cNvSpPr/>
            <p:nvPr/>
          </p:nvSpPr>
          <p:spPr>
            <a:xfrm>
              <a:off x="330365" y="1222509"/>
              <a:ext cx="11377632" cy="724618"/>
            </a:xfrm>
            <a:prstGeom prst="roundRect">
              <a:avLst/>
            </a:prstGeom>
            <a:solidFill>
              <a:srgbClr val="E1E1F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E935CC54-B21B-5122-4389-957B1B532AB0}"/>
                </a:ext>
              </a:extLst>
            </p:cNvPr>
            <p:cNvSpPr/>
            <p:nvPr/>
          </p:nvSpPr>
          <p:spPr>
            <a:xfrm>
              <a:off x="248344" y="698267"/>
              <a:ext cx="1364846" cy="259868"/>
            </a:xfrm>
            <a:prstGeom prst="roundRect">
              <a:avLst/>
            </a:prstGeom>
            <a:solidFill>
              <a:srgbClr val="5026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noProof="0">
                  <a:latin typeface="Trebuchet MS" panose="020B0603020202020204" pitchFamily="34" charset="0"/>
                </a:rPr>
                <a:t>Impacto 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F6E0D0AF-4212-D451-C5DE-517E37A55BD2}"/>
              </a:ext>
            </a:extLst>
          </p:cNvPr>
          <p:cNvGrpSpPr/>
          <p:nvPr/>
        </p:nvGrpSpPr>
        <p:grpSpPr>
          <a:xfrm>
            <a:off x="124391" y="1836270"/>
            <a:ext cx="11679811" cy="1204246"/>
            <a:chOff x="140075" y="2095955"/>
            <a:chExt cx="11679811" cy="1204246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A5A58BA0-C914-7EB7-5428-64A846D1B926}"/>
                </a:ext>
              </a:extLst>
            </p:cNvPr>
            <p:cNvGrpSpPr/>
            <p:nvPr/>
          </p:nvGrpSpPr>
          <p:grpSpPr>
            <a:xfrm>
              <a:off x="140075" y="2095955"/>
              <a:ext cx="11679811" cy="1204246"/>
              <a:chOff x="179109" y="509046"/>
              <a:chExt cx="11679811" cy="1204246"/>
            </a:xfrm>
          </p:grpSpPr>
          <p:sp>
            <p:nvSpPr>
              <p:cNvPr id="28" name="Rectángulo: esquinas redondeadas 27">
                <a:extLst>
                  <a:ext uri="{FF2B5EF4-FFF2-40B4-BE49-F238E27FC236}">
                    <a16:creationId xmlns:a16="http://schemas.microsoft.com/office/drawing/2014/main" id="{6AA9312C-2D71-6C51-0C74-069CAF4D4623}"/>
                  </a:ext>
                </a:extLst>
              </p:cNvPr>
              <p:cNvSpPr/>
              <p:nvPr/>
            </p:nvSpPr>
            <p:spPr>
              <a:xfrm>
                <a:off x="179109" y="509046"/>
                <a:ext cx="11679811" cy="1204246"/>
              </a:xfrm>
              <a:prstGeom prst="roundRect">
                <a:avLst/>
              </a:prstGeom>
              <a:solidFill>
                <a:srgbClr val="5026A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/>
              </a:p>
            </p:txBody>
          </p:sp>
          <p:sp>
            <p:nvSpPr>
              <p:cNvPr id="29" name="Rectángulo: esquinas redondeadas 28">
                <a:extLst>
                  <a:ext uri="{FF2B5EF4-FFF2-40B4-BE49-F238E27FC236}">
                    <a16:creationId xmlns:a16="http://schemas.microsoft.com/office/drawing/2014/main" id="{64D80169-CE13-07B7-28C0-69CE8EAC3ECC}"/>
                  </a:ext>
                </a:extLst>
              </p:cNvPr>
              <p:cNvSpPr/>
              <p:nvPr/>
            </p:nvSpPr>
            <p:spPr>
              <a:xfrm>
                <a:off x="201350" y="592827"/>
                <a:ext cx="1806558" cy="306707"/>
              </a:xfrm>
              <a:prstGeom prst="roundRect">
                <a:avLst/>
              </a:prstGeom>
              <a:solidFill>
                <a:srgbClr val="5026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b="1" noProof="0">
                    <a:latin typeface="Trebuchet MS" panose="020B0603020202020204" pitchFamily="34" charset="0"/>
                  </a:rPr>
                  <a:t>Optimización </a:t>
                </a:r>
              </a:p>
            </p:txBody>
          </p:sp>
        </p:grp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9D8F0C7D-8F2D-B606-109A-EB23CE1E7067}"/>
                </a:ext>
              </a:extLst>
            </p:cNvPr>
            <p:cNvSpPr/>
            <p:nvPr/>
          </p:nvSpPr>
          <p:spPr>
            <a:xfrm>
              <a:off x="249382" y="2501450"/>
              <a:ext cx="11432060" cy="716683"/>
            </a:xfrm>
            <a:prstGeom prst="roundRect">
              <a:avLst/>
            </a:prstGeom>
            <a:solidFill>
              <a:srgbClr val="E1E1F0"/>
            </a:solidFill>
            <a:ln w="76200">
              <a:solidFill>
                <a:srgbClr val="502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08EFD967-1DFE-7AFC-D853-1AE22522122A}"/>
              </a:ext>
            </a:extLst>
          </p:cNvPr>
          <p:cNvGrpSpPr/>
          <p:nvPr/>
        </p:nvGrpSpPr>
        <p:grpSpPr>
          <a:xfrm>
            <a:off x="62806" y="4630810"/>
            <a:ext cx="11757587" cy="1247302"/>
            <a:chOff x="29005" y="2192994"/>
            <a:chExt cx="11757587" cy="1363787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85578E56-6ED2-91DB-13D4-64BD6570C2CC}"/>
                </a:ext>
              </a:extLst>
            </p:cNvPr>
            <p:cNvGrpSpPr/>
            <p:nvPr/>
          </p:nvGrpSpPr>
          <p:grpSpPr>
            <a:xfrm>
              <a:off x="29005" y="2192994"/>
              <a:ext cx="11757587" cy="1363787"/>
              <a:chOff x="68039" y="606085"/>
              <a:chExt cx="11757587" cy="1363787"/>
            </a:xfrm>
          </p:grpSpPr>
          <p:sp>
            <p:nvSpPr>
              <p:cNvPr id="35" name="Rectángulo: esquinas redondeadas 34">
                <a:extLst>
                  <a:ext uri="{FF2B5EF4-FFF2-40B4-BE49-F238E27FC236}">
                    <a16:creationId xmlns:a16="http://schemas.microsoft.com/office/drawing/2014/main" id="{F3E8AF84-3E3C-AFE9-D5B3-E191FE0BA794}"/>
                  </a:ext>
                </a:extLst>
              </p:cNvPr>
              <p:cNvSpPr/>
              <p:nvPr/>
            </p:nvSpPr>
            <p:spPr>
              <a:xfrm>
                <a:off x="145815" y="606085"/>
                <a:ext cx="11679811" cy="1363787"/>
              </a:xfrm>
              <a:prstGeom prst="roundRect">
                <a:avLst/>
              </a:prstGeom>
              <a:solidFill>
                <a:srgbClr val="5026A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noProof="0"/>
              </a:p>
            </p:txBody>
          </p:sp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9DA0FF2A-31A4-E4BA-3F05-DA31A18B2C7C}"/>
                  </a:ext>
                </a:extLst>
              </p:cNvPr>
              <p:cNvSpPr/>
              <p:nvPr/>
            </p:nvSpPr>
            <p:spPr>
              <a:xfrm>
                <a:off x="68039" y="741189"/>
                <a:ext cx="1979565" cy="28533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b="1" noProof="0">
                    <a:latin typeface="Trebuchet MS" panose="020B0603020202020204" pitchFamily="34" charset="0"/>
                  </a:rPr>
                  <a:t>Responsabilidad </a:t>
                </a:r>
              </a:p>
            </p:txBody>
          </p:sp>
        </p:grp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B672ACB1-9B4D-E953-8C67-BFDF32BE7AC9}"/>
                </a:ext>
              </a:extLst>
            </p:cNvPr>
            <p:cNvSpPr/>
            <p:nvPr/>
          </p:nvSpPr>
          <p:spPr>
            <a:xfrm>
              <a:off x="224916" y="2687215"/>
              <a:ext cx="11432060" cy="802438"/>
            </a:xfrm>
            <a:prstGeom prst="roundRect">
              <a:avLst/>
            </a:prstGeom>
            <a:solidFill>
              <a:srgbClr val="E1E1F0"/>
            </a:solidFill>
            <a:ln w="76200">
              <a:solidFill>
                <a:srgbClr val="502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noProof="0"/>
            </a:p>
          </p:txBody>
        </p:sp>
      </p:grpSp>
      <p:sp>
        <p:nvSpPr>
          <p:cNvPr id="40" name="Título 1">
            <a:extLst>
              <a:ext uri="{FF2B5EF4-FFF2-40B4-BE49-F238E27FC236}">
                <a16:creationId xmlns:a16="http://schemas.microsoft.com/office/drawing/2014/main" id="{7EDE0875-4D72-7149-B881-6F08ED196E9C}"/>
              </a:ext>
            </a:extLst>
          </p:cNvPr>
          <p:cNvSpPr txBox="1">
            <a:spLocks/>
          </p:cNvSpPr>
          <p:nvPr/>
        </p:nvSpPr>
        <p:spPr>
          <a:xfrm>
            <a:off x="1097976" y="-47645"/>
            <a:ext cx="9554308" cy="609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 </a:t>
            </a:r>
            <a:r>
              <a:rPr lang="es-ES_tradnl" sz="2800" b="1" noProof="0">
                <a:solidFill>
                  <a:srgbClr val="4D24A4"/>
                </a:solidFill>
                <a:latin typeface="Trebuchet MS"/>
                <a:cs typeface="Arial"/>
              </a:rPr>
              <a:t>DIAGNÓSTICO DE IMPACTO</a:t>
            </a:r>
            <a:endParaRPr lang="es-ES_tradnl" sz="2800" noProof="0">
              <a:solidFill>
                <a:srgbClr val="4D24A4"/>
              </a:solidFill>
              <a:latin typeface="Trebuchet MS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8EE44E-31FE-8F86-A07D-0E060FC2D29A}"/>
              </a:ext>
            </a:extLst>
          </p:cNvPr>
          <p:cNvSpPr txBox="1"/>
          <p:nvPr/>
        </p:nvSpPr>
        <p:spPr>
          <a:xfrm>
            <a:off x="1558472" y="3173187"/>
            <a:ext cx="1001848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400" noProof="0">
                <a:solidFill>
                  <a:srgbClr val="FFFFFF"/>
                </a:solidFill>
                <a:latin typeface="Trebuchet MS"/>
              </a:rPr>
              <a:t>¿El prototipo aporta soluciones que contribuyen a la sostenibilidad, de acuerdo con el eje temático de la Misión Nacional de Ciencia, Tecnología e Innovación al que pertenece?</a:t>
            </a:r>
            <a:endParaRPr lang="es-ES_tradnl" sz="1400" noProof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369F8C-3E07-131D-8D19-97986DB218F5}"/>
              </a:ext>
            </a:extLst>
          </p:cNvPr>
          <p:cNvSpPr txBox="1"/>
          <p:nvPr/>
        </p:nvSpPr>
        <p:spPr>
          <a:xfrm>
            <a:off x="1767115" y="1903188"/>
            <a:ext cx="9192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600" noProof="0">
                <a:solidFill>
                  <a:schemeClr val="bg1"/>
                </a:solidFill>
                <a:latin typeface="Trebuchet MS"/>
              </a:rPr>
              <a:t>¿Aprovechamos al máximo los recursos o generamos desperdicio innecesario?​</a:t>
            </a:r>
            <a:endParaRPr lang="es-ES_tradnl" noProof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E8E7E8-FA8E-F597-DAD8-366AC011D89F}"/>
              </a:ext>
            </a:extLst>
          </p:cNvPr>
          <p:cNvSpPr txBox="1"/>
          <p:nvPr/>
        </p:nvSpPr>
        <p:spPr>
          <a:xfrm>
            <a:off x="1558471" y="578756"/>
            <a:ext cx="970098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600" noProof="0">
                <a:solidFill>
                  <a:schemeClr val="bg1"/>
                </a:solidFill>
              </a:rPr>
              <a:t>¿</a:t>
            </a:r>
            <a:r>
              <a:rPr lang="es-ES_tradnl" sz="1600" noProof="0">
                <a:solidFill>
                  <a:schemeClr val="bg1"/>
                </a:solidFill>
                <a:latin typeface="Trebuchet MS"/>
              </a:rPr>
              <a:t>Qué tipo de recurso usamos? ¿Podrían reutilizarse o reemplazarse por alternativas más sostenibles?​</a:t>
            </a:r>
            <a:endParaRPr lang="es-ES_tradnl" noProof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5C73DC-B6E0-4901-F2F4-C418ED7EA7F8}"/>
              </a:ext>
            </a:extLst>
          </p:cNvPr>
          <p:cNvSpPr txBox="1"/>
          <p:nvPr/>
        </p:nvSpPr>
        <p:spPr>
          <a:xfrm>
            <a:off x="2102757" y="4688115"/>
            <a:ext cx="8557985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500" noProof="0">
                <a:solidFill>
                  <a:schemeClr val="bg1"/>
                </a:solidFill>
                <a:latin typeface="Trebuchet MS"/>
              </a:rPr>
              <a:t>¿Nuestro trabajo refleja un compromiso real con el cuidado del ambiente y el futuro del país?</a:t>
            </a:r>
            <a:endParaRPr lang="es-ES_tradnl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2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8C5938-A5E6-6015-AB5A-1BAE261FD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3229F-0F46-EF4F-04D1-E3E85156838C}"/>
              </a:ext>
            </a:extLst>
          </p:cNvPr>
          <p:cNvSpPr txBox="1">
            <a:spLocks/>
          </p:cNvSpPr>
          <p:nvPr/>
        </p:nvSpPr>
        <p:spPr>
          <a:xfrm>
            <a:off x="1238616" y="143592"/>
            <a:ext cx="9554308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CONSTRUCCIÓN – PROTOTIPO PARTE 1</a:t>
            </a:r>
            <a:endParaRPr lang="es-ES_tradnl" sz="3200" noProof="0">
              <a:solidFill>
                <a:srgbClr val="4D24A4"/>
              </a:solidFill>
              <a:latin typeface="Trebuchet MS"/>
              <a:cs typeface="Arial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2D8152E-CDC6-4262-8483-E6168E4812FF}"/>
              </a:ext>
            </a:extLst>
          </p:cNvPr>
          <p:cNvGrpSpPr/>
          <p:nvPr/>
        </p:nvGrpSpPr>
        <p:grpSpPr>
          <a:xfrm>
            <a:off x="5725300" y="873628"/>
            <a:ext cx="6168057" cy="4827391"/>
            <a:chOff x="5856268" y="873628"/>
            <a:chExt cx="4053434" cy="4747655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A78559BF-7F96-44E0-8C6A-7550C3F8338F}"/>
                </a:ext>
              </a:extLst>
            </p:cNvPr>
            <p:cNvSpPr/>
            <p:nvPr/>
          </p:nvSpPr>
          <p:spPr>
            <a:xfrm>
              <a:off x="5856268" y="873628"/>
              <a:ext cx="4053434" cy="4747655"/>
            </a:xfrm>
            <a:prstGeom prst="roundRect">
              <a:avLst>
                <a:gd name="adj" fmla="val 5957"/>
              </a:avLst>
            </a:prstGeom>
            <a:solidFill>
              <a:srgbClr val="FFFFFF"/>
            </a:solidFill>
            <a:ln>
              <a:solidFill>
                <a:srgbClr val="4D24A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latin typeface="Trebuchet MS"/>
                <a:cs typeface="Arial"/>
              </a:endParaRPr>
            </a:p>
          </p:txBody>
        </p:sp>
        <p:sp>
          <p:nvSpPr>
            <p:cNvPr id="6" name="CuadroTexto 11">
              <a:extLst>
                <a:ext uri="{FF2B5EF4-FFF2-40B4-BE49-F238E27FC236}">
                  <a16:creationId xmlns:a16="http://schemas.microsoft.com/office/drawing/2014/main" id="{45D47F61-1658-4377-850E-6DBD9E3A580F}"/>
                </a:ext>
              </a:extLst>
            </p:cNvPr>
            <p:cNvSpPr txBox="1"/>
            <p:nvPr/>
          </p:nvSpPr>
          <p:spPr>
            <a:xfrm>
              <a:off x="6191952" y="3098204"/>
              <a:ext cx="3374748" cy="302693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>
                  <a:solidFill>
                    <a:srgbClr val="C5B4EE"/>
                  </a:solidFill>
                  <a:latin typeface="Trebuchet MS"/>
                </a:rPr>
                <a:t>Agregar fotos del proceso de construcción del prototipo</a:t>
              </a:r>
            </a:p>
          </p:txBody>
        </p:sp>
      </p:grp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78A6393-4ACF-60C8-E4D2-8EDA4063C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020710"/>
              </p:ext>
            </p:extLst>
          </p:nvPr>
        </p:nvGraphicFramePr>
        <p:xfrm>
          <a:off x="285749" y="869156"/>
          <a:ext cx="5257793" cy="48312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18764">
                  <a:extLst>
                    <a:ext uri="{9D8B030D-6E8A-4147-A177-3AD203B41FA5}">
                      <a16:colId xmlns:a16="http://schemas.microsoft.com/office/drawing/2014/main" val="2374277020"/>
                    </a:ext>
                  </a:extLst>
                </a:gridCol>
                <a:gridCol w="3039029">
                  <a:extLst>
                    <a:ext uri="{9D8B030D-6E8A-4147-A177-3AD203B41FA5}">
                      <a16:colId xmlns:a16="http://schemas.microsoft.com/office/drawing/2014/main" val="861146553"/>
                    </a:ext>
                  </a:extLst>
                </a:gridCol>
              </a:tblGrid>
              <a:tr h="419100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CARACTERIZACIÓN DEL PROTOTIPO</a:t>
                      </a:r>
                      <a:endParaRPr lang="es-CO">
                        <a:effectLst/>
                        <a:latin typeface="Trebuchet M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4720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Descripción del prototipo (funcionamiento)</a:t>
                      </a:r>
                      <a:endParaRPr lang="es-CO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76476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Tipo de Prototipo</a:t>
                      </a:r>
                      <a:endParaRPr lang="es-CO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(físico/digital)</a:t>
                      </a:r>
                      <a:endParaRPr lang="es-CO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14668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Tamaño real con unidades de medida (alto, ancho y largo), escala de fabricación</a:t>
                      </a:r>
                      <a:endParaRPr lang="es-CO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73739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CO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Mecanismos (Función)</a:t>
                      </a:r>
                    </a:p>
                    <a:p>
                      <a:pPr lvl="0" algn="l">
                        <a:lnSpc>
                          <a:spcPts val="1650"/>
                        </a:lnSpc>
                        <a:buNone/>
                      </a:pP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  <a:p>
                      <a:pPr lvl="0" algn="l">
                        <a:lnSpc>
                          <a:spcPts val="1650"/>
                        </a:lnSpc>
                        <a:buNone/>
                      </a:pP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466043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650"/>
                        </a:lnSpc>
                        <a:buNone/>
                      </a:pPr>
                      <a:r>
                        <a:rPr lang="es-CO" sz="14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Lista de materiales y/o componentes (Forma)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ts val="1650"/>
                        </a:lnSpc>
                        <a:buNone/>
                      </a:pPr>
                      <a:endParaRPr lang="es-ES" sz="1400" kern="120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716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65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0503B3-CFA0-DDE3-47AC-65E9FD1FB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C597C-F0C2-811F-76E0-8F2D21BBE2D6}"/>
              </a:ext>
            </a:extLst>
          </p:cNvPr>
          <p:cNvSpPr txBox="1">
            <a:spLocks/>
          </p:cNvSpPr>
          <p:nvPr/>
        </p:nvSpPr>
        <p:spPr>
          <a:xfrm>
            <a:off x="1238616" y="238842"/>
            <a:ext cx="9554308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CONSTRUCCIÓN – PROTOTIPO PARTE 2</a:t>
            </a:r>
            <a:endParaRPr lang="es-ES_tradnl" sz="3200" noProof="0">
              <a:solidFill>
                <a:srgbClr val="4D24A4"/>
              </a:solidFill>
              <a:latin typeface="Trebuchet MS"/>
              <a:cs typeface="Arial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AE767F9-030D-070E-C056-4560A7EA9C56}"/>
              </a:ext>
            </a:extLst>
          </p:cNvPr>
          <p:cNvSpPr/>
          <p:nvPr/>
        </p:nvSpPr>
        <p:spPr>
          <a:xfrm>
            <a:off x="284813" y="1009814"/>
            <a:ext cx="11647357" cy="4752139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noProof="0">
              <a:latin typeface="Trebuchet MS"/>
              <a:cs typeface="Arial"/>
            </a:endParaRP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6534B6A9-3FE7-94CF-59A2-A7C85D98589C}"/>
              </a:ext>
            </a:extLst>
          </p:cNvPr>
          <p:cNvSpPr txBox="1"/>
          <p:nvPr/>
        </p:nvSpPr>
        <p:spPr>
          <a:xfrm>
            <a:off x="474840" y="3167393"/>
            <a:ext cx="1126467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>
                <a:solidFill>
                  <a:srgbClr val="C5B4EE"/>
                </a:solidFill>
                <a:latin typeface="Trebuchet MS"/>
              </a:rPr>
              <a:t>Agregar fotos del proceso de construcción que incluya el prototipo de baja fidelidad, donde se muestren los integrantes del equipo en las distintas etapas.</a:t>
            </a:r>
          </a:p>
        </p:txBody>
      </p:sp>
    </p:spTree>
    <p:extLst>
      <p:ext uri="{BB962C8B-B14F-4D97-AF65-F5344CB8AC3E}">
        <p14:creationId xmlns:p14="http://schemas.microsoft.com/office/powerpoint/2010/main" val="2044575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402C16-6FB2-1281-D29A-86BC70CCC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3E77F58-87C0-CDC3-007B-CAA8F58907EB}"/>
              </a:ext>
            </a:extLst>
          </p:cNvPr>
          <p:cNvSpPr txBox="1">
            <a:spLocks/>
          </p:cNvSpPr>
          <p:nvPr/>
        </p:nvSpPr>
        <p:spPr>
          <a:xfrm>
            <a:off x="1318846" y="-2180"/>
            <a:ext cx="9554308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ENCUESTA – COMUNIDAD</a:t>
            </a:r>
            <a:endParaRPr lang="es-ES_tradnl" noProof="0">
              <a:solidFill>
                <a:srgbClr val="4D24A4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8D76AF-A41A-E79C-A4BA-D1604444967A}"/>
              </a:ext>
            </a:extLst>
          </p:cNvPr>
          <p:cNvSpPr txBox="1"/>
          <p:nvPr/>
        </p:nvSpPr>
        <p:spPr>
          <a:xfrm>
            <a:off x="246362" y="789789"/>
            <a:ext cx="3516626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ES_tradnl" sz="1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Objetivo de la encuesta</a:t>
            </a:r>
            <a:r>
              <a:rPr lang="es-ES_tradnl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: validar el cumplimiento de la función de los recursos y, a partir de la retroalimentación comunitaria, identificar mejoras que fortalezcan la solución. </a:t>
            </a:r>
          </a:p>
          <a:p>
            <a:pPr marL="342900" indent="-342900" algn="just">
              <a:buAutoNum type="arabicPeriod"/>
            </a:pPr>
            <a:r>
              <a:rPr lang="es-ES_tradnl" sz="1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Presenten </a:t>
            </a:r>
            <a:r>
              <a:rPr lang="es-ES_tradnl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el prototipo, expliquen brevemente su propósito y el problema que busca resolver, permitan que las personas prueben o interactúen con él.</a:t>
            </a:r>
          </a:p>
          <a:p>
            <a:pPr marL="342900" indent="-342900" algn="just">
              <a:buAutoNum type="arabicPeriod"/>
            </a:pPr>
            <a:r>
              <a:rPr lang="es-ES_tradnl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En la columna “Rol”, </a:t>
            </a:r>
            <a:r>
              <a:rPr lang="es-ES_tradnl" sz="1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escriban</a:t>
            </a:r>
            <a:r>
              <a:rPr lang="es-ES_tradnl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el papel que desempeña cada persona en la comunidad, por ejemplo: docente, alcalde, empresario, entre otros</a:t>
            </a:r>
          </a:p>
          <a:p>
            <a:pPr marL="342900" indent="-342900" algn="just">
              <a:buAutoNum type="arabicPeriod"/>
            </a:pPr>
            <a:r>
              <a:rPr lang="es-ES_tradnl" sz="1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Elaboren </a:t>
            </a:r>
            <a:r>
              <a:rPr lang="es-ES_tradnl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las  preguntas para guiar la validación, deben registrar la respuesta marcando con una X en SI o No.</a:t>
            </a:r>
          </a:p>
          <a:p>
            <a:pPr marL="342900" indent="-342900" algn="just">
              <a:buAutoNum type="arabicPeriod"/>
            </a:pPr>
            <a:r>
              <a:rPr lang="es-ES_tradnl" sz="1400" b="1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Agradezcan</a:t>
            </a:r>
            <a:r>
              <a:rPr lang="es-ES_tradnl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la participación de las personas encuestadas.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FEE34F5-CEE5-0612-59E2-D1FEAE1D4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234173"/>
              </p:ext>
            </p:extLst>
          </p:nvPr>
        </p:nvGraphicFramePr>
        <p:xfrm>
          <a:off x="4159472" y="794197"/>
          <a:ext cx="7695720" cy="48310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06296">
                  <a:extLst>
                    <a:ext uri="{9D8B030D-6E8A-4147-A177-3AD203B41FA5}">
                      <a16:colId xmlns:a16="http://schemas.microsoft.com/office/drawing/2014/main" val="598061425"/>
                    </a:ext>
                  </a:extLst>
                </a:gridCol>
                <a:gridCol w="2307494">
                  <a:extLst>
                    <a:ext uri="{9D8B030D-6E8A-4147-A177-3AD203B41FA5}">
                      <a16:colId xmlns:a16="http://schemas.microsoft.com/office/drawing/2014/main" val="543397443"/>
                    </a:ext>
                  </a:extLst>
                </a:gridCol>
                <a:gridCol w="2281930">
                  <a:extLst>
                    <a:ext uri="{9D8B030D-6E8A-4147-A177-3AD203B41FA5}">
                      <a16:colId xmlns:a16="http://schemas.microsoft.com/office/drawing/2014/main" val="2044256217"/>
                    </a:ext>
                  </a:extLst>
                </a:gridCol>
              </a:tblGrid>
              <a:tr h="5891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475"/>
                        </a:lnSpc>
                        <a:buNone/>
                      </a:pPr>
                      <a:r>
                        <a:rPr lang="es-ES_tradnl" sz="1300" b="1" i="1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Preguntas</a:t>
                      </a:r>
                      <a:endParaRPr lang="es-ES_tradnl" sz="1300" b="1" noProof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2475"/>
                        </a:lnSpc>
                        <a:buNone/>
                      </a:pPr>
                      <a:r>
                        <a:rPr lang="es-ES_tradnl" sz="1300" b="1" i="1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Rol: ________________________</a:t>
                      </a:r>
                      <a:endParaRPr lang="es-ES_tradnl" sz="1300" b="1" noProof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644520"/>
                  </a:ext>
                </a:extLst>
              </a:tr>
              <a:tr h="488152">
                <a:tc rowSpan="2">
                  <a:txBody>
                    <a:bodyPr/>
                    <a:lstStyle/>
                    <a:p>
                      <a:pPr lvl="0" algn="just">
                        <a:lnSpc>
                          <a:spcPts val="2475"/>
                        </a:lnSpc>
                        <a:buNone/>
                      </a:pPr>
                      <a:r>
                        <a:rPr lang="es-ES_tradnl" sz="1300" b="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¿El prototipo construido resuelve la problemática planteada?</a:t>
                      </a:r>
                      <a:endParaRPr lang="es-ES_tradnl" sz="13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75"/>
                        </a:lnSpc>
                        <a:buNone/>
                      </a:pPr>
                      <a:r>
                        <a:rPr lang="es-ES_tradnl" sz="13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Si _______</a:t>
                      </a:r>
                      <a:endParaRPr lang="es-ES_tradnl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75"/>
                        </a:lnSpc>
                        <a:buNone/>
                      </a:pPr>
                      <a:r>
                        <a:rPr lang="es-ES_tradnl" sz="13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No ______</a:t>
                      </a:r>
                      <a:endParaRPr lang="es-ES_tradnl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84755"/>
                  </a:ext>
                </a:extLst>
              </a:tr>
              <a:tr h="4881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2475"/>
                        </a:lnSpc>
                        <a:buNone/>
                      </a:pPr>
                      <a:r>
                        <a:rPr lang="es-ES_tradnl" sz="13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¿Por qué?</a:t>
                      </a:r>
                      <a:endParaRPr lang="es-ES_tradnl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999941"/>
                  </a:ext>
                </a:extLst>
              </a:tr>
              <a:tr h="488152">
                <a:tc rowSpan="2">
                  <a:txBody>
                    <a:bodyPr/>
                    <a:lstStyle/>
                    <a:p>
                      <a:pPr algn="just" fontAlgn="base">
                        <a:lnSpc>
                          <a:spcPts val="2475"/>
                        </a:lnSpc>
                        <a:buNone/>
                      </a:pPr>
                      <a:r>
                        <a:rPr lang="es-ES_tradnl" sz="1300" b="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¿Los recursos seleccionados para la construcción del prototipo cumplen adecuadamente con la función requerida?</a:t>
                      </a:r>
                      <a:endParaRPr lang="es-ES_tradnl" sz="13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75"/>
                        </a:lnSpc>
                        <a:buNone/>
                      </a:pPr>
                      <a:r>
                        <a:rPr lang="es-ES_tradnl" sz="13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Si _______</a:t>
                      </a:r>
                      <a:endParaRPr lang="es-ES_tradnl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475"/>
                        </a:lnSpc>
                        <a:buNone/>
                      </a:pPr>
                      <a:r>
                        <a:rPr lang="es-ES_tradnl" sz="13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No ______</a:t>
                      </a:r>
                      <a:endParaRPr lang="es-ES_tradnl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779778"/>
                  </a:ext>
                </a:extLst>
              </a:tr>
              <a:tr h="11446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2475"/>
                        </a:lnSpc>
                        <a:buNone/>
                      </a:pPr>
                      <a:r>
                        <a:rPr lang="es-ES_tradnl" sz="13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¿Por qué?</a:t>
                      </a:r>
                      <a:endParaRPr lang="es-ES_tradnl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809203"/>
                  </a:ext>
                </a:extLst>
              </a:tr>
              <a:tr h="1632785">
                <a:tc>
                  <a:txBody>
                    <a:bodyPr/>
                    <a:lstStyle/>
                    <a:p>
                      <a:pPr algn="just" fontAlgn="base">
                        <a:lnSpc>
                          <a:spcPts val="2475"/>
                        </a:lnSpc>
                        <a:buNone/>
                      </a:pPr>
                      <a:r>
                        <a:rPr lang="es-ES_tradnl" sz="1300" b="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¿Qué cambios o mejoras consideran necesarios en los recursos del prototipo para que cumpla mejor su función en la comunidad?</a:t>
                      </a:r>
                      <a:endParaRPr lang="es-ES_tradnl" sz="13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ts val="2475"/>
                        </a:lnSpc>
                        <a:buNone/>
                      </a:pPr>
                      <a:r>
                        <a:rPr lang="es-ES_tradnl" sz="13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Justificación:</a:t>
                      </a:r>
                      <a:endParaRPr lang="es-ES_tradnl" sz="13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84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859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3FAD84-E6CE-0290-B4D7-D9EE849D7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7023A93-E006-1EB4-BE3E-2F0490504457}"/>
              </a:ext>
            </a:extLst>
          </p:cNvPr>
          <p:cNvSpPr txBox="1">
            <a:spLocks/>
          </p:cNvSpPr>
          <p:nvPr/>
        </p:nvSpPr>
        <p:spPr>
          <a:xfrm>
            <a:off x="1318846" y="12823"/>
            <a:ext cx="9554308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ENCUESTA – CONSENSO</a:t>
            </a:r>
            <a:endParaRPr lang="es-ES_tradnl" noProof="0">
              <a:solidFill>
                <a:srgbClr val="4D24A4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5B342F2-7DC1-B860-5097-DEDDF723D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964656"/>
              </p:ext>
            </p:extLst>
          </p:nvPr>
        </p:nvGraphicFramePr>
        <p:xfrm>
          <a:off x="311985" y="3746090"/>
          <a:ext cx="11397230" cy="1684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97230">
                  <a:extLst>
                    <a:ext uri="{9D8B030D-6E8A-4147-A177-3AD203B41FA5}">
                      <a16:colId xmlns:a16="http://schemas.microsoft.com/office/drawing/2014/main" val="863296254"/>
                    </a:ext>
                  </a:extLst>
                </a:gridCol>
              </a:tblGrid>
              <a:tr h="484909">
                <a:tc>
                  <a:txBody>
                    <a:bodyPr/>
                    <a:lstStyle/>
                    <a:p>
                      <a:pPr lvl="0" algn="l">
                        <a:lnSpc>
                          <a:spcPts val="2025"/>
                        </a:lnSpc>
                        <a:buNone/>
                      </a:pPr>
                      <a:r>
                        <a:rPr lang="es-ES_tradnl" sz="2400" b="1" i="1" kern="1200" noProof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Hipótesis </a:t>
                      </a:r>
                      <a:r>
                        <a:rPr lang="es-ES_tradnl" sz="1400" b="0" i="1" kern="1200" noProof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(Evaluación de su hipótesis inicial, identificando si esta fue útil o si tuvieron que formular una nueva)</a:t>
                      </a:r>
                      <a:endParaRPr lang="es-ES_tradnl" noProof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843741"/>
                  </a:ext>
                </a:extLst>
              </a:tr>
              <a:tr h="119994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0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i="1" kern="1200" noProof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Al redactar su hipótesis incluyan: la variable independiente, la variable dependiente, la pertinencia con la función y asegúrense de que la redacción sea clara.</a:t>
                      </a:r>
                    </a:p>
                    <a:p>
                      <a:pPr lvl="0" algn="just">
                        <a:lnSpc>
                          <a:spcPts val="2025"/>
                        </a:lnSpc>
                        <a:buNone/>
                      </a:pPr>
                      <a:endParaRPr lang="es-ES_tradnl" sz="1800" b="0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64611"/>
                  </a:ext>
                </a:extLst>
              </a:tr>
            </a:tbl>
          </a:graphicData>
        </a:graphic>
      </p:graphicFrame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0DDE4A3A-F7C9-1484-2236-4CBDCA330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459808"/>
              </p:ext>
            </p:extLst>
          </p:nvPr>
        </p:nvGraphicFramePr>
        <p:xfrm>
          <a:off x="311987" y="754071"/>
          <a:ext cx="11397228" cy="3018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98614">
                  <a:extLst>
                    <a:ext uri="{9D8B030D-6E8A-4147-A177-3AD203B41FA5}">
                      <a16:colId xmlns:a16="http://schemas.microsoft.com/office/drawing/2014/main" val="434602314"/>
                    </a:ext>
                  </a:extLst>
                </a:gridCol>
                <a:gridCol w="5698614">
                  <a:extLst>
                    <a:ext uri="{9D8B030D-6E8A-4147-A177-3AD203B41FA5}">
                      <a16:colId xmlns:a16="http://schemas.microsoft.com/office/drawing/2014/main" val="863296254"/>
                    </a:ext>
                  </a:extLst>
                </a:gridCol>
              </a:tblGrid>
              <a:tr h="843727">
                <a:tc>
                  <a:txBody>
                    <a:bodyPr/>
                    <a:lstStyle/>
                    <a:p>
                      <a:pPr lvl="0" algn="ctr">
                        <a:lnSpc>
                          <a:spcPts val="2025"/>
                        </a:lnSpc>
                        <a:buNone/>
                      </a:pPr>
                      <a:r>
                        <a:rPr lang="es-ES_tradnl" sz="1500" b="1" i="1" u="none" strike="noStrike" kern="1200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¿Qué cambios o mejoras tuvieron en cuenta para aplicar en su prototipo?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025"/>
                        </a:lnSpc>
                        <a:buNone/>
                      </a:pPr>
                      <a:r>
                        <a:rPr lang="es-ES_tradnl" sz="1500" b="1" i="1" kern="1200" noProof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Justificación</a:t>
                      </a:r>
                    </a:p>
                    <a:p>
                      <a:pPr lvl="0" algn="ctr">
                        <a:lnSpc>
                          <a:spcPts val="2025"/>
                        </a:lnSpc>
                        <a:buNone/>
                      </a:pPr>
                      <a:r>
                        <a:rPr lang="es-ES_tradnl" sz="1500" b="0" i="1" kern="1200" noProof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Porque (necesidad/problema) → elegimos (decisión) → para (objetivo) → lo que permitirá (impacto/beneficio).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843741"/>
                  </a:ext>
                </a:extLst>
              </a:tr>
              <a:tr h="993727">
                <a:tc>
                  <a:txBody>
                    <a:bodyPr/>
                    <a:lstStyle/>
                    <a:p>
                      <a:r>
                        <a:rPr lang="es-ES_tradnl" sz="14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Ejemplo:</a:t>
                      </a:r>
                      <a:r>
                        <a:rPr lang="es-ES_tradnl" sz="14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Cambiar el material de la parte externa del prototipo</a:t>
                      </a:r>
                    </a:p>
                    <a:p>
                      <a:endParaRPr lang="es-ES_tradnl" sz="1400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  <a:p>
                      <a:endParaRPr lang="es-ES_tradnl" sz="1400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Ejemplo:</a:t>
                      </a:r>
                      <a:r>
                        <a:rPr lang="es-ES_tradnl" sz="12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 Necesitamos un material que facilite dar forma, recortar y ensamblar, elegimos madera reutilizada como material principal, lo que permitirá construir el prototipo de manera económica y sostenible, favoreciendo además el trabajo colaborativo del equipo</a:t>
                      </a:r>
                      <a:r>
                        <a:rPr lang="es-ES_tradnl" sz="14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64611"/>
                  </a:ext>
                </a:extLst>
              </a:tr>
              <a:tr h="1181218">
                <a:tc>
                  <a:txBody>
                    <a:bodyPr/>
                    <a:lstStyle/>
                    <a:p>
                      <a:endParaRPr lang="es-ES_tradnl" noProof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400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021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983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7142D0-04A0-23CA-440C-75A0BEE49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24602D6-5D91-3D02-BCC9-24157F9F5B8F}"/>
              </a:ext>
            </a:extLst>
          </p:cNvPr>
          <p:cNvSpPr txBox="1">
            <a:spLocks/>
          </p:cNvSpPr>
          <p:nvPr/>
        </p:nvSpPr>
        <p:spPr>
          <a:xfrm>
            <a:off x="2705568" y="191275"/>
            <a:ext cx="6363434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FORMULARIO INSUMOS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063F394-220E-1C83-CB20-74DB2888F7F6}"/>
              </a:ext>
            </a:extLst>
          </p:cNvPr>
          <p:cNvSpPr txBox="1"/>
          <p:nvPr/>
        </p:nvSpPr>
        <p:spPr>
          <a:xfrm>
            <a:off x="6566746" y="3166815"/>
            <a:ext cx="476726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noProof="0">
                <a:solidFill>
                  <a:srgbClr val="C5B4EE"/>
                </a:solidFill>
                <a:latin typeface="Trebuchet MS"/>
              </a:rPr>
              <a:t>Insertar captura de pantalla del formulario diligenciado</a:t>
            </a:r>
            <a:endParaRPr lang="es-ES_tradnl" noProof="0">
              <a:latin typeface="Trebuchet MS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25E9F15-A80B-F49A-1F82-7A28AC1DD6A7}"/>
              </a:ext>
            </a:extLst>
          </p:cNvPr>
          <p:cNvSpPr/>
          <p:nvPr/>
        </p:nvSpPr>
        <p:spPr>
          <a:xfrm>
            <a:off x="6120515" y="1150119"/>
            <a:ext cx="5659723" cy="4575675"/>
          </a:xfrm>
          <a:prstGeom prst="roundRect">
            <a:avLst/>
          </a:prstGeom>
          <a:noFill/>
          <a:ln>
            <a:solidFill>
              <a:srgbClr val="4D24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B9E2206-1FB7-060B-8FEE-6A97B028E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66613"/>
              </p:ext>
            </p:extLst>
          </p:nvPr>
        </p:nvGraphicFramePr>
        <p:xfrm>
          <a:off x="516634" y="2900442"/>
          <a:ext cx="5033432" cy="11833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15444">
                  <a:extLst>
                    <a:ext uri="{9D8B030D-6E8A-4147-A177-3AD203B41FA5}">
                      <a16:colId xmlns:a16="http://schemas.microsoft.com/office/drawing/2014/main" val="3731264360"/>
                    </a:ext>
                  </a:extLst>
                </a:gridCol>
                <a:gridCol w="1439545">
                  <a:extLst>
                    <a:ext uri="{9D8B030D-6E8A-4147-A177-3AD203B41FA5}">
                      <a16:colId xmlns:a16="http://schemas.microsoft.com/office/drawing/2014/main" val="4100608814"/>
                    </a:ext>
                  </a:extLst>
                </a:gridCol>
                <a:gridCol w="1408828">
                  <a:extLst>
                    <a:ext uri="{9D8B030D-6E8A-4147-A177-3AD203B41FA5}">
                      <a16:colId xmlns:a16="http://schemas.microsoft.com/office/drawing/2014/main" val="862946000"/>
                    </a:ext>
                  </a:extLst>
                </a:gridCol>
                <a:gridCol w="869615">
                  <a:extLst>
                    <a:ext uri="{9D8B030D-6E8A-4147-A177-3AD203B41FA5}">
                      <a16:colId xmlns:a16="http://schemas.microsoft.com/office/drawing/2014/main" val="177311359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2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100" b="1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Electrónicos</a:t>
                      </a:r>
                      <a:r>
                        <a:rPr lang="es-ES_tradnl" sz="1100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2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100" b="1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Laboratorio</a:t>
                      </a:r>
                      <a:r>
                        <a:rPr lang="es-ES_tradnl" sz="1100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2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100" b="1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Materiales</a:t>
                      </a:r>
                      <a:r>
                        <a:rPr lang="es-ES_tradnl" sz="1100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2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100" b="1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Servicios</a:t>
                      </a:r>
                      <a:r>
                        <a:rPr lang="es-ES_tradnl" sz="1100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2659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100" i="1" noProof="0">
                          <a:solidFill>
                            <a:srgbClr val="595959"/>
                          </a:solidFill>
                          <a:effectLst/>
                          <a:highlight>
                            <a:srgbClr val="00FF00"/>
                          </a:highlight>
                          <a:latin typeface="Trebuchet MS"/>
                        </a:rPr>
                        <a:t>Ejemplo:</a:t>
                      </a:r>
                      <a:r>
                        <a:rPr lang="es-ES_tradnl" sz="11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 Un Arduino UNO</a:t>
                      </a:r>
                      <a:r>
                        <a:rPr lang="es-ES_tradnl" sz="1100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s-ES_tradnl" sz="1100" i="1" noProof="0">
                          <a:solidFill>
                            <a:srgbClr val="595959"/>
                          </a:solidFill>
                          <a:effectLst/>
                          <a:highlight>
                            <a:srgbClr val="00FF00"/>
                          </a:highlight>
                          <a:latin typeface="Trebuchet MS"/>
                        </a:rPr>
                        <a:t>Ejemplo: </a:t>
                      </a:r>
                      <a:endParaRPr lang="es-ES_tradnl" noProof="0">
                        <a:effectLst/>
                        <a:highlight>
                          <a:srgbClr val="00FF00"/>
                        </a:highlight>
                        <a:latin typeface="Trebuchet MS"/>
                      </a:endParaRPr>
                    </a:p>
                    <a:p>
                      <a:pPr lvl="0" algn="l">
                        <a:lnSpc>
                          <a:spcPts val="1275"/>
                        </a:lnSpc>
                        <a:buNone/>
                      </a:pPr>
                      <a:r>
                        <a:rPr lang="es-ES_tradnl" sz="11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Un Estereoscopio Leica</a:t>
                      </a:r>
                      <a:r>
                        <a:rPr lang="es-ES_tradnl" sz="1100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s-ES_tradnl" sz="1100" i="1" noProof="0">
                          <a:solidFill>
                            <a:srgbClr val="595959"/>
                          </a:solidFill>
                          <a:effectLst/>
                          <a:highlight>
                            <a:srgbClr val="00FF00"/>
                          </a:highlight>
                          <a:latin typeface="Trebuchet MS"/>
                        </a:rPr>
                        <a:t>Ejemplo:</a:t>
                      </a:r>
                      <a:endParaRPr lang="es-ES_tradnl" noProof="0">
                        <a:effectLst/>
                        <a:highlight>
                          <a:srgbClr val="00FF00"/>
                        </a:highlight>
                        <a:latin typeface="Trebuchet MS"/>
                      </a:endParaRPr>
                    </a:p>
                    <a:p>
                      <a:pPr lvl="0" algn="l">
                        <a:lnSpc>
                          <a:spcPts val="1275"/>
                        </a:lnSpc>
                        <a:buNone/>
                      </a:pPr>
                      <a:r>
                        <a:rPr lang="es-ES_tradnl" sz="11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2 Rollos de filamentos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  <a:p>
                      <a:pPr lvl="0" algn="l">
                        <a:lnSpc>
                          <a:spcPts val="1275"/>
                        </a:lnSpc>
                        <a:buNone/>
                      </a:pPr>
                      <a:r>
                        <a:rPr lang="es-ES_tradnl" sz="11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 para impresora 3D PLA</a:t>
                      </a:r>
                      <a:r>
                        <a:rPr lang="es-ES_tradnl" sz="1100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75"/>
                        </a:lnSpc>
                        <a:buNone/>
                      </a:pPr>
                      <a:r>
                        <a:rPr lang="es-ES_tradnl" sz="1100" i="1" noProof="0">
                          <a:solidFill>
                            <a:srgbClr val="595959"/>
                          </a:solidFill>
                          <a:effectLst/>
                          <a:highlight>
                            <a:srgbClr val="00FF00"/>
                          </a:highlight>
                          <a:latin typeface="Trebuchet MS"/>
                        </a:rPr>
                        <a:t>Ejemplo: </a:t>
                      </a:r>
                      <a:endParaRPr lang="es-ES_tradnl" noProof="0">
                        <a:effectLst/>
                        <a:highlight>
                          <a:srgbClr val="00FF00"/>
                        </a:highlight>
                        <a:latin typeface="Trebuchet MS"/>
                      </a:endParaRPr>
                    </a:p>
                    <a:p>
                      <a:pPr lvl="0" algn="l">
                        <a:lnSpc>
                          <a:spcPts val="1275"/>
                        </a:lnSpc>
                        <a:buNone/>
                      </a:pPr>
                      <a:r>
                        <a:rPr lang="es-ES_tradnl" sz="1100" i="1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Servicio de corte láser.</a:t>
                      </a:r>
                      <a:r>
                        <a:rPr lang="es-ES_tradnl" sz="1100" noProof="0">
                          <a:solidFill>
                            <a:srgbClr val="595959"/>
                          </a:solidFill>
                          <a:effectLst/>
                          <a:latin typeface="Trebuchet MS"/>
                        </a:rPr>
                        <a:t> </a:t>
                      </a:r>
                      <a:endParaRPr lang="es-ES_tradnl" noProof="0">
                        <a:effectLst/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94215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FBA7F2C-908A-1849-8C88-EB9EF34397D2}"/>
              </a:ext>
            </a:extLst>
          </p:cNvPr>
          <p:cNvSpPr txBox="1"/>
          <p:nvPr/>
        </p:nvSpPr>
        <p:spPr>
          <a:xfrm>
            <a:off x="516634" y="930924"/>
            <a:ext cx="5206506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Tengan en cuenta lo siguiente:</a:t>
            </a:r>
          </a:p>
          <a:p>
            <a:endParaRPr lang="es-ES_tradnl" sz="1400" noProof="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es-ES_tradnl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Los productos se comprarán de acuerdo con la información que usted proporcione.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No tienen cambio ni devolución, por lo que le pedimos revisar cuidadosamente.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Verifique que sea exactamente lo que necesita antes de enviar su solicitud.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4DC7252-5377-4EA9-8BEF-5AC379DA1272}"/>
              </a:ext>
            </a:extLst>
          </p:cNvPr>
          <p:cNvSpPr txBox="1"/>
          <p:nvPr/>
        </p:nvSpPr>
        <p:spPr>
          <a:xfrm>
            <a:off x="454325" y="4237401"/>
            <a:ext cx="5331124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400" noProof="0">
                <a:solidFill>
                  <a:srgbClr val="595959"/>
                </a:solidFill>
                <a:latin typeface="Trebuchet MS"/>
              </a:rPr>
              <a:t>Estos recursos serán un </a:t>
            </a:r>
            <a:r>
              <a:rPr lang="es-ES_tradnl" sz="1400" b="1" noProof="0">
                <a:solidFill>
                  <a:srgbClr val="595959"/>
                </a:solidFill>
                <a:latin typeface="Trebuchet MS"/>
              </a:rPr>
              <a:t>incentivo exclusivo </a:t>
            </a:r>
            <a:r>
              <a:rPr lang="es-ES_tradnl" sz="1400" noProof="0">
                <a:solidFill>
                  <a:srgbClr val="595959"/>
                </a:solidFill>
                <a:latin typeface="Trebuchet MS"/>
              </a:rPr>
              <a:t>para los 48 equipos clasificados al Circuito Nacional, y son destinados a apoyar la construcción del prototipo final.</a:t>
            </a:r>
          </a:p>
          <a:p>
            <a:pPr algn="just"/>
            <a:endParaRPr lang="es-ES_tradnl" sz="1600" noProof="0">
              <a:solidFill>
                <a:srgbClr val="595959"/>
              </a:solidFill>
              <a:latin typeface="Trebuchet MS"/>
            </a:endParaRPr>
          </a:p>
          <a:p>
            <a:pPr algn="just"/>
            <a:r>
              <a:rPr lang="es-ES_tradnl" sz="1400" noProof="0">
                <a:solidFill>
                  <a:srgbClr val="595959"/>
                </a:solidFill>
                <a:latin typeface="Trebuchet MS"/>
              </a:rPr>
              <a:t>Revisar los </a:t>
            </a:r>
            <a:r>
              <a:rPr lang="es-ES_tradnl" sz="1400" noProof="0">
                <a:solidFill>
                  <a:srgbClr val="595959"/>
                </a:solidFill>
                <a:latin typeface="Trebuchet MS"/>
                <a:hlinkClick r:id="rId4"/>
              </a:rPr>
              <a:t>términos de participación de los Olimpiadas</a:t>
            </a:r>
            <a:r>
              <a:rPr lang="es-ES_tradnl" sz="1400" noProof="0">
                <a:solidFill>
                  <a:srgbClr val="595959"/>
                </a:solidFill>
                <a:latin typeface="Trebuchet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304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64A1CA-F81E-06C3-EA18-546EC5512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8A6B225-55FE-B589-8C7B-082531192180}"/>
              </a:ext>
            </a:extLst>
          </p:cNvPr>
          <p:cNvSpPr txBox="1">
            <a:spLocks/>
          </p:cNvSpPr>
          <p:nvPr/>
        </p:nvSpPr>
        <p:spPr>
          <a:xfrm>
            <a:off x="-105878" y="0"/>
            <a:ext cx="12118206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EL MONSTRUO DE EMOCIONES Y MI ESPEJO DE FORTALEZAS </a:t>
            </a:r>
            <a:endParaRPr lang="es-ES_tradnl" noProof="0">
              <a:solidFill>
                <a:srgbClr val="4D24A4"/>
              </a:solidFill>
            </a:endParaRPr>
          </a:p>
        </p:txBody>
      </p:sp>
      <p:pic>
        <p:nvPicPr>
          <p:cNvPr id="7" name="Imagen 6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8704034E-95F5-D7E3-34F9-1A80144AF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6" b="95477" l="6107" r="96438">
                        <a14:foregroundMark x1="20865" y1="9532" x2="78880" y2="64782"/>
                        <a14:foregroundMark x1="78880" y1="64782" x2="83461" y2="78998"/>
                        <a14:foregroundMark x1="83461" y1="78998" x2="83461" y2="78998"/>
                        <a14:foregroundMark x1="86260" y1="7916" x2="14504" y2="69790"/>
                        <a14:foregroundMark x1="14504" y1="69790" x2="14249" y2="73829"/>
                        <a14:foregroundMark x1="7634" y1="31502" x2="85411" y2="85051"/>
                        <a14:foregroundMark x1="85251" y1="85139" x2="69720" y2="78514"/>
                        <a14:foregroundMark x1="69720" y1="78514" x2="66158" y2="78191"/>
                        <a14:foregroundMark x1="8906" y1="33118" x2="95420" y2="26817"/>
                        <a14:foregroundMark x1="7634" y1="51373" x2="6361" y2="58320"/>
                        <a14:foregroundMark x1="21628" y1="84653" x2="24682" y2="94346"/>
                        <a14:foregroundMark x1="24682" y1="75121" x2="51145" y2="74313"/>
                        <a14:foregroundMark x1="51145" y1="74313" x2="73028" y2="74960"/>
                        <a14:foregroundMark x1="74046" y1="86268" x2="74046" y2="95477"/>
                        <a14:foregroundMark x1="93639" y1="38934" x2="96438" y2="45396"/>
                        <a14:foregroundMark x1="95929" y1="62036" x2="89822" y2="56220"/>
                        <a14:foregroundMark x1="95674" y1="32633" x2="83969" y2="26494"/>
                        <a14:backgroundMark x1="88804" y1="83199" x2="97964" y2="882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7330" y="687140"/>
            <a:ext cx="1155565" cy="182008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B6336F-1CB8-99B6-4B6E-2712DF1D7042}"/>
              </a:ext>
            </a:extLst>
          </p:cNvPr>
          <p:cNvSpPr txBox="1"/>
          <p:nvPr/>
        </p:nvSpPr>
        <p:spPr>
          <a:xfrm>
            <a:off x="171564" y="2963008"/>
            <a:ext cx="11563321" cy="2893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_tradnl" sz="15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Trebuchet MS" panose="020B0603020202020204" pitchFamily="34" charset="0"/>
                <a:cs typeface="Trebuchet MS" panose="020B0603020202020204" pitchFamily="34" charset="0"/>
              </a:rPr>
              <a:t>(Dibujen y coloreen los 3 monstruos, uno por cada pregunta, teniendo en cuenta las indicaciones de la tabla anterior).-Se puede de varios colores, según las emociones que experimentaron.</a:t>
            </a:r>
            <a:endParaRPr lang="es-ES_tradnl" sz="1500" b="1" i="1" noProof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_tradnl" sz="1500" b="1" i="1" noProof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  <a:ea typeface="Trebuchet MS" panose="020B0603020202020204" pitchFamily="34" charset="0"/>
                <a:cs typeface="Trebuchet MS" panose="020B0603020202020204" pitchFamily="34" charset="0"/>
              </a:rPr>
              <a:t>Preguntas</a:t>
            </a:r>
          </a:p>
          <a:p>
            <a:pPr marL="285750" indent="-285750">
              <a:buFont typeface="Arial" panose="02110004020202020204"/>
              <a:buChar char="•"/>
              <a:tabLst>
                <a:tab pos="457200" algn="l"/>
              </a:tabLst>
            </a:pPr>
            <a:r>
              <a:rPr lang="es-ES_tradnl" sz="1500" noProof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  <a:ea typeface="Trebuchet MS" panose="020B0603020202020204" pitchFamily="34" charset="0"/>
                <a:cs typeface="Trebuchet MS" panose="020B0603020202020204" pitchFamily="34" charset="0"/>
              </a:rPr>
              <a:t>¿Qué</a:t>
            </a:r>
            <a:r>
              <a:rPr lang="es-ES_tradnl" sz="15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r>
              <a:rPr lang="es-ES_tradnl" sz="1500" noProof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  <a:ea typeface="Trebuchet MS" panose="020B0603020202020204" pitchFamily="34" charset="0"/>
                <a:cs typeface="Trebuchet MS" panose="020B0603020202020204" pitchFamily="34" charset="0"/>
              </a:rPr>
              <a:t>emociones</a:t>
            </a:r>
            <a:r>
              <a:rPr lang="es-ES_tradnl" sz="15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Trebuchet MS" panose="020B0603020202020204" pitchFamily="34" charset="0"/>
                <a:cs typeface="Trebuchet MS" panose="020B0603020202020204" pitchFamily="34" charset="0"/>
              </a:rPr>
              <a:t> sentimos al inicio del Desafío 1?¿Qué fortaleza descubrimos para afrontarlas</a:t>
            </a:r>
            <a:r>
              <a:rPr lang="es-ES_tradnl" sz="1500" noProof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  <a:ea typeface="Trebuchet MS" panose="020B0603020202020204" pitchFamily="34" charset="0"/>
                <a:cs typeface="Trebuchet MS" panose="020B0603020202020204" pitchFamily="34" charset="0"/>
              </a:rPr>
              <a:t>?</a:t>
            </a:r>
          </a:p>
          <a:p>
            <a:pPr marL="285750" indent="-285750">
              <a:buFont typeface="Arial" panose="02110004020202020204"/>
              <a:buChar char="•"/>
              <a:tabLst>
                <a:tab pos="457200" algn="l"/>
              </a:tabLst>
            </a:pPr>
            <a:r>
              <a:rPr lang="es-ES_tradnl" sz="15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¿Qué emociones estamos sintiendo ahora? ¿</a:t>
            </a:r>
            <a:r>
              <a:rPr lang="es-ES_tradnl" sz="1500" noProof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  <a:ea typeface="Trebuchet MS" panose="020B0603020202020204" pitchFamily="34" charset="0"/>
                <a:cs typeface="Trebuchet MS" panose="020B0603020202020204" pitchFamily="34" charset="0"/>
              </a:rPr>
              <a:t>Qué</a:t>
            </a:r>
            <a:r>
              <a:rPr lang="es-ES_tradnl" sz="15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 fortaleza nos ayuda a gestionarlas?</a:t>
            </a:r>
          </a:p>
          <a:p>
            <a:pPr marL="285750" indent="-285750">
              <a:buFont typeface="Arial" panose="02110004020202020204"/>
              <a:buChar char="•"/>
              <a:tabLst>
                <a:tab pos="457200" algn="l"/>
              </a:tabLst>
            </a:pPr>
            <a:r>
              <a:rPr lang="es-ES_tradnl" sz="15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Conversen frente a posibles escenarios tanto si se llega al Circuito Nacional como si no y respondan ¿Qué emociones anticipamos frente a lo que viene? ¿Qué podemos aprender en una u otra situación?</a:t>
            </a:r>
          </a:p>
          <a:p>
            <a:pPr algn="just">
              <a:lnSpc>
                <a:spcPct val="114999"/>
              </a:lnSpc>
              <a:spcAft>
                <a:spcPts val="800"/>
              </a:spcAft>
              <a:tabLst>
                <a:tab pos="457200" algn="l"/>
              </a:tabLst>
            </a:pPr>
            <a:endParaRPr lang="es-ES_tradnl" sz="1500" i="1">
              <a:solidFill>
                <a:schemeClr val="tx1">
                  <a:lumMod val="65000"/>
                  <a:lumOff val="35000"/>
                </a:schemeClr>
              </a:solidFill>
              <a:highlight>
                <a:srgbClr val="00FFFF"/>
              </a:highlight>
              <a:latin typeface="Trebuchet MS"/>
            </a:endParaRPr>
          </a:p>
          <a:p>
            <a:pPr algn="just">
              <a:lnSpc>
                <a:spcPct val="114999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_tradnl" sz="15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Al finalizar socialicen entre todos </a:t>
            </a:r>
            <a:r>
              <a:rPr lang="es-ES_tradnl" sz="1500" i="1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¿Qué aprendimos de nosotros mismos y cómo este aprendizaje contribuye al trabajo en equipo y al desarrollo del proyecto?</a:t>
            </a:r>
            <a:endParaRPr lang="es-ES_tradnl" sz="1500" noProof="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B56A9B-BF1D-F5B3-E9DF-54DA5938B0FC}"/>
              </a:ext>
            </a:extLst>
          </p:cNvPr>
          <p:cNvSpPr txBox="1"/>
          <p:nvPr/>
        </p:nvSpPr>
        <p:spPr>
          <a:xfrm>
            <a:off x="7965933" y="2421096"/>
            <a:ext cx="3858813" cy="384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_tradnl" noProof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  <a:ea typeface="Aptos" panose="020B0004020202020204" pitchFamily="34" charset="0"/>
                <a:cs typeface="Arial"/>
              </a:rPr>
              <a:t>Monstruo de emociones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410F2636-6249-F034-8138-5FE63B0D0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6247"/>
              </p:ext>
            </p:extLst>
          </p:nvPr>
        </p:nvGraphicFramePr>
        <p:xfrm>
          <a:off x="2879327" y="778406"/>
          <a:ext cx="3418571" cy="2135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044">
                  <a:extLst>
                    <a:ext uri="{9D8B030D-6E8A-4147-A177-3AD203B41FA5}">
                      <a16:colId xmlns:a16="http://schemas.microsoft.com/office/drawing/2014/main" val="1695630313"/>
                    </a:ext>
                  </a:extLst>
                </a:gridCol>
                <a:gridCol w="1834527">
                  <a:extLst>
                    <a:ext uri="{9D8B030D-6E8A-4147-A177-3AD203B41FA5}">
                      <a16:colId xmlns:a16="http://schemas.microsoft.com/office/drawing/2014/main" val="3642274617"/>
                    </a:ext>
                  </a:extLst>
                </a:gridCol>
              </a:tblGrid>
              <a:tr h="349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kern="120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Aptos" panose="020B0004020202020204" pitchFamily="34" charset="0"/>
                          <a:cs typeface="Arial"/>
                        </a:rPr>
                        <a:t>Color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buNone/>
                      </a:pPr>
                      <a:r>
                        <a:rPr lang="es-ES_tradnl" sz="2000" b="1" kern="120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Emoción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300206"/>
                  </a:ext>
                </a:extLst>
              </a:tr>
              <a:tr h="30858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s-ES_tradnl" sz="1600" b="0" i="0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Amarillo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s-ES_tradnl" sz="1600" b="0" i="0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Alegría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24701"/>
                  </a:ext>
                </a:extLst>
              </a:tr>
              <a:tr h="30858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s-ES_tradnl" sz="1600" b="0" i="0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Azul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s-ES_tradnl" sz="1600" b="0" i="0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Tristeza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6580"/>
                  </a:ext>
                </a:extLst>
              </a:tr>
              <a:tr h="30858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s-ES_tradnl" sz="1600" b="0" i="0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Verde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s-ES_tradnl" sz="1600" b="0" i="0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Calma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337374"/>
                  </a:ext>
                </a:extLst>
              </a:tr>
              <a:tr h="30858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s-ES_tradnl" sz="1600" b="0" i="0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Rojo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s-ES_tradnl" sz="1600" b="0" i="0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Rabia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322879"/>
                  </a:ext>
                </a:extLst>
              </a:tr>
              <a:tr h="30858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s-ES_tradnl" sz="1600" b="0" i="0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Gris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s-ES_tradnl" sz="1600" b="0" i="0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Miedo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33132"/>
                  </a:ext>
                </a:extLst>
              </a:tr>
              <a:tr h="15128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s-ES_tradnl" sz="1600" b="0" i="0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Rosado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s-ES_tradnl" sz="1600" b="0" i="0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Amor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979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929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3C5DD1-8BB5-6A99-150F-8E38FEF29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858E97D-FBB3-ECDF-2E44-DEF7AF69F271}"/>
              </a:ext>
            </a:extLst>
          </p:cNvPr>
          <p:cNvSpPr txBox="1">
            <a:spLocks/>
          </p:cNvSpPr>
          <p:nvPr/>
        </p:nvSpPr>
        <p:spPr>
          <a:xfrm>
            <a:off x="1790699" y="123044"/>
            <a:ext cx="86105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MURAL - NUESTRO ESPEJO DE FORTALEZAS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B54959C-E1A9-AB66-1CAD-D9B03AFF5C89}"/>
              </a:ext>
            </a:extLst>
          </p:cNvPr>
          <p:cNvSpPr/>
          <p:nvPr/>
        </p:nvSpPr>
        <p:spPr>
          <a:xfrm>
            <a:off x="411761" y="762873"/>
            <a:ext cx="11368477" cy="4962921"/>
          </a:xfrm>
          <a:prstGeom prst="roundRect">
            <a:avLst/>
          </a:prstGeom>
          <a:ln>
            <a:solidFill>
              <a:srgbClr val="4D24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1F30F9-4D75-F3BC-8810-28FBF2449307}"/>
              </a:ext>
            </a:extLst>
          </p:cNvPr>
          <p:cNvSpPr txBox="1"/>
          <p:nvPr/>
        </p:nvSpPr>
        <p:spPr>
          <a:xfrm>
            <a:off x="4070992" y="3121223"/>
            <a:ext cx="4038866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SzPts val="1000"/>
              <a:tabLst>
                <a:tab pos="457200" algn="l"/>
              </a:tabLst>
            </a:pPr>
            <a:r>
              <a:rPr lang="es-ES_tradnl" sz="1400">
                <a:solidFill>
                  <a:srgbClr val="C5B4EE"/>
                </a:solidFill>
                <a:latin typeface="Trebuchet MS"/>
              </a:rPr>
              <a:t>Incluyan las fotos de </a:t>
            </a:r>
            <a:r>
              <a:rPr lang="es-ES_tradnl" sz="1400" noProof="0">
                <a:solidFill>
                  <a:srgbClr val="C5B4EE"/>
                </a:solidFill>
                <a:latin typeface="Trebuchet MS"/>
              </a:rPr>
              <a:t>la actividad</a:t>
            </a:r>
            <a:endParaRPr lang="es-ES_tradnl" sz="1400" noProof="0">
              <a:solidFill>
                <a:srgbClr val="C5B4EE"/>
              </a:solidFill>
              <a:latin typeface="Trebuchet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19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9537433" y="2886923"/>
            <a:ext cx="1251815" cy="309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cs typeface="Arial"/>
              </a:rPr>
              <a:t>Logo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A88739F-01E1-0103-D3BA-A4379D07B94A}"/>
              </a:ext>
            </a:extLst>
          </p:cNvPr>
          <p:cNvSpPr/>
          <p:nvPr/>
        </p:nvSpPr>
        <p:spPr>
          <a:xfrm>
            <a:off x="3417" y="3693"/>
            <a:ext cx="3665401" cy="676682"/>
          </a:xfrm>
          <a:prstGeom prst="rect">
            <a:avLst/>
          </a:prstGeom>
          <a:solidFill>
            <a:srgbClr val="F9C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808C986-9AEB-0FD7-A77E-59A123FA3E24}"/>
              </a:ext>
            </a:extLst>
          </p:cNvPr>
          <p:cNvSpPr txBox="1">
            <a:spLocks/>
          </p:cNvSpPr>
          <p:nvPr/>
        </p:nvSpPr>
        <p:spPr>
          <a:xfrm>
            <a:off x="-493" y="-801"/>
            <a:ext cx="3664657" cy="674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cs typeface="Arial"/>
              </a:rPr>
              <a:t>¡</a:t>
            </a:r>
            <a:r>
              <a:rPr lang="es-ES_tradnl" sz="3600" b="1" noProof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/>
              </a:rPr>
              <a:t>IDENTIFÍCATE</a:t>
            </a: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cs typeface="Arial"/>
              </a:rPr>
              <a:t>!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32CBAFF-1D8D-4CF7-873A-9FC020238A02}"/>
              </a:ext>
            </a:extLst>
          </p:cNvPr>
          <p:cNvSpPr/>
          <p:nvPr/>
        </p:nvSpPr>
        <p:spPr>
          <a:xfrm>
            <a:off x="3252247" y="1053053"/>
            <a:ext cx="8361576" cy="647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noFill/>
              <a:latin typeface="Trebuchet MS"/>
              <a:cs typeface="Arial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8E5E720-3247-420F-9E21-0450209FF031}"/>
              </a:ext>
            </a:extLst>
          </p:cNvPr>
          <p:cNvSpPr/>
          <p:nvPr/>
        </p:nvSpPr>
        <p:spPr>
          <a:xfrm>
            <a:off x="3319218" y="1911630"/>
            <a:ext cx="8361576" cy="647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noFill/>
              <a:latin typeface="Trebuchet MS"/>
              <a:cs typeface="Arial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29502B6-D90A-4B59-B24D-2DD6E239FB05}"/>
              </a:ext>
            </a:extLst>
          </p:cNvPr>
          <p:cNvSpPr/>
          <p:nvPr/>
        </p:nvSpPr>
        <p:spPr>
          <a:xfrm>
            <a:off x="1347096" y="2754047"/>
            <a:ext cx="3072042" cy="731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noFill/>
              <a:latin typeface="Trebuchet MS"/>
              <a:cs typeface="Arial"/>
            </a:endParaRPr>
          </a:p>
        </p:txBody>
      </p:sp>
      <p:grpSp>
        <p:nvGrpSpPr>
          <p:cNvPr id="92" name="Grupo 91">
            <a:extLst>
              <a:ext uri="{FF2B5EF4-FFF2-40B4-BE49-F238E27FC236}">
                <a16:creationId xmlns:a16="http://schemas.microsoft.com/office/drawing/2014/main" id="{3D31AA5B-2A09-4A89-847A-0750737D9FD9}"/>
              </a:ext>
            </a:extLst>
          </p:cNvPr>
          <p:cNvGrpSpPr/>
          <p:nvPr/>
        </p:nvGrpSpPr>
        <p:grpSpPr>
          <a:xfrm>
            <a:off x="7400041" y="198849"/>
            <a:ext cx="4120365" cy="740068"/>
            <a:chOff x="7400041" y="198849"/>
            <a:chExt cx="4120365" cy="740068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1278BAFD-7242-4D97-8D0A-C71E4E2BE3D8}"/>
                </a:ext>
              </a:extLst>
            </p:cNvPr>
            <p:cNvGrpSpPr/>
            <p:nvPr/>
          </p:nvGrpSpPr>
          <p:grpSpPr>
            <a:xfrm>
              <a:off x="7400041" y="198849"/>
              <a:ext cx="4120365" cy="740068"/>
              <a:chOff x="7400041" y="198849"/>
              <a:chExt cx="4120365" cy="740068"/>
            </a:xfrm>
          </p:grpSpPr>
          <p:sp>
            <p:nvSpPr>
              <p:cNvPr id="41" name="Rectángulo: esquinas redondeadas 40">
                <a:extLst>
                  <a:ext uri="{FF2B5EF4-FFF2-40B4-BE49-F238E27FC236}">
                    <a16:creationId xmlns:a16="http://schemas.microsoft.com/office/drawing/2014/main" id="{8AF767E0-AF99-4008-804C-C8A7A85860EB}"/>
                  </a:ext>
                </a:extLst>
              </p:cNvPr>
              <p:cNvSpPr/>
              <p:nvPr/>
            </p:nvSpPr>
            <p:spPr>
              <a:xfrm>
                <a:off x="7400041" y="198849"/>
                <a:ext cx="4120365" cy="740068"/>
              </a:xfrm>
              <a:prstGeom prst="roundRect">
                <a:avLst/>
              </a:prstGeom>
              <a:solidFill>
                <a:srgbClr val="E1E1F0"/>
              </a:solidFill>
              <a:ln w="28575">
                <a:solidFill>
                  <a:srgbClr val="5026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23" name="CuadroTexto 8">
                <a:extLst>
                  <a:ext uri="{FF2B5EF4-FFF2-40B4-BE49-F238E27FC236}">
                    <a16:creationId xmlns:a16="http://schemas.microsoft.com/office/drawing/2014/main" id="{35121D9C-EDE1-4EC7-B565-08FA6077E0DE}"/>
                  </a:ext>
                </a:extLst>
              </p:cNvPr>
              <p:cNvSpPr txBox="1"/>
              <p:nvPr/>
            </p:nvSpPr>
            <p:spPr>
              <a:xfrm>
                <a:off x="7499076" y="358233"/>
                <a:ext cx="2420768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Categoría y nivel:</a:t>
                </a:r>
              </a:p>
            </p:txBody>
          </p:sp>
        </p:grp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5630ABD0-474E-4BA2-8FDB-F3F0B850E5FB}"/>
                </a:ext>
              </a:extLst>
            </p:cNvPr>
            <p:cNvSpPr txBox="1"/>
            <p:nvPr/>
          </p:nvSpPr>
          <p:spPr>
            <a:xfrm>
              <a:off x="9662474" y="372027"/>
              <a:ext cx="1857932" cy="37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138803EA-EB14-41F0-BB75-A37FFCEC3A03}"/>
              </a:ext>
            </a:extLst>
          </p:cNvPr>
          <p:cNvGrpSpPr/>
          <p:nvPr/>
        </p:nvGrpSpPr>
        <p:grpSpPr>
          <a:xfrm>
            <a:off x="382414" y="4803468"/>
            <a:ext cx="5468323" cy="740067"/>
            <a:chOff x="158296" y="4803468"/>
            <a:chExt cx="5468323" cy="740067"/>
          </a:xfrm>
        </p:grpSpPr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B7F99266-7996-4890-B609-152DC030F788}"/>
                </a:ext>
              </a:extLst>
            </p:cNvPr>
            <p:cNvGrpSpPr/>
            <p:nvPr/>
          </p:nvGrpSpPr>
          <p:grpSpPr>
            <a:xfrm>
              <a:off x="158296" y="4803468"/>
              <a:ext cx="5468323" cy="740067"/>
              <a:chOff x="158296" y="4803468"/>
              <a:chExt cx="5468323" cy="740067"/>
            </a:xfrm>
          </p:grpSpPr>
          <p:sp>
            <p:nvSpPr>
              <p:cNvPr id="38" name="Rectángulo: esquinas redondeadas 37">
                <a:extLst>
                  <a:ext uri="{FF2B5EF4-FFF2-40B4-BE49-F238E27FC236}">
                    <a16:creationId xmlns:a16="http://schemas.microsoft.com/office/drawing/2014/main" id="{DF72C45D-36FA-4F1E-949E-0A8BA7EB3BD9}"/>
                  </a:ext>
                </a:extLst>
              </p:cNvPr>
              <p:cNvSpPr/>
              <p:nvPr/>
            </p:nvSpPr>
            <p:spPr>
              <a:xfrm>
                <a:off x="158296" y="4803468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7" name="CuadroTexto 8">
                <a:extLst>
                  <a:ext uri="{FF2B5EF4-FFF2-40B4-BE49-F238E27FC236}">
                    <a16:creationId xmlns:a16="http://schemas.microsoft.com/office/drawing/2014/main" id="{3DDBA689-8FCE-4291-A54A-B56334F6E4BC}"/>
                  </a:ext>
                </a:extLst>
              </p:cNvPr>
              <p:cNvSpPr txBox="1"/>
              <p:nvPr/>
            </p:nvSpPr>
            <p:spPr>
              <a:xfrm>
                <a:off x="862706" y="4999913"/>
                <a:ext cx="1581741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612B5250-2D05-4D0D-A7B9-0E026BF7F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257" y="4954166"/>
                <a:ext cx="467424" cy="467424"/>
              </a:xfrm>
              <a:prstGeom prst="rect">
                <a:avLst/>
              </a:prstGeom>
            </p:spPr>
          </p:pic>
        </p:grp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D2C8CABA-9CEE-4AC9-9291-A891790E1DDE}"/>
                </a:ext>
              </a:extLst>
            </p:cNvPr>
            <p:cNvSpPr txBox="1"/>
            <p:nvPr/>
          </p:nvSpPr>
          <p:spPr>
            <a:xfrm>
              <a:off x="1696825" y="5019449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2DD4F7E-6B5A-4C96-8DE1-E455E9F3CB39}"/>
              </a:ext>
            </a:extLst>
          </p:cNvPr>
          <p:cNvGrpSpPr/>
          <p:nvPr/>
        </p:nvGrpSpPr>
        <p:grpSpPr>
          <a:xfrm>
            <a:off x="6309055" y="3135052"/>
            <a:ext cx="5304981" cy="740067"/>
            <a:chOff x="6174374" y="3834680"/>
            <a:chExt cx="5439450" cy="740067"/>
          </a:xfrm>
        </p:grpSpPr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2FC74283-F4F2-4ACA-AA34-9E9F8706A102}"/>
                </a:ext>
              </a:extLst>
            </p:cNvPr>
            <p:cNvGrpSpPr/>
            <p:nvPr/>
          </p:nvGrpSpPr>
          <p:grpSpPr>
            <a:xfrm>
              <a:off x="6174374" y="3834680"/>
              <a:ext cx="5439450" cy="740067"/>
              <a:chOff x="6174374" y="3834680"/>
              <a:chExt cx="5439450" cy="740067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D2AC1E6D-A957-465A-87A0-3BD6AAFDFE82}"/>
                  </a:ext>
                </a:extLst>
              </p:cNvPr>
              <p:cNvSpPr/>
              <p:nvPr/>
            </p:nvSpPr>
            <p:spPr>
              <a:xfrm>
                <a:off x="6174374" y="3834680"/>
                <a:ext cx="5439450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3" name="CuadroTexto 8">
                <a:extLst>
                  <a:ext uri="{FF2B5EF4-FFF2-40B4-BE49-F238E27FC236}">
                    <a16:creationId xmlns:a16="http://schemas.microsoft.com/office/drawing/2014/main" id="{2DC0DDC0-C91E-4F40-BB30-7B9F1EB737B8}"/>
                  </a:ext>
                </a:extLst>
              </p:cNvPr>
              <p:cNvSpPr txBox="1"/>
              <p:nvPr/>
            </p:nvSpPr>
            <p:spPr>
              <a:xfrm>
                <a:off x="6866461" y="4006627"/>
                <a:ext cx="1872081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Municipio: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87EEF36F-335D-483D-840B-18CC2A14B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3995" y="3918225"/>
                <a:ext cx="578055" cy="578055"/>
              </a:xfrm>
              <a:prstGeom prst="rect">
                <a:avLst/>
              </a:prstGeom>
            </p:spPr>
          </p:pic>
        </p:grp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499443DA-0BC3-49DB-8682-62049BC19A1A}"/>
                </a:ext>
              </a:extLst>
            </p:cNvPr>
            <p:cNvSpPr txBox="1"/>
            <p:nvPr/>
          </p:nvSpPr>
          <p:spPr>
            <a:xfrm>
              <a:off x="8057046" y="4020047"/>
              <a:ext cx="352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633ED92F-7522-4F92-AF34-989AEAFA3C18}"/>
              </a:ext>
            </a:extLst>
          </p:cNvPr>
          <p:cNvGrpSpPr/>
          <p:nvPr/>
        </p:nvGrpSpPr>
        <p:grpSpPr>
          <a:xfrm>
            <a:off x="335500" y="2890160"/>
            <a:ext cx="5470323" cy="768822"/>
            <a:chOff x="183268" y="2904537"/>
            <a:chExt cx="4305758" cy="740068"/>
          </a:xfrm>
        </p:grpSpPr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8533B193-52E2-47AF-A259-7D11D61B34B6}"/>
                </a:ext>
              </a:extLst>
            </p:cNvPr>
            <p:cNvGrpSpPr/>
            <p:nvPr/>
          </p:nvGrpSpPr>
          <p:grpSpPr>
            <a:xfrm>
              <a:off x="183268" y="2904537"/>
              <a:ext cx="4305758" cy="740068"/>
              <a:chOff x="163108" y="2932542"/>
              <a:chExt cx="4305758" cy="740068"/>
            </a:xfrm>
          </p:grpSpPr>
          <p:sp>
            <p:nvSpPr>
              <p:cNvPr id="28" name="Rectángulo: esquinas redondeadas 27">
                <a:extLst>
                  <a:ext uri="{FF2B5EF4-FFF2-40B4-BE49-F238E27FC236}">
                    <a16:creationId xmlns:a16="http://schemas.microsoft.com/office/drawing/2014/main" id="{B8F8C73B-E377-4A30-9E00-E26B57C01D8F}"/>
                  </a:ext>
                </a:extLst>
              </p:cNvPr>
              <p:cNvSpPr/>
              <p:nvPr/>
            </p:nvSpPr>
            <p:spPr>
              <a:xfrm>
                <a:off x="163108" y="2932542"/>
                <a:ext cx="4305758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6" name="CuadroTexto 8">
                <a:extLst>
                  <a:ext uri="{FF2B5EF4-FFF2-40B4-BE49-F238E27FC236}">
                    <a16:creationId xmlns:a16="http://schemas.microsoft.com/office/drawing/2014/main" id="{26CC03A2-F0C6-8DCE-AE62-C78E2C6CE45E}"/>
                  </a:ext>
                </a:extLst>
              </p:cNvPr>
              <p:cNvSpPr txBox="1"/>
              <p:nvPr/>
            </p:nvSpPr>
            <p:spPr>
              <a:xfrm>
                <a:off x="792774" y="3143785"/>
                <a:ext cx="1256347" cy="38514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ID:</a:t>
                </a: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C86080C4-6E55-4EB2-80B6-DD022A3D2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358" y="3024711"/>
                <a:ext cx="504774" cy="555729"/>
              </a:xfrm>
              <a:prstGeom prst="rect">
                <a:avLst/>
              </a:prstGeom>
            </p:spPr>
          </p:pic>
        </p:grp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C5D7EE48-4676-4CF6-877C-356EE6367145}"/>
                </a:ext>
              </a:extLst>
            </p:cNvPr>
            <p:cNvSpPr txBox="1"/>
            <p:nvPr/>
          </p:nvSpPr>
          <p:spPr>
            <a:xfrm>
              <a:off x="1196215" y="3126901"/>
              <a:ext cx="322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910CB648-D7B7-470C-A605-F295C4CC407A}"/>
              </a:ext>
            </a:extLst>
          </p:cNvPr>
          <p:cNvGrpSpPr/>
          <p:nvPr/>
        </p:nvGrpSpPr>
        <p:grpSpPr>
          <a:xfrm>
            <a:off x="339057" y="2002185"/>
            <a:ext cx="11376712" cy="740068"/>
            <a:chOff x="143694" y="2030940"/>
            <a:chExt cx="11376712" cy="740068"/>
          </a:xfrm>
        </p:grpSpPr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122FD75E-C2F0-4470-88D2-14CF8DD1F3CE}"/>
                </a:ext>
              </a:extLst>
            </p:cNvPr>
            <p:cNvGrpSpPr/>
            <p:nvPr/>
          </p:nvGrpSpPr>
          <p:grpSpPr>
            <a:xfrm>
              <a:off x="143694" y="2030940"/>
              <a:ext cx="11376712" cy="740068"/>
              <a:chOff x="143694" y="2030940"/>
              <a:chExt cx="11376712" cy="740068"/>
            </a:xfrm>
          </p:grpSpPr>
          <p:sp>
            <p:nvSpPr>
              <p:cNvPr id="34" name="Rectángulo: esquinas redondeadas 33">
                <a:extLst>
                  <a:ext uri="{FF2B5EF4-FFF2-40B4-BE49-F238E27FC236}">
                    <a16:creationId xmlns:a16="http://schemas.microsoft.com/office/drawing/2014/main" id="{01778A63-EFA7-40F5-ADDC-47265F336CBB}"/>
                  </a:ext>
                </a:extLst>
              </p:cNvPr>
              <p:cNvSpPr/>
              <p:nvPr/>
            </p:nvSpPr>
            <p:spPr>
              <a:xfrm>
                <a:off x="143694" y="2030940"/>
                <a:ext cx="11376712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5" name="CuadroTexto 8">
                <a:extLst>
                  <a:ext uri="{FF2B5EF4-FFF2-40B4-BE49-F238E27FC236}">
                    <a16:creationId xmlns:a16="http://schemas.microsoft.com/office/drawing/2014/main" id="{0FA08937-BE53-45F7-ACAF-9D3218EB38AB}"/>
                  </a:ext>
                </a:extLst>
              </p:cNvPr>
              <p:cNvSpPr txBox="1"/>
              <p:nvPr/>
            </p:nvSpPr>
            <p:spPr>
              <a:xfrm>
                <a:off x="886890" y="2258428"/>
                <a:ext cx="3098603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Nombre del equipo:</a:t>
                </a: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C39D1045-CD98-4320-BE75-3A992E70C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704" y="2154577"/>
                <a:ext cx="492794" cy="492794"/>
              </a:xfrm>
              <a:prstGeom prst="rect">
                <a:avLst/>
              </a:prstGeom>
            </p:spPr>
          </p:pic>
        </p:grp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031E7A87-4712-4CE2-AC84-3EEAAED82832}"/>
                </a:ext>
              </a:extLst>
            </p:cNvPr>
            <p:cNvSpPr txBox="1"/>
            <p:nvPr/>
          </p:nvSpPr>
          <p:spPr>
            <a:xfrm>
              <a:off x="3182284" y="2204041"/>
              <a:ext cx="833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22CD5AF9-762C-48DB-8062-B669A5C6251F}"/>
              </a:ext>
            </a:extLst>
          </p:cNvPr>
          <p:cNvGrpSpPr/>
          <p:nvPr/>
        </p:nvGrpSpPr>
        <p:grpSpPr>
          <a:xfrm>
            <a:off x="367812" y="1139582"/>
            <a:ext cx="11376712" cy="693984"/>
            <a:chOff x="143694" y="1139582"/>
            <a:chExt cx="11376712" cy="693984"/>
          </a:xfrm>
        </p:grpSpPr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3E61791A-5688-4EDD-921E-57AFD4515FC7}"/>
                </a:ext>
              </a:extLst>
            </p:cNvPr>
            <p:cNvGrpSpPr/>
            <p:nvPr/>
          </p:nvGrpSpPr>
          <p:grpSpPr>
            <a:xfrm>
              <a:off x="143694" y="1139582"/>
              <a:ext cx="11376712" cy="693984"/>
              <a:chOff x="143694" y="1139582"/>
              <a:chExt cx="11376712" cy="693984"/>
            </a:xfrm>
          </p:grpSpPr>
          <p:sp>
            <p:nvSpPr>
              <p:cNvPr id="25" name="Rectángulo: esquinas redondeadas 24">
                <a:extLst>
                  <a:ext uri="{FF2B5EF4-FFF2-40B4-BE49-F238E27FC236}">
                    <a16:creationId xmlns:a16="http://schemas.microsoft.com/office/drawing/2014/main" id="{0831A6F7-146A-4531-86DE-C3E11DB1E5B1}"/>
                  </a:ext>
                </a:extLst>
              </p:cNvPr>
              <p:cNvSpPr/>
              <p:nvPr/>
            </p:nvSpPr>
            <p:spPr>
              <a:xfrm>
                <a:off x="143694" y="1139582"/>
                <a:ext cx="11376712" cy="693984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0" name="CuadroTexto 8">
                <a:extLst>
                  <a:ext uri="{FF2B5EF4-FFF2-40B4-BE49-F238E27FC236}">
                    <a16:creationId xmlns:a16="http://schemas.microsoft.com/office/drawing/2014/main" id="{49535F23-4D44-4E51-B1DC-B94F176D77BB}"/>
                  </a:ext>
                </a:extLst>
              </p:cNvPr>
              <p:cNvSpPr txBox="1"/>
              <p:nvPr/>
            </p:nvSpPr>
            <p:spPr>
              <a:xfrm>
                <a:off x="867087" y="1378627"/>
                <a:ext cx="417373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_tradnl" sz="2000" b="1" noProof="0">
                    <a:solidFill>
                      <a:srgbClr val="5026AD"/>
                    </a:solidFill>
                    <a:latin typeface="Trebuchet MS"/>
                    <a:cs typeface="Arial"/>
                  </a:rPr>
                  <a:t>Establecimiento</a:t>
                </a: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</a:t>
                </a:r>
                <a:r>
                  <a:rPr lang="es-ES_tradnl" sz="2000" b="1" noProof="0">
                    <a:solidFill>
                      <a:srgbClr val="5026AD"/>
                    </a:solidFill>
                    <a:latin typeface="Trebuchet MS"/>
                    <a:cs typeface="Arial"/>
                  </a:rPr>
                  <a:t>Educativo</a:t>
                </a: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:</a:t>
                </a: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D902C7D0-DE3B-4EC4-8660-F819A0860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62" y="1220958"/>
                <a:ext cx="552525" cy="552525"/>
              </a:xfrm>
              <a:prstGeom prst="rect">
                <a:avLst/>
              </a:prstGeom>
            </p:spPr>
          </p:pic>
        </p:grp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895CC25B-6BB5-44CE-BED6-65FAD473309D}"/>
                </a:ext>
              </a:extLst>
            </p:cNvPr>
            <p:cNvSpPr txBox="1"/>
            <p:nvPr/>
          </p:nvSpPr>
          <p:spPr>
            <a:xfrm>
              <a:off x="3458636" y="1328178"/>
              <a:ext cx="8061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BDCC464D-554D-4517-9D52-E68246B5C358}"/>
              </a:ext>
            </a:extLst>
          </p:cNvPr>
          <p:cNvGrpSpPr/>
          <p:nvPr/>
        </p:nvGrpSpPr>
        <p:grpSpPr>
          <a:xfrm>
            <a:off x="344317" y="3878384"/>
            <a:ext cx="5506421" cy="740067"/>
            <a:chOff x="120199" y="3878384"/>
            <a:chExt cx="5506421" cy="740067"/>
          </a:xfrm>
        </p:grpSpPr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0362B13D-891B-4F63-944B-644127FD7888}"/>
                </a:ext>
              </a:extLst>
            </p:cNvPr>
            <p:cNvGrpSpPr/>
            <p:nvPr/>
          </p:nvGrpSpPr>
          <p:grpSpPr>
            <a:xfrm>
              <a:off x="120199" y="3878384"/>
              <a:ext cx="5506421" cy="740067"/>
              <a:chOff x="120199" y="3878384"/>
              <a:chExt cx="5506421" cy="740067"/>
            </a:xfrm>
          </p:grpSpPr>
          <p:sp>
            <p:nvSpPr>
              <p:cNvPr id="21" name="Rectángulo: esquinas redondeadas 20">
                <a:extLst>
                  <a:ext uri="{FF2B5EF4-FFF2-40B4-BE49-F238E27FC236}">
                    <a16:creationId xmlns:a16="http://schemas.microsoft.com/office/drawing/2014/main" id="{52A2A9E5-9BE0-43C0-BDB5-A61E4016EB22}"/>
                  </a:ext>
                </a:extLst>
              </p:cNvPr>
              <p:cNvSpPr/>
              <p:nvPr/>
            </p:nvSpPr>
            <p:spPr>
              <a:xfrm>
                <a:off x="120199" y="3878384"/>
                <a:ext cx="5506421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 </a:t>
                </a:r>
              </a:p>
            </p:txBody>
          </p:sp>
          <p:sp>
            <p:nvSpPr>
              <p:cNvPr id="24" name="CuadroTexto 8">
                <a:extLst>
                  <a:ext uri="{FF2B5EF4-FFF2-40B4-BE49-F238E27FC236}">
                    <a16:creationId xmlns:a16="http://schemas.microsoft.com/office/drawing/2014/main" id="{575831DC-B8AC-4FE4-AC78-4AF1E0D9FEA7}"/>
                  </a:ext>
                </a:extLst>
              </p:cNvPr>
              <p:cNvSpPr txBox="1"/>
              <p:nvPr/>
            </p:nvSpPr>
            <p:spPr>
              <a:xfrm>
                <a:off x="867086" y="4037771"/>
                <a:ext cx="2989872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Departamento:</a:t>
                </a:r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DEE49739-C4DD-4445-A709-372B4377D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008" y="3981024"/>
                <a:ext cx="537922" cy="537922"/>
              </a:xfrm>
              <a:prstGeom prst="rect">
                <a:avLst/>
              </a:prstGeom>
            </p:spPr>
          </p:pic>
        </p:grp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00521810-2F63-42B2-B0D4-198C226085BE}"/>
                </a:ext>
              </a:extLst>
            </p:cNvPr>
            <p:cNvSpPr txBox="1"/>
            <p:nvPr/>
          </p:nvSpPr>
          <p:spPr>
            <a:xfrm>
              <a:off x="2609128" y="4050942"/>
              <a:ext cx="3017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83B9D659-A092-4BC7-A63A-501687006D77}"/>
              </a:ext>
            </a:extLst>
          </p:cNvPr>
          <p:cNvGrpSpPr/>
          <p:nvPr/>
        </p:nvGrpSpPr>
        <p:grpSpPr>
          <a:xfrm>
            <a:off x="6315515" y="4429656"/>
            <a:ext cx="5300234" cy="740067"/>
            <a:chOff x="6185695" y="4803467"/>
            <a:chExt cx="5468323" cy="740067"/>
          </a:xfrm>
        </p:grpSpPr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3F97FAAB-BE53-43E2-8EB8-B33EC3C9DA60}"/>
                </a:ext>
              </a:extLst>
            </p:cNvPr>
            <p:cNvGrpSpPr/>
            <p:nvPr/>
          </p:nvGrpSpPr>
          <p:grpSpPr>
            <a:xfrm>
              <a:off x="6185695" y="4803467"/>
              <a:ext cx="5468323" cy="740067"/>
              <a:chOff x="6185695" y="4803467"/>
              <a:chExt cx="5468323" cy="740067"/>
            </a:xfrm>
          </p:grpSpPr>
          <p:sp>
            <p:nvSpPr>
              <p:cNvPr id="54" name="Rectángulo: esquinas redondeadas 53">
                <a:extLst>
                  <a:ext uri="{FF2B5EF4-FFF2-40B4-BE49-F238E27FC236}">
                    <a16:creationId xmlns:a16="http://schemas.microsoft.com/office/drawing/2014/main" id="{EE8DF90D-8BE1-49A7-AC75-A3E82202AD8B}"/>
                  </a:ext>
                </a:extLst>
              </p:cNvPr>
              <p:cNvSpPr/>
              <p:nvPr/>
            </p:nvSpPr>
            <p:spPr>
              <a:xfrm>
                <a:off x="6185695" y="4803467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pic>
            <p:nvPicPr>
              <p:cNvPr id="55" name="Imagen 54">
                <a:extLst>
                  <a:ext uri="{FF2B5EF4-FFF2-40B4-BE49-F238E27FC236}">
                    <a16:creationId xmlns:a16="http://schemas.microsoft.com/office/drawing/2014/main" id="{EC791754-5314-4D64-A910-BF2C8529F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4450" y="4937501"/>
                <a:ext cx="467424" cy="467424"/>
              </a:xfrm>
              <a:prstGeom prst="rect">
                <a:avLst/>
              </a:prstGeom>
            </p:spPr>
          </p:pic>
          <p:sp>
            <p:nvSpPr>
              <p:cNvPr id="56" name="CuadroTexto 8">
                <a:extLst>
                  <a:ext uri="{FF2B5EF4-FFF2-40B4-BE49-F238E27FC236}">
                    <a16:creationId xmlns:a16="http://schemas.microsoft.com/office/drawing/2014/main" id="{9E1B20FD-A7D1-4710-8857-76D71755FC42}"/>
                  </a:ext>
                </a:extLst>
              </p:cNvPr>
              <p:cNvSpPr txBox="1"/>
              <p:nvPr/>
            </p:nvSpPr>
            <p:spPr>
              <a:xfrm>
                <a:off x="6872629" y="4973445"/>
                <a:ext cx="2076012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</a:p>
            </p:txBody>
          </p:sp>
        </p:grp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C41E2706-E400-42C5-955B-B72A3D733CE3}"/>
                </a:ext>
              </a:extLst>
            </p:cNvPr>
            <p:cNvSpPr txBox="1"/>
            <p:nvPr/>
          </p:nvSpPr>
          <p:spPr>
            <a:xfrm>
              <a:off x="7635929" y="5004223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414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9547E8-2976-2EE9-5BC7-CEBE5705A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C7B3A5B-A73C-5C71-C295-AF5F529D4767}"/>
              </a:ext>
            </a:extLst>
          </p:cNvPr>
          <p:cNvSpPr/>
          <p:nvPr/>
        </p:nvSpPr>
        <p:spPr>
          <a:xfrm>
            <a:off x="252976" y="2104209"/>
            <a:ext cx="11704799" cy="1725895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A80C464-06C2-184C-C2A3-156A9BEDD5D7}"/>
              </a:ext>
            </a:extLst>
          </p:cNvPr>
          <p:cNvSpPr txBox="1">
            <a:spLocks/>
          </p:cNvSpPr>
          <p:nvPr/>
        </p:nvSpPr>
        <p:spPr>
          <a:xfrm>
            <a:off x="-8675" y="194389"/>
            <a:ext cx="12211050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VIDEO DE YOUTUBE Y FICHA TÉCNICA DEL PROTOTIPO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A0E31AC-F5F7-6C05-F869-4BDCFD0DC3E6}"/>
              </a:ext>
            </a:extLst>
          </p:cNvPr>
          <p:cNvSpPr/>
          <p:nvPr/>
        </p:nvSpPr>
        <p:spPr>
          <a:xfrm>
            <a:off x="241771" y="1198468"/>
            <a:ext cx="11704799" cy="733506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>
                <a:solidFill>
                  <a:srgbClr val="C5B4EE"/>
                </a:solidFill>
                <a:latin typeface="Trebuchet MS"/>
              </a:rPr>
              <a:t>Incluyan el enlace del video de YouTube</a:t>
            </a:r>
            <a:endParaRPr lang="es-E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59E5170-5CD6-3273-A463-3AB2E65F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254" y="2151548"/>
            <a:ext cx="1084560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Grabación formato horizontal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. 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Duración 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máxima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 de 3 minutos.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Audio claro, comprensible y buena iluminación que garantice la visibilidad del prototipo.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Subir a YouTube – “No listado”.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Enlace verificado por otra persona.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87ADBE-7A8F-12B9-323D-648995810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48" y="2526820"/>
            <a:ext cx="972606" cy="972606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03D862B-8E24-27AB-5CE6-9FFB5C393586}"/>
              </a:ext>
            </a:extLst>
          </p:cNvPr>
          <p:cNvSpPr/>
          <p:nvPr/>
        </p:nvSpPr>
        <p:spPr>
          <a:xfrm>
            <a:off x="496657" y="1193759"/>
            <a:ext cx="2552798" cy="306707"/>
          </a:xfrm>
          <a:prstGeom prst="roundRect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noProof="0">
                <a:latin typeface="Trebuchet MS" panose="020B0603020202020204" pitchFamily="34" charset="0"/>
              </a:rPr>
              <a:t>Enlace de YouTube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DFE8BAE-12F3-091F-E7CD-446091E62971}"/>
              </a:ext>
            </a:extLst>
          </p:cNvPr>
          <p:cNvSpPr/>
          <p:nvPr/>
        </p:nvSpPr>
        <p:spPr>
          <a:xfrm>
            <a:off x="252977" y="4106664"/>
            <a:ext cx="11704799" cy="1648843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1E2BAAE-A866-4BD0-383F-A3C8C74E1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48" y="4439621"/>
            <a:ext cx="862213" cy="86221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3FD46F21-D0C0-062C-4006-9560F52BD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52" y="4271574"/>
            <a:ext cx="104977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Complete todos los campos solicitados en la Ficha Técnica del Prototipo.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Pegue el enlace del video de YouTube, previamente comprobado por otra persona.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Guardar en formato PDF. Ejemplo </a:t>
            </a:r>
            <a:r>
              <a:rPr lang="es-ES_tradnl" sz="2000" noProof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FT_AJ_ID_Nombre_del_equipo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(FT = Ficha Técnica, 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AJ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 = A </a:t>
            </a:r>
            <a:r>
              <a:rPr lang="es-ES_tradnl" sz="20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Junior</a:t>
            </a:r>
            <a:r>
              <a:rPr kumimoji="0" lang="es-ES_tradnl" sz="2000" b="0" i="0" u="none" strike="noStrike" cap="none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</a:rPr>
              <a:t>, ID = Identificador del equipo y Nombre del Equipo).</a:t>
            </a:r>
            <a:endParaRPr lang="es-ES_tradnl" sz="2000" b="0" i="0" u="none" strike="noStrike" cap="none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08879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lt"/>
                <a:cs typeface="Arial" panose="020B0604020202020204" pitchFamily="34" charset="0"/>
              </a:rPr>
              <a:t>CONVERTIR BITÁCORA A PDF</a:t>
            </a:r>
            <a:endParaRPr kumimoji="0" lang="es-E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j-lt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647306" y="1145927"/>
            <a:ext cx="104862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Recuerden que, al finalizar el 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tercer 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desafío, la bitácora debe ser cargada en formato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PDF máximo </a:t>
            </a:r>
            <a:r>
              <a:rPr lang="es-ES" sz="20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de 10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megas.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Para guardarla tengan en cuenta los siguientes pasos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: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6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9FD186B-7EBD-FAF5-821C-19DE6B82AD6D}"/>
              </a:ext>
            </a:extLst>
          </p:cNvPr>
          <p:cNvGrpSpPr/>
          <p:nvPr/>
        </p:nvGrpSpPr>
        <p:grpSpPr>
          <a:xfrm>
            <a:off x="2804741" y="2082961"/>
            <a:ext cx="9044559" cy="3457052"/>
            <a:chOff x="2804741" y="2082961"/>
            <a:chExt cx="9044559" cy="3457052"/>
          </a:xfrm>
        </p:grpSpPr>
        <p:sp>
          <p:nvSpPr>
            <p:cNvPr id="2" name="CuadroTexto 24">
              <a:extLst>
                <a:ext uri="{FF2B5EF4-FFF2-40B4-BE49-F238E27FC236}">
                  <a16:creationId xmlns:a16="http://schemas.microsoft.com/office/drawing/2014/main" id="{581F523F-2D3F-4E41-9B66-087844B67535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Hagan clic en "Archivo"</a:t>
              </a:r>
              <a:endPara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endParaRPr>
            </a:p>
          </p:txBody>
        </p:sp>
        <p:sp>
          <p:nvSpPr>
            <p:cNvPr id="10" name="CuadroTexto 26">
              <a:extLst>
                <a:ext uri="{FF2B5EF4-FFF2-40B4-BE49-F238E27FC236}">
                  <a16:creationId xmlns:a16="http://schemas.microsoft.com/office/drawing/2014/main" id="{BC380CB1-957E-4B2D-8EA8-FEC08E1DAD81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1" name="CuadroTexto 27">
              <a:extLst>
                <a:ext uri="{FF2B5EF4-FFF2-40B4-BE49-F238E27FC236}">
                  <a16:creationId xmlns:a16="http://schemas.microsoft.com/office/drawing/2014/main" id="{9AC98FF1-FAF5-458F-84FB-8CF4186AF1E0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Seleccionen el formato PDF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2" name="CuadroTexto 28">
              <a:extLst>
                <a:ext uri="{FF2B5EF4-FFF2-40B4-BE49-F238E27FC236}">
                  <a16:creationId xmlns:a16="http://schemas.microsoft.com/office/drawing/2014/main" id="{7357858D-4A8B-407D-B0F8-BA2BF76CEA66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Elijan la ubicación donde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quedará</a:t>
              </a: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 guardado el archivo en el computador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3" name="CuadroTexto 29">
              <a:extLst>
                <a:ext uri="{FF2B5EF4-FFF2-40B4-BE49-F238E27FC236}">
                  <a16:creationId xmlns:a16="http://schemas.microsoft.com/office/drawing/2014/main" id="{651813FE-979E-47B7-8395-FC3D54E9AA2D}"/>
                </a:ext>
              </a:extLst>
            </p:cNvPr>
            <p:cNvSpPr txBox="1"/>
            <p:nvPr/>
          </p:nvSpPr>
          <p:spPr>
            <a:xfrm>
              <a:off x="2804741" y="4510533"/>
              <a:ext cx="904455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Escriban el nombre del archivo.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Ejemplo: A_Junior_A00004J_TeamColombia</a:t>
              </a:r>
              <a:endParaRPr lang="es-ES" sz="2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4" name="CuadroTexto 30">
              <a:extLst>
                <a:ext uri="{FF2B5EF4-FFF2-40B4-BE49-F238E27FC236}">
                  <a16:creationId xmlns:a16="http://schemas.microsoft.com/office/drawing/2014/main" id="{E18E8B2E-3F01-42B2-9851-C086C00CA86D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442674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Presionen "Guardar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"</a:t>
              </a:r>
              <a:endPara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</p:grpSp>
      <p:sp>
        <p:nvSpPr>
          <p:cNvPr id="16" name="CuadroTexto 17">
            <a:extLst>
              <a:ext uri="{FF2B5EF4-FFF2-40B4-BE49-F238E27FC236}">
                <a16:creationId xmlns:a16="http://schemas.microsoft.com/office/drawing/2014/main" id="{FCEF79AB-681A-B326-7E34-4752A7251364}"/>
              </a:ext>
            </a:extLst>
          </p:cNvPr>
          <p:cNvSpPr txBox="1"/>
          <p:nvPr/>
        </p:nvSpPr>
        <p:spPr>
          <a:xfrm>
            <a:off x="1941035" y="5543995"/>
            <a:ext cx="9310253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 eliminarse después de realizar la actividad</a:t>
            </a:r>
            <a:endParaRPr lang="es-ES" sz="200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0572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D068CC-C6EC-975A-E602-DB43EE254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81E219-FCD6-B746-F617-573CF863292A}"/>
              </a:ext>
            </a:extLst>
          </p:cNvPr>
          <p:cNvSpPr txBox="1"/>
          <p:nvPr/>
        </p:nvSpPr>
        <p:spPr>
          <a:xfrm>
            <a:off x="4456834" y="45357"/>
            <a:ext cx="316742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3200" b="1" noProof="0">
                <a:solidFill>
                  <a:srgbClr val="5026AD"/>
                </a:solidFill>
                <a:latin typeface="Trebuchet MS"/>
              </a:rPr>
              <a:t> VISIÓN STEM+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11E0564-1AB6-4428-9869-8F575A085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15125"/>
              </p:ext>
            </p:extLst>
          </p:nvPr>
        </p:nvGraphicFramePr>
        <p:xfrm>
          <a:off x="476407" y="668729"/>
          <a:ext cx="11239186" cy="3852200"/>
        </p:xfrm>
        <a:graphic>
          <a:graphicData uri="http://schemas.openxmlformats.org/drawingml/2006/table">
            <a:tbl>
              <a:tblPr/>
              <a:tblGrid>
                <a:gridCol w="1475438">
                  <a:extLst>
                    <a:ext uri="{9D8B030D-6E8A-4147-A177-3AD203B41FA5}">
                      <a16:colId xmlns:a16="http://schemas.microsoft.com/office/drawing/2014/main" val="2780277961"/>
                    </a:ext>
                  </a:extLst>
                </a:gridCol>
                <a:gridCol w="5540714">
                  <a:extLst>
                    <a:ext uri="{9D8B030D-6E8A-4147-A177-3AD203B41FA5}">
                      <a16:colId xmlns:a16="http://schemas.microsoft.com/office/drawing/2014/main" val="2887445216"/>
                    </a:ext>
                  </a:extLst>
                </a:gridCol>
                <a:gridCol w="1494311">
                  <a:extLst>
                    <a:ext uri="{9D8B030D-6E8A-4147-A177-3AD203B41FA5}">
                      <a16:colId xmlns:a16="http://schemas.microsoft.com/office/drawing/2014/main" val="936565399"/>
                    </a:ext>
                  </a:extLst>
                </a:gridCol>
                <a:gridCol w="2728723">
                  <a:extLst>
                    <a:ext uri="{9D8B030D-6E8A-4147-A177-3AD203B41FA5}">
                      <a16:colId xmlns:a16="http://schemas.microsoft.com/office/drawing/2014/main" val="2138481503"/>
                    </a:ext>
                  </a:extLst>
                </a:gridCol>
              </a:tblGrid>
              <a:tr h="371456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Principio</a:t>
                      </a:r>
                      <a:endParaRPr lang="es-ES_tradnl" sz="1600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Explicación breve</a:t>
                      </a:r>
                      <a:endParaRPr lang="es-ES_tradnl" sz="1600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Cumplimiento </a:t>
                      </a:r>
                    </a:p>
                    <a:p>
                      <a:pPr algn="ctr"/>
                      <a:r>
                        <a:rPr lang="es-ES_tradnl" sz="16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Sí / No </a:t>
                      </a:r>
                      <a:endParaRPr lang="es-ES_tradnl" sz="1600" noProof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>
                          <a:solidFill>
                            <a:schemeClr val="bg1"/>
                          </a:solidFill>
                          <a:latin typeface="Trebuchet MS"/>
                        </a:rPr>
                        <a:t>¿Por qué?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801634"/>
                  </a:ext>
                </a:extLst>
              </a:tr>
              <a:tr h="534389">
                <a:tc>
                  <a:txBody>
                    <a:bodyPr/>
                    <a:lstStyle/>
                    <a:p>
                      <a:r>
                        <a:rPr lang="es-ES_tradnl" sz="1400" b="1" noProof="0">
                          <a:solidFill>
                            <a:srgbClr val="5026AD"/>
                          </a:solidFill>
                          <a:latin typeface="Trebuchet MS"/>
                        </a:rPr>
                        <a:t>Activo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El equipo se apropia del proceso, indaga y experimenta con problemas reales.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018117"/>
                  </a:ext>
                </a:extLst>
              </a:tr>
              <a:tr h="534389">
                <a:tc>
                  <a:txBody>
                    <a:bodyPr/>
                    <a:lstStyle/>
                    <a:p>
                      <a:r>
                        <a:rPr lang="es-ES_tradnl" sz="1400" b="1" noProof="0">
                          <a:solidFill>
                            <a:srgbClr val="5026AD"/>
                          </a:solidFill>
                          <a:latin typeface="Trebuchet MS"/>
                        </a:rPr>
                        <a:t>Integrado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Fusiona y articula distintas disciplinas, eliminando barreras entre áreas del conocimiento.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28423"/>
                  </a:ext>
                </a:extLst>
              </a:tr>
              <a:tr h="593766">
                <a:tc>
                  <a:txBody>
                    <a:bodyPr/>
                    <a:lstStyle/>
                    <a:p>
                      <a:r>
                        <a:rPr lang="es-ES_tradnl" sz="1400" b="1" noProof="0">
                          <a:solidFill>
                            <a:srgbClr val="5026AD"/>
                          </a:solidFill>
                          <a:latin typeface="Trebuchet MS"/>
                        </a:rPr>
                        <a:t>Colaborativo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Fomenta la construcción colectiva mediante el trabajo en equipo e interacción con otros actores.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052103"/>
                  </a:ext>
                </a:extLst>
              </a:tr>
              <a:tr h="573974">
                <a:tc>
                  <a:txBody>
                    <a:bodyPr/>
                    <a:lstStyle/>
                    <a:p>
                      <a:r>
                        <a:rPr lang="es-ES_tradnl" sz="1400" b="1" noProof="0">
                          <a:solidFill>
                            <a:srgbClr val="5026AD"/>
                          </a:solidFill>
                          <a:latin typeface="Trebuchet MS"/>
                        </a:rPr>
                        <a:t>Contextual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Aborda problemáticas reales del entorno del equipo, aplicando conocimientos con impacto ético y social.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23218"/>
                  </a:ext>
                </a:extLst>
              </a:tr>
              <a:tr h="544285">
                <a:tc>
                  <a:txBody>
                    <a:bodyPr/>
                    <a:lstStyle/>
                    <a:p>
                      <a:r>
                        <a:rPr lang="es-ES_tradnl" sz="1400" b="1" noProof="0">
                          <a:solidFill>
                            <a:srgbClr val="5026AD"/>
                          </a:solidFill>
                          <a:latin typeface="Trebuchet MS"/>
                        </a:rPr>
                        <a:t>Incluyente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Reconoce y valora la diversidad, asegurando participación equitativa y superación de brechas.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639765"/>
                  </a:ext>
                </a:extLst>
              </a:tr>
              <a:tr h="530651">
                <a:tc>
                  <a:txBody>
                    <a:bodyPr/>
                    <a:lstStyle/>
                    <a:p>
                      <a:r>
                        <a:rPr lang="es-ES_tradnl" sz="1400" b="1" noProof="0">
                          <a:solidFill>
                            <a:srgbClr val="5026AD"/>
                          </a:solidFill>
                          <a:latin typeface="Trebuchet MS"/>
                        </a:rPr>
                        <a:t>Expandido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Promueve experiencias fuera del aula formal, en espacios informales y cotidianos. </a:t>
                      </a: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400" noProof="0">
                        <a:latin typeface="Trebuchet MS"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00324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6EC7E7A-B92B-4373-B57D-B1DB91ED6FB1}"/>
              </a:ext>
            </a:extLst>
          </p:cNvPr>
          <p:cNvSpPr/>
          <p:nvPr/>
        </p:nvSpPr>
        <p:spPr>
          <a:xfrm>
            <a:off x="362857" y="4975971"/>
            <a:ext cx="11493501" cy="734580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B4A130D-F1EC-424F-8F18-E96042B872AF}"/>
              </a:ext>
            </a:extLst>
          </p:cNvPr>
          <p:cNvSpPr/>
          <p:nvPr/>
        </p:nvSpPr>
        <p:spPr>
          <a:xfrm>
            <a:off x="4994333" y="4621040"/>
            <a:ext cx="1762633" cy="306707"/>
          </a:xfrm>
          <a:prstGeom prst="roundRect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noProof="0">
                <a:latin typeface="Trebuchet MS" panose="020B0603020202020204" pitchFamily="34" charset="0"/>
              </a:rPr>
              <a:t>Reflexión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DCDF78-3082-46DC-BBF8-57E6E5BFD935}"/>
              </a:ext>
            </a:extLst>
          </p:cNvPr>
          <p:cNvSpPr txBox="1"/>
          <p:nvPr/>
        </p:nvSpPr>
        <p:spPr>
          <a:xfrm>
            <a:off x="362857" y="4978510"/>
            <a:ext cx="1175286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12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En caso de no cumplir con alguno de los principios de la Visión STEM+ se deberá diseñar una estrategia para su integración.</a:t>
            </a:r>
          </a:p>
        </p:txBody>
      </p:sp>
    </p:spTree>
    <p:extLst>
      <p:ext uri="{BB962C8B-B14F-4D97-AF65-F5344CB8AC3E}">
        <p14:creationId xmlns:p14="http://schemas.microsoft.com/office/powerpoint/2010/main" val="184382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7FDF2F-A6FE-4064-EA5D-19A3CC7BD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E1FA64B4-7951-2D48-5377-2F639D66F9D0}"/>
              </a:ext>
            </a:extLst>
          </p:cNvPr>
          <p:cNvSpPr txBox="1">
            <a:spLocks/>
          </p:cNvSpPr>
          <p:nvPr/>
        </p:nvSpPr>
        <p:spPr>
          <a:xfrm>
            <a:off x="1283897" y="373812"/>
            <a:ext cx="9554308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CADÁVER EXQUISITO – ANÁLISIS DESAFÍO 1 Y 2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8156405-D51D-EEFD-3365-73D7522B4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844274"/>
              </p:ext>
            </p:extLst>
          </p:nvPr>
        </p:nvGraphicFramePr>
        <p:xfrm>
          <a:off x="740639" y="2618386"/>
          <a:ext cx="10635344" cy="2698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35344">
                  <a:extLst>
                    <a:ext uri="{9D8B030D-6E8A-4147-A177-3AD203B41FA5}">
                      <a16:colId xmlns:a16="http://schemas.microsoft.com/office/drawing/2014/main" val="863296254"/>
                    </a:ext>
                  </a:extLst>
                </a:gridCol>
              </a:tblGrid>
              <a:tr h="32428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s-ES_tradnl" sz="2200" b="1" i="1" kern="120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¿Cuál es la función principal de su prototipo?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843741"/>
                  </a:ext>
                </a:extLst>
              </a:tr>
              <a:tr h="901959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buNone/>
                      </a:pPr>
                      <a:r>
                        <a:rPr lang="es-ES_tradnl" sz="18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Nuestro prototipo sirve </a:t>
                      </a:r>
                      <a:r>
                        <a:rPr lang="es-ES_tradnl" sz="1800" b="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para recolectar y purificar agua en comunidades rurales con acceso limitado a agua potable, </a:t>
                      </a:r>
                      <a:r>
                        <a:rPr lang="es-ES_tradnl" sz="1800" b="1" i="1" u="non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y funciona si </a:t>
                      </a:r>
                      <a:r>
                        <a:rPr lang="es-ES_tradnl" sz="1800" b="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combina filtración mecánica con arena, carbón activado y purificación con luz ultravioleta, asegurando así que el agua sea segura para el consumo humano.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64611"/>
                  </a:ext>
                </a:extLst>
              </a:tr>
              <a:tr h="36187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s-ES_tradnl" sz="2200" b="1" i="1" kern="120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Hipótesis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47641"/>
                  </a:ext>
                </a:extLst>
              </a:tr>
              <a:tr h="1099670">
                <a:tc>
                  <a:txBody>
                    <a:bodyPr/>
                    <a:lstStyle/>
                    <a:p>
                      <a:pPr algn="just"/>
                      <a:endParaRPr lang="es-ES_tradnl" sz="1800" b="1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  <a:p>
                      <a:pPr lvl="0" algn="just">
                        <a:buNone/>
                      </a:pPr>
                      <a:r>
                        <a:rPr lang="es-ES_tradnl" sz="18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Si </a:t>
                      </a:r>
                      <a:r>
                        <a:rPr lang="es-ES_tradnl" sz="1800" b="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utilizamos materiales filtrantes naturales como arena y carbón activado </a:t>
                      </a:r>
                      <a:r>
                        <a:rPr lang="es-ES" sz="1800" b="0" i="1" u="none" strike="noStrik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(variables dependientes)</a:t>
                      </a:r>
                      <a:r>
                        <a:rPr lang="es-ES_tradnl" sz="1800" b="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 en lugar de sintéticos, </a:t>
                      </a:r>
                      <a:r>
                        <a:rPr lang="es-ES_tradnl" sz="18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entonces</a:t>
                      </a:r>
                      <a:r>
                        <a:rPr lang="es-ES_tradnl" sz="1800" b="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 el prototipo podrá purificar eficazmente el agua (variables independientes).</a:t>
                      </a:r>
                      <a:endParaRPr lang="es-ES_tradnl" sz="1200" b="0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984223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7AEA4BBC-430F-2C4B-9EFF-02CFFF5F41A3}"/>
              </a:ext>
            </a:extLst>
          </p:cNvPr>
          <p:cNvSpPr txBox="1">
            <a:spLocks/>
          </p:cNvSpPr>
          <p:nvPr/>
        </p:nvSpPr>
        <p:spPr>
          <a:xfrm>
            <a:off x="743322" y="969825"/>
            <a:ext cx="2141095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b="1" i="1" noProof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  <a:cs typeface="Arial"/>
              </a:rPr>
              <a:t>EJEMPLO</a:t>
            </a:r>
            <a:endParaRPr lang="es-ES_tradnl" sz="3600" i="1" noProof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  <a:latin typeface="Aptos Display"/>
              <a:cs typeface="Arial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C81534C-1D5D-E1EC-393F-50330273B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826324"/>
              </p:ext>
            </p:extLst>
          </p:nvPr>
        </p:nvGraphicFramePr>
        <p:xfrm>
          <a:off x="1129391" y="1578466"/>
          <a:ext cx="9855482" cy="8396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855482">
                  <a:extLst>
                    <a:ext uri="{9D8B030D-6E8A-4147-A177-3AD203B41FA5}">
                      <a16:colId xmlns:a16="http://schemas.microsoft.com/office/drawing/2014/main" val="1786190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buNone/>
                      </a:pPr>
                      <a:r>
                        <a:rPr lang="es-ES_tradnl" sz="2200" b="1" i="1" u="none" strike="noStrike" baseline="0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Tipo de prototipo:               Físico:    X      Digital_____</a:t>
                      </a:r>
                    </a:p>
                  </a:txBody>
                  <a:tcPr marL="35433" marR="3543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293744"/>
                  </a:ext>
                </a:extLst>
              </a:tr>
              <a:tr h="41292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800" b="1" i="1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Nombre: </a:t>
                      </a:r>
                      <a:r>
                        <a:rPr lang="es-ES_tradnl" sz="1800" b="0" i="1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Filtro para recolectar y purificar agua</a:t>
                      </a:r>
                      <a:endParaRPr lang="es-ES_tradnl" sz="1800" b="1" i="0" u="none" strike="noStrike" noProof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35433" marR="3543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085013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4E8CE32-FE0A-DAB0-7A9E-468C11A0E8D0}"/>
              </a:ext>
            </a:extLst>
          </p:cNvPr>
          <p:cNvSpPr txBox="1"/>
          <p:nvPr/>
        </p:nvSpPr>
        <p:spPr>
          <a:xfrm>
            <a:off x="1412383" y="5405384"/>
            <a:ext cx="931025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 eliminarse después de realizar la actividad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6033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C5E376-5549-87CC-90DE-9FEEA2494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6411ED7-3E01-17B4-298F-508BB533177B}"/>
              </a:ext>
            </a:extLst>
          </p:cNvPr>
          <p:cNvSpPr txBox="1">
            <a:spLocks/>
          </p:cNvSpPr>
          <p:nvPr/>
        </p:nvSpPr>
        <p:spPr>
          <a:xfrm>
            <a:off x="1312652" y="301925"/>
            <a:ext cx="9554308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CADÁVER EXQUISITO – ANÁLISIS DESAFÍO 1 Y 2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D544626-2B88-EE7E-B505-F66131FB8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562738"/>
              </p:ext>
            </p:extLst>
          </p:nvPr>
        </p:nvGraphicFramePr>
        <p:xfrm>
          <a:off x="769394" y="2375138"/>
          <a:ext cx="10635344" cy="3406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35344">
                  <a:extLst>
                    <a:ext uri="{9D8B030D-6E8A-4147-A177-3AD203B41FA5}">
                      <a16:colId xmlns:a16="http://schemas.microsoft.com/office/drawing/2014/main" val="863296254"/>
                    </a:ext>
                  </a:extLst>
                </a:gridCol>
              </a:tblGrid>
              <a:tr h="39444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s-ES_tradnl" sz="2200" b="1" i="1" kern="120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¿Cuál es la función principal de su prototipo?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843741"/>
                  </a:ext>
                </a:extLst>
              </a:tr>
              <a:tr h="1255047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buNone/>
                      </a:pPr>
                      <a:r>
                        <a:rPr lang="es-ES_tradnl" sz="18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Nuestro prototipo sirve                                             </a:t>
                      </a:r>
                      <a:r>
                        <a:rPr lang="es-ES_tradnl" sz="1800" b="1" i="1" u="none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y funciona si</a:t>
                      </a:r>
                      <a:endParaRPr lang="es-ES_tradnl" sz="1800" b="0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64611"/>
                  </a:ext>
                </a:extLst>
              </a:tr>
              <a:tr h="43030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s-ES_tradnl" sz="2200" b="1" i="1" kern="120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Hipótesis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347641"/>
                  </a:ext>
                </a:extLst>
              </a:tr>
              <a:tr h="13267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i="1" kern="1200" noProof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Al redactar su hipótesis incluyan: la variable independiente, la variable dependiente, la pertinencia con la función y asegúrense de que la redacción sea clara.</a:t>
                      </a:r>
                      <a:endParaRPr lang="es-ES_tradnl" sz="1400" b="0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ES_tradnl" sz="1800" b="0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8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Si                                                                             entonces</a:t>
                      </a:r>
                      <a:endParaRPr lang="es-ES_tradnl" sz="1200" b="0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98422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144BDAA-E5B9-E4FA-BAD0-7506129B0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529635"/>
              </p:ext>
            </p:extLst>
          </p:nvPr>
        </p:nvGraphicFramePr>
        <p:xfrm>
          <a:off x="1168878" y="1298971"/>
          <a:ext cx="9855482" cy="8396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855482">
                  <a:extLst>
                    <a:ext uri="{9D8B030D-6E8A-4147-A177-3AD203B41FA5}">
                      <a16:colId xmlns:a16="http://schemas.microsoft.com/office/drawing/2014/main" val="1786190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buNone/>
                      </a:pPr>
                      <a:r>
                        <a:rPr lang="es-ES_tradnl" sz="2200" b="1" i="1" u="none" strike="noStrike" baseline="0" noProof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Tipo de prototipo:               Físico: _____      Digital: ____</a:t>
                      </a:r>
                    </a:p>
                  </a:txBody>
                  <a:tcPr marL="35433" marR="3543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293744"/>
                  </a:ext>
                </a:extLst>
              </a:tr>
              <a:tr h="41292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800" b="1" i="1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Nombre:</a:t>
                      </a:r>
                      <a:endParaRPr lang="es-ES_tradnl" sz="1800" b="1" i="0" u="none" strike="noStrike" noProof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35433" marR="3543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08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11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3962E8-D35A-0A8B-9AAD-8D9A04772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8A9BEA1-5D37-10B9-2F72-44EEB6E2AEC0}"/>
              </a:ext>
            </a:extLst>
          </p:cNvPr>
          <p:cNvSpPr txBox="1">
            <a:spLocks/>
          </p:cNvSpPr>
          <p:nvPr/>
        </p:nvSpPr>
        <p:spPr>
          <a:xfrm>
            <a:off x="1317037" y="325194"/>
            <a:ext cx="9926631" cy="37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CADÁVER EXQUISITO - SELECCIÓN RECURSOS</a:t>
            </a:r>
            <a:endParaRPr lang="es-ES_tradnl" noProof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026C50F-61C6-B844-030E-352E40D2F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08174"/>
              </p:ext>
            </p:extLst>
          </p:nvPr>
        </p:nvGraphicFramePr>
        <p:xfrm>
          <a:off x="251083" y="1213236"/>
          <a:ext cx="11660774" cy="2109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881">
                  <a:extLst>
                    <a:ext uri="{9D8B030D-6E8A-4147-A177-3AD203B41FA5}">
                      <a16:colId xmlns:a16="http://schemas.microsoft.com/office/drawing/2014/main" val="1468099556"/>
                    </a:ext>
                  </a:extLst>
                </a:gridCol>
                <a:gridCol w="9193893">
                  <a:extLst>
                    <a:ext uri="{9D8B030D-6E8A-4147-A177-3AD203B41FA5}">
                      <a16:colId xmlns:a16="http://schemas.microsoft.com/office/drawing/2014/main" val="3924285737"/>
                    </a:ext>
                  </a:extLst>
                </a:gridCol>
              </a:tblGrid>
              <a:tr h="4171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i="1" noProof="0">
                          <a:solidFill>
                            <a:srgbClr val="FFFFFF"/>
                          </a:solidFill>
                          <a:effectLst/>
                          <a:latin typeface="Trebuchet MS"/>
                          <a:cs typeface="Arial"/>
                        </a:rPr>
                        <a:t>Tipo de recurso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s-ES_tradnl" sz="1600" b="1" i="1" noProof="0">
                          <a:solidFill>
                            <a:srgbClr val="FFFFFF"/>
                          </a:solidFill>
                          <a:effectLst/>
                          <a:latin typeface="Trebuchet MS"/>
                          <a:cs typeface="Arial"/>
                        </a:rPr>
                        <a:t>RECURSOS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846412"/>
                  </a:ext>
                </a:extLst>
              </a:tr>
              <a:tr h="203402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Estructural</a:t>
                      </a:r>
                    </a:p>
                    <a:p>
                      <a:pPr algn="just">
                        <a:buNone/>
                      </a:pPr>
                      <a:endParaRPr lang="es-ES_tradnl" sz="1400" b="1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Plástico PET o botellas recicladas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916071"/>
                  </a:ext>
                </a:extLst>
              </a:tr>
              <a:tr h="1990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Grava gruesa y fina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429287"/>
                  </a:ext>
                </a:extLst>
              </a:tr>
              <a:tr h="234022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Funcional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Algodón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03265"/>
                  </a:ext>
                </a:extLst>
              </a:tr>
              <a:tr h="189286">
                <a:tc vMerge="1">
                  <a:txBody>
                    <a:bodyPr/>
                    <a:lstStyle/>
                    <a:p>
                      <a:pPr algn="just">
                        <a:buNone/>
                      </a:pPr>
                      <a:endParaRPr lang="es-ES" sz="1600" b="1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ES_tradnl" sz="1200" b="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Carbón activado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036057"/>
                  </a:ext>
                </a:extLst>
              </a:tr>
              <a:tr h="231795">
                <a:tc vMerge="1">
                  <a:txBody>
                    <a:bodyPr/>
                    <a:lstStyle/>
                    <a:p>
                      <a:pPr algn="just">
                        <a:buNone/>
                      </a:pPr>
                      <a:endParaRPr lang="es-ES" sz="1600" b="1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ES_tradnl" sz="1200" b="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Filtros de luz ultravioleta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523915"/>
                  </a:ext>
                </a:extLst>
              </a:tr>
              <a:tr h="23179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Estético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ES_tradnl" sz="1200" b="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Etiquetas o señalización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221223"/>
                  </a:ext>
                </a:extLst>
              </a:tr>
              <a:tr h="378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Innovador o inesperado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Plásticos reutilizados de empaques o telas recicladas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269805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F03021F-7944-751F-CFBD-CE0ABCCD3423}"/>
              </a:ext>
            </a:extLst>
          </p:cNvPr>
          <p:cNvSpPr txBox="1">
            <a:spLocks/>
          </p:cNvSpPr>
          <p:nvPr/>
        </p:nvSpPr>
        <p:spPr>
          <a:xfrm>
            <a:off x="251083" y="604197"/>
            <a:ext cx="2141095" cy="70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b="1" i="1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EJEMPLO</a:t>
            </a:r>
            <a:r>
              <a:rPr lang="es-ES_tradnl" sz="2000" b="1" i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 </a:t>
            </a:r>
            <a:endParaRPr lang="es-ES_tradnl" sz="3600" i="1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3544162-BB62-90FF-F9E6-E495B2305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81260"/>
              </p:ext>
            </p:extLst>
          </p:nvPr>
        </p:nvGraphicFramePr>
        <p:xfrm>
          <a:off x="251083" y="3669181"/>
          <a:ext cx="11660774" cy="1975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881">
                  <a:extLst>
                    <a:ext uri="{9D8B030D-6E8A-4147-A177-3AD203B41FA5}">
                      <a16:colId xmlns:a16="http://schemas.microsoft.com/office/drawing/2014/main" val="1468099556"/>
                    </a:ext>
                  </a:extLst>
                </a:gridCol>
                <a:gridCol w="9193893">
                  <a:extLst>
                    <a:ext uri="{9D8B030D-6E8A-4147-A177-3AD203B41FA5}">
                      <a16:colId xmlns:a16="http://schemas.microsoft.com/office/drawing/2014/main" val="3924285737"/>
                    </a:ext>
                  </a:extLst>
                </a:gridCol>
              </a:tblGrid>
              <a:tr h="381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i="1" noProof="0">
                          <a:solidFill>
                            <a:srgbClr val="FFFFFF"/>
                          </a:solidFill>
                          <a:effectLst/>
                          <a:latin typeface="Trebuchet MS"/>
                          <a:cs typeface="Arial"/>
                        </a:rPr>
                        <a:t>Tipo de recurso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i="1" noProof="0">
                          <a:solidFill>
                            <a:srgbClr val="FFFFFF"/>
                          </a:solidFill>
                          <a:effectLst/>
                          <a:latin typeface="Trebuchet MS"/>
                          <a:cs typeface="Arial"/>
                        </a:rPr>
                        <a:t>RECURSOS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846412"/>
                  </a:ext>
                </a:extLst>
              </a:tr>
              <a:tr h="185837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Estructural</a:t>
                      </a:r>
                    </a:p>
                    <a:p>
                      <a:pPr algn="just">
                        <a:buNone/>
                      </a:pPr>
                      <a:endParaRPr lang="es-ES_tradnl" sz="1400" b="1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b="0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916071"/>
                  </a:ext>
                </a:extLst>
              </a:tr>
              <a:tr h="1828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ES_tradnl" sz="1200" b="0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429287"/>
                  </a:ext>
                </a:extLst>
              </a:tr>
              <a:tr h="213814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Funcional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b="0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03265"/>
                  </a:ext>
                </a:extLst>
              </a:tr>
              <a:tr h="172941">
                <a:tc vMerge="1">
                  <a:txBody>
                    <a:bodyPr/>
                    <a:lstStyle/>
                    <a:p>
                      <a:pPr algn="just">
                        <a:buNone/>
                      </a:pPr>
                      <a:endParaRPr lang="es-ES" sz="1600" b="1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s-ES_tradnl" sz="1200" b="0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036057"/>
                  </a:ext>
                </a:extLst>
              </a:tr>
              <a:tr h="211779">
                <a:tc vMerge="1">
                  <a:txBody>
                    <a:bodyPr/>
                    <a:lstStyle/>
                    <a:p>
                      <a:pPr algn="just">
                        <a:buNone/>
                      </a:pPr>
                      <a:endParaRPr lang="es-ES" sz="1600" b="1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s-ES_tradnl" sz="1200" b="0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523915"/>
                  </a:ext>
                </a:extLst>
              </a:tr>
              <a:tr h="2117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Estético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s-ES_tradnl" sz="1200" b="0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221223"/>
                  </a:ext>
                </a:extLst>
              </a:tr>
              <a:tr h="345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Arial"/>
                        </a:rPr>
                        <a:t>Innovador o inesperado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b="0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269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67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79999C-B837-D4CA-7157-2F3275AFE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C66729A-4D9A-001E-7D8F-CE7518754D9D}"/>
              </a:ext>
            </a:extLst>
          </p:cNvPr>
          <p:cNvSpPr txBox="1">
            <a:spLocks/>
          </p:cNvSpPr>
          <p:nvPr/>
        </p:nvSpPr>
        <p:spPr>
          <a:xfrm>
            <a:off x="1053860" y="286707"/>
            <a:ext cx="10086400" cy="532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CRITERIOS RECURSOS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DA35427-4D8F-9223-F105-A500DF27C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651251"/>
              </p:ext>
            </p:extLst>
          </p:nvPr>
        </p:nvGraphicFramePr>
        <p:xfrm>
          <a:off x="205490" y="2125360"/>
          <a:ext cx="11789658" cy="33477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30139">
                  <a:extLst>
                    <a:ext uri="{9D8B030D-6E8A-4147-A177-3AD203B41FA5}">
                      <a16:colId xmlns:a16="http://schemas.microsoft.com/office/drawing/2014/main" val="272619764"/>
                    </a:ext>
                  </a:extLst>
                </a:gridCol>
                <a:gridCol w="1415142">
                  <a:extLst>
                    <a:ext uri="{9D8B030D-6E8A-4147-A177-3AD203B41FA5}">
                      <a16:colId xmlns:a16="http://schemas.microsoft.com/office/drawing/2014/main" val="4016437786"/>
                    </a:ext>
                  </a:extLst>
                </a:gridCol>
                <a:gridCol w="1545772">
                  <a:extLst>
                    <a:ext uri="{9D8B030D-6E8A-4147-A177-3AD203B41FA5}">
                      <a16:colId xmlns:a16="http://schemas.microsoft.com/office/drawing/2014/main" val="1743135272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4284614104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881960645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780539944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2882240484"/>
                    </a:ext>
                  </a:extLst>
                </a:gridCol>
                <a:gridCol w="935262">
                  <a:extLst>
                    <a:ext uri="{9D8B030D-6E8A-4147-A177-3AD203B41FA5}">
                      <a16:colId xmlns:a16="http://schemas.microsoft.com/office/drawing/2014/main" val="3270900109"/>
                    </a:ext>
                  </a:extLst>
                </a:gridCol>
              </a:tblGrid>
              <a:tr h="244764">
                <a:tc rowSpan="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1100" b="1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Recurso</a:t>
                      </a:r>
                    </a:p>
                    <a:p>
                      <a:pPr algn="ctr" fontAlgn="t">
                        <a:buNone/>
                      </a:pPr>
                      <a:endParaRPr lang="es-ES_tradnl" sz="1100" b="1" noProof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300" b="1" i="0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Criterios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  <a:tabLst>
                          <a:tab pos="457200" algn="l"/>
                        </a:tabLst>
                      </a:pPr>
                      <a:endParaRPr lang="es-ES" sz="1800" b="1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  <a:tabLst>
                          <a:tab pos="457200" algn="l"/>
                        </a:tabLst>
                      </a:pPr>
                      <a:r>
                        <a:rPr lang="es-ES_tradnl" sz="1100" b="1" i="0" kern="120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Puntaje</a:t>
                      </a:r>
                    </a:p>
                  </a:txBody>
                  <a:tcPr marL="68580" marR="68580"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583146"/>
                  </a:ext>
                </a:extLst>
              </a:tr>
              <a:tr h="10113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_tradnl" sz="1100" b="1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Segoe UI"/>
                        </a:rPr>
                        <a:t>Cumplimiento para la construcción </a:t>
                      </a:r>
                      <a:r>
                        <a:rPr lang="es-ES_tradnl" sz="1000" i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(Adecuación y suficiencia del recurso para la construcción física o digital del prototipo, asegurando que cumple con los requisitos para ser construido y utilizado)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i="1" kern="1200" spc="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Segoe UI"/>
                        </a:rPr>
                        <a:t>Funcionamiento con el recurso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i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(Pertinencia y capacidad del recurso para permitir el correcto funcionamiento del prototipo)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i="1" kern="1200" spc="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Costo y accesibilidad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i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(Evalúa la economía y disponibilidad del recurso para la construcción del prototipo, garantizando que su adquisición y uso sean factibles y sostenibles dentro del contexto del proyecto.)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814304"/>
                  </a:ext>
                </a:extLst>
              </a:tr>
              <a:tr h="2513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Adecuación Técnica</a:t>
                      </a:r>
                    </a:p>
                  </a:txBody>
                  <a:tcPr marL="42005" marR="42005" marT="41564" marB="415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Facilidad de Implementación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Pertinencia funcional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Flexibilidad y capacidad de ajuste 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Fácil acceso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Costo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71544031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r>
                        <a:rPr lang="es-ES_tradnl" sz="1000" b="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Grava gruesa y fina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3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3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13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15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351541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ES_tradnl" sz="10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Carbón activado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3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3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13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16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947841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ES_tradnl" sz="10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Plástico reciclado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3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13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553495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ES_tradnl" sz="10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Tela de algodón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3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13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8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20159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ES_tradnl" sz="10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Madera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13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11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071125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s-ES_tradnl" sz="10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Circuitos electrónicos 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1300" i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13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100235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71C8F18-829C-6BC0-73A2-042F6BA98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863449"/>
              </p:ext>
            </p:extLst>
          </p:nvPr>
        </p:nvGraphicFramePr>
        <p:xfrm>
          <a:off x="1327953" y="945119"/>
          <a:ext cx="9548110" cy="6189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73538">
                  <a:extLst>
                    <a:ext uri="{9D8B030D-6E8A-4147-A177-3AD203B41FA5}">
                      <a16:colId xmlns:a16="http://schemas.microsoft.com/office/drawing/2014/main" val="159436487"/>
                    </a:ext>
                  </a:extLst>
                </a:gridCol>
                <a:gridCol w="881742">
                  <a:extLst>
                    <a:ext uri="{9D8B030D-6E8A-4147-A177-3AD203B41FA5}">
                      <a16:colId xmlns:a16="http://schemas.microsoft.com/office/drawing/2014/main" val="3631008988"/>
                    </a:ext>
                  </a:extLst>
                </a:gridCol>
                <a:gridCol w="1317172">
                  <a:extLst>
                    <a:ext uri="{9D8B030D-6E8A-4147-A177-3AD203B41FA5}">
                      <a16:colId xmlns:a16="http://schemas.microsoft.com/office/drawing/2014/main" val="1011242051"/>
                    </a:ext>
                  </a:extLst>
                </a:gridCol>
                <a:gridCol w="1175658">
                  <a:extLst>
                    <a:ext uri="{9D8B030D-6E8A-4147-A177-3AD203B41FA5}">
                      <a16:colId xmlns:a16="http://schemas.microsoft.com/office/drawing/2014/main" val="2040399256"/>
                    </a:ext>
                  </a:extLst>
                </a:gridCol>
              </a:tblGrid>
              <a:tr h="558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20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Para evaluar cada criterio, se asignará una puntuación del 1 al 3 a cada recurso, según el grado en que cumpla con los requisitos establecidos.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200" b="1" i="1" noProof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No cumple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200" b="1" i="1" noProof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s-ES_tradnl" sz="14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200" b="1" i="1" noProof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Cumple parcialmente (2)</a:t>
                      </a:r>
                      <a:endParaRPr lang="es-ES_tradnl" sz="14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200" b="1" i="1" noProof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Cumple totalmente (3)</a:t>
                      </a:r>
                      <a:endParaRPr lang="es-ES_tradnl" sz="14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549688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322CD75A-3393-B66E-BCC2-B8FF99B3D2B5}"/>
              </a:ext>
            </a:extLst>
          </p:cNvPr>
          <p:cNvSpPr txBox="1">
            <a:spLocks/>
          </p:cNvSpPr>
          <p:nvPr/>
        </p:nvSpPr>
        <p:spPr>
          <a:xfrm>
            <a:off x="200497" y="1500688"/>
            <a:ext cx="2141095" cy="70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b="1" i="1" noProof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  <a:cs typeface="Arial"/>
              </a:rPr>
              <a:t>EJEMPLO</a:t>
            </a:r>
            <a:endParaRPr lang="es-ES_tradnl" sz="3600" i="1" noProof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95FCC-7C3B-3432-46B4-4ABA95681BC7}"/>
              </a:ext>
            </a:extLst>
          </p:cNvPr>
          <p:cNvSpPr txBox="1"/>
          <p:nvPr/>
        </p:nvSpPr>
        <p:spPr>
          <a:xfrm>
            <a:off x="1412383" y="5536353"/>
            <a:ext cx="931025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 eliminarse después de realizar la actividad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3314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477508-41B0-DCDA-DE9C-46D845DA0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94EBDF80-0170-8BB6-3671-F3EB2B96C0B0}"/>
              </a:ext>
            </a:extLst>
          </p:cNvPr>
          <p:cNvSpPr txBox="1">
            <a:spLocks/>
          </p:cNvSpPr>
          <p:nvPr/>
        </p:nvSpPr>
        <p:spPr>
          <a:xfrm>
            <a:off x="1068238" y="459235"/>
            <a:ext cx="10086400" cy="532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CRITERIOS RECURSOS</a:t>
            </a:r>
            <a:endParaRPr lang="es-ES_tradnl" noProof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307605E-71DD-5EEE-FCB8-A8CC362D0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172467"/>
              </p:ext>
            </p:extLst>
          </p:nvPr>
        </p:nvGraphicFramePr>
        <p:xfrm>
          <a:off x="201171" y="2280801"/>
          <a:ext cx="11789658" cy="33477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30139">
                  <a:extLst>
                    <a:ext uri="{9D8B030D-6E8A-4147-A177-3AD203B41FA5}">
                      <a16:colId xmlns:a16="http://schemas.microsoft.com/office/drawing/2014/main" val="272619764"/>
                    </a:ext>
                  </a:extLst>
                </a:gridCol>
                <a:gridCol w="1415142">
                  <a:extLst>
                    <a:ext uri="{9D8B030D-6E8A-4147-A177-3AD203B41FA5}">
                      <a16:colId xmlns:a16="http://schemas.microsoft.com/office/drawing/2014/main" val="4016437786"/>
                    </a:ext>
                  </a:extLst>
                </a:gridCol>
                <a:gridCol w="1545772">
                  <a:extLst>
                    <a:ext uri="{9D8B030D-6E8A-4147-A177-3AD203B41FA5}">
                      <a16:colId xmlns:a16="http://schemas.microsoft.com/office/drawing/2014/main" val="1743135272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4284614104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881960645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780539944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2882240484"/>
                    </a:ext>
                  </a:extLst>
                </a:gridCol>
                <a:gridCol w="935262">
                  <a:extLst>
                    <a:ext uri="{9D8B030D-6E8A-4147-A177-3AD203B41FA5}">
                      <a16:colId xmlns:a16="http://schemas.microsoft.com/office/drawing/2014/main" val="3270900109"/>
                    </a:ext>
                  </a:extLst>
                </a:gridCol>
              </a:tblGrid>
              <a:tr h="244764">
                <a:tc rowSpan="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ES_tradnl" sz="1100" b="1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Recurso</a:t>
                      </a:r>
                    </a:p>
                    <a:p>
                      <a:pPr algn="ctr" fontAlgn="t">
                        <a:buNone/>
                      </a:pPr>
                      <a:endParaRPr lang="es-ES_tradnl" sz="1100" b="1" noProof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300" b="1" i="0" noProof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Criterios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  <a:tabLst>
                          <a:tab pos="457200" algn="l"/>
                        </a:tabLst>
                      </a:pPr>
                      <a:endParaRPr lang="es-ES" sz="1800" b="1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  <a:tabLst>
                          <a:tab pos="457200" algn="l"/>
                        </a:tabLst>
                      </a:pPr>
                      <a:r>
                        <a:rPr lang="es-ES_tradnl" sz="1100" b="1" i="0" kern="120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Puntaje</a:t>
                      </a:r>
                    </a:p>
                  </a:txBody>
                  <a:tcPr marL="68580" marR="68580"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583146"/>
                  </a:ext>
                </a:extLst>
              </a:tr>
              <a:tr h="10113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_tradnl" sz="1100" b="1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Segoe UI"/>
                        </a:rPr>
                        <a:t>Cumplimiento para la construcción </a:t>
                      </a:r>
                      <a:r>
                        <a:rPr lang="es-ES_tradnl" sz="1000" i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(Adecuación y suficiencia del recurso para la construcción física o digital del prototipo, asegurando que cumple con los requisitos para ser construido y utilizado)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i="1" kern="1200" spc="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Segoe UI"/>
                        </a:rPr>
                        <a:t>Funcionamiento con el recurso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i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(Pertinencia y capacidad del recurso para permitir el correcto funcionamiento del prototipo)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i="1" kern="1200" spc="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Costo y accesibilidad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i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(Evalúa la economía y disponibilidad del recurso para la construcción del prototipo, garantizando que su adquisición y uso sean factibles y sostenibles dentro del contexto del proyecto.)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814304"/>
                  </a:ext>
                </a:extLst>
              </a:tr>
              <a:tr h="2513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Adecuación Técnica</a:t>
                      </a:r>
                    </a:p>
                  </a:txBody>
                  <a:tcPr marL="42005" marR="42005" marT="41564" marB="4156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Facilidad de Implementación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Pertinencia funcional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Flexibilidad y capacidad de ajuste 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Fácil acceso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1" kern="1200" spc="5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Segoe UI"/>
                        </a:rPr>
                        <a:t>Costo</a:t>
                      </a: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71544031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endParaRPr lang="es-ES_tradnl" sz="1000" b="0" i="1" kern="1200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1300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351541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_tradnl" sz="1000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1300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947841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_tradnl" sz="1000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1300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553495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_tradnl" sz="1000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1300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20159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_tradnl" sz="1000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1300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071125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_tradnl" sz="1000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900" b="1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s-ES_tradnl" sz="1300" i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2005" marR="42005"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100235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CBF3672-BB85-47EC-9B2C-9267F2816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912176"/>
              </p:ext>
            </p:extLst>
          </p:nvPr>
        </p:nvGraphicFramePr>
        <p:xfrm>
          <a:off x="841164" y="1168755"/>
          <a:ext cx="10559259" cy="82372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27318">
                  <a:extLst>
                    <a:ext uri="{9D8B030D-6E8A-4147-A177-3AD203B41FA5}">
                      <a16:colId xmlns:a16="http://schemas.microsoft.com/office/drawing/2014/main" val="159436487"/>
                    </a:ext>
                  </a:extLst>
                </a:gridCol>
                <a:gridCol w="975119">
                  <a:extLst>
                    <a:ext uri="{9D8B030D-6E8A-4147-A177-3AD203B41FA5}">
                      <a16:colId xmlns:a16="http://schemas.microsoft.com/office/drawing/2014/main" val="3631008988"/>
                    </a:ext>
                  </a:extLst>
                </a:gridCol>
                <a:gridCol w="1456661">
                  <a:extLst>
                    <a:ext uri="{9D8B030D-6E8A-4147-A177-3AD203B41FA5}">
                      <a16:colId xmlns:a16="http://schemas.microsoft.com/office/drawing/2014/main" val="1011242051"/>
                    </a:ext>
                  </a:extLst>
                </a:gridCol>
                <a:gridCol w="1300161">
                  <a:extLst>
                    <a:ext uri="{9D8B030D-6E8A-4147-A177-3AD203B41FA5}">
                      <a16:colId xmlns:a16="http://schemas.microsoft.com/office/drawing/2014/main" val="2040399256"/>
                    </a:ext>
                  </a:extLst>
                </a:gridCol>
              </a:tblGrid>
              <a:tr h="558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400" i="1" kern="1200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Para evaluar cada criterio, se asignará una puntuación del 1 al 3 a cada recurso, según el grado en que cumpla con los requisitos establecidos.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400" b="1" i="1" noProof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No cumple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400" b="1" i="1" noProof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s-ES_tradnl" sz="16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400" b="1" i="1" noProof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Cumple parcialmente (2)</a:t>
                      </a:r>
                      <a:endParaRPr lang="es-ES_tradnl" sz="16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_tradnl" sz="1400" b="1" i="1" noProof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Cumple totalmente (3)</a:t>
                      </a:r>
                      <a:endParaRPr lang="es-ES_tradnl" sz="1600" noProof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549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2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CBFC19-BF3A-78EE-5651-CCD42A40E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F85090-70AD-0BE7-81A3-4BE744BE3A8F}"/>
              </a:ext>
            </a:extLst>
          </p:cNvPr>
          <p:cNvSpPr txBox="1">
            <a:spLocks/>
          </p:cNvSpPr>
          <p:nvPr/>
        </p:nvSpPr>
        <p:spPr>
          <a:xfrm>
            <a:off x="1020084" y="206810"/>
            <a:ext cx="10086400" cy="532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200" b="1" noProof="0">
                <a:solidFill>
                  <a:srgbClr val="4D24A4"/>
                </a:solidFill>
                <a:latin typeface="Trebuchet MS"/>
                <a:cs typeface="Arial"/>
              </a:rPr>
              <a:t>CRITERIOS RECURSOS </a:t>
            </a:r>
            <a:r>
              <a:rPr lang="es-ES_tradnl" sz="3200" b="1">
                <a:solidFill>
                  <a:srgbClr val="4D24A4"/>
                </a:solidFill>
                <a:latin typeface="Trebuchet MS"/>
                <a:cs typeface="Arial"/>
              </a:rPr>
              <a:t> </a:t>
            </a:r>
            <a:endParaRPr lang="es-ES_tradnl" noProof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D5169CB-0A14-682B-C7EB-6DB7ADB46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848638"/>
              </p:ext>
            </p:extLst>
          </p:nvPr>
        </p:nvGraphicFramePr>
        <p:xfrm>
          <a:off x="889455" y="1827458"/>
          <a:ext cx="10627629" cy="29240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47659">
                  <a:extLst>
                    <a:ext uri="{9D8B030D-6E8A-4147-A177-3AD203B41FA5}">
                      <a16:colId xmlns:a16="http://schemas.microsoft.com/office/drawing/2014/main" val="132019136"/>
                    </a:ext>
                  </a:extLst>
                </a:gridCol>
                <a:gridCol w="3831772">
                  <a:extLst>
                    <a:ext uri="{9D8B030D-6E8A-4147-A177-3AD203B41FA5}">
                      <a16:colId xmlns:a16="http://schemas.microsoft.com/office/drawing/2014/main" val="3846977556"/>
                    </a:ext>
                  </a:extLst>
                </a:gridCol>
                <a:gridCol w="4648198">
                  <a:extLst>
                    <a:ext uri="{9D8B030D-6E8A-4147-A177-3AD203B41FA5}">
                      <a16:colId xmlns:a16="http://schemas.microsoft.com/office/drawing/2014/main" val="2292758865"/>
                    </a:ext>
                  </a:extLst>
                </a:gridCol>
              </a:tblGrid>
              <a:tr h="81989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s-ES_tradnl" sz="1600" b="1" kern="120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Decisión 1 – Cantidades</a:t>
                      </a:r>
                    </a:p>
                  </a:txBody>
                  <a:tcPr marL="68580" marR="68580"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s-ES_tradnl" sz="1600" b="1" kern="120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Decisión 2 - Función en el prototipo</a:t>
                      </a:r>
                    </a:p>
                  </a:txBody>
                  <a:tcPr marL="68580" marR="68580"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s-ES_tradnl" sz="1600" b="1" kern="120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Decisión 3 - Justificación de elección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kern="1200" noProof="0">
                          <a:solidFill>
                            <a:schemeClr val="bg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Estructura justificación: Porque (necesidad/problema) → elegimos (decisión) → para (objetivo) → lo que permitirá (impacto/beneficio).</a:t>
                      </a:r>
                    </a:p>
                  </a:txBody>
                  <a:tcPr marL="68580" marR="68580" marT="41564" marB="41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178405"/>
                  </a:ext>
                </a:extLst>
              </a:tr>
              <a:tr h="1621681">
                <a:tc>
                  <a:txBody>
                    <a:bodyPr/>
                    <a:lstStyle/>
                    <a:p>
                      <a:pPr lvl="0" algn="ctr">
                        <a:lnSpc>
                          <a:spcPts val="1200"/>
                        </a:lnSpc>
                        <a:buNone/>
                      </a:pPr>
                      <a:endParaRPr lang="es-ES_tradnl" sz="1500" b="0" i="1" kern="1200" noProof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  <a:p>
                      <a:pPr fontAlgn="t">
                        <a:buNone/>
                      </a:pPr>
                      <a:r>
                        <a:rPr lang="es-ES_tradnl" sz="1500" b="0" i="1" kern="1200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Carbón activado</a:t>
                      </a:r>
                    </a:p>
                  </a:txBody>
                  <a:tcPr marL="43720" marR="43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44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500" b="0" i="1" kern="1200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Dentro del prototipo funciona como un medio de absorción para eliminar impurezas, contaminantes, cloro, malos olores, pesticidas y compuestos orgánicos volátiles del agua.</a:t>
                      </a:r>
                      <a:endParaRPr lang="es-ES_tradnl" sz="1500" b="0" i="1" kern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3720" marR="43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i="1" kern="1200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Es importante porque su estructura porosa permite que los contaminantes se adhieran a su superficie, mejorando significativamente la calidad del agua filtrada. </a:t>
                      </a:r>
                    </a:p>
                  </a:txBody>
                  <a:tcPr marL="42005" marR="420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869404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A3397DB2-2EC7-EE78-4931-207FBC9CAE71}"/>
              </a:ext>
            </a:extLst>
          </p:cNvPr>
          <p:cNvSpPr txBox="1">
            <a:spLocks/>
          </p:cNvSpPr>
          <p:nvPr/>
        </p:nvSpPr>
        <p:spPr>
          <a:xfrm>
            <a:off x="208320" y="668402"/>
            <a:ext cx="2141095" cy="70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b="1" i="1" noProof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  <a:cs typeface="Arial"/>
              </a:rPr>
              <a:t>EJEMPLO</a:t>
            </a:r>
            <a:endParaRPr lang="es-ES_tradnl" sz="3600" i="1" noProof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EB99C9-13A8-B3EC-DEC5-E6B3D43E4BD3}"/>
              </a:ext>
            </a:extLst>
          </p:cNvPr>
          <p:cNvSpPr txBox="1"/>
          <p:nvPr/>
        </p:nvSpPr>
        <p:spPr>
          <a:xfrm>
            <a:off x="1548142" y="5356374"/>
            <a:ext cx="931025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 eliminarse después de realizar la actividad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F470C2-6FC1-CCD8-E2D2-6AF2360BA58D}"/>
              </a:ext>
            </a:extLst>
          </p:cNvPr>
          <p:cNvSpPr txBox="1"/>
          <p:nvPr/>
        </p:nvSpPr>
        <p:spPr>
          <a:xfrm>
            <a:off x="892935" y="1290033"/>
            <a:ext cx="36447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i="1">
                <a:solidFill>
                  <a:srgbClr val="4D24A4"/>
                </a:solidFill>
                <a:latin typeface="Trebuchet MS"/>
              </a:rPr>
              <a:t>INTERPRETACIÓN</a:t>
            </a:r>
            <a:r>
              <a:rPr lang="es-ES" sz="2000" i="1">
                <a:latin typeface="Trebuchet MS"/>
              </a:rPr>
              <a:t>​</a:t>
            </a:r>
            <a:endParaRPr lang="es-ES" sz="2000" i="1"/>
          </a:p>
        </p:txBody>
      </p:sp>
    </p:spTree>
    <p:extLst>
      <p:ext uri="{BB962C8B-B14F-4D97-AF65-F5344CB8AC3E}">
        <p14:creationId xmlns:p14="http://schemas.microsoft.com/office/powerpoint/2010/main" val="730381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6E5F7DAAFE5A24CA9EBEE7739610DBA" ma:contentTypeVersion="18" ma:contentTypeDescription="Crear nuevo documento." ma:contentTypeScope="" ma:versionID="ceb70c99cd7c8178256c4358fafd4d31">
  <xsd:schema xmlns:xsd="http://www.w3.org/2001/XMLSchema" xmlns:xs="http://www.w3.org/2001/XMLSchema" xmlns:p="http://schemas.microsoft.com/office/2006/metadata/properties" xmlns:ns3="d7fbd18c-fd2d-4090-a69c-d8cff44e1a1d" xmlns:ns4="4581c91a-932d-45c9-a17d-7a85e0f18795" targetNamespace="http://schemas.microsoft.com/office/2006/metadata/properties" ma:root="true" ma:fieldsID="04bf83888846de720a6ca383eb071d29" ns3:_="" ns4:_="">
    <xsd:import namespace="d7fbd18c-fd2d-4090-a69c-d8cff44e1a1d"/>
    <xsd:import namespace="4581c91a-932d-45c9-a17d-7a85e0f187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bd18c-fd2d-4090-a69c-d8cff44e1a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1c91a-932d-45c9-a17d-7a85e0f187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7fbd18c-fd2d-4090-a69c-d8cff44e1a1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F495E4-E037-4457-BD7F-82F949EB01B2}">
  <ds:schemaRefs>
    <ds:schemaRef ds:uri="4581c91a-932d-45c9-a17d-7a85e0f18795"/>
    <ds:schemaRef ds:uri="d7fbd18c-fd2d-4090-a69c-d8cff44e1a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084500A-45A3-4065-B3BC-2C612B9CF158}">
  <ds:schemaRefs>
    <ds:schemaRef ds:uri="4581c91a-932d-45c9-a17d-7a85e0f18795"/>
    <ds:schemaRef ds:uri="d7fbd18c-fd2d-4090-a69c-d8cff44e1a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8F2C44-B1CB-4441-9623-8F5F66A6A4D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1ba85eb-a253-4467-9ee8-d4f8ed4df300}" enabled="0" method="" siteId="{b1ba85eb-a253-4467-9ee8-d4f8ed4df30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ALEJANDRO FAJARDO SANDOVAL</dc:creator>
  <cp:revision>1</cp:revision>
  <dcterms:created xsi:type="dcterms:W3CDTF">2025-07-01T21:41:39Z</dcterms:created>
  <dcterms:modified xsi:type="dcterms:W3CDTF">2025-09-22T17:45:24Z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0x010100C6E5F7DAAFE5A24CA9EBEE7739610DBA</vt:lpwstr>
  </property>
</Properties>
</file>