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302" r:id="rId3"/>
    <p:sldId id="275" r:id="rId4"/>
    <p:sldId id="320" r:id="rId5"/>
    <p:sldId id="318" r:id="rId6"/>
    <p:sldId id="309" r:id="rId7"/>
    <p:sldId id="322" r:id="rId8"/>
    <p:sldId id="321" r:id="rId9"/>
    <p:sldId id="314" r:id="rId10"/>
    <p:sldId id="315" r:id="rId11"/>
    <p:sldId id="316" r:id="rId12"/>
    <p:sldId id="313" r:id="rId13"/>
    <p:sldId id="308" r:id="rId14"/>
    <p:sldId id="310" r:id="rId15"/>
    <p:sldId id="311" r:id="rId16"/>
    <p:sldId id="276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DA2C22-4B48-885A-9432-2E42DB8BF444}" name="Usuario invitado" initials="Ui" userId="S::urn:spo:tenantanon#b1ba85eb-a253-4467-9ee8-d4f8ed4df300::" providerId="AD"/>
  <p188:author id="{21B2B844-0658-D4B8-96C2-53D15DE02915}" name="ANGIE KATERINE BORDA RODRIGUEZ" initials="AKBR" userId="ANGIE KATERINE BORDA RODRIGUEZ" providerId="None"/>
  <p188:author id="{9CB0D483-76E9-1C68-0C40-51DD32B45EF9}" name="ANGIE KATERINE BORDA RODRIGUEZ" initials="AR" userId="S::angie.borda@uniminuto.edu::982bb59e-8e0b-4610-af28-be7434494033" providerId="AD"/>
  <p188:author id="{133E64D3-396B-B889-B0B0-DE40C0EE7961}" name="LUISA FERNANDA BALLESTEROS RUIZ" initials="LR" userId="S::luisa.ballesteros.r@uniminuto.edu::0efef51f-a279-416d-bac2-eba0d225393f" providerId="AD"/>
  <p188:author id="{651163D6-59E7-6372-1631-29DA98BABA50}" name="DIEGO ARMANDO CORDOBA MENDEZ" initials="DC" userId="S::diego.cordoba.m@uniminuto.edu::d88287de-a40d-4ace-a15e-c477c821446e" providerId="AD"/>
  <p188:author id="{3D43F9D6-A1BC-CFF2-C748-282625625962}" name="PAULA ANGELICA POSADA RUIZ" initials="PP" userId="S::paula.posada@uniminuto.edu::c1bc0e1e-d004-4b21-9d74-8a35d69a1b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D84"/>
    <a:srgbClr val="4D24A4"/>
    <a:srgbClr val="FFD101"/>
    <a:srgbClr val="E1E1F0"/>
    <a:srgbClr val="5026AD"/>
    <a:srgbClr val="FFC000"/>
    <a:srgbClr val="FE5E5E"/>
    <a:srgbClr val="5027AB"/>
    <a:srgbClr val="7549D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D0701-261D-4A40-BFD3-E1B020A5AD53}" v="8" dt="2025-08-29T14:51:30.542"/>
    <p1510:client id="{6038E121-F132-7F1F-C251-1448144C1446}" v="6" dt="2025-08-29T02:39:16.440"/>
    <p1510:client id="{A6A1FAE5-BB99-AF79-BC73-5DE8B2CCD716}" v="33" dt="2025-08-29T15:17:59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KATERINE BORDA RODRIGUEZ" userId="S::angie.borda@uniminuto.edu::982bb59e-8e0b-4610-af28-be7434494033" providerId="AD" clId="Web-{A0B13F09-D01C-BA47-B93F-8986F439D086}"/>
    <pc:docChg chg="modSld">
      <pc:chgData name="ANGIE KATERINE BORDA RODRIGUEZ" userId="S::angie.borda@uniminuto.edu::982bb59e-8e0b-4610-af28-be7434494033" providerId="AD" clId="Web-{A0B13F09-D01C-BA47-B93F-8986F439D086}" dt="2025-08-21T19:37:55.321" v="3" actId="20577"/>
      <pc:docMkLst>
        <pc:docMk/>
      </pc:docMkLst>
      <pc:sldChg chg="modSp">
        <pc:chgData name="ANGIE KATERINE BORDA RODRIGUEZ" userId="S::angie.borda@uniminuto.edu::982bb59e-8e0b-4610-af28-be7434494033" providerId="AD" clId="Web-{A0B13F09-D01C-BA47-B93F-8986F439D086}" dt="2025-08-21T19:37:55.321" v="3" actId="20577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A0B13F09-D01C-BA47-B93F-8986F439D086}" dt="2025-08-21T19:36:10.911" v="2" actId="20577"/>
          <ac:spMkLst>
            <pc:docMk/>
            <pc:sldMk cId="602413028" sldId="257"/>
            <ac:spMk id="2" creationId="{CF18D35B-E0BE-6B50-1214-9240B3DD9FA3}"/>
          </ac:spMkLst>
        </pc:spChg>
        <pc:spChg chg="mod">
          <ac:chgData name="ANGIE KATERINE BORDA RODRIGUEZ" userId="S::angie.borda@uniminuto.edu::982bb59e-8e0b-4610-af28-be7434494033" providerId="AD" clId="Web-{A0B13F09-D01C-BA47-B93F-8986F439D086}" dt="2025-08-21T19:37:55.321" v="3" actId="20577"/>
          <ac:spMkLst>
            <pc:docMk/>
            <pc:sldMk cId="602413028" sldId="257"/>
            <ac:spMk id="3" creationId="{5F87AA4F-56D9-84F2-6ABD-895DF706072E}"/>
          </ac:spMkLst>
        </pc:spChg>
        <pc:spChg chg="mod">
          <ac:chgData name="ANGIE KATERINE BORDA RODRIGUEZ" userId="S::angie.borda@uniminuto.edu::982bb59e-8e0b-4610-af28-be7434494033" providerId="AD" clId="Web-{A0B13F09-D01C-BA47-B93F-8986F439D086}" dt="2025-08-21T19:36:06.724" v="1" actId="20577"/>
          <ac:spMkLst>
            <pc:docMk/>
            <pc:sldMk cId="602413028" sldId="257"/>
            <ac:spMk id="5" creationId="{33CB4799-4212-0078-D580-73F1A43C32DB}"/>
          </ac:spMkLst>
        </pc:spChg>
      </pc:sldChg>
    </pc:docChg>
  </pc:docChgLst>
  <pc:docChgLst>
    <pc:chgData name="ANGIE KATERINE BORDA RODRIGUEZ" userId="982bb59e-8e0b-4610-af28-be7434494033" providerId="ADAL" clId="{1EEE522B-A98C-418C-8DB2-D3C18E9B33DF}"/>
    <pc:docChg chg="custSel modSld">
      <pc:chgData name="ANGIE KATERINE BORDA RODRIGUEZ" userId="982bb59e-8e0b-4610-af28-be7434494033" providerId="ADAL" clId="{1EEE522B-A98C-418C-8DB2-D3C18E9B33DF}" dt="2025-08-27T19:20:01.216" v="1" actId="313"/>
      <pc:docMkLst>
        <pc:docMk/>
      </pc:docMkLst>
      <pc:sldChg chg="modSp mod">
        <pc:chgData name="ANGIE KATERINE BORDA RODRIGUEZ" userId="982bb59e-8e0b-4610-af28-be7434494033" providerId="ADAL" clId="{1EEE522B-A98C-418C-8DB2-D3C18E9B33DF}" dt="2025-08-27T19:20:01.216" v="1" actId="313"/>
        <pc:sldMkLst>
          <pc:docMk/>
          <pc:sldMk cId="2399601306" sldId="311"/>
        </pc:sldMkLst>
        <pc:spChg chg="mod">
          <ac:chgData name="ANGIE KATERINE BORDA RODRIGUEZ" userId="982bb59e-8e0b-4610-af28-be7434494033" providerId="ADAL" clId="{1EEE522B-A98C-418C-8DB2-D3C18E9B33DF}" dt="2025-08-27T19:20:01.216" v="1" actId="313"/>
          <ac:spMkLst>
            <pc:docMk/>
            <pc:sldMk cId="2399601306" sldId="311"/>
            <ac:spMk id="2" creationId="{A4294C3E-CA67-4EC5-94FA-C4DAB27C2875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94433F94-C51D-DB20-4FBD-FE55B40D786C}"/>
    <pc:docChg chg="modSld">
      <pc:chgData name="IVONE GINETTE CARVAJAL CASTAÑO" userId="S::ivone.carvajal@uniminuto.edu::6f0b0386-3d0d-4c09-920c-550840778887" providerId="AD" clId="Web-{94433F94-C51D-DB20-4FBD-FE55B40D786C}" dt="2025-08-21T19:36:17.988" v="68"/>
      <pc:docMkLst>
        <pc:docMk/>
      </pc:docMkLst>
      <pc:sldChg chg="modSp">
        <pc:chgData name="IVONE GINETTE CARVAJAL CASTAÑO" userId="S::ivone.carvajal@uniminuto.edu::6f0b0386-3d0d-4c09-920c-550840778887" providerId="AD" clId="Web-{94433F94-C51D-DB20-4FBD-FE55B40D786C}" dt="2025-08-21T19:32:32.565" v="0" actId="20577"/>
        <pc:sldMkLst>
          <pc:docMk/>
          <pc:sldMk cId="4081833404" sldId="275"/>
        </pc:sldMkLst>
        <pc:spChg chg="mod">
          <ac:chgData name="IVONE GINETTE CARVAJAL CASTAÑO" userId="S::ivone.carvajal@uniminuto.edu::6f0b0386-3d0d-4c09-920c-550840778887" providerId="AD" clId="Web-{94433F94-C51D-DB20-4FBD-FE55B40D786C}" dt="2025-08-21T19:32:32.565" v="0" actId="20577"/>
          <ac:spMkLst>
            <pc:docMk/>
            <pc:sldMk cId="4081833404" sldId="275"/>
            <ac:spMk id="10" creationId="{AFE3FB6E-E7FE-4D53-BE37-F16E360CBA4B}"/>
          </ac:spMkLst>
        </pc:spChg>
      </pc:sldChg>
      <pc:sldChg chg="modSp">
        <pc:chgData name="IVONE GINETTE CARVAJAL CASTAÑO" userId="S::ivone.carvajal@uniminuto.edu::6f0b0386-3d0d-4c09-920c-550840778887" providerId="AD" clId="Web-{94433F94-C51D-DB20-4FBD-FE55B40D786C}" dt="2025-08-21T19:35:54.379" v="50"/>
        <pc:sldMkLst>
          <pc:docMk/>
          <pc:sldMk cId="3809358630" sldId="276"/>
        </pc:sldMkLst>
        <pc:spChg chg="mod">
          <ac:chgData name="IVONE GINETTE CARVAJAL CASTAÑO" userId="S::ivone.carvajal@uniminuto.edu::6f0b0386-3d0d-4c09-920c-550840778887" providerId="AD" clId="Web-{94433F94-C51D-DB20-4FBD-FE55B40D786C}" dt="2025-08-21T19:35:44.332" v="44"/>
          <ac:spMkLst>
            <pc:docMk/>
            <pc:sldMk cId="3809358630" sldId="276"/>
            <ac:spMk id="17" creationId="{5CDEB798-C74E-2CC3-0A3F-4F91704B17D6}"/>
          </ac:spMkLst>
        </pc:spChg>
        <pc:spChg chg="mod">
          <ac:chgData name="IVONE GINETTE CARVAJAL CASTAÑO" userId="S::ivone.carvajal@uniminuto.edu::6f0b0386-3d0d-4c09-920c-550840778887" providerId="AD" clId="Web-{94433F94-C51D-DB20-4FBD-FE55B40D786C}" dt="2025-08-21T19:35:54.238" v="45"/>
          <ac:spMkLst>
            <pc:docMk/>
            <pc:sldMk cId="3809358630" sldId="276"/>
            <ac:spMk id="25" creationId="{3D38EC94-063E-9AFB-E997-5278619BCA94}"/>
          </ac:spMkLst>
        </pc:spChg>
        <pc:spChg chg="mod">
          <ac:chgData name="IVONE GINETTE CARVAJAL CASTAÑO" userId="S::ivone.carvajal@uniminuto.edu::6f0b0386-3d0d-4c09-920c-550840778887" providerId="AD" clId="Web-{94433F94-C51D-DB20-4FBD-FE55B40D786C}" dt="2025-08-21T19:35:54.238" v="46"/>
          <ac:spMkLst>
            <pc:docMk/>
            <pc:sldMk cId="3809358630" sldId="276"/>
            <ac:spMk id="27" creationId="{FE01431F-01C2-B82E-768D-A557635C24D3}"/>
          </ac:spMkLst>
        </pc:spChg>
        <pc:spChg chg="mod">
          <ac:chgData name="IVONE GINETTE CARVAJAL CASTAÑO" userId="S::ivone.carvajal@uniminuto.edu::6f0b0386-3d0d-4c09-920c-550840778887" providerId="AD" clId="Web-{94433F94-C51D-DB20-4FBD-FE55B40D786C}" dt="2025-08-21T19:35:54.238" v="47"/>
          <ac:spMkLst>
            <pc:docMk/>
            <pc:sldMk cId="3809358630" sldId="276"/>
            <ac:spMk id="28" creationId="{55054802-228E-EF0E-1AF3-7EF2EBBB4B63}"/>
          </ac:spMkLst>
        </pc:spChg>
        <pc:spChg chg="mod">
          <ac:chgData name="IVONE GINETTE CARVAJAL CASTAÑO" userId="S::ivone.carvajal@uniminuto.edu::6f0b0386-3d0d-4c09-920c-550840778887" providerId="AD" clId="Web-{94433F94-C51D-DB20-4FBD-FE55B40D786C}" dt="2025-08-21T19:35:54.238" v="48"/>
          <ac:spMkLst>
            <pc:docMk/>
            <pc:sldMk cId="3809358630" sldId="276"/>
            <ac:spMk id="29" creationId="{53D027D8-3C95-37AB-FAE1-DA9EB45A916C}"/>
          </ac:spMkLst>
        </pc:spChg>
        <pc:spChg chg="mod">
          <ac:chgData name="IVONE GINETTE CARVAJAL CASTAÑO" userId="S::ivone.carvajal@uniminuto.edu::6f0b0386-3d0d-4c09-920c-550840778887" providerId="AD" clId="Web-{94433F94-C51D-DB20-4FBD-FE55B40D786C}" dt="2025-08-21T19:35:54.238" v="49"/>
          <ac:spMkLst>
            <pc:docMk/>
            <pc:sldMk cId="3809358630" sldId="276"/>
            <ac:spMk id="30" creationId="{BEE5628B-4E05-83CB-C4D8-7FB2B305D0C8}"/>
          </ac:spMkLst>
        </pc:spChg>
        <pc:spChg chg="mod">
          <ac:chgData name="IVONE GINETTE CARVAJAL CASTAÑO" userId="S::ivone.carvajal@uniminuto.edu::6f0b0386-3d0d-4c09-920c-550840778887" providerId="AD" clId="Web-{94433F94-C51D-DB20-4FBD-FE55B40D786C}" dt="2025-08-21T19:35:54.379" v="50"/>
          <ac:spMkLst>
            <pc:docMk/>
            <pc:sldMk cId="3809358630" sldId="276"/>
            <ac:spMk id="31" creationId="{5C52647E-2362-575E-17D8-DFDFA782D1BB}"/>
          </ac:spMkLst>
        </pc:spChg>
      </pc:sldChg>
      <pc:sldChg chg="modSp">
        <pc:chgData name="IVONE GINETTE CARVAJAL CASTAÑO" userId="S::ivone.carvajal@uniminuto.edu::6f0b0386-3d0d-4c09-920c-550840778887" providerId="AD" clId="Web-{94433F94-C51D-DB20-4FBD-FE55B40D786C}" dt="2025-08-21T19:33:04.971" v="2" actId="14100"/>
        <pc:sldMkLst>
          <pc:docMk/>
          <pc:sldMk cId="2854192931" sldId="309"/>
        </pc:sldMkLst>
        <pc:spChg chg="mod">
          <ac:chgData name="IVONE GINETTE CARVAJAL CASTAÑO" userId="S::ivone.carvajal@uniminuto.edu::6f0b0386-3d0d-4c09-920c-550840778887" providerId="AD" clId="Web-{94433F94-C51D-DB20-4FBD-FE55B40D786C}" dt="2025-08-21T19:33:04.971" v="2" actId="14100"/>
          <ac:spMkLst>
            <pc:docMk/>
            <pc:sldMk cId="2854192931" sldId="309"/>
            <ac:spMk id="10" creationId="{6C314026-469A-D56E-7BBA-D47694D3439C}"/>
          </ac:spMkLst>
        </pc:spChg>
      </pc:sldChg>
      <pc:sldChg chg="modSp">
        <pc:chgData name="IVONE GINETTE CARVAJAL CASTAÑO" userId="S::ivone.carvajal@uniminuto.edu::6f0b0386-3d0d-4c09-920c-550840778887" providerId="AD" clId="Web-{94433F94-C51D-DB20-4FBD-FE55B40D786C}" dt="2025-08-21T19:34:57.222" v="35" actId="20577"/>
        <pc:sldMkLst>
          <pc:docMk/>
          <pc:sldMk cId="2050260787" sldId="310"/>
        </pc:sldMkLst>
        <pc:spChg chg="mod">
          <ac:chgData name="IVONE GINETTE CARVAJAL CASTAÑO" userId="S::ivone.carvajal@uniminuto.edu::6f0b0386-3d0d-4c09-920c-550840778887" providerId="AD" clId="Web-{94433F94-C51D-DB20-4FBD-FE55B40D786C}" dt="2025-08-21T19:34:57.222" v="35" actId="20577"/>
          <ac:spMkLst>
            <pc:docMk/>
            <pc:sldMk cId="2050260787" sldId="310"/>
            <ac:spMk id="5" creationId="{29689556-3D46-3466-0BE1-6A7DCA902787}"/>
          </ac:spMkLst>
        </pc:spChg>
      </pc:sldChg>
      <pc:sldChg chg="modSp">
        <pc:chgData name="IVONE GINETTE CARVAJAL CASTAÑO" userId="S::ivone.carvajal@uniminuto.edu::6f0b0386-3d0d-4c09-920c-550840778887" providerId="AD" clId="Web-{94433F94-C51D-DB20-4FBD-FE55B40D786C}" dt="2025-08-21T19:35:35.222" v="42" actId="20577"/>
        <pc:sldMkLst>
          <pc:docMk/>
          <pc:sldMk cId="2399601306" sldId="311"/>
        </pc:sldMkLst>
        <pc:spChg chg="mod">
          <ac:chgData name="IVONE GINETTE CARVAJAL CASTAÑO" userId="S::ivone.carvajal@uniminuto.edu::6f0b0386-3d0d-4c09-920c-550840778887" providerId="AD" clId="Web-{94433F94-C51D-DB20-4FBD-FE55B40D786C}" dt="2025-08-21T19:35:35.222" v="42" actId="20577"/>
          <ac:spMkLst>
            <pc:docMk/>
            <pc:sldMk cId="2399601306" sldId="311"/>
            <ac:spMk id="2" creationId="{A4294C3E-CA67-4EC5-94FA-C4DAB27C2875}"/>
          </ac:spMkLst>
        </pc:spChg>
      </pc:sldChg>
      <pc:sldChg chg="modSp">
        <pc:chgData name="IVONE GINETTE CARVAJAL CASTAÑO" userId="S::ivone.carvajal@uniminuto.edu::6f0b0386-3d0d-4c09-920c-550840778887" providerId="AD" clId="Web-{94433F94-C51D-DB20-4FBD-FE55B40D786C}" dt="2025-08-21T19:36:17.988" v="68"/>
        <pc:sldMkLst>
          <pc:docMk/>
          <pc:sldMk cId="3501980622" sldId="313"/>
        </pc:sldMkLst>
        <pc:graphicFrameChg chg="mod modGraphic">
          <ac:chgData name="IVONE GINETTE CARVAJAL CASTAÑO" userId="S::ivone.carvajal@uniminuto.edu::6f0b0386-3d0d-4c09-920c-550840778887" providerId="AD" clId="Web-{94433F94-C51D-DB20-4FBD-FE55B40D786C}" dt="2025-08-21T19:36:17.988" v="68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94433F94-C51D-DB20-4FBD-FE55B40D786C}" dt="2025-08-21T19:33:44.456" v="3"/>
        <pc:sldMkLst>
          <pc:docMk/>
          <pc:sldMk cId="1902577438" sldId="314"/>
        </pc:sldMkLst>
      </pc:sldChg>
      <pc:sldChg chg="modSp">
        <pc:chgData name="IVONE GINETTE CARVAJAL CASTAÑO" userId="S::ivone.carvajal@uniminuto.edu::6f0b0386-3d0d-4c09-920c-550840778887" providerId="AD" clId="Web-{94433F94-C51D-DB20-4FBD-FE55B40D786C}" dt="2025-08-21T19:34:23.831" v="34" actId="14100"/>
        <pc:sldMkLst>
          <pc:docMk/>
          <pc:sldMk cId="1224260920" sldId="316"/>
        </pc:sldMkLst>
        <pc:spChg chg="mod">
          <ac:chgData name="IVONE GINETTE CARVAJAL CASTAÑO" userId="S::ivone.carvajal@uniminuto.edu::6f0b0386-3d0d-4c09-920c-550840778887" providerId="AD" clId="Web-{94433F94-C51D-DB20-4FBD-FE55B40D786C}" dt="2025-08-21T19:34:23.831" v="34" actId="14100"/>
          <ac:spMkLst>
            <pc:docMk/>
            <pc:sldMk cId="1224260920" sldId="316"/>
            <ac:spMk id="2" creationId="{EBCF3D60-B732-430A-83C1-6B6F11D3D555}"/>
          </ac:spMkLst>
        </pc:spChg>
        <pc:graphicFrameChg chg="mod modGraphic">
          <ac:chgData name="IVONE GINETTE CARVAJAL CASTAÑO" userId="S::ivone.carvajal@uniminuto.edu::6f0b0386-3d0d-4c09-920c-550840778887" providerId="AD" clId="Web-{94433F94-C51D-DB20-4FBD-FE55B40D786C}" dt="2025-08-21T19:34:16.503" v="33"/>
          <ac:graphicFrameMkLst>
            <pc:docMk/>
            <pc:sldMk cId="1224260920" sldId="316"/>
            <ac:graphicFrameMk id="7" creationId="{7FF57CBB-D489-0D33-8A71-E02A3DE4B108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94433F94-C51D-DB20-4FBD-FE55B40D786C}" dt="2025-08-21T19:33:00.737" v="1" actId="14100"/>
        <pc:sldMkLst>
          <pc:docMk/>
          <pc:sldMk cId="1464117301" sldId="318"/>
        </pc:sldMkLst>
        <pc:spChg chg="mod">
          <ac:chgData name="IVONE GINETTE CARVAJAL CASTAÑO" userId="S::ivone.carvajal@uniminuto.edu::6f0b0386-3d0d-4c09-920c-550840778887" providerId="AD" clId="Web-{94433F94-C51D-DB20-4FBD-FE55B40D786C}" dt="2025-08-21T19:33:00.737" v="1" actId="14100"/>
          <ac:spMkLst>
            <pc:docMk/>
            <pc:sldMk cId="1464117301" sldId="318"/>
            <ac:spMk id="7" creationId="{070F4EF2-C305-350D-8919-120AEB6716E1}"/>
          </ac:spMkLst>
        </pc:spChg>
      </pc:sldChg>
    </pc:docChg>
  </pc:docChgLst>
  <pc:docChgLst>
    <pc:chgData name="GINA CATALINA MALAVER PEREZ" userId="S::gina.malaver@uniminuto.edu::99b04ec6-3d77-4061-a7bd-63e001cc7658" providerId="AD" clId="Web-{4FF994C1-00E6-0A58-F887-D853B813AD04}"/>
    <pc:docChg chg="modSld">
      <pc:chgData name="GINA CATALINA MALAVER PEREZ" userId="S::gina.malaver@uniminuto.edu::99b04ec6-3d77-4061-a7bd-63e001cc7658" providerId="AD" clId="Web-{4FF994C1-00E6-0A58-F887-D853B813AD04}" dt="2025-08-27T17:34:55.142" v="16"/>
      <pc:docMkLst>
        <pc:docMk/>
      </pc:docMkLst>
      <pc:sldChg chg="modSp">
        <pc:chgData name="GINA CATALINA MALAVER PEREZ" userId="S::gina.malaver@uniminuto.edu::99b04ec6-3d77-4061-a7bd-63e001cc7658" providerId="AD" clId="Web-{4FF994C1-00E6-0A58-F887-D853B813AD04}" dt="2025-08-27T17:34:55.142" v="16"/>
        <pc:sldMkLst>
          <pc:docMk/>
          <pc:sldMk cId="1902577438" sldId="314"/>
        </pc:sldMkLst>
      </pc:sldChg>
    </pc:docChg>
  </pc:docChgLst>
  <pc:docChgLst>
    <pc:chgData name="IVONE GINETTE CARVAJAL CASTAÑO" userId="6f0b0386-3d0d-4c09-920c-550840778887" providerId="ADAL" clId="{E939179A-ED8A-4882-8D66-8CC1F39B40BB}"/>
    <pc:docChg chg="undo custSel modSld">
      <pc:chgData name="IVONE GINETTE CARVAJAL CASTAÑO" userId="6f0b0386-3d0d-4c09-920c-550840778887" providerId="ADAL" clId="{E939179A-ED8A-4882-8D66-8CC1F39B40BB}" dt="2025-08-27T14:39:32.280" v="941" actId="114"/>
      <pc:docMkLst>
        <pc:docMk/>
      </pc:docMkLst>
      <pc:sldChg chg="modSp mod">
        <pc:chgData name="IVONE GINETTE CARVAJAL CASTAÑO" userId="6f0b0386-3d0d-4c09-920c-550840778887" providerId="ADAL" clId="{E939179A-ED8A-4882-8D66-8CC1F39B40BB}" dt="2025-08-27T14:39:32.280" v="941" actId="114"/>
        <pc:sldMkLst>
          <pc:docMk/>
          <pc:sldMk cId="448103102" sldId="308"/>
        </pc:sldMkLst>
        <pc:spChg chg="mod">
          <ac:chgData name="IVONE GINETTE CARVAJAL CASTAÑO" userId="6f0b0386-3d0d-4c09-920c-550840778887" providerId="ADAL" clId="{E939179A-ED8A-4882-8D66-8CC1F39B40BB}" dt="2025-08-27T14:39:26.612" v="938" actId="114"/>
          <ac:spMkLst>
            <pc:docMk/>
            <pc:sldMk cId="448103102" sldId="308"/>
            <ac:spMk id="2" creationId="{5C6D7C39-4E04-4568-B304-97AF8BBA1BDD}"/>
          </ac:spMkLst>
        </pc:spChg>
        <pc:spChg chg="mod">
          <ac:chgData name="IVONE GINETTE CARVAJAL CASTAÑO" userId="6f0b0386-3d0d-4c09-920c-550840778887" providerId="ADAL" clId="{E939179A-ED8A-4882-8D66-8CC1F39B40BB}" dt="2025-08-27T14:39:32.280" v="941" actId="114"/>
          <ac:spMkLst>
            <pc:docMk/>
            <pc:sldMk cId="448103102" sldId="308"/>
            <ac:spMk id="4" creationId="{2BF92EE2-1A85-56D4-E242-DA54356A1F92}"/>
          </ac:spMkLst>
        </pc:spChg>
      </pc:sldChg>
      <pc:sldChg chg="modSp mod">
        <pc:chgData name="IVONE GINETTE CARVAJAL CASTAÑO" userId="6f0b0386-3d0d-4c09-920c-550840778887" providerId="ADAL" clId="{E939179A-ED8A-4882-8D66-8CC1F39B40BB}" dt="2025-08-27T14:39:07.393" v="937" actId="14734"/>
        <pc:sldMkLst>
          <pc:docMk/>
          <pc:sldMk cId="1224260920" sldId="316"/>
        </pc:sldMkLst>
        <pc:spChg chg="mod">
          <ac:chgData name="IVONE GINETTE CARVAJAL CASTAÑO" userId="6f0b0386-3d0d-4c09-920c-550840778887" providerId="ADAL" clId="{E939179A-ED8A-4882-8D66-8CC1F39B40BB}" dt="2025-08-27T14:29:14.350" v="3" actId="14100"/>
          <ac:spMkLst>
            <pc:docMk/>
            <pc:sldMk cId="1224260920" sldId="316"/>
            <ac:spMk id="2" creationId="{EBCF3D60-B732-430A-83C1-6B6F11D3D555}"/>
          </ac:spMkLst>
        </pc:spChg>
        <pc:graphicFrameChg chg="mod modGraphic">
          <ac:chgData name="IVONE GINETTE CARVAJAL CASTAÑO" userId="6f0b0386-3d0d-4c09-920c-550840778887" providerId="ADAL" clId="{E939179A-ED8A-4882-8D66-8CC1F39B40BB}" dt="2025-08-27T14:39:07.393" v="937" actId="14734"/>
          <ac:graphicFrameMkLst>
            <pc:docMk/>
            <pc:sldMk cId="1224260920" sldId="316"/>
            <ac:graphicFrameMk id="7" creationId="{7FF57CBB-D489-0D33-8A71-E02A3DE4B108}"/>
          </ac:graphicFrameMkLst>
        </pc:graphicFrameChg>
      </pc:sldChg>
    </pc:docChg>
  </pc:docChgLst>
  <pc:docChgLst>
    <pc:chgData name="IVONE GINETTE CARVAJAL CASTAÑO" userId="6f0b0386-3d0d-4c09-920c-550840778887" providerId="ADAL" clId="{EAFDDF03-D376-4D31-AF60-55A318C8159E}"/>
    <pc:docChg chg="undo custSel addSld delSld modSld sldOrd">
      <pc:chgData name="IVONE GINETTE CARVAJAL CASTAÑO" userId="6f0b0386-3d0d-4c09-920c-550840778887" providerId="ADAL" clId="{EAFDDF03-D376-4D31-AF60-55A318C8159E}" dt="2025-08-29T14:52:11.456" v="212" actId="478"/>
      <pc:docMkLst>
        <pc:docMk/>
      </pc:docMkLst>
      <pc:sldChg chg="modSp mod">
        <pc:chgData name="IVONE GINETTE CARVAJAL CASTAÑO" userId="6f0b0386-3d0d-4c09-920c-550840778887" providerId="ADAL" clId="{EAFDDF03-D376-4D31-AF60-55A318C8159E}" dt="2025-08-29T14:21:52.047" v="1" actId="20577"/>
        <pc:sldMkLst>
          <pc:docMk/>
          <pc:sldMk cId="4081833404" sldId="275"/>
        </pc:sldMkLst>
        <pc:spChg chg="mod">
          <ac:chgData name="IVONE GINETTE CARVAJAL CASTAÑO" userId="6f0b0386-3d0d-4c09-920c-550840778887" providerId="ADAL" clId="{EAFDDF03-D376-4D31-AF60-55A318C8159E}" dt="2025-08-29T14:21:52.047" v="1" actId="20577"/>
          <ac:spMkLst>
            <pc:docMk/>
            <pc:sldMk cId="4081833404" sldId="275"/>
            <ac:spMk id="5" creationId="{70EBE985-AF94-47CB-A813-025907A7A0D6}"/>
          </ac:spMkLst>
        </pc:spChg>
      </pc:sldChg>
      <pc:sldChg chg="addSp delSp modSp mod">
        <pc:chgData name="IVONE GINETTE CARVAJAL CASTAÑO" userId="6f0b0386-3d0d-4c09-920c-550840778887" providerId="ADAL" clId="{EAFDDF03-D376-4D31-AF60-55A318C8159E}" dt="2025-08-29T14:52:11.456" v="212" actId="478"/>
        <pc:sldMkLst>
          <pc:docMk/>
          <pc:sldMk cId="3809358630" sldId="276"/>
        </pc:sldMkLst>
        <pc:spChg chg="del">
          <ac:chgData name="IVONE GINETTE CARVAJAL CASTAÑO" userId="6f0b0386-3d0d-4c09-920c-550840778887" providerId="ADAL" clId="{EAFDDF03-D376-4D31-AF60-55A318C8159E}" dt="2025-08-29T14:52:11.456" v="212" actId="478"/>
          <ac:spMkLst>
            <pc:docMk/>
            <pc:sldMk cId="3809358630" sldId="276"/>
            <ac:spMk id="2" creationId="{9FFEC152-163A-AEA8-D3B8-341FD3B5187C}"/>
          </ac:spMkLst>
        </pc:spChg>
        <pc:spChg chg="add del mod">
          <ac:chgData name="IVONE GINETTE CARVAJAL CASTAÑO" userId="6f0b0386-3d0d-4c09-920c-550840778887" providerId="ADAL" clId="{EAFDDF03-D376-4D31-AF60-55A318C8159E}" dt="2025-08-29T14:52:11.456" v="212" actId="478"/>
          <ac:spMkLst>
            <pc:docMk/>
            <pc:sldMk cId="3809358630" sldId="276"/>
            <ac:spMk id="10" creationId="{DC7E2E1F-F2A8-C82E-801B-EFF186945808}"/>
          </ac:spMkLst>
        </pc:spChg>
        <pc:spChg chg="add del mod">
          <ac:chgData name="IVONE GINETTE CARVAJAL CASTAÑO" userId="6f0b0386-3d0d-4c09-920c-550840778887" providerId="ADAL" clId="{EAFDDF03-D376-4D31-AF60-55A318C8159E}" dt="2025-08-29T14:52:01.416" v="211" actId="478"/>
          <ac:spMkLst>
            <pc:docMk/>
            <pc:sldMk cId="3809358630" sldId="276"/>
            <ac:spMk id="12" creationId="{7A87F18C-452E-1E7B-C4D0-396940CFDE50}"/>
          </ac:spMkLst>
        </pc:spChg>
        <pc:spChg chg="del">
          <ac:chgData name="IVONE GINETTE CARVAJAL CASTAÑO" userId="6f0b0386-3d0d-4c09-920c-550840778887" providerId="ADAL" clId="{EAFDDF03-D376-4D31-AF60-55A318C8159E}" dt="2025-08-29T14:52:11.456" v="212" actId="478"/>
          <ac:spMkLst>
            <pc:docMk/>
            <pc:sldMk cId="3809358630" sldId="276"/>
            <ac:spMk id="13" creationId="{1CA563A8-A6BC-5289-6A65-C5CEC4C0999B}"/>
          </ac:spMkLst>
        </pc:spChg>
        <pc:spChg chg="add del mod">
          <ac:chgData name="IVONE GINETTE CARVAJAL CASTAÑO" userId="6f0b0386-3d0d-4c09-920c-550840778887" providerId="ADAL" clId="{EAFDDF03-D376-4D31-AF60-55A318C8159E}" dt="2025-08-29T14:52:11.456" v="212" actId="478"/>
          <ac:spMkLst>
            <pc:docMk/>
            <pc:sldMk cId="3809358630" sldId="276"/>
            <ac:spMk id="14" creationId="{6C7D6639-BA5A-3723-61DA-57598FA38636}"/>
          </ac:spMkLst>
        </pc:spChg>
        <pc:spChg chg="add del mod">
          <ac:chgData name="IVONE GINETTE CARVAJAL CASTAÑO" userId="6f0b0386-3d0d-4c09-920c-550840778887" providerId="ADAL" clId="{EAFDDF03-D376-4D31-AF60-55A318C8159E}" dt="2025-08-29T14:52:11.456" v="212" actId="478"/>
          <ac:spMkLst>
            <pc:docMk/>
            <pc:sldMk cId="3809358630" sldId="276"/>
            <ac:spMk id="15" creationId="{01E433C5-7EC9-977D-ACE7-5D2BA5E156D5}"/>
          </ac:spMkLst>
        </pc:spChg>
        <pc:spChg chg="del">
          <ac:chgData name="IVONE GINETTE CARVAJAL CASTAÑO" userId="6f0b0386-3d0d-4c09-920c-550840778887" providerId="ADAL" clId="{EAFDDF03-D376-4D31-AF60-55A318C8159E}" dt="2025-08-29T14:52:11.456" v="212" actId="478"/>
          <ac:spMkLst>
            <pc:docMk/>
            <pc:sldMk cId="3809358630" sldId="276"/>
            <ac:spMk id="16" creationId="{7D40D7F8-D5FD-2B24-F2F3-9AEA49F27E0D}"/>
          </ac:spMkLst>
        </pc:spChg>
        <pc:spChg chg="mod">
          <ac:chgData name="IVONE GINETTE CARVAJAL CASTAÑO" userId="6f0b0386-3d0d-4c09-920c-550840778887" providerId="ADAL" clId="{EAFDDF03-D376-4D31-AF60-55A318C8159E}" dt="2025-08-29T14:51:48.971" v="210" actId="20577"/>
          <ac:spMkLst>
            <pc:docMk/>
            <pc:sldMk cId="3809358630" sldId="276"/>
            <ac:spMk id="17" creationId="{5CDEB798-C74E-2CC3-0A3F-4F91704B17D6}"/>
          </ac:spMkLst>
        </pc:spChg>
        <pc:spChg chg="add del mod">
          <ac:chgData name="IVONE GINETTE CARVAJAL CASTAÑO" userId="6f0b0386-3d0d-4c09-920c-550840778887" providerId="ADAL" clId="{EAFDDF03-D376-4D31-AF60-55A318C8159E}" dt="2025-08-29T14:52:11.456" v="212" actId="478"/>
          <ac:spMkLst>
            <pc:docMk/>
            <pc:sldMk cId="3809358630" sldId="276"/>
            <ac:spMk id="18" creationId="{B428332F-3B24-9608-E37D-D5DB3E645DC7}"/>
          </ac:spMkLst>
        </pc:spChg>
        <pc:spChg chg="add del mod">
          <ac:chgData name="IVONE GINETTE CARVAJAL CASTAÑO" userId="6f0b0386-3d0d-4c09-920c-550840778887" providerId="ADAL" clId="{EAFDDF03-D376-4D31-AF60-55A318C8159E}" dt="2025-08-29T14:52:01.416" v="211" actId="478"/>
          <ac:spMkLst>
            <pc:docMk/>
            <pc:sldMk cId="3809358630" sldId="276"/>
            <ac:spMk id="19" creationId="{CEA94EDF-E663-4169-0E17-6FB6510470CE}"/>
          </ac:spMkLst>
        </pc:spChg>
        <pc:spChg chg="add del mod">
          <ac:chgData name="IVONE GINETTE CARVAJAL CASTAÑO" userId="6f0b0386-3d0d-4c09-920c-550840778887" providerId="ADAL" clId="{EAFDDF03-D376-4D31-AF60-55A318C8159E}" dt="2025-08-29T14:52:01.416" v="211" actId="478"/>
          <ac:spMkLst>
            <pc:docMk/>
            <pc:sldMk cId="3809358630" sldId="276"/>
            <ac:spMk id="21" creationId="{237F0870-7118-C186-CD1D-91E8FB6C4468}"/>
          </ac:spMkLst>
        </pc:spChg>
        <pc:spChg chg="del">
          <ac:chgData name="IVONE GINETTE CARVAJAL CASTAÑO" userId="6f0b0386-3d0d-4c09-920c-550840778887" providerId="ADAL" clId="{EAFDDF03-D376-4D31-AF60-55A318C8159E}" dt="2025-08-29T14:52:01.416" v="211" actId="478"/>
          <ac:spMkLst>
            <pc:docMk/>
            <pc:sldMk cId="3809358630" sldId="276"/>
            <ac:spMk id="22" creationId="{D1330C43-AE37-2D45-CA7C-8A50450A51D9}"/>
          </ac:spMkLst>
        </pc:spChg>
        <pc:spChg chg="add del mod">
          <ac:chgData name="IVONE GINETTE CARVAJAL CASTAÑO" userId="6f0b0386-3d0d-4c09-920c-550840778887" providerId="ADAL" clId="{EAFDDF03-D376-4D31-AF60-55A318C8159E}" dt="2025-08-29T14:52:01.416" v="211" actId="478"/>
          <ac:spMkLst>
            <pc:docMk/>
            <pc:sldMk cId="3809358630" sldId="276"/>
            <ac:spMk id="23" creationId="{315F1845-ACE1-C0EE-81BB-F37302485ADF}"/>
          </ac:spMkLst>
        </pc:spChg>
        <pc:spChg chg="add del mod">
          <ac:chgData name="IVONE GINETTE CARVAJAL CASTAÑO" userId="6f0b0386-3d0d-4c09-920c-550840778887" providerId="ADAL" clId="{EAFDDF03-D376-4D31-AF60-55A318C8159E}" dt="2025-08-29T14:52:01.416" v="211" actId="478"/>
          <ac:spMkLst>
            <pc:docMk/>
            <pc:sldMk cId="3809358630" sldId="276"/>
            <ac:spMk id="24" creationId="{8E9CEA24-E6C4-52D9-CA7A-9480FA5EDE4C}"/>
          </ac:spMkLst>
        </pc:spChg>
        <pc:spChg chg="add del mod">
          <ac:chgData name="IVONE GINETTE CARVAJAL CASTAÑO" userId="6f0b0386-3d0d-4c09-920c-550840778887" providerId="ADAL" clId="{EAFDDF03-D376-4D31-AF60-55A318C8159E}" dt="2025-08-29T14:52:01.416" v="211" actId="478"/>
          <ac:spMkLst>
            <pc:docMk/>
            <pc:sldMk cId="3809358630" sldId="276"/>
            <ac:spMk id="26" creationId="{A9026F93-0961-E0A5-489A-D6CE4D05C6F4}"/>
          </ac:spMkLst>
        </pc:spChg>
        <pc:picChg chg="del">
          <ac:chgData name="IVONE GINETTE CARVAJAL CASTAÑO" userId="6f0b0386-3d0d-4c09-920c-550840778887" providerId="ADAL" clId="{EAFDDF03-D376-4D31-AF60-55A318C8159E}" dt="2025-08-29T14:52:11.456" v="212" actId="478"/>
          <ac:picMkLst>
            <pc:docMk/>
            <pc:sldMk cId="3809358630" sldId="276"/>
            <ac:picMk id="11" creationId="{AFDB91B6-A089-81B6-4412-7705C815753F}"/>
          </ac:picMkLst>
        </pc:picChg>
      </pc:sldChg>
      <pc:sldChg chg="delSp del mod">
        <pc:chgData name="IVONE GINETTE CARVAJAL CASTAÑO" userId="6f0b0386-3d0d-4c09-920c-550840778887" providerId="ADAL" clId="{EAFDDF03-D376-4D31-AF60-55A318C8159E}" dt="2025-08-29T14:23:55.046" v="12" actId="47"/>
        <pc:sldMkLst>
          <pc:docMk/>
          <pc:sldMk cId="1915471043" sldId="294"/>
        </pc:sldMkLst>
        <pc:spChg chg="del">
          <ac:chgData name="IVONE GINETTE CARVAJAL CASTAÑO" userId="6f0b0386-3d0d-4c09-920c-550840778887" providerId="ADAL" clId="{EAFDDF03-D376-4D31-AF60-55A318C8159E}" dt="2025-08-29T14:23:08.306" v="2" actId="478"/>
          <ac:spMkLst>
            <pc:docMk/>
            <pc:sldMk cId="1915471043" sldId="294"/>
            <ac:spMk id="2" creationId="{A59A55AB-F398-3585-9830-6F6896EC1F80}"/>
          </ac:spMkLst>
        </pc:spChg>
        <pc:spChg chg="del">
          <ac:chgData name="IVONE GINETTE CARVAJAL CASTAÑO" userId="6f0b0386-3d0d-4c09-920c-550840778887" providerId="ADAL" clId="{EAFDDF03-D376-4D31-AF60-55A318C8159E}" dt="2025-08-29T14:23:08.306" v="2" actId="478"/>
          <ac:spMkLst>
            <pc:docMk/>
            <pc:sldMk cId="1915471043" sldId="294"/>
            <ac:spMk id="8" creationId="{FF956E4B-5E82-A8A5-F874-B7EB45AE4E66}"/>
          </ac:spMkLst>
        </pc:spChg>
        <pc:graphicFrameChg chg="del">
          <ac:chgData name="IVONE GINETTE CARVAJAL CASTAÑO" userId="6f0b0386-3d0d-4c09-920c-550840778887" providerId="ADAL" clId="{EAFDDF03-D376-4D31-AF60-55A318C8159E}" dt="2025-08-29T14:23:08.306" v="2" actId="478"/>
          <ac:graphicFrameMkLst>
            <pc:docMk/>
            <pc:sldMk cId="1915471043" sldId="294"/>
            <ac:graphicFrameMk id="4" creationId="{38F8505D-8EB3-B09A-EE85-CF0AFDE9022D}"/>
          </ac:graphicFrameMkLst>
        </pc:graphicFrameChg>
        <pc:graphicFrameChg chg="del">
          <ac:chgData name="IVONE GINETTE CARVAJAL CASTAÑO" userId="6f0b0386-3d0d-4c09-920c-550840778887" providerId="ADAL" clId="{EAFDDF03-D376-4D31-AF60-55A318C8159E}" dt="2025-08-29T14:23:08.306" v="2" actId="478"/>
          <ac:graphicFrameMkLst>
            <pc:docMk/>
            <pc:sldMk cId="1915471043" sldId="294"/>
            <ac:graphicFrameMk id="10" creationId="{6432BF30-E4AF-0E5E-8FE0-3B19109B59CC}"/>
          </ac:graphicFrameMkLst>
        </pc:graphicFrameChg>
      </pc:sldChg>
      <pc:sldChg chg="addSp delSp modSp mod">
        <pc:chgData name="IVONE GINETTE CARVAJAL CASTAÑO" userId="6f0b0386-3d0d-4c09-920c-550840778887" providerId="ADAL" clId="{EAFDDF03-D376-4D31-AF60-55A318C8159E}" dt="2025-08-29T14:49:58.940" v="200" actId="478"/>
        <pc:sldMkLst>
          <pc:docMk/>
          <pc:sldMk cId="448103102" sldId="308"/>
        </pc:sldMkLst>
        <pc:spChg chg="mod">
          <ac:chgData name="IVONE GINETTE CARVAJAL CASTAÑO" userId="6f0b0386-3d0d-4c09-920c-550840778887" providerId="ADAL" clId="{EAFDDF03-D376-4D31-AF60-55A318C8159E}" dt="2025-08-29T14:49:42.541" v="199" actId="6549"/>
          <ac:spMkLst>
            <pc:docMk/>
            <pc:sldMk cId="448103102" sldId="308"/>
            <ac:spMk id="2" creationId="{5C6D7C39-4E04-4568-B304-97AF8BBA1BDD}"/>
          </ac:spMkLst>
        </pc:spChg>
        <pc:spChg chg="add del mod">
          <ac:chgData name="IVONE GINETTE CARVAJAL CASTAÑO" userId="6f0b0386-3d0d-4c09-920c-550840778887" providerId="ADAL" clId="{EAFDDF03-D376-4D31-AF60-55A318C8159E}" dt="2025-08-29T14:49:58.940" v="200" actId="478"/>
          <ac:spMkLst>
            <pc:docMk/>
            <pc:sldMk cId="448103102" sldId="308"/>
            <ac:spMk id="5" creationId="{D2A3C202-40BC-D95B-15B1-9C3D686AE2B7}"/>
          </ac:spMkLst>
        </pc:spChg>
      </pc:sldChg>
      <pc:sldChg chg="modSp mod">
        <pc:chgData name="IVONE GINETTE CARVAJAL CASTAÑO" userId="6f0b0386-3d0d-4c09-920c-550840778887" providerId="ADAL" clId="{EAFDDF03-D376-4D31-AF60-55A318C8159E}" dt="2025-08-29T14:50:24.962" v="201" actId="114"/>
        <pc:sldMkLst>
          <pc:docMk/>
          <pc:sldMk cId="2050260787" sldId="310"/>
        </pc:sldMkLst>
        <pc:spChg chg="mod">
          <ac:chgData name="IVONE GINETTE CARVAJAL CASTAÑO" userId="6f0b0386-3d0d-4c09-920c-550840778887" providerId="ADAL" clId="{EAFDDF03-D376-4D31-AF60-55A318C8159E}" dt="2025-08-29T14:50:24.962" v="201" actId="114"/>
          <ac:spMkLst>
            <pc:docMk/>
            <pc:sldMk cId="2050260787" sldId="310"/>
            <ac:spMk id="3" creationId="{BB6EC553-9178-E5D1-7DF4-2B5412D1AA7F}"/>
          </ac:spMkLst>
        </pc:spChg>
      </pc:sldChg>
      <pc:sldChg chg="addSp delSp modSp mod">
        <pc:chgData name="IVONE GINETTE CARVAJAL CASTAÑO" userId="6f0b0386-3d0d-4c09-920c-550840778887" providerId="ADAL" clId="{EAFDDF03-D376-4D31-AF60-55A318C8159E}" dt="2025-08-29T14:51:11.461" v="205" actId="123"/>
        <pc:sldMkLst>
          <pc:docMk/>
          <pc:sldMk cId="2399601306" sldId="311"/>
        </pc:sldMkLst>
        <pc:spChg chg="mod">
          <ac:chgData name="IVONE GINETTE CARVAJAL CASTAÑO" userId="6f0b0386-3d0d-4c09-920c-550840778887" providerId="ADAL" clId="{EAFDDF03-D376-4D31-AF60-55A318C8159E}" dt="2025-08-29T14:51:11.461" v="205" actId="123"/>
          <ac:spMkLst>
            <pc:docMk/>
            <pc:sldMk cId="2399601306" sldId="311"/>
            <ac:spMk id="2" creationId="{A4294C3E-CA67-4EC5-94FA-C4DAB27C2875}"/>
          </ac:spMkLst>
        </pc:spChg>
        <pc:spChg chg="add del mod">
          <ac:chgData name="IVONE GINETTE CARVAJAL CASTAÑO" userId="6f0b0386-3d0d-4c09-920c-550840778887" providerId="ADAL" clId="{EAFDDF03-D376-4D31-AF60-55A318C8159E}" dt="2025-08-29T14:51:08.072" v="204" actId="478"/>
          <ac:spMkLst>
            <pc:docMk/>
            <pc:sldMk cId="2399601306" sldId="311"/>
            <ac:spMk id="5" creationId="{A0C46F95-7B72-C647-5D3A-F9CA30AAC33C}"/>
          </ac:spMkLst>
        </pc:spChg>
      </pc:sldChg>
      <pc:sldChg chg="del">
        <pc:chgData name="IVONE GINETTE CARVAJAL CASTAÑO" userId="6f0b0386-3d0d-4c09-920c-550840778887" providerId="ADAL" clId="{EAFDDF03-D376-4D31-AF60-55A318C8159E}" dt="2025-08-29T14:23:53.943" v="11" actId="47"/>
        <pc:sldMkLst>
          <pc:docMk/>
          <pc:sldMk cId="3095925671" sldId="312"/>
        </pc:sldMkLst>
      </pc:sldChg>
      <pc:sldChg chg="modSp mod">
        <pc:chgData name="IVONE GINETTE CARVAJAL CASTAÑO" userId="6f0b0386-3d0d-4c09-920c-550840778887" providerId="ADAL" clId="{EAFDDF03-D376-4D31-AF60-55A318C8159E}" dt="2025-08-29T14:47:18.443" v="126" actId="122"/>
        <pc:sldMkLst>
          <pc:docMk/>
          <pc:sldMk cId="3501980622" sldId="313"/>
        </pc:sldMkLst>
        <pc:graphicFrameChg chg="mod modGraphic">
          <ac:chgData name="IVONE GINETTE CARVAJAL CASTAÑO" userId="6f0b0386-3d0d-4c09-920c-550840778887" providerId="ADAL" clId="{EAFDDF03-D376-4D31-AF60-55A318C8159E}" dt="2025-08-29T14:47:18.443" v="126" actId="122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addSp delSp modSp mod">
        <pc:chgData name="IVONE GINETTE CARVAJAL CASTAÑO" userId="6f0b0386-3d0d-4c09-920c-550840778887" providerId="ADAL" clId="{EAFDDF03-D376-4D31-AF60-55A318C8159E}" dt="2025-08-29T14:24:27.430" v="14"/>
        <pc:sldMkLst>
          <pc:docMk/>
          <pc:sldMk cId="1902577438" sldId="314"/>
        </pc:sldMkLst>
        <pc:spChg chg="add mod">
          <ac:chgData name="IVONE GINETTE CARVAJAL CASTAÑO" userId="6f0b0386-3d0d-4c09-920c-550840778887" providerId="ADAL" clId="{EAFDDF03-D376-4D31-AF60-55A318C8159E}" dt="2025-08-29T14:24:27.430" v="14"/>
          <ac:spMkLst>
            <pc:docMk/>
            <pc:sldMk cId="1902577438" sldId="314"/>
            <ac:spMk id="2" creationId="{481ACE70-D401-A5CD-EA51-C0BACBD51495}"/>
          </ac:spMkLst>
        </pc:spChg>
        <pc:spChg chg="del">
          <ac:chgData name="IVONE GINETTE CARVAJAL CASTAÑO" userId="6f0b0386-3d0d-4c09-920c-550840778887" providerId="ADAL" clId="{EAFDDF03-D376-4D31-AF60-55A318C8159E}" dt="2025-08-29T14:24:26.474" v="13" actId="478"/>
          <ac:spMkLst>
            <pc:docMk/>
            <pc:sldMk cId="1902577438" sldId="314"/>
            <ac:spMk id="5" creationId="{1CFD0EDA-151C-4B5F-843E-94A874A5229A}"/>
          </ac:spMkLst>
        </pc:spChg>
        <pc:spChg chg="del">
          <ac:chgData name="IVONE GINETTE CARVAJAL CASTAÑO" userId="6f0b0386-3d0d-4c09-920c-550840778887" providerId="ADAL" clId="{EAFDDF03-D376-4D31-AF60-55A318C8159E}" dt="2025-08-29T14:24:26.474" v="13" actId="478"/>
          <ac:spMkLst>
            <pc:docMk/>
            <pc:sldMk cId="1902577438" sldId="314"/>
            <ac:spMk id="7" creationId="{9108EAF8-CD92-4B5B-9427-6CB184B52744}"/>
          </ac:spMkLst>
        </pc:spChg>
        <pc:graphicFrameChg chg="add mod">
          <ac:chgData name="IVONE GINETTE CARVAJAL CASTAÑO" userId="6f0b0386-3d0d-4c09-920c-550840778887" providerId="ADAL" clId="{EAFDDF03-D376-4D31-AF60-55A318C8159E}" dt="2025-08-29T14:24:27.430" v="14"/>
          <ac:graphicFrameMkLst>
            <pc:docMk/>
            <pc:sldMk cId="1902577438" sldId="314"/>
            <ac:graphicFrameMk id="3" creationId="{8F35C36E-8505-2CD5-B813-5D3C35DEFE41}"/>
          </ac:graphicFrameMkLst>
        </pc:graphicFrameChg>
        <pc:graphicFrameChg chg="del">
          <ac:chgData name="IVONE GINETTE CARVAJAL CASTAÑO" userId="6f0b0386-3d0d-4c09-920c-550840778887" providerId="ADAL" clId="{EAFDDF03-D376-4D31-AF60-55A318C8159E}" dt="2025-08-29T14:24:26.474" v="13" actId="478"/>
          <ac:graphicFrameMkLst>
            <pc:docMk/>
            <pc:sldMk cId="1902577438" sldId="314"/>
            <ac:graphicFrameMk id="4" creationId="{F872B742-F252-4BDB-A65D-707D03E8D263}"/>
          </ac:graphicFrameMkLst>
        </pc:graphicFrameChg>
      </pc:sldChg>
      <pc:sldChg chg="addSp delSp modSp mod modCm">
        <pc:chgData name="IVONE GINETTE CARVAJAL CASTAÑO" userId="6f0b0386-3d0d-4c09-920c-550840778887" providerId="ADAL" clId="{EAFDDF03-D376-4D31-AF60-55A318C8159E}" dt="2025-08-29T14:26:27.875" v="30" actId="1036"/>
        <pc:sldMkLst>
          <pc:docMk/>
          <pc:sldMk cId="793278835" sldId="315"/>
        </pc:sldMkLst>
        <pc:spChg chg="add mod">
          <ac:chgData name="IVONE GINETTE CARVAJAL CASTAÑO" userId="6f0b0386-3d0d-4c09-920c-550840778887" providerId="ADAL" clId="{EAFDDF03-D376-4D31-AF60-55A318C8159E}" dt="2025-08-29T14:26:27.875" v="30" actId="1036"/>
          <ac:spMkLst>
            <pc:docMk/>
            <pc:sldMk cId="793278835" sldId="315"/>
            <ac:spMk id="2" creationId="{ED658465-DC0A-034E-05CC-338451036340}"/>
          </ac:spMkLst>
        </pc:spChg>
        <pc:spChg chg="add del mod">
          <ac:chgData name="IVONE GINETTE CARVAJAL CASTAÑO" userId="6f0b0386-3d0d-4c09-920c-550840778887" providerId="ADAL" clId="{EAFDDF03-D376-4D31-AF60-55A318C8159E}" dt="2025-08-29T14:26:05.290" v="19" actId="478"/>
          <ac:spMkLst>
            <pc:docMk/>
            <pc:sldMk cId="793278835" sldId="315"/>
            <ac:spMk id="7" creationId="{9108EAF8-CD92-4B5B-9427-6CB184B52744}"/>
          </ac:spMkLst>
        </pc:spChg>
        <pc:graphicFrameChg chg="add mod">
          <ac:chgData name="IVONE GINETTE CARVAJAL CASTAÑO" userId="6f0b0386-3d0d-4c09-920c-550840778887" providerId="ADAL" clId="{EAFDDF03-D376-4D31-AF60-55A318C8159E}" dt="2025-08-29T14:26:22.968" v="22" actId="1076"/>
          <ac:graphicFrameMkLst>
            <pc:docMk/>
            <pc:sldMk cId="793278835" sldId="315"/>
            <ac:graphicFrameMk id="3" creationId="{6370D9EA-489E-7968-3783-04EA1307FC25}"/>
          </ac:graphicFrameMkLst>
        </pc:graphicFrameChg>
        <pc:graphicFrameChg chg="add del">
          <ac:chgData name="IVONE GINETTE CARVAJAL CASTAÑO" userId="6f0b0386-3d0d-4c09-920c-550840778887" providerId="ADAL" clId="{EAFDDF03-D376-4D31-AF60-55A318C8159E}" dt="2025-08-29T14:26:06.744" v="20" actId="478"/>
          <ac:graphicFrameMkLst>
            <pc:docMk/>
            <pc:sldMk cId="793278835" sldId="315"/>
            <ac:graphicFrameMk id="12" creationId="{A0FE636F-B7AC-6BFE-CABE-04790F5810A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VONE GINETTE CARVAJAL CASTAÑO" userId="6f0b0386-3d0d-4c09-920c-550840778887" providerId="ADAL" clId="{EAFDDF03-D376-4D31-AF60-55A318C8159E}" dt="2025-08-29T14:26:03.556" v="18" actId="6549"/>
              <pc2:cmMkLst xmlns:pc2="http://schemas.microsoft.com/office/powerpoint/2019/9/main/command">
                <pc:docMk/>
                <pc:sldMk cId="793278835" sldId="315"/>
                <pc2:cmMk id="{95CE2197-A0FB-4E2E-8852-2094C6596499}"/>
              </pc2:cmMkLst>
            </pc226:cmChg>
          </p:ext>
        </pc:extLst>
      </pc:sldChg>
      <pc:sldChg chg="addSp delSp modSp mod">
        <pc:chgData name="IVONE GINETTE CARVAJAL CASTAÑO" userId="6f0b0386-3d0d-4c09-920c-550840778887" providerId="ADAL" clId="{EAFDDF03-D376-4D31-AF60-55A318C8159E}" dt="2025-08-29T14:39:39.799" v="122" actId="478"/>
        <pc:sldMkLst>
          <pc:docMk/>
          <pc:sldMk cId="1224260920" sldId="316"/>
        </pc:sldMkLst>
        <pc:spChg chg="mod">
          <ac:chgData name="IVONE GINETTE CARVAJAL CASTAÑO" userId="6f0b0386-3d0d-4c09-920c-550840778887" providerId="ADAL" clId="{EAFDDF03-D376-4D31-AF60-55A318C8159E}" dt="2025-08-29T14:27:56.288" v="49" actId="20577"/>
          <ac:spMkLst>
            <pc:docMk/>
            <pc:sldMk cId="1224260920" sldId="316"/>
            <ac:spMk id="2" creationId="{EBCF3D60-B732-430A-83C1-6B6F11D3D555}"/>
          </ac:spMkLst>
        </pc:spChg>
        <pc:spChg chg="add del mod">
          <ac:chgData name="IVONE GINETTE CARVAJAL CASTAÑO" userId="6f0b0386-3d0d-4c09-920c-550840778887" providerId="ADAL" clId="{EAFDDF03-D376-4D31-AF60-55A318C8159E}" dt="2025-08-29T14:28:04.597" v="50" actId="478"/>
          <ac:spMkLst>
            <pc:docMk/>
            <pc:sldMk cId="1224260920" sldId="316"/>
            <ac:spMk id="16" creationId="{9D9D6947-9827-11EC-9EBF-098459B0F9D0}"/>
          </ac:spMkLst>
        </pc:spChg>
        <pc:graphicFrameChg chg="modGraphic">
          <ac:chgData name="IVONE GINETTE CARVAJAL CASTAÑO" userId="6f0b0386-3d0d-4c09-920c-550840778887" providerId="ADAL" clId="{EAFDDF03-D376-4D31-AF60-55A318C8159E}" dt="2025-08-29T14:28:22.009" v="119" actId="20577"/>
          <ac:graphicFrameMkLst>
            <pc:docMk/>
            <pc:sldMk cId="1224260920" sldId="316"/>
            <ac:graphicFrameMk id="7" creationId="{7FF57CBB-D489-0D33-8A71-E02A3DE4B108}"/>
          </ac:graphicFrameMkLst>
        </pc:graphicFrameChg>
        <pc:graphicFrameChg chg="add del mod">
          <ac:chgData name="IVONE GINETTE CARVAJAL CASTAÑO" userId="6f0b0386-3d0d-4c09-920c-550840778887" providerId="ADAL" clId="{EAFDDF03-D376-4D31-AF60-55A318C8159E}" dt="2025-08-29T14:39:39.799" v="122" actId="478"/>
          <ac:graphicFrameMkLst>
            <pc:docMk/>
            <pc:sldMk cId="1224260920" sldId="316"/>
            <ac:graphicFrameMk id="17" creationId="{70874774-B1C6-B702-30ED-620236F5B14A}"/>
          </ac:graphicFrameMkLst>
        </pc:graphicFrameChg>
      </pc:sldChg>
      <pc:sldChg chg="addSp delSp modSp add mod ord">
        <pc:chgData name="IVONE GINETTE CARVAJAL CASTAÑO" userId="6f0b0386-3d0d-4c09-920c-550840778887" providerId="ADAL" clId="{EAFDDF03-D376-4D31-AF60-55A318C8159E}" dt="2025-08-29T14:23:34.012" v="8" actId="1076"/>
        <pc:sldMkLst>
          <pc:docMk/>
          <pc:sldMk cId="2152692701" sldId="321"/>
        </pc:sldMkLst>
        <pc:spChg chg="add mod">
          <ac:chgData name="IVONE GINETTE CARVAJAL CASTAÑO" userId="6f0b0386-3d0d-4c09-920c-550840778887" providerId="ADAL" clId="{EAFDDF03-D376-4D31-AF60-55A318C8159E}" dt="2025-08-29T14:23:34.012" v="8" actId="1076"/>
          <ac:spMkLst>
            <pc:docMk/>
            <pc:sldMk cId="2152692701" sldId="321"/>
            <ac:spMk id="2" creationId="{FCAC27FC-C0D3-043A-E108-1FBB734E96CF}"/>
          </ac:spMkLst>
        </pc:spChg>
        <pc:spChg chg="add mod">
          <ac:chgData name="IVONE GINETTE CARVAJAL CASTAÑO" userId="6f0b0386-3d0d-4c09-920c-550840778887" providerId="ADAL" clId="{EAFDDF03-D376-4D31-AF60-55A318C8159E}" dt="2025-08-29T14:23:34.012" v="8" actId="1076"/>
          <ac:spMkLst>
            <pc:docMk/>
            <pc:sldMk cId="2152692701" sldId="321"/>
            <ac:spMk id="6" creationId="{9885BDB5-0933-DE54-53C4-AD9D5D5B456D}"/>
          </ac:spMkLst>
        </pc:spChg>
        <pc:spChg chg="del">
          <ac:chgData name="IVONE GINETTE CARVAJAL CASTAÑO" userId="6f0b0386-3d0d-4c09-920c-550840778887" providerId="ADAL" clId="{EAFDDF03-D376-4D31-AF60-55A318C8159E}" dt="2025-08-29T14:23:29.104" v="6" actId="478"/>
          <ac:spMkLst>
            <pc:docMk/>
            <pc:sldMk cId="2152692701" sldId="321"/>
            <ac:spMk id="10" creationId="{748856BF-9D2D-9BF2-2599-389BDC030851}"/>
          </ac:spMkLst>
        </pc:spChg>
        <pc:graphicFrameChg chg="add mod">
          <ac:chgData name="IVONE GINETTE CARVAJAL CASTAÑO" userId="6f0b0386-3d0d-4c09-920c-550840778887" providerId="ADAL" clId="{EAFDDF03-D376-4D31-AF60-55A318C8159E}" dt="2025-08-29T14:23:34.012" v="8" actId="1076"/>
          <ac:graphicFrameMkLst>
            <pc:docMk/>
            <pc:sldMk cId="2152692701" sldId="321"/>
            <ac:graphicFrameMk id="7" creationId="{C33CD076-E10D-8D90-9A15-784ED8EE75AC}"/>
          </ac:graphicFrameMkLst>
        </pc:graphicFrameChg>
        <pc:graphicFrameChg chg="add mod">
          <ac:chgData name="IVONE GINETTE CARVAJAL CASTAÑO" userId="6f0b0386-3d0d-4c09-920c-550840778887" providerId="ADAL" clId="{EAFDDF03-D376-4D31-AF60-55A318C8159E}" dt="2025-08-29T14:23:34.012" v="8" actId="1076"/>
          <ac:graphicFrameMkLst>
            <pc:docMk/>
            <pc:sldMk cId="2152692701" sldId="321"/>
            <ac:graphicFrameMk id="8" creationId="{E327D0B1-5037-2F24-B1B8-9BC42419E36F}"/>
          </ac:graphicFrameMkLst>
        </pc:graphicFrameChg>
      </pc:sldChg>
      <pc:sldChg chg="modSp add">
        <pc:chgData name="IVONE GINETTE CARVAJAL CASTAÑO" userId="6f0b0386-3d0d-4c09-920c-550840778887" providerId="ADAL" clId="{EAFDDF03-D376-4D31-AF60-55A318C8159E}" dt="2025-08-29T14:23:50.715" v="10"/>
        <pc:sldMkLst>
          <pc:docMk/>
          <pc:sldMk cId="893296436" sldId="322"/>
        </pc:sldMkLst>
        <pc:spChg chg="mod">
          <ac:chgData name="IVONE GINETTE CARVAJAL CASTAÑO" userId="6f0b0386-3d0d-4c09-920c-550840778887" providerId="ADAL" clId="{EAFDDF03-D376-4D31-AF60-55A318C8159E}" dt="2025-08-29T14:23:50.715" v="10"/>
          <ac:spMkLst>
            <pc:docMk/>
            <pc:sldMk cId="893296436" sldId="322"/>
            <ac:spMk id="10" creationId="{E82EF152-8442-BECD-AF99-58C2359E4543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6A1FAE5-BB99-AF79-BC73-5DE8B2CCD716}"/>
    <pc:docChg chg="modSld">
      <pc:chgData name="IVONE GINETTE CARVAJAL CASTAÑO" userId="S::ivone.carvajal@uniminuto.edu::6f0b0386-3d0d-4c09-920c-550840778887" providerId="AD" clId="Web-{A6A1FAE5-BB99-AF79-BC73-5DE8B2CCD716}" dt="2025-08-29T15:17:58.325" v="26" actId="20577"/>
      <pc:docMkLst>
        <pc:docMk/>
      </pc:docMkLst>
      <pc:sldChg chg="modSp">
        <pc:chgData name="IVONE GINETTE CARVAJAL CASTAÑO" userId="S::ivone.carvajal@uniminuto.edu::6f0b0386-3d0d-4c09-920c-550840778887" providerId="AD" clId="Web-{A6A1FAE5-BB99-AF79-BC73-5DE8B2CCD716}" dt="2025-08-29T15:17:58.325" v="26" actId="20577"/>
        <pc:sldMkLst>
          <pc:docMk/>
          <pc:sldMk cId="1954414217" sldId="302"/>
        </pc:sldMkLst>
        <pc:spChg chg="mod">
          <ac:chgData name="IVONE GINETTE CARVAJAL CASTAÑO" userId="S::ivone.carvajal@uniminuto.edu::6f0b0386-3d0d-4c09-920c-550840778887" providerId="AD" clId="Web-{A6A1FAE5-BB99-AF79-BC73-5DE8B2CCD716}" dt="2025-08-29T15:17:50.012" v="23" actId="14100"/>
          <ac:spMkLst>
            <pc:docMk/>
            <pc:sldMk cId="1954414217" sldId="302"/>
            <ac:spMk id="8" creationId="{2A88739F-01E1-0103-D3BA-A4379D07B94A}"/>
          </ac:spMkLst>
        </pc:spChg>
        <pc:spChg chg="mod">
          <ac:chgData name="IVONE GINETTE CARVAJAL CASTAÑO" userId="S::ivone.carvajal@uniminuto.edu::6f0b0386-3d0d-4c09-920c-550840778887" providerId="AD" clId="Web-{A6A1FAE5-BB99-AF79-BC73-5DE8B2CCD716}" dt="2025-08-29T15:17:58.325" v="26" actId="20577"/>
          <ac:spMkLst>
            <pc:docMk/>
            <pc:sldMk cId="1954414217" sldId="302"/>
            <ac:spMk id="11" creationId="{0808C986-9AEB-0FD7-A77E-59A123FA3E24}"/>
          </ac:spMkLst>
        </pc:spChg>
      </pc:sldChg>
      <pc:sldChg chg="modSp">
        <pc:chgData name="IVONE GINETTE CARVAJAL CASTAÑO" userId="S::ivone.carvajal@uniminuto.edu::6f0b0386-3d0d-4c09-920c-550840778887" providerId="AD" clId="Web-{A6A1FAE5-BB99-AF79-BC73-5DE8B2CCD716}" dt="2025-08-29T15:17:13.514" v="3" actId="20577"/>
        <pc:sldMkLst>
          <pc:docMk/>
          <pc:sldMk cId="2399601306" sldId="311"/>
        </pc:sldMkLst>
        <pc:spChg chg="mod">
          <ac:chgData name="IVONE GINETTE CARVAJAL CASTAÑO" userId="S::ivone.carvajal@uniminuto.edu::6f0b0386-3d0d-4c09-920c-550840778887" providerId="AD" clId="Web-{A6A1FAE5-BB99-AF79-BC73-5DE8B2CCD716}" dt="2025-08-29T15:17:13.514" v="3" actId="20577"/>
          <ac:spMkLst>
            <pc:docMk/>
            <pc:sldMk cId="2399601306" sldId="311"/>
            <ac:spMk id="2" creationId="{A4294C3E-CA67-4EC5-94FA-C4DAB27C2875}"/>
          </ac:spMkLst>
        </pc:spChg>
      </pc:sldChg>
    </pc:docChg>
  </pc:docChgLst>
  <pc:docChgLst>
    <pc:chgData name="ANGIE KATERINE BORDA RODRIGUEZ" userId="S::angie.borda@uniminuto.edu::982bb59e-8e0b-4610-af28-be7434494033" providerId="AD" clId="Web-{3E95FD4A-0B78-3B68-92D8-4FBE5CE793D9}"/>
    <pc:docChg chg="modSld">
      <pc:chgData name="ANGIE KATERINE BORDA RODRIGUEZ" userId="S::angie.borda@uniminuto.edu::982bb59e-8e0b-4610-af28-be7434494033" providerId="AD" clId="Web-{3E95FD4A-0B78-3B68-92D8-4FBE5CE793D9}" dt="2025-08-21T19:40:31.999" v="7" actId="1076"/>
      <pc:docMkLst>
        <pc:docMk/>
      </pc:docMkLst>
      <pc:sldChg chg="modSp">
        <pc:chgData name="ANGIE KATERINE BORDA RODRIGUEZ" userId="S::angie.borda@uniminuto.edu::982bb59e-8e0b-4610-af28-be7434494033" providerId="AD" clId="Web-{3E95FD4A-0B78-3B68-92D8-4FBE5CE793D9}" dt="2025-08-21T19:40:31.999" v="7" actId="1076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3E95FD4A-0B78-3B68-92D8-4FBE5CE793D9}" dt="2025-08-21T19:40:31.999" v="7" actId="1076"/>
          <ac:spMkLst>
            <pc:docMk/>
            <pc:sldMk cId="602413028" sldId="257"/>
            <ac:spMk id="5" creationId="{33CB4799-4212-0078-D580-73F1A43C32DB}"/>
          </ac:spMkLst>
        </pc:spChg>
      </pc:sldChg>
    </pc:docChg>
  </pc:docChgLst>
  <pc:docChgLst>
    <pc:chgData name="PAULA ANGELICA POSADA RUIZ" userId="S::paula.posada@uniminuto.edu::c1bc0e1e-d004-4b21-9d74-8a35d69a1bab" providerId="AD" clId="Web-{6038E121-F132-7F1F-C251-1448144C1446}"/>
    <pc:docChg chg="modSld">
      <pc:chgData name="PAULA ANGELICA POSADA RUIZ" userId="S::paula.posada@uniminuto.edu::c1bc0e1e-d004-4b21-9d74-8a35d69a1bab" providerId="AD" clId="Web-{6038E121-F132-7F1F-C251-1448144C1446}" dt="2025-08-29T02:39:12.971" v="2" actId="20577"/>
      <pc:docMkLst>
        <pc:docMk/>
      </pc:docMkLst>
      <pc:sldChg chg="modSp">
        <pc:chgData name="PAULA ANGELICA POSADA RUIZ" userId="S::paula.posada@uniminuto.edu::c1bc0e1e-d004-4b21-9d74-8a35d69a1bab" providerId="AD" clId="Web-{6038E121-F132-7F1F-C251-1448144C1446}" dt="2025-08-29T02:39:12.971" v="2" actId="20577"/>
        <pc:sldMkLst>
          <pc:docMk/>
          <pc:sldMk cId="448103102" sldId="308"/>
        </pc:sldMkLst>
        <pc:spChg chg="mod">
          <ac:chgData name="PAULA ANGELICA POSADA RUIZ" userId="S::paula.posada@uniminuto.edu::c1bc0e1e-d004-4b21-9d74-8a35d69a1bab" providerId="AD" clId="Web-{6038E121-F132-7F1F-C251-1448144C1446}" dt="2025-08-29T02:39:12.971" v="2" actId="20577"/>
          <ac:spMkLst>
            <pc:docMk/>
            <pc:sldMk cId="448103102" sldId="308"/>
            <ac:spMk id="2" creationId="{5C6D7C39-4E04-4568-B304-97AF8BBA1BDD}"/>
          </ac:spMkLst>
        </pc:spChg>
      </pc:sldChg>
      <pc:sldChg chg="modSp">
        <pc:chgData name="PAULA ANGELICA POSADA RUIZ" userId="S::paula.posada@uniminuto.edu::c1bc0e1e-d004-4b21-9d74-8a35d69a1bab" providerId="AD" clId="Web-{6038E121-F132-7F1F-C251-1448144C1446}" dt="2025-08-29T02:38:01.716" v="0" actId="1076"/>
        <pc:sldMkLst>
          <pc:docMk/>
          <pc:sldMk cId="793278835" sldId="315"/>
        </pc:sldMkLst>
        <pc:spChg chg="mod">
          <ac:chgData name="PAULA ANGELICA POSADA RUIZ" userId="S::paula.posada@uniminuto.edu::c1bc0e1e-d004-4b21-9d74-8a35d69a1bab" providerId="AD" clId="Web-{6038E121-F132-7F1F-C251-1448144C1446}" dt="2025-08-29T02:38:01.716" v="0" actId="1076"/>
          <ac:spMkLst>
            <pc:docMk/>
            <pc:sldMk cId="793278835" sldId="315"/>
            <ac:spMk id="7" creationId="{9108EAF8-CD92-4B5B-9427-6CB184B52744}"/>
          </ac:spMkLst>
        </pc:spChg>
      </pc:sldChg>
    </pc:docChg>
  </pc:docChgLst>
  <pc:docChgLst>
    <pc:chgData name="LUISA FERNANDA BALLESTEROS RUIZ" userId="S::luisa.ballesteros.r@uniminuto.edu::0efef51f-a279-416d-bac2-eba0d225393f" providerId="AD" clId="Web-{243A76F7-2140-D914-32DA-6AD9B49776CE}"/>
    <pc:docChg chg="mod modSld">
      <pc:chgData name="LUISA FERNANDA BALLESTEROS RUIZ" userId="S::luisa.ballesteros.r@uniminuto.edu::0efef51f-a279-416d-bac2-eba0d225393f" providerId="AD" clId="Web-{243A76F7-2140-D914-32DA-6AD9B49776CE}" dt="2025-08-28T03:34:07.678" v="280" actId="20577"/>
      <pc:docMkLst>
        <pc:docMk/>
      </pc:docMkLst>
      <pc:sldChg chg="modSp">
        <pc:chgData name="LUISA FERNANDA BALLESTEROS RUIZ" userId="S::luisa.ballesteros.r@uniminuto.edu::0efef51f-a279-416d-bac2-eba0d225393f" providerId="AD" clId="Web-{243A76F7-2140-D914-32DA-6AD9B49776CE}" dt="2025-08-28T03:34:07.678" v="280" actId="20577"/>
        <pc:sldMkLst>
          <pc:docMk/>
          <pc:sldMk cId="3809358630" sldId="276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34:07.678" v="280" actId="20577"/>
          <ac:spMkLst>
            <pc:docMk/>
            <pc:sldMk cId="3809358630" sldId="276"/>
            <ac:spMk id="17" creationId="{5CDEB798-C74E-2CC3-0A3F-4F91704B17D6}"/>
          </ac:spMkLst>
        </pc:sp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27:22.335" v="52"/>
        <pc:sldMkLst>
          <pc:docMk/>
          <pc:sldMk cId="1915471043" sldId="294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26:09.098" v="7" actId="20577"/>
          <ac:spMkLst>
            <pc:docMk/>
            <pc:sldMk cId="1915471043" sldId="294"/>
            <ac:spMk id="8" creationId="{FF956E4B-5E82-A8A5-F874-B7EB45AE4E66}"/>
          </ac:spMkLst>
        </pc:spChg>
        <pc:graphicFrameChg chg="mod modGraphic">
          <ac:chgData name="LUISA FERNANDA BALLESTEROS RUIZ" userId="S::luisa.ballesteros.r@uniminuto.edu::0efef51f-a279-416d-bac2-eba0d225393f" providerId="AD" clId="Web-{243A76F7-2140-D914-32DA-6AD9B49776CE}" dt="2025-08-28T03:27:15.772" v="51" actId="1076"/>
          <ac:graphicFrameMkLst>
            <pc:docMk/>
            <pc:sldMk cId="1915471043" sldId="294"/>
            <ac:graphicFrameMk id="4" creationId="{38F8505D-8EB3-B09A-EE85-CF0AFDE9022D}"/>
          </ac:graphicFrameMkLst>
        </pc:graphicFrameChg>
        <pc:graphicFrameChg chg="modGraphic">
          <ac:chgData name="LUISA FERNANDA BALLESTEROS RUIZ" userId="S::luisa.ballesteros.r@uniminuto.edu::0efef51f-a279-416d-bac2-eba0d225393f" providerId="AD" clId="Web-{243A76F7-2140-D914-32DA-6AD9B49776CE}" dt="2025-08-28T03:27:22.335" v="52"/>
          <ac:graphicFrameMkLst>
            <pc:docMk/>
            <pc:sldMk cId="1915471043" sldId="294"/>
            <ac:graphicFrameMk id="10" creationId="{6432BF30-E4AF-0E5E-8FE0-3B19109B59CC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24:43.095" v="1" actId="14100"/>
        <pc:sldMkLst>
          <pc:docMk/>
          <pc:sldMk cId="1954414217" sldId="302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24:43.095" v="1" actId="14100"/>
          <ac:spMkLst>
            <pc:docMk/>
            <pc:sldMk cId="1954414217" sldId="302"/>
            <ac:spMk id="8" creationId="{2A88739F-01E1-0103-D3BA-A4379D07B94A}"/>
          </ac:spMkLst>
        </pc:spChg>
        <pc:spChg chg="mod">
          <ac:chgData name="LUISA FERNANDA BALLESTEROS RUIZ" userId="S::luisa.ballesteros.r@uniminuto.edu::0efef51f-a279-416d-bac2-eba0d225393f" providerId="AD" clId="Web-{243A76F7-2140-D914-32DA-6AD9B49776CE}" dt="2025-08-28T03:24:39.689" v="0" actId="1076"/>
          <ac:spMkLst>
            <pc:docMk/>
            <pc:sldMk cId="1954414217" sldId="302"/>
            <ac:spMk id="11" creationId="{0808C986-9AEB-0FD7-A77E-59A123FA3E24}"/>
          </ac:spMkLst>
        </pc:sp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33:23.567" v="257" actId="20577"/>
        <pc:sldMkLst>
          <pc:docMk/>
          <pc:sldMk cId="448103102" sldId="308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33:23.567" v="257" actId="20577"/>
          <ac:spMkLst>
            <pc:docMk/>
            <pc:sldMk cId="448103102" sldId="308"/>
            <ac:spMk id="2" creationId="{5C6D7C39-4E04-4568-B304-97AF8BBA1BDD}"/>
          </ac:spMkLst>
        </pc:sp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25:49.863" v="6" actId="20577"/>
        <pc:sldMkLst>
          <pc:docMk/>
          <pc:sldMk cId="2854192931" sldId="309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25:49.863" v="6" actId="20577"/>
          <ac:spMkLst>
            <pc:docMk/>
            <pc:sldMk cId="2854192931" sldId="309"/>
            <ac:spMk id="5" creationId="{89DDD0A3-B18E-D214-8CE2-9CE2EF0523A0}"/>
          </ac:spMkLst>
        </pc:sp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33:41.208" v="259" actId="20577"/>
        <pc:sldMkLst>
          <pc:docMk/>
          <pc:sldMk cId="2050260787" sldId="310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33:41.208" v="259" actId="20577"/>
          <ac:spMkLst>
            <pc:docMk/>
            <pc:sldMk cId="2050260787" sldId="310"/>
            <ac:spMk id="3" creationId="{BB6EC553-9178-E5D1-7DF4-2B5412D1AA7F}"/>
          </ac:spMkLst>
        </pc:sp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33:53.208" v="264" actId="20577"/>
        <pc:sldMkLst>
          <pc:docMk/>
          <pc:sldMk cId="2399601306" sldId="311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33:53.208" v="264" actId="20577"/>
          <ac:spMkLst>
            <pc:docMk/>
            <pc:sldMk cId="2399601306" sldId="311"/>
            <ac:spMk id="2" creationId="{A4294C3E-CA67-4EC5-94FA-C4DAB27C2875}"/>
          </ac:spMkLst>
        </pc:sp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32:29.190" v="255"/>
        <pc:sldMkLst>
          <pc:docMk/>
          <pc:sldMk cId="3501980622" sldId="313"/>
        </pc:sldMkLst>
        <pc:graphicFrameChg chg="mod modGraphic">
          <ac:chgData name="LUISA FERNANDA BALLESTEROS RUIZ" userId="S::luisa.ballesteros.r@uniminuto.edu::0efef51f-a279-416d-bac2-eba0d225393f" providerId="AD" clId="Web-{243A76F7-2140-D914-32DA-6AD9B49776CE}" dt="2025-08-28T03:32:29.190" v="255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29:46.637" v="137"/>
        <pc:sldMkLst>
          <pc:docMk/>
          <pc:sldMk cId="1902577438" sldId="314"/>
        </pc:sldMkLst>
        <pc:graphicFrameChg chg="mod modGraphic">
          <ac:chgData name="LUISA FERNANDA BALLESTEROS RUIZ" userId="S::luisa.ballesteros.r@uniminuto.edu::0efef51f-a279-416d-bac2-eba0d225393f" providerId="AD" clId="Web-{243A76F7-2140-D914-32DA-6AD9B49776CE}" dt="2025-08-28T03:29:46.637" v="137"/>
          <ac:graphicFrameMkLst>
            <pc:docMk/>
            <pc:sldMk cId="1902577438" sldId="314"/>
            <ac:graphicFrameMk id="4" creationId="{F872B742-F252-4BDB-A65D-707D03E8D263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30:31.123" v="205"/>
        <pc:sldMkLst>
          <pc:docMk/>
          <pc:sldMk cId="793278835" sldId="315"/>
        </pc:sldMkLst>
        <pc:graphicFrameChg chg="mod modGraphic">
          <ac:chgData name="LUISA FERNANDA BALLESTEROS RUIZ" userId="S::luisa.ballesteros.r@uniminuto.edu::0efef51f-a279-416d-bac2-eba0d225393f" providerId="AD" clId="Web-{243A76F7-2140-D914-32DA-6AD9B49776CE}" dt="2025-08-28T03:30:31.123" v="205"/>
          <ac:graphicFrameMkLst>
            <pc:docMk/>
            <pc:sldMk cId="793278835" sldId="315"/>
            <ac:graphicFrameMk id="12" creationId="{A0FE636F-B7AC-6BFE-CABE-04790F5810A9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31:32.375" v="211"/>
        <pc:sldMkLst>
          <pc:docMk/>
          <pc:sldMk cId="1224260920" sldId="316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31:01.561" v="209" actId="20577"/>
          <ac:spMkLst>
            <pc:docMk/>
            <pc:sldMk cId="1224260920" sldId="316"/>
            <ac:spMk id="2" creationId="{EBCF3D60-B732-430A-83C1-6B6F11D3D555}"/>
          </ac:spMkLst>
        </pc:spChg>
        <pc:graphicFrameChg chg="mod modGraphic">
          <ac:chgData name="LUISA FERNANDA BALLESTEROS RUIZ" userId="S::luisa.ballesteros.r@uniminuto.edu::0efef51f-a279-416d-bac2-eba0d225393f" providerId="AD" clId="Web-{243A76F7-2140-D914-32DA-6AD9B49776CE}" dt="2025-08-28T03:31:32.375" v="211"/>
          <ac:graphicFrameMkLst>
            <pc:docMk/>
            <pc:sldMk cId="1224260920" sldId="316"/>
            <ac:graphicFrameMk id="7" creationId="{7FF57CBB-D489-0D33-8A71-E02A3DE4B108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243A76F7-2140-D914-32DA-6AD9B49776CE}" dt="2025-08-28T03:25:38.238" v="2" actId="20577"/>
        <pc:sldMkLst>
          <pc:docMk/>
          <pc:sldMk cId="1464117301" sldId="318"/>
        </pc:sldMkLst>
        <pc:spChg chg="mod">
          <ac:chgData name="LUISA FERNANDA BALLESTEROS RUIZ" userId="S::luisa.ballesteros.r@uniminuto.edu::0efef51f-a279-416d-bac2-eba0d225393f" providerId="AD" clId="Web-{243A76F7-2140-D914-32DA-6AD9B49776CE}" dt="2025-08-28T03:25:38.238" v="2" actId="20577"/>
          <ac:spMkLst>
            <pc:docMk/>
            <pc:sldMk cId="1464117301" sldId="318"/>
            <ac:spMk id="2" creationId="{F4418722-530A-25F3-05D6-E45ADB76263D}"/>
          </ac:spMkLst>
        </pc:spChg>
      </pc:sldChg>
    </pc:docChg>
  </pc:docChgLst>
  <pc:docChgLst>
    <pc:chgData name="ANGIE KATERINE BORDA RODRIGUEZ" userId="S::angie.borda@uniminuto.edu::982bb59e-8e0b-4610-af28-be7434494033" providerId="AD" clId="Web-{351A061B-1F6E-130A-F1CF-5DADAD76C2C5}"/>
    <pc:docChg chg="modSld">
      <pc:chgData name="ANGIE KATERINE BORDA RODRIGUEZ" userId="S::angie.borda@uniminuto.edu::982bb59e-8e0b-4610-af28-be7434494033" providerId="AD" clId="Web-{351A061B-1F6E-130A-F1CF-5DADAD76C2C5}" dt="2025-08-21T19:53:04.452" v="0" actId="20577"/>
      <pc:docMkLst>
        <pc:docMk/>
      </pc:docMkLst>
      <pc:sldChg chg="modSp">
        <pc:chgData name="ANGIE KATERINE BORDA RODRIGUEZ" userId="S::angie.borda@uniminuto.edu::982bb59e-8e0b-4610-af28-be7434494033" providerId="AD" clId="Web-{351A061B-1F6E-130A-F1CF-5DADAD76C2C5}" dt="2025-08-21T19:53:04.452" v="0" actId="20577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351A061B-1F6E-130A-F1CF-5DADAD76C2C5}" dt="2025-08-21T19:53:04.452" v="0" actId="20577"/>
          <ac:spMkLst>
            <pc:docMk/>
            <pc:sldMk cId="602413028" sldId="257"/>
            <ac:spMk id="2" creationId="{CF18D35B-E0BE-6B50-1214-9240B3DD9F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570D-DB63-45E2-B4E8-FA23F32F27C2}" type="datetimeFigureOut">
              <a:t>29/08/2025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42792-CFFF-437A-A2FC-E8301AC5B95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41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A518-D50C-2E3E-1DB3-647E36DD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AD1764-86F5-A4D2-99C7-9B82E150F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90B737-65AF-E045-133D-FE8E7281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81933-39E9-6D08-B7ED-90E78DF0A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5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A518-D50C-2E3E-1DB3-647E36DD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AD1764-86F5-A4D2-99C7-9B82E150F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90B737-65AF-E045-133D-FE8E7281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81933-39E9-6D08-B7ED-90E78DF0A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2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6042-D83C-64E2-4783-09181096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1B321A-60A6-9BA2-3568-754A3E0C0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0DBAFC-7E68-3791-39E5-3F6125BA6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11B77-B885-C596-107C-6FBCEA43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6042-D83C-64E2-4783-09181096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1B321A-60A6-9BA2-3568-754A3E0C0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0DBAFC-7E68-3791-39E5-3F6125BA6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11B77-B885-C596-107C-6FBCEA43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9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b="1">
                <a:solidFill>
                  <a:schemeClr val="bg1"/>
                </a:solidFill>
                <a:latin typeface="Trebuchet MS"/>
              </a:rPr>
              <a:t>Bitácora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977822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3600" b="1">
              <a:solidFill>
                <a:srgbClr val="00FF83"/>
              </a:solidFill>
              <a:latin typeface="Trebuchet MS"/>
            </a:endParaRPr>
          </a:p>
          <a:p>
            <a:pPr algn="l"/>
            <a:endParaRPr lang="es-CO" sz="3600" b="1">
              <a:solidFill>
                <a:srgbClr val="00FF83"/>
              </a:solidFill>
              <a:latin typeface="Trebuchet MS"/>
            </a:endParaRPr>
          </a:p>
          <a:p>
            <a:pPr algn="l"/>
            <a:r>
              <a:rPr lang="es-CO" sz="3600" b="1">
                <a:solidFill>
                  <a:srgbClr val="00FF83"/>
                </a:solidFill>
                <a:latin typeface="Trebuchet MS"/>
              </a:rPr>
              <a:t>Categoría B </a:t>
            </a:r>
            <a:r>
              <a:rPr lang="es-CO" sz="3600" b="1">
                <a:solidFill>
                  <a:srgbClr val="01FD84"/>
                </a:solidFill>
                <a:latin typeface="Trebuchet MS"/>
              </a:rPr>
              <a:t>Senior </a:t>
            </a:r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18D35B-E0BE-6B50-1214-9240B3DD9FA3}"/>
              </a:ext>
            </a:extLst>
          </p:cNvPr>
          <p:cNvSpPr txBox="1">
            <a:spLocks/>
          </p:cNvSpPr>
          <p:nvPr/>
        </p:nvSpPr>
        <p:spPr>
          <a:xfrm>
            <a:off x="1176749" y="5392439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b="1">
                <a:solidFill>
                  <a:srgbClr val="01FD84"/>
                </a:solidFill>
                <a:latin typeface="Trebuchet MS"/>
              </a:rPr>
              <a:t>Desafío</a:t>
            </a:r>
            <a:r>
              <a:rPr lang="es-CO" sz="3200" b="1">
                <a:solidFill>
                  <a:srgbClr val="01FD84"/>
                </a:solidFill>
                <a:latin typeface="Trebuchet M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2C18A-751A-98C7-BDFE-9D81700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D658465-DC0A-034E-05CC-338451036340}"/>
              </a:ext>
            </a:extLst>
          </p:cNvPr>
          <p:cNvSpPr txBox="1"/>
          <p:nvPr/>
        </p:nvSpPr>
        <p:spPr>
          <a:xfrm>
            <a:off x="837147" y="249766"/>
            <a:ext cx="102188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2800" b="1">
                <a:solidFill>
                  <a:srgbClr val="5026AD"/>
                </a:solidFill>
                <a:latin typeface="Trebuchet MS"/>
              </a:rPr>
              <a:t>MISIÓN NACIONAL DE CIENCIA, TECNOLOGÍA E INNOVACIÓN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70D9EA-489E-7968-3783-04EA1307F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06422"/>
              </p:ext>
            </p:extLst>
          </p:nvPr>
        </p:nvGraphicFramePr>
        <p:xfrm>
          <a:off x="347533" y="1045028"/>
          <a:ext cx="11496934" cy="456990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71940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870369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96747">
                  <a:extLst>
                    <a:ext uri="{9D8B030D-6E8A-4147-A177-3AD203B41FA5}">
                      <a16:colId xmlns:a16="http://schemas.microsoft.com/office/drawing/2014/main" val="723326641"/>
                    </a:ext>
                  </a:extLst>
                </a:gridCol>
                <a:gridCol w="2885725">
                  <a:extLst>
                    <a:ext uri="{9D8B030D-6E8A-4147-A177-3AD203B41FA5}">
                      <a16:colId xmlns:a16="http://schemas.microsoft.com/office/drawing/2014/main" val="3266223863"/>
                    </a:ext>
                  </a:extLst>
                </a:gridCol>
                <a:gridCol w="2872153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407744">
                <a:tc gridSpan="3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</a:rPr>
                        <a:t>Categoría del prototipo: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</a:rPr>
                        <a:t>Servicio/Sistema  _______   Artefacto ____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effectLst/>
                        </a:rPr>
                        <a:t>Título del proyecto: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659025">
                <a:tc gridSpan="5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¿Por qué su prototipo se ajusta a la opción seleccionada?</a:t>
                      </a: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1399981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Eje (Recursos Naturales,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Territorios Sostenibles,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Bioeconomía) </a:t>
                      </a:r>
                      <a:r>
                        <a:rPr lang="es-ES_tradnl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Seleccione solo el eje al que pertenece su proyecto STEM+</a:t>
                      </a:r>
                      <a:endParaRPr lang="es-CO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¿Cómo se relaciona con la propuesta de solución?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Describan el propósito, qué problema responde o qué beneficio genera desde la perspectiva del eje.</a:t>
                      </a:r>
                      <a:r>
                        <a:rPr lang="es-ES_tradnl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</a:t>
                      </a:r>
                      <a:endParaRPr lang="es-CO" sz="11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Acciones concretas que se implementarán en el diseño de su prototipo.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Lista de acciones específicas, decisiones de diseño, materiales, tecnologías o procesos sostenibles que se aplicarán.</a:t>
                      </a:r>
                      <a:endParaRPr lang="es-CO" sz="11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Variables de sostenibilidad e impacto.</a:t>
                      </a:r>
                      <a:r>
                        <a:rPr lang="es-ES_tradnl" sz="16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Definan cómo medirán el impacto o el aporte a la sostenibilidad.</a:t>
                      </a:r>
                      <a:endParaRPr lang="es-CO" sz="1100" b="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79181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7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80B0A-B39D-100E-B8AD-74C0C332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F57CBB-D489-0D33-8A71-E02A3DE4B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40699"/>
              </p:ext>
            </p:extLst>
          </p:nvPr>
        </p:nvGraphicFramePr>
        <p:xfrm>
          <a:off x="5270813" y="282847"/>
          <a:ext cx="6490831" cy="5255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846284">
                  <a:extLst>
                    <a:ext uri="{9D8B030D-6E8A-4147-A177-3AD203B41FA5}">
                      <a16:colId xmlns:a16="http://schemas.microsoft.com/office/drawing/2014/main" val="3417334922"/>
                    </a:ext>
                  </a:extLst>
                </a:gridCol>
                <a:gridCol w="414827">
                  <a:extLst>
                    <a:ext uri="{9D8B030D-6E8A-4147-A177-3AD203B41FA5}">
                      <a16:colId xmlns:a16="http://schemas.microsoft.com/office/drawing/2014/main" val="1349138375"/>
                    </a:ext>
                  </a:extLst>
                </a:gridCol>
                <a:gridCol w="385196">
                  <a:extLst>
                    <a:ext uri="{9D8B030D-6E8A-4147-A177-3AD203B41FA5}">
                      <a16:colId xmlns:a16="http://schemas.microsoft.com/office/drawing/2014/main" val="288651411"/>
                    </a:ext>
                  </a:extLst>
                </a:gridCol>
                <a:gridCol w="355565">
                  <a:extLst>
                    <a:ext uri="{9D8B030D-6E8A-4147-A177-3AD203B41FA5}">
                      <a16:colId xmlns:a16="http://schemas.microsoft.com/office/drawing/2014/main" val="3206501034"/>
                    </a:ext>
                  </a:extLst>
                </a:gridCol>
                <a:gridCol w="400011">
                  <a:extLst>
                    <a:ext uri="{9D8B030D-6E8A-4147-A177-3AD203B41FA5}">
                      <a16:colId xmlns:a16="http://schemas.microsoft.com/office/drawing/2014/main" val="1458934925"/>
                    </a:ext>
                  </a:extLst>
                </a:gridCol>
                <a:gridCol w="414827">
                  <a:extLst>
                    <a:ext uri="{9D8B030D-6E8A-4147-A177-3AD203B41FA5}">
                      <a16:colId xmlns:a16="http://schemas.microsoft.com/office/drawing/2014/main" val="3891576871"/>
                    </a:ext>
                  </a:extLst>
                </a:gridCol>
                <a:gridCol w="1674121">
                  <a:extLst>
                    <a:ext uri="{9D8B030D-6E8A-4147-A177-3AD203B41FA5}">
                      <a16:colId xmlns:a16="http://schemas.microsoft.com/office/drawing/2014/main" val="754548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2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Criterios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Puntos </a:t>
                      </a:r>
                      <a:r>
                        <a:rPr lang="en-US" sz="12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por</a:t>
                      </a: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en-US" sz="12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criterio</a:t>
                      </a:r>
                      <a:endParaRPr 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806893"/>
                  </a:ext>
                </a:extLst>
              </a:tr>
              <a:tr h="1101612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ES" sz="1200" noProof="0">
                          <a:latin typeface="Trebuchet MS" panose="020B0603020202020204" pitchFamily="34" charset="0"/>
                        </a:rPr>
                        <a:t>La forma, dimensiones y estructura del prototipo son viables de construir con los materiales y recursos disponibles, manteniendo coherencia con el diseño. 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97470"/>
                  </a:ext>
                </a:extLst>
              </a:tr>
              <a:tr h="872421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ES" sz="1200" noProof="0">
                          <a:latin typeface="Trebuchet MS" panose="020B0603020202020204" pitchFamily="34" charset="0"/>
                        </a:rPr>
                        <a:t>El prototipo cumple con la función prevista y mantiene coherencia técnica en su funcionamiento y estructura.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33808"/>
                  </a:ext>
                </a:extLst>
              </a:tr>
              <a:tr h="870044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ES" sz="1200" noProof="0">
                          <a:latin typeface="Trebuchet MS" panose="020B0603020202020204" pitchFamily="34" charset="0"/>
                        </a:rPr>
                        <a:t>Integra de manera articulada las áreas STEM+ en el diseño, garantizando un prototipo coherente, funcional e innovador.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2937"/>
                  </a:ext>
                </a:extLst>
              </a:tr>
              <a:tr h="870242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ES" sz="1200" noProof="0">
                          <a:latin typeface="Trebuchet MS" panose="020B0603020202020204" pitchFamily="34" charset="0"/>
                        </a:rPr>
                        <a:t>Fomenta el uso responsable de la biodiversidad mediante la conservación de los ecosistemas , tecnologías limpias y gestión comunitaria sostenible.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25944"/>
                  </a:ext>
                </a:extLst>
              </a:tr>
              <a:tr h="743098">
                <a:tc>
                  <a:txBody>
                    <a:bodyPr/>
                    <a:lstStyle/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ES" sz="1200" kern="1200" noProof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El prototipo considera problemas o necesidades reales del territorio y la comunidad, demostrando cómo puede contribuir efectivamente a resolverlos y mejorar el bienestar local.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54517"/>
                  </a:ext>
                </a:extLst>
              </a:tr>
              <a:tr h="291816">
                <a:tc gridSpan="6"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TOTAL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24269"/>
                  </a:ext>
                </a:extLst>
              </a:tr>
            </a:tbl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:a16="http://schemas.microsoft.com/office/drawing/2014/main" id="{618C4BC7-3337-E5B2-3644-4A6B67D9E1A3}"/>
              </a:ext>
            </a:extLst>
          </p:cNvPr>
          <p:cNvSpPr txBox="1"/>
          <p:nvPr/>
        </p:nvSpPr>
        <p:spPr>
          <a:xfrm>
            <a:off x="706804" y="155847"/>
            <a:ext cx="40928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4D24A4"/>
                </a:solidFill>
                <a:latin typeface="Arial Black"/>
              </a:rPr>
              <a:t>CHECKLIST</a:t>
            </a: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BCF3D60-B732-430A-83C1-6B6F11D3D555}"/>
              </a:ext>
            </a:extLst>
          </p:cNvPr>
          <p:cNvSpPr/>
          <p:nvPr/>
        </p:nvSpPr>
        <p:spPr>
          <a:xfrm>
            <a:off x="56501" y="661430"/>
            <a:ext cx="5137668" cy="2009873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chemeClr val="tx1"/>
                </a:solidFill>
                <a:latin typeface="Trebuchet MS"/>
                <a:cs typeface="Arial"/>
              </a:rPr>
              <a:t>Para cada criterio, </a:t>
            </a:r>
            <a:r>
              <a:rPr lang="es-ES" b="1">
                <a:solidFill>
                  <a:schemeClr val="tx1"/>
                </a:solidFill>
                <a:latin typeface="Trebuchet MS"/>
                <a:cs typeface="Arial"/>
              </a:rPr>
              <a:t>marque con una "X"</a:t>
            </a:r>
            <a:r>
              <a:rPr lang="es-ES">
                <a:solidFill>
                  <a:schemeClr val="tx1"/>
                </a:solidFill>
                <a:latin typeface="Trebuchet MS"/>
                <a:cs typeface="Arial"/>
              </a:rPr>
              <a:t> el nivel que mejor representa el cumplimiento observado </a:t>
            </a:r>
            <a:r>
              <a:rPr lang="es-ES" b="1">
                <a:solidFill>
                  <a:schemeClr val="tx1"/>
                </a:solidFill>
                <a:latin typeface="Trebuchet MS"/>
                <a:cs typeface="Arial"/>
              </a:rPr>
              <a:t>(de 1 a 5).</a:t>
            </a:r>
            <a:r>
              <a:rPr lang="es-ES">
                <a:solidFill>
                  <a:schemeClr val="tx1"/>
                </a:solidFill>
                <a:latin typeface="Trebuchet MS"/>
                <a:cs typeface="Arial"/>
              </a:rPr>
              <a:t> Luego, registren ese valor en la columna </a:t>
            </a:r>
            <a:r>
              <a:rPr lang="es-ES" b="1">
                <a:solidFill>
                  <a:schemeClr val="tx1"/>
                </a:solidFill>
                <a:latin typeface="Trebuchet MS"/>
                <a:cs typeface="Arial"/>
              </a:rPr>
              <a:t>"Puntos por criterio"</a:t>
            </a:r>
            <a:r>
              <a:rPr lang="es-ES">
                <a:solidFill>
                  <a:schemeClr val="tx1"/>
                </a:solidFill>
                <a:latin typeface="Trebuchet MS"/>
                <a:cs typeface="Arial"/>
              </a:rPr>
              <a:t>. Al final, sumen los puntos obtenidos en cada fila y escriba el resultado en la casilla </a:t>
            </a:r>
            <a:r>
              <a:rPr lang="es-ES" b="1">
                <a:solidFill>
                  <a:schemeClr val="tx1"/>
                </a:solidFill>
                <a:latin typeface="Trebuchet MS"/>
                <a:cs typeface="Arial"/>
              </a:rPr>
              <a:t>TOTAL.</a:t>
            </a:r>
            <a:endParaRPr lang="es-CO" b="1">
              <a:solidFill>
                <a:schemeClr val="tx1"/>
              </a:solidFill>
              <a:latin typeface="Trebuchet MS"/>
              <a:cs typeface="Arial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008BAABE-B384-42C0-BCD4-232D365E7380}"/>
              </a:ext>
            </a:extLst>
          </p:cNvPr>
          <p:cNvSpPr/>
          <p:nvPr/>
        </p:nvSpPr>
        <p:spPr>
          <a:xfrm>
            <a:off x="864249" y="2834751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4597C01-77F0-4DAC-ACE1-2D03F6754DD0}"/>
              </a:ext>
            </a:extLst>
          </p:cNvPr>
          <p:cNvSpPr/>
          <p:nvPr/>
        </p:nvSpPr>
        <p:spPr>
          <a:xfrm>
            <a:off x="864253" y="3429000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8036C148-0EAB-4153-8714-D76C69B3BE15}"/>
              </a:ext>
            </a:extLst>
          </p:cNvPr>
          <p:cNvSpPr/>
          <p:nvPr/>
        </p:nvSpPr>
        <p:spPr>
          <a:xfrm>
            <a:off x="864252" y="40027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Aptos" panose="02110004020202020204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BBA13144-706F-4652-8C5D-379BC7695F43}"/>
              </a:ext>
            </a:extLst>
          </p:cNvPr>
          <p:cNvSpPr/>
          <p:nvPr/>
        </p:nvSpPr>
        <p:spPr>
          <a:xfrm>
            <a:off x="864252" y="4576510"/>
            <a:ext cx="45426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Aptos" panose="02110004020202020204"/>
              </a:rPr>
              <a:t>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FA4B8D75-A581-4DE4-9C6D-39E636D320FE}"/>
              </a:ext>
            </a:extLst>
          </p:cNvPr>
          <p:cNvSpPr/>
          <p:nvPr/>
        </p:nvSpPr>
        <p:spPr>
          <a:xfrm>
            <a:off x="864249" y="515026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F4F930-5512-4C75-81B5-8F07D0A2206A}"/>
              </a:ext>
            </a:extLst>
          </p:cNvPr>
          <p:cNvSpPr txBox="1"/>
          <p:nvPr/>
        </p:nvSpPr>
        <p:spPr>
          <a:xfrm>
            <a:off x="1395167" y="2855238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Totalmente en desacuerdo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46EC82-EE73-4DA4-A957-D81F26DE7DDF}"/>
              </a:ext>
            </a:extLst>
          </p:cNvPr>
          <p:cNvSpPr txBox="1"/>
          <p:nvPr/>
        </p:nvSpPr>
        <p:spPr>
          <a:xfrm>
            <a:off x="1395167" y="3448765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En desacuerdo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BBDE5F-8091-4091-BC75-F5652038EA23}"/>
              </a:ext>
            </a:extLst>
          </p:cNvPr>
          <p:cNvSpPr txBox="1"/>
          <p:nvPr/>
        </p:nvSpPr>
        <p:spPr>
          <a:xfrm>
            <a:off x="1395167" y="4076122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  <a:cs typeface="Arial"/>
              </a:rPr>
              <a:t>Ni de acuerdo ni en </a:t>
            </a:r>
            <a:r>
              <a:rPr lang="es-ES">
                <a:latin typeface="Trebuchet MS"/>
                <a:cs typeface="Arial"/>
              </a:rPr>
              <a:t>desacuerdo</a:t>
            </a:r>
            <a:endParaRPr lang="es-CO">
              <a:latin typeface="Trebuchet MS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BAD5D8-39B5-454D-ABA0-A0C0D0D87DB7}"/>
              </a:ext>
            </a:extLst>
          </p:cNvPr>
          <p:cNvSpPr txBox="1"/>
          <p:nvPr/>
        </p:nvSpPr>
        <p:spPr>
          <a:xfrm>
            <a:off x="1395167" y="4596997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De acuerdo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5B4F90-36E2-4F74-8E09-4625E2305E4C}"/>
              </a:ext>
            </a:extLst>
          </p:cNvPr>
          <p:cNvSpPr txBox="1"/>
          <p:nvPr/>
        </p:nvSpPr>
        <p:spPr>
          <a:xfrm>
            <a:off x="1395167" y="5191240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Totalmente de acuerdo</a:t>
            </a:r>
          </a:p>
        </p:txBody>
      </p:sp>
    </p:spTree>
    <p:extLst>
      <p:ext uri="{BB962C8B-B14F-4D97-AF65-F5344CB8AC3E}">
        <p14:creationId xmlns:p14="http://schemas.microsoft.com/office/powerpoint/2010/main" val="122426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80B0A-B39D-100E-B8AD-74C0C332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>
            <a:extLst>
              <a:ext uri="{FF2B5EF4-FFF2-40B4-BE49-F238E27FC236}">
                <a16:creationId xmlns:a16="http://schemas.microsoft.com/office/drawing/2014/main" id="{618C4BC7-3337-E5B2-3644-4A6B67D9E1A3}"/>
              </a:ext>
            </a:extLst>
          </p:cNvPr>
          <p:cNvSpPr txBox="1"/>
          <p:nvPr/>
        </p:nvSpPr>
        <p:spPr>
          <a:xfrm>
            <a:off x="508842" y="325530"/>
            <a:ext cx="106242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800" b="1">
                <a:solidFill>
                  <a:srgbClr val="4D24A4"/>
                </a:solidFill>
                <a:latin typeface="Trebuchet MS"/>
              </a:rPr>
              <a:t>EVALUACIÓN DE RESULTADOS DEL CHECKLIST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738B95-5C20-4C23-B80B-1469EC877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15226"/>
              </p:ext>
            </p:extLst>
          </p:nvPr>
        </p:nvGraphicFramePr>
        <p:xfrm>
          <a:off x="1131217" y="1021236"/>
          <a:ext cx="10199802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351">
                  <a:extLst>
                    <a:ext uri="{9D8B030D-6E8A-4147-A177-3AD203B41FA5}">
                      <a16:colId xmlns:a16="http://schemas.microsoft.com/office/drawing/2014/main" val="2829856599"/>
                    </a:ext>
                  </a:extLst>
                </a:gridCol>
                <a:gridCol w="3318742">
                  <a:extLst>
                    <a:ext uri="{9D8B030D-6E8A-4147-A177-3AD203B41FA5}">
                      <a16:colId xmlns:a16="http://schemas.microsoft.com/office/drawing/2014/main" val="3650109594"/>
                    </a:ext>
                  </a:extLst>
                </a:gridCol>
                <a:gridCol w="4201709">
                  <a:extLst>
                    <a:ext uri="{9D8B030D-6E8A-4147-A177-3AD203B41FA5}">
                      <a16:colId xmlns:a16="http://schemas.microsoft.com/office/drawing/2014/main" val="385269495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Puntaje total (sobre 25)</a:t>
                      </a:r>
                      <a:endParaRPr lang="es-CO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Nivel de viabilidad</a:t>
                      </a:r>
                      <a:endParaRPr lang="es-CO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Interpretación</a:t>
                      </a:r>
                      <a:endParaRPr lang="es-CO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54701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21 – 25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Alta viabilidad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El prototipo es coherente, funcional, técnicamente sólido y alineado con los principios de sostenibilidad. Está listo para construirse o mejorarse mínimamente.</a:t>
                      </a:r>
                      <a:endParaRPr lang="es-ES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5555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16 – 20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Viabilidad media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El prototipo cumple parcialmente con los criterios. Puede construirse, pero requiere ajustes o mejoras en aspectos técnicos, de diseño o de sostenibilidad.</a:t>
                      </a:r>
                      <a:endParaRPr lang="es-ES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0409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11 – 15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Baja viabilidad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El prototipo presenta debilidades importantes en diseño, función o sostenibilidad. Requiere revisión profunda antes de su implementación.</a:t>
                      </a:r>
                      <a:endParaRPr lang="es-ES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52537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5 – 10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No viable actualmente</a:t>
                      </a:r>
                      <a:endParaRPr lang="es-CO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El prototipo no cumple con los criterios mínimos. Se recomienda replantear su diseño y enfoque desde las áreas STEM+, considerando los principios de sostenibilidad.</a:t>
                      </a:r>
                      <a:endParaRPr lang="es-ES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0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98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A4E9C-246C-5A91-A8A5-F1EB799F5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BF92EE2-1A85-56D4-E242-DA54356A1F92}"/>
              </a:ext>
            </a:extLst>
          </p:cNvPr>
          <p:cNvSpPr txBox="1"/>
          <p:nvPr/>
        </p:nvSpPr>
        <p:spPr>
          <a:xfrm>
            <a:off x="2283282" y="163434"/>
            <a:ext cx="87336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MX" sz="3200" b="1" i="1">
                <a:solidFill>
                  <a:srgbClr val="4D24A4"/>
                </a:solidFill>
                <a:latin typeface="Trebuchet MS"/>
              </a:rPr>
              <a:t>PÓSTER / VISUAL BRAINSTORMING</a:t>
            </a:r>
            <a:endParaRPr kumimoji="0" lang="es-ES" sz="1800" b="0" i="1" u="none" strike="noStrike" kern="1200" cap="none" spc="0" normalizeH="0" baseline="0" noProof="0">
              <a:ln>
                <a:noFill/>
              </a:ln>
              <a:solidFill>
                <a:srgbClr val="4D24A4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5C6D7C39-4E04-4568-B304-97AF8BBA1BDD}"/>
              </a:ext>
            </a:extLst>
          </p:cNvPr>
          <p:cNvSpPr txBox="1"/>
          <p:nvPr/>
        </p:nvSpPr>
        <p:spPr>
          <a:xfrm>
            <a:off x="664029" y="1274315"/>
            <a:ext cx="1035316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Instrucción para la presentación visual de la propuesta de solución.</a:t>
            </a:r>
            <a:endParaRPr lang="es-ES">
              <a:solidFill>
                <a:srgbClr val="4D24A4"/>
              </a:solidFill>
              <a:latin typeface="Trebuchet MS"/>
              <a:cs typeface="Arial"/>
            </a:endParaRPr>
          </a:p>
          <a:p>
            <a:pPr algn="just"/>
            <a:endParaRPr lang="es-ES" b="1">
              <a:solidFill>
                <a:srgbClr val="4D24A4"/>
              </a:solidFill>
              <a:latin typeface="Trebuchet MS"/>
              <a:cs typeface="Arial"/>
            </a:endParaRPr>
          </a:p>
          <a:p>
            <a:pPr algn="just"/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De acuerdo con la extensión de la estrategia comunicativa seleccionada (</a:t>
            </a:r>
            <a:r>
              <a:rPr lang="es-ES" i="1">
                <a:solidFill>
                  <a:srgbClr val="4D24A4"/>
                </a:solidFill>
                <a:latin typeface="Trebuchet MS"/>
                <a:cs typeface="Arial"/>
              </a:rPr>
              <a:t>póster o visual </a:t>
            </a:r>
            <a:r>
              <a:rPr lang="es-ES" i="1" err="1">
                <a:solidFill>
                  <a:srgbClr val="4D24A4"/>
                </a:solidFill>
                <a:latin typeface="Trebuchet MS"/>
                <a:cs typeface="Arial"/>
              </a:rPr>
              <a:t>brainstorming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), dispondrán de </a:t>
            </a:r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dos diapositivas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 para organizar la información de manera clara. Es fundamental que se pueda </a:t>
            </a:r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comprender fácilmente el funcionamiento de la propuesta de solución y observar con claridad los esquemas o ilustraciones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.</a:t>
            </a:r>
          </a:p>
          <a:p>
            <a:pPr algn="just"/>
            <a:endParaRPr lang="es-ES">
              <a:solidFill>
                <a:srgbClr val="4D24A4"/>
              </a:solidFill>
              <a:latin typeface="Trebuchet MS"/>
              <a:cs typeface="Arial" panose="020B0604020202020204" pitchFamily="34" charset="0"/>
            </a:endParaRPr>
          </a:p>
          <a:p>
            <a:pPr algn="just"/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Tengan en cuenta las siguientes recomendaciones: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Eviten imágenes pixeladas o borrosas.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Usen colores contrastantes para garantizar que el texto sea legible.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Asegúrense de que los esquemas estén bien organizados y explicados.</a:t>
            </a:r>
          </a:p>
          <a:p>
            <a:pPr algn="just"/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📌 Una vez hayan leído esta instrucción y comprendido los criterios, </a:t>
            </a:r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pueden eliminar este recuadro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 para aprovechar mejor el espacio.</a:t>
            </a:r>
          </a:p>
          <a:p>
            <a:pPr algn="just"/>
            <a:endParaRPr lang="es-CO">
              <a:latin typeface="Trebuchet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0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07E2A-D402-97DB-4ABA-F63D6EF33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9">
            <a:extLst>
              <a:ext uri="{FF2B5EF4-FFF2-40B4-BE49-F238E27FC236}">
                <a16:creationId xmlns:a16="http://schemas.microsoft.com/office/drawing/2014/main" id="{BB6EC553-9178-E5D1-7DF4-2B5412D1AA7F}"/>
              </a:ext>
            </a:extLst>
          </p:cNvPr>
          <p:cNvSpPr txBox="1"/>
          <p:nvPr/>
        </p:nvSpPr>
        <p:spPr>
          <a:xfrm>
            <a:off x="4617854" y="3171234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Agregar </a:t>
            </a:r>
            <a:r>
              <a:rPr lang="es-ES" sz="1050" b="1" i="1">
                <a:solidFill>
                  <a:srgbClr val="C5B4EE"/>
                </a:solidFill>
                <a:latin typeface="Trebuchet MS"/>
                <a:cs typeface="Arial"/>
              </a:rPr>
              <a:t>póster o visual </a:t>
            </a:r>
            <a:r>
              <a:rPr lang="es-ES" sz="1050" b="1" i="1" err="1">
                <a:solidFill>
                  <a:srgbClr val="C5B4EE"/>
                </a:solidFill>
                <a:latin typeface="Trebuchet MS"/>
                <a:cs typeface="Arial"/>
              </a:rPr>
              <a:t>brainstorming</a:t>
            </a:r>
            <a:endParaRPr lang="es-ES" sz="1050" b="1" i="1">
              <a:solidFill>
                <a:srgbClr val="C5B4EE"/>
              </a:solidFill>
              <a:latin typeface="Trebuchet MS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689556-3D46-3466-0BE1-6A7DCA902787}"/>
              </a:ext>
            </a:extLst>
          </p:cNvPr>
          <p:cNvSpPr txBox="1"/>
          <p:nvPr/>
        </p:nvSpPr>
        <p:spPr>
          <a:xfrm>
            <a:off x="2888399" y="152228"/>
            <a:ext cx="87336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MX" sz="3200" b="1" i="1">
                <a:solidFill>
                  <a:srgbClr val="4D24A4"/>
                </a:solidFill>
                <a:latin typeface="Trebuchet MS"/>
              </a:rPr>
              <a:t>PÓSTER / VISUAL BRAINSTORMING</a:t>
            </a:r>
            <a:endParaRPr lang="es-ES" sz="1800" b="0" i="1" u="none" strike="noStrike" kern="1200" cap="none" spc="0" normalizeH="0" baseline="0" noProof="0">
              <a:ln>
                <a:noFill/>
              </a:ln>
              <a:solidFill>
                <a:srgbClr val="4D24A4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026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45C1C-DC50-32EF-142B-80060DE7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5F2BA9-F670-23F0-7D04-047D2F358F42}"/>
              </a:ext>
            </a:extLst>
          </p:cNvPr>
          <p:cNvSpPr txBox="1"/>
          <p:nvPr/>
        </p:nvSpPr>
        <p:spPr>
          <a:xfrm>
            <a:off x="4241774" y="264076"/>
            <a:ext cx="72815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>
                <a:solidFill>
                  <a:srgbClr val="4D24A4"/>
                </a:solidFill>
                <a:latin typeface="Trebuchet MS"/>
              </a:rPr>
              <a:t>JUSTIFICACIÓN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4D24A4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A4294C3E-CA67-4EC5-94FA-C4DAB27C2875}"/>
              </a:ext>
            </a:extLst>
          </p:cNvPr>
          <p:cNvSpPr txBox="1"/>
          <p:nvPr/>
        </p:nvSpPr>
        <p:spPr>
          <a:xfrm>
            <a:off x="741811" y="4269287"/>
            <a:ext cx="1106679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b="1" dirty="0">
                <a:solidFill>
                  <a:srgbClr val="4D24A4"/>
                </a:solidFill>
                <a:latin typeface="Trebuchet MS"/>
              </a:rPr>
              <a:t>Describan las razones por las cuales eligieron presentar su idea mediante un</a:t>
            </a:r>
            <a:r>
              <a:rPr lang="es-ES" sz="1400" b="1" i="1" dirty="0">
                <a:solidFill>
                  <a:srgbClr val="4D24A4"/>
                </a:solidFill>
                <a:latin typeface="Trebuchet MS"/>
              </a:rPr>
              <a:t> póster</a:t>
            </a:r>
            <a:r>
              <a:rPr lang="es-ES" sz="1400" b="1" dirty="0">
                <a:solidFill>
                  <a:srgbClr val="4D24A4"/>
                </a:solidFill>
                <a:latin typeface="Trebuchet MS"/>
              </a:rPr>
              <a:t> o </a:t>
            </a:r>
            <a:r>
              <a:rPr lang="es-ES" sz="1400" b="1" i="1" dirty="0">
                <a:solidFill>
                  <a:srgbClr val="4D24A4"/>
                </a:solidFill>
                <a:latin typeface="Trebuchet MS"/>
              </a:rPr>
              <a:t>visual </a:t>
            </a:r>
            <a:r>
              <a:rPr lang="es-ES" sz="1400" b="1" i="1" dirty="0" err="1">
                <a:solidFill>
                  <a:srgbClr val="4D24A4"/>
                </a:solidFill>
                <a:latin typeface="Trebuchet MS"/>
              </a:rPr>
              <a:t>brainstorming</a:t>
            </a:r>
            <a:r>
              <a:rPr lang="es-ES" sz="1400" b="1" i="1" dirty="0">
                <a:solidFill>
                  <a:srgbClr val="4D24A4"/>
                </a:solidFill>
                <a:latin typeface="Trebuchet MS"/>
              </a:rPr>
              <a:t> </a:t>
            </a:r>
            <a:br>
              <a:rPr lang="es-ES" sz="1400" dirty="0">
                <a:latin typeface="Trebuchet MS"/>
              </a:rPr>
            </a:br>
            <a:r>
              <a:rPr lang="es-ES" sz="1400" dirty="0">
                <a:solidFill>
                  <a:srgbClr val="4D24A4"/>
                </a:solidFill>
                <a:latin typeface="Trebuchet MS"/>
              </a:rPr>
              <a:t>Tengan en cuenta aspectos como: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</a:rPr>
              <a:t>Las habilidades que tienen los integrantes del equipo (por ejemplo, dibujo, redacción, creatividad, diseño digital, etc.).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</a:rPr>
              <a:t>La forma en que esta elección permite representar de manera más clara y visual el funcionamiento, las partes o los beneficios de la propuesta de solución.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</a:rPr>
              <a:t>De qué manera facilita la comprensión de la idea por parte de otras personas.</a:t>
            </a:r>
          </a:p>
          <a:p>
            <a:pPr algn="just"/>
            <a:endParaRPr lang="es-CO" dirty="0">
              <a:latin typeface="Trebuchet MS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1A8046-19A1-4D74-9289-6D1D4724DF1C}"/>
              </a:ext>
            </a:extLst>
          </p:cNvPr>
          <p:cNvSpPr/>
          <p:nvPr/>
        </p:nvSpPr>
        <p:spPr>
          <a:xfrm>
            <a:off x="744717" y="857839"/>
            <a:ext cx="10777357" cy="3412503"/>
          </a:xfrm>
          <a:prstGeom prst="roundRect">
            <a:avLst>
              <a:gd name="adj" fmla="val 9033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60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/>
              </a:rPr>
              <a:t>CONVERTIR BITÁCORA A PDF</a:t>
            </a:r>
            <a:endParaRPr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1004493" y="1145927"/>
            <a:ext cx="106037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 b="1">
                <a:solidFill>
                  <a:srgbClr val="595959"/>
                </a:solidFill>
                <a:latin typeface="Trebuchet MS"/>
                <a:cs typeface="Arial"/>
              </a:rPr>
              <a:t>segundo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desafío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PDF </a:t>
            </a:r>
            <a:r>
              <a:rPr lang="es-ES" sz="2000" b="1">
                <a:solidFill>
                  <a:srgbClr val="595959"/>
                </a:solidFill>
                <a:latin typeface="Trebuchet MS"/>
                <a:cs typeface="Arial"/>
              </a:rPr>
              <a:t>con un peso máximo 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pasos:</a:t>
            </a: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38EC94-063E-9AFB-E997-5278619BCA94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Hagan clic en "Archivo"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01431F-01C2-B82E-768D-A557635C24D3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Luego en "Guardar como" o "Exportar"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054802-228E-EF0E-1AF3-7EF2EBBB4B63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Seleccionen el formato PDF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D027D8-3C95-37AB-FAE1-DA9EB45A916C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Elijan la ubicación donde </a:t>
            </a:r>
            <a:r>
              <a:rPr lang="es-ES" sz="2000">
                <a:solidFill>
                  <a:srgbClr val="595959"/>
                </a:solidFill>
                <a:latin typeface="Trebuchet MS"/>
                <a:cs typeface="Arial"/>
              </a:rPr>
              <a:t>quedará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 guardado el archivo en el computador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5628B-4E05-83CB-C4D8-7FB2B305D0C8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Escriban el nombre del archivo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52647E-2362-575E-17D8-DFDFA782D1BB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/>
                <a:cs typeface="Arial"/>
              </a:rPr>
              <a:t>Presionen "Guardar" 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0935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817580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Logo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4591620" cy="580791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118156" y="86478"/>
            <a:ext cx="4578959" cy="509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</a:rPr>
              <a:t>¡</a:t>
            </a:r>
            <a:r>
              <a:rPr lang="es-CO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IDENTIFÍCATE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2CBAFF-1D8D-4CF7-873A-9FC020238A02}"/>
              </a:ext>
            </a:extLst>
          </p:cNvPr>
          <p:cNvSpPr/>
          <p:nvPr/>
        </p:nvSpPr>
        <p:spPr>
          <a:xfrm>
            <a:off x="3532394" y="1053053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E5E720-3247-420F-9E21-0450209FF031}"/>
              </a:ext>
            </a:extLst>
          </p:cNvPr>
          <p:cNvSpPr/>
          <p:nvPr/>
        </p:nvSpPr>
        <p:spPr>
          <a:xfrm>
            <a:off x="3599365" y="1911630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9502B6-D90A-4B59-B24D-2DD6E239FB05}"/>
              </a:ext>
            </a:extLst>
          </p:cNvPr>
          <p:cNvSpPr/>
          <p:nvPr/>
        </p:nvSpPr>
        <p:spPr>
          <a:xfrm>
            <a:off x="1627243" y="2754047"/>
            <a:ext cx="3072042" cy="73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3D31AA5B-2A09-4A89-847A-0750737D9FD9}"/>
              </a:ext>
            </a:extLst>
          </p:cNvPr>
          <p:cNvGrpSpPr/>
          <p:nvPr/>
        </p:nvGrpSpPr>
        <p:grpSpPr>
          <a:xfrm>
            <a:off x="7606695" y="176437"/>
            <a:ext cx="4193858" cy="740068"/>
            <a:chOff x="7326548" y="198849"/>
            <a:chExt cx="4193858" cy="740068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278BAFD-7242-4D97-8D0A-C71E4E2BE3D8}"/>
                </a:ext>
              </a:extLst>
            </p:cNvPr>
            <p:cNvGrpSpPr/>
            <p:nvPr/>
          </p:nvGrpSpPr>
          <p:grpSpPr>
            <a:xfrm>
              <a:off x="7326548" y="198849"/>
              <a:ext cx="4193858" cy="740068"/>
              <a:chOff x="7326548" y="198849"/>
              <a:chExt cx="4193858" cy="74006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AF767E0-AF99-4008-804C-C8A7A85860EB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CuadroTexto 8">
                <a:extLst>
                  <a:ext uri="{FF2B5EF4-FFF2-40B4-BE49-F238E27FC236}">
                    <a16:creationId xmlns:a16="http://schemas.microsoft.com/office/drawing/2014/main" id="{35121D9C-EDE1-4EC7-B565-08FA6077E0DE}"/>
                  </a:ext>
                </a:extLst>
              </p:cNvPr>
              <p:cNvSpPr txBox="1"/>
              <p:nvPr/>
            </p:nvSpPr>
            <p:spPr>
              <a:xfrm>
                <a:off x="7326548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Categoría y nivel:</a:t>
                </a:r>
                <a:endParaRPr lang="es-CO" sz="2000" b="1" i="0" u="none" strike="noStrike" kern="1200" cap="none" spc="0" normalizeH="0" baseline="0" noProof="0">
                  <a:ln>
                    <a:noFill/>
                  </a:ln>
                  <a:solidFill>
                    <a:srgbClr val="5026AD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630ABD0-474E-4BA2-8FDB-F3F0B850E5FB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38803EA-EB14-41F0-BB75-A37FFCEC3A03}"/>
              </a:ext>
            </a:extLst>
          </p:cNvPr>
          <p:cNvGrpSpPr/>
          <p:nvPr/>
        </p:nvGrpSpPr>
        <p:grpSpPr>
          <a:xfrm>
            <a:off x="438443" y="4803468"/>
            <a:ext cx="5468323" cy="740067"/>
            <a:chOff x="158296" y="4803468"/>
            <a:chExt cx="5468323" cy="74006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B7F99266-7996-4890-B609-152DC030F788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F72C45D-36FA-4F1E-949E-0A8BA7EB3BD9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" name="CuadroTexto 8">
                <a:extLst>
                  <a:ext uri="{FF2B5EF4-FFF2-40B4-BE49-F238E27FC236}">
                    <a16:creationId xmlns:a16="http://schemas.microsoft.com/office/drawing/2014/main" id="{3DDBA689-8FCE-4291-A54A-B56334F6E4BC}"/>
                  </a:ext>
                </a:extLst>
              </p:cNvPr>
              <p:cNvSpPr txBox="1"/>
              <p:nvPr/>
            </p:nvSpPr>
            <p:spPr>
              <a:xfrm>
                <a:off x="733311" y="4999913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12B5250-2D05-4D0D-A7B9-0E026BF7F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238" y="4939789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D2C8CABA-9CEE-4AC9-9291-A891790E1DDE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2DD4F7E-6B5A-4C96-8DE1-E455E9F3CB39}"/>
              </a:ext>
            </a:extLst>
          </p:cNvPr>
          <p:cNvGrpSpPr/>
          <p:nvPr/>
        </p:nvGrpSpPr>
        <p:grpSpPr>
          <a:xfrm>
            <a:off x="6454521" y="3834680"/>
            <a:ext cx="5439450" cy="740067"/>
            <a:chOff x="6174374" y="3834680"/>
            <a:chExt cx="5439450" cy="74006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FC74283-F4F2-4ACA-AA34-9E9F8706A102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D2AC1E6D-A957-465A-87A0-3BD6AAFDFE82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3" name="CuadroTexto 8">
                <a:extLst>
                  <a:ext uri="{FF2B5EF4-FFF2-40B4-BE49-F238E27FC236}">
                    <a16:creationId xmlns:a16="http://schemas.microsoft.com/office/drawing/2014/main" id="{2DC0DDC0-C91E-4F40-BB30-7B9F1EB737B8}"/>
                  </a:ext>
                </a:extLst>
              </p:cNvPr>
              <p:cNvSpPr txBox="1"/>
              <p:nvPr/>
            </p:nvSpPr>
            <p:spPr>
              <a:xfrm>
                <a:off x="6674817" y="4006627"/>
                <a:ext cx="148879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87EEF36F-335D-483D-840B-18CC2A14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0802" y="3932602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499443DA-0BC3-49DB-8682-62049BC19A1A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A8E00A1A-E645-467F-8CA1-6B893EC96466}"/>
              </a:ext>
            </a:extLst>
          </p:cNvPr>
          <p:cNvGrpSpPr/>
          <p:nvPr/>
        </p:nvGrpSpPr>
        <p:grpSpPr>
          <a:xfrm>
            <a:off x="6364325" y="2906827"/>
            <a:ext cx="5506422" cy="740067"/>
            <a:chOff x="6084178" y="2906827"/>
            <a:chExt cx="5506422" cy="740067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6A1179B4-79DB-443B-B694-3BDF9B77AD73}"/>
                </a:ext>
              </a:extLst>
            </p:cNvPr>
            <p:cNvGrpSpPr/>
            <p:nvPr/>
          </p:nvGrpSpPr>
          <p:grpSpPr>
            <a:xfrm>
              <a:off x="6084178" y="2906827"/>
              <a:ext cx="5506422" cy="740067"/>
              <a:chOff x="6084178" y="2906827"/>
              <a:chExt cx="5506422" cy="740067"/>
            </a:xfrm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D5F5A4E8-E82E-47F9-8AB2-B79E0A15236C}"/>
                  </a:ext>
                </a:extLst>
              </p:cNvPr>
              <p:cNvSpPr/>
              <p:nvPr/>
            </p:nvSpPr>
            <p:spPr>
              <a:xfrm>
                <a:off x="6084178" y="2906827"/>
                <a:ext cx="5506422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" name="CuadroTexto 8">
                <a:extLst>
                  <a:ext uri="{FF2B5EF4-FFF2-40B4-BE49-F238E27FC236}">
                    <a16:creationId xmlns:a16="http://schemas.microsoft.com/office/drawing/2014/main" id="{7FCEEE0D-F98E-4FA0-A58E-03E26C8CC611}"/>
                  </a:ext>
                </a:extLst>
              </p:cNvPr>
              <p:cNvSpPr txBox="1"/>
              <p:nvPr/>
            </p:nvSpPr>
            <p:spPr>
              <a:xfrm>
                <a:off x="6756781" y="3076805"/>
                <a:ext cx="106663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b="1">
                    <a:solidFill>
                      <a:srgbClr val="5026AD"/>
                    </a:solidFill>
                    <a:latin typeface="Trebuchet MS"/>
                    <a:cs typeface="Arial"/>
                  </a:rPr>
                  <a:t>Fecha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  <a:endParaRPr lang="es-CO" sz="2000" b="1" i="0" u="none" strike="noStrike" kern="1200" cap="none" spc="0" normalizeH="0" baseline="0" noProof="0">
                  <a:ln>
                    <a:noFill/>
                  </a:ln>
                  <a:solidFill>
                    <a:srgbClr val="5026AD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56D45321-A3A0-4FB0-B81F-664F6358C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5694" y="2964466"/>
                <a:ext cx="568271" cy="568271"/>
              </a:xfrm>
              <a:prstGeom prst="rect">
                <a:avLst/>
              </a:prstGeom>
            </p:spPr>
          </p:pic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07270385-4286-4596-9E03-EA10B6839463}"/>
                </a:ext>
              </a:extLst>
            </p:cNvPr>
            <p:cNvSpPr txBox="1"/>
            <p:nvPr/>
          </p:nvSpPr>
          <p:spPr>
            <a:xfrm>
              <a:off x="7717477" y="3108858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33ED92F-7522-4F92-AF34-989AEAFA3C18}"/>
              </a:ext>
            </a:extLst>
          </p:cNvPr>
          <p:cNvGrpSpPr/>
          <p:nvPr/>
        </p:nvGrpSpPr>
        <p:grpSpPr>
          <a:xfrm>
            <a:off x="463415" y="2904537"/>
            <a:ext cx="4305758" cy="740068"/>
            <a:chOff x="183268" y="2904537"/>
            <a:chExt cx="4305758" cy="740068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33B193-52E2-47AF-A259-7D11D61B34B6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B8F8C73B-E377-4A30-9E00-E26B57C01D8F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" name="CuadroTexto 8">
                <a:extLst>
                  <a:ext uri="{FF2B5EF4-FFF2-40B4-BE49-F238E27FC236}">
                    <a16:creationId xmlns:a16="http://schemas.microsoft.com/office/drawing/2014/main" id="{26CC03A2-F0C6-8DCE-AE62-C78E2C6CE45E}"/>
                  </a:ext>
                </a:extLst>
              </p:cNvPr>
              <p:cNvSpPr txBox="1"/>
              <p:nvPr/>
            </p:nvSpPr>
            <p:spPr>
              <a:xfrm>
                <a:off x="699489" y="3102266"/>
                <a:ext cx="62274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86080C4-6E55-4EB2-80B6-DD022A3D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563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5D7EE48-4676-4CF6-877C-356EE6367145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10CB648-D7B7-470C-A605-F295C4CC407A}"/>
              </a:ext>
            </a:extLst>
          </p:cNvPr>
          <p:cNvGrpSpPr/>
          <p:nvPr/>
        </p:nvGrpSpPr>
        <p:grpSpPr>
          <a:xfrm>
            <a:off x="423841" y="2030940"/>
            <a:ext cx="11376712" cy="740068"/>
            <a:chOff x="143694" y="2030940"/>
            <a:chExt cx="11376712" cy="74006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122FD75E-C2F0-4470-88D2-14CF8DD1F3CE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01778A63-EFA7-40F5-ADDC-47265F336CBB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0FA08937-BE53-45F7-ACAF-9D3218EB38AB}"/>
                  </a:ext>
                </a:extLst>
              </p:cNvPr>
              <p:cNvSpPr txBox="1"/>
              <p:nvPr/>
            </p:nvSpPr>
            <p:spPr>
              <a:xfrm>
                <a:off x="628098" y="2200919"/>
                <a:ext cx="262415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  <a:endParaRPr lang="es-CO" sz="2000" b="1" i="0" u="none" strike="noStrike" kern="1200" cap="none" spc="0" normalizeH="0" baseline="0" noProof="0">
                  <a:ln>
                    <a:noFill/>
                  </a:ln>
                  <a:solidFill>
                    <a:srgbClr val="5026AD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39D1045-CD98-4320-BE75-3A992E70C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553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31E7A87-4712-4CE2-AC84-3EEAAED82832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22CD5AF9-762C-48DB-8062-B669A5C6251F}"/>
              </a:ext>
            </a:extLst>
          </p:cNvPr>
          <p:cNvGrpSpPr/>
          <p:nvPr/>
        </p:nvGrpSpPr>
        <p:grpSpPr>
          <a:xfrm>
            <a:off x="423841" y="1139582"/>
            <a:ext cx="11376712" cy="693984"/>
            <a:chOff x="143694" y="1139582"/>
            <a:chExt cx="11376712" cy="693984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E61791A-5688-4EDD-921E-57AFD4515FC7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831A6F7-146A-4531-86DE-C3E11DB1E5B1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CuadroTexto 8">
                <a:extLst>
                  <a:ext uri="{FF2B5EF4-FFF2-40B4-BE49-F238E27FC236}">
                    <a16:creationId xmlns:a16="http://schemas.microsoft.com/office/drawing/2014/main" id="{49535F23-4D44-4E51-B1DC-B94F176D77BB}"/>
                  </a:ext>
                </a:extLst>
              </p:cNvPr>
              <p:cNvSpPr txBox="1"/>
              <p:nvPr/>
            </p:nvSpPr>
            <p:spPr>
              <a:xfrm>
                <a:off x="665804" y="1349873"/>
                <a:ext cx="306667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Institución educativa:</a:t>
                </a: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D902C7D0-DE3B-4EC4-8660-F819A0860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688" y="1206581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895CC25B-6BB5-44CE-BED6-65FAD473309D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DCC464D-554D-4517-9D52-E68246B5C358}"/>
              </a:ext>
            </a:extLst>
          </p:cNvPr>
          <p:cNvGrpSpPr/>
          <p:nvPr/>
        </p:nvGrpSpPr>
        <p:grpSpPr>
          <a:xfrm>
            <a:off x="400346" y="3878384"/>
            <a:ext cx="5506421" cy="740067"/>
            <a:chOff x="120199" y="3878384"/>
            <a:chExt cx="5506421" cy="740067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362B13D-891B-4F63-944B-644127FD7888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2A2A9E5-9BE0-43C0-BDB5-A61E4016EB22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:a16="http://schemas.microsoft.com/office/drawing/2014/main" id="{575831DC-B8AC-4FE4-AC78-4AF1E0D9FEA7}"/>
                  </a:ext>
                </a:extLst>
              </p:cNvPr>
              <p:cNvSpPr txBox="1"/>
              <p:nvPr/>
            </p:nvSpPr>
            <p:spPr>
              <a:xfrm>
                <a:off x="665804" y="4037771"/>
                <a:ext cx="199783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EE49739-C4DD-4445-A709-372B4377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989" y="3966647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521810-2F63-42B2-B0D4-198C226085BE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B9D659-A092-4BC7-A63A-501687006D77}"/>
              </a:ext>
            </a:extLst>
          </p:cNvPr>
          <p:cNvGrpSpPr/>
          <p:nvPr/>
        </p:nvGrpSpPr>
        <p:grpSpPr>
          <a:xfrm>
            <a:off x="6465842" y="4803467"/>
            <a:ext cx="5468323" cy="740067"/>
            <a:chOff x="6185695" y="4803467"/>
            <a:chExt cx="5468323" cy="7400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F97FAAB-BE53-43E2-8EB8-B33EC3C9DA60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EE8DF90D-8BE1-49A7-AC75-A3E82202AD8B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EC791754-5314-4D64-A910-BF2C8529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6117" y="4966256"/>
                <a:ext cx="467424" cy="467424"/>
              </a:xfrm>
              <a:prstGeom prst="rect">
                <a:avLst/>
              </a:prstGeom>
            </p:spPr>
          </p:pic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9E1B20FD-A7D1-4710-8857-76D71755FC42}"/>
                  </a:ext>
                </a:extLst>
              </p:cNvPr>
              <p:cNvSpPr txBox="1"/>
              <p:nvPr/>
            </p:nvSpPr>
            <p:spPr>
              <a:xfrm>
                <a:off x="6753963" y="4973445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</a:p>
            </p:txBody>
          </p:sp>
        </p:grp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41E2706-E400-42C5-955B-B72A3D733CE3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22160B-3538-A932-6505-5416F712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powerpoint.officeapps.live.com/pods/GetClipboardImage.ashx?Id=640b2fec-0f69-4e0e-b915-0ac0889751e1&amp;DC=PUS3&amp;pkey=c942ed87-7fd6-4fcb-90f9-115f4107a7f2&amp;wdwaccluster=PUS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640b2fec-0f69-4e0e-b915-0ac0889751e1&amp;DC=PUS3&amp;pkey=c942ed87-7fd6-4fcb-90f9-115f4107a7f2&amp;wdwaccluster=PUS3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B0266DC-95B1-18AA-0AE5-22B17F560CE9}"/>
              </a:ext>
            </a:extLst>
          </p:cNvPr>
          <p:cNvSpPr txBox="1">
            <a:spLocks/>
          </p:cNvSpPr>
          <p:nvPr/>
        </p:nvSpPr>
        <p:spPr>
          <a:xfrm>
            <a:off x="278712" y="-74009"/>
            <a:ext cx="11427327" cy="773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sz="3200" b="1">
                <a:solidFill>
                  <a:srgbClr val="5026AD"/>
                </a:solidFill>
                <a:latin typeface="Trebuchet MS"/>
                <a:cs typeface="Arial"/>
              </a:rPr>
              <a:t>WHAT - HOW - DO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6DD18EB-550C-469F-9E1B-6FA2A2F0EE54}"/>
              </a:ext>
            </a:extLst>
          </p:cNvPr>
          <p:cNvSpPr/>
          <p:nvPr/>
        </p:nvSpPr>
        <p:spPr>
          <a:xfrm>
            <a:off x="278712" y="857839"/>
            <a:ext cx="3733015" cy="478441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C33ABF7-DA6E-4C12-B723-B9CC602A9452}"/>
              </a:ext>
            </a:extLst>
          </p:cNvPr>
          <p:cNvSpPr/>
          <p:nvPr/>
        </p:nvSpPr>
        <p:spPr>
          <a:xfrm>
            <a:off x="4229492" y="855168"/>
            <a:ext cx="3733015" cy="4784418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515EF75-0C96-4C79-AE5A-060F59956038}"/>
              </a:ext>
            </a:extLst>
          </p:cNvPr>
          <p:cNvSpPr/>
          <p:nvPr/>
        </p:nvSpPr>
        <p:spPr>
          <a:xfrm>
            <a:off x="8180272" y="855168"/>
            <a:ext cx="3733015" cy="471730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0EBE985-AF94-47CB-A813-025907A7A0D6}"/>
              </a:ext>
            </a:extLst>
          </p:cNvPr>
          <p:cNvSpPr/>
          <p:nvPr/>
        </p:nvSpPr>
        <p:spPr>
          <a:xfrm>
            <a:off x="278712" y="622168"/>
            <a:ext cx="3733015" cy="1385741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deberíamos construir a partir de las necesidades, retos y requerimientos identificados en el Desafío 1?</a:t>
            </a:r>
            <a:endParaRPr lang="es-CO" sz="1600">
              <a:solidFill>
                <a:schemeClr val="bg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8396ECC-60C6-4CCC-9A46-DF60540CA9DF}"/>
              </a:ext>
            </a:extLst>
          </p:cNvPr>
          <p:cNvSpPr/>
          <p:nvPr/>
        </p:nvSpPr>
        <p:spPr>
          <a:xfrm>
            <a:off x="4229490" y="593498"/>
            <a:ext cx="3733015" cy="1414411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1"/>
                </a:solidFill>
                <a:latin typeface="Trebuchet MS" panose="020B0603020202020204" pitchFamily="34" charset="0"/>
              </a:rPr>
              <a:t>¿</a:t>
            </a:r>
            <a:r>
              <a:rPr lang="es-ES" sz="1600">
                <a:solidFill>
                  <a:schemeClr val="bg1"/>
                </a:solidFill>
                <a:latin typeface="Trebuchet MS" panose="020B0603020202020204" pitchFamily="34" charset="0"/>
              </a:rPr>
              <a:t>Cómo debería funcionar la propuesta de solución para asegurar que responda de manera efectiva a las necesidades reales del territorio?</a:t>
            </a:r>
            <a:endParaRPr lang="es-CO" sz="1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FE3FB6E-E7FE-4D53-BE37-F16E360CBA4B}"/>
              </a:ext>
            </a:extLst>
          </p:cNvPr>
          <p:cNvSpPr/>
          <p:nvPr/>
        </p:nvSpPr>
        <p:spPr>
          <a:xfrm>
            <a:off x="8180270" y="569032"/>
            <a:ext cx="3733015" cy="1438877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>
                <a:solidFill>
                  <a:schemeClr val="bg1"/>
                </a:solidFill>
                <a:latin typeface="Trebuchet MS"/>
              </a:rPr>
              <a:t>¿Cómo hacer que las personas del territorio se vinculen con la propuesta de solución?</a:t>
            </a:r>
            <a:r>
              <a:rPr lang="es-CO" sz="1600">
                <a:solidFill>
                  <a:schemeClr val="bg1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83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2946D-810B-846D-4B63-C80D738F9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07D7B1E0-F82C-3BDE-6BD1-8045C93F0B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81224DF0-2FD3-E5A8-9FB8-8A284BC0C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D599795-6CF1-4124-EC84-C815F674BA2B}"/>
              </a:ext>
            </a:extLst>
          </p:cNvPr>
          <p:cNvSpPr txBox="1">
            <a:spLocks/>
          </p:cNvSpPr>
          <p:nvPr/>
        </p:nvSpPr>
        <p:spPr>
          <a:xfrm>
            <a:off x="144899" y="-110424"/>
            <a:ext cx="11427327" cy="773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sz="3200" b="1">
                <a:solidFill>
                  <a:srgbClr val="5026AD"/>
                </a:solidFill>
                <a:latin typeface="Trebuchet MS"/>
                <a:cs typeface="Arial"/>
              </a:rPr>
              <a:t>WHAT - HOW - DO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4E8B335-BA50-431E-88DC-46153B46E116}"/>
              </a:ext>
            </a:extLst>
          </p:cNvPr>
          <p:cNvSpPr/>
          <p:nvPr/>
        </p:nvSpPr>
        <p:spPr>
          <a:xfrm>
            <a:off x="98741" y="499866"/>
            <a:ext cx="2286242" cy="3543246"/>
          </a:xfrm>
          <a:prstGeom prst="roundRect">
            <a:avLst>
              <a:gd name="adj" fmla="val 8420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29CDA36-A856-4A86-B613-778ABD9CE458}"/>
              </a:ext>
            </a:extLst>
          </p:cNvPr>
          <p:cNvSpPr/>
          <p:nvPr/>
        </p:nvSpPr>
        <p:spPr>
          <a:xfrm>
            <a:off x="2514271" y="499866"/>
            <a:ext cx="2286242" cy="3543246"/>
          </a:xfrm>
          <a:prstGeom prst="roundRect">
            <a:avLst>
              <a:gd name="adj" fmla="val 8420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AB64394-5E96-48BF-A2D7-A3E348FABA68}"/>
              </a:ext>
            </a:extLst>
          </p:cNvPr>
          <p:cNvSpPr/>
          <p:nvPr/>
        </p:nvSpPr>
        <p:spPr>
          <a:xfrm>
            <a:off x="4929801" y="499866"/>
            <a:ext cx="2286242" cy="3543246"/>
          </a:xfrm>
          <a:prstGeom prst="roundRect">
            <a:avLst>
              <a:gd name="adj" fmla="val 8420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058B51C3-B76A-4A59-91EC-464494F9E049}"/>
              </a:ext>
            </a:extLst>
          </p:cNvPr>
          <p:cNvSpPr/>
          <p:nvPr/>
        </p:nvSpPr>
        <p:spPr>
          <a:xfrm>
            <a:off x="7345331" y="499866"/>
            <a:ext cx="2286242" cy="3543246"/>
          </a:xfrm>
          <a:prstGeom prst="roundRect">
            <a:avLst>
              <a:gd name="adj" fmla="val 8420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2F92F00-AA6D-4D01-B0D1-699000B0295B}"/>
              </a:ext>
            </a:extLst>
          </p:cNvPr>
          <p:cNvSpPr/>
          <p:nvPr/>
        </p:nvSpPr>
        <p:spPr>
          <a:xfrm>
            <a:off x="9760859" y="499866"/>
            <a:ext cx="2286242" cy="3543246"/>
          </a:xfrm>
          <a:prstGeom prst="roundRect">
            <a:avLst>
              <a:gd name="adj" fmla="val 8420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282FD95-E9D3-469F-9B0D-97774CF1DDF7}"/>
              </a:ext>
            </a:extLst>
          </p:cNvPr>
          <p:cNvSpPr/>
          <p:nvPr/>
        </p:nvSpPr>
        <p:spPr>
          <a:xfrm>
            <a:off x="98741" y="499866"/>
            <a:ext cx="2286242" cy="342823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Diseño 1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1D3C5BB-8ABB-4747-8076-C88F3457F305}"/>
              </a:ext>
            </a:extLst>
          </p:cNvPr>
          <p:cNvSpPr/>
          <p:nvPr/>
        </p:nvSpPr>
        <p:spPr>
          <a:xfrm>
            <a:off x="2502715" y="499866"/>
            <a:ext cx="2286242" cy="342823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Diseño 2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70C9386-9692-4ABB-BA03-FCA52839B1AF}"/>
              </a:ext>
            </a:extLst>
          </p:cNvPr>
          <p:cNvSpPr/>
          <p:nvPr/>
        </p:nvSpPr>
        <p:spPr>
          <a:xfrm>
            <a:off x="4933093" y="499866"/>
            <a:ext cx="2286242" cy="342823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Diseño 3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D3A9FAC-DEA4-41C4-8482-06B5C64DFCC6}"/>
              </a:ext>
            </a:extLst>
          </p:cNvPr>
          <p:cNvSpPr/>
          <p:nvPr/>
        </p:nvSpPr>
        <p:spPr>
          <a:xfrm>
            <a:off x="7342039" y="499866"/>
            <a:ext cx="2286242" cy="342823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Diseño 4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44C66F2-565E-4581-995B-F1A8BA525CAA}"/>
              </a:ext>
            </a:extLst>
          </p:cNvPr>
          <p:cNvSpPr/>
          <p:nvPr/>
        </p:nvSpPr>
        <p:spPr>
          <a:xfrm>
            <a:off x="9750985" y="499866"/>
            <a:ext cx="2286242" cy="342823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Diseño 5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E147683-FCF1-4679-8066-D00B3D23D6A2}"/>
              </a:ext>
            </a:extLst>
          </p:cNvPr>
          <p:cNvSpPr/>
          <p:nvPr/>
        </p:nvSpPr>
        <p:spPr>
          <a:xfrm>
            <a:off x="98741" y="4348031"/>
            <a:ext cx="11900718" cy="155662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ED77E84-BFAB-4F2C-B121-A536352AB7A8}"/>
              </a:ext>
            </a:extLst>
          </p:cNvPr>
          <p:cNvSpPr/>
          <p:nvPr/>
        </p:nvSpPr>
        <p:spPr>
          <a:xfrm>
            <a:off x="4905979" y="4043112"/>
            <a:ext cx="2286242" cy="342823"/>
          </a:xfrm>
          <a:prstGeom prst="roundRect">
            <a:avLst/>
          </a:prstGeom>
          <a:solidFill>
            <a:srgbClr val="4D2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142404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DC5FC6-A47C-99F9-DF37-1E1145BFC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EE2A6BB0-A1CA-2EAE-E4F0-BE0258309F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114E0C26-97D4-BDC2-C68B-D1157E7D1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F4418722-530A-25F3-05D6-E45ADB76263D}"/>
              </a:ext>
            </a:extLst>
          </p:cNvPr>
          <p:cNvSpPr txBox="1"/>
          <p:nvPr/>
        </p:nvSpPr>
        <p:spPr>
          <a:xfrm>
            <a:off x="4180825" y="3171234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plano parte 1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70F4EF2-C305-350D-8919-120AEB6716E1}"/>
              </a:ext>
            </a:extLst>
          </p:cNvPr>
          <p:cNvSpPr txBox="1">
            <a:spLocks/>
          </p:cNvSpPr>
          <p:nvPr/>
        </p:nvSpPr>
        <p:spPr>
          <a:xfrm>
            <a:off x="3998" y="151565"/>
            <a:ext cx="11973665" cy="773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sz="3200" b="1">
                <a:solidFill>
                  <a:srgbClr val="5026AD"/>
                </a:solidFill>
                <a:latin typeface="Trebuchet MS"/>
                <a:cs typeface="Arial"/>
              </a:rPr>
              <a:t>DESARROLLO DE LA FORMA DE LA PROPUESTA DE SOLUCIÓN – ESQUEMA</a:t>
            </a:r>
            <a:r>
              <a:rPr lang="es-MX" sz="3200" b="1">
                <a:solidFill>
                  <a:srgbClr val="5026AD"/>
                </a:solidFill>
                <a:latin typeface="Trebuchet MS"/>
                <a:cs typeface="Arial"/>
              </a:rPr>
              <a:t> PARTE 1</a:t>
            </a:r>
          </a:p>
        </p:txBody>
      </p:sp>
    </p:spTree>
    <p:extLst>
      <p:ext uri="{BB962C8B-B14F-4D97-AF65-F5344CB8AC3E}">
        <p14:creationId xmlns:p14="http://schemas.microsoft.com/office/powerpoint/2010/main" val="146411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CA9B5-7594-C67A-3D6B-CD4D0A21A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C314026-469A-D56E-7BBA-D47694D3439C}"/>
              </a:ext>
            </a:extLst>
          </p:cNvPr>
          <p:cNvSpPr txBox="1">
            <a:spLocks/>
          </p:cNvSpPr>
          <p:nvPr/>
        </p:nvSpPr>
        <p:spPr>
          <a:xfrm>
            <a:off x="3998" y="151565"/>
            <a:ext cx="11973665" cy="773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sz="3200" b="1">
                <a:solidFill>
                  <a:srgbClr val="4D24A4"/>
                </a:solidFill>
                <a:latin typeface="Trebuchet MS"/>
                <a:cs typeface="Arial"/>
              </a:rPr>
              <a:t>DESARROLLO DE LA FORMA DE LA PROPUESTA DE SOLUCIÓN – ESQUEMA</a:t>
            </a:r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 PARTE 2</a:t>
            </a:r>
            <a:endParaRPr lang="en-US" sz="3200" b="1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3" name="AutoShape 2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B8ADEBE9-ED00-8AE7-312C-B32382B54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790249A4-C498-80C2-AC0B-08EA98425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89DDD0A3-B18E-D214-8CE2-9CE2EF0523A0}"/>
              </a:ext>
            </a:extLst>
          </p:cNvPr>
          <p:cNvSpPr txBox="1"/>
          <p:nvPr/>
        </p:nvSpPr>
        <p:spPr>
          <a:xfrm>
            <a:off x="4180825" y="3171234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plano parte 2</a:t>
            </a:r>
          </a:p>
        </p:txBody>
      </p:sp>
    </p:spTree>
    <p:extLst>
      <p:ext uri="{BB962C8B-B14F-4D97-AF65-F5344CB8AC3E}">
        <p14:creationId xmlns:p14="http://schemas.microsoft.com/office/powerpoint/2010/main" val="285419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A5875-B090-05ED-C58B-E0B47CDAD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E82EF152-8442-BECD-AF99-58C2359E4543}"/>
              </a:ext>
            </a:extLst>
          </p:cNvPr>
          <p:cNvSpPr txBox="1">
            <a:spLocks/>
          </p:cNvSpPr>
          <p:nvPr/>
        </p:nvSpPr>
        <p:spPr>
          <a:xfrm>
            <a:off x="3998" y="151565"/>
            <a:ext cx="11973665" cy="773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419" sz="3200">
                <a:solidFill>
                  <a:srgbClr val="4D24A4"/>
                </a:solidFill>
                <a:latin typeface="Trebuchet MS"/>
              </a:rPr>
              <a:t>D</a:t>
            </a:r>
            <a:r>
              <a:rPr lang="es-419" sz="3200" b="1">
                <a:solidFill>
                  <a:srgbClr val="4D24A4"/>
                </a:solidFill>
                <a:latin typeface="Trebuchet MS"/>
              </a:rPr>
              <a:t>ESARROLLO DE LA FUNCIÓN DE LA PROPUESTA DE SOLUCIÓN - </a:t>
            </a:r>
            <a:r>
              <a:rPr lang="es-MX" sz="3200" b="1">
                <a:solidFill>
                  <a:srgbClr val="4D24A4"/>
                </a:solidFill>
                <a:latin typeface="Trebuchet MS"/>
              </a:rPr>
              <a:t>DIAGRAMA DE FLUJO</a:t>
            </a:r>
            <a:endParaRPr lang="en-US" sz="3200" b="1">
              <a:solidFill>
                <a:srgbClr val="4D24A4"/>
              </a:solidFill>
              <a:latin typeface="Trebuchet MS"/>
            </a:endParaRPr>
          </a:p>
        </p:txBody>
      </p:sp>
      <p:sp>
        <p:nvSpPr>
          <p:cNvPr id="3" name="AutoShape 2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9002A0F4-DD48-A4AE-9E9F-382E606F5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D9F8B01F-86DB-09B6-18C1-B77D58705B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A9401C06-4A05-796F-9F1C-294F3AF49A59}"/>
              </a:ext>
            </a:extLst>
          </p:cNvPr>
          <p:cNvSpPr txBox="1"/>
          <p:nvPr/>
        </p:nvSpPr>
        <p:spPr>
          <a:xfrm>
            <a:off x="4180825" y="3171234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plano parte 2</a:t>
            </a:r>
          </a:p>
        </p:txBody>
      </p:sp>
    </p:spTree>
    <p:extLst>
      <p:ext uri="{BB962C8B-B14F-4D97-AF65-F5344CB8AC3E}">
        <p14:creationId xmlns:p14="http://schemas.microsoft.com/office/powerpoint/2010/main" val="89329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AB98E-D457-1218-CF23-A62CE2AE7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CAE336D6-F741-4419-83D7-ED0A7E705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https://powerpoint.officeapps.live.com/pods/GetClipboardImage.ashx?Id=640b2fec-0f69-4e0e-b915-0ac0889751e1&amp;DC=PUS3&amp;pkey=c942ed87-7fd6-4fcb-90f9-115f4107a7f2&amp;wdwaccluster=PUS3">
            <a:extLst>
              <a:ext uri="{FF2B5EF4-FFF2-40B4-BE49-F238E27FC236}">
                <a16:creationId xmlns:a16="http://schemas.microsoft.com/office/drawing/2014/main" id="{47681608-84D5-3CD3-A3A6-30F55692F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EB353E1B-45C0-772C-6674-18AFF0DFD1AC}"/>
              </a:ext>
            </a:extLst>
          </p:cNvPr>
          <p:cNvSpPr txBox="1"/>
          <p:nvPr/>
        </p:nvSpPr>
        <p:spPr>
          <a:xfrm>
            <a:off x="4180825" y="3171234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plano parte 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AC27FC-C0D3-043A-E108-1FBB734E96CF}"/>
              </a:ext>
            </a:extLst>
          </p:cNvPr>
          <p:cNvSpPr txBox="1">
            <a:spLocks/>
          </p:cNvSpPr>
          <p:nvPr/>
        </p:nvSpPr>
        <p:spPr>
          <a:xfrm>
            <a:off x="3585482" y="109325"/>
            <a:ext cx="5217791" cy="71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 PRINCIPIOS STEM+</a:t>
            </a: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9885BDB5-0933-DE54-53C4-AD9D5D5B456D}"/>
              </a:ext>
            </a:extLst>
          </p:cNvPr>
          <p:cNvSpPr txBox="1"/>
          <p:nvPr/>
        </p:nvSpPr>
        <p:spPr>
          <a:xfrm>
            <a:off x="212725" y="1084779"/>
            <a:ext cx="962394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s-ES_tradnl" sz="1400">
                <a:latin typeface="Trebuchet MS"/>
              </a:rPr>
              <a:t>Ejemplo: Proyecto sistema de iluminación inteligente para aulas.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33CD076-E10D-8D90-9A15-784ED8EE7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93793"/>
              </p:ext>
            </p:extLst>
          </p:nvPr>
        </p:nvGraphicFramePr>
        <p:xfrm>
          <a:off x="707552" y="1399117"/>
          <a:ext cx="10436213" cy="19787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5285">
                  <a:extLst>
                    <a:ext uri="{9D8B030D-6E8A-4147-A177-3AD203B41FA5}">
                      <a16:colId xmlns:a16="http://schemas.microsoft.com/office/drawing/2014/main" val="900354739"/>
                    </a:ext>
                  </a:extLst>
                </a:gridCol>
                <a:gridCol w="8350928">
                  <a:extLst>
                    <a:ext uri="{9D8B030D-6E8A-4147-A177-3AD203B41FA5}">
                      <a16:colId xmlns:a16="http://schemas.microsoft.com/office/drawing/2014/main" val="226126284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Área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Principio que integra y aplica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549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 (Ciencias)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Aplica conocimientos sobre el espectro lumínico, la intensidad y la temperatura de color para crear ambientes óptimos.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382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(Tecnología)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Implementa sensores de luz, movimiento y presencia para ajustar la iluminación en tiempo real.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381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(Ingeniería)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Diseña y desarrolla el sistema integrado que optimiza recursos y asegura funcionamiento.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94889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 (Matemáticas)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Aplica algoritmos para procesar datos de sensores y tomar decisiones en tiempo real.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646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Reduce consumo energético con el fin de disminuir huella ambiental y los costos.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63177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327D0B1-5037-2F24-B1B8-9BC42419E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97631"/>
              </p:ext>
            </p:extLst>
          </p:nvPr>
        </p:nvGraphicFramePr>
        <p:xfrm>
          <a:off x="704377" y="3586844"/>
          <a:ext cx="10439388" cy="21294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2585">
                  <a:extLst>
                    <a:ext uri="{9D8B030D-6E8A-4147-A177-3AD203B41FA5}">
                      <a16:colId xmlns:a16="http://schemas.microsoft.com/office/drawing/2014/main" val="949058706"/>
                    </a:ext>
                  </a:extLst>
                </a:gridCol>
                <a:gridCol w="8256803">
                  <a:extLst>
                    <a:ext uri="{9D8B030D-6E8A-4147-A177-3AD203B41FA5}">
                      <a16:colId xmlns:a16="http://schemas.microsoft.com/office/drawing/2014/main" val="418946247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Área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Principio que integra y aplica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237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(Ciencias)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711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(Tecnología)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7828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(Ingeniería)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0757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(Matemáticas)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265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1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9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2C18A-751A-98C7-BDFE-9D81700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1ACE70-D401-A5CD-EA51-C0BACBD51495}"/>
              </a:ext>
            </a:extLst>
          </p:cNvPr>
          <p:cNvSpPr txBox="1"/>
          <p:nvPr/>
        </p:nvSpPr>
        <p:spPr>
          <a:xfrm>
            <a:off x="838104" y="2076"/>
            <a:ext cx="102188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000" b="1">
                <a:solidFill>
                  <a:srgbClr val="5026AD"/>
                </a:solidFill>
                <a:latin typeface="Trebuchet MS"/>
              </a:rPr>
              <a:t>EJEMPLO</a:t>
            </a:r>
            <a:r>
              <a:rPr lang="es-MX" sz="2000" b="1">
                <a:solidFill>
                  <a:srgbClr val="5026AD"/>
                </a:solidFill>
                <a:latin typeface="Arial Black"/>
              </a:rPr>
              <a:t>:</a:t>
            </a:r>
            <a:r>
              <a:rPr lang="es-MX" sz="2000" b="1">
                <a:solidFill>
                  <a:srgbClr val="5026AD"/>
                </a:solidFill>
                <a:latin typeface="Trebuchet MS"/>
              </a:rPr>
              <a:t> MISIÓN NACIONAL DE CIENCIA, TECNOLOGÍA E INNOVACIÓN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35C36E-8505-2CD5-B813-5D3C35DEF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34075"/>
              </p:ext>
            </p:extLst>
          </p:nvPr>
        </p:nvGraphicFramePr>
        <p:xfrm>
          <a:off x="400372" y="697423"/>
          <a:ext cx="11266097" cy="499329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99101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922652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117472">
                  <a:extLst>
                    <a:ext uri="{9D8B030D-6E8A-4147-A177-3AD203B41FA5}">
                      <a16:colId xmlns:a16="http://schemas.microsoft.com/office/drawing/2014/main" val="3266223863"/>
                    </a:ext>
                  </a:extLst>
                </a:gridCol>
                <a:gridCol w="2944678">
                  <a:extLst>
                    <a:ext uri="{9D8B030D-6E8A-4147-A177-3AD203B41FA5}">
                      <a16:colId xmlns:a16="http://schemas.microsoft.com/office/drawing/2014/main" val="2046957829"/>
                    </a:ext>
                  </a:extLst>
                </a:gridCol>
                <a:gridCol w="2782194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81074">
                <a:tc gridSpan="2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Categoría del prototipo: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Servicio/Sistema: X           Artefacto ____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Título del proyecto:</a:t>
                      </a:r>
                      <a:r>
                        <a:rPr lang="es-CO" sz="1400" b="1" i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 Sistema de recolección y reciclaje de PET en el colegio</a:t>
                      </a:r>
                      <a:endParaRPr lang="en-US" sz="1400" b="0" i="1"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212711">
                <a:tc gridSpan="5"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¿Por qué su prototipo se ajusta a la opción seleccionada? </a:t>
                      </a:r>
                      <a:endParaRPr lang="es-CO" sz="1100" b="0" noProof="0">
                        <a:effectLst/>
                        <a:latin typeface="Trebuchet MS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1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El prototipo se trata de un sistema organizado de recolección, almacenamiento, medición y reutilización de PET, que involucra procesos y estrategias para que toda la comunidad educativa participe en la gestión de residuos.</a:t>
                      </a:r>
                      <a:endParaRPr lang="es-CO" sz="1100" b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988016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Eje (Recursos Naturales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Territorios Sostenibles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Bioeconomía) </a:t>
                      </a:r>
                      <a:r>
                        <a:rPr lang="es-ES_tradnl" sz="10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Seleccionen el eje al que pertenece su proyecto STEM+</a:t>
                      </a:r>
                      <a:endParaRPr lang="es-CO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¿Cómo se relaciona con la propuesta de solución? </a:t>
                      </a: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Describan el propósito, el problema que responde o el beneficio que genera desde la perspectiva del eje.</a:t>
                      </a:r>
                      <a:r>
                        <a:rPr lang="es-ES_tradnl" sz="10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  </a:t>
                      </a:r>
                      <a:endParaRPr lang="es-CO" sz="1000" b="0" i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Acciones concretas que se implementarán en el diseño de su prototipo.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Listado de acciones específicas, decisiones de diseño, materiales, tecnologías o procesos sostenibles que se aplicarán.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_tradnl" sz="1000" b="0" kern="1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Variables de sostenibilidad e impacto.</a:t>
                      </a:r>
                      <a:r>
                        <a:rPr lang="es-ES_tradnl" sz="12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 </a:t>
                      </a: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Definan cómo medirán el impacto o el aporte a la sostenibilidad.</a:t>
                      </a:r>
                      <a:endParaRPr lang="es-CO" sz="1000" b="0" i="0" kern="1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Recursos Naturales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baseline="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Reducir la contaminación de ecosistemas y el impacto ambiental del PET en el colegio</a:t>
                      </a:r>
                      <a:endParaRPr lang="es-ES" sz="1100" i="1">
                        <a:solidFill>
                          <a:schemeClr val="bg2">
                            <a:lumMod val="50000"/>
                          </a:schemeClr>
                        </a:solidFill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s-ES" sz="11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Reutilización del PET como materia prima para elaborar bloques o ladrillos ecológicos que puedan usarse en pequeñas construcciones (ejemplo: bancas, jardineras).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Indicadores de producción y reutilización del PET.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Porcentaje de materiales renovables empleados.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  <a:tr h="104613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Bioeconomía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Con la integración de fibras vegetales </a:t>
                      </a:r>
                      <a:r>
                        <a:rPr lang="es-ES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permite crear productos sostenibles que reducen el uso de plásticos derivados del petróleo.</a:t>
                      </a:r>
                      <a:endParaRPr lang="es-ES_tradnl" sz="1100" b="0" i="1" u="none" strike="noStrike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Elaboración de paneles ligeros combinando PET reciclado con fibras vegetales para simular paredes de una caseta escolar o refugio pequeño.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Uso de recurso renovables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" sz="11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Cantidad de materiales  reincorporados en nuevos ciclos productivos.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Porcentaje de estructuras construidas con PET reciclado.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_tradnl" sz="1100" b="0" i="1" u="none" strike="noStrike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01088"/>
                  </a:ext>
                </a:extLst>
              </a:tr>
              <a:tr h="85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</a:tabLst>
                        <a:defRPr/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Territorios Sostenibles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Transformación de la problemática ambiental en una oportunidad de aprovechamiento y educación ambiental.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0" i="1" u="none" strike="noStrike" kern="1200" noProof="0">
                          <a:solidFill>
                            <a:schemeClr val="bg2">
                              <a:lumMod val="49000"/>
                            </a:schemeClr>
                          </a:solidFill>
                          <a:effectLst/>
                          <a:latin typeface="Trebuchet MS"/>
                        </a:rPr>
                        <a:t>Instalación de contenedores diferenciados para PET en puntos estratégicos del colegio y uso del material recolectado para diseñar un espacio escolar verde (ejemplo: huerta con bancas hechas con PET reciclado).</a:t>
                      </a:r>
                      <a:endParaRPr lang="es-ES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" sz="1100" b="0" i="1" u="none" strike="noStrike" kern="1200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Medir los kilos de PET recolectados semanalmente y la participación de la comunidad educativa. </a:t>
                      </a:r>
                      <a:r>
                        <a:rPr lang="es-ES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Evaluar cuántos elementos escolares (bancas, jardineras) se lograron construir.</a:t>
                      </a:r>
                      <a:endParaRPr lang="es-ES_tradnl" sz="1100" b="0" i="1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2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77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Panorámica</PresentationFormat>
  <Paragraphs>177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PAULA ANGELICA POSADA RUIZ</cp:lastModifiedBy>
  <cp:revision>2</cp:revision>
  <dcterms:created xsi:type="dcterms:W3CDTF">2025-07-01T21:41:39Z</dcterms:created>
  <dcterms:modified xsi:type="dcterms:W3CDTF">2025-08-29T15:30:36Z</dcterms:modified>
</cp:coreProperties>
</file>