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A_6635ED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2" r:id="rId4"/>
    <p:sldId id="274" r:id="rId5"/>
    <p:sldId id="275" r:id="rId6"/>
    <p:sldId id="273" r:id="rId7"/>
    <p:sldId id="283" r:id="rId8"/>
    <p:sldId id="259" r:id="rId9"/>
    <p:sldId id="270" r:id="rId10"/>
    <p:sldId id="277" r:id="rId11"/>
    <p:sldId id="276" r:id="rId12"/>
    <p:sldId id="278" r:id="rId13"/>
    <p:sldId id="282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3E64D3-396B-B889-B0B0-DE40C0EE7961}" name="LUISA FERNANDA BALLESTEROS RUIZ" initials="LR" userId="S::luisa.ballesteros.r@uniminuto.edu::0efef51f-a279-416d-bac2-eba0d225393f" providerId="AD"/>
  <p188:author id="{3D43F9D6-A1BC-CFF2-C748-282625625962}" name="PAULA ANGELICA POSADA RUIZ" initials="PP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8F5EFA"/>
    <a:srgbClr val="F9CE34"/>
    <a:srgbClr val="FBC4FF"/>
    <a:srgbClr val="F560FF"/>
    <a:srgbClr val="F5F5F5"/>
    <a:srgbClr val="F55DF7"/>
    <a:srgbClr val="4D24A4"/>
    <a:srgbClr val="F35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40D66-9081-AB1F-276A-E92F1D0D8B03}" v="39" dt="2025-08-27T17:53:17.768"/>
    <p1510:client id="{1810D7BE-B402-1E8C-D601-C597F83D25A6}" v="82" dt="2025-08-29T16:06:06.402"/>
    <p1510:client id="{1C69BCD0-0772-CEBA-77E1-5269B82331FF}" v="18" dt="2025-08-29T14:47:52.580"/>
    <p1510:client id="{2BE11319-B63B-4DB3-AA72-85EAA352EFCD}" v="44" dt="2025-08-27T17:37:13.821"/>
    <p1510:client id="{30672EA5-D9EE-ED48-51CB-953596482CFF}" v="102" dt="2025-08-29T14:24:43.388"/>
    <p1510:client id="{95F34821-C145-E699-1B53-FD5743B21DC8}" v="35" dt="2025-08-29T14:25:05.943"/>
    <p1510:client id="{E264E51E-9E48-678C-5DF8-868681E9EE2E}" v="21" dt="2025-08-29T15:24:01.241"/>
    <p1510:client id="{FBBDCD52-BACB-DE81-F639-F8D264178A17}" v="468" dt="2025-08-28T03:24:09.067"/>
    <p1510:client id="{FE0A7FB9-20FC-B499-B9D3-9B01BBAA6A63}" v="7" dt="2025-08-29T02:34:24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CATALINA MALAVER PEREZ" userId="S::gina.malaver@uniminuto.edu::99b04ec6-3d77-4061-a7bd-63e001cc7658" providerId="AD" clId="Web-{11F40D66-9081-AB1F-276A-E92F1D0D8B03}"/>
    <pc:docChg chg="modSld">
      <pc:chgData name="GINA CATALINA MALAVER PEREZ" userId="S::gina.malaver@uniminuto.edu::99b04ec6-3d77-4061-a7bd-63e001cc7658" providerId="AD" clId="Web-{11F40D66-9081-AB1F-276A-E92F1D0D8B03}" dt="2025-08-27T17:53:07.956" v="17"/>
      <pc:docMkLst>
        <pc:docMk/>
      </pc:docMkLst>
      <pc:sldChg chg="modSp">
        <pc:chgData name="GINA CATALINA MALAVER PEREZ" userId="S::gina.malaver@uniminuto.edu::99b04ec6-3d77-4061-a7bd-63e001cc7658" providerId="AD" clId="Web-{11F40D66-9081-AB1F-276A-E92F1D0D8B03}" dt="2025-08-27T17:51:00.799" v="5"/>
        <pc:sldMkLst>
          <pc:docMk/>
          <pc:sldMk cId="2442411374" sldId="270"/>
        </pc:sldMkLst>
        <pc:graphicFrameChg chg="mod modGraphic">
          <ac:chgData name="GINA CATALINA MALAVER PEREZ" userId="S::gina.malaver@uniminuto.edu::99b04ec6-3d77-4061-a7bd-63e001cc7658" providerId="AD" clId="Web-{11F40D66-9081-AB1F-276A-E92F1D0D8B03}" dt="2025-08-27T17:51:00.799" v="5"/>
          <ac:graphicFrameMkLst>
            <pc:docMk/>
            <pc:sldMk cId="2442411374" sldId="270"/>
            <ac:graphicFrameMk id="43" creationId="{9F56FBA9-833A-499A-B5A0-0629EEF2870B}"/>
          </ac:graphicFrameMkLst>
        </pc:graphicFrameChg>
      </pc:sldChg>
      <pc:sldChg chg="modSp">
        <pc:chgData name="GINA CATALINA MALAVER PEREZ" userId="S::gina.malaver@uniminuto.edu::99b04ec6-3d77-4061-a7bd-63e001cc7658" providerId="AD" clId="Web-{11F40D66-9081-AB1F-276A-E92F1D0D8B03}" dt="2025-08-27T17:53:07.956" v="17"/>
        <pc:sldMkLst>
          <pc:docMk/>
          <pc:sldMk cId="2455723767" sldId="277"/>
        </pc:sldMkLst>
        <pc:graphicFrameChg chg="mod modGraphic">
          <ac:chgData name="GINA CATALINA MALAVER PEREZ" userId="S::gina.malaver@uniminuto.edu::99b04ec6-3d77-4061-a7bd-63e001cc7658" providerId="AD" clId="Web-{11F40D66-9081-AB1F-276A-E92F1D0D8B03}" dt="2025-08-27T17:53:07.956" v="17"/>
          <ac:graphicFrameMkLst>
            <pc:docMk/>
            <pc:sldMk cId="2455723767" sldId="277"/>
            <ac:graphicFrameMk id="2" creationId="{23403541-C23A-4C2E-8683-F6CFD1E000FF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30672EA5-D9EE-ED48-51CB-953596482CFF}"/>
    <pc:docChg chg="modSld">
      <pc:chgData name="WENDY VANESA FONTALVO PEÑATE" userId="S::wendy.fontalvo.p@uniminuto.edu::f7a3c5d0-b13b-4d33-a676-a293da504660" providerId="AD" clId="Web-{30672EA5-D9EE-ED48-51CB-953596482CFF}" dt="2025-08-29T14:24:43.388" v="68" actId="20577"/>
      <pc:docMkLst>
        <pc:docMk/>
      </pc:docMkLst>
      <pc:sldChg chg="addSp delSp modSp">
        <pc:chgData name="WENDY VANESA FONTALVO PEÑATE" userId="S::wendy.fontalvo.p@uniminuto.edu::f7a3c5d0-b13b-4d33-a676-a293da504660" providerId="AD" clId="Web-{30672EA5-D9EE-ED48-51CB-953596482CFF}" dt="2025-08-29T14:17:27.808" v="6"/>
        <pc:sldMkLst>
          <pc:docMk/>
          <pc:sldMk cId="168279661" sldId="258"/>
        </pc:sldMkLst>
        <pc:spChg chg="add del">
          <ac:chgData name="WENDY VANESA FONTALVO PEÑATE" userId="S::wendy.fontalvo.p@uniminuto.edu::f7a3c5d0-b13b-4d33-a676-a293da504660" providerId="AD" clId="Web-{30672EA5-D9EE-ED48-51CB-953596482CFF}" dt="2025-08-29T14:17:21.979" v="3"/>
          <ac:spMkLst>
            <pc:docMk/>
            <pc:sldMk cId="168279661" sldId="258"/>
            <ac:spMk id="2" creationId="{0808C986-9AEB-0FD7-A77E-59A123FA3E24}"/>
          </ac:spMkLst>
        </pc:spChg>
        <pc:spChg chg="add">
          <ac:chgData name="WENDY VANESA FONTALVO PEÑATE" userId="S::wendy.fontalvo.p@uniminuto.edu::f7a3c5d0-b13b-4d33-a676-a293da504660" providerId="AD" clId="Web-{30672EA5-D9EE-ED48-51CB-953596482CFF}" dt="2025-08-29T14:17:27.808" v="6"/>
          <ac:spMkLst>
            <pc:docMk/>
            <pc:sldMk cId="168279661" sldId="258"/>
            <ac:spMk id="3" creationId="{22A4957D-B75F-501A-F475-DD19083EB63E}"/>
          </ac:spMkLst>
        </pc:spChg>
        <pc:spChg chg="del">
          <ac:chgData name="WENDY VANESA FONTALVO PEÑATE" userId="S::wendy.fontalvo.p@uniminuto.edu::f7a3c5d0-b13b-4d33-a676-a293da504660" providerId="AD" clId="Web-{30672EA5-D9EE-ED48-51CB-953596482CFF}" dt="2025-08-29T14:17:14.979" v="0"/>
          <ac:spMkLst>
            <pc:docMk/>
            <pc:sldMk cId="168279661" sldId="258"/>
            <ac:spMk id="6" creationId="{D378CA93-8553-4A2C-B9B2-B55A9C07B2DB}"/>
          </ac:spMkLst>
        </pc:spChg>
        <pc:spChg chg="add del mod">
          <ac:chgData name="WENDY VANESA FONTALVO PEÑATE" userId="S::wendy.fontalvo.p@uniminuto.edu::f7a3c5d0-b13b-4d33-a676-a293da504660" providerId="AD" clId="Web-{30672EA5-D9EE-ED48-51CB-953596482CFF}" dt="2025-08-29T14:17:26.620" v="5" actId="14100"/>
          <ac:spMkLst>
            <pc:docMk/>
            <pc:sldMk cId="168279661" sldId="258"/>
            <ac:spMk id="10" creationId="{E9F8E6DA-3D38-4EB4-8B04-5C91C3AE7FE5}"/>
          </ac:spMkLst>
        </pc:spChg>
      </pc:sldChg>
      <pc:sldChg chg="modSp">
        <pc:chgData name="WENDY VANESA FONTALVO PEÑATE" userId="S::wendy.fontalvo.p@uniminuto.edu::f7a3c5d0-b13b-4d33-a676-a293da504660" providerId="AD" clId="Web-{30672EA5-D9EE-ED48-51CB-953596482CFF}" dt="2025-08-29T14:22:23.856" v="44"/>
        <pc:sldMkLst>
          <pc:docMk/>
          <pc:sldMk cId="3598949089" sldId="259"/>
        </pc:sldMkLst>
        <pc:graphicFrameChg chg="mod modGraphic">
          <ac:chgData name="WENDY VANESA FONTALVO PEÑATE" userId="S::wendy.fontalvo.p@uniminuto.edu::f7a3c5d0-b13b-4d33-a676-a293da504660" providerId="AD" clId="Web-{30672EA5-D9EE-ED48-51CB-953596482CFF}" dt="2025-08-29T14:22:23.856" v="44"/>
          <ac:graphicFrameMkLst>
            <pc:docMk/>
            <pc:sldMk cId="3598949089" sldId="259"/>
            <ac:graphicFrameMk id="7" creationId="{35DD70D8-1C96-462D-977F-9A2E10AB82C5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30672EA5-D9EE-ED48-51CB-953596482CFF}" dt="2025-08-29T14:22:42.637" v="48"/>
        <pc:sldMkLst>
          <pc:docMk/>
          <pc:sldMk cId="2442411374" sldId="270"/>
        </pc:sldMkLst>
        <pc:graphicFrameChg chg="mod modGraphic">
          <ac:chgData name="WENDY VANESA FONTALVO PEÑATE" userId="S::wendy.fontalvo.p@uniminuto.edu::f7a3c5d0-b13b-4d33-a676-a293da504660" providerId="AD" clId="Web-{30672EA5-D9EE-ED48-51CB-953596482CFF}" dt="2025-08-29T14:22:42.637" v="48"/>
          <ac:graphicFrameMkLst>
            <pc:docMk/>
            <pc:sldMk cId="2442411374" sldId="270"/>
            <ac:graphicFrameMk id="43" creationId="{9F56FBA9-833A-499A-B5A0-0629EEF2870B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30672EA5-D9EE-ED48-51CB-953596482CFF}" dt="2025-08-29T14:21:18.325" v="41" actId="20577"/>
        <pc:sldMkLst>
          <pc:docMk/>
          <pc:sldMk cId="372235552" sldId="275"/>
        </pc:sldMkLst>
        <pc:spChg chg="mod">
          <ac:chgData name="WENDY VANESA FONTALVO PEÑATE" userId="S::wendy.fontalvo.p@uniminuto.edu::f7a3c5d0-b13b-4d33-a676-a293da504660" providerId="AD" clId="Web-{30672EA5-D9EE-ED48-51CB-953596482CFF}" dt="2025-08-29T14:21:18.325" v="41" actId="20577"/>
          <ac:spMkLst>
            <pc:docMk/>
            <pc:sldMk cId="372235552" sldId="275"/>
            <ac:spMk id="9" creationId="{15F52D8A-D4D3-4781-BEB6-6A2F830277E7}"/>
          </ac:spMkLst>
        </pc:spChg>
      </pc:sldChg>
      <pc:sldChg chg="modSp">
        <pc:chgData name="WENDY VANESA FONTALVO PEÑATE" userId="S::wendy.fontalvo.p@uniminuto.edu::f7a3c5d0-b13b-4d33-a676-a293da504660" providerId="AD" clId="Web-{30672EA5-D9EE-ED48-51CB-953596482CFF}" dt="2025-08-29T14:24:43.388" v="68" actId="20577"/>
        <pc:sldMkLst>
          <pc:docMk/>
          <pc:sldMk cId="3055910517" sldId="280"/>
        </pc:sldMkLst>
        <pc:spChg chg="mod">
          <ac:chgData name="WENDY VANESA FONTALVO PEÑATE" userId="S::wendy.fontalvo.p@uniminuto.edu::f7a3c5d0-b13b-4d33-a676-a293da504660" providerId="AD" clId="Web-{30672EA5-D9EE-ED48-51CB-953596482CFF}" dt="2025-08-29T14:24:43.388" v="68" actId="20577"/>
          <ac:spMkLst>
            <pc:docMk/>
            <pc:sldMk cId="3055910517" sldId="280"/>
            <ac:spMk id="5" creationId="{F2E6B788-D466-4281-A0D7-13A085AED482}"/>
          </ac:spMkLst>
        </pc:spChg>
      </pc:sldChg>
      <pc:sldChg chg="modSp modCm">
        <pc:chgData name="WENDY VANESA FONTALVO PEÑATE" userId="S::wendy.fontalvo.p@uniminuto.edu::f7a3c5d0-b13b-4d33-a676-a293da504660" providerId="AD" clId="Web-{30672EA5-D9EE-ED48-51CB-953596482CFF}" dt="2025-08-29T14:24:20.607" v="53" actId="20577"/>
        <pc:sldMkLst>
          <pc:docMk/>
          <pc:sldMk cId="107175641" sldId="282"/>
        </pc:sldMkLst>
        <pc:spChg chg="mod">
          <ac:chgData name="WENDY VANESA FONTALVO PEÑATE" userId="S::wendy.fontalvo.p@uniminuto.edu::f7a3c5d0-b13b-4d33-a676-a293da504660" providerId="AD" clId="Web-{30672EA5-D9EE-ED48-51CB-953596482CFF}" dt="2025-08-29T14:24:20.607" v="53" actId="20577"/>
          <ac:spMkLst>
            <pc:docMk/>
            <pc:sldMk cId="107175641" sldId="282"/>
            <ac:spMk id="5" creationId="{D6FB44BC-2353-1BA0-208F-F76AB47949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30672EA5-D9EE-ED48-51CB-953596482CFF}" dt="2025-08-29T14:24:08.028" v="51" actId="20577"/>
              <pc2:cmMkLst xmlns:pc2="http://schemas.microsoft.com/office/powerpoint/2019/9/main/command">
                <pc:docMk/>
                <pc:sldMk cId="107175641" sldId="282"/>
                <pc2:cmMk id="{B8D2190A-9ECE-4357-8FAB-94AFCE465A15}"/>
              </pc2:cmMkLst>
            </pc226:cmChg>
          </p:ext>
        </pc:extLst>
      </pc:sldChg>
    </pc:docChg>
  </pc:docChgLst>
  <pc:docChgLst>
    <pc:chgData name="IVONE GINETTE CARVAJAL CASTAÑO" userId="S::ivone.carvajal@uniminuto.edu::6f0b0386-3d0d-4c09-920c-550840778887" providerId="AD" clId="Web-{1C69BCD0-0772-CEBA-77E1-5269B82331FF}"/>
    <pc:docChg chg="modSld">
      <pc:chgData name="IVONE GINETTE CARVAJAL CASTAÑO" userId="S::ivone.carvajal@uniminuto.edu::6f0b0386-3d0d-4c09-920c-550840778887" providerId="AD" clId="Web-{1C69BCD0-0772-CEBA-77E1-5269B82331FF}" dt="2025-08-29T14:47:51.580" v="5"/>
      <pc:docMkLst>
        <pc:docMk/>
      </pc:docMkLst>
      <pc:sldChg chg="modSp">
        <pc:chgData name="IVONE GINETTE CARVAJAL CASTAÑO" userId="S::ivone.carvajal@uniminuto.edu::6f0b0386-3d0d-4c09-920c-550840778887" providerId="AD" clId="Web-{1C69BCD0-0772-CEBA-77E1-5269B82331FF}" dt="2025-08-29T14:47:51.580" v="5"/>
        <pc:sldMkLst>
          <pc:docMk/>
          <pc:sldMk cId="164400183" sldId="276"/>
        </pc:sldMkLst>
        <pc:graphicFrameChg chg="mod modGraphic">
          <ac:chgData name="IVONE GINETTE CARVAJAL CASTAÑO" userId="S::ivone.carvajal@uniminuto.edu::6f0b0386-3d0d-4c09-920c-550840778887" providerId="AD" clId="Web-{1C69BCD0-0772-CEBA-77E1-5269B82331FF}" dt="2025-08-29T14:47:51.580" v="5"/>
          <ac:graphicFrameMkLst>
            <pc:docMk/>
            <pc:sldMk cId="164400183" sldId="276"/>
            <ac:graphicFrameMk id="5" creationId="{9965AD37-BE78-472E-9E84-EBE5FBC6CF5D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796722A1-6DE4-84BD-D6D1-7F450F1B4DF7}"/>
    <pc:docChg chg="addSld modSld">
      <pc:chgData name="WENDY VANESA FONTALVO PEÑATE" userId="S::wendy.fontalvo.p@uniminuto.edu::f7a3c5d0-b13b-4d33-a676-a293da504660" providerId="AD" clId="Web-{796722A1-6DE4-84BD-D6D1-7F450F1B4DF7}" dt="2025-08-27T13:43:20.647" v="68" actId="1076"/>
      <pc:docMkLst>
        <pc:docMk/>
      </pc:docMkLst>
      <pc:sldChg chg="addSp delSp modSp">
        <pc:chgData name="WENDY VANESA FONTALVO PEÑATE" userId="S::wendy.fontalvo.p@uniminuto.edu::f7a3c5d0-b13b-4d33-a676-a293da504660" providerId="AD" clId="Web-{796722A1-6DE4-84BD-D6D1-7F450F1B4DF7}" dt="2025-08-27T13:35:35.252" v="30" actId="1076"/>
        <pc:sldMkLst>
          <pc:docMk/>
          <pc:sldMk cId="3454822049" sldId="272"/>
        </pc:sldMkLst>
        <pc:spChg chg="add mod">
          <ac:chgData name="WENDY VANESA FONTALVO PEÑATE" userId="S::wendy.fontalvo.p@uniminuto.edu::f7a3c5d0-b13b-4d33-a676-a293da504660" providerId="AD" clId="Web-{796722A1-6DE4-84BD-D6D1-7F450F1B4DF7}" dt="2025-08-27T13:32:54.854" v="9" actId="20577"/>
          <ac:spMkLst>
            <pc:docMk/>
            <pc:sldMk cId="3454822049" sldId="272"/>
            <ac:spMk id="3" creationId="{D782CC5E-4E07-C4CB-5D22-8187B2CF4F1D}"/>
          </ac:spMkLst>
        </pc:spChg>
        <pc:spChg chg="add mod">
          <ac:chgData name="WENDY VANESA FONTALVO PEÑATE" userId="S::wendy.fontalvo.p@uniminuto.edu::f7a3c5d0-b13b-4d33-a676-a293da504660" providerId="AD" clId="Web-{796722A1-6DE4-84BD-D6D1-7F450F1B4DF7}" dt="2025-08-27T13:35:35.252" v="30" actId="1076"/>
          <ac:spMkLst>
            <pc:docMk/>
            <pc:sldMk cId="3454822049" sldId="272"/>
            <ac:spMk id="4" creationId="{92E022F3-EED9-4915-A970-0C1117258BA2}"/>
          </ac:spMkLst>
        </pc:spChg>
      </pc:sldChg>
      <pc:sldChg chg="addSp delSp modSp">
        <pc:chgData name="WENDY VANESA FONTALVO PEÑATE" userId="S::wendy.fontalvo.p@uniminuto.edu::f7a3c5d0-b13b-4d33-a676-a293da504660" providerId="AD" clId="Web-{796722A1-6DE4-84BD-D6D1-7F450F1B4DF7}" dt="2025-08-27T13:35:28.814" v="29" actId="1076"/>
        <pc:sldMkLst>
          <pc:docMk/>
          <pc:sldMk cId="3880184299" sldId="273"/>
        </pc:sldMkLst>
        <pc:spChg chg="add">
          <ac:chgData name="WENDY VANESA FONTALVO PEÑATE" userId="S::wendy.fontalvo.p@uniminuto.edu::f7a3c5d0-b13b-4d33-a676-a293da504660" providerId="AD" clId="Web-{796722A1-6DE4-84BD-D6D1-7F450F1B4DF7}" dt="2025-08-27T13:35:22.736" v="27"/>
          <ac:spMkLst>
            <pc:docMk/>
            <pc:sldMk cId="3880184299" sldId="273"/>
            <ac:spMk id="3" creationId="{EE51B41C-5BAE-1052-6CAA-301976B526A1}"/>
          </ac:spMkLst>
        </pc:spChg>
        <pc:spChg chg="add mod">
          <ac:chgData name="WENDY VANESA FONTALVO PEÑATE" userId="S::wendy.fontalvo.p@uniminuto.edu::f7a3c5d0-b13b-4d33-a676-a293da504660" providerId="AD" clId="Web-{796722A1-6DE4-84BD-D6D1-7F450F1B4DF7}" dt="2025-08-27T13:35:28.814" v="29" actId="1076"/>
          <ac:spMkLst>
            <pc:docMk/>
            <pc:sldMk cId="3880184299" sldId="273"/>
            <ac:spMk id="5" creationId="{586DBA68-2916-8F6E-2C6D-AB4F53A64EF1}"/>
          </ac:spMkLst>
        </pc:spChg>
        <pc:spChg chg="mod">
          <ac:chgData name="WENDY VANESA FONTALVO PEÑATE" userId="S::wendy.fontalvo.p@uniminuto.edu::f7a3c5d0-b13b-4d33-a676-a293da504660" providerId="AD" clId="Web-{796722A1-6DE4-84BD-D6D1-7F450F1B4DF7}" dt="2025-08-27T13:34:56.094" v="25" actId="1076"/>
          <ac:spMkLst>
            <pc:docMk/>
            <pc:sldMk cId="3880184299" sldId="273"/>
            <ac:spMk id="6" creationId="{B3B9715E-D247-440D-BFAE-CB2C99DE15AF}"/>
          </ac:spMkLst>
        </pc:spChg>
      </pc:sldChg>
      <pc:sldChg chg="addSp delSp modSp">
        <pc:chgData name="WENDY VANESA FONTALVO PEÑATE" userId="S::wendy.fontalvo.p@uniminuto.edu::f7a3c5d0-b13b-4d33-a676-a293da504660" providerId="AD" clId="Web-{796722A1-6DE4-84BD-D6D1-7F450F1B4DF7}" dt="2025-08-27T13:43:20.647" v="68" actId="1076"/>
        <pc:sldMkLst>
          <pc:docMk/>
          <pc:sldMk cId="223528799" sldId="278"/>
        </pc:sldMkLst>
        <pc:spChg chg="add mod">
          <ac:chgData name="WENDY VANESA FONTALVO PEÑATE" userId="S::wendy.fontalvo.p@uniminuto.edu::f7a3c5d0-b13b-4d33-a676-a293da504660" providerId="AD" clId="Web-{796722A1-6DE4-84BD-D6D1-7F450F1B4DF7}" dt="2025-08-27T13:41:32.272" v="47" actId="20577"/>
          <ac:spMkLst>
            <pc:docMk/>
            <pc:sldMk cId="223528799" sldId="278"/>
            <ac:spMk id="2" creationId="{6981C354-EAF1-AF5E-E281-AD7E45EA7D72}"/>
          </ac:spMkLst>
        </pc:spChg>
        <pc:spChg chg="add mod">
          <ac:chgData name="WENDY VANESA FONTALVO PEÑATE" userId="S::wendy.fontalvo.p@uniminuto.edu::f7a3c5d0-b13b-4d33-a676-a293da504660" providerId="AD" clId="Web-{796722A1-6DE4-84BD-D6D1-7F450F1B4DF7}" dt="2025-08-27T13:43:17.255" v="67" actId="1076"/>
          <ac:spMkLst>
            <pc:docMk/>
            <pc:sldMk cId="223528799" sldId="278"/>
            <ac:spMk id="10" creationId="{FCFE5632-83F8-F78D-4E6C-627F52E3C608}"/>
          </ac:spMkLst>
        </pc:spChg>
        <pc:spChg chg="add mod">
          <ac:chgData name="WENDY VANESA FONTALVO PEÑATE" userId="S::wendy.fontalvo.p@uniminuto.edu::f7a3c5d0-b13b-4d33-a676-a293da504660" providerId="AD" clId="Web-{796722A1-6DE4-84BD-D6D1-7F450F1B4DF7}" dt="2025-08-27T13:43:20.647" v="68" actId="1076"/>
          <ac:spMkLst>
            <pc:docMk/>
            <pc:sldMk cId="223528799" sldId="278"/>
            <ac:spMk id="14" creationId="{9D724558-1179-1969-A1D8-10F2E5A2A616}"/>
          </ac:spMkLst>
        </pc:spChg>
        <pc:graphicFrameChg chg="add mod modGraphic">
          <ac:chgData name="WENDY VANESA FONTALVO PEÑATE" userId="S::wendy.fontalvo.p@uniminuto.edu::f7a3c5d0-b13b-4d33-a676-a293da504660" providerId="AD" clId="Web-{796722A1-6DE4-84BD-D6D1-7F450F1B4DF7}" dt="2025-08-27T13:43:13.629" v="66"/>
          <ac:graphicFrameMkLst>
            <pc:docMk/>
            <pc:sldMk cId="223528799" sldId="278"/>
            <ac:graphicFrameMk id="8" creationId="{8F2B2C40-85FD-0F07-9559-AEA7350EF0E2}"/>
          </ac:graphicFrameMkLst>
        </pc:graphicFrameChg>
      </pc:sldChg>
      <pc:sldChg chg="add replId">
        <pc:chgData name="WENDY VANESA FONTALVO PEÑATE" userId="S::wendy.fontalvo.p@uniminuto.edu::f7a3c5d0-b13b-4d33-a676-a293da504660" providerId="AD" clId="Web-{796722A1-6DE4-84BD-D6D1-7F450F1B4DF7}" dt="2025-08-27T13:39:45.053" v="31"/>
        <pc:sldMkLst>
          <pc:docMk/>
          <pc:sldMk cId="107175641" sldId="282"/>
        </pc:sldMkLst>
      </pc:sldChg>
    </pc:docChg>
  </pc:docChgLst>
  <pc:docChgLst>
    <pc:chgData name="ANGIE KATERINE BORDA RODRIGUEZ" userId="S::angie.borda@uniminuto.edu::982bb59e-8e0b-4610-af28-be7434494033" providerId="AD" clId="Web-{84776469-66CB-E07E-0AAA-109DD6629E12}"/>
    <pc:docChg chg="modSld">
      <pc:chgData name="ANGIE KATERINE BORDA RODRIGUEZ" userId="S::angie.borda@uniminuto.edu::982bb59e-8e0b-4610-af28-be7434494033" providerId="AD" clId="Web-{84776469-66CB-E07E-0AAA-109DD6629E12}" dt="2025-08-21T19:53:01.984" v="2" actId="20577"/>
      <pc:docMkLst>
        <pc:docMk/>
      </pc:docMkLst>
      <pc:sldChg chg="modSp">
        <pc:chgData name="ANGIE KATERINE BORDA RODRIGUEZ" userId="S::angie.borda@uniminuto.edu::982bb59e-8e0b-4610-af28-be7434494033" providerId="AD" clId="Web-{84776469-66CB-E07E-0AAA-109DD6629E12}" dt="2025-08-21T19:53:01.984" v="2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84776469-66CB-E07E-0AAA-109DD6629E12}" dt="2025-08-21T19:53:01.984" v="2" actId="20577"/>
          <ac:spMkLst>
            <pc:docMk/>
            <pc:sldMk cId="602413028" sldId="257"/>
            <ac:spMk id="5" creationId="{33CB4799-4212-0078-D580-73F1A43C32DB}"/>
          </ac:spMkLst>
        </pc:spChg>
      </pc:sldChg>
    </pc:docChg>
  </pc:docChgLst>
  <pc:docChgLst>
    <pc:chgData name="ANGIE KATERINE BORDA RODRIGUEZ" userId="S::angie.borda@uniminuto.edu::982bb59e-8e0b-4610-af28-be7434494033" providerId="AD" clId="Web-{E264E51E-9E48-678C-5DF8-868681E9EE2E}"/>
    <pc:docChg chg="modSld">
      <pc:chgData name="ANGIE KATERINE BORDA RODRIGUEZ" userId="S::angie.borda@uniminuto.edu::982bb59e-8e0b-4610-af28-be7434494033" providerId="AD" clId="Web-{E264E51E-9E48-678C-5DF8-868681E9EE2E}" dt="2025-08-29T15:23:58.569" v="7" actId="20577"/>
      <pc:docMkLst>
        <pc:docMk/>
      </pc:docMkLst>
      <pc:sldChg chg="modSp">
        <pc:chgData name="ANGIE KATERINE BORDA RODRIGUEZ" userId="S::angie.borda@uniminuto.edu::982bb59e-8e0b-4610-af28-be7434494033" providerId="AD" clId="Web-{E264E51E-9E48-678C-5DF8-868681E9EE2E}" dt="2025-08-29T15:23:58.569" v="7" actId="20577"/>
        <pc:sldMkLst>
          <pc:docMk/>
          <pc:sldMk cId="3055910517" sldId="280"/>
        </pc:sldMkLst>
        <pc:spChg chg="mod">
          <ac:chgData name="ANGIE KATERINE BORDA RODRIGUEZ" userId="S::angie.borda@uniminuto.edu::982bb59e-8e0b-4610-af28-be7434494033" providerId="AD" clId="Web-{E264E51E-9E48-678C-5DF8-868681E9EE2E}" dt="2025-08-29T15:23:58.569" v="7" actId="20577"/>
          <ac:spMkLst>
            <pc:docMk/>
            <pc:sldMk cId="3055910517" sldId="280"/>
            <ac:spMk id="5" creationId="{F2E6B788-D466-4281-A0D7-13A085AED482}"/>
          </ac:spMkLst>
        </pc:spChg>
      </pc:sldChg>
      <pc:sldChg chg="modSp modCm">
        <pc:chgData name="ANGIE KATERINE BORDA RODRIGUEZ" userId="S::angie.borda@uniminuto.edu::982bb59e-8e0b-4610-af28-be7434494033" providerId="AD" clId="Web-{E264E51E-9E48-678C-5DF8-868681E9EE2E}" dt="2025-08-29T15:21:17.908" v="5" actId="20577"/>
        <pc:sldMkLst>
          <pc:docMk/>
          <pc:sldMk cId="1261985410" sldId="281"/>
        </pc:sldMkLst>
        <pc:spChg chg="mod">
          <ac:chgData name="ANGIE KATERINE BORDA RODRIGUEZ" userId="S::angie.borda@uniminuto.edu::982bb59e-8e0b-4610-af28-be7434494033" providerId="AD" clId="Web-{E264E51E-9E48-678C-5DF8-868681E9EE2E}" dt="2025-08-29T15:21:17.908" v="5" actId="20577"/>
          <ac:spMkLst>
            <pc:docMk/>
            <pc:sldMk cId="1261985410" sldId="281"/>
            <ac:spMk id="5" creationId="{1E2B68B3-CF6A-4E42-944B-C340A86640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GIE KATERINE BORDA RODRIGUEZ" userId="S::angie.borda@uniminuto.edu::982bb59e-8e0b-4610-af28-be7434494033" providerId="AD" clId="Web-{E264E51E-9E48-678C-5DF8-868681E9EE2E}" dt="2025-08-29T15:21:05.283" v="2" actId="20577"/>
              <pc2:cmMkLst xmlns:pc2="http://schemas.microsoft.com/office/powerpoint/2019/9/main/command">
                <pc:docMk/>
                <pc:sldMk cId="1261985410" sldId="281"/>
                <pc2:cmMk id="{EC4C163C-9D64-4083-9131-4302C3A9DBB6}"/>
              </pc2:cmMkLst>
            </pc226:cmChg>
          </p:ext>
        </pc:extLst>
      </pc:sldChg>
    </pc:docChg>
  </pc:docChgLst>
  <pc:docChgLst>
    <pc:chgData name="LINA PAOLA SUAREZ FORERO" userId="S::lina.suarez.f@uniminuto.edu::bc550894-0aa7-4a5d-903c-9027ae179d81" providerId="AD" clId="Web-{95F34821-C145-E699-1B53-FD5743B21DC8}"/>
    <pc:docChg chg="modSld">
      <pc:chgData name="LINA PAOLA SUAREZ FORERO" userId="S::lina.suarez.f@uniminuto.edu::bc550894-0aa7-4a5d-903c-9027ae179d81" providerId="AD" clId="Web-{95F34821-C145-E699-1B53-FD5743B21DC8}" dt="2025-08-29T14:25:04.787" v="11" actId="20577"/>
      <pc:docMkLst>
        <pc:docMk/>
      </pc:docMkLst>
      <pc:sldChg chg="modSp">
        <pc:chgData name="LINA PAOLA SUAREZ FORERO" userId="S::lina.suarez.f@uniminuto.edu::bc550894-0aa7-4a5d-903c-9027ae179d81" providerId="AD" clId="Web-{95F34821-C145-E699-1B53-FD5743B21DC8}" dt="2025-08-29T14:25:04.787" v="11" actId="20577"/>
        <pc:sldMkLst>
          <pc:docMk/>
          <pc:sldMk cId="3598949089" sldId="259"/>
        </pc:sldMkLst>
        <pc:spChg chg="mod">
          <ac:chgData name="LINA PAOLA SUAREZ FORERO" userId="S::lina.suarez.f@uniminuto.edu::bc550894-0aa7-4a5d-903c-9027ae179d81" providerId="AD" clId="Web-{95F34821-C145-E699-1B53-FD5743B21DC8}" dt="2025-08-29T14:25:04.787" v="11" actId="20577"/>
          <ac:spMkLst>
            <pc:docMk/>
            <pc:sldMk cId="3598949089" sldId="259"/>
            <ac:spMk id="2" creationId="{1CFD0EDA-151C-4B5F-843E-94A874A5229A}"/>
          </ac:spMkLst>
        </pc:spChg>
        <pc:spChg chg="mod">
          <ac:chgData name="LINA PAOLA SUAREZ FORERO" userId="S::lina.suarez.f@uniminuto.edu::bc550894-0aa7-4a5d-903c-9027ae179d81" providerId="AD" clId="Web-{95F34821-C145-E699-1B53-FD5743B21DC8}" dt="2025-08-29T14:24:34.427" v="6" actId="1076"/>
          <ac:spMkLst>
            <pc:docMk/>
            <pc:sldMk cId="3598949089" sldId="259"/>
            <ac:spMk id="8" creationId="{55811335-C68A-4895-9E12-DAF87C75B38C}"/>
          </ac:spMkLst>
        </pc:spChg>
        <pc:graphicFrameChg chg="mod modGraphic">
          <ac:chgData name="LINA PAOLA SUAREZ FORERO" userId="S::lina.suarez.f@uniminuto.edu::bc550894-0aa7-4a5d-903c-9027ae179d81" providerId="AD" clId="Web-{95F34821-C145-E699-1B53-FD5743B21DC8}" dt="2025-08-29T14:24:59.021" v="10"/>
          <ac:graphicFrameMkLst>
            <pc:docMk/>
            <pc:sldMk cId="3598949089" sldId="259"/>
            <ac:graphicFrameMk id="7" creationId="{35DD70D8-1C96-462D-977F-9A2E10AB82C5}"/>
          </ac:graphicFrameMkLst>
        </pc:graphicFrameChg>
      </pc:sldChg>
    </pc:docChg>
  </pc:docChgLst>
  <pc:docChgLst>
    <pc:chgData name="LUISA FERNANDA BALLESTEROS RUIZ" userId="S::luisa.ballesteros.r@uniminuto.edu::0efef51f-a279-416d-bac2-eba0d225393f" providerId="AD" clId="Web-{FBBDCD52-BACB-DE81-F639-F8D264178A17}"/>
    <pc:docChg chg="mod modSld">
      <pc:chgData name="LUISA FERNANDA BALLESTEROS RUIZ" userId="S::luisa.ballesteros.r@uniminuto.edu::0efef51f-a279-416d-bac2-eba0d225393f" providerId="AD" clId="Web-{FBBDCD52-BACB-DE81-F639-F8D264178A17}" dt="2025-08-28T03:24:09.067" v="336" actId="20577"/>
      <pc:docMkLst>
        <pc:docMk/>
      </pc:docMkLst>
      <pc:sldChg chg="modSp">
        <pc:chgData name="LUISA FERNANDA BALLESTEROS RUIZ" userId="S::luisa.ballesteros.r@uniminuto.edu::0efef51f-a279-416d-bac2-eba0d225393f" providerId="AD" clId="Web-{FBBDCD52-BACB-DE81-F639-F8D264178A17}" dt="2025-08-28T03:05:21.344" v="1" actId="14100"/>
        <pc:sldMkLst>
          <pc:docMk/>
          <pc:sldMk cId="168279661" sldId="258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05:10.078" v="0" actId="1076"/>
          <ac:spMkLst>
            <pc:docMk/>
            <pc:sldMk cId="168279661" sldId="258"/>
            <ac:spMk id="6" creationId="{D378CA93-8553-4A2C-B9B2-B55A9C07B2DB}"/>
          </ac:spMkLst>
        </pc:spChg>
        <pc:spChg chg="mod">
          <ac:chgData name="LUISA FERNANDA BALLESTEROS RUIZ" userId="S::luisa.ballesteros.r@uniminuto.edu::0efef51f-a279-416d-bac2-eba0d225393f" providerId="AD" clId="Web-{FBBDCD52-BACB-DE81-F639-F8D264178A17}" dt="2025-08-28T03:05:21.344" v="1" actId="14100"/>
          <ac:spMkLst>
            <pc:docMk/>
            <pc:sldMk cId="168279661" sldId="258"/>
            <ac:spMk id="10" creationId="{E9F8E6DA-3D38-4EB4-8B04-5C91C3AE7FE5}"/>
          </ac:spMkLst>
        </pc:sp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12:43.671" v="199"/>
        <pc:sldMkLst>
          <pc:docMk/>
          <pc:sldMk cId="3598949089" sldId="259"/>
        </pc:sldMkLst>
        <pc:graphicFrameChg chg="mod modGraphic">
          <ac:chgData name="LUISA FERNANDA BALLESTEROS RUIZ" userId="S::luisa.ballesteros.r@uniminuto.edu::0efef51f-a279-416d-bac2-eba0d225393f" providerId="AD" clId="Web-{FBBDCD52-BACB-DE81-F639-F8D264178A17}" dt="2025-08-28T03:12:43.671" v="199"/>
          <ac:graphicFrameMkLst>
            <pc:docMk/>
            <pc:sldMk cId="3598949089" sldId="259"/>
            <ac:graphicFrameMk id="7" creationId="{35DD70D8-1C96-462D-977F-9A2E10AB82C5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13:58.517" v="253"/>
        <pc:sldMkLst>
          <pc:docMk/>
          <pc:sldMk cId="2442411374" sldId="270"/>
        </pc:sldMkLst>
        <pc:graphicFrameChg chg="mod modGraphic">
          <ac:chgData name="LUISA FERNANDA BALLESTEROS RUIZ" userId="S::luisa.ballesteros.r@uniminuto.edu::0efef51f-a279-416d-bac2-eba0d225393f" providerId="AD" clId="Web-{FBBDCD52-BACB-DE81-F639-F8D264178A17}" dt="2025-08-28T03:13:58.517" v="253"/>
          <ac:graphicFrameMkLst>
            <pc:docMk/>
            <pc:sldMk cId="2442411374" sldId="270"/>
            <ac:graphicFrameMk id="43" creationId="{9F56FBA9-833A-499A-B5A0-0629EEF2870B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08:42.444" v="86" actId="1076"/>
        <pc:sldMkLst>
          <pc:docMk/>
          <pc:sldMk cId="3880184299" sldId="273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08:42.444" v="86" actId="1076"/>
          <ac:spMkLst>
            <pc:docMk/>
            <pc:sldMk cId="3880184299" sldId="273"/>
            <ac:spMk id="6" creationId="{B3B9715E-D247-440D-BFAE-CB2C99DE15AF}"/>
          </ac:spMkLst>
        </pc:sp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08:29.397" v="84" actId="1076"/>
        <pc:sldMkLst>
          <pc:docMk/>
          <pc:sldMk cId="372235552" sldId="275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08:20.944" v="82" actId="1076"/>
          <ac:spMkLst>
            <pc:docMk/>
            <pc:sldMk cId="372235552" sldId="275"/>
            <ac:spMk id="9" creationId="{15F52D8A-D4D3-4781-BEB6-6A2F830277E7}"/>
          </ac:spMkLst>
        </pc:spChg>
        <pc:graphicFrameChg chg="mod ord modGraphic">
          <ac:chgData name="LUISA FERNANDA BALLESTEROS RUIZ" userId="S::luisa.ballesteros.r@uniminuto.edu::0efef51f-a279-416d-bac2-eba0d225393f" providerId="AD" clId="Web-{FBBDCD52-BACB-DE81-F639-F8D264178A17}" dt="2025-08-28T03:08:29.397" v="84" actId="1076"/>
          <ac:graphicFrameMkLst>
            <pc:docMk/>
            <pc:sldMk cId="372235552" sldId="275"/>
            <ac:graphicFrameMk id="10" creationId="{8293EA1C-0DF6-4CCD-BC56-A9E01C837050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1:13.592" v="296"/>
        <pc:sldMkLst>
          <pc:docMk/>
          <pc:sldMk cId="164400183" sldId="276"/>
        </pc:sldMkLst>
        <pc:graphicFrameChg chg="mod modGraphic">
          <ac:chgData name="LUISA FERNANDA BALLESTEROS RUIZ" userId="S::luisa.ballesteros.r@uniminuto.edu::0efef51f-a279-416d-bac2-eba0d225393f" providerId="AD" clId="Web-{FBBDCD52-BACB-DE81-F639-F8D264178A17}" dt="2025-08-28T03:21:13.592" v="296"/>
          <ac:graphicFrameMkLst>
            <pc:docMk/>
            <pc:sldMk cId="164400183" sldId="276"/>
            <ac:graphicFrameMk id="5" creationId="{9965AD37-BE78-472E-9E84-EBE5FBC6CF5D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0:15.044" v="282" actId="14100"/>
        <pc:sldMkLst>
          <pc:docMk/>
          <pc:sldMk cId="2455723767" sldId="277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20:15.044" v="282" actId="14100"/>
          <ac:spMkLst>
            <pc:docMk/>
            <pc:sldMk cId="2455723767" sldId="277"/>
            <ac:spMk id="4" creationId="{8FF61324-C9E1-4E6C-AC51-6D3BDB8C9BF1}"/>
          </ac:spMkLst>
        </pc:spChg>
        <pc:graphicFrameChg chg="mod modGraphic">
          <ac:chgData name="LUISA FERNANDA BALLESTEROS RUIZ" userId="S::luisa.ballesteros.r@uniminuto.edu::0efef51f-a279-416d-bac2-eba0d225393f" providerId="AD" clId="Web-{FBBDCD52-BACB-DE81-F639-F8D264178A17}" dt="2025-08-28T03:20:10.200" v="281" actId="1076"/>
          <ac:graphicFrameMkLst>
            <pc:docMk/>
            <pc:sldMk cId="2455723767" sldId="277"/>
            <ac:graphicFrameMk id="2" creationId="{23403541-C23A-4C2E-8683-F6CFD1E000FF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3:30.800" v="306" actId="20577"/>
        <pc:sldMkLst>
          <pc:docMk/>
          <pc:sldMk cId="483281192" sldId="279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23:19.456" v="303" actId="1076"/>
          <ac:spMkLst>
            <pc:docMk/>
            <pc:sldMk cId="483281192" sldId="279"/>
            <ac:spMk id="4" creationId="{890A73DD-BEAA-4B29-9105-F0FC6C9CFE70}"/>
          </ac:spMkLst>
        </pc:spChg>
        <pc:spChg chg="mod">
          <ac:chgData name="LUISA FERNANDA BALLESTEROS RUIZ" userId="S::luisa.ballesteros.r@uniminuto.edu::0efef51f-a279-416d-bac2-eba0d225393f" providerId="AD" clId="Web-{FBBDCD52-BACB-DE81-F639-F8D264178A17}" dt="2025-08-28T03:23:30.800" v="306" actId="20577"/>
          <ac:spMkLst>
            <pc:docMk/>
            <pc:sldMk cId="483281192" sldId="279"/>
            <ac:spMk id="5" creationId="{E602BE5D-25FB-4044-B853-243CDD71F74B}"/>
          </ac:spMkLst>
        </pc:sp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3:47.722" v="312" actId="20577"/>
        <pc:sldMkLst>
          <pc:docMk/>
          <pc:sldMk cId="3055910517" sldId="280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23:47.722" v="312" actId="20577"/>
          <ac:spMkLst>
            <pc:docMk/>
            <pc:sldMk cId="3055910517" sldId="280"/>
            <ac:spMk id="5" creationId="{F2E6B788-D466-4281-A0D7-13A085AED482}"/>
          </ac:spMkLst>
        </pc:sp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4:09.067" v="336" actId="20577"/>
        <pc:sldMkLst>
          <pc:docMk/>
          <pc:sldMk cId="1261985410" sldId="281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24:09.067" v="336" actId="20577"/>
          <ac:spMkLst>
            <pc:docMk/>
            <pc:sldMk cId="1261985410" sldId="281"/>
            <ac:spMk id="5" creationId="{1E2B68B3-CF6A-4E42-944B-C340A86640A1}"/>
          </ac:spMkLst>
        </pc:spChg>
      </pc:sldChg>
      <pc:sldChg chg="modSp">
        <pc:chgData name="LUISA FERNANDA BALLESTEROS RUIZ" userId="S::luisa.ballesteros.r@uniminuto.edu::0efef51f-a279-416d-bac2-eba0d225393f" providerId="AD" clId="Web-{FBBDCD52-BACB-DE81-F639-F8D264178A17}" dt="2025-08-28T03:23:11.581" v="301" actId="20577"/>
        <pc:sldMkLst>
          <pc:docMk/>
          <pc:sldMk cId="107175641" sldId="282"/>
        </pc:sldMkLst>
        <pc:spChg chg="mod">
          <ac:chgData name="LUISA FERNANDA BALLESTEROS RUIZ" userId="S::luisa.ballesteros.r@uniminuto.edu::0efef51f-a279-416d-bac2-eba0d225393f" providerId="AD" clId="Web-{FBBDCD52-BACB-DE81-F639-F8D264178A17}" dt="2025-08-28T03:23:11.581" v="301" actId="20577"/>
          <ac:spMkLst>
            <pc:docMk/>
            <pc:sldMk cId="107175641" sldId="282"/>
            <ac:spMk id="5" creationId="{D6FB44BC-2353-1BA0-208F-F76AB47949B9}"/>
          </ac:spMkLst>
        </pc:spChg>
      </pc:sldChg>
    </pc:docChg>
  </pc:docChgLst>
  <pc:docChgLst>
    <pc:chgData name="GINA CATALINA MALAVER PEREZ" userId="99b04ec6-3d77-4061-a7bd-63e001cc7658" providerId="ADAL" clId="{0DE07C7A-D152-428D-9AA3-CC8ABCA8715D}"/>
    <pc:docChg chg="undo custSel modSld sldOrd">
      <pc:chgData name="GINA CATALINA MALAVER PEREZ" userId="99b04ec6-3d77-4061-a7bd-63e001cc7658" providerId="ADAL" clId="{0DE07C7A-D152-428D-9AA3-CC8ABCA8715D}" dt="2025-08-27T17:37:13.821" v="45"/>
      <pc:docMkLst>
        <pc:docMk/>
      </pc:docMkLst>
      <pc:sldChg chg="ord">
        <pc:chgData name="GINA CATALINA MALAVER PEREZ" userId="99b04ec6-3d77-4061-a7bd-63e001cc7658" providerId="ADAL" clId="{0DE07C7A-D152-428D-9AA3-CC8ABCA8715D}" dt="2025-08-27T17:37:13.821" v="45"/>
        <pc:sldMkLst>
          <pc:docMk/>
          <pc:sldMk cId="602413028" sldId="257"/>
        </pc:sldMkLst>
      </pc:sldChg>
      <pc:sldChg chg="ord">
        <pc:chgData name="GINA CATALINA MALAVER PEREZ" userId="99b04ec6-3d77-4061-a7bd-63e001cc7658" providerId="ADAL" clId="{0DE07C7A-D152-428D-9AA3-CC8ABCA8715D}" dt="2025-08-27T17:37:05.498" v="43"/>
        <pc:sldMkLst>
          <pc:docMk/>
          <pc:sldMk cId="168279661" sldId="258"/>
        </pc:sldMkLst>
      </pc:sldChg>
      <pc:sldChg chg="addSp delSp modSp mod">
        <pc:chgData name="GINA CATALINA MALAVER PEREZ" userId="99b04ec6-3d77-4061-a7bd-63e001cc7658" providerId="ADAL" clId="{0DE07C7A-D152-428D-9AA3-CC8ABCA8715D}" dt="2025-08-27T17:34:22.005" v="41" actId="114"/>
        <pc:sldMkLst>
          <pc:docMk/>
          <pc:sldMk cId="3598949089" sldId="259"/>
        </pc:sldMkLst>
        <pc:spChg chg="add mod">
          <ac:chgData name="GINA CATALINA MALAVER PEREZ" userId="99b04ec6-3d77-4061-a7bd-63e001cc7658" providerId="ADAL" clId="{0DE07C7A-D152-428D-9AA3-CC8ABCA8715D}" dt="2025-08-27T17:34:22.005" v="41" actId="114"/>
          <ac:spMkLst>
            <pc:docMk/>
            <pc:sldMk cId="3598949089" sldId="259"/>
            <ac:spMk id="2" creationId="{1CFD0EDA-151C-4B5F-843E-94A874A5229A}"/>
          </ac:spMkLst>
        </pc:spChg>
        <pc:graphicFrameChg chg="add del mod modGraphic">
          <ac:chgData name="GINA CATALINA MALAVER PEREZ" userId="99b04ec6-3d77-4061-a7bd-63e001cc7658" providerId="ADAL" clId="{0DE07C7A-D152-428D-9AA3-CC8ABCA8715D}" dt="2025-08-27T17:34:13.683" v="40" actId="20577"/>
          <ac:graphicFrameMkLst>
            <pc:docMk/>
            <pc:sldMk cId="3598949089" sldId="259"/>
            <ac:graphicFrameMk id="7" creationId="{35DD70D8-1C96-462D-977F-9A2E10AB82C5}"/>
          </ac:graphicFrameMkLst>
        </pc:graphicFrameChg>
      </pc:sldChg>
    </pc:docChg>
  </pc:docChgLst>
  <pc:docChgLst>
    <pc:chgData name="PAULA ANGELICA POSADA RUIZ" userId="S::paula.posada@uniminuto.edu::c1bc0e1e-d004-4b21-9d74-8a35d69a1bab" providerId="AD" clId="Web-{FE0A7FB9-20FC-B499-B9D3-9B01BBAA6A63}"/>
    <pc:docChg chg="modSld">
      <pc:chgData name="PAULA ANGELICA POSADA RUIZ" userId="S::paula.posada@uniminuto.edu::c1bc0e1e-d004-4b21-9d74-8a35d69a1bab" providerId="AD" clId="Web-{FE0A7FB9-20FC-B499-B9D3-9B01BBAA6A63}" dt="2025-08-29T02:33:30.629" v="4" actId="20577"/>
      <pc:docMkLst>
        <pc:docMk/>
      </pc:docMkLst>
      <pc:sldChg chg="modSp modCm">
        <pc:chgData name="PAULA ANGELICA POSADA RUIZ" userId="S::paula.posada@uniminuto.edu::c1bc0e1e-d004-4b21-9d74-8a35d69a1bab" providerId="AD" clId="Web-{FE0A7FB9-20FC-B499-B9D3-9B01BBAA6A63}" dt="2025-08-29T02:33:30.629" v="4" actId="20577"/>
        <pc:sldMkLst>
          <pc:docMk/>
          <pc:sldMk cId="107175641" sldId="282"/>
        </pc:sldMkLst>
        <pc:spChg chg="mod">
          <ac:chgData name="PAULA ANGELICA POSADA RUIZ" userId="S::paula.posada@uniminuto.edu::c1bc0e1e-d004-4b21-9d74-8a35d69a1bab" providerId="AD" clId="Web-{FE0A7FB9-20FC-B499-B9D3-9B01BBAA6A63}" dt="2025-08-29T02:33:30.629" v="4" actId="20577"/>
          <ac:spMkLst>
            <pc:docMk/>
            <pc:sldMk cId="107175641" sldId="282"/>
            <ac:spMk id="5" creationId="{D6FB44BC-2353-1BA0-208F-F76AB47949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FE0A7FB9-20FC-B499-B9D3-9B01BBAA6A63}" dt="2025-08-29T02:33:01.264" v="3" actId="20577"/>
              <pc2:cmMkLst xmlns:pc2="http://schemas.microsoft.com/office/powerpoint/2019/9/main/command">
                <pc:docMk/>
                <pc:sldMk cId="107175641" sldId="282"/>
                <pc2:cmMk id="{B8D2190A-9ECE-4357-8FAB-94AFCE465A15}"/>
              </pc2:cmMkLst>
            </pc226:cmChg>
          </p:ext>
        </pc:extLst>
      </pc:sldChg>
    </pc:docChg>
  </pc:docChgLst>
  <pc:docChgLst>
    <pc:chgData name="WENDY VANESA FONTALVO PEÑATE" userId="S::wendy.fontalvo.p@uniminuto.edu::f7a3c5d0-b13b-4d33-a676-a293da504660" providerId="AD" clId="Web-{1810D7BE-B402-1E8C-D601-C597F83D25A6}"/>
    <pc:docChg chg="addSld modSld">
      <pc:chgData name="WENDY VANESA FONTALVO PEÑATE" userId="S::wendy.fontalvo.p@uniminuto.edu::f7a3c5d0-b13b-4d33-a676-a293da504660" providerId="AD" clId="Web-{1810D7BE-B402-1E8C-D601-C597F83D25A6}" dt="2025-08-29T16:06:06.402" v="45" actId="1076"/>
      <pc:docMkLst>
        <pc:docMk/>
      </pc:docMkLst>
      <pc:sldChg chg="addSp delSp modSp">
        <pc:chgData name="WENDY VANESA FONTALVO PEÑATE" userId="S::wendy.fontalvo.p@uniminuto.edu::f7a3c5d0-b13b-4d33-a676-a293da504660" providerId="AD" clId="Web-{1810D7BE-B402-1E8C-D601-C597F83D25A6}" dt="2025-08-29T16:06:06.402" v="45" actId="1076"/>
        <pc:sldMkLst>
          <pc:docMk/>
          <pc:sldMk cId="3880184299" sldId="273"/>
        </pc:sldMkLst>
        <pc:spChg chg="add mod">
          <ac:chgData name="WENDY VANESA FONTALVO PEÑATE" userId="S::wendy.fontalvo.p@uniminuto.edu::f7a3c5d0-b13b-4d33-a676-a293da504660" providerId="AD" clId="Web-{1810D7BE-B402-1E8C-D601-C597F83D25A6}" dt="2025-08-29T16:05:58.855" v="44" actId="20577"/>
          <ac:spMkLst>
            <pc:docMk/>
            <pc:sldMk cId="3880184299" sldId="273"/>
            <ac:spMk id="2" creationId="{586DBA68-2916-8F6E-2C6D-AB4F53A64EF1}"/>
          </ac:spMkLst>
        </pc:spChg>
        <pc:spChg chg="del">
          <ac:chgData name="WENDY VANESA FONTALVO PEÑATE" userId="S::wendy.fontalvo.p@uniminuto.edu::f7a3c5d0-b13b-4d33-a676-a293da504660" providerId="AD" clId="Web-{1810D7BE-B402-1E8C-D601-C597F83D25A6}" dt="2025-08-29T16:05:49.840" v="37"/>
          <ac:spMkLst>
            <pc:docMk/>
            <pc:sldMk cId="3880184299" sldId="273"/>
            <ac:spMk id="3" creationId="{EE51B41C-5BAE-1052-6CAA-301976B526A1}"/>
          </ac:spMkLst>
        </pc:spChg>
        <pc:spChg chg="del">
          <ac:chgData name="WENDY VANESA FONTALVO PEÑATE" userId="S::wendy.fontalvo.p@uniminuto.edu::f7a3c5d0-b13b-4d33-a676-a293da504660" providerId="AD" clId="Web-{1810D7BE-B402-1E8C-D601-C597F83D25A6}" dt="2025-08-29T16:05:48.777" v="36"/>
          <ac:spMkLst>
            <pc:docMk/>
            <pc:sldMk cId="3880184299" sldId="273"/>
            <ac:spMk id="5" creationId="{586DBA68-2916-8F6E-2C6D-AB4F53A64EF1}"/>
          </ac:spMkLst>
        </pc:spChg>
        <pc:spChg chg="mod">
          <ac:chgData name="WENDY VANESA FONTALVO PEÑATE" userId="S::wendy.fontalvo.p@uniminuto.edu::f7a3c5d0-b13b-4d33-a676-a293da504660" providerId="AD" clId="Web-{1810D7BE-B402-1E8C-D601-C597F83D25A6}" dt="2025-08-29T16:06:06.402" v="45" actId="1076"/>
          <ac:spMkLst>
            <pc:docMk/>
            <pc:sldMk cId="3880184299" sldId="273"/>
            <ac:spMk id="6" creationId="{B3B9715E-D247-440D-BFAE-CB2C99DE15AF}"/>
          </ac:spMkLst>
        </pc:spChg>
      </pc:sldChg>
      <pc:sldChg chg="add replId">
        <pc:chgData name="WENDY VANESA FONTALVO PEÑATE" userId="S::wendy.fontalvo.p@uniminuto.edu::f7a3c5d0-b13b-4d33-a676-a293da504660" providerId="AD" clId="Web-{1810D7BE-B402-1E8C-D601-C597F83D25A6}" dt="2025-08-29T16:05:13.980" v="0"/>
        <pc:sldMkLst>
          <pc:docMk/>
          <pc:sldMk cId="2372469014" sldId="283"/>
        </pc:sldMkLst>
      </pc:sldChg>
    </pc:docChg>
  </pc:docChgLst>
</pc:chgInfo>
</file>

<file path=ppt/comments/modernComment_11A_6635E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D2190A-9ECE-4357-8FAB-94AFCE465A15}" authorId="{133E64D3-396B-B889-B0B0-DE40C0EE7961}" created="2025-08-28T03:23:07.2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175641" sldId="282"/>
      <ac:spMk id="5" creationId="{D6FB44BC-2353-1BA0-208F-F76AB47949B9}"/>
      <ac:txMk cp="621" len="132">
        <ac:context len="755" hash="828461604"/>
      </ac:txMk>
    </ac:txMkLst>
    <p188:pos x="4645068" y="3642986"/>
    <p188:txBody>
      <a:bodyPr/>
      <a:lstStyle/>
      <a:p>
        <a:r>
          <a:rPr lang="es-ES"/>
          <a:t>Revisar esquema. En bitácora AJunior, hay un recuadro en la parte inferior derecha, la idea es mantener los estilos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1A_6635ED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b="1">
                <a:solidFill>
                  <a:schemeClr val="bg1"/>
                </a:solidFill>
                <a:latin typeface="Trebuchet MS"/>
              </a:rPr>
              <a:t>B</a:t>
            </a:r>
            <a:r>
              <a:rPr lang="es-CO" sz="5400" b="1" err="1">
                <a:solidFill>
                  <a:schemeClr val="bg1"/>
                </a:solidFill>
                <a:latin typeface="Trebuchet MS"/>
              </a:rPr>
              <a:t>itácora</a:t>
            </a:r>
            <a:endParaRPr lang="es-CO" sz="5400" b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675263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 panose="020B0603020202020204" pitchFamily="34" charset="0"/>
              </a:rPr>
              <a:t>Categoría B Junior</a:t>
            </a:r>
            <a:r>
              <a:rPr lang="en-US" sz="3600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Desafío 2</a:t>
            </a:r>
            <a:endParaRPr lang="es-CO" sz="3600" b="0" i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403541-C23A-4C2E-8683-F6CFD1E00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61020"/>
              </p:ext>
            </p:extLst>
          </p:nvPr>
        </p:nvGraphicFramePr>
        <p:xfrm>
          <a:off x="5373924" y="275517"/>
          <a:ext cx="6583071" cy="51103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73244">
                  <a:extLst>
                    <a:ext uri="{9D8B030D-6E8A-4147-A177-3AD203B41FA5}">
                      <a16:colId xmlns:a16="http://schemas.microsoft.com/office/drawing/2014/main" val="3417334922"/>
                    </a:ext>
                  </a:extLst>
                </a:gridCol>
                <a:gridCol w="441233">
                  <a:extLst>
                    <a:ext uri="{9D8B030D-6E8A-4147-A177-3AD203B41FA5}">
                      <a16:colId xmlns:a16="http://schemas.microsoft.com/office/drawing/2014/main" val="1349138375"/>
                    </a:ext>
                  </a:extLst>
                </a:gridCol>
                <a:gridCol w="434228">
                  <a:extLst>
                    <a:ext uri="{9D8B030D-6E8A-4147-A177-3AD203B41FA5}">
                      <a16:colId xmlns:a16="http://schemas.microsoft.com/office/drawing/2014/main" val="288651411"/>
                    </a:ext>
                  </a:extLst>
                </a:gridCol>
                <a:gridCol w="449503">
                  <a:extLst>
                    <a:ext uri="{9D8B030D-6E8A-4147-A177-3AD203B41FA5}">
                      <a16:colId xmlns:a16="http://schemas.microsoft.com/office/drawing/2014/main" val="3206501034"/>
                    </a:ext>
                  </a:extLst>
                </a:gridCol>
                <a:gridCol w="480056">
                  <a:extLst>
                    <a:ext uri="{9D8B030D-6E8A-4147-A177-3AD203B41FA5}">
                      <a16:colId xmlns:a16="http://schemas.microsoft.com/office/drawing/2014/main" val="1458934925"/>
                    </a:ext>
                  </a:extLst>
                </a:gridCol>
                <a:gridCol w="510609">
                  <a:extLst>
                    <a:ext uri="{9D8B030D-6E8A-4147-A177-3AD203B41FA5}">
                      <a16:colId xmlns:a16="http://schemas.microsoft.com/office/drawing/2014/main" val="3891576871"/>
                    </a:ext>
                  </a:extLst>
                </a:gridCol>
                <a:gridCol w="1594198">
                  <a:extLst>
                    <a:ext uri="{9D8B030D-6E8A-4147-A177-3AD203B41FA5}">
                      <a16:colId xmlns:a16="http://schemas.microsoft.com/office/drawing/2014/main" val="754548049"/>
                    </a:ext>
                  </a:extLst>
                </a:gridCol>
              </a:tblGrid>
              <a:tr h="304098"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Criterio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Puntos </a:t>
                      </a:r>
                      <a:r>
                        <a:rPr lang="en-US" sz="12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por</a:t>
                      </a: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r>
                        <a:rPr lang="en-US" sz="12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criterio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806893"/>
                  </a:ext>
                </a:extLst>
              </a:tr>
              <a:tr h="1147981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La forma, dimensiones y </a:t>
                      </a:r>
                      <a:endParaRPr lang="es-ES" sz="1100">
                        <a:latin typeface="Trebuchet MS"/>
                      </a:endParaRP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estructura del prototipo son viables de construir con los </a:t>
                      </a: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materiales y recursos </a:t>
                      </a: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disponibles, manteniendo </a:t>
                      </a: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coherencia con el diseño.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97470"/>
                  </a:ext>
                </a:extLst>
              </a:tr>
              <a:tr h="665763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El prototipo cumple con la función prevista y mantiene  coherencia técnica en su </a:t>
                      </a:r>
                    </a:p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funcionamiento y estructura.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33808"/>
                  </a:ext>
                </a:extLst>
              </a:tr>
              <a:tr h="893031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Integra </a:t>
                      </a:r>
                      <a:r>
                        <a:rPr lang="en-US" sz="1100">
                          <a:latin typeface="Trebuchet MS"/>
                        </a:rPr>
                        <a:t>de </a:t>
                      </a:r>
                      <a:r>
                        <a:rPr lang="es-CO" sz="1100">
                          <a:latin typeface="Trebuchet MS"/>
                        </a:rPr>
                        <a:t>manera articulada las áreas STEM+ en el diseño, garantizando un </a:t>
                      </a:r>
                      <a:endParaRPr lang="es-ES" sz="1100">
                        <a:latin typeface="Trebuchet MS"/>
                      </a:endParaRP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prototipo coherente, funcional</a:t>
                      </a:r>
                    </a:p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e innovador.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2937"/>
                  </a:ext>
                </a:extLst>
              </a:tr>
              <a:tr h="90687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 err="1">
                          <a:latin typeface="Trebuchet MS"/>
                        </a:rPr>
                        <a:t>Fomenta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el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uso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responsable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</a:p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>
                          <a:latin typeface="Trebuchet MS"/>
                        </a:rPr>
                        <a:t>de la </a:t>
                      </a:r>
                      <a:r>
                        <a:rPr lang="en-US" sz="1100" err="1">
                          <a:latin typeface="Trebuchet MS"/>
                        </a:rPr>
                        <a:t>biodiversidad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mediante</a:t>
                      </a:r>
                      <a:r>
                        <a:rPr lang="en-US" sz="1100">
                          <a:latin typeface="Trebuchet MS"/>
                        </a:rPr>
                        <a:t> la</a:t>
                      </a:r>
                    </a:p>
                    <a:p>
                      <a:pPr algn="just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>
                          <a:latin typeface="Trebuchet MS"/>
                        </a:rPr>
                        <a:t>conservación</a:t>
                      </a:r>
                      <a:r>
                        <a:rPr lang="en-US" sz="1100">
                          <a:latin typeface="Trebuchet MS"/>
                        </a:rPr>
                        <a:t> de </a:t>
                      </a:r>
                      <a:r>
                        <a:rPr lang="en-US" sz="1100" err="1">
                          <a:latin typeface="Trebuchet MS"/>
                        </a:rPr>
                        <a:t>ecosistemas</a:t>
                      </a:r>
                      <a:r>
                        <a:rPr lang="en-US" sz="1100">
                          <a:latin typeface="Trebuchet MS"/>
                        </a:rPr>
                        <a:t>, </a:t>
                      </a:r>
                      <a:r>
                        <a:rPr lang="es-CO" sz="1100">
                          <a:latin typeface="Trebuchet MS"/>
                        </a:rPr>
                        <a:t>tecnologías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limpias</a:t>
                      </a:r>
                      <a:r>
                        <a:rPr lang="en-US" sz="1100">
                          <a:latin typeface="Trebuchet MS"/>
                        </a:rPr>
                        <a:t> y </a:t>
                      </a:r>
                      <a:r>
                        <a:rPr lang="en-US" sz="1100" err="1">
                          <a:latin typeface="Trebuchet MS"/>
                        </a:rPr>
                        <a:t>gestión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comunitaria</a:t>
                      </a:r>
                      <a:r>
                        <a:rPr lang="en-US" sz="1100">
                          <a:latin typeface="Trebuchet MS"/>
                        </a:rPr>
                        <a:t> </a:t>
                      </a:r>
                      <a:r>
                        <a:rPr lang="en-US" sz="1100" err="1">
                          <a:latin typeface="Trebuchet MS"/>
                        </a:rPr>
                        <a:t>sostenible</a:t>
                      </a:r>
                      <a:r>
                        <a:rPr lang="en-US" sz="1100">
                          <a:latin typeface="Trebuchet MS"/>
                        </a:rPr>
                        <a:t>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5944"/>
                  </a:ext>
                </a:extLst>
              </a:tr>
              <a:tr h="786318">
                <a:tc>
                  <a:txBody>
                    <a:bodyPr/>
                    <a:lstStyle/>
                    <a:p>
                      <a:pPr lvl="0" algn="just">
                        <a:lnSpc>
                          <a:spcPts val="1200"/>
                        </a:lnSpc>
                        <a:buNone/>
                      </a:pPr>
                      <a:r>
                        <a:rPr lang="es-CO" sz="1100" b="0" i="0" u="none" strike="noStrike" noProof="0">
                          <a:latin typeface="Trebuchet MS"/>
                        </a:rPr>
                        <a:t>El prototipo toma en cuenta problemas o necesidades reales de la comunidad y muestra cómo puede ayudar a resolverlos.</a:t>
                      </a:r>
                      <a:endParaRPr lang="es-ES"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54517"/>
                  </a:ext>
                </a:extLst>
              </a:tr>
              <a:tr h="304099">
                <a:tc gridSpan="6"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TOTAL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24269"/>
                  </a:ext>
                </a:extLst>
              </a:tr>
            </a:tbl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id="{E495E2B0-2428-456E-8AF4-C01B432CC74B}"/>
              </a:ext>
            </a:extLst>
          </p:cNvPr>
          <p:cNvSpPr txBox="1"/>
          <p:nvPr/>
        </p:nvSpPr>
        <p:spPr>
          <a:xfrm>
            <a:off x="706804" y="155847"/>
            <a:ext cx="40928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4D24A4"/>
                </a:solidFill>
                <a:latin typeface="Trebuchet MS"/>
              </a:rPr>
              <a:t>CHECKLIST</a:t>
            </a:r>
            <a:r>
              <a:rPr lang="es-MX" sz="3200" b="1">
                <a:solidFill>
                  <a:srgbClr val="FFC000"/>
                </a:solidFill>
                <a:latin typeface="Trebuchet MS"/>
              </a:rPr>
              <a:t> </a:t>
            </a:r>
          </a:p>
        </p:txBody>
      </p:sp>
      <p:sp>
        <p:nvSpPr>
          <p:cNvPr id="4" name="Rectángulo: esquinas redondeadas 1">
            <a:extLst>
              <a:ext uri="{FF2B5EF4-FFF2-40B4-BE49-F238E27FC236}">
                <a16:creationId xmlns:a16="http://schemas.microsoft.com/office/drawing/2014/main" id="{8FF61324-C9E1-4E6C-AC51-6D3BDB8C9BF1}"/>
              </a:ext>
            </a:extLst>
          </p:cNvPr>
          <p:cNvSpPr/>
          <p:nvPr/>
        </p:nvSpPr>
        <p:spPr>
          <a:xfrm>
            <a:off x="522982" y="737577"/>
            <a:ext cx="4677558" cy="1908252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600">
                <a:solidFill>
                  <a:schemeClr val="tx1"/>
                </a:solidFill>
                <a:latin typeface="Trebuchet MS"/>
                <a:cs typeface="Arial"/>
              </a:rPr>
              <a:t>Para cada criterio,</a:t>
            </a:r>
            <a:r>
              <a:rPr lang="es-ES" sz="1600" b="1">
                <a:solidFill>
                  <a:schemeClr val="tx1"/>
                </a:solidFill>
                <a:latin typeface="Trebuchet MS"/>
                <a:cs typeface="Arial"/>
              </a:rPr>
              <a:t> marque con una "X" </a:t>
            </a:r>
            <a:r>
              <a:rPr lang="es-ES" sz="1600">
                <a:solidFill>
                  <a:schemeClr val="tx1"/>
                </a:solidFill>
                <a:latin typeface="Trebuchet MS"/>
                <a:cs typeface="Arial"/>
              </a:rPr>
              <a:t>el nivel que mejor representa el cumplimiento observado </a:t>
            </a:r>
            <a:r>
              <a:rPr lang="es-ES" sz="1600" b="1">
                <a:solidFill>
                  <a:schemeClr val="tx1"/>
                </a:solidFill>
                <a:latin typeface="Trebuchet MS"/>
                <a:cs typeface="Arial"/>
              </a:rPr>
              <a:t>(de 1 a 5).</a:t>
            </a:r>
            <a:r>
              <a:rPr lang="es-ES" sz="1600">
                <a:solidFill>
                  <a:schemeClr val="tx1"/>
                </a:solidFill>
                <a:latin typeface="Trebuchet MS"/>
                <a:cs typeface="Arial"/>
              </a:rPr>
              <a:t> Luego, escriba ese valor en la columna </a:t>
            </a:r>
            <a:r>
              <a:rPr lang="es-ES" sz="1600" b="1">
                <a:solidFill>
                  <a:schemeClr val="tx1"/>
                </a:solidFill>
                <a:latin typeface="Trebuchet MS"/>
                <a:cs typeface="Arial"/>
              </a:rPr>
              <a:t>"Puntos por criterio"</a:t>
            </a:r>
            <a:r>
              <a:rPr lang="es-ES" sz="1600">
                <a:solidFill>
                  <a:schemeClr val="tx1"/>
                </a:solidFill>
                <a:latin typeface="Trebuchet MS"/>
                <a:cs typeface="Arial"/>
              </a:rPr>
              <a:t>. Al final, sume los puntos obtenidos en cada fila y escriba el resultado en la casilla</a:t>
            </a:r>
            <a:r>
              <a:rPr lang="es-ES" sz="1600" b="1">
                <a:solidFill>
                  <a:schemeClr val="tx1"/>
                </a:solidFill>
                <a:latin typeface="Trebuchet MS"/>
                <a:cs typeface="Arial"/>
              </a:rPr>
              <a:t> TOTAL.</a:t>
            </a:r>
            <a:endParaRPr lang="es-CO" sz="1600" b="1">
              <a:solidFill>
                <a:schemeClr val="tx1"/>
              </a:solidFill>
              <a:latin typeface="Trebuchet MS"/>
              <a:cs typeface="Arial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DDADEDDA-C44E-4B4D-BE08-8E366479F70D}"/>
              </a:ext>
            </a:extLst>
          </p:cNvPr>
          <p:cNvSpPr/>
          <p:nvPr/>
        </p:nvSpPr>
        <p:spPr>
          <a:xfrm>
            <a:off x="864249" y="2834751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E265E442-E594-41F6-98AC-C764BF98B4AC}"/>
              </a:ext>
            </a:extLst>
          </p:cNvPr>
          <p:cNvSpPr/>
          <p:nvPr/>
        </p:nvSpPr>
        <p:spPr>
          <a:xfrm>
            <a:off x="864253" y="342900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CD92650E-CA98-4241-BECE-B625DC973B4A}"/>
              </a:ext>
            </a:extLst>
          </p:cNvPr>
          <p:cNvSpPr/>
          <p:nvPr/>
        </p:nvSpPr>
        <p:spPr>
          <a:xfrm>
            <a:off x="864252" y="40027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1A5E3B84-AE42-4015-83A4-EB84DB6665EB}"/>
              </a:ext>
            </a:extLst>
          </p:cNvPr>
          <p:cNvSpPr/>
          <p:nvPr/>
        </p:nvSpPr>
        <p:spPr>
          <a:xfrm>
            <a:off x="864252" y="4576510"/>
            <a:ext cx="45426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C4FFBD29-FE36-4926-9D0B-1F24793E3591}"/>
              </a:ext>
            </a:extLst>
          </p:cNvPr>
          <p:cNvSpPr/>
          <p:nvPr/>
        </p:nvSpPr>
        <p:spPr>
          <a:xfrm>
            <a:off x="864249" y="515026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F6A94F41-3961-4920-9EBD-E68FB3D7B05B}"/>
              </a:ext>
            </a:extLst>
          </p:cNvPr>
          <p:cNvSpPr txBox="1"/>
          <p:nvPr/>
        </p:nvSpPr>
        <p:spPr>
          <a:xfrm>
            <a:off x="1395167" y="2855238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en desacuerdo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43D421D1-92CB-4D53-AC31-3F5D0AB541E8}"/>
              </a:ext>
            </a:extLst>
          </p:cNvPr>
          <p:cNvSpPr txBox="1"/>
          <p:nvPr/>
        </p:nvSpPr>
        <p:spPr>
          <a:xfrm>
            <a:off x="1395167" y="3448765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En desacuerdo</a:t>
            </a:r>
          </a:p>
        </p:txBody>
      </p:sp>
      <p:sp>
        <p:nvSpPr>
          <p:cNvPr id="12" name="CuadroTexto 12">
            <a:extLst>
              <a:ext uri="{FF2B5EF4-FFF2-40B4-BE49-F238E27FC236}">
                <a16:creationId xmlns:a16="http://schemas.microsoft.com/office/drawing/2014/main" id="{19290456-D266-4EDB-9508-AD86CAA79D6C}"/>
              </a:ext>
            </a:extLst>
          </p:cNvPr>
          <p:cNvSpPr txBox="1"/>
          <p:nvPr/>
        </p:nvSpPr>
        <p:spPr>
          <a:xfrm>
            <a:off x="1395167" y="4076122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Trebuchet MS"/>
                <a:cs typeface="Arial"/>
              </a:rPr>
              <a:t>Ni de acuerdo ni en desacuerdo</a:t>
            </a:r>
            <a:endParaRPr lang="es-CO">
              <a:latin typeface="Trebuchet MS"/>
              <a:cs typeface="Arial"/>
            </a:endParaRPr>
          </a:p>
        </p:txBody>
      </p:sp>
      <p:sp>
        <p:nvSpPr>
          <p:cNvPr id="13" name="CuadroTexto 13">
            <a:extLst>
              <a:ext uri="{FF2B5EF4-FFF2-40B4-BE49-F238E27FC236}">
                <a16:creationId xmlns:a16="http://schemas.microsoft.com/office/drawing/2014/main" id="{9551DD88-8E39-45B0-946B-B4E79BBF03F6}"/>
              </a:ext>
            </a:extLst>
          </p:cNvPr>
          <p:cNvSpPr txBox="1"/>
          <p:nvPr/>
        </p:nvSpPr>
        <p:spPr>
          <a:xfrm>
            <a:off x="1395167" y="4596997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De acuerdo</a:t>
            </a: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6EF3F945-4E0E-468F-AF89-F107CED7F8D2}"/>
              </a:ext>
            </a:extLst>
          </p:cNvPr>
          <p:cNvSpPr txBox="1"/>
          <p:nvPr/>
        </p:nvSpPr>
        <p:spPr>
          <a:xfrm>
            <a:off x="1395167" y="5191240"/>
            <a:ext cx="3799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latin typeface="Trebuchet MS"/>
                <a:cs typeface="Arial"/>
              </a:rPr>
              <a:t>Totalmente de acuerdo</a:t>
            </a:r>
          </a:p>
        </p:txBody>
      </p:sp>
    </p:spTree>
    <p:extLst>
      <p:ext uri="{BB962C8B-B14F-4D97-AF65-F5344CB8AC3E}">
        <p14:creationId xmlns:p14="http://schemas.microsoft.com/office/powerpoint/2010/main" val="245572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08574034-59E5-4FE5-B757-289785AFFD0C}"/>
              </a:ext>
            </a:extLst>
          </p:cNvPr>
          <p:cNvSpPr txBox="1"/>
          <p:nvPr/>
        </p:nvSpPr>
        <p:spPr>
          <a:xfrm>
            <a:off x="508842" y="325530"/>
            <a:ext cx="106242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800" b="1">
                <a:solidFill>
                  <a:srgbClr val="4D24A4"/>
                </a:solidFill>
                <a:latin typeface="Trebuchet MS"/>
              </a:rPr>
              <a:t>EVALUACIÓN DEL RESULTADO DEL CHECKLIST </a:t>
            </a: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9965AD37-BE78-472E-9E84-EBE5FBC6C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99198"/>
              </p:ext>
            </p:extLst>
          </p:nvPr>
        </p:nvGraphicFramePr>
        <p:xfrm>
          <a:off x="1131217" y="1021236"/>
          <a:ext cx="10199802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351">
                  <a:extLst>
                    <a:ext uri="{9D8B030D-6E8A-4147-A177-3AD203B41FA5}">
                      <a16:colId xmlns:a16="http://schemas.microsoft.com/office/drawing/2014/main" val="2829856599"/>
                    </a:ext>
                  </a:extLst>
                </a:gridCol>
                <a:gridCol w="3318742">
                  <a:extLst>
                    <a:ext uri="{9D8B030D-6E8A-4147-A177-3AD203B41FA5}">
                      <a16:colId xmlns:a16="http://schemas.microsoft.com/office/drawing/2014/main" val="3650109594"/>
                    </a:ext>
                  </a:extLst>
                </a:gridCol>
                <a:gridCol w="4201709">
                  <a:extLst>
                    <a:ext uri="{9D8B030D-6E8A-4147-A177-3AD203B41FA5}">
                      <a16:colId xmlns:a16="http://schemas.microsoft.com/office/drawing/2014/main" val="38526949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Puntaje total (sobre 25)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Nivel de viabilidad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Interpretación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54701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21 – 25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Alta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es coherente, funcional, técnicamente sólido y alineado con los principios de sostenibilidad. Está listo para construirse o mejorarse mínimamente.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5555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16 – 20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Viabilidad media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cumple parcialmente con los criterios. Puede construirse, pero requiere ajustes o mejoras en aspectos técnicos, de diseño o de sostenibilidad.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0409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11 – 15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Baja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presenta debilidades importantes en diseño, función o sostenibilidad. Requiere revisión profunda antes de su implementación.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52537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5 – 10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No viable actualmente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no cumple con los criterios mínimos. Se recomienda replantear su diseño y enfoque desde las áreas STEM+ y los principios de sostenibilidad.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0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6981C354-EAF1-AF5E-E281-AD7E45EA7D72}"/>
              </a:ext>
            </a:extLst>
          </p:cNvPr>
          <p:cNvSpPr txBox="1"/>
          <p:nvPr/>
        </p:nvSpPr>
        <p:spPr>
          <a:xfrm>
            <a:off x="2649835" y="273089"/>
            <a:ext cx="7281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>
                <a:solidFill>
                  <a:srgbClr val="5026AD"/>
                </a:solidFill>
                <a:latin typeface="Arial Black"/>
              </a:rPr>
              <a:t>AFIRMA, APOYA, CUESTIONA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F2B2C40-85FD-0F07-9559-AEA7350EF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01790"/>
              </p:ext>
            </p:extLst>
          </p:nvPr>
        </p:nvGraphicFramePr>
        <p:xfrm>
          <a:off x="495300" y="1185862"/>
          <a:ext cx="11201400" cy="23015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14774433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4461861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910585787"/>
                    </a:ext>
                  </a:extLst>
                </a:gridCol>
              </a:tblGrid>
              <a:tr h="41055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s-MX" sz="2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Afirmo que…</a:t>
                      </a:r>
                      <a:endParaRPr lang="es-MX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s-MX" sz="2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Porque…(Apoyo)</a:t>
                      </a:r>
                      <a:endParaRPr lang="es-MX">
                        <a:effectLst/>
                        <a:latin typeface="Arial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s-MX" sz="2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 pregunto…(Cuestiono)</a:t>
                      </a:r>
                      <a:endParaRPr lang="es-MX">
                        <a:effectLst/>
                        <a:latin typeface="Arial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90301"/>
                  </a:ext>
                </a:extLst>
              </a:tr>
              <a:tr h="189104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94021"/>
                  </a:ext>
                </a:extLst>
              </a:tr>
            </a:tbl>
          </a:graphicData>
        </a:graphic>
      </p:graphicFrame>
      <p:sp>
        <p:nvSpPr>
          <p:cNvPr id="10" name="Rectángulo: esquinas redondeadas 3">
            <a:extLst>
              <a:ext uri="{FF2B5EF4-FFF2-40B4-BE49-F238E27FC236}">
                <a16:creationId xmlns:a16="http://schemas.microsoft.com/office/drawing/2014/main" id="{FCFE5632-83F8-F78D-4E6C-627F52E3C608}"/>
              </a:ext>
            </a:extLst>
          </p:cNvPr>
          <p:cNvSpPr/>
          <p:nvPr/>
        </p:nvSpPr>
        <p:spPr>
          <a:xfrm>
            <a:off x="500302" y="4020858"/>
            <a:ext cx="11208677" cy="1701598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4" name="CuadroTexto 9">
            <a:extLst>
              <a:ext uri="{FF2B5EF4-FFF2-40B4-BE49-F238E27FC236}">
                <a16:creationId xmlns:a16="http://schemas.microsoft.com/office/drawing/2014/main" id="{9D724558-1179-1969-A1D8-10F2E5A2A616}"/>
              </a:ext>
            </a:extLst>
          </p:cNvPr>
          <p:cNvSpPr txBox="1"/>
          <p:nvPr/>
        </p:nvSpPr>
        <p:spPr>
          <a:xfrm>
            <a:off x="4309348" y="4741716"/>
            <a:ext cx="295631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100">
                <a:solidFill>
                  <a:srgbClr val="C5B4EE"/>
                </a:solidFill>
                <a:latin typeface="Arial"/>
                <a:cs typeface="Arial"/>
              </a:rPr>
              <a:t>Insertar reflexión</a:t>
            </a:r>
          </a:p>
        </p:txBody>
      </p:sp>
    </p:spTree>
    <p:extLst>
      <p:ext uri="{BB962C8B-B14F-4D97-AF65-F5344CB8AC3E}">
        <p14:creationId xmlns:p14="http://schemas.microsoft.com/office/powerpoint/2010/main" val="2235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869F0-4EF2-73BE-64CB-8CEB1E35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ACDE67C-36E3-0436-8D0A-E956818F1CF1}"/>
              </a:ext>
            </a:extLst>
          </p:cNvPr>
          <p:cNvSpPr txBox="1"/>
          <p:nvPr/>
        </p:nvSpPr>
        <p:spPr>
          <a:xfrm>
            <a:off x="2686929" y="182881"/>
            <a:ext cx="72044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>
                <a:solidFill>
                  <a:srgbClr val="5026AD"/>
                </a:solidFill>
                <a:latin typeface="Trebuchet MS"/>
              </a:rPr>
              <a:t>INFOGRAFÍA O SKETCHNOTE</a:t>
            </a:r>
            <a:endParaRPr lang="es-ES" b="1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D6FB44BC-2353-1BA0-208F-F76AB47949B9}"/>
              </a:ext>
            </a:extLst>
          </p:cNvPr>
          <p:cNvSpPr txBox="1"/>
          <p:nvPr/>
        </p:nvSpPr>
        <p:spPr>
          <a:xfrm>
            <a:off x="1062491" y="1274315"/>
            <a:ext cx="99547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Instrucción para la presentación visual de la propuesta de solución.</a:t>
            </a:r>
          </a:p>
          <a:p>
            <a:endParaRPr lang="es-ES" b="1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De acuerdo con la extensión de la estrategia comunicativa seleccionada (infografía o </a:t>
            </a:r>
            <a:r>
              <a:rPr lang="es-ES" i="1" err="1">
                <a:solidFill>
                  <a:srgbClr val="4D24A4"/>
                </a:solidFill>
                <a:latin typeface="Trebuchet MS"/>
                <a:cs typeface="Arial"/>
              </a:rPr>
              <a:t>sketchnote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),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dispondrán de dos diapositivas 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para organizar la información de manera clara. Es fundamental que se pueda comprender fácilmente el funcionamiento de la propuesta de solución y observar con claridad los esquemas o ilustraciones.</a:t>
            </a:r>
          </a:p>
          <a:p>
            <a:endParaRPr lang="es-ES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Tengan en cuenta las siguientes recomendaciones: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Eviten imágenes pixeladas o borrosas.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Usen colores contrastantes para garantizar que el texto sea legible.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Asegúrense de que los esquemas estén bien organizados y explicados.</a:t>
            </a: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📌 Una vez hayan leído esta instrucción y comprendido los criterios, pueden eliminar este recuadro para aprovechar mejor el espacio.</a:t>
            </a:r>
          </a:p>
          <a:p>
            <a:endParaRPr lang="es-CO">
              <a:solidFill>
                <a:srgbClr val="4D24A4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756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0A73DD-BEAA-4B29-9105-F0FC6C9CFE70}"/>
              </a:ext>
            </a:extLst>
          </p:cNvPr>
          <p:cNvSpPr txBox="1"/>
          <p:nvPr/>
        </p:nvSpPr>
        <p:spPr>
          <a:xfrm>
            <a:off x="3295534" y="156353"/>
            <a:ext cx="56010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>
                <a:solidFill>
                  <a:srgbClr val="5026AD"/>
                </a:solidFill>
                <a:latin typeface="Trebuchet MS"/>
              </a:rPr>
              <a:t>INFOGRAFÍA O SKETCHNOTE</a:t>
            </a:r>
            <a:endParaRPr lang="es-ES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E602BE5D-25FB-4044-B853-243CDD71F74B}"/>
              </a:ext>
            </a:extLst>
          </p:cNvPr>
          <p:cNvSpPr txBox="1"/>
          <p:nvPr/>
        </p:nvSpPr>
        <p:spPr>
          <a:xfrm>
            <a:off x="4619741" y="2887037"/>
            <a:ext cx="295631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100">
                <a:solidFill>
                  <a:srgbClr val="C5B4EE"/>
                </a:solidFill>
                <a:latin typeface="Arial"/>
                <a:cs typeface="Arial"/>
              </a:rPr>
              <a:t>Insertar infografía o </a:t>
            </a:r>
            <a:r>
              <a:rPr lang="es-ES" sz="1100" i="1" err="1">
                <a:solidFill>
                  <a:srgbClr val="C5B4EE"/>
                </a:solidFill>
                <a:latin typeface="Arial"/>
                <a:cs typeface="Arial"/>
              </a:rPr>
              <a:t>Sketchnote</a:t>
            </a:r>
            <a:endParaRPr lang="es-ES" sz="1100" i="1">
              <a:solidFill>
                <a:srgbClr val="C5B4E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2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3F956663-66DF-4A88-B9A7-3A4654EDFEE2}"/>
              </a:ext>
            </a:extLst>
          </p:cNvPr>
          <p:cNvSpPr txBox="1"/>
          <p:nvPr/>
        </p:nvSpPr>
        <p:spPr>
          <a:xfrm>
            <a:off x="3899186" y="131538"/>
            <a:ext cx="32753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>
                <a:solidFill>
                  <a:srgbClr val="5026AD"/>
                </a:solidFill>
                <a:latin typeface="Trebuchet MS"/>
              </a:rPr>
              <a:t>JUSTIFICACIÓN</a:t>
            </a:r>
            <a:endParaRPr lang="es-ES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E6B788-D466-4281-A0D7-13A085AED482}"/>
              </a:ext>
            </a:extLst>
          </p:cNvPr>
          <p:cNvSpPr txBox="1"/>
          <p:nvPr/>
        </p:nvSpPr>
        <p:spPr>
          <a:xfrm>
            <a:off x="692337" y="4457954"/>
            <a:ext cx="10879891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rgbClr val="4D24A4"/>
                </a:solidFill>
                <a:latin typeface="Trebuchet MS"/>
                <a:cs typeface="Arial"/>
              </a:rPr>
              <a:t>Describan las razones por las cuales eligieron presentar su idea mediante una infografía o </a:t>
            </a:r>
            <a:r>
              <a:rPr lang="es-ES" sz="1400" b="1" dirty="0" err="1">
                <a:solidFill>
                  <a:srgbClr val="4D24A4"/>
                </a:solidFill>
                <a:latin typeface="Trebuchet MS"/>
                <a:cs typeface="Arial"/>
              </a:rPr>
              <a:t>sketchnote</a:t>
            </a:r>
            <a:r>
              <a:rPr lang="es-ES" sz="1400" b="1" dirty="0">
                <a:solidFill>
                  <a:srgbClr val="4D24A4"/>
                </a:solidFill>
                <a:latin typeface="Trebuchet MS"/>
                <a:cs typeface="Arial"/>
              </a:rPr>
              <a:t>.</a:t>
            </a:r>
            <a:br>
              <a:rPr lang="es-ES" sz="1400" dirty="0">
                <a:latin typeface="Trebuchet MS"/>
              </a:rPr>
            </a:b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Tengan en cuenta aspectos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Las habilidades que tienen los integrantes del equipo (por ejemplo, dibujo, redacción, creatividad, diseño digital,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La forma en que esta elección permite representar de manera más clara y visual el funcionamiento, las partes o los beneficios de la propuesta solución.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D24A4"/>
                </a:solidFill>
                <a:latin typeface="Trebuchet MS"/>
                <a:cs typeface="Arial"/>
              </a:rPr>
              <a:t>Cómo facilita la comprensión de la idea por parte de otras personas.</a:t>
            </a:r>
          </a:p>
          <a:p>
            <a:endParaRPr lang="es-CO">
              <a:latin typeface="Trebuchet MS"/>
              <a:cs typeface="Arial"/>
            </a:endParaRPr>
          </a:p>
        </p:txBody>
      </p:sp>
      <p:sp>
        <p:nvSpPr>
          <p:cNvPr id="7" name="Rectángulo: esquinas redondeadas 3">
            <a:extLst>
              <a:ext uri="{FF2B5EF4-FFF2-40B4-BE49-F238E27FC236}">
                <a16:creationId xmlns:a16="http://schemas.microsoft.com/office/drawing/2014/main" id="{6FE870A2-8917-4F50-95FC-F8661C1FEF59}"/>
              </a:ext>
            </a:extLst>
          </p:cNvPr>
          <p:cNvSpPr/>
          <p:nvPr/>
        </p:nvSpPr>
        <p:spPr>
          <a:xfrm>
            <a:off x="744717" y="857839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91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9D34EC-E06E-4C33-970C-E99F8C3D466D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/>
              </a:rPr>
              <a:t>CONVERTIR BITÁCORA A PDF</a:t>
            </a:r>
            <a:endParaRPr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/>
            </a:endParaRP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1E2B68B3-CF6A-4E42-944B-C340A86640A1}"/>
              </a:ext>
            </a:extLst>
          </p:cNvPr>
          <p:cNvSpPr txBox="1"/>
          <p:nvPr/>
        </p:nvSpPr>
        <p:spPr>
          <a:xfrm>
            <a:off x="1004493" y="1064150"/>
            <a:ext cx="101371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el segundo desafío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, la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Bitácora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PDF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 con un tamaño máximo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</a:t>
            </a:r>
            <a:r>
              <a:rPr lang="es-ES" sz="2000" dirty="0">
                <a:solidFill>
                  <a:srgbClr val="808080"/>
                </a:solidFill>
                <a:latin typeface="Trebuchet MS"/>
                <a:cs typeface="Arial"/>
              </a:rPr>
              <a:t>de 10 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megas. Para guardarla tengan en cuenta los siguientes pasos: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pic>
        <p:nvPicPr>
          <p:cNvPr id="8" name="Imagen 19" descr="Convertidor PDF - Imagen a PDF - Apps en Google Play">
            <a:extLst>
              <a:ext uri="{FF2B5EF4-FFF2-40B4-BE49-F238E27FC236}">
                <a16:creationId xmlns:a16="http://schemas.microsoft.com/office/drawing/2014/main" id="{A9582144-7178-45AC-B88A-F15350AC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24">
            <a:extLst>
              <a:ext uri="{FF2B5EF4-FFF2-40B4-BE49-F238E27FC236}">
                <a16:creationId xmlns:a16="http://schemas.microsoft.com/office/drawing/2014/main" id="{581F523F-2D3F-4E41-9B66-087844B67535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>
                <a:solidFill>
                  <a:schemeClr val="tx1">
                    <a:lumMod val="49000"/>
                    <a:lumOff val="51000"/>
                  </a:schemeClr>
                </a:solidFill>
                <a:latin typeface="Trebuchet MS"/>
                <a:cs typeface="Arial"/>
              </a:rPr>
              <a:t>Hagan clic en "Archivo"</a:t>
            </a:r>
            <a:endParaRPr lang="es-ES" sz="2000">
              <a:solidFill>
                <a:schemeClr val="tx1">
                  <a:lumMod val="49000"/>
                  <a:lumOff val="51000"/>
                </a:schemeClr>
              </a:solidFill>
              <a:latin typeface="Trebuchet MS"/>
              <a:cs typeface="Arial"/>
            </a:endParaRPr>
          </a:p>
        </p:txBody>
      </p:sp>
      <p:sp>
        <p:nvSpPr>
          <p:cNvPr id="10" name="CuadroTexto 26">
            <a:extLst>
              <a:ext uri="{FF2B5EF4-FFF2-40B4-BE49-F238E27FC236}">
                <a16:creationId xmlns:a16="http://schemas.microsoft.com/office/drawing/2014/main" id="{BC380CB1-957E-4B2D-8EA8-FEC08E1DAD81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Luego en "Guardar como" o "Exportar"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1" name="CuadroTexto 27">
            <a:extLst>
              <a:ext uri="{FF2B5EF4-FFF2-40B4-BE49-F238E27FC236}">
                <a16:creationId xmlns:a16="http://schemas.microsoft.com/office/drawing/2014/main" id="{9AC98FF1-FAF5-458F-84FB-8CF4186AF1E0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Seleccionen el formato PDF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2" name="CuadroTexto 28">
            <a:extLst>
              <a:ext uri="{FF2B5EF4-FFF2-40B4-BE49-F238E27FC236}">
                <a16:creationId xmlns:a16="http://schemas.microsoft.com/office/drawing/2014/main" id="{7357858D-4A8B-407D-B0F8-BA2BF76CEA66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Elijan la ubicación donde </a:t>
            </a:r>
            <a:r>
              <a:rPr lang="es-ES" sz="2000">
                <a:solidFill>
                  <a:srgbClr val="808080"/>
                </a:solidFill>
                <a:latin typeface="Trebuchet MS"/>
                <a:cs typeface="Arial"/>
              </a:rPr>
              <a:t>quedará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guardado el archivo en el computador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3" name="CuadroTexto 29">
            <a:extLst>
              <a:ext uri="{FF2B5EF4-FFF2-40B4-BE49-F238E27FC236}">
                <a16:creationId xmlns:a16="http://schemas.microsoft.com/office/drawing/2014/main" id="{651813FE-979E-47B7-8395-FC3D54E9AA2D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Escriban el nombre del archivo</a:t>
            </a:r>
            <a:endParaRPr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4" name="CuadroTexto 30">
            <a:extLst>
              <a:ext uri="{FF2B5EF4-FFF2-40B4-BE49-F238E27FC236}">
                <a16:creationId xmlns:a16="http://schemas.microsoft.com/office/drawing/2014/main" id="{E18E8B2E-3F01-42B2-9851-C086C00CA86D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Presionen "Guardar" 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359A45-9007-4A63-AE6F-9917B67CC162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0BCCE7-9F78-43C5-948A-8554C53A1936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F4CBD1-4270-4CC5-AC7D-5E18665E966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148A01-6DF2-46DC-8801-C5A4D67F0E14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3A9D93-F72E-4899-97DF-1B0E9C5D8CCA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8C5B17-93B0-475C-A76F-52112E50B73E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198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>
            <a:extLst>
              <a:ext uri="{FF2B5EF4-FFF2-40B4-BE49-F238E27FC236}">
                <a16:creationId xmlns:a16="http://schemas.microsoft.com/office/drawing/2014/main" id="{E9F8E6DA-3D38-4EB4-8B04-5C91C3AE7FE5}"/>
              </a:ext>
            </a:extLst>
          </p:cNvPr>
          <p:cNvSpPr/>
          <p:nvPr/>
        </p:nvSpPr>
        <p:spPr>
          <a:xfrm>
            <a:off x="7503" y="17941"/>
            <a:ext cx="3644939" cy="593176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grpSp>
        <p:nvGrpSpPr>
          <p:cNvPr id="11" name="Grupo 91">
            <a:extLst>
              <a:ext uri="{FF2B5EF4-FFF2-40B4-BE49-F238E27FC236}">
                <a16:creationId xmlns:a16="http://schemas.microsoft.com/office/drawing/2014/main" id="{648CD8B5-0227-454E-BF1D-82F42E3A8638}"/>
              </a:ext>
            </a:extLst>
          </p:cNvPr>
          <p:cNvGrpSpPr/>
          <p:nvPr/>
        </p:nvGrpSpPr>
        <p:grpSpPr>
          <a:xfrm>
            <a:off x="7561872" y="221261"/>
            <a:ext cx="4193858" cy="740068"/>
            <a:chOff x="7326548" y="198849"/>
            <a:chExt cx="4193858" cy="740068"/>
          </a:xfrm>
        </p:grpSpPr>
        <p:grpSp>
          <p:nvGrpSpPr>
            <p:cNvPr id="12" name="Grupo 90">
              <a:extLst>
                <a:ext uri="{FF2B5EF4-FFF2-40B4-BE49-F238E27FC236}">
                  <a16:creationId xmlns:a16="http://schemas.microsoft.com/office/drawing/2014/main" id="{215EB6F4-7E7B-4E07-96C4-E2B0BF1FB50C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14" name="Rectángulo: esquinas redondeadas 40">
                <a:extLst>
                  <a:ext uri="{FF2B5EF4-FFF2-40B4-BE49-F238E27FC236}">
                    <a16:creationId xmlns:a16="http://schemas.microsoft.com/office/drawing/2014/main" id="{69E4DD1A-DFFE-4298-B924-D9512B7B1080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15" name="CuadroTexto 8">
                <a:extLst>
                  <a:ext uri="{FF2B5EF4-FFF2-40B4-BE49-F238E27FC236}">
                    <a16:creationId xmlns:a16="http://schemas.microsoft.com/office/drawing/2014/main" id="{8E411508-0A7B-49DA-BFF2-FC93724C8069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13" name="CuadroTexto 71">
              <a:extLst>
                <a:ext uri="{FF2B5EF4-FFF2-40B4-BE49-F238E27FC236}">
                  <a16:creationId xmlns:a16="http://schemas.microsoft.com/office/drawing/2014/main" id="{3D8591AC-C102-48D8-852D-0DD292135129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16" name="Grupo 81">
            <a:extLst>
              <a:ext uri="{FF2B5EF4-FFF2-40B4-BE49-F238E27FC236}">
                <a16:creationId xmlns:a16="http://schemas.microsoft.com/office/drawing/2014/main" id="{D8D71115-589B-4C69-AE7E-B0051D44C976}"/>
              </a:ext>
            </a:extLst>
          </p:cNvPr>
          <p:cNvGrpSpPr/>
          <p:nvPr/>
        </p:nvGrpSpPr>
        <p:grpSpPr>
          <a:xfrm>
            <a:off x="196138" y="1274535"/>
            <a:ext cx="11376712" cy="693984"/>
            <a:chOff x="143694" y="1139582"/>
            <a:chExt cx="11376712" cy="693984"/>
          </a:xfrm>
        </p:grpSpPr>
        <p:grpSp>
          <p:nvGrpSpPr>
            <p:cNvPr id="17" name="Grupo 59">
              <a:extLst>
                <a:ext uri="{FF2B5EF4-FFF2-40B4-BE49-F238E27FC236}">
                  <a16:creationId xmlns:a16="http://schemas.microsoft.com/office/drawing/2014/main" id="{74CBFA15-54BA-431C-887A-E58FFDB236C5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19" name="Rectángulo: esquinas redondeadas 24">
                <a:extLst>
                  <a:ext uri="{FF2B5EF4-FFF2-40B4-BE49-F238E27FC236}">
                    <a16:creationId xmlns:a16="http://schemas.microsoft.com/office/drawing/2014/main" id="{FDDC2C81-6581-4144-B35F-2F03A2CAB3C9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0" name="CuadroTexto 8">
                <a:extLst>
                  <a:ext uri="{FF2B5EF4-FFF2-40B4-BE49-F238E27FC236}">
                    <a16:creationId xmlns:a16="http://schemas.microsoft.com/office/drawing/2014/main" id="{39E1B08E-8ED2-412C-9C29-67B61E24CA17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306667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Institución educativa:</a:t>
                </a:r>
              </a:p>
            </p:txBody>
          </p:sp>
          <p:pic>
            <p:nvPicPr>
              <p:cNvPr id="21" name="Imagen 9">
                <a:extLst>
                  <a:ext uri="{FF2B5EF4-FFF2-40B4-BE49-F238E27FC236}">
                    <a16:creationId xmlns:a16="http://schemas.microsoft.com/office/drawing/2014/main" id="{2425AC82-B255-40B6-AD2F-2E91116B5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18" name="CuadroTexto 80">
              <a:extLst>
                <a:ext uri="{FF2B5EF4-FFF2-40B4-BE49-F238E27FC236}">
                  <a16:creationId xmlns:a16="http://schemas.microsoft.com/office/drawing/2014/main" id="{E107942C-4DF5-4E1F-AAB9-FA9D5F1551B1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2" name="Grupo 79">
            <a:extLst>
              <a:ext uri="{FF2B5EF4-FFF2-40B4-BE49-F238E27FC236}">
                <a16:creationId xmlns:a16="http://schemas.microsoft.com/office/drawing/2014/main" id="{7884EE7E-05BA-4FA9-AC11-23D61641EDAA}"/>
              </a:ext>
            </a:extLst>
          </p:cNvPr>
          <p:cNvGrpSpPr/>
          <p:nvPr/>
        </p:nvGrpSpPr>
        <p:grpSpPr>
          <a:xfrm>
            <a:off x="223132" y="2167681"/>
            <a:ext cx="11376712" cy="728863"/>
            <a:chOff x="143694" y="2030940"/>
            <a:chExt cx="11376712" cy="740068"/>
          </a:xfrm>
        </p:grpSpPr>
        <p:grpSp>
          <p:nvGrpSpPr>
            <p:cNvPr id="23" name="Grupo 60">
              <a:extLst>
                <a:ext uri="{FF2B5EF4-FFF2-40B4-BE49-F238E27FC236}">
                  <a16:creationId xmlns:a16="http://schemas.microsoft.com/office/drawing/2014/main" id="{9CF66BFF-056C-4A55-ADDB-4DDE6D3563DD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25" name="Rectángulo: esquinas redondeadas 33">
                <a:extLst>
                  <a:ext uri="{FF2B5EF4-FFF2-40B4-BE49-F238E27FC236}">
                    <a16:creationId xmlns:a16="http://schemas.microsoft.com/office/drawing/2014/main" id="{F4AF052D-1513-4FDF-8FCD-2F04008F5353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D1CF12C7-D70F-4F7F-BEBE-FE3B26D3239D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62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27" name="Imagen 13">
                <a:extLst>
                  <a:ext uri="{FF2B5EF4-FFF2-40B4-BE49-F238E27FC236}">
                    <a16:creationId xmlns:a16="http://schemas.microsoft.com/office/drawing/2014/main" id="{19F819C0-3F42-493A-98A4-0C8A4DD6E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24" name="CuadroTexto 78">
              <a:extLst>
                <a:ext uri="{FF2B5EF4-FFF2-40B4-BE49-F238E27FC236}">
                  <a16:creationId xmlns:a16="http://schemas.microsoft.com/office/drawing/2014/main" id="{C75BEF11-A83E-48D2-A354-2ECAEC0AE09B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8" name="Grupo 77">
            <a:extLst>
              <a:ext uri="{FF2B5EF4-FFF2-40B4-BE49-F238E27FC236}">
                <a16:creationId xmlns:a16="http://schemas.microsoft.com/office/drawing/2014/main" id="{69EB82AA-385F-4F40-93A0-3030C92A87BF}"/>
              </a:ext>
            </a:extLst>
          </p:cNvPr>
          <p:cNvGrpSpPr/>
          <p:nvPr/>
        </p:nvGrpSpPr>
        <p:grpSpPr>
          <a:xfrm>
            <a:off x="279991" y="3189928"/>
            <a:ext cx="4305758" cy="740068"/>
            <a:chOff x="183268" y="2904537"/>
            <a:chExt cx="4305758" cy="740068"/>
          </a:xfrm>
        </p:grpSpPr>
        <p:grpSp>
          <p:nvGrpSpPr>
            <p:cNvPr id="29" name="Grupo 61">
              <a:extLst>
                <a:ext uri="{FF2B5EF4-FFF2-40B4-BE49-F238E27FC236}">
                  <a16:creationId xmlns:a16="http://schemas.microsoft.com/office/drawing/2014/main" id="{0E7172CC-7E0B-4152-8668-2023C2AA0D8B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31" name="Rectángulo: esquinas redondeadas 27">
                <a:extLst>
                  <a:ext uri="{FF2B5EF4-FFF2-40B4-BE49-F238E27FC236}">
                    <a16:creationId xmlns:a16="http://schemas.microsoft.com/office/drawing/2014/main" id="{3EECED9C-0138-4FED-91B1-E8E03706DB46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2" name="CuadroTexto 8">
                <a:extLst>
                  <a:ext uri="{FF2B5EF4-FFF2-40B4-BE49-F238E27FC236}">
                    <a16:creationId xmlns:a16="http://schemas.microsoft.com/office/drawing/2014/main" id="{459F7509-F4DE-417B-8E08-D2FB07CB9AFF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33" name="Imagen 16">
                <a:extLst>
                  <a:ext uri="{FF2B5EF4-FFF2-40B4-BE49-F238E27FC236}">
                    <a16:creationId xmlns:a16="http://schemas.microsoft.com/office/drawing/2014/main" id="{31B1AF6F-F343-459B-9D80-0B155C60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30" name="CuadroTexto 76">
              <a:extLst>
                <a:ext uri="{FF2B5EF4-FFF2-40B4-BE49-F238E27FC236}">
                  <a16:creationId xmlns:a16="http://schemas.microsoft.com/office/drawing/2014/main" id="{5A1871A2-2B94-41B6-B8F4-B816F853B9F1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34" name="Grupo 82">
            <a:extLst>
              <a:ext uri="{FF2B5EF4-FFF2-40B4-BE49-F238E27FC236}">
                <a16:creationId xmlns:a16="http://schemas.microsoft.com/office/drawing/2014/main" id="{FF5F6421-75E9-4EB1-A1CE-86AECACFF51C}"/>
              </a:ext>
            </a:extLst>
          </p:cNvPr>
          <p:cNvGrpSpPr/>
          <p:nvPr/>
        </p:nvGrpSpPr>
        <p:grpSpPr>
          <a:xfrm>
            <a:off x="6096000" y="3210185"/>
            <a:ext cx="5439188" cy="751272"/>
            <a:chOff x="6084178" y="2906827"/>
            <a:chExt cx="5506422" cy="740067"/>
          </a:xfrm>
        </p:grpSpPr>
        <p:grpSp>
          <p:nvGrpSpPr>
            <p:cNvPr id="35" name="Grupo 62">
              <a:extLst>
                <a:ext uri="{FF2B5EF4-FFF2-40B4-BE49-F238E27FC236}">
                  <a16:creationId xmlns:a16="http://schemas.microsoft.com/office/drawing/2014/main" id="{9AE782A5-D3F3-4499-BE8C-4F88FCC6CDD6}"/>
                </a:ext>
              </a:extLst>
            </p:cNvPr>
            <p:cNvGrpSpPr/>
            <p:nvPr/>
          </p:nvGrpSpPr>
          <p:grpSpPr>
            <a:xfrm>
              <a:off x="6084178" y="2906827"/>
              <a:ext cx="5506422" cy="740067"/>
              <a:chOff x="6084178" y="2906827"/>
              <a:chExt cx="5506422" cy="740067"/>
            </a:xfrm>
          </p:grpSpPr>
          <p:sp>
            <p:nvSpPr>
              <p:cNvPr id="37" name="Rectángulo: esquinas redondeadas 35">
                <a:extLst>
                  <a:ext uri="{FF2B5EF4-FFF2-40B4-BE49-F238E27FC236}">
                    <a16:creationId xmlns:a16="http://schemas.microsoft.com/office/drawing/2014/main" id="{09FE653D-BC90-4C5F-8CA8-98BA9F78A6B2}"/>
                  </a:ext>
                </a:extLst>
              </p:cNvPr>
              <p:cNvSpPr/>
              <p:nvPr/>
            </p:nvSpPr>
            <p:spPr>
              <a:xfrm>
                <a:off x="6084178" y="2906827"/>
                <a:ext cx="5506422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8" name="CuadroTexto 8">
                <a:extLst>
                  <a:ext uri="{FF2B5EF4-FFF2-40B4-BE49-F238E27FC236}">
                    <a16:creationId xmlns:a16="http://schemas.microsoft.com/office/drawing/2014/main" id="{11A05EFD-C930-46EC-8468-BCC7835DFE2D}"/>
                  </a:ext>
                </a:extLst>
              </p:cNvPr>
              <p:cNvSpPr txBox="1"/>
              <p:nvPr/>
            </p:nvSpPr>
            <p:spPr>
              <a:xfrm>
                <a:off x="6756781" y="3076805"/>
                <a:ext cx="106663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Fecha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39" name="Imagen 44">
                <a:extLst>
                  <a:ext uri="{FF2B5EF4-FFF2-40B4-BE49-F238E27FC236}">
                    <a16:creationId xmlns:a16="http://schemas.microsoft.com/office/drawing/2014/main" id="{4A2D7ADF-917F-4121-B421-181B9044B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5694" y="2964466"/>
                <a:ext cx="568271" cy="568271"/>
              </a:xfrm>
              <a:prstGeom prst="rect">
                <a:avLst/>
              </a:prstGeom>
            </p:spPr>
          </p:pic>
        </p:grpSp>
        <p:sp>
          <p:nvSpPr>
            <p:cNvPr id="36" name="CuadroTexto 75">
              <a:extLst>
                <a:ext uri="{FF2B5EF4-FFF2-40B4-BE49-F238E27FC236}">
                  <a16:creationId xmlns:a16="http://schemas.microsoft.com/office/drawing/2014/main" id="{17CF4BEA-09BD-4562-98D0-CB3134FAF8F2}"/>
                </a:ext>
              </a:extLst>
            </p:cNvPr>
            <p:cNvSpPr txBox="1"/>
            <p:nvPr/>
          </p:nvSpPr>
          <p:spPr>
            <a:xfrm>
              <a:off x="7717477" y="3108858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0" name="Grupo 86">
            <a:extLst>
              <a:ext uri="{FF2B5EF4-FFF2-40B4-BE49-F238E27FC236}">
                <a16:creationId xmlns:a16="http://schemas.microsoft.com/office/drawing/2014/main" id="{6FE4766B-74DC-4428-95A6-D4E3FC59A210}"/>
              </a:ext>
            </a:extLst>
          </p:cNvPr>
          <p:cNvGrpSpPr/>
          <p:nvPr/>
        </p:nvGrpSpPr>
        <p:grpSpPr>
          <a:xfrm>
            <a:off x="261229" y="5009834"/>
            <a:ext cx="5468323" cy="740067"/>
            <a:chOff x="158296" y="4803468"/>
            <a:chExt cx="5468323" cy="740067"/>
          </a:xfrm>
        </p:grpSpPr>
        <p:grpSp>
          <p:nvGrpSpPr>
            <p:cNvPr id="41" name="Grupo 65">
              <a:extLst>
                <a:ext uri="{FF2B5EF4-FFF2-40B4-BE49-F238E27FC236}">
                  <a16:creationId xmlns:a16="http://schemas.microsoft.com/office/drawing/2014/main" id="{BF37C622-2707-4707-88C7-900E706EA0C2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43" name="Rectángulo: esquinas redondeadas 37">
                <a:extLst>
                  <a:ext uri="{FF2B5EF4-FFF2-40B4-BE49-F238E27FC236}">
                    <a16:creationId xmlns:a16="http://schemas.microsoft.com/office/drawing/2014/main" id="{B533C7F3-D9B9-4D74-B9A5-C7346F780E58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44" name="CuadroTexto 8">
                <a:extLst>
                  <a:ext uri="{FF2B5EF4-FFF2-40B4-BE49-F238E27FC236}">
                    <a16:creationId xmlns:a16="http://schemas.microsoft.com/office/drawing/2014/main" id="{416BDD70-86E2-468F-BE81-B6BF722F7CCD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45" name="Imagen 52">
                <a:extLst>
                  <a:ext uri="{FF2B5EF4-FFF2-40B4-BE49-F238E27FC236}">
                    <a16:creationId xmlns:a16="http://schemas.microsoft.com/office/drawing/2014/main" id="{8DD894C0-D9E3-4CE9-ABD0-03CA7667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D35BDA70-142E-43DA-838C-ACDB96684AF5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6" name="Grupo 85">
            <a:extLst>
              <a:ext uri="{FF2B5EF4-FFF2-40B4-BE49-F238E27FC236}">
                <a16:creationId xmlns:a16="http://schemas.microsoft.com/office/drawing/2014/main" id="{2750BF53-0864-46E9-9A9D-326E46C5D76F}"/>
              </a:ext>
            </a:extLst>
          </p:cNvPr>
          <p:cNvGrpSpPr/>
          <p:nvPr/>
        </p:nvGrpSpPr>
        <p:grpSpPr>
          <a:xfrm>
            <a:off x="6288512" y="4074663"/>
            <a:ext cx="5338598" cy="740067"/>
            <a:chOff x="6174374" y="3834680"/>
            <a:chExt cx="5439450" cy="740067"/>
          </a:xfrm>
        </p:grpSpPr>
        <p:grpSp>
          <p:nvGrpSpPr>
            <p:cNvPr id="47" name="Grupo 64">
              <a:extLst>
                <a:ext uri="{FF2B5EF4-FFF2-40B4-BE49-F238E27FC236}">
                  <a16:creationId xmlns:a16="http://schemas.microsoft.com/office/drawing/2014/main" id="{38FFFE0B-9DE0-4FCD-B1C7-3C24C1246834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49" name="Rectángulo: esquinas redondeadas 30">
                <a:extLst>
                  <a:ext uri="{FF2B5EF4-FFF2-40B4-BE49-F238E27FC236}">
                    <a16:creationId xmlns:a16="http://schemas.microsoft.com/office/drawing/2014/main" id="{A1F85BEF-D501-4F0B-9671-DA3B9D91B46F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50" name="CuadroTexto 8">
                <a:extLst>
                  <a:ext uri="{FF2B5EF4-FFF2-40B4-BE49-F238E27FC236}">
                    <a16:creationId xmlns:a16="http://schemas.microsoft.com/office/drawing/2014/main" id="{9AF0C015-A142-4758-B5D4-0C5CD3C072B5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7E15B2FA-2B80-4B50-B170-5968FFA2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48" name="CuadroTexto 74">
              <a:extLst>
                <a:ext uri="{FF2B5EF4-FFF2-40B4-BE49-F238E27FC236}">
                  <a16:creationId xmlns:a16="http://schemas.microsoft.com/office/drawing/2014/main" id="{80B9F94C-FBB2-4236-997B-C525B910A2A8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2" name="Grupo 84">
            <a:extLst>
              <a:ext uri="{FF2B5EF4-FFF2-40B4-BE49-F238E27FC236}">
                <a16:creationId xmlns:a16="http://schemas.microsoft.com/office/drawing/2014/main" id="{9F34B885-748C-4CD1-B1AC-CC04F28A3F39}"/>
              </a:ext>
            </a:extLst>
          </p:cNvPr>
          <p:cNvGrpSpPr/>
          <p:nvPr/>
        </p:nvGrpSpPr>
        <p:grpSpPr>
          <a:xfrm>
            <a:off x="223132" y="4084750"/>
            <a:ext cx="5506421" cy="740067"/>
            <a:chOff x="120199" y="3878384"/>
            <a:chExt cx="5506421" cy="740067"/>
          </a:xfrm>
        </p:grpSpPr>
        <p:grpSp>
          <p:nvGrpSpPr>
            <p:cNvPr id="53" name="Grupo 63">
              <a:extLst>
                <a:ext uri="{FF2B5EF4-FFF2-40B4-BE49-F238E27FC236}">
                  <a16:creationId xmlns:a16="http://schemas.microsoft.com/office/drawing/2014/main" id="{AF619B87-3CA1-4445-9F9B-705116A7EADB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55" name="Rectángulo: esquinas redondeadas 20">
                <a:extLst>
                  <a:ext uri="{FF2B5EF4-FFF2-40B4-BE49-F238E27FC236}">
                    <a16:creationId xmlns:a16="http://schemas.microsoft.com/office/drawing/2014/main" id="{B9D53916-C3BD-4BF9-8515-555299AB889C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</a:rPr>
                  <a:t>  </a:t>
                </a:r>
              </a:p>
            </p:txBody>
          </p:sp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0AA2B92E-0B79-474A-A751-F05FB7FA27E5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57" name="Imagen 48">
                <a:extLst>
                  <a:ext uri="{FF2B5EF4-FFF2-40B4-BE49-F238E27FC236}">
                    <a16:creationId xmlns:a16="http://schemas.microsoft.com/office/drawing/2014/main" id="{7FCBAE3E-D1EE-415E-B52B-DD5AF4A5B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54" name="CuadroTexto 83">
              <a:extLst>
                <a:ext uri="{FF2B5EF4-FFF2-40B4-BE49-F238E27FC236}">
                  <a16:creationId xmlns:a16="http://schemas.microsoft.com/office/drawing/2014/main" id="{C40173EF-D1D6-44F4-B387-DF7CFEAB78E1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8" name="Grupo 88">
            <a:extLst>
              <a:ext uri="{FF2B5EF4-FFF2-40B4-BE49-F238E27FC236}">
                <a16:creationId xmlns:a16="http://schemas.microsoft.com/office/drawing/2014/main" id="{D41939DC-A5FD-4E48-8BE4-59A144318863}"/>
              </a:ext>
            </a:extLst>
          </p:cNvPr>
          <p:cNvGrpSpPr/>
          <p:nvPr/>
        </p:nvGrpSpPr>
        <p:grpSpPr>
          <a:xfrm>
            <a:off x="6221392" y="5009833"/>
            <a:ext cx="5423500" cy="740067"/>
            <a:chOff x="6185695" y="4803467"/>
            <a:chExt cx="5468323" cy="740067"/>
          </a:xfrm>
        </p:grpSpPr>
        <p:grpSp>
          <p:nvGrpSpPr>
            <p:cNvPr id="59" name="Grupo 66">
              <a:extLst>
                <a:ext uri="{FF2B5EF4-FFF2-40B4-BE49-F238E27FC236}">
                  <a16:creationId xmlns:a16="http://schemas.microsoft.com/office/drawing/2014/main" id="{EA2C4FF4-1BDD-45F6-8E4D-A5857F9C8454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61" name="Rectángulo: esquinas redondeadas 53">
                <a:extLst>
                  <a:ext uri="{FF2B5EF4-FFF2-40B4-BE49-F238E27FC236}">
                    <a16:creationId xmlns:a16="http://schemas.microsoft.com/office/drawing/2014/main" id="{C28B81B1-F98B-4649-A583-B497035FAF96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pic>
            <p:nvPicPr>
              <p:cNvPr id="62" name="Imagen 54">
                <a:extLst>
                  <a:ext uri="{FF2B5EF4-FFF2-40B4-BE49-F238E27FC236}">
                    <a16:creationId xmlns:a16="http://schemas.microsoft.com/office/drawing/2014/main" id="{21C49D8A-D010-4B3D-BA1A-A0F581A30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63" name="CuadroTexto 8">
                <a:extLst>
                  <a:ext uri="{FF2B5EF4-FFF2-40B4-BE49-F238E27FC236}">
                    <a16:creationId xmlns:a16="http://schemas.microsoft.com/office/drawing/2014/main" id="{27A3C9EE-8E81-40E4-B708-3015B4850D44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</p:grpSp>
        <p:sp>
          <p:nvSpPr>
            <p:cNvPr id="60" name="CuadroTexto 87">
              <a:extLst>
                <a:ext uri="{FF2B5EF4-FFF2-40B4-BE49-F238E27FC236}">
                  <a16:creationId xmlns:a16="http://schemas.microsoft.com/office/drawing/2014/main" id="{AF51EF2F-EC2B-4BC7-A2DF-6DD275386408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22A4957D-B75F-501A-F475-DD19083EB63E}"/>
              </a:ext>
            </a:extLst>
          </p:cNvPr>
          <p:cNvSpPr txBox="1">
            <a:spLocks/>
          </p:cNvSpPr>
          <p:nvPr/>
        </p:nvSpPr>
        <p:spPr>
          <a:xfrm>
            <a:off x="11845" y="24929"/>
            <a:ext cx="3729579" cy="633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¡IDENTIFÍCATE!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CA0EFBE-CFCF-497C-98ED-7B9F7D8FC338}"/>
              </a:ext>
            </a:extLst>
          </p:cNvPr>
          <p:cNvSpPr txBox="1">
            <a:spLocks/>
          </p:cNvSpPr>
          <p:nvPr/>
        </p:nvSpPr>
        <p:spPr>
          <a:xfrm>
            <a:off x="2872863" y="0"/>
            <a:ext cx="6096874" cy="828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DIAGRAMA DE LOTO</a:t>
            </a: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D782CC5E-4E07-C4CB-5D22-8187B2CF4F1D}"/>
              </a:ext>
            </a:extLst>
          </p:cNvPr>
          <p:cNvSpPr/>
          <p:nvPr/>
        </p:nvSpPr>
        <p:spPr>
          <a:xfrm>
            <a:off x="715962" y="1720481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92E022F3-EED9-4915-A970-0C1117258BA2}"/>
              </a:ext>
            </a:extLst>
          </p:cNvPr>
          <p:cNvSpPr txBox="1"/>
          <p:nvPr/>
        </p:nvSpPr>
        <p:spPr>
          <a:xfrm>
            <a:off x="4615669" y="3163421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párrafo</a:t>
            </a:r>
          </a:p>
        </p:txBody>
      </p: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58CB5D4F-38CE-4C9D-BCC4-BBBF02C4AA93}"/>
              </a:ext>
            </a:extLst>
          </p:cNvPr>
          <p:cNvSpPr txBox="1"/>
          <p:nvPr/>
        </p:nvSpPr>
        <p:spPr>
          <a:xfrm>
            <a:off x="3418915" y="113870"/>
            <a:ext cx="53541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</a:rPr>
              <a:t>ESQUEMA</a:t>
            </a:r>
            <a:endParaRPr lang="es-ES">
              <a:solidFill>
                <a:srgbClr val="4D24A4"/>
              </a:solidFill>
              <a:latin typeface="Trebuchet MS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E3995128-9820-492F-884D-CD7CB2627011}"/>
              </a:ext>
            </a:extLst>
          </p:cNvPr>
          <p:cNvSpPr txBox="1"/>
          <p:nvPr/>
        </p:nvSpPr>
        <p:spPr>
          <a:xfrm>
            <a:off x="4448111" y="317508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Agregar esquema</a:t>
            </a:r>
          </a:p>
        </p:txBody>
      </p:sp>
    </p:spTree>
    <p:extLst>
      <p:ext uri="{BB962C8B-B14F-4D97-AF65-F5344CB8AC3E}">
        <p14:creationId xmlns:p14="http://schemas.microsoft.com/office/powerpoint/2010/main" val="179472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DBE8D9CF-9427-42B2-8D88-2E9BCF56805E}"/>
              </a:ext>
            </a:extLst>
          </p:cNvPr>
          <p:cNvSpPr txBox="1"/>
          <p:nvPr/>
        </p:nvSpPr>
        <p:spPr>
          <a:xfrm>
            <a:off x="695887" y="254397"/>
            <a:ext cx="10800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>
                <a:solidFill>
                  <a:srgbClr val="4D24A4"/>
                </a:solidFill>
                <a:latin typeface="Trebuchet MS"/>
              </a:rPr>
              <a:t>PRINCIPIOS STEM+</a:t>
            </a:r>
            <a:endParaRPr lang="es-ES">
              <a:solidFill>
                <a:srgbClr val="4D24A4"/>
              </a:solidFill>
              <a:latin typeface="Trebuchet MS"/>
            </a:endParaRP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15F52D8A-D4D3-4781-BEB6-6A2F830277E7}"/>
              </a:ext>
            </a:extLst>
          </p:cNvPr>
          <p:cNvSpPr txBox="1"/>
          <p:nvPr/>
        </p:nvSpPr>
        <p:spPr>
          <a:xfrm>
            <a:off x="179822" y="944359"/>
            <a:ext cx="962394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s-ES_tradnl" sz="1400">
                <a:latin typeface="Trebuchet MS"/>
              </a:rPr>
              <a:t>Ejemplo: Proyecto Sistema e Iluminación Inteligente Para Aulas. 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8293EA1C-0DF6-4CCD-BC56-A9E01C837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08063"/>
              </p:ext>
            </p:extLst>
          </p:nvPr>
        </p:nvGraphicFramePr>
        <p:xfrm>
          <a:off x="585554" y="1416577"/>
          <a:ext cx="10429873" cy="19810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5974">
                  <a:extLst>
                    <a:ext uri="{9D8B030D-6E8A-4147-A177-3AD203B41FA5}">
                      <a16:colId xmlns:a16="http://schemas.microsoft.com/office/drawing/2014/main" val="3213702212"/>
                    </a:ext>
                  </a:extLst>
                </a:gridCol>
                <a:gridCol w="8343899">
                  <a:extLst>
                    <a:ext uri="{9D8B030D-6E8A-4147-A177-3AD203B41FA5}">
                      <a16:colId xmlns:a16="http://schemas.microsoft.com/office/drawing/2014/main" val="172221576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Área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Principio que integra y aplica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5483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S (Ciencias)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Aplica conocimientos sobre el espectro lumínico, la intensidad y la temperatura de color para crear ambientes óptimos.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51358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T (Tecnología)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Implementa sensores de luz, movimiento y presencia para ajustar la iluminación en tiempo real.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15631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E (Ingeniería)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Diseña y desarrolla el sistema integrado que optimiza recursos y asegura su funcionamiento.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9443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M (Matemáticas)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Aplica algoritmos para procesar datos de sensores y tomar decisiones en tiempo real.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8009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+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Reduce el consumo energético para disminuir la huella ambiental y los costos.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104875"/>
                  </a:ext>
                </a:extLst>
              </a:tr>
            </a:tbl>
          </a:graphicData>
        </a:graphic>
      </p:graphicFrame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48DB3E5-EB50-4175-97A0-3BFE7EFBC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57671"/>
              </p:ext>
            </p:extLst>
          </p:nvPr>
        </p:nvGraphicFramePr>
        <p:xfrm>
          <a:off x="585553" y="3614286"/>
          <a:ext cx="10429875" cy="21229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3943085132"/>
                    </a:ext>
                  </a:extLst>
                </a:gridCol>
                <a:gridCol w="7858125">
                  <a:extLst>
                    <a:ext uri="{9D8B030D-6E8A-4147-A177-3AD203B41FA5}">
                      <a16:colId xmlns:a16="http://schemas.microsoft.com/office/drawing/2014/main" val="357877976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Área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Principio que integra y aplica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375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S (Ciencias)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4086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T (Tecnología)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721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E (Ingeniería)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45589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M (Matemáticas)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2781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effectLst/>
                          <a:latin typeface="Trebuchet MS"/>
                        </a:rPr>
                        <a:t>+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  <a:latin typeface="Trebuchet M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4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B3B9715E-D247-440D-BFAE-CB2C99DE15AF}"/>
              </a:ext>
            </a:extLst>
          </p:cNvPr>
          <p:cNvSpPr txBox="1"/>
          <p:nvPr/>
        </p:nvSpPr>
        <p:spPr>
          <a:xfrm>
            <a:off x="1817670" y="230725"/>
            <a:ext cx="85684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 dirty="0">
                <a:solidFill>
                  <a:srgbClr val="4D24A4"/>
                </a:solidFill>
                <a:latin typeface="Trebuchet MS"/>
              </a:rPr>
              <a:t>ORGANIZADOR ENTRADA-PROCESO-SALIDA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586DBA68-2916-8F6E-2C6D-AB4F53A64EF1}"/>
              </a:ext>
            </a:extLst>
          </p:cNvPr>
          <p:cNvSpPr txBox="1"/>
          <p:nvPr/>
        </p:nvSpPr>
        <p:spPr>
          <a:xfrm>
            <a:off x="4486273" y="3163421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Trebuchet MS"/>
                <a:cs typeface="Arial"/>
              </a:rPr>
              <a:t>Insertar organizador</a:t>
            </a:r>
          </a:p>
        </p:txBody>
      </p:sp>
    </p:spTree>
    <p:extLst>
      <p:ext uri="{BB962C8B-B14F-4D97-AF65-F5344CB8AC3E}">
        <p14:creationId xmlns:p14="http://schemas.microsoft.com/office/powerpoint/2010/main" val="388018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2F92A-3A09-4A3E-C7E8-AC619A54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556A522-BA12-B290-B39A-E3697BB0A54C}"/>
              </a:ext>
            </a:extLst>
          </p:cNvPr>
          <p:cNvSpPr txBox="1"/>
          <p:nvPr/>
        </p:nvSpPr>
        <p:spPr>
          <a:xfrm>
            <a:off x="4698982" y="135475"/>
            <a:ext cx="25200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b="1">
                <a:solidFill>
                  <a:srgbClr val="4D24A4"/>
                </a:solidFill>
                <a:latin typeface="Trebuchet MS"/>
              </a:rPr>
              <a:t>RUTAS EPS</a:t>
            </a: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34E5C9F0-1EE8-C44B-BB54-148DB109FDAB}"/>
              </a:ext>
            </a:extLst>
          </p:cNvPr>
          <p:cNvSpPr/>
          <p:nvPr/>
        </p:nvSpPr>
        <p:spPr>
          <a:xfrm>
            <a:off x="715962" y="1720481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E66CB971-ACCE-D96D-4B3A-20FF9B0CE72B}"/>
              </a:ext>
            </a:extLst>
          </p:cNvPr>
          <p:cNvSpPr txBox="1"/>
          <p:nvPr/>
        </p:nvSpPr>
        <p:spPr>
          <a:xfrm>
            <a:off x="4486273" y="3163421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párrafo</a:t>
            </a:r>
          </a:p>
        </p:txBody>
      </p:sp>
    </p:spTree>
    <p:extLst>
      <p:ext uri="{BB962C8B-B14F-4D97-AF65-F5344CB8AC3E}">
        <p14:creationId xmlns:p14="http://schemas.microsoft.com/office/powerpoint/2010/main" val="237246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5DD70D8-1C96-462D-977F-9A2E10AB8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44053"/>
              </p:ext>
            </p:extLst>
          </p:nvPr>
        </p:nvGraphicFramePr>
        <p:xfrm>
          <a:off x="808167" y="595818"/>
          <a:ext cx="10588013" cy="5263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2505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685957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2714058">
                  <a:extLst>
                    <a:ext uri="{9D8B030D-6E8A-4147-A177-3AD203B41FA5}">
                      <a16:colId xmlns:a16="http://schemas.microsoft.com/office/drawing/2014/main" val="723326641"/>
                    </a:ext>
                  </a:extLst>
                </a:gridCol>
                <a:gridCol w="2605493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390258">
                <a:tc gridSpan="4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bg1"/>
                          </a:solidFill>
                          <a:effectLst/>
                        </a:rPr>
                        <a:t>Categoría del prototipo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bg1"/>
                          </a:solidFill>
                          <a:effectLst/>
                        </a:rPr>
                        <a:t>Servicio/Sistema  ____   Artefacto X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836269">
                <a:tc gridSpan="4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noProof="0"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200" noProof="0">
                          <a:effectLst/>
                        </a:rPr>
                        <a:t>¿Por qué su prototipo se ajusta a la opción seleccionada? Porque involucra la integración y coordinación de diferentes elementos interrelacionados para lograr un objetivo común, el sistema abarca desde el cultivo orgánico de las plantas, la recolección y procesamiento de los ingredientes naturales, hasta la fabricación del jabón final.</a:t>
                      </a: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noProof="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1579622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Eje (Recursos Naturales,</a:t>
                      </a:r>
                      <a:endParaRPr lang="es-CO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Territorios sostenibles,</a:t>
                      </a:r>
                      <a:endParaRPr lang="es-CO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Bioeconomía) Seleccionen el eje al que pertenece su proyecto STEM+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>
                          <a:effectLst/>
                        </a:rPr>
                        <a:t>¿Cómo se relaciona con la propuesta de solución? </a:t>
                      </a:r>
                      <a:r>
                        <a:rPr lang="es-ES_tradnl" sz="1200">
                          <a:solidFill>
                            <a:srgbClr val="828282"/>
                          </a:solidFill>
                          <a:effectLst/>
                        </a:rPr>
                        <a:t>Describan el propósito, el problema que responde o el beneficio que genera desde la perspectiva del eje.  </a:t>
                      </a:r>
                      <a:endParaRPr lang="es-CO" sz="1200">
                        <a:solidFill>
                          <a:srgbClr val="828282"/>
                        </a:solidFill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Acciones concretas que se implementarán en el diseño de su prototipo</a:t>
                      </a:r>
                      <a:endParaRPr lang="es-CO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>
                          <a:solidFill>
                            <a:srgbClr val="828282"/>
                          </a:solidFill>
                          <a:effectLst/>
                        </a:rPr>
                        <a:t>Lista de acciones específicas, decisiones de diseño, materiales, tecnologías o procesos sostenibles que se aplicarán.</a:t>
                      </a:r>
                      <a:endParaRPr lang="es-CO" sz="1200">
                        <a:solidFill>
                          <a:srgbClr val="828282"/>
                        </a:solidFill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>
                          <a:effectLst/>
                        </a:rPr>
                        <a:t>Indicadores de sostenibilidad e impacto. </a:t>
                      </a:r>
                      <a:r>
                        <a:rPr lang="es-ES_tradnl" sz="1200">
                          <a:solidFill>
                            <a:srgbClr val="828282"/>
                          </a:solidFill>
                          <a:effectLst/>
                        </a:rPr>
                        <a:t>Definan cómo medirán el impacto o el aporte a la sostenibilidad.</a:t>
                      </a:r>
                      <a:endParaRPr lang="es-CO" sz="1200">
                        <a:solidFill>
                          <a:srgbClr val="828282"/>
                        </a:solidFill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892020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Recursos Naturales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Fomenta el uso sostenible del suelo y residuos orgánicos del colegio.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Implementación de pacas biodigestoras y manejo responsable del agua.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Reducción de uso de producto químicos, cantidad de residuos orgánicos tratados.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  <a:tr h="74335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Bioeconomía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Promueve el uso de recursos biológicos/Abono natural</a:t>
                      </a:r>
                      <a:r>
                        <a:rPr lang="es-CO" sz="1200">
                          <a:effectLst/>
                        </a:rPr>
                        <a:t>.</a:t>
                      </a: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Cultivo de plantas. </a:t>
                      </a:r>
                      <a:endParaRPr lang="es-CO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Producción artesanal.</a:t>
                      </a:r>
                      <a:endParaRPr lang="es-CO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Aceites reutilizables.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Número de productos vendidos o distribuidos</a:t>
                      </a:r>
                      <a:r>
                        <a:rPr lang="es-CO" sz="1200">
                          <a:effectLst/>
                        </a:rPr>
                        <a:t>.</a:t>
                      </a: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Volumen.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34301"/>
                  </a:ext>
                </a:extLst>
              </a:tr>
              <a:tr h="743351">
                <a:tc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Territorios sostenibles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Fortalecimiento de capacidades locales e identidad del territorio.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ES_tradnl" sz="1200"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Talleres sobre economía circular y sostenibilidad.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>
                          <a:effectLst/>
                        </a:rPr>
                        <a:t>Replicabilidad del proyecto y participación de la comunidad educativa.</a:t>
                      </a:r>
                      <a:endParaRPr lang="es-CO" sz="1200">
                        <a:effectLst/>
                      </a:endParaRPr>
                    </a:p>
                  </a:txBody>
                  <a:tcPr marL="58736" marR="58736" marT="0" marB="0">
                    <a:lnL w="12700">
                      <a:solidFill>
                        <a:srgbClr val="5026AD"/>
                      </a:solidFill>
                    </a:lnL>
                    <a:lnR w="12700">
                      <a:solidFill>
                        <a:srgbClr val="5026AD"/>
                      </a:solidFill>
                    </a:lnR>
                    <a:lnT w="12700">
                      <a:solidFill>
                        <a:srgbClr val="5026AD"/>
                      </a:solidFill>
                    </a:lnT>
                    <a:lnB w="12700">
                      <a:solidFill>
                        <a:srgbClr val="5026A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395930"/>
                  </a:ext>
                </a:extLst>
              </a:tr>
            </a:tbl>
          </a:graphicData>
        </a:graphic>
      </p:graphicFrame>
      <p:sp>
        <p:nvSpPr>
          <p:cNvPr id="8" name="CuadroTexto 1">
            <a:extLst>
              <a:ext uri="{FF2B5EF4-FFF2-40B4-BE49-F238E27FC236}">
                <a16:creationId xmlns:a16="http://schemas.microsoft.com/office/drawing/2014/main" id="{55811335-C68A-4895-9E12-DAF87C75B38C}"/>
              </a:ext>
            </a:extLst>
          </p:cNvPr>
          <p:cNvSpPr txBox="1"/>
          <p:nvPr/>
        </p:nvSpPr>
        <p:spPr>
          <a:xfrm>
            <a:off x="851328" y="3472"/>
            <a:ext cx="1021886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000" b="1">
                <a:solidFill>
                  <a:srgbClr val="4D24A4"/>
                </a:solidFill>
                <a:latin typeface="Trebuchet MS"/>
              </a:rPr>
              <a:t>EJEMPLO</a:t>
            </a:r>
            <a:r>
              <a:rPr lang="es-MX" sz="2000" b="1">
                <a:solidFill>
                  <a:srgbClr val="4D24A4"/>
                </a:solidFill>
                <a:latin typeface="Arial Black"/>
              </a:rPr>
              <a:t>:</a:t>
            </a:r>
            <a:r>
              <a:rPr lang="es-MX" sz="2000" b="1">
                <a:solidFill>
                  <a:srgbClr val="4D24A4"/>
                </a:solidFill>
                <a:latin typeface="Trebuchet MS"/>
              </a:rPr>
              <a:t> MISIÓN NACIONAL DE CIENCIA, TECNOLOGÍA E INNOVACIÓN </a:t>
            </a: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1CFD0EDA-151C-4B5F-843E-94A874A5229A}"/>
              </a:ext>
            </a:extLst>
          </p:cNvPr>
          <p:cNvSpPr txBox="1"/>
          <p:nvPr/>
        </p:nvSpPr>
        <p:spPr>
          <a:xfrm>
            <a:off x="4254780" y="660394"/>
            <a:ext cx="79372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chemeClr val="bg1"/>
                </a:solidFill>
                <a:effectLst/>
                <a:latin typeface="Trebuchet MS"/>
                <a:cs typeface="Arial"/>
              </a:rPr>
              <a:t>Título </a:t>
            </a:r>
            <a:r>
              <a:rPr lang="es-CO" sz="1200" b="1">
                <a:solidFill>
                  <a:schemeClr val="bg1"/>
                </a:solidFill>
                <a:effectLst/>
                <a:latin typeface="Trebuchet MS"/>
                <a:cs typeface="Arial"/>
              </a:rPr>
              <a:t>del</a:t>
            </a:r>
            <a:r>
              <a:rPr lang="es-ES_tradnl" sz="1200" b="1">
                <a:solidFill>
                  <a:schemeClr val="bg1"/>
                </a:solidFill>
                <a:effectLst/>
                <a:latin typeface="Trebuchet MS"/>
                <a:cs typeface="Arial"/>
              </a:rPr>
              <a:t> proyecto: </a:t>
            </a:r>
            <a:r>
              <a:rPr lang="es-CO" sz="1200" b="1" i="1">
                <a:solidFill>
                  <a:schemeClr val="bg1"/>
                </a:solidFill>
                <a:effectLst/>
                <a:latin typeface="Trebuchet MS"/>
                <a:cs typeface="Arial"/>
              </a:rPr>
              <a:t>Creación de jabón natural usando plantas cultivadas orgánicamente</a:t>
            </a:r>
            <a:r>
              <a:rPr lang="en-US" sz="1200" b="1">
                <a:solidFill>
                  <a:schemeClr val="bg1"/>
                </a:solidFill>
                <a:effectLst/>
                <a:latin typeface="Trebuchet MS"/>
                <a:cs typeface="Arial"/>
              </a:rPr>
              <a:t>.</a:t>
            </a:r>
            <a:endParaRPr lang="es-CO" sz="1200" b="1">
              <a:solidFill>
                <a:schemeClr val="bg1"/>
              </a:solidFill>
              <a:effectLst/>
              <a:latin typeface="Trebuchet MS"/>
              <a:ea typeface="Times New Roman" panose="02020603050405020304" pitchFamily="18" charset="0"/>
              <a:cs typeface="Arial"/>
            </a:endParaRPr>
          </a:p>
          <a:p>
            <a:endParaRPr lang="es-CO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4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24D92-8534-F0B7-0D53-E136E8CB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1">
            <a:extLst>
              <a:ext uri="{FF2B5EF4-FFF2-40B4-BE49-F238E27FC236}">
                <a16:creationId xmlns:a16="http://schemas.microsoft.com/office/drawing/2014/main" id="{478C7A28-7835-473B-A8CE-5ED0126ADAB9}"/>
              </a:ext>
            </a:extLst>
          </p:cNvPr>
          <p:cNvSpPr txBox="1"/>
          <p:nvPr/>
        </p:nvSpPr>
        <p:spPr>
          <a:xfrm>
            <a:off x="835" y="131473"/>
            <a:ext cx="11608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4D24A4"/>
                </a:solidFill>
                <a:latin typeface="Trebuchet MS"/>
              </a:rPr>
              <a:t>MISIÓN NACIONAL DE CIENCIA, TECNOLOGÍA E INNOVACIÓN </a:t>
            </a:r>
          </a:p>
        </p:txBody>
      </p:sp>
      <p:graphicFrame>
        <p:nvGraphicFramePr>
          <p:cNvPr id="43" name="Tabla 11">
            <a:extLst>
              <a:ext uri="{FF2B5EF4-FFF2-40B4-BE49-F238E27FC236}">
                <a16:creationId xmlns:a16="http://schemas.microsoft.com/office/drawing/2014/main" id="{9F56FBA9-833A-499A-B5A0-0629EEF28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74196"/>
              </p:ext>
            </p:extLst>
          </p:nvPr>
        </p:nvGraphicFramePr>
        <p:xfrm>
          <a:off x="385299" y="859971"/>
          <a:ext cx="11421402" cy="456990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71942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882982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84136">
                  <a:extLst>
                    <a:ext uri="{9D8B030D-6E8A-4147-A177-3AD203B41FA5}">
                      <a16:colId xmlns:a16="http://schemas.microsoft.com/office/drawing/2014/main" val="723326641"/>
                    </a:ext>
                  </a:extLst>
                </a:gridCol>
                <a:gridCol w="2885726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796616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407744">
                <a:tc gridSpan="3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Categoría del prototipo: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Servicio/Sistema  _______   Artefacto ____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Título del proyecto: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659025">
                <a:tc gridSpan="5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¿Por qué su prototipo se ajusta a la opción seleccionada?</a:t>
                      </a: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139998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Eje (Recursos Naturales,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Territorios Sostenibles,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Bioeconomía)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Seleccionen el eje al que pertenece su proyecto STEM+</a:t>
                      </a:r>
                      <a:endParaRPr lang="es-CO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¿Cómo se relaciona con la propuesta de solución?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Describan el propósito, el problema que responde o el beneficio que genera desde la perspectiva del eje.</a:t>
                      </a:r>
                      <a:r>
                        <a:rPr lang="es-ES_tradnl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  </a:t>
                      </a:r>
                      <a:endParaRPr lang="es-CO" sz="11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Acciones concretas que se implementarán en el diseño de su prototipo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Lista de acciones específicas, decisiones de diseño, materiales, tecnologías o procesos sostenibles que se aplicarán.</a:t>
                      </a:r>
                      <a:endParaRPr lang="es-CO" sz="11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Indicadores de sostenibilidad e impacto</a:t>
                      </a:r>
                      <a:r>
                        <a:rPr lang="es-ES_tradnl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Definan cómo medirán el impacto o el aporte a la sostenibilidad.</a:t>
                      </a:r>
                      <a:endParaRPr lang="es-CO" sz="11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79181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11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ALEJANDRO FAJARDO SANDOVAL</dc:creator>
  <cp:revision>15</cp:revision>
  <dcterms:created xsi:type="dcterms:W3CDTF">2025-07-01T21:41:39Z</dcterms:created>
  <dcterms:modified xsi:type="dcterms:W3CDTF">2025-08-29T16:06:11Z</dcterms:modified>
</cp:coreProperties>
</file>