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302" r:id="rId3"/>
    <p:sldId id="304" r:id="rId4"/>
    <p:sldId id="319" r:id="rId5"/>
    <p:sldId id="289" r:id="rId6"/>
    <p:sldId id="292" r:id="rId7"/>
    <p:sldId id="307" r:id="rId8"/>
    <p:sldId id="288" r:id="rId9"/>
    <p:sldId id="318" r:id="rId10"/>
    <p:sldId id="316" r:id="rId11"/>
    <p:sldId id="312" r:id="rId12"/>
    <p:sldId id="313" r:id="rId13"/>
    <p:sldId id="290" r:id="rId14"/>
    <p:sldId id="305" r:id="rId15"/>
    <p:sldId id="306" r:id="rId16"/>
    <p:sldId id="291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E66E05-84CB-8160-795B-01DF6521ECED}" name="LINA PAOLA SUAREZ FORERO" initials="LF" userId="S::lina.suarez.f@uniminuto.edu::bc550894-0aa7-4a5d-903c-9027ae179d81" providerId="AD"/>
  <p188:author id="{133E64D3-396B-B889-B0B0-DE40C0EE7961}" name="LUISA FERNANDA BALLESTEROS RUIZ" initials="LR" userId="S::luisa.ballesteros.r@uniminuto.edu::0efef51f-a279-416d-bac2-eba0d225393f" providerId="AD"/>
  <p188:author id="{3D43F9D6-A1BC-CFF2-C748-282625625962}" name="PAULA ANGELICA POSADA RUIZ" initials="PP" userId="S::paula.posada@uniminuto.edu::c1bc0e1e-d004-4b21-9d74-8a35d69a1b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AD"/>
    <a:srgbClr val="E1E1F0"/>
    <a:srgbClr val="F8FAD7"/>
    <a:srgbClr val="F9CE34"/>
    <a:srgbClr val="F35E5F"/>
    <a:srgbClr val="4D2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9AF0D-1E0E-E758-E706-7A063BC23BDA}" v="36" dt="2025-08-29T02:08:00.020"/>
    <p1510:client id="{9CFFFF6B-AFD4-4000-A070-345581B941ED}" v="10" dt="2025-08-29T14:47:35.482"/>
    <p1510:client id="{B4A521C6-D289-C3BB-3F63-B9E56874F33B}" v="169" dt="2025-08-29T14:19:43.711"/>
    <p1510:client id="{E67FF371-6023-447A-BB8B-3D1560B69606}" v="1" dt="2025-08-29T14:30:22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PAOLA SUAREZ FORERO" userId="S::lina.suarez.f@uniminuto.edu::bc550894-0aa7-4a5d-903c-9027ae179d81" providerId="AD" clId="Web-{FF3E2CE9-B8C8-988E-D27C-7F076DB4C9E5}"/>
    <pc:docChg chg="modSld">
      <pc:chgData name="LINA PAOLA SUAREZ FORERO" userId="S::lina.suarez.f@uniminuto.edu::bc550894-0aa7-4a5d-903c-9027ae179d81" providerId="AD" clId="Web-{FF3E2CE9-B8C8-988E-D27C-7F076DB4C9E5}" dt="2025-08-27T19:22:07.447" v="182"/>
      <pc:docMkLst>
        <pc:docMk/>
      </pc:docMkLst>
      <pc:sldChg chg="delSp modSp">
        <pc:chgData name="LINA PAOLA SUAREZ FORERO" userId="S::lina.suarez.f@uniminuto.edu::bc550894-0aa7-4a5d-903c-9027ae179d81" providerId="AD" clId="Web-{FF3E2CE9-B8C8-988E-D27C-7F076DB4C9E5}" dt="2025-08-27T19:22:07.447" v="182"/>
        <pc:sldMkLst>
          <pc:docMk/>
          <pc:sldMk cId="1224260920" sldId="312"/>
        </pc:sldMkLst>
        <pc:spChg chg="mod">
          <ac:chgData name="LINA PAOLA SUAREZ FORERO" userId="S::lina.suarez.f@uniminuto.edu::bc550894-0aa7-4a5d-903c-9027ae179d81" providerId="AD" clId="Web-{FF3E2CE9-B8C8-988E-D27C-7F076DB4C9E5}" dt="2025-08-27T19:13:56.368" v="42" actId="14100"/>
          <ac:spMkLst>
            <pc:docMk/>
            <pc:sldMk cId="1224260920" sldId="312"/>
            <ac:spMk id="2" creationId="{EBCF3D60-B732-430A-83C1-6B6F11D3D555}"/>
          </ac:spMkLst>
        </pc:spChg>
        <pc:graphicFrameChg chg="mod modGraphic">
          <ac:chgData name="LINA PAOLA SUAREZ FORERO" userId="S::lina.suarez.f@uniminuto.edu::bc550894-0aa7-4a5d-903c-9027ae179d81" providerId="AD" clId="Web-{FF3E2CE9-B8C8-988E-D27C-7F076DB4C9E5}" dt="2025-08-27T19:22:07.447" v="182"/>
          <ac:graphicFrameMkLst>
            <pc:docMk/>
            <pc:sldMk cId="1224260920" sldId="312"/>
            <ac:graphicFrameMk id="7" creationId="{7FF57CBB-D489-0D33-8A71-E02A3DE4B108}"/>
          </ac:graphicFrameMkLst>
        </pc:graphicFrameChg>
      </pc:sldChg>
      <pc:sldChg chg="modSp">
        <pc:chgData name="LINA PAOLA SUAREZ FORERO" userId="S::lina.suarez.f@uniminuto.edu::bc550894-0aa7-4a5d-903c-9027ae179d81" providerId="AD" clId="Web-{FF3E2CE9-B8C8-988E-D27C-7F076DB4C9E5}" dt="2025-08-27T19:21:36.243" v="161"/>
        <pc:sldMkLst>
          <pc:docMk/>
          <pc:sldMk cId="3501980622" sldId="313"/>
        </pc:sldMkLst>
        <pc:graphicFrameChg chg="mod modGraphic">
          <ac:chgData name="LINA PAOLA SUAREZ FORERO" userId="S::lina.suarez.f@uniminuto.edu::bc550894-0aa7-4a5d-903c-9027ae179d81" providerId="AD" clId="Web-{FF3E2CE9-B8C8-988E-D27C-7F076DB4C9E5}" dt="2025-08-27T19:21:36.243" v="161"/>
          <ac:graphicFrameMkLst>
            <pc:docMk/>
            <pc:sldMk cId="3501980622" sldId="313"/>
            <ac:graphicFrameMk id="4" creationId="{1C738B95-5C20-4C23-B80B-1469EC877371}"/>
          </ac:graphicFrameMkLst>
        </pc:graphicFrameChg>
      </pc:sldChg>
    </pc:docChg>
  </pc:docChgLst>
  <pc:docChgLst>
    <pc:chgData name="PAULA ANGELICA POSADA RUIZ" userId="S::paula.posada@uniminuto.edu::c1bc0e1e-d004-4b21-9d74-8a35d69a1bab" providerId="AD" clId="Web-{4379AF0D-1E0E-E758-E706-7A063BC23BDA}"/>
    <pc:docChg chg="modSld">
      <pc:chgData name="PAULA ANGELICA POSADA RUIZ" userId="S::paula.posada@uniminuto.edu::c1bc0e1e-d004-4b21-9d74-8a35d69a1bab" providerId="AD" clId="Web-{4379AF0D-1E0E-E758-E706-7A063BC23BDA}" dt="2025-08-29T02:06:24.581" v="13" actId="20577"/>
      <pc:docMkLst>
        <pc:docMk/>
      </pc:docMkLst>
      <pc:sldChg chg="modSp">
        <pc:chgData name="PAULA ANGELICA POSADA RUIZ" userId="S::paula.posada@uniminuto.edu::c1bc0e1e-d004-4b21-9d74-8a35d69a1bab" providerId="AD" clId="Web-{4379AF0D-1E0E-E758-E706-7A063BC23BDA}" dt="2025-08-29T02:00:00.343" v="5" actId="20577"/>
        <pc:sldMkLst>
          <pc:docMk/>
          <pc:sldMk cId="505272138" sldId="289"/>
        </pc:sldMkLst>
        <pc:spChg chg="mod">
          <ac:chgData name="PAULA ANGELICA POSADA RUIZ" userId="S::paula.posada@uniminuto.edu::c1bc0e1e-d004-4b21-9d74-8a35d69a1bab" providerId="AD" clId="Web-{4379AF0D-1E0E-E758-E706-7A063BC23BDA}" dt="2025-08-29T02:00:00.343" v="5" actId="20577"/>
          <ac:spMkLst>
            <pc:docMk/>
            <pc:sldMk cId="505272138" sldId="289"/>
            <ac:spMk id="2" creationId="{4BDF6CA1-0D3E-21D1-4024-F38E2E78C3DF}"/>
          </ac:spMkLst>
        </pc:spChg>
      </pc:sldChg>
      <pc:sldChg chg="modSp modCm">
        <pc:chgData name="PAULA ANGELICA POSADA RUIZ" userId="S::paula.posada@uniminuto.edu::c1bc0e1e-d004-4b21-9d74-8a35d69a1bab" providerId="AD" clId="Web-{4379AF0D-1E0E-E758-E706-7A063BC23BDA}" dt="2025-08-29T02:06:24.581" v="13" actId="20577"/>
        <pc:sldMkLst>
          <pc:docMk/>
          <pc:sldMk cId="2641353997" sldId="290"/>
        </pc:sldMkLst>
        <pc:spChg chg="mod">
          <ac:chgData name="PAULA ANGELICA POSADA RUIZ" userId="S::paula.posada@uniminuto.edu::c1bc0e1e-d004-4b21-9d74-8a35d69a1bab" providerId="AD" clId="Web-{4379AF0D-1E0E-E758-E706-7A063BC23BDA}" dt="2025-08-29T02:06:24.581" v="13" actId="20577"/>
          <ac:spMkLst>
            <pc:docMk/>
            <pc:sldMk cId="2641353997" sldId="290"/>
            <ac:spMk id="4" creationId="{5C6D7C39-4E04-4568-B304-97AF8BBA1B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AULA ANGELICA POSADA RUIZ" userId="S::paula.posada@uniminuto.edu::c1bc0e1e-d004-4b21-9d74-8a35d69a1bab" providerId="AD" clId="Web-{4379AF0D-1E0E-E758-E706-7A063BC23BDA}" dt="2025-08-29T02:06:19.097" v="11" actId="20577"/>
              <pc2:cmMkLst xmlns:pc2="http://schemas.microsoft.com/office/powerpoint/2019/9/main/command">
                <pc:docMk/>
                <pc:sldMk cId="2641353997" sldId="290"/>
                <pc2:cmMk id="{44A5E8DE-D0EF-4BC6-BD89-311F57858A34}"/>
              </pc2:cmMkLst>
            </pc226:cmChg>
          </p:ext>
        </pc:extLst>
      </pc:sldChg>
      <pc:sldChg chg="modSp">
        <pc:chgData name="PAULA ANGELICA POSADA RUIZ" userId="S::paula.posada@uniminuto.edu::c1bc0e1e-d004-4b21-9d74-8a35d69a1bab" providerId="AD" clId="Web-{4379AF0D-1E0E-E758-E706-7A063BC23BDA}" dt="2025-08-29T02:00:31.781" v="8" actId="20577"/>
        <pc:sldMkLst>
          <pc:docMk/>
          <pc:sldMk cId="1157556345" sldId="292"/>
        </pc:sldMkLst>
        <pc:spChg chg="mod">
          <ac:chgData name="PAULA ANGELICA POSADA RUIZ" userId="S::paula.posada@uniminuto.edu::c1bc0e1e-d004-4b21-9d74-8a35d69a1bab" providerId="AD" clId="Web-{4379AF0D-1E0E-E758-E706-7A063BC23BDA}" dt="2025-08-29T02:00:31.781" v="8" actId="20577"/>
          <ac:spMkLst>
            <pc:docMk/>
            <pc:sldMk cId="1157556345" sldId="292"/>
            <ac:spMk id="2" creationId="{8D72A2C9-8766-D7F9-4D3E-171EE05EEB9B}"/>
          </ac:spMkLst>
        </pc:spChg>
      </pc:sldChg>
      <pc:sldChg chg="modSp">
        <pc:chgData name="PAULA ANGELICA POSADA RUIZ" userId="S::paula.posada@uniminuto.edu::c1bc0e1e-d004-4b21-9d74-8a35d69a1bab" providerId="AD" clId="Web-{4379AF0D-1E0E-E758-E706-7A063BC23BDA}" dt="2025-08-29T02:05:45.049" v="10"/>
        <pc:sldMkLst>
          <pc:docMk/>
          <pc:sldMk cId="3501980622" sldId="313"/>
        </pc:sldMkLst>
        <pc:spChg chg="mod">
          <ac:chgData name="PAULA ANGELICA POSADA RUIZ" userId="S::paula.posada@uniminuto.edu::c1bc0e1e-d004-4b21-9d74-8a35d69a1bab" providerId="AD" clId="Web-{4379AF0D-1E0E-E758-E706-7A063BC23BDA}" dt="2025-08-29T02:05:45.049" v="10"/>
          <ac:spMkLst>
            <pc:docMk/>
            <pc:sldMk cId="3501980622" sldId="313"/>
            <ac:spMk id="9" creationId="{618C4BC7-3337-E5B2-3644-4A6B67D9E1A3}"/>
          </ac:spMkLst>
        </pc:spChg>
      </pc:sldChg>
    </pc:docChg>
  </pc:docChgLst>
  <pc:docChgLst>
    <pc:chgData name="IVONE GINETTE CARVAJAL CASTAÑO" userId="6f0b0386-3d0d-4c09-920c-550840778887" providerId="ADAL" clId="{EAFDDF03-D376-4D31-AF60-55A318C8159E}"/>
    <pc:docChg chg="undo custSel modSld">
      <pc:chgData name="IVONE GINETTE CARVAJAL CASTAÑO" userId="6f0b0386-3d0d-4c09-920c-550840778887" providerId="ADAL" clId="{EAFDDF03-D376-4D31-AF60-55A318C8159E}" dt="2025-08-29T14:47:35.482" v="9" actId="122"/>
      <pc:docMkLst>
        <pc:docMk/>
      </pc:docMkLst>
      <pc:sldChg chg="modSp mod">
        <pc:chgData name="IVONE GINETTE CARVAJAL CASTAÑO" userId="6f0b0386-3d0d-4c09-920c-550840778887" providerId="ADAL" clId="{EAFDDF03-D376-4D31-AF60-55A318C8159E}" dt="2025-08-29T14:28:50.265" v="6" actId="14734"/>
        <pc:sldMkLst>
          <pc:docMk/>
          <pc:sldMk cId="1224260920" sldId="312"/>
        </pc:sldMkLst>
        <pc:graphicFrameChg chg="mod modGraphic">
          <ac:chgData name="IVONE GINETTE CARVAJAL CASTAÑO" userId="6f0b0386-3d0d-4c09-920c-550840778887" providerId="ADAL" clId="{EAFDDF03-D376-4D31-AF60-55A318C8159E}" dt="2025-08-29T14:28:50.265" v="6" actId="14734"/>
          <ac:graphicFrameMkLst>
            <pc:docMk/>
            <pc:sldMk cId="1224260920" sldId="312"/>
            <ac:graphicFrameMk id="7" creationId="{7FF57CBB-D489-0D33-8A71-E02A3DE4B108}"/>
          </ac:graphicFrameMkLst>
        </pc:graphicFrameChg>
      </pc:sldChg>
      <pc:sldChg chg="modSp mod">
        <pc:chgData name="IVONE GINETTE CARVAJAL CASTAÑO" userId="6f0b0386-3d0d-4c09-920c-550840778887" providerId="ADAL" clId="{EAFDDF03-D376-4D31-AF60-55A318C8159E}" dt="2025-08-29T14:47:35.482" v="9" actId="122"/>
        <pc:sldMkLst>
          <pc:docMk/>
          <pc:sldMk cId="3501980622" sldId="313"/>
        </pc:sldMkLst>
        <pc:graphicFrameChg chg="mod modGraphic">
          <ac:chgData name="IVONE GINETTE CARVAJAL CASTAÑO" userId="6f0b0386-3d0d-4c09-920c-550840778887" providerId="ADAL" clId="{EAFDDF03-D376-4D31-AF60-55A318C8159E}" dt="2025-08-29T14:47:35.482" v="9" actId="122"/>
          <ac:graphicFrameMkLst>
            <pc:docMk/>
            <pc:sldMk cId="3501980622" sldId="313"/>
            <ac:graphicFrameMk id="4" creationId="{1C738B95-5C20-4C23-B80B-1469EC877371}"/>
          </ac:graphicFrameMkLst>
        </pc:graphicFrameChg>
      </pc:sldChg>
      <pc:sldChg chg="modSp mod">
        <pc:chgData name="IVONE GINETTE CARVAJAL CASTAÑO" userId="6f0b0386-3d0d-4c09-920c-550840778887" providerId="ADAL" clId="{EAFDDF03-D376-4D31-AF60-55A318C8159E}" dt="2025-08-29T14:28:42.157" v="3" actId="1036"/>
        <pc:sldMkLst>
          <pc:docMk/>
          <pc:sldMk cId="1317164351" sldId="318"/>
        </pc:sldMkLst>
        <pc:spChg chg="mod">
          <ac:chgData name="IVONE GINETTE CARVAJAL CASTAÑO" userId="6f0b0386-3d0d-4c09-920c-550840778887" providerId="ADAL" clId="{EAFDDF03-D376-4D31-AF60-55A318C8159E}" dt="2025-08-29T14:28:42.157" v="3" actId="1036"/>
          <ac:spMkLst>
            <pc:docMk/>
            <pc:sldMk cId="1317164351" sldId="318"/>
            <ac:spMk id="7" creationId="{D26C351A-DE27-E6E1-9525-5CC5B537EA00}"/>
          </ac:spMkLst>
        </pc:spChg>
        <pc:graphicFrameChg chg="mod">
          <ac:chgData name="IVONE GINETTE CARVAJAL CASTAÑO" userId="6f0b0386-3d0d-4c09-920c-550840778887" providerId="ADAL" clId="{EAFDDF03-D376-4D31-AF60-55A318C8159E}" dt="2025-08-29T14:28:42.157" v="3" actId="1036"/>
          <ac:graphicFrameMkLst>
            <pc:docMk/>
            <pc:sldMk cId="1317164351" sldId="318"/>
            <ac:graphicFrameMk id="12" creationId="{2A68C831-5160-4D78-AC5A-B908556D46A8}"/>
          </ac:graphicFrameMkLst>
        </pc:graphicFrameChg>
      </pc:sldChg>
    </pc:docChg>
  </pc:docChgLst>
  <pc:docChgLst>
    <pc:chgData name="DIANA DEL PILAR RAMIREZ ACOSTA" userId="S::diana.ramirez.ac@uniminuto.edu::7c8ee35b-8153-4181-8741-18f2e2a668b2" providerId="AD" clId="Web-{E67FF371-6023-447A-BB8B-3D1560B69606}"/>
    <pc:docChg chg="modSld">
      <pc:chgData name="DIANA DEL PILAR RAMIREZ ACOSTA" userId="S::diana.ramirez.ac@uniminuto.edu::7c8ee35b-8153-4181-8741-18f2e2a668b2" providerId="AD" clId="Web-{E67FF371-6023-447A-BB8B-3D1560B69606}" dt="2025-08-29T14:30:22.689" v="0" actId="14100"/>
      <pc:docMkLst>
        <pc:docMk/>
      </pc:docMkLst>
      <pc:sldChg chg="modSp">
        <pc:chgData name="DIANA DEL PILAR RAMIREZ ACOSTA" userId="S::diana.ramirez.ac@uniminuto.edu::7c8ee35b-8153-4181-8741-18f2e2a668b2" providerId="AD" clId="Web-{E67FF371-6023-447A-BB8B-3D1560B69606}" dt="2025-08-29T14:30:22.689" v="0" actId="14100"/>
        <pc:sldMkLst>
          <pc:docMk/>
          <pc:sldMk cId="1593040674" sldId="288"/>
        </pc:sldMkLst>
        <pc:spChg chg="mod">
          <ac:chgData name="DIANA DEL PILAR RAMIREZ ACOSTA" userId="S::diana.ramirez.ac@uniminuto.edu::7c8ee35b-8153-4181-8741-18f2e2a668b2" providerId="AD" clId="Web-{E67FF371-6023-447A-BB8B-3D1560B69606}" dt="2025-08-29T14:30:22.689" v="0" actId="14100"/>
          <ac:spMkLst>
            <pc:docMk/>
            <pc:sldMk cId="1593040674" sldId="288"/>
            <ac:spMk id="4" creationId="{EB707244-9857-B9F3-7574-D6445EA95192}"/>
          </ac:spMkLst>
        </pc:spChg>
      </pc:sldChg>
    </pc:docChg>
  </pc:docChgLst>
  <pc:docChgLst>
    <pc:chgData name="PAULA ANGELICA POSADA RUIZ" userId="c1bc0e1e-d004-4b21-9d74-8a35d69a1bab" providerId="ADAL" clId="{4CB9DF1B-F30A-4A92-A89B-DFE62FE86E94}"/>
    <pc:docChg chg="addSld modSld">
      <pc:chgData name="PAULA ANGELICA POSADA RUIZ" userId="c1bc0e1e-d004-4b21-9d74-8a35d69a1bab" providerId="ADAL" clId="{4CB9DF1B-F30A-4A92-A89B-DFE62FE86E94}" dt="2025-08-22T16:19:38.042" v="22" actId="20577"/>
      <pc:docMkLst>
        <pc:docMk/>
      </pc:docMkLst>
      <pc:sldChg chg="modSp mod">
        <pc:chgData name="PAULA ANGELICA POSADA RUIZ" userId="c1bc0e1e-d004-4b21-9d74-8a35d69a1bab" providerId="ADAL" clId="{4CB9DF1B-F30A-4A92-A89B-DFE62FE86E94}" dt="2025-08-22T16:19:38.042" v="22" actId="20577"/>
        <pc:sldMkLst>
          <pc:docMk/>
          <pc:sldMk cId="3194727061" sldId="304"/>
        </pc:sldMkLst>
        <pc:spChg chg="mod">
          <ac:chgData name="PAULA ANGELICA POSADA RUIZ" userId="c1bc0e1e-d004-4b21-9d74-8a35d69a1bab" providerId="ADAL" clId="{4CB9DF1B-F30A-4A92-A89B-DFE62FE86E94}" dt="2025-08-22T16:19:38.042" v="22" actId="20577"/>
          <ac:spMkLst>
            <pc:docMk/>
            <pc:sldMk cId="3194727061" sldId="304"/>
            <ac:spMk id="28" creationId="{31688877-1711-482C-BC4F-85C77355F8E9}"/>
          </ac:spMkLst>
        </pc:spChg>
      </pc:sldChg>
      <pc:sldChg chg="addSp modSp mod">
        <pc:chgData name="PAULA ANGELICA POSADA RUIZ" userId="c1bc0e1e-d004-4b21-9d74-8a35d69a1bab" providerId="ADAL" clId="{4CB9DF1B-F30A-4A92-A89B-DFE62FE86E94}" dt="2025-08-22T16:17:48.342" v="3" actId="1076"/>
        <pc:sldMkLst>
          <pc:docMk/>
          <pc:sldMk cId="1224260920" sldId="312"/>
        </pc:sldMkLst>
      </pc:sldChg>
      <pc:sldChg chg="add">
        <pc:chgData name="PAULA ANGELICA POSADA RUIZ" userId="c1bc0e1e-d004-4b21-9d74-8a35d69a1bab" providerId="ADAL" clId="{4CB9DF1B-F30A-4A92-A89B-DFE62FE86E94}" dt="2025-08-22T16:19:28.921" v="4" actId="2890"/>
        <pc:sldMkLst>
          <pc:docMk/>
          <pc:sldMk cId="1146239703" sldId="319"/>
        </pc:sldMkLst>
      </pc:sldChg>
    </pc:docChg>
  </pc:docChgLst>
  <pc:docChgLst>
    <pc:chgData name="LINA PAOLA SUAREZ FORERO" userId="S::lina.suarez.f@uniminuto.edu::bc550894-0aa7-4a5d-903c-9027ae179d81" providerId="AD" clId="Web-{3EF29A2D-06ED-B1D7-F61F-EB2DD0C09E76}"/>
    <pc:docChg chg="modSld">
      <pc:chgData name="LINA PAOLA SUAREZ FORERO" userId="S::lina.suarez.f@uniminuto.edu::bc550894-0aa7-4a5d-903c-9027ae179d81" providerId="AD" clId="Web-{3EF29A2D-06ED-B1D7-F61F-EB2DD0C09E76}" dt="2025-08-21T19:36:01.204" v="15" actId="20577"/>
      <pc:docMkLst>
        <pc:docMk/>
      </pc:docMkLst>
      <pc:sldChg chg="addSp delSp modSp">
        <pc:chgData name="LINA PAOLA SUAREZ FORERO" userId="S::lina.suarez.f@uniminuto.edu::bc550894-0aa7-4a5d-903c-9027ae179d81" providerId="AD" clId="Web-{3EF29A2D-06ED-B1D7-F61F-EB2DD0C09E76}" dt="2025-08-21T19:36:01.204" v="15" actId="20577"/>
        <pc:sldMkLst>
          <pc:docMk/>
          <pc:sldMk cId="602413028" sldId="257"/>
        </pc:sldMkLst>
        <pc:spChg chg="add mod">
          <ac:chgData name="LINA PAOLA SUAREZ FORERO" userId="S::lina.suarez.f@uniminuto.edu::bc550894-0aa7-4a5d-903c-9027ae179d81" providerId="AD" clId="Web-{3EF29A2D-06ED-B1D7-F61F-EB2DD0C09E76}" dt="2025-08-21T19:36:01.204" v="15" actId="20577"/>
          <ac:spMkLst>
            <pc:docMk/>
            <pc:sldMk cId="602413028" sldId="257"/>
            <ac:spMk id="2" creationId="{33CB4799-4212-0078-D580-73F1A43C32DB}"/>
          </ac:spMkLst>
        </pc:spChg>
      </pc:sldChg>
    </pc:docChg>
  </pc:docChgLst>
  <pc:docChgLst>
    <pc:chgData name="LUISA FERNANDA BALLESTEROS RUIZ" userId="S::luisa.ballesteros.r@uniminuto.edu::0efef51f-a279-416d-bac2-eba0d225393f" providerId="AD" clId="Web-{9B0873F6-E697-F5FC-3ED0-97C75E3899BC}"/>
    <pc:docChg chg="mod modSld">
      <pc:chgData name="LUISA FERNANDA BALLESTEROS RUIZ" userId="S::luisa.ballesteros.r@uniminuto.edu::0efef51f-a279-416d-bac2-eba0d225393f" providerId="AD" clId="Web-{9B0873F6-E697-F5FC-3ED0-97C75E3899BC}" dt="2025-08-28T02:58:55.929" v="435" actId="20577"/>
      <pc:docMkLst>
        <pc:docMk/>
      </pc:docMkLst>
      <pc:sldChg chg="modSp">
        <pc:chgData name="LUISA FERNANDA BALLESTEROS RUIZ" userId="S::luisa.ballesteros.r@uniminuto.edu::0efef51f-a279-416d-bac2-eba0d225393f" providerId="AD" clId="Web-{9B0873F6-E697-F5FC-3ED0-97C75E3899BC}" dt="2025-08-28T02:18:32.616" v="89"/>
        <pc:sldMkLst>
          <pc:docMk/>
          <pc:sldMk cId="1593040674" sldId="288"/>
        </pc:sldMkLst>
        <pc:spChg chg="mod">
          <ac:chgData name="LUISA FERNANDA BALLESTEROS RUIZ" userId="S::luisa.ballesteros.r@uniminuto.edu::0efef51f-a279-416d-bac2-eba0d225393f" providerId="AD" clId="Web-{9B0873F6-E697-F5FC-3ED0-97C75E3899BC}" dt="2025-08-28T02:15:51.455" v="27" actId="20577"/>
          <ac:spMkLst>
            <pc:docMk/>
            <pc:sldMk cId="1593040674" sldId="288"/>
            <ac:spMk id="3" creationId="{FF956E4B-5E82-A8A5-F874-B7EB45AE4E66}"/>
          </ac:spMkLst>
        </pc:spChg>
        <pc:graphicFrameChg chg="mod modGraphic">
          <ac:chgData name="LUISA FERNANDA BALLESTEROS RUIZ" userId="S::luisa.ballesteros.r@uniminuto.edu::0efef51f-a279-416d-bac2-eba0d225393f" providerId="AD" clId="Web-{9B0873F6-E697-F5FC-3ED0-97C75E3899BC}" dt="2025-08-28T02:18:32.616" v="89"/>
          <ac:graphicFrameMkLst>
            <pc:docMk/>
            <pc:sldMk cId="1593040674" sldId="288"/>
            <ac:graphicFrameMk id="7" creationId="{C1E2A58D-0F74-3883-C30C-94B901493766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9B0873F6-E697-F5FC-3ED0-97C75E3899BC}" dt="2025-08-28T02:14:24.796" v="20" actId="20577"/>
        <pc:sldMkLst>
          <pc:docMk/>
          <pc:sldMk cId="505272138" sldId="289"/>
        </pc:sldMkLst>
        <pc:spChg chg="mod">
          <ac:chgData name="LUISA FERNANDA BALLESTEROS RUIZ" userId="S::luisa.ballesteros.r@uniminuto.edu::0efef51f-a279-416d-bac2-eba0d225393f" providerId="AD" clId="Web-{9B0873F6-E697-F5FC-3ED0-97C75E3899BC}" dt="2025-08-28T02:14:24.796" v="20" actId="20577"/>
          <ac:spMkLst>
            <pc:docMk/>
            <pc:sldMk cId="505272138" sldId="289"/>
            <ac:spMk id="2" creationId="{4BDF6CA1-0D3E-21D1-4024-F38E2E78C3DF}"/>
          </ac:spMkLst>
        </pc:spChg>
      </pc:sldChg>
      <pc:sldChg chg="modSp">
        <pc:chgData name="LUISA FERNANDA BALLESTEROS RUIZ" userId="S::luisa.ballesteros.r@uniminuto.edu::0efef51f-a279-416d-bac2-eba0d225393f" providerId="AD" clId="Web-{9B0873F6-E697-F5FC-3ED0-97C75E3899BC}" dt="2025-08-28T02:58:55.929" v="435" actId="20577"/>
        <pc:sldMkLst>
          <pc:docMk/>
          <pc:sldMk cId="3007632246" sldId="291"/>
        </pc:sldMkLst>
        <pc:spChg chg="mod">
          <ac:chgData name="LUISA FERNANDA BALLESTEROS RUIZ" userId="S::luisa.ballesteros.r@uniminuto.edu::0efef51f-a279-416d-bac2-eba0d225393f" providerId="AD" clId="Web-{9B0873F6-E697-F5FC-3ED0-97C75E3899BC}" dt="2025-08-28T02:58:55.929" v="435" actId="20577"/>
          <ac:spMkLst>
            <pc:docMk/>
            <pc:sldMk cId="3007632246" sldId="291"/>
            <ac:spMk id="17" creationId="{5CDEB798-C74E-2CC3-0A3F-4F91704B17D6}"/>
          </ac:spMkLst>
        </pc:spChg>
      </pc:sldChg>
      <pc:sldChg chg="modSp">
        <pc:chgData name="LUISA FERNANDA BALLESTEROS RUIZ" userId="S::luisa.ballesteros.r@uniminuto.edu::0efef51f-a279-416d-bac2-eba0d225393f" providerId="AD" clId="Web-{9B0873F6-E697-F5FC-3ED0-97C75E3899BC}" dt="2025-08-28T02:15:12.282" v="24" actId="20577"/>
        <pc:sldMkLst>
          <pc:docMk/>
          <pc:sldMk cId="1157556345" sldId="292"/>
        </pc:sldMkLst>
        <pc:spChg chg="mod">
          <ac:chgData name="LUISA FERNANDA BALLESTEROS RUIZ" userId="S::luisa.ballesteros.r@uniminuto.edu::0efef51f-a279-416d-bac2-eba0d225393f" providerId="AD" clId="Web-{9B0873F6-E697-F5FC-3ED0-97C75E3899BC}" dt="2025-08-28T02:15:12.282" v="24" actId="20577"/>
          <ac:spMkLst>
            <pc:docMk/>
            <pc:sldMk cId="1157556345" sldId="292"/>
            <ac:spMk id="2" creationId="{8D72A2C9-8766-D7F9-4D3E-171EE05EEB9B}"/>
          </ac:spMkLst>
        </pc:spChg>
      </pc:sldChg>
      <pc:sldChg chg="modSp">
        <pc:chgData name="LUISA FERNANDA BALLESTEROS RUIZ" userId="S::luisa.ballesteros.r@uniminuto.edu::0efef51f-a279-416d-bac2-eba0d225393f" providerId="AD" clId="Web-{9B0873F6-E697-F5FC-3ED0-97C75E3899BC}" dt="2025-08-28T02:12:38.449" v="1" actId="14100"/>
        <pc:sldMkLst>
          <pc:docMk/>
          <pc:sldMk cId="1954414217" sldId="302"/>
        </pc:sldMkLst>
        <pc:spChg chg="mod">
          <ac:chgData name="LUISA FERNANDA BALLESTEROS RUIZ" userId="S::luisa.ballesteros.r@uniminuto.edu::0efef51f-a279-416d-bac2-eba0d225393f" providerId="AD" clId="Web-{9B0873F6-E697-F5FC-3ED0-97C75E3899BC}" dt="2025-08-28T02:12:38.449" v="1" actId="14100"/>
          <ac:spMkLst>
            <pc:docMk/>
            <pc:sldMk cId="1954414217" sldId="302"/>
            <ac:spMk id="8" creationId="{2A88739F-01E1-0103-D3BA-A4379D07B94A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12:32.199" v="0" actId="1076"/>
          <ac:spMkLst>
            <pc:docMk/>
            <pc:sldMk cId="1954414217" sldId="302"/>
            <ac:spMk id="11" creationId="{0808C986-9AEB-0FD7-A77E-59A123FA3E24}"/>
          </ac:spMkLst>
        </pc:spChg>
      </pc:sldChg>
      <pc:sldChg chg="modSp">
        <pc:chgData name="LUISA FERNANDA BALLESTEROS RUIZ" userId="S::luisa.ballesteros.r@uniminuto.edu::0efef51f-a279-416d-bac2-eba0d225393f" providerId="AD" clId="Web-{9B0873F6-E697-F5FC-3ED0-97C75E3899BC}" dt="2025-08-28T02:57:56.208" v="413" actId="20577"/>
        <pc:sldMkLst>
          <pc:docMk/>
          <pc:sldMk cId="370007780" sldId="306"/>
        </pc:sldMkLst>
        <pc:spChg chg="mod">
          <ac:chgData name="LUISA FERNANDA BALLESTEROS RUIZ" userId="S::luisa.ballesteros.r@uniminuto.edu::0efef51f-a279-416d-bac2-eba0d225393f" providerId="AD" clId="Web-{9B0873F6-E697-F5FC-3ED0-97C75E3899BC}" dt="2025-08-28T02:57:56.208" v="413" actId="20577"/>
          <ac:spMkLst>
            <pc:docMk/>
            <pc:sldMk cId="370007780" sldId="306"/>
            <ac:spMk id="4" creationId="{A4294C3E-CA67-4EC5-94FA-C4DAB27C2875}"/>
          </ac:spMkLst>
        </pc:spChg>
      </pc:sldChg>
      <pc:sldChg chg="modSp">
        <pc:chgData name="LUISA FERNANDA BALLESTEROS RUIZ" userId="S::luisa.ballesteros.r@uniminuto.edu::0efef51f-a279-416d-bac2-eba0d225393f" providerId="AD" clId="Web-{9B0873F6-E697-F5FC-3ED0-97C75E3899BC}" dt="2025-08-28T02:15:30.673" v="26" actId="20577"/>
        <pc:sldMkLst>
          <pc:docMk/>
          <pc:sldMk cId="718911017" sldId="307"/>
        </pc:sldMkLst>
        <pc:spChg chg="mod">
          <ac:chgData name="LUISA FERNANDA BALLESTEROS RUIZ" userId="S::luisa.ballesteros.r@uniminuto.edu::0efef51f-a279-416d-bac2-eba0d225393f" providerId="AD" clId="Web-{9B0873F6-E697-F5FC-3ED0-97C75E3899BC}" dt="2025-08-28T02:15:30.673" v="26" actId="20577"/>
          <ac:spMkLst>
            <pc:docMk/>
            <pc:sldMk cId="718911017" sldId="307"/>
            <ac:spMk id="6" creationId="{F254B1C5-3802-67E7-AFC5-5BBFE4F3F3F1}"/>
          </ac:spMkLst>
        </pc:spChg>
      </pc:sldChg>
      <pc:sldChg chg="modSp">
        <pc:chgData name="LUISA FERNANDA BALLESTEROS RUIZ" userId="S::luisa.ballesteros.r@uniminuto.edu::0efef51f-a279-416d-bac2-eba0d225393f" providerId="AD" clId="Web-{9B0873F6-E697-F5FC-3ED0-97C75E3899BC}" dt="2025-08-28T02:54:20.171" v="360"/>
        <pc:sldMkLst>
          <pc:docMk/>
          <pc:sldMk cId="1224260920" sldId="312"/>
        </pc:sldMkLst>
        <pc:spChg chg="mod">
          <ac:chgData name="LUISA FERNANDA BALLESTEROS RUIZ" userId="S::luisa.ballesteros.r@uniminuto.edu::0efef51f-a279-416d-bac2-eba0d225393f" providerId="AD" clId="Web-{9B0873F6-E697-F5FC-3ED0-97C75E3899BC}" dt="2025-08-28T02:42:38.977" v="284" actId="20577"/>
          <ac:spMkLst>
            <pc:docMk/>
            <pc:sldMk cId="1224260920" sldId="312"/>
            <ac:spMk id="2" creationId="{EBCF3D60-B732-430A-83C1-6B6F11D3D555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42:57.837" v="290" actId="1076"/>
          <ac:spMkLst>
            <pc:docMk/>
            <pc:sldMk cId="1224260920" sldId="312"/>
            <ac:spMk id="3" creationId="{4BF4F930-5512-4C75-81B5-8F07D0A2206A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42:57.587" v="285" actId="1076"/>
          <ac:spMkLst>
            <pc:docMk/>
            <pc:sldMk cId="1224260920" sldId="312"/>
            <ac:spMk id="5" creationId="{008BAABE-B384-42C0-BCD4-232D365E7380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42:57.634" v="286" actId="1076"/>
          <ac:spMkLst>
            <pc:docMk/>
            <pc:sldMk cId="1224260920" sldId="312"/>
            <ac:spMk id="6" creationId="{A4597C01-77F0-4DAC-ACE1-2D03F6754DD0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42:57.681" v="287" actId="1076"/>
          <ac:spMkLst>
            <pc:docMk/>
            <pc:sldMk cId="1224260920" sldId="312"/>
            <ac:spMk id="8" creationId="{8036C148-0EAB-4153-8714-D76C69B3BE15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42:57.728" v="288" actId="1076"/>
          <ac:spMkLst>
            <pc:docMk/>
            <pc:sldMk cId="1224260920" sldId="312"/>
            <ac:spMk id="10" creationId="{BBA13144-706F-4652-8C5D-379BC7695F43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42:57.775" v="289" actId="1076"/>
          <ac:spMkLst>
            <pc:docMk/>
            <pc:sldMk cId="1224260920" sldId="312"/>
            <ac:spMk id="11" creationId="{FA4B8D75-A581-4DE4-9C6D-39E636D320FE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42:57.869" v="291" actId="1076"/>
          <ac:spMkLst>
            <pc:docMk/>
            <pc:sldMk cId="1224260920" sldId="312"/>
            <ac:spMk id="12" creationId="{A546EC82-EE73-4DA4-A957-D81F26DE7DDF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42:57.915" v="292" actId="1076"/>
          <ac:spMkLst>
            <pc:docMk/>
            <pc:sldMk cId="1224260920" sldId="312"/>
            <ac:spMk id="13" creationId="{B5BBDE5F-8091-4091-BC75-F5652038EA23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42:57.962" v="293" actId="1076"/>
          <ac:spMkLst>
            <pc:docMk/>
            <pc:sldMk cId="1224260920" sldId="312"/>
            <ac:spMk id="14" creationId="{F3BAD5D8-39B5-454D-ABA0-A0C0D0D87DB7}"/>
          </ac:spMkLst>
        </pc:spChg>
        <pc:spChg chg="mod">
          <ac:chgData name="LUISA FERNANDA BALLESTEROS RUIZ" userId="S::luisa.ballesteros.r@uniminuto.edu::0efef51f-a279-416d-bac2-eba0d225393f" providerId="AD" clId="Web-{9B0873F6-E697-F5FC-3ED0-97C75E3899BC}" dt="2025-08-28T02:42:58.009" v="294" actId="1076"/>
          <ac:spMkLst>
            <pc:docMk/>
            <pc:sldMk cId="1224260920" sldId="312"/>
            <ac:spMk id="15" creationId="{9F5B4F90-36E2-4F74-8E09-4625E2305E4C}"/>
          </ac:spMkLst>
        </pc:spChg>
        <pc:graphicFrameChg chg="mod modGraphic">
          <ac:chgData name="LUISA FERNANDA BALLESTEROS RUIZ" userId="S::luisa.ballesteros.r@uniminuto.edu::0efef51f-a279-416d-bac2-eba0d225393f" providerId="AD" clId="Web-{9B0873F6-E697-F5FC-3ED0-97C75E3899BC}" dt="2025-08-28T02:54:20.171" v="360"/>
          <ac:graphicFrameMkLst>
            <pc:docMk/>
            <pc:sldMk cId="1224260920" sldId="312"/>
            <ac:graphicFrameMk id="7" creationId="{7FF57CBB-D489-0D33-8A71-E02A3DE4B108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9B0873F6-E697-F5FC-3ED0-97C75E3899BC}" dt="2025-08-28T02:55:28.626" v="408"/>
        <pc:sldMkLst>
          <pc:docMk/>
          <pc:sldMk cId="3501980622" sldId="313"/>
        </pc:sldMkLst>
        <pc:graphicFrameChg chg="mod modGraphic">
          <ac:chgData name="LUISA FERNANDA BALLESTEROS RUIZ" userId="S::luisa.ballesteros.r@uniminuto.edu::0efef51f-a279-416d-bac2-eba0d225393f" providerId="AD" clId="Web-{9B0873F6-E697-F5FC-3ED0-97C75E3899BC}" dt="2025-08-28T02:55:28.626" v="408"/>
          <ac:graphicFrameMkLst>
            <pc:docMk/>
            <pc:sldMk cId="3501980622" sldId="313"/>
            <ac:graphicFrameMk id="4" creationId="{1C738B95-5C20-4C23-B80B-1469EC877371}"/>
          </ac:graphicFrameMkLst>
        </pc:graphicFrameChg>
      </pc:sldChg>
      <pc:sldChg chg="modSp modCm">
        <pc:chgData name="LUISA FERNANDA BALLESTEROS RUIZ" userId="S::luisa.ballesteros.r@uniminuto.edu::0efef51f-a279-416d-bac2-eba0d225393f" providerId="AD" clId="Web-{9B0873F6-E697-F5FC-3ED0-97C75E3899BC}" dt="2025-08-28T02:32:40.600" v="245"/>
        <pc:sldMkLst>
          <pc:docMk/>
          <pc:sldMk cId="1129845875" sldId="316"/>
        </pc:sldMkLst>
        <pc:graphicFrameChg chg="mod modGraphic">
          <ac:chgData name="LUISA FERNANDA BALLESTEROS RUIZ" userId="S::luisa.ballesteros.r@uniminuto.edu::0efef51f-a279-416d-bac2-eba0d225393f" providerId="AD" clId="Web-{9B0873F6-E697-F5FC-3ED0-97C75E3899BC}" dt="2025-08-28T02:32:40.600" v="245"/>
          <ac:graphicFrameMkLst>
            <pc:docMk/>
            <pc:sldMk cId="1129845875" sldId="316"/>
            <ac:graphicFrameMk id="12" creationId="{A0FE636F-B7AC-6BFE-CABE-04790F5810A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UISA FERNANDA BALLESTEROS RUIZ" userId="S::luisa.ballesteros.r@uniminuto.edu::0efef51f-a279-416d-bac2-eba0d225393f" providerId="AD" clId="Web-{9B0873F6-E697-F5FC-3ED0-97C75E3899BC}" dt="2025-08-28T02:32:40.584" v="244"/>
              <pc2:cmMkLst xmlns:pc2="http://schemas.microsoft.com/office/powerpoint/2019/9/main/command">
                <pc:docMk/>
                <pc:sldMk cId="1129845875" sldId="316"/>
                <pc2:cmMk id="{0E82F658-561B-48F4-A56B-05A6D4C0C99B}"/>
              </pc2:cmMkLst>
            </pc226:cmChg>
          </p:ext>
        </pc:extLst>
      </pc:sldChg>
      <pc:sldChg chg="modSp">
        <pc:chgData name="LUISA FERNANDA BALLESTEROS RUIZ" userId="S::luisa.ballesteros.r@uniminuto.edu::0efef51f-a279-416d-bac2-eba0d225393f" providerId="AD" clId="Web-{9B0873F6-E697-F5FC-3ED0-97C75E3899BC}" dt="2025-08-28T02:37:11.873" v="247"/>
        <pc:sldMkLst>
          <pc:docMk/>
          <pc:sldMk cId="1317164351" sldId="318"/>
        </pc:sldMkLst>
        <pc:graphicFrameChg chg="mod modGraphic">
          <ac:chgData name="LUISA FERNANDA BALLESTEROS RUIZ" userId="S::luisa.ballesteros.r@uniminuto.edu::0efef51f-a279-416d-bac2-eba0d225393f" providerId="AD" clId="Web-{9B0873F6-E697-F5FC-3ED0-97C75E3899BC}" dt="2025-08-28T02:37:11.873" v="247"/>
          <ac:graphicFrameMkLst>
            <pc:docMk/>
            <pc:sldMk cId="1317164351" sldId="318"/>
            <ac:graphicFrameMk id="12" creationId="{2A68C831-5160-4D78-AC5A-B908556D46A8}"/>
          </ac:graphicFrameMkLst>
        </pc:graphicFrameChg>
      </pc:sldChg>
      <pc:sldChg chg="modSp">
        <pc:chgData name="LUISA FERNANDA BALLESTEROS RUIZ" userId="S::luisa.ballesteros.r@uniminuto.edu::0efef51f-a279-416d-bac2-eba0d225393f" providerId="AD" clId="Web-{9B0873F6-E697-F5FC-3ED0-97C75E3899BC}" dt="2025-08-28T02:13:55.686" v="18" actId="14100"/>
        <pc:sldMkLst>
          <pc:docMk/>
          <pc:sldMk cId="1146239703" sldId="319"/>
        </pc:sldMkLst>
        <pc:spChg chg="mod">
          <ac:chgData name="LUISA FERNANDA BALLESTEROS RUIZ" userId="S::luisa.ballesteros.r@uniminuto.edu::0efef51f-a279-416d-bac2-eba0d225393f" providerId="AD" clId="Web-{9B0873F6-E697-F5FC-3ED0-97C75E3899BC}" dt="2025-08-28T02:13:55.686" v="18" actId="14100"/>
          <ac:spMkLst>
            <pc:docMk/>
            <pc:sldMk cId="1146239703" sldId="319"/>
            <ac:spMk id="6" creationId="{B17A4F46-4FDE-C2D5-A9FC-0A1343B5A5D0}"/>
          </ac:spMkLst>
        </pc:spChg>
      </pc:sldChg>
    </pc:docChg>
  </pc:docChgLst>
  <pc:docChgLst>
    <pc:chgData name="GINA CATALINA MALAVER PEREZ" userId="99b04ec6-3d77-4061-a7bd-63e001cc7658" providerId="ADAL" clId="{0DE07C7A-D152-428D-9AA3-CC8ABCA8715D}"/>
    <pc:docChg chg="undo custSel modSld">
      <pc:chgData name="GINA CATALINA MALAVER PEREZ" userId="99b04ec6-3d77-4061-a7bd-63e001cc7658" providerId="ADAL" clId="{0DE07C7A-D152-428D-9AA3-CC8ABCA8715D}" dt="2025-08-27T19:10:50.597" v="843" actId="404"/>
      <pc:docMkLst>
        <pc:docMk/>
      </pc:docMkLst>
      <pc:sldChg chg="modSp mod">
        <pc:chgData name="GINA CATALINA MALAVER PEREZ" userId="99b04ec6-3d77-4061-a7bd-63e001cc7658" providerId="ADAL" clId="{0DE07C7A-D152-428D-9AA3-CC8ABCA8715D}" dt="2025-08-27T19:10:50.597" v="843" actId="404"/>
        <pc:sldMkLst>
          <pc:docMk/>
          <pc:sldMk cId="1129845875" sldId="316"/>
        </pc:sldMkLst>
        <pc:graphicFrameChg chg="modGraphic">
          <ac:chgData name="GINA CATALINA MALAVER PEREZ" userId="99b04ec6-3d77-4061-a7bd-63e001cc7658" providerId="ADAL" clId="{0DE07C7A-D152-428D-9AA3-CC8ABCA8715D}" dt="2025-08-27T19:10:50.597" v="843" actId="404"/>
          <ac:graphicFrameMkLst>
            <pc:docMk/>
            <pc:sldMk cId="1129845875" sldId="316"/>
            <ac:graphicFrameMk id="12" creationId="{A0FE636F-B7AC-6BFE-CABE-04790F5810A9}"/>
          </ac:graphicFrameMkLst>
        </pc:graphicFrameChg>
      </pc:sldChg>
      <pc:sldChg chg="addSp delSp modSp mod">
        <pc:chgData name="GINA CATALINA MALAVER PEREZ" userId="99b04ec6-3d77-4061-a7bd-63e001cc7658" providerId="ADAL" clId="{0DE07C7A-D152-428D-9AA3-CC8ABCA8715D}" dt="2025-08-27T19:08:50.906" v="841"/>
        <pc:sldMkLst>
          <pc:docMk/>
          <pc:sldMk cId="1317164351" sldId="318"/>
        </pc:sldMkLst>
        <pc:graphicFrameChg chg="mod modGraphic">
          <ac:chgData name="GINA CATALINA MALAVER PEREZ" userId="99b04ec6-3d77-4061-a7bd-63e001cc7658" providerId="ADAL" clId="{0DE07C7A-D152-428D-9AA3-CC8ABCA8715D}" dt="2025-08-27T19:08:50.906" v="841"/>
          <ac:graphicFrameMkLst>
            <pc:docMk/>
            <pc:sldMk cId="1317164351" sldId="318"/>
            <ac:graphicFrameMk id="12" creationId="{2A68C831-5160-4D78-AC5A-B908556D46A8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2061CAF6-D1E9-4D33-A6F1-2C9928E471E3}"/>
    <pc:docChg chg="mod modSld">
      <pc:chgData name="LINA PAOLA SUAREZ FORERO" userId="S::lina.suarez.f@uniminuto.edu::bc550894-0aa7-4a5d-903c-9027ae179d81" providerId="AD" clId="Web-{2061CAF6-D1E9-4D33-A6F1-2C9928E471E3}" dt="2025-08-27T15:38:21.376" v="252"/>
      <pc:docMkLst>
        <pc:docMk/>
      </pc:docMkLst>
      <pc:sldChg chg="delSp modSp">
        <pc:chgData name="LINA PAOLA SUAREZ FORERO" userId="S::lina.suarez.f@uniminuto.edu::bc550894-0aa7-4a5d-903c-9027ae179d81" providerId="AD" clId="Web-{2061CAF6-D1E9-4D33-A6F1-2C9928E471E3}" dt="2025-08-27T14:41:26.715" v="13" actId="1076"/>
        <pc:sldMkLst>
          <pc:docMk/>
          <pc:sldMk cId="3194727061" sldId="304"/>
        </pc:sldMkLst>
        <pc:spChg chg="mod">
          <ac:chgData name="LINA PAOLA SUAREZ FORERO" userId="S::lina.suarez.f@uniminuto.edu::bc550894-0aa7-4a5d-903c-9027ae179d81" providerId="AD" clId="Web-{2061CAF6-D1E9-4D33-A6F1-2C9928E471E3}" dt="2025-08-27T14:41:26.715" v="13" actId="1076"/>
          <ac:spMkLst>
            <pc:docMk/>
            <pc:sldMk cId="3194727061" sldId="304"/>
            <ac:spMk id="3" creationId="{B14B1E40-5F06-63A6-6D6A-9AC44005AAB1}"/>
          </ac:spMkLst>
        </pc:spChg>
      </pc:sldChg>
      <pc:sldChg chg="addSp delSp modSp">
        <pc:chgData name="LINA PAOLA SUAREZ FORERO" userId="S::lina.suarez.f@uniminuto.edu::bc550894-0aa7-4a5d-903c-9027ae179d81" providerId="AD" clId="Web-{2061CAF6-D1E9-4D33-A6F1-2C9928E471E3}" dt="2025-08-27T15:34:27.188" v="224" actId="1076"/>
        <pc:sldMkLst>
          <pc:docMk/>
          <pc:sldMk cId="1224260920" sldId="312"/>
        </pc:sldMkLst>
        <pc:spChg chg="mod">
          <ac:chgData name="LINA PAOLA SUAREZ FORERO" userId="S::lina.suarez.f@uniminuto.edu::bc550894-0aa7-4a5d-903c-9027ae179d81" providerId="AD" clId="Web-{2061CAF6-D1E9-4D33-A6F1-2C9928E471E3}" dt="2025-08-27T15:28:58.968" v="185" actId="14100"/>
          <ac:spMkLst>
            <pc:docMk/>
            <pc:sldMk cId="1224260920" sldId="312"/>
            <ac:spMk id="2" creationId="{EBCF3D60-B732-430A-83C1-6B6F11D3D555}"/>
          </ac:spMkLst>
        </pc:spChg>
        <pc:spChg chg="mod">
          <ac:chgData name="LINA PAOLA SUAREZ FORERO" userId="S::lina.suarez.f@uniminuto.edu::bc550894-0aa7-4a5d-903c-9027ae179d81" providerId="AD" clId="Web-{2061CAF6-D1E9-4D33-A6F1-2C9928E471E3}" dt="2025-08-27T15:29:01.859" v="186" actId="1076"/>
          <ac:spMkLst>
            <pc:docMk/>
            <pc:sldMk cId="1224260920" sldId="312"/>
            <ac:spMk id="9" creationId="{618C4BC7-3337-E5B2-3644-4A6B67D9E1A3}"/>
          </ac:spMkLst>
        </pc:spChg>
        <pc:graphicFrameChg chg="mod modGraphic">
          <ac:chgData name="LINA PAOLA SUAREZ FORERO" userId="S::lina.suarez.f@uniminuto.edu::bc550894-0aa7-4a5d-903c-9027ae179d81" providerId="AD" clId="Web-{2061CAF6-D1E9-4D33-A6F1-2C9928E471E3}" dt="2025-08-27T15:34:27.188" v="224" actId="1076"/>
          <ac:graphicFrameMkLst>
            <pc:docMk/>
            <pc:sldMk cId="1224260920" sldId="312"/>
            <ac:graphicFrameMk id="7" creationId="{7FF57CBB-D489-0D33-8A71-E02A3DE4B108}"/>
          </ac:graphicFrameMkLst>
        </pc:graphicFrameChg>
      </pc:sldChg>
      <pc:sldChg chg="modSp">
        <pc:chgData name="LINA PAOLA SUAREZ FORERO" userId="S::lina.suarez.f@uniminuto.edu::bc550894-0aa7-4a5d-903c-9027ae179d81" providerId="AD" clId="Web-{2061CAF6-D1E9-4D33-A6F1-2C9928E471E3}" dt="2025-08-27T15:31:12" v="218"/>
        <pc:sldMkLst>
          <pc:docMk/>
          <pc:sldMk cId="3501980622" sldId="313"/>
        </pc:sldMkLst>
        <pc:graphicFrameChg chg="mod modGraphic">
          <ac:chgData name="LINA PAOLA SUAREZ FORERO" userId="S::lina.suarez.f@uniminuto.edu::bc550894-0aa7-4a5d-903c-9027ae179d81" providerId="AD" clId="Web-{2061CAF6-D1E9-4D33-A6F1-2C9928E471E3}" dt="2025-08-27T15:31:12" v="218"/>
          <ac:graphicFrameMkLst>
            <pc:docMk/>
            <pc:sldMk cId="3501980622" sldId="313"/>
            <ac:graphicFrameMk id="4" creationId="{1C738B95-5C20-4C23-B80B-1469EC877371}"/>
          </ac:graphicFrameMkLst>
        </pc:graphicFrameChg>
      </pc:sldChg>
      <pc:sldChg chg="modSp">
        <pc:chgData name="LINA PAOLA SUAREZ FORERO" userId="S::lina.suarez.f@uniminuto.edu::bc550894-0aa7-4a5d-903c-9027ae179d81" providerId="AD" clId="Web-{2061CAF6-D1E9-4D33-A6F1-2C9928E471E3}" dt="2025-08-27T15:38:21.376" v="252"/>
        <pc:sldMkLst>
          <pc:docMk/>
          <pc:sldMk cId="1317164351" sldId="318"/>
        </pc:sldMkLst>
        <pc:spChg chg="mod">
          <ac:chgData name="LINA PAOLA SUAREZ FORERO" userId="S::lina.suarez.f@uniminuto.edu::bc550894-0aa7-4a5d-903c-9027ae179d81" providerId="AD" clId="Web-{2061CAF6-D1E9-4D33-A6F1-2C9928E471E3}" dt="2025-08-27T15:12:56.248" v="97" actId="1076"/>
          <ac:spMkLst>
            <pc:docMk/>
            <pc:sldMk cId="1317164351" sldId="318"/>
            <ac:spMk id="7" creationId="{D26C351A-DE27-E6E1-9525-5CC5B537EA00}"/>
          </ac:spMkLst>
        </pc:spChg>
        <pc:graphicFrameChg chg="mod modGraphic">
          <ac:chgData name="LINA PAOLA SUAREZ FORERO" userId="S::lina.suarez.f@uniminuto.edu::bc550894-0aa7-4a5d-903c-9027ae179d81" providerId="AD" clId="Web-{2061CAF6-D1E9-4D33-A6F1-2C9928E471E3}" dt="2025-08-27T15:38:21.376" v="252"/>
          <ac:graphicFrameMkLst>
            <pc:docMk/>
            <pc:sldMk cId="1317164351" sldId="318"/>
            <ac:graphicFrameMk id="12" creationId="{2A68C831-5160-4D78-AC5A-B908556D46A8}"/>
          </ac:graphicFrameMkLst>
        </pc:graphicFrameChg>
      </pc:sldChg>
    </pc:docChg>
  </pc:docChgLst>
  <pc:docChgLst>
    <pc:chgData name="LINA PAOLA SUAREZ FORERO" userId="S::lina.suarez.f@uniminuto.edu::bc550894-0aa7-4a5d-903c-9027ae179d81" providerId="AD" clId="Web-{B4A521C6-D289-C3BB-3F63-B9E56874F33B}"/>
    <pc:docChg chg="modSld">
      <pc:chgData name="LINA PAOLA SUAREZ FORERO" userId="S::lina.suarez.f@uniminuto.edu::bc550894-0aa7-4a5d-903c-9027ae179d81" providerId="AD" clId="Web-{B4A521C6-D289-C3BB-3F63-B9E56874F33B}" dt="2025-08-29T14:18:55.429" v="151" actId="20577"/>
      <pc:docMkLst>
        <pc:docMk/>
      </pc:docMkLst>
      <pc:sldChg chg="addSp delSp modSp">
        <pc:chgData name="LINA PAOLA SUAREZ FORERO" userId="S::lina.suarez.f@uniminuto.edu::bc550894-0aa7-4a5d-903c-9027ae179d81" providerId="AD" clId="Web-{B4A521C6-D289-C3BB-3F63-B9E56874F33B}" dt="2025-08-29T14:05:56.824" v="31" actId="1076"/>
        <pc:sldMkLst>
          <pc:docMk/>
          <pc:sldMk cId="1593040674" sldId="288"/>
        </pc:sldMkLst>
        <pc:spChg chg="add del mod">
          <ac:chgData name="LINA PAOLA SUAREZ FORERO" userId="S::lina.suarez.f@uniminuto.edu::bc550894-0aa7-4a5d-903c-9027ae179d81" providerId="AD" clId="Web-{B4A521C6-D289-C3BB-3F63-B9E56874F33B}" dt="2025-08-29T14:05:56.824" v="31" actId="1076"/>
          <ac:spMkLst>
            <pc:docMk/>
            <pc:sldMk cId="1593040674" sldId="288"/>
            <ac:spMk id="3" creationId="{FF956E4B-5E82-A8A5-F874-B7EB45AE4E66}"/>
          </ac:spMkLst>
        </pc:spChg>
        <pc:graphicFrameChg chg="mod modGraphic">
          <ac:chgData name="LINA PAOLA SUAREZ FORERO" userId="S::lina.suarez.f@uniminuto.edu::bc550894-0aa7-4a5d-903c-9027ae179d81" providerId="AD" clId="Web-{B4A521C6-D289-C3BB-3F63-B9E56874F33B}" dt="2025-08-29T14:02:28.292" v="24"/>
          <ac:graphicFrameMkLst>
            <pc:docMk/>
            <pc:sldMk cId="1593040674" sldId="288"/>
            <ac:graphicFrameMk id="7" creationId="{C1E2A58D-0F74-3883-C30C-94B901493766}"/>
          </ac:graphicFrameMkLst>
        </pc:graphicFrameChg>
      </pc:sldChg>
      <pc:sldChg chg="modSp modCm">
        <pc:chgData name="LINA PAOLA SUAREZ FORERO" userId="S::lina.suarez.f@uniminuto.edu::bc550894-0aa7-4a5d-903c-9027ae179d81" providerId="AD" clId="Web-{B4A521C6-D289-C3BB-3F63-B9E56874F33B}" dt="2025-08-29T14:18:55.429" v="151" actId="20577"/>
        <pc:sldMkLst>
          <pc:docMk/>
          <pc:sldMk cId="2641353997" sldId="290"/>
        </pc:sldMkLst>
        <pc:spChg chg="mod">
          <ac:chgData name="LINA PAOLA SUAREZ FORERO" userId="S::lina.suarez.f@uniminuto.edu::bc550894-0aa7-4a5d-903c-9027ae179d81" providerId="AD" clId="Web-{B4A521C6-D289-C3BB-3F63-B9E56874F33B}" dt="2025-08-29T14:18:55.429" v="151" actId="20577"/>
          <ac:spMkLst>
            <pc:docMk/>
            <pc:sldMk cId="2641353997" sldId="290"/>
            <ac:spMk id="4" creationId="{5C6D7C39-4E04-4568-B304-97AF8BBA1BD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B4A521C6-D289-C3BB-3F63-B9E56874F33B}" dt="2025-08-29T14:18:53.148" v="149" actId="20577"/>
              <pc2:cmMkLst xmlns:pc2="http://schemas.microsoft.com/office/powerpoint/2019/9/main/command">
                <pc:docMk/>
                <pc:sldMk cId="2641353997" sldId="290"/>
                <pc2:cmMk id="{44A5E8DE-D0EF-4BC6-BD89-311F57858A34}"/>
              </pc2:cmMkLst>
            </pc226:cmChg>
          </p:ext>
        </pc:extLst>
      </pc:sldChg>
      <pc:sldChg chg="modSp modCm">
        <pc:chgData name="LINA PAOLA SUAREZ FORERO" userId="S::lina.suarez.f@uniminuto.edu::bc550894-0aa7-4a5d-903c-9027ae179d81" providerId="AD" clId="Web-{B4A521C6-D289-C3BB-3F63-B9E56874F33B}" dt="2025-08-29T14:15:53.380" v="113" actId="20577"/>
        <pc:sldMkLst>
          <pc:docMk/>
          <pc:sldMk cId="3007632246" sldId="291"/>
        </pc:sldMkLst>
        <pc:spChg chg="mod">
          <ac:chgData name="LINA PAOLA SUAREZ FORERO" userId="S::lina.suarez.f@uniminuto.edu::bc550894-0aa7-4a5d-903c-9027ae179d81" providerId="AD" clId="Web-{B4A521C6-D289-C3BB-3F63-B9E56874F33B}" dt="2025-08-29T14:15:53.380" v="113" actId="20577"/>
          <ac:spMkLst>
            <pc:docMk/>
            <pc:sldMk cId="3007632246" sldId="291"/>
            <ac:spMk id="17" creationId="{5CDEB798-C74E-2CC3-0A3F-4F91704B17D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B4A521C6-D289-C3BB-3F63-B9E56874F33B}" dt="2025-08-29T14:15:53.380" v="113" actId="20577"/>
              <pc2:cmMkLst xmlns:pc2="http://schemas.microsoft.com/office/powerpoint/2019/9/main/command">
                <pc:docMk/>
                <pc:sldMk cId="3007632246" sldId="291"/>
                <pc2:cmMk id="{11048E17-F694-4062-836F-285A70EC768F}"/>
              </pc2:cmMkLst>
            </pc226:cmChg>
          </p:ext>
        </pc:extLst>
      </pc:sldChg>
      <pc:sldChg chg="modSp">
        <pc:chgData name="LINA PAOLA SUAREZ FORERO" userId="S::lina.suarez.f@uniminuto.edu::bc550894-0aa7-4a5d-903c-9027ae179d81" providerId="AD" clId="Web-{B4A521C6-D289-C3BB-3F63-B9E56874F33B}" dt="2025-08-29T13:59:47.089" v="20" actId="20577"/>
        <pc:sldMkLst>
          <pc:docMk/>
          <pc:sldMk cId="1954414217" sldId="302"/>
        </pc:sldMkLst>
        <pc:spChg chg="mod">
          <ac:chgData name="LINA PAOLA SUAREZ FORERO" userId="S::lina.suarez.f@uniminuto.edu::bc550894-0aa7-4a5d-903c-9027ae179d81" providerId="AD" clId="Web-{B4A521C6-D289-C3BB-3F63-B9E56874F33B}" dt="2025-08-29T13:59:34.823" v="19" actId="14100"/>
          <ac:spMkLst>
            <pc:docMk/>
            <pc:sldMk cId="1954414217" sldId="302"/>
            <ac:spMk id="8" creationId="{2A88739F-01E1-0103-D3BA-A4379D07B94A}"/>
          </ac:spMkLst>
        </pc:spChg>
        <pc:spChg chg="mod">
          <ac:chgData name="LINA PAOLA SUAREZ FORERO" userId="S::lina.suarez.f@uniminuto.edu::bc550894-0aa7-4a5d-903c-9027ae179d81" providerId="AD" clId="Web-{B4A521C6-D289-C3BB-3F63-B9E56874F33B}" dt="2025-08-29T13:59:47.089" v="20" actId="20577"/>
          <ac:spMkLst>
            <pc:docMk/>
            <pc:sldMk cId="1954414217" sldId="302"/>
            <ac:spMk id="11" creationId="{0808C986-9AEB-0FD7-A77E-59A123FA3E24}"/>
          </ac:spMkLst>
        </pc:spChg>
      </pc:sldChg>
      <pc:sldChg chg="modSp modCm">
        <pc:chgData name="LINA PAOLA SUAREZ FORERO" userId="S::lina.suarez.f@uniminuto.edu::bc550894-0aa7-4a5d-903c-9027ae179d81" providerId="AD" clId="Web-{B4A521C6-D289-C3BB-3F63-B9E56874F33B}" dt="2025-08-29T14:16:43.896" v="143"/>
        <pc:sldMkLst>
          <pc:docMk/>
          <pc:sldMk cId="1224260920" sldId="312"/>
        </pc:sldMkLst>
        <pc:graphicFrameChg chg="mod modGraphic">
          <ac:chgData name="LINA PAOLA SUAREZ FORERO" userId="S::lina.suarez.f@uniminuto.edu::bc550894-0aa7-4a5d-903c-9027ae179d81" providerId="AD" clId="Web-{B4A521C6-D289-C3BB-3F63-B9E56874F33B}" dt="2025-08-29T14:16:43.896" v="143"/>
          <ac:graphicFrameMkLst>
            <pc:docMk/>
            <pc:sldMk cId="1224260920" sldId="312"/>
            <ac:graphicFrameMk id="7" creationId="{7FF57CBB-D489-0D33-8A71-E02A3DE4B10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B4A521C6-D289-C3BB-3F63-B9E56874F33B}" dt="2025-08-29T14:16:43.881" v="142"/>
              <pc2:cmMkLst xmlns:pc2="http://schemas.microsoft.com/office/powerpoint/2019/9/main/command">
                <pc:docMk/>
                <pc:sldMk cId="1224260920" sldId="312"/>
                <pc2:cmMk id="{61A6DB1A-C595-435E-A814-A1DAFA53F7F5}"/>
              </pc2:cmMkLst>
            </pc226:cmChg>
          </p:ext>
        </pc:extLst>
      </pc:sldChg>
      <pc:sldChg chg="modSp modCm">
        <pc:chgData name="LINA PAOLA SUAREZ FORERO" userId="S::lina.suarez.f@uniminuto.edu::bc550894-0aa7-4a5d-903c-9027ae179d81" providerId="AD" clId="Web-{B4A521C6-D289-C3BB-3F63-B9E56874F33B}" dt="2025-08-29T14:15:09.581" v="108" actId="20577"/>
        <pc:sldMkLst>
          <pc:docMk/>
          <pc:sldMk cId="3501980622" sldId="313"/>
        </pc:sldMkLst>
        <pc:spChg chg="mod">
          <ac:chgData name="LINA PAOLA SUAREZ FORERO" userId="S::lina.suarez.f@uniminuto.edu::bc550894-0aa7-4a5d-903c-9027ae179d81" providerId="AD" clId="Web-{B4A521C6-D289-C3BB-3F63-B9E56874F33B}" dt="2025-08-29T14:15:09.581" v="108" actId="20577"/>
          <ac:spMkLst>
            <pc:docMk/>
            <pc:sldMk cId="3501980622" sldId="313"/>
            <ac:spMk id="9" creationId="{618C4BC7-3337-E5B2-3644-4A6B67D9E1A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B4A521C6-D289-C3BB-3F63-B9E56874F33B}" dt="2025-08-29T14:15:09.581" v="108" actId="20577"/>
              <pc2:cmMkLst xmlns:pc2="http://schemas.microsoft.com/office/powerpoint/2019/9/main/command">
                <pc:docMk/>
                <pc:sldMk cId="3501980622" sldId="313"/>
                <pc2:cmMk id="{88F06BCB-4EAA-4B83-89EE-F3F10439926D}"/>
              </pc2:cmMkLst>
            </pc226:cmChg>
          </p:ext>
        </pc:extLst>
      </pc:sldChg>
      <pc:sldChg chg="modSp modCm">
        <pc:chgData name="LINA PAOLA SUAREZ FORERO" userId="S::lina.suarez.f@uniminuto.edu::bc550894-0aa7-4a5d-903c-9027ae179d81" providerId="AD" clId="Web-{B4A521C6-D289-C3BB-3F63-B9E56874F33B}" dt="2025-08-29T14:12:05.617" v="88"/>
        <pc:sldMkLst>
          <pc:docMk/>
          <pc:sldMk cId="1129845875" sldId="316"/>
        </pc:sldMkLst>
        <pc:spChg chg="mod">
          <ac:chgData name="LINA PAOLA SUAREZ FORERO" userId="S::lina.suarez.f@uniminuto.edu::bc550894-0aa7-4a5d-903c-9027ae179d81" providerId="AD" clId="Web-{B4A521C6-D289-C3BB-3F63-B9E56874F33B}" dt="2025-08-29T14:11:40.160" v="80" actId="20577"/>
          <ac:spMkLst>
            <pc:docMk/>
            <pc:sldMk cId="1129845875" sldId="316"/>
            <ac:spMk id="7" creationId="{9108EAF8-CD92-4B5B-9427-6CB184B52744}"/>
          </ac:spMkLst>
        </pc:spChg>
        <pc:graphicFrameChg chg="mod modGraphic">
          <ac:chgData name="LINA PAOLA SUAREZ FORERO" userId="S::lina.suarez.f@uniminuto.edu::bc550894-0aa7-4a5d-903c-9027ae179d81" providerId="AD" clId="Web-{B4A521C6-D289-C3BB-3F63-B9E56874F33B}" dt="2025-08-29T14:12:05.617" v="88"/>
          <ac:graphicFrameMkLst>
            <pc:docMk/>
            <pc:sldMk cId="1129845875" sldId="316"/>
            <ac:graphicFrameMk id="12" creationId="{A0FE636F-B7AC-6BFE-CABE-04790F5810A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B4A521C6-D289-C3BB-3F63-B9E56874F33B}" dt="2025-08-29T14:11:40.160" v="80" actId="20577"/>
              <pc2:cmMkLst xmlns:pc2="http://schemas.microsoft.com/office/powerpoint/2019/9/main/command">
                <pc:docMk/>
                <pc:sldMk cId="1129845875" sldId="316"/>
                <pc2:cmMk id="{FD458C3B-11C5-4C02-A7D8-4CCD41A53736}"/>
              </pc2:cmMkLst>
            </pc226:cmChg>
          </p:ext>
        </pc:extLst>
      </pc:sldChg>
      <pc:sldChg chg="modSp modCm">
        <pc:chgData name="LINA PAOLA SUAREZ FORERO" userId="S::lina.suarez.f@uniminuto.edu::bc550894-0aa7-4a5d-903c-9027ae179d81" providerId="AD" clId="Web-{B4A521C6-D289-C3BB-3F63-B9E56874F33B}" dt="2025-08-29T14:17:26.944" v="146"/>
        <pc:sldMkLst>
          <pc:docMk/>
          <pc:sldMk cId="1317164351" sldId="318"/>
        </pc:sldMkLst>
        <pc:graphicFrameChg chg="mod modGraphic">
          <ac:chgData name="LINA PAOLA SUAREZ FORERO" userId="S::lina.suarez.f@uniminuto.edu::bc550894-0aa7-4a5d-903c-9027ae179d81" providerId="AD" clId="Web-{B4A521C6-D289-C3BB-3F63-B9E56874F33B}" dt="2025-08-29T14:17:26.944" v="146"/>
          <ac:graphicFrameMkLst>
            <pc:docMk/>
            <pc:sldMk cId="1317164351" sldId="318"/>
            <ac:graphicFrameMk id="12" creationId="{2A68C831-5160-4D78-AC5A-B908556D46A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NA PAOLA SUAREZ FORERO" userId="S::lina.suarez.f@uniminuto.edu::bc550894-0aa7-4a5d-903c-9027ae179d81" providerId="AD" clId="Web-{B4A521C6-D289-C3BB-3F63-B9E56874F33B}" dt="2025-08-29T14:09:23.139" v="36"/>
              <pc2:cmMkLst xmlns:pc2="http://schemas.microsoft.com/office/powerpoint/2019/9/main/command">
                <pc:docMk/>
                <pc:sldMk cId="1317164351" sldId="318"/>
                <pc2:cmMk id="{B4872C61-2E45-4488-99A9-AFC41C780CB3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448C-9983-4AC1-8F25-115737FAF531}" type="datetimeFigureOut">
              <a:t>29/08/2025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ED9A1-B629-4CB2-B1E1-3E969A1E807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716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B5CC6-15D1-180D-0203-BB40DA92C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B7CC64-FF2F-83E4-71CD-6F1500C12F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19A2CC2-335E-5686-70CB-17C85AED5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6F3E0E-2BD4-F03C-CFAB-CF2CED8C27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81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9A518-D50C-2E3E-1DB3-647E36DD0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CAD1764-86F5-A4D2-99C7-9B82E150F2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90B737-65AF-E045-133D-FE8E7281A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781933-39E9-6D08-B7ED-90E78DF0A8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32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6042-D83C-64E2-4783-09181096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1B321A-60A6-9BA2-3568-754A3E0C0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0DBAFC-7E68-3791-39E5-3F6125BA6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511B77-B885-C596-107C-6FBCEA437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66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36042-D83C-64E2-4783-09181096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B1B321A-60A6-9BA2-3568-754A3E0C0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80DBAFC-7E68-3791-39E5-3F6125BA6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511B77-B885-C596-107C-6FBCEA437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497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29/08/2025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5400" b="1">
                <a:solidFill>
                  <a:schemeClr val="bg1"/>
                </a:solidFill>
                <a:latin typeface="Trebuchet MS"/>
              </a:rPr>
              <a:t>Bitácora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B4799-4212-0078-D580-73F1A43C32DB}"/>
              </a:ext>
            </a:extLst>
          </p:cNvPr>
          <p:cNvSpPr txBox="1">
            <a:spLocks/>
          </p:cNvSpPr>
          <p:nvPr/>
        </p:nvSpPr>
        <p:spPr>
          <a:xfrm>
            <a:off x="1176749" y="4798528"/>
            <a:ext cx="4337786" cy="10958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/>
            <a:r>
              <a:rPr lang="es-CO" sz="3600" b="1" i="0" u="none" strike="noStrike">
                <a:solidFill>
                  <a:srgbClr val="00FF83"/>
                </a:solidFill>
                <a:effectLst/>
                <a:latin typeface="Trebuchet MS"/>
              </a:rPr>
              <a:t>Categoría </a:t>
            </a:r>
            <a:r>
              <a:rPr lang="es-CO" sz="3600" b="1">
                <a:solidFill>
                  <a:srgbClr val="00FF83"/>
                </a:solidFill>
                <a:latin typeface="Trebuchet MS"/>
              </a:rPr>
              <a:t>A Senior</a:t>
            </a:r>
            <a:r>
              <a:rPr lang="en-US" sz="3600" b="0" i="0">
                <a:solidFill>
                  <a:srgbClr val="000000"/>
                </a:solidFill>
                <a:effectLst/>
                <a:latin typeface="Trebuchet MS"/>
              </a:rPr>
              <a:t>​</a:t>
            </a:r>
          </a:p>
          <a:p>
            <a:pPr algn="l" rtl="0" fontAlgn="base"/>
            <a:r>
              <a:rPr lang="es-CO" sz="3600" b="1" i="0" u="none" strike="noStrike">
                <a:solidFill>
                  <a:srgbClr val="00FF83"/>
                </a:solidFill>
                <a:effectLst/>
                <a:latin typeface="Trebuchet MS" panose="020B0603020202020204" pitchFamily="34" charset="0"/>
              </a:rPr>
              <a:t>Desafío 2</a:t>
            </a:r>
            <a:endParaRPr lang="es-CO" sz="3600" b="0" i="0">
              <a:solidFill>
                <a:srgbClr val="000000"/>
              </a:solidFill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72C18A-751A-98C7-BDFE-9D81700B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>
            <a:extLst>
              <a:ext uri="{FF2B5EF4-FFF2-40B4-BE49-F238E27FC236}">
                <a16:creationId xmlns:a16="http://schemas.microsoft.com/office/drawing/2014/main" id="{9108EAF8-CD92-4B5B-9427-6CB184B52744}"/>
              </a:ext>
            </a:extLst>
          </p:cNvPr>
          <p:cNvSpPr txBox="1"/>
          <p:nvPr/>
        </p:nvSpPr>
        <p:spPr>
          <a:xfrm>
            <a:off x="837147" y="140908"/>
            <a:ext cx="102188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2800" b="1">
                <a:solidFill>
                  <a:srgbClr val="5026AD"/>
                </a:solidFill>
                <a:latin typeface="Trebuchet MS"/>
              </a:rPr>
              <a:t>MISIÓN NACIONAL DE CIENCIA, TECNOLOGÍA E INNOVACIÓN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A0FE636F-B7AC-6BFE-CABE-04790F581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0437"/>
              </p:ext>
            </p:extLst>
          </p:nvPr>
        </p:nvGraphicFramePr>
        <p:xfrm>
          <a:off x="385299" y="859971"/>
          <a:ext cx="11496934" cy="456990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771940">
                  <a:extLst>
                    <a:ext uri="{9D8B030D-6E8A-4147-A177-3AD203B41FA5}">
                      <a16:colId xmlns:a16="http://schemas.microsoft.com/office/drawing/2014/main" val="3593282800"/>
                    </a:ext>
                  </a:extLst>
                </a:gridCol>
                <a:gridCol w="2870369">
                  <a:extLst>
                    <a:ext uri="{9D8B030D-6E8A-4147-A177-3AD203B41FA5}">
                      <a16:colId xmlns:a16="http://schemas.microsoft.com/office/drawing/2014/main" val="870482455"/>
                    </a:ext>
                  </a:extLst>
                </a:gridCol>
                <a:gridCol w="96747">
                  <a:extLst>
                    <a:ext uri="{9D8B030D-6E8A-4147-A177-3AD203B41FA5}">
                      <a16:colId xmlns:a16="http://schemas.microsoft.com/office/drawing/2014/main" val="723326641"/>
                    </a:ext>
                  </a:extLst>
                </a:gridCol>
                <a:gridCol w="2885725">
                  <a:extLst>
                    <a:ext uri="{9D8B030D-6E8A-4147-A177-3AD203B41FA5}">
                      <a16:colId xmlns:a16="http://schemas.microsoft.com/office/drawing/2014/main" val="3266223863"/>
                    </a:ext>
                  </a:extLst>
                </a:gridCol>
                <a:gridCol w="2872153">
                  <a:extLst>
                    <a:ext uri="{9D8B030D-6E8A-4147-A177-3AD203B41FA5}">
                      <a16:colId xmlns:a16="http://schemas.microsoft.com/office/drawing/2014/main" val="1437270562"/>
                    </a:ext>
                  </a:extLst>
                </a:gridCol>
              </a:tblGrid>
              <a:tr h="407744">
                <a:tc gridSpan="3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bg1"/>
                          </a:solidFill>
                          <a:effectLst/>
                        </a:rPr>
                        <a:t>Categoría del prototipo: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bg1"/>
                          </a:solidFill>
                          <a:effectLst/>
                        </a:rPr>
                        <a:t>Servicio/Sistema  _______   Artefacto ____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4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CO" sz="1600" b="1">
                          <a:solidFill>
                            <a:schemeClr val="bg1"/>
                          </a:solidFill>
                          <a:effectLst/>
                        </a:rPr>
                        <a:t>Título del proyecto:</a:t>
                      </a:r>
                      <a:endParaRPr lang="es-CO" sz="16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40460"/>
                  </a:ext>
                </a:extLst>
              </a:tr>
              <a:tr h="659025">
                <a:tc gridSpan="5">
                  <a:txBody>
                    <a:bodyPr/>
                    <a:lstStyle/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CO" sz="16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¿Por qué su prototipo se ajusta a la opción seleccionada?</a:t>
                      </a: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855046"/>
                  </a:ext>
                </a:extLst>
              </a:tr>
              <a:tr h="1399981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Eje (Recursos Naturales,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Territorios Sostenibles,</a:t>
                      </a: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Bioeconomía) </a:t>
                      </a:r>
                      <a:r>
                        <a:rPr lang="es-ES_tradnl" sz="11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Seleccione solo el eje al que pertenece su proyecto STEM+</a:t>
                      </a:r>
                      <a:endParaRPr lang="es-CO" sz="16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¿Cómo se relaciona con la propuesta de solución? </a:t>
                      </a:r>
                      <a:r>
                        <a:rPr lang="es-ES_tradnl" sz="11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Describan el propósito, qué problema responde o qué beneficio genera desde la perspectiva del eje.</a:t>
                      </a:r>
                      <a:r>
                        <a:rPr lang="es-ES_tradnl" sz="11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 </a:t>
                      </a:r>
                      <a:endParaRPr lang="es-CO" sz="1100" b="0" i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Acciones concretas que se implementarán en el diseño de su prototipo. </a:t>
                      </a:r>
                      <a:r>
                        <a:rPr lang="es-ES_tradnl" sz="11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Lista de acciones específicas, decisiones de diseño, materiales, tecnologías o procesos sostenibles que se aplicarán.</a:t>
                      </a:r>
                      <a:endParaRPr lang="es-CO" sz="1100" b="0" i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6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Variables de sostenibilidad e impacto.</a:t>
                      </a:r>
                      <a:r>
                        <a:rPr lang="es-ES_tradnl" sz="16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ES_tradnl" sz="1100" b="0" i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Definan cómo medirán el impacto o el aporte a la sostenibilidad.</a:t>
                      </a:r>
                      <a:endParaRPr lang="es-CO" sz="1100" b="0" i="1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68765"/>
                  </a:ext>
                </a:extLst>
              </a:tr>
              <a:tr h="791815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6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763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845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80B0A-B39D-100E-B8AD-74C0C332F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F57CBB-D489-0D33-8A71-E02A3DE4B1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62955"/>
              </p:ext>
            </p:extLst>
          </p:nvPr>
        </p:nvGraphicFramePr>
        <p:xfrm>
          <a:off x="4808884" y="141031"/>
          <a:ext cx="7020495" cy="578331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149599">
                  <a:extLst>
                    <a:ext uri="{9D8B030D-6E8A-4147-A177-3AD203B41FA5}">
                      <a16:colId xmlns:a16="http://schemas.microsoft.com/office/drawing/2014/main" val="3417334922"/>
                    </a:ext>
                  </a:extLst>
                </a:gridCol>
                <a:gridCol w="423338">
                  <a:extLst>
                    <a:ext uri="{9D8B030D-6E8A-4147-A177-3AD203B41FA5}">
                      <a16:colId xmlns:a16="http://schemas.microsoft.com/office/drawing/2014/main" val="1349138375"/>
                    </a:ext>
                  </a:extLst>
                </a:gridCol>
                <a:gridCol w="423338">
                  <a:extLst>
                    <a:ext uri="{9D8B030D-6E8A-4147-A177-3AD203B41FA5}">
                      <a16:colId xmlns:a16="http://schemas.microsoft.com/office/drawing/2014/main" val="288651411"/>
                    </a:ext>
                  </a:extLst>
                </a:gridCol>
                <a:gridCol w="423338">
                  <a:extLst>
                    <a:ext uri="{9D8B030D-6E8A-4147-A177-3AD203B41FA5}">
                      <a16:colId xmlns:a16="http://schemas.microsoft.com/office/drawing/2014/main" val="3206501034"/>
                    </a:ext>
                  </a:extLst>
                </a:gridCol>
                <a:gridCol w="423338">
                  <a:extLst>
                    <a:ext uri="{9D8B030D-6E8A-4147-A177-3AD203B41FA5}">
                      <a16:colId xmlns:a16="http://schemas.microsoft.com/office/drawing/2014/main" val="1458934925"/>
                    </a:ext>
                  </a:extLst>
                </a:gridCol>
                <a:gridCol w="423338">
                  <a:extLst>
                    <a:ext uri="{9D8B030D-6E8A-4147-A177-3AD203B41FA5}">
                      <a16:colId xmlns:a16="http://schemas.microsoft.com/office/drawing/2014/main" val="3891576871"/>
                    </a:ext>
                  </a:extLst>
                </a:gridCol>
                <a:gridCol w="1754206">
                  <a:extLst>
                    <a:ext uri="{9D8B030D-6E8A-4147-A177-3AD203B41FA5}">
                      <a16:colId xmlns:a16="http://schemas.microsoft.com/office/drawing/2014/main" val="754548049"/>
                    </a:ext>
                  </a:extLst>
                </a:gridCol>
              </a:tblGrid>
              <a:tr h="271231"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Criterio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1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2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3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4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5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 b="1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Puntos por criterio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8806893"/>
                  </a:ext>
                </a:extLst>
              </a:tr>
              <a:tr h="1013549"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La forma, dimensiones y  estructura del prototipo son viables de construir con los materiales y recursos </a:t>
                      </a:r>
                      <a:endParaRPr lang="es-CO" sz="1100">
                        <a:latin typeface="Trebuchet MS"/>
                      </a:endParaRPr>
                    </a:p>
                    <a:p>
                      <a:pPr lvl="0" algn="l">
                        <a:lnSpc>
                          <a:spcPts val="1200"/>
                        </a:lnSpc>
                        <a:buNone/>
                      </a:pPr>
                      <a:r>
                        <a:rPr lang="es-CO" sz="1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disponibles, manteniendo coherencia con el diseño.</a:t>
                      </a:r>
                      <a:endParaRPr lang="es-CO" sz="11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97470"/>
                  </a:ext>
                </a:extLst>
              </a:tr>
              <a:tr h="632297"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El prototipo cumple con la función prevista y mantiene coherencia técnica en su funcionamiento y estructura.</a:t>
                      </a:r>
                      <a:endParaRPr lang="en-US" sz="1100">
                        <a:latin typeface="Trebuchet MS"/>
                        <a:cs typeface="Arial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733808"/>
                  </a:ext>
                </a:extLst>
              </a:tr>
              <a:tr h="885071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s-CO" sz="1100" b="0" i="0" u="none" strike="noStrike" baseline="0" noProof="0">
                          <a:solidFill>
                            <a:srgbClr val="404040"/>
                          </a:solidFill>
                          <a:effectLst/>
                          <a:latin typeface="Trebuchet MS"/>
                        </a:rPr>
                        <a:t>Integra de manera articulada las áreas STEM+ en el diseño, garantizando un prototipo coherente, funcional e innovador. </a:t>
                      </a:r>
                      <a:endParaRPr lang="es-ES" sz="1100"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42937"/>
                  </a:ext>
                </a:extLst>
              </a:tr>
              <a:tr h="799419">
                <a:tc>
                  <a:txBody>
                    <a:bodyPr/>
                    <a:lstStyle/>
                    <a:p>
                      <a:pPr algn="l" fontAlgn="base">
                        <a:lnSpc>
                          <a:spcPts val="1200"/>
                        </a:lnSpc>
                        <a:buNone/>
                      </a:pPr>
                      <a:r>
                        <a:rPr lang="es-CO" sz="1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Fomenta el uso responsable de la biodiversidad mediante la</a:t>
                      </a:r>
                      <a:endParaRPr lang="es-ES" sz="1100">
                        <a:latin typeface="Trebuchet MS"/>
                      </a:endParaRPr>
                    </a:p>
                    <a:p>
                      <a:pPr lvl="0" algn="l">
                        <a:lnSpc>
                          <a:spcPts val="1200"/>
                        </a:lnSpc>
                        <a:buNone/>
                      </a:pPr>
                      <a:r>
                        <a:rPr lang="es-CO" sz="1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conservación de ecosistemas, </a:t>
                      </a:r>
                      <a:endParaRPr lang="es-CO" sz="1100">
                        <a:latin typeface="Trebuchet MS"/>
                      </a:endParaRPr>
                    </a:p>
                    <a:p>
                      <a:pPr lvl="0" algn="l">
                        <a:lnSpc>
                          <a:spcPts val="1200"/>
                        </a:lnSpc>
                        <a:buNone/>
                      </a:pPr>
                      <a:r>
                        <a:rPr lang="es-CO" sz="1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tecnologías limpias y gestión </a:t>
                      </a:r>
                      <a:endParaRPr lang="es-CO" sz="1100">
                        <a:latin typeface="Trebuchet MS"/>
                      </a:endParaRPr>
                    </a:p>
                    <a:p>
                      <a:pPr lvl="0" algn="l">
                        <a:lnSpc>
                          <a:spcPts val="1200"/>
                        </a:lnSpc>
                        <a:buNone/>
                      </a:pPr>
                      <a:r>
                        <a:rPr lang="es-CO" sz="1100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comunitaria sostenible en su territorio.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25944"/>
                  </a:ext>
                </a:extLst>
              </a:tr>
              <a:tr h="799419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buNone/>
                      </a:pPr>
                      <a:r>
                        <a:rPr lang="es-CO" sz="1100" b="0" i="0" u="none" strike="noStrike" baseline="0" noProof="0">
                          <a:solidFill>
                            <a:srgbClr val="404040"/>
                          </a:solidFill>
                          <a:effectLst/>
                          <a:latin typeface="Trebuchet MS"/>
                        </a:rPr>
                        <a:t>El prototipo toma en cuenta problemas o necesidades reales de la comunidad y muestra cómo puede ayudar a resolverlos.</a:t>
                      </a:r>
                      <a:endParaRPr lang="es-ES" sz="1100"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351749"/>
                  </a:ext>
                </a:extLst>
              </a:tr>
              <a:tr h="799419">
                <a:tc>
                  <a:txBody>
                    <a:bodyPr/>
                    <a:lstStyle/>
                    <a:p>
                      <a:pPr lvl="0" algn="l">
                        <a:lnSpc>
                          <a:spcPts val="1200"/>
                        </a:lnSpc>
                        <a:buNone/>
                      </a:pPr>
                      <a:r>
                        <a:rPr lang="es-CO" sz="1100" b="0" i="0" u="none" strike="noStrike" baseline="0" noProof="0">
                          <a:solidFill>
                            <a:srgbClr val="404040"/>
                          </a:solidFill>
                          <a:effectLst/>
                          <a:latin typeface="Trebuchet MS"/>
                        </a:rPr>
                        <a:t>La propuesta establece una relación clara y bien fundamentada entre las causas y efectos del problema local, planteando una solución lógica, pertinente y coherente con el contexto.</a:t>
                      </a:r>
                      <a:endParaRPr lang="es-ES" sz="1100"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7" marT="72333" marB="72333"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766020"/>
                  </a:ext>
                </a:extLst>
              </a:tr>
              <a:tr h="271231">
                <a:tc gridSpan="6"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r>
                        <a:rPr lang="en-US" sz="11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rebuchet MS"/>
                        </a:rPr>
                        <a:t>TOTAL</a:t>
                      </a: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200"/>
                        </a:lnSpc>
                        <a:buNone/>
                      </a:pP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144665" marR="68588" marT="72333" marB="723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024269"/>
                  </a:ext>
                </a:extLst>
              </a:tr>
            </a:tbl>
          </a:graphicData>
        </a:graphic>
      </p:graphicFrame>
      <p:sp>
        <p:nvSpPr>
          <p:cNvPr id="9" name="CuadroTexto 1">
            <a:extLst>
              <a:ext uri="{FF2B5EF4-FFF2-40B4-BE49-F238E27FC236}">
                <a16:creationId xmlns:a16="http://schemas.microsoft.com/office/drawing/2014/main" id="{618C4BC7-3337-E5B2-3644-4A6B67D9E1A3}"/>
              </a:ext>
            </a:extLst>
          </p:cNvPr>
          <p:cNvSpPr txBox="1"/>
          <p:nvPr/>
        </p:nvSpPr>
        <p:spPr>
          <a:xfrm>
            <a:off x="715985" y="8955"/>
            <a:ext cx="40928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3200" b="1">
                <a:solidFill>
                  <a:srgbClr val="5026AD"/>
                </a:solidFill>
                <a:latin typeface="Trebuchet MS"/>
              </a:rPr>
              <a:t>CHECKLIST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EBCF3D60-B732-430A-83C1-6B6F11D3D555}"/>
              </a:ext>
            </a:extLst>
          </p:cNvPr>
          <p:cNvSpPr/>
          <p:nvPr/>
        </p:nvSpPr>
        <p:spPr>
          <a:xfrm>
            <a:off x="332482" y="586292"/>
            <a:ext cx="4260341" cy="2280140"/>
          </a:xfrm>
          <a:prstGeom prst="roundRect">
            <a:avLst/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s-ES" sz="1700">
                <a:solidFill>
                  <a:schemeClr val="tx1"/>
                </a:solidFill>
                <a:latin typeface="Trebuchet MS"/>
              </a:rPr>
              <a:t>Para cada criterio,</a:t>
            </a:r>
            <a:r>
              <a:rPr lang="es-ES" sz="1700" b="1">
                <a:solidFill>
                  <a:schemeClr val="tx1"/>
                </a:solidFill>
                <a:latin typeface="Trebuchet MS"/>
              </a:rPr>
              <a:t> marque con una "X" </a:t>
            </a:r>
            <a:r>
              <a:rPr lang="es-ES" sz="1700">
                <a:solidFill>
                  <a:schemeClr val="tx1"/>
                </a:solidFill>
                <a:latin typeface="Trebuchet MS"/>
              </a:rPr>
              <a:t>el nivel que mejor representa el cumplimiento observado </a:t>
            </a:r>
            <a:r>
              <a:rPr lang="es-ES" sz="1700" b="1">
                <a:solidFill>
                  <a:schemeClr val="tx1"/>
                </a:solidFill>
                <a:latin typeface="Trebuchet MS"/>
              </a:rPr>
              <a:t>(de 1 a 5)</a:t>
            </a:r>
            <a:r>
              <a:rPr lang="es-ES" sz="1700">
                <a:solidFill>
                  <a:schemeClr val="tx1"/>
                </a:solidFill>
                <a:latin typeface="Trebuchet MS"/>
              </a:rPr>
              <a:t>. Luego, registren ese valor en la columna </a:t>
            </a:r>
            <a:r>
              <a:rPr lang="es-ES" sz="1700" b="1">
                <a:solidFill>
                  <a:schemeClr val="tx1"/>
                </a:solidFill>
                <a:latin typeface="Trebuchet MS"/>
              </a:rPr>
              <a:t>"Puntos por criterio".</a:t>
            </a:r>
            <a:r>
              <a:rPr lang="es-ES" sz="1700">
                <a:solidFill>
                  <a:schemeClr val="tx1"/>
                </a:solidFill>
                <a:latin typeface="Trebuchet MS"/>
              </a:rPr>
              <a:t> Al final, sumen los puntos obtenidos en cada fila y escriban el resultado en la casilla </a:t>
            </a:r>
            <a:r>
              <a:rPr lang="es-ES" sz="1700" b="1">
                <a:solidFill>
                  <a:schemeClr val="tx1"/>
                </a:solidFill>
                <a:latin typeface="Trebuchet MS"/>
              </a:rPr>
              <a:t>TOTAL.</a:t>
            </a:r>
            <a:endParaRPr lang="es-CO" sz="1700" b="1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5" name="Oval 2">
            <a:extLst>
              <a:ext uri="{FF2B5EF4-FFF2-40B4-BE49-F238E27FC236}">
                <a16:creationId xmlns:a16="http://schemas.microsoft.com/office/drawing/2014/main" id="{008BAABE-B384-42C0-BCD4-232D365E7380}"/>
              </a:ext>
            </a:extLst>
          </p:cNvPr>
          <p:cNvSpPr/>
          <p:nvPr/>
        </p:nvSpPr>
        <p:spPr>
          <a:xfrm>
            <a:off x="864249" y="301220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4597C01-77F0-4DAC-ACE1-2D03F6754DD0}"/>
              </a:ext>
            </a:extLst>
          </p:cNvPr>
          <p:cNvSpPr/>
          <p:nvPr/>
        </p:nvSpPr>
        <p:spPr>
          <a:xfrm>
            <a:off x="864253" y="360645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8" name="Oval 4">
            <a:extLst>
              <a:ext uri="{FF2B5EF4-FFF2-40B4-BE49-F238E27FC236}">
                <a16:creationId xmlns:a16="http://schemas.microsoft.com/office/drawing/2014/main" id="{8036C148-0EAB-4153-8714-D76C69B3BE15}"/>
              </a:ext>
            </a:extLst>
          </p:cNvPr>
          <p:cNvSpPr/>
          <p:nvPr/>
        </p:nvSpPr>
        <p:spPr>
          <a:xfrm>
            <a:off x="864252" y="418020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Trebuchet MS"/>
              </a:rPr>
              <a:t>3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BBA13144-706F-4652-8C5D-379BC7695F43}"/>
              </a:ext>
            </a:extLst>
          </p:cNvPr>
          <p:cNvSpPr/>
          <p:nvPr/>
        </p:nvSpPr>
        <p:spPr>
          <a:xfrm>
            <a:off x="864252" y="4753962"/>
            <a:ext cx="454266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white"/>
                </a:solidFill>
                <a:latin typeface="Trebuchet MS"/>
              </a:rPr>
              <a:t>4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FA4B8D75-A581-4DE4-9C6D-39E636D320FE}"/>
              </a:ext>
            </a:extLst>
          </p:cNvPr>
          <p:cNvSpPr/>
          <p:nvPr/>
        </p:nvSpPr>
        <p:spPr>
          <a:xfrm>
            <a:off x="864249" y="532771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F4F930-5512-4C75-81B5-8F07D0A2206A}"/>
              </a:ext>
            </a:extLst>
          </p:cNvPr>
          <p:cNvSpPr txBox="1"/>
          <p:nvPr/>
        </p:nvSpPr>
        <p:spPr>
          <a:xfrm>
            <a:off x="1395167" y="3032690"/>
            <a:ext cx="37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latin typeface="Trebuchet MS"/>
              </a:rPr>
              <a:t>Totalmente en desacuerdo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46EC82-EE73-4DA4-A957-D81F26DE7DDF}"/>
              </a:ext>
            </a:extLst>
          </p:cNvPr>
          <p:cNvSpPr txBox="1"/>
          <p:nvPr/>
        </p:nvSpPr>
        <p:spPr>
          <a:xfrm>
            <a:off x="1395167" y="3626217"/>
            <a:ext cx="37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latin typeface="Trebuchet MS"/>
              </a:rPr>
              <a:t>En desacuerdo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5BBDE5F-8091-4091-BC75-F5652038EA23}"/>
              </a:ext>
            </a:extLst>
          </p:cNvPr>
          <p:cNvSpPr txBox="1"/>
          <p:nvPr/>
        </p:nvSpPr>
        <p:spPr>
          <a:xfrm>
            <a:off x="1395167" y="4253574"/>
            <a:ext cx="37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latin typeface="Trebuchet MS"/>
              </a:rPr>
              <a:t>Ni de acuerdo ni en desacuerdo</a:t>
            </a:r>
            <a:endParaRPr lang="es-CO">
              <a:latin typeface="Trebuchet M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BAD5D8-39B5-454D-ABA0-A0C0D0D87DB7}"/>
              </a:ext>
            </a:extLst>
          </p:cNvPr>
          <p:cNvSpPr txBox="1"/>
          <p:nvPr/>
        </p:nvSpPr>
        <p:spPr>
          <a:xfrm>
            <a:off x="1395167" y="4774449"/>
            <a:ext cx="37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latin typeface="Trebuchet MS"/>
              </a:rPr>
              <a:t>De acuerdo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5B4F90-36E2-4F74-8E09-4625E2305E4C}"/>
              </a:ext>
            </a:extLst>
          </p:cNvPr>
          <p:cNvSpPr txBox="1"/>
          <p:nvPr/>
        </p:nvSpPr>
        <p:spPr>
          <a:xfrm>
            <a:off x="1395167" y="5368692"/>
            <a:ext cx="379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>
                <a:latin typeface="Trebuchet MS"/>
              </a:rPr>
              <a:t>Totalmente de acuerdo</a:t>
            </a:r>
          </a:p>
        </p:txBody>
      </p:sp>
    </p:spTree>
    <p:extLst>
      <p:ext uri="{BB962C8B-B14F-4D97-AF65-F5344CB8AC3E}">
        <p14:creationId xmlns:p14="http://schemas.microsoft.com/office/powerpoint/2010/main" val="122426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80B0A-B39D-100E-B8AD-74C0C332F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">
            <a:extLst>
              <a:ext uri="{FF2B5EF4-FFF2-40B4-BE49-F238E27FC236}">
                <a16:creationId xmlns:a16="http://schemas.microsoft.com/office/drawing/2014/main" id="{618C4BC7-3337-E5B2-3644-4A6B67D9E1A3}"/>
              </a:ext>
            </a:extLst>
          </p:cNvPr>
          <p:cNvSpPr txBox="1"/>
          <p:nvPr/>
        </p:nvSpPr>
        <p:spPr>
          <a:xfrm>
            <a:off x="784264" y="233723"/>
            <a:ext cx="1062421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3200" b="1">
                <a:solidFill>
                  <a:srgbClr val="FFC000"/>
                </a:solidFill>
                <a:latin typeface="Arial Black"/>
              </a:rPr>
              <a:t> </a:t>
            </a:r>
            <a:r>
              <a:rPr lang="es-MX" sz="2800" b="1">
                <a:solidFill>
                  <a:srgbClr val="5026AD"/>
                </a:solidFill>
                <a:latin typeface="Trebuchet MS"/>
              </a:rPr>
              <a:t>EVALUACIÓN DEL RESULTADO DEL CHECKLIST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C738B95-5C20-4C23-B80B-1469EC877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068964"/>
              </p:ext>
            </p:extLst>
          </p:nvPr>
        </p:nvGraphicFramePr>
        <p:xfrm>
          <a:off x="1131217" y="1021236"/>
          <a:ext cx="10199802" cy="4207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9351">
                  <a:extLst>
                    <a:ext uri="{9D8B030D-6E8A-4147-A177-3AD203B41FA5}">
                      <a16:colId xmlns:a16="http://schemas.microsoft.com/office/drawing/2014/main" val="2829856599"/>
                    </a:ext>
                  </a:extLst>
                </a:gridCol>
                <a:gridCol w="3318742">
                  <a:extLst>
                    <a:ext uri="{9D8B030D-6E8A-4147-A177-3AD203B41FA5}">
                      <a16:colId xmlns:a16="http://schemas.microsoft.com/office/drawing/2014/main" val="3650109594"/>
                    </a:ext>
                  </a:extLst>
                </a:gridCol>
                <a:gridCol w="4201709">
                  <a:extLst>
                    <a:ext uri="{9D8B030D-6E8A-4147-A177-3AD203B41FA5}">
                      <a16:colId xmlns:a16="http://schemas.microsoft.com/office/drawing/2014/main" val="385269495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  <a:latin typeface="Trebuchet MS"/>
                          <a:cs typeface="Arial"/>
                        </a:rPr>
                        <a:t>Puntaje total (sobre 30)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  <a:latin typeface="Trebuchet MS"/>
                          <a:cs typeface="Arial"/>
                        </a:rPr>
                        <a:t>Nivel de viabilidad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>
                          <a:effectLst/>
                          <a:latin typeface="Trebuchet MS"/>
                          <a:cs typeface="Arial"/>
                        </a:rPr>
                        <a:t>Interpretación</a:t>
                      </a:r>
                      <a:endParaRPr lang="es-CO" sz="1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654701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23 – 30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Alta viabilidad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rebuchet MS"/>
                          <a:cs typeface="Arial"/>
                        </a:rPr>
                        <a:t>El prototipo es coherente, funcional, técnicamente sólido y alineado con los principios de sostenibilidad. Está listo para construirse o mejorarse mínimamente.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155559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17 – 22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Viabilidad media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rebuchet MS"/>
                          <a:cs typeface="Arial"/>
                        </a:rPr>
                        <a:t>El prototipo cumple parcialmente con los criterios. Puede construirse, pero requiere ajustes o mejoras en aspectos técnicos, de diseño o de sostenibilidad.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04099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11 – 16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Baja viabilidad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rebuchet MS"/>
                          <a:cs typeface="Arial"/>
                        </a:rPr>
                        <a:t>El prototipo presenta debilidades importantes en diseño, función o sostenibilidad. Requiere revisión profunda antes de su implementación.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52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5 – 10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>
                          <a:effectLst/>
                          <a:latin typeface="Trebuchet MS"/>
                          <a:cs typeface="Arial"/>
                        </a:rPr>
                        <a:t>No viable actualmente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u="none" strike="noStrike">
                          <a:effectLst/>
                          <a:latin typeface="Trebuchet MS"/>
                          <a:cs typeface="Arial"/>
                        </a:rPr>
                        <a:t>El prototipo no cumple con los criterios mínimos. Se recomienda replantear su diseño y enfoque desde las áreas STEM+, considerando los principios de sostenibilidad.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6973" marR="6973" marT="697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002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98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7425F0-A8B8-C0FF-5B1F-FD9F9CFB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E276A-ABD3-F0DF-BCED-984D641068E4}"/>
              </a:ext>
            </a:extLst>
          </p:cNvPr>
          <p:cNvSpPr txBox="1">
            <a:spLocks/>
          </p:cNvSpPr>
          <p:nvPr/>
        </p:nvSpPr>
        <p:spPr>
          <a:xfrm>
            <a:off x="1064135" y="254622"/>
            <a:ext cx="10071832" cy="75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5026AD"/>
                </a:solidFill>
                <a:latin typeface="Trebuchet MS"/>
                <a:cs typeface="Arial"/>
              </a:rPr>
              <a:t>PÓSTER / PRIMERA PLANA</a:t>
            </a:r>
          </a:p>
        </p:txBody>
      </p:sp>
      <p:sp>
        <p:nvSpPr>
          <p:cNvPr id="4" name="CuadroTexto 7">
            <a:extLst>
              <a:ext uri="{FF2B5EF4-FFF2-40B4-BE49-F238E27FC236}">
                <a16:creationId xmlns:a16="http://schemas.microsoft.com/office/drawing/2014/main" id="{5C6D7C39-4E04-4568-B304-97AF8BBA1BDD}"/>
              </a:ext>
            </a:extLst>
          </p:cNvPr>
          <p:cNvSpPr txBox="1"/>
          <p:nvPr/>
        </p:nvSpPr>
        <p:spPr>
          <a:xfrm>
            <a:off x="1066474" y="1285401"/>
            <a:ext cx="995470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>
                <a:solidFill>
                  <a:srgbClr val="4D24A4"/>
                </a:solidFill>
                <a:latin typeface="Trebuchet MS"/>
                <a:cs typeface="Arial"/>
              </a:rPr>
              <a:t>Instrucción para la presentación visual de la propuesta de solución</a:t>
            </a:r>
            <a:endParaRPr lang="es-ES">
              <a:solidFill>
                <a:srgbClr val="4D24A4"/>
              </a:solidFill>
              <a:latin typeface="Trebuchet MS"/>
              <a:cs typeface="Arial"/>
            </a:endParaRPr>
          </a:p>
          <a:p>
            <a:endParaRPr lang="es-ES" b="1">
              <a:solidFill>
                <a:srgbClr val="4D24A4"/>
              </a:solidFill>
              <a:latin typeface="Trebuchet MS"/>
              <a:cs typeface="Arial"/>
            </a:endParaRPr>
          </a:p>
          <a:p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De acuerdo con la extensión de la estrategia comunicativa seleccionada (póster o primera plana), dispondrán de </a:t>
            </a:r>
            <a:r>
              <a:rPr lang="es-ES" b="1">
                <a:solidFill>
                  <a:srgbClr val="4D24A4"/>
                </a:solidFill>
                <a:latin typeface="Trebuchet MS"/>
                <a:cs typeface="Arial"/>
              </a:rPr>
              <a:t>dos diapositivas</a:t>
            </a: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 para organizar la información de manera clara. Es fundamental que se pueda </a:t>
            </a:r>
            <a:r>
              <a:rPr lang="es-ES" b="1">
                <a:solidFill>
                  <a:srgbClr val="4D24A4"/>
                </a:solidFill>
                <a:latin typeface="Trebuchet MS"/>
                <a:cs typeface="Arial"/>
              </a:rPr>
              <a:t>comprender fácilmente el funcionamiento de la propuesta de solución y observar con claridad los esquemas o ilustraciones</a:t>
            </a: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.</a:t>
            </a:r>
          </a:p>
          <a:p>
            <a:endParaRPr lang="es-ES">
              <a:solidFill>
                <a:srgbClr val="4D24A4"/>
              </a:solidFill>
              <a:latin typeface="Trebuchet MS"/>
              <a:cs typeface="Arial"/>
            </a:endParaRPr>
          </a:p>
          <a:p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Tengan en cuenta las siguientes recomendaciones: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Eviten imágenes pixeladas o borrosas.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Usen colores contrastantes para garantizar que el texto sea legible.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Asegúrense de que los esquemas estén bien organizados y explicados.</a:t>
            </a:r>
          </a:p>
          <a:p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📌 Una vez hayan leído esta instrucción y comprendido los criterios, </a:t>
            </a:r>
            <a:r>
              <a:rPr lang="es-ES" b="1">
                <a:solidFill>
                  <a:srgbClr val="4D24A4"/>
                </a:solidFill>
                <a:latin typeface="Trebuchet MS"/>
                <a:cs typeface="Arial"/>
              </a:rPr>
              <a:t>pueden eliminar este recuadro</a:t>
            </a:r>
            <a:r>
              <a:rPr lang="es-ES">
                <a:solidFill>
                  <a:srgbClr val="4D24A4"/>
                </a:solidFill>
                <a:latin typeface="Trebuchet MS"/>
                <a:cs typeface="Arial"/>
              </a:rPr>
              <a:t> para aprovechar mejor el espacio.</a:t>
            </a:r>
          </a:p>
          <a:p>
            <a:endParaRPr lang="es-CO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4135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B54B10-07B1-7D60-0FA1-DCE92A412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7F116-3B5E-A18A-A7E4-189E62CFA5CE}"/>
              </a:ext>
            </a:extLst>
          </p:cNvPr>
          <p:cNvSpPr txBox="1">
            <a:spLocks/>
          </p:cNvSpPr>
          <p:nvPr/>
        </p:nvSpPr>
        <p:spPr>
          <a:xfrm>
            <a:off x="1054954" y="-2439"/>
            <a:ext cx="10071832" cy="75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5026AD"/>
                </a:solidFill>
                <a:latin typeface="Trebuchet MS"/>
                <a:cs typeface="Arial"/>
              </a:rPr>
              <a:t>PÓSTER</a:t>
            </a:r>
            <a:r>
              <a:rPr lang="es-MX" sz="3600" b="1">
                <a:solidFill>
                  <a:srgbClr val="5026AD"/>
                </a:solidFill>
                <a:latin typeface="Arial Black"/>
                <a:cs typeface="Arial"/>
              </a:rPr>
              <a:t> / </a:t>
            </a:r>
            <a:r>
              <a:rPr lang="es-MX" sz="3600" b="1">
                <a:solidFill>
                  <a:srgbClr val="5026AD"/>
                </a:solidFill>
                <a:latin typeface="Trebuchet MS"/>
                <a:cs typeface="Arial"/>
              </a:rPr>
              <a:t>PRIMERA PLANA</a:t>
            </a:r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28B9FEF4-34B0-4CF4-E8C5-C9BCECF793C1}"/>
              </a:ext>
            </a:extLst>
          </p:cNvPr>
          <p:cNvSpPr txBox="1"/>
          <p:nvPr/>
        </p:nvSpPr>
        <p:spPr>
          <a:xfrm>
            <a:off x="4395516" y="2787138"/>
            <a:ext cx="2956319" cy="4154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el póster o la primera plana de su propuesta de solución</a:t>
            </a:r>
            <a:endParaRPr lang="es-ES" sz="1050">
              <a:solidFill>
                <a:srgbClr val="C5B4EE"/>
              </a:solidFill>
              <a:latin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75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0A1983-DE7A-309E-6794-5E6DFA8E0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FCADD-556A-BAC4-19FC-61C951FE321A}"/>
              </a:ext>
            </a:extLst>
          </p:cNvPr>
          <p:cNvSpPr txBox="1">
            <a:spLocks/>
          </p:cNvSpPr>
          <p:nvPr/>
        </p:nvSpPr>
        <p:spPr>
          <a:xfrm>
            <a:off x="1054954" y="-2439"/>
            <a:ext cx="10071832" cy="75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600" b="1">
                <a:solidFill>
                  <a:srgbClr val="5026AD"/>
                </a:solidFill>
                <a:latin typeface="Trebuchet MS"/>
                <a:cs typeface="Arial"/>
              </a:rPr>
              <a:t>JUSTIFICACIÓN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A4294C3E-CA67-4EC5-94FA-C4DAB27C2875}"/>
              </a:ext>
            </a:extLst>
          </p:cNvPr>
          <p:cNvSpPr txBox="1"/>
          <p:nvPr/>
        </p:nvSpPr>
        <p:spPr>
          <a:xfrm>
            <a:off x="669925" y="4435542"/>
            <a:ext cx="10879891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latin typeface="Trebuchet MS"/>
                <a:cs typeface="Arial"/>
              </a:rPr>
              <a:t>Describan las razones por las cuales eligieron presentar su idea mediante un póster o primera plana.</a:t>
            </a:r>
            <a:br>
              <a:rPr lang="es-ES" sz="1400" dirty="0">
                <a:latin typeface="Trebuchet MS"/>
                <a:cs typeface="Arial"/>
              </a:rPr>
            </a:br>
            <a:r>
              <a:rPr lang="es-ES" sz="1400" dirty="0">
                <a:latin typeface="Trebuchet MS"/>
                <a:cs typeface="Arial"/>
              </a:rPr>
              <a:t>Tengan en cuenta aspectos como: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dirty="0">
                <a:latin typeface="Trebuchet MS"/>
                <a:cs typeface="Arial"/>
              </a:rPr>
              <a:t>Las habilidades que tienen los integrantes del equipo (por ejemplo, dibujo, redacción, creatividad, diseño digital, etc.).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dirty="0">
                <a:latin typeface="Trebuchet MS"/>
                <a:cs typeface="Arial"/>
              </a:rPr>
              <a:t>La forma en que esta elección permite representar de manera más clara y visual el funcionamiento, las partes o los beneficios de su propuesta de solución.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400" dirty="0">
                <a:latin typeface="Trebuchet MS"/>
                <a:cs typeface="Arial"/>
              </a:rPr>
              <a:t>De qué manera facilita la comprensión de la idea por parte de otras personas.</a:t>
            </a:r>
          </a:p>
          <a:p>
            <a:endParaRPr lang="es-CO" dirty="0">
              <a:latin typeface="Trebuchet MS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C1A8046-19A1-4D74-9289-6D1D4724DF1C}"/>
              </a:ext>
            </a:extLst>
          </p:cNvPr>
          <p:cNvSpPr/>
          <p:nvPr/>
        </p:nvSpPr>
        <p:spPr>
          <a:xfrm>
            <a:off x="744717" y="857839"/>
            <a:ext cx="10777357" cy="3412503"/>
          </a:xfrm>
          <a:prstGeom prst="roundRect">
            <a:avLst>
              <a:gd name="adj" fmla="val 9033"/>
            </a:avLst>
          </a:prstGeom>
          <a:solidFill>
            <a:srgbClr val="E1E1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007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/>
              </a:rPr>
              <a:t>CONVERTIR BITÁCORA A PDF</a:t>
            </a:r>
            <a:endParaRPr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1004493" y="1145927"/>
            <a:ext cx="97123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Recuerden que, al finalizar el </a:t>
            </a:r>
            <a:r>
              <a:rPr lang="es-ES" sz="2000" b="1">
                <a:solidFill>
                  <a:srgbClr val="808080"/>
                </a:solidFill>
                <a:latin typeface="Trebuchet MS"/>
                <a:cs typeface="Arial"/>
              </a:rPr>
              <a:t>segundo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desafío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, la </a:t>
            </a:r>
            <a:r>
              <a:rPr lang="es-ES" sz="2000">
                <a:solidFill>
                  <a:srgbClr val="808080"/>
                </a:solidFill>
                <a:latin typeface="Trebuchet MS"/>
                <a:cs typeface="Arial"/>
              </a:rPr>
              <a:t>Bitácora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PDF </a:t>
            </a:r>
            <a:r>
              <a:rPr lang="es-ES" sz="2000" b="1">
                <a:solidFill>
                  <a:srgbClr val="808080"/>
                </a:solidFill>
                <a:latin typeface="Trebuchet MS"/>
                <a:cs typeface="Arial"/>
              </a:rPr>
              <a:t>con un peso máximo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</a:t>
            </a:r>
            <a:r>
              <a:rPr lang="es-ES" sz="2000" b="1">
                <a:solidFill>
                  <a:srgbClr val="808080"/>
                </a:solidFill>
                <a:latin typeface="Trebuchet MS"/>
                <a:cs typeface="Arial"/>
              </a:rPr>
              <a:t>de 10 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megas.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Para guardarla tengan en cuenta los siguientes pasos: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D38EC94-063E-9AFB-E997-5278619BCA94}"/>
              </a:ext>
            </a:extLst>
          </p:cNvPr>
          <p:cNvSpPr txBox="1"/>
          <p:nvPr/>
        </p:nvSpPr>
        <p:spPr>
          <a:xfrm>
            <a:off x="2796989" y="2079813"/>
            <a:ext cx="5096435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Hagan clic en "Archivo"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01431F-01C2-B82E-768D-A557635C24D3}"/>
              </a:ext>
            </a:extLst>
          </p:cNvPr>
          <p:cNvSpPr txBox="1"/>
          <p:nvPr/>
        </p:nvSpPr>
        <p:spPr>
          <a:xfrm>
            <a:off x="2796989" y="2671481"/>
            <a:ext cx="6127376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Luego en "Guardar como" o "Exportar"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5054802-228E-EF0E-1AF3-7EF2EBBB4B63}"/>
              </a:ext>
            </a:extLst>
          </p:cNvPr>
          <p:cNvSpPr txBox="1"/>
          <p:nvPr/>
        </p:nvSpPr>
        <p:spPr>
          <a:xfrm>
            <a:off x="2796990" y="3296770"/>
            <a:ext cx="6710079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Seleccionen el formato PDF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D027D8-3C95-37AB-FAE1-DA9EB45A916C}"/>
              </a:ext>
            </a:extLst>
          </p:cNvPr>
          <p:cNvSpPr txBox="1"/>
          <p:nvPr/>
        </p:nvSpPr>
        <p:spPr>
          <a:xfrm>
            <a:off x="2785782" y="3854822"/>
            <a:ext cx="9040904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Elijan la ubicación donde </a:t>
            </a:r>
            <a:r>
              <a:rPr lang="es-ES" sz="2000">
                <a:solidFill>
                  <a:srgbClr val="808080"/>
                </a:solidFill>
                <a:latin typeface="Trebuchet MS"/>
                <a:cs typeface="Arial"/>
              </a:rPr>
              <a:t>quedará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/>
              </a:rPr>
              <a:t> guardado el archivo en el computador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cs typeface="Arial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E5628B-4E05-83CB-C4D8-7FB2B305D0C8}"/>
              </a:ext>
            </a:extLst>
          </p:cNvPr>
          <p:cNvSpPr txBox="1"/>
          <p:nvPr/>
        </p:nvSpPr>
        <p:spPr>
          <a:xfrm>
            <a:off x="2785782" y="4536139"/>
            <a:ext cx="7012640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Escriban el nombre del archivo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C52647E-2362-575E-17D8-DFDFA782D1BB}"/>
              </a:ext>
            </a:extLst>
          </p:cNvPr>
          <p:cNvSpPr txBox="1"/>
          <p:nvPr/>
        </p:nvSpPr>
        <p:spPr>
          <a:xfrm>
            <a:off x="2796987" y="5094191"/>
            <a:ext cx="7001434" cy="442674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rebuchet MS"/>
                <a:cs typeface="Arial" panose="020B0604020202020204" pitchFamily="34" charset="0"/>
              </a:rPr>
              <a:t>Presionen "Guardar"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763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537433" y="2886923"/>
            <a:ext cx="1251815" cy="3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cs typeface="Arial"/>
              </a:rPr>
              <a:t>Logo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88739F-01E1-0103-D3BA-A4379D07B94A}"/>
              </a:ext>
            </a:extLst>
          </p:cNvPr>
          <p:cNvSpPr/>
          <p:nvPr/>
        </p:nvSpPr>
        <p:spPr>
          <a:xfrm>
            <a:off x="3417" y="3693"/>
            <a:ext cx="3737416" cy="645367"/>
          </a:xfrm>
          <a:prstGeom prst="rect">
            <a:avLst/>
          </a:prstGeom>
          <a:solidFill>
            <a:srgbClr val="F9CE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808C986-9AEB-0FD7-A77E-59A123FA3E24}"/>
              </a:ext>
            </a:extLst>
          </p:cNvPr>
          <p:cNvSpPr txBox="1">
            <a:spLocks/>
          </p:cNvSpPr>
          <p:nvPr/>
        </p:nvSpPr>
        <p:spPr>
          <a:xfrm>
            <a:off x="11845" y="24929"/>
            <a:ext cx="3729579" cy="633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¡IDENTIFÍCATE!</a:t>
            </a:r>
            <a:endParaRPr kumimoji="0" lang="es-CO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2CBAFF-1D8D-4CF7-873A-9FC020238A02}"/>
              </a:ext>
            </a:extLst>
          </p:cNvPr>
          <p:cNvSpPr/>
          <p:nvPr/>
        </p:nvSpPr>
        <p:spPr>
          <a:xfrm>
            <a:off x="3252247" y="1053053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  <a:latin typeface="Trebuchet M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8E5E720-3247-420F-9E21-0450209FF031}"/>
              </a:ext>
            </a:extLst>
          </p:cNvPr>
          <p:cNvSpPr/>
          <p:nvPr/>
        </p:nvSpPr>
        <p:spPr>
          <a:xfrm>
            <a:off x="3319218" y="1911630"/>
            <a:ext cx="8361576" cy="647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  <a:latin typeface="Trebuchet MS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D29502B6-D90A-4B59-B24D-2DD6E239FB05}"/>
              </a:ext>
            </a:extLst>
          </p:cNvPr>
          <p:cNvSpPr/>
          <p:nvPr/>
        </p:nvSpPr>
        <p:spPr>
          <a:xfrm>
            <a:off x="1347096" y="2754047"/>
            <a:ext cx="3072042" cy="731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noFill/>
              <a:latin typeface="Trebuchet MS"/>
            </a:endParaRPr>
          </a:p>
        </p:txBody>
      </p:sp>
      <p:grpSp>
        <p:nvGrpSpPr>
          <p:cNvPr id="92" name="Grupo 91">
            <a:extLst>
              <a:ext uri="{FF2B5EF4-FFF2-40B4-BE49-F238E27FC236}">
                <a16:creationId xmlns:a16="http://schemas.microsoft.com/office/drawing/2014/main" id="{3D31AA5B-2A09-4A89-847A-0750737D9FD9}"/>
              </a:ext>
            </a:extLst>
          </p:cNvPr>
          <p:cNvGrpSpPr/>
          <p:nvPr/>
        </p:nvGrpSpPr>
        <p:grpSpPr>
          <a:xfrm>
            <a:off x="7416195" y="187643"/>
            <a:ext cx="4193858" cy="740068"/>
            <a:chOff x="7326548" y="198849"/>
            <a:chExt cx="4193858" cy="740068"/>
          </a:xfrm>
        </p:grpSpPr>
        <p:grpSp>
          <p:nvGrpSpPr>
            <p:cNvPr id="91" name="Grupo 90">
              <a:extLst>
                <a:ext uri="{FF2B5EF4-FFF2-40B4-BE49-F238E27FC236}">
                  <a16:creationId xmlns:a16="http://schemas.microsoft.com/office/drawing/2014/main" id="{1278BAFD-7242-4D97-8D0A-C71E4E2BE3D8}"/>
                </a:ext>
              </a:extLst>
            </p:cNvPr>
            <p:cNvGrpSpPr/>
            <p:nvPr/>
          </p:nvGrpSpPr>
          <p:grpSpPr>
            <a:xfrm>
              <a:off x="7326548" y="198849"/>
              <a:ext cx="4193858" cy="740068"/>
              <a:chOff x="7326548" y="198849"/>
              <a:chExt cx="4193858" cy="740068"/>
            </a:xfrm>
          </p:grpSpPr>
          <p:sp>
            <p:nvSpPr>
              <p:cNvPr id="41" name="Rectángulo: esquinas redondeadas 40">
                <a:extLst>
                  <a:ext uri="{FF2B5EF4-FFF2-40B4-BE49-F238E27FC236}">
                    <a16:creationId xmlns:a16="http://schemas.microsoft.com/office/drawing/2014/main" id="{8AF767E0-AF99-4008-804C-C8A7A85860EB}"/>
                  </a:ext>
                </a:extLst>
              </p:cNvPr>
              <p:cNvSpPr/>
              <p:nvPr/>
            </p:nvSpPr>
            <p:spPr>
              <a:xfrm>
                <a:off x="7400041" y="198849"/>
                <a:ext cx="4120365" cy="740068"/>
              </a:xfrm>
              <a:prstGeom prst="roundRect">
                <a:avLst/>
              </a:prstGeom>
              <a:solidFill>
                <a:srgbClr val="E1E1F0"/>
              </a:solidFill>
              <a:ln w="28575">
                <a:solidFill>
                  <a:srgbClr val="5026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23" name="CuadroTexto 8">
                <a:extLst>
                  <a:ext uri="{FF2B5EF4-FFF2-40B4-BE49-F238E27FC236}">
                    <a16:creationId xmlns:a16="http://schemas.microsoft.com/office/drawing/2014/main" id="{35121D9C-EDE1-4EC7-B565-08FA6077E0DE}"/>
                  </a:ext>
                </a:extLst>
              </p:cNvPr>
              <p:cNvSpPr txBox="1"/>
              <p:nvPr/>
            </p:nvSpPr>
            <p:spPr>
              <a:xfrm>
                <a:off x="7326548" y="358233"/>
                <a:ext cx="242076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 Categoría y nivel:</a:t>
                </a:r>
              </a:p>
            </p:txBody>
          </p:sp>
        </p:grpSp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5630ABD0-474E-4BA2-8FDB-F3F0B850E5FB}"/>
                </a:ext>
              </a:extLst>
            </p:cNvPr>
            <p:cNvSpPr txBox="1"/>
            <p:nvPr/>
          </p:nvSpPr>
          <p:spPr>
            <a:xfrm>
              <a:off x="9662474" y="372027"/>
              <a:ext cx="1857932" cy="372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138803EA-EB14-41F0-BB75-A37FFCEC3A03}"/>
              </a:ext>
            </a:extLst>
          </p:cNvPr>
          <p:cNvGrpSpPr/>
          <p:nvPr/>
        </p:nvGrpSpPr>
        <p:grpSpPr>
          <a:xfrm>
            <a:off x="438443" y="4803468"/>
            <a:ext cx="5468323" cy="740067"/>
            <a:chOff x="158296" y="4803468"/>
            <a:chExt cx="5468323" cy="740067"/>
          </a:xfrm>
        </p:grpSpPr>
        <p:grpSp>
          <p:nvGrpSpPr>
            <p:cNvPr id="66" name="Grupo 65">
              <a:extLst>
                <a:ext uri="{FF2B5EF4-FFF2-40B4-BE49-F238E27FC236}">
                  <a16:creationId xmlns:a16="http://schemas.microsoft.com/office/drawing/2014/main" id="{B7F99266-7996-4890-B609-152DC030F788}"/>
                </a:ext>
              </a:extLst>
            </p:cNvPr>
            <p:cNvGrpSpPr/>
            <p:nvPr/>
          </p:nvGrpSpPr>
          <p:grpSpPr>
            <a:xfrm>
              <a:off x="158296" y="4803468"/>
              <a:ext cx="5468323" cy="740067"/>
              <a:chOff x="158296" y="4803468"/>
              <a:chExt cx="5468323" cy="740067"/>
            </a:xfrm>
          </p:grpSpPr>
          <p:sp>
            <p:nvSpPr>
              <p:cNvPr id="38" name="Rectángulo: esquinas redondeadas 37">
                <a:extLst>
                  <a:ext uri="{FF2B5EF4-FFF2-40B4-BE49-F238E27FC236}">
                    <a16:creationId xmlns:a16="http://schemas.microsoft.com/office/drawing/2014/main" id="{DF72C45D-36FA-4F1E-949E-0A8BA7EB3BD9}"/>
                  </a:ext>
                </a:extLst>
              </p:cNvPr>
              <p:cNvSpPr/>
              <p:nvPr/>
            </p:nvSpPr>
            <p:spPr>
              <a:xfrm>
                <a:off x="158296" y="4803468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37" name="CuadroTexto 8">
                <a:extLst>
                  <a:ext uri="{FF2B5EF4-FFF2-40B4-BE49-F238E27FC236}">
                    <a16:creationId xmlns:a16="http://schemas.microsoft.com/office/drawing/2014/main" id="{3DDBA689-8FCE-4291-A54A-B56334F6E4BC}"/>
                  </a:ext>
                </a:extLst>
              </p:cNvPr>
              <p:cNvSpPr txBox="1"/>
              <p:nvPr/>
            </p:nvSpPr>
            <p:spPr>
              <a:xfrm>
                <a:off x="733311" y="4999913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612B5250-2D05-4D0D-A7B9-0E026BF7F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3238" y="4939789"/>
                <a:ext cx="467424" cy="467424"/>
              </a:xfrm>
              <a:prstGeom prst="rect">
                <a:avLst/>
              </a:prstGeom>
            </p:spPr>
          </p:pic>
        </p:grpSp>
        <p:sp>
          <p:nvSpPr>
            <p:cNvPr id="74" name="CuadroTexto 73">
              <a:extLst>
                <a:ext uri="{FF2B5EF4-FFF2-40B4-BE49-F238E27FC236}">
                  <a16:creationId xmlns:a16="http://schemas.microsoft.com/office/drawing/2014/main" id="{D2C8CABA-9CEE-4AC9-9291-A891790E1DDE}"/>
                </a:ext>
              </a:extLst>
            </p:cNvPr>
            <p:cNvSpPr txBox="1"/>
            <p:nvPr/>
          </p:nvSpPr>
          <p:spPr>
            <a:xfrm>
              <a:off x="1696825" y="5019449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C2DD4F7E-6B5A-4C96-8DE1-E455E9F3CB39}"/>
              </a:ext>
            </a:extLst>
          </p:cNvPr>
          <p:cNvGrpSpPr/>
          <p:nvPr/>
        </p:nvGrpSpPr>
        <p:grpSpPr>
          <a:xfrm>
            <a:off x="6353668" y="3834680"/>
            <a:ext cx="5439450" cy="740067"/>
            <a:chOff x="6174374" y="3834680"/>
            <a:chExt cx="5439450" cy="740067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2FC74283-F4F2-4ACA-AA34-9E9F8706A102}"/>
                </a:ext>
              </a:extLst>
            </p:cNvPr>
            <p:cNvGrpSpPr/>
            <p:nvPr/>
          </p:nvGrpSpPr>
          <p:grpSpPr>
            <a:xfrm>
              <a:off x="6174374" y="3834680"/>
              <a:ext cx="5439450" cy="740067"/>
              <a:chOff x="6174374" y="3834680"/>
              <a:chExt cx="5439450" cy="740067"/>
            </a:xfrm>
          </p:grpSpPr>
          <p:sp>
            <p:nvSpPr>
              <p:cNvPr id="31" name="Rectángulo: esquinas redondeadas 30">
                <a:extLst>
                  <a:ext uri="{FF2B5EF4-FFF2-40B4-BE49-F238E27FC236}">
                    <a16:creationId xmlns:a16="http://schemas.microsoft.com/office/drawing/2014/main" id="{D2AC1E6D-A957-465A-87A0-3BD6AAFDFE82}"/>
                  </a:ext>
                </a:extLst>
              </p:cNvPr>
              <p:cNvSpPr/>
              <p:nvPr/>
            </p:nvSpPr>
            <p:spPr>
              <a:xfrm>
                <a:off x="6174374" y="3834680"/>
                <a:ext cx="5439450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33" name="CuadroTexto 8">
                <a:extLst>
                  <a:ext uri="{FF2B5EF4-FFF2-40B4-BE49-F238E27FC236}">
                    <a16:creationId xmlns:a16="http://schemas.microsoft.com/office/drawing/2014/main" id="{2DC0DDC0-C91E-4F40-BB30-7B9F1EB737B8}"/>
                  </a:ext>
                </a:extLst>
              </p:cNvPr>
              <p:cNvSpPr txBox="1"/>
              <p:nvPr/>
            </p:nvSpPr>
            <p:spPr>
              <a:xfrm>
                <a:off x="6674817" y="4006627"/>
                <a:ext cx="148879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Municipio:</a:t>
                </a:r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87EEF36F-335D-483D-840B-18CC2A14B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0802" y="3932602"/>
                <a:ext cx="578055" cy="578055"/>
              </a:xfrm>
              <a:prstGeom prst="rect">
                <a:avLst/>
              </a:prstGeom>
            </p:spPr>
          </p:pic>
        </p:grpSp>
        <p:sp>
          <p:nvSpPr>
            <p:cNvPr id="75" name="CuadroTexto 74">
              <a:extLst>
                <a:ext uri="{FF2B5EF4-FFF2-40B4-BE49-F238E27FC236}">
                  <a16:creationId xmlns:a16="http://schemas.microsoft.com/office/drawing/2014/main" id="{499443DA-0BC3-49DB-8682-62049BC19A1A}"/>
                </a:ext>
              </a:extLst>
            </p:cNvPr>
            <p:cNvSpPr txBox="1"/>
            <p:nvPr/>
          </p:nvSpPr>
          <p:spPr>
            <a:xfrm>
              <a:off x="8057046" y="4020047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A8E00A1A-E645-467F-8CA1-6B893EC96466}"/>
              </a:ext>
            </a:extLst>
          </p:cNvPr>
          <p:cNvGrpSpPr/>
          <p:nvPr/>
        </p:nvGrpSpPr>
        <p:grpSpPr>
          <a:xfrm>
            <a:off x="6263472" y="2906827"/>
            <a:ext cx="5506422" cy="740067"/>
            <a:chOff x="6084178" y="2906827"/>
            <a:chExt cx="5506422" cy="740067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6A1179B4-79DB-443B-B694-3BDF9B77AD73}"/>
                </a:ext>
              </a:extLst>
            </p:cNvPr>
            <p:cNvGrpSpPr/>
            <p:nvPr/>
          </p:nvGrpSpPr>
          <p:grpSpPr>
            <a:xfrm>
              <a:off x="6084178" y="2906827"/>
              <a:ext cx="5506422" cy="740067"/>
              <a:chOff x="6084178" y="2906827"/>
              <a:chExt cx="5506422" cy="740067"/>
            </a:xfrm>
          </p:grpSpPr>
          <p:sp>
            <p:nvSpPr>
              <p:cNvPr id="36" name="Rectángulo: esquinas redondeadas 35">
                <a:extLst>
                  <a:ext uri="{FF2B5EF4-FFF2-40B4-BE49-F238E27FC236}">
                    <a16:creationId xmlns:a16="http://schemas.microsoft.com/office/drawing/2014/main" id="{D5F5A4E8-E82E-47F9-8AB2-B79E0A15236C}"/>
                  </a:ext>
                </a:extLst>
              </p:cNvPr>
              <p:cNvSpPr/>
              <p:nvPr/>
            </p:nvSpPr>
            <p:spPr>
              <a:xfrm>
                <a:off x="6084178" y="2906827"/>
                <a:ext cx="5506422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26" name="CuadroTexto 8">
                <a:extLst>
                  <a:ext uri="{FF2B5EF4-FFF2-40B4-BE49-F238E27FC236}">
                    <a16:creationId xmlns:a16="http://schemas.microsoft.com/office/drawing/2014/main" id="{7FCEEE0D-F98E-4FA0-A58E-03E26C8CC611}"/>
                  </a:ext>
                </a:extLst>
              </p:cNvPr>
              <p:cNvSpPr txBox="1"/>
              <p:nvPr/>
            </p:nvSpPr>
            <p:spPr>
              <a:xfrm>
                <a:off x="6756781" y="3076805"/>
                <a:ext cx="1066638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sz="2000" b="1">
                    <a:solidFill>
                      <a:srgbClr val="5026AD"/>
                    </a:solidFill>
                    <a:latin typeface="Trebuchet MS"/>
                    <a:cs typeface="Arial"/>
                  </a:rPr>
                  <a:t>Fecha</a:t>
                </a: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:</a:t>
                </a:r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56D45321-A3A0-4FB0-B81F-664F6358C5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5694" y="2964466"/>
                <a:ext cx="568271" cy="568271"/>
              </a:xfrm>
              <a:prstGeom prst="rect">
                <a:avLst/>
              </a:prstGeom>
            </p:spPr>
          </p:pic>
        </p:grpSp>
        <p:sp>
          <p:nvSpPr>
            <p:cNvPr id="76" name="CuadroTexto 75">
              <a:extLst>
                <a:ext uri="{FF2B5EF4-FFF2-40B4-BE49-F238E27FC236}">
                  <a16:creationId xmlns:a16="http://schemas.microsoft.com/office/drawing/2014/main" id="{07270385-4286-4596-9E03-EA10B6839463}"/>
                </a:ext>
              </a:extLst>
            </p:cNvPr>
            <p:cNvSpPr txBox="1"/>
            <p:nvPr/>
          </p:nvSpPr>
          <p:spPr>
            <a:xfrm>
              <a:off x="7717477" y="3108858"/>
              <a:ext cx="3521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633ED92F-7522-4F92-AF34-989AEAFA3C18}"/>
              </a:ext>
            </a:extLst>
          </p:cNvPr>
          <p:cNvGrpSpPr/>
          <p:nvPr/>
        </p:nvGrpSpPr>
        <p:grpSpPr>
          <a:xfrm>
            <a:off x="463415" y="2904537"/>
            <a:ext cx="4305758" cy="740068"/>
            <a:chOff x="183268" y="2904537"/>
            <a:chExt cx="4305758" cy="740068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8533B193-52E2-47AF-A259-7D11D61B34B6}"/>
                </a:ext>
              </a:extLst>
            </p:cNvPr>
            <p:cNvGrpSpPr/>
            <p:nvPr/>
          </p:nvGrpSpPr>
          <p:grpSpPr>
            <a:xfrm>
              <a:off x="183268" y="2904537"/>
              <a:ext cx="4305758" cy="740068"/>
              <a:chOff x="163108" y="2932542"/>
              <a:chExt cx="4305758" cy="740068"/>
            </a:xfrm>
          </p:grpSpPr>
          <p:sp>
            <p:nvSpPr>
              <p:cNvPr id="28" name="Rectángulo: esquinas redondeadas 27">
                <a:extLst>
                  <a:ext uri="{FF2B5EF4-FFF2-40B4-BE49-F238E27FC236}">
                    <a16:creationId xmlns:a16="http://schemas.microsoft.com/office/drawing/2014/main" id="{B8F8C73B-E377-4A30-9E00-E26B57C01D8F}"/>
                  </a:ext>
                </a:extLst>
              </p:cNvPr>
              <p:cNvSpPr/>
              <p:nvPr/>
            </p:nvSpPr>
            <p:spPr>
              <a:xfrm>
                <a:off x="163108" y="2932542"/>
                <a:ext cx="4305758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6" name="CuadroTexto 8">
                <a:extLst>
                  <a:ext uri="{FF2B5EF4-FFF2-40B4-BE49-F238E27FC236}">
                    <a16:creationId xmlns:a16="http://schemas.microsoft.com/office/drawing/2014/main" id="{26CC03A2-F0C6-8DCE-AE62-C78E2C6CE45E}"/>
                  </a:ext>
                </a:extLst>
              </p:cNvPr>
              <p:cNvSpPr txBox="1"/>
              <p:nvPr/>
            </p:nvSpPr>
            <p:spPr>
              <a:xfrm>
                <a:off x="699489" y="3102266"/>
                <a:ext cx="622743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ID:</a:t>
                </a:r>
              </a:p>
            </p:txBody>
          </p:sp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C86080C4-6E55-4EB2-80B6-DD022A3D2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563" y="3024711"/>
                <a:ext cx="504774" cy="555729"/>
              </a:xfrm>
              <a:prstGeom prst="rect">
                <a:avLst/>
              </a:prstGeom>
            </p:spPr>
          </p:pic>
        </p:grp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C5D7EE48-4676-4CF6-877C-356EE6367145}"/>
                </a:ext>
              </a:extLst>
            </p:cNvPr>
            <p:cNvSpPr txBox="1"/>
            <p:nvPr/>
          </p:nvSpPr>
          <p:spPr>
            <a:xfrm>
              <a:off x="1196215" y="3126901"/>
              <a:ext cx="3222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910CB648-D7B7-470C-A605-F295C4CC407A}"/>
              </a:ext>
            </a:extLst>
          </p:cNvPr>
          <p:cNvGrpSpPr/>
          <p:nvPr/>
        </p:nvGrpSpPr>
        <p:grpSpPr>
          <a:xfrm>
            <a:off x="423841" y="2030940"/>
            <a:ext cx="11376712" cy="740068"/>
            <a:chOff x="143694" y="2030940"/>
            <a:chExt cx="11376712" cy="740068"/>
          </a:xfrm>
        </p:grpSpPr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122FD75E-C2F0-4470-88D2-14CF8DD1F3CE}"/>
                </a:ext>
              </a:extLst>
            </p:cNvPr>
            <p:cNvGrpSpPr/>
            <p:nvPr/>
          </p:nvGrpSpPr>
          <p:grpSpPr>
            <a:xfrm>
              <a:off x="143694" y="2030940"/>
              <a:ext cx="11376712" cy="740068"/>
              <a:chOff x="143694" y="2030940"/>
              <a:chExt cx="11376712" cy="740068"/>
            </a:xfrm>
          </p:grpSpPr>
          <p:sp>
            <p:nvSpPr>
              <p:cNvPr id="34" name="Rectángulo: esquinas redondeadas 33">
                <a:extLst>
                  <a:ext uri="{FF2B5EF4-FFF2-40B4-BE49-F238E27FC236}">
                    <a16:creationId xmlns:a16="http://schemas.microsoft.com/office/drawing/2014/main" id="{01778A63-EFA7-40F5-ADDC-47265F336CBB}"/>
                  </a:ext>
                </a:extLst>
              </p:cNvPr>
              <p:cNvSpPr/>
              <p:nvPr/>
            </p:nvSpPr>
            <p:spPr>
              <a:xfrm>
                <a:off x="143694" y="2030940"/>
                <a:ext cx="11376712" cy="740068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35" name="CuadroTexto 8">
                <a:extLst>
                  <a:ext uri="{FF2B5EF4-FFF2-40B4-BE49-F238E27FC236}">
                    <a16:creationId xmlns:a16="http://schemas.microsoft.com/office/drawing/2014/main" id="{0FA08937-BE53-45F7-ACAF-9D3218EB38AB}"/>
                  </a:ext>
                </a:extLst>
              </p:cNvPr>
              <p:cNvSpPr txBox="1"/>
              <p:nvPr/>
            </p:nvSpPr>
            <p:spPr>
              <a:xfrm>
                <a:off x="628098" y="2200919"/>
                <a:ext cx="2624150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Nombre del equipo:</a:t>
                </a:r>
              </a:p>
            </p:txBody>
          </p:sp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C39D1045-CD98-4320-BE75-3A992E70C6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553" y="2154577"/>
                <a:ext cx="492794" cy="492794"/>
              </a:xfrm>
              <a:prstGeom prst="rect">
                <a:avLst/>
              </a:prstGeom>
            </p:spPr>
          </p:pic>
        </p:grpSp>
        <p:sp>
          <p:nvSpPr>
            <p:cNvPr id="79" name="CuadroTexto 78">
              <a:extLst>
                <a:ext uri="{FF2B5EF4-FFF2-40B4-BE49-F238E27FC236}">
                  <a16:creationId xmlns:a16="http://schemas.microsoft.com/office/drawing/2014/main" id="{031E7A87-4712-4CE2-AC84-3EEAAED82832}"/>
                </a:ext>
              </a:extLst>
            </p:cNvPr>
            <p:cNvSpPr txBox="1"/>
            <p:nvPr/>
          </p:nvSpPr>
          <p:spPr>
            <a:xfrm>
              <a:off x="3182284" y="2204041"/>
              <a:ext cx="8338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22CD5AF9-762C-48DB-8062-B669A5C6251F}"/>
              </a:ext>
            </a:extLst>
          </p:cNvPr>
          <p:cNvGrpSpPr/>
          <p:nvPr/>
        </p:nvGrpSpPr>
        <p:grpSpPr>
          <a:xfrm>
            <a:off x="423841" y="1139582"/>
            <a:ext cx="11376712" cy="693984"/>
            <a:chOff x="143694" y="1139582"/>
            <a:chExt cx="11376712" cy="693984"/>
          </a:xfrm>
        </p:grpSpPr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3E61791A-5688-4EDD-921E-57AFD4515FC7}"/>
                </a:ext>
              </a:extLst>
            </p:cNvPr>
            <p:cNvGrpSpPr/>
            <p:nvPr/>
          </p:nvGrpSpPr>
          <p:grpSpPr>
            <a:xfrm>
              <a:off x="143694" y="1139582"/>
              <a:ext cx="11376712" cy="693984"/>
              <a:chOff x="143694" y="1139582"/>
              <a:chExt cx="11376712" cy="693984"/>
            </a:xfrm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0831A6F7-146A-4531-86DE-C3E11DB1E5B1}"/>
                  </a:ext>
                </a:extLst>
              </p:cNvPr>
              <p:cNvSpPr/>
              <p:nvPr/>
            </p:nvSpPr>
            <p:spPr>
              <a:xfrm>
                <a:off x="143694" y="1139582"/>
                <a:ext cx="11376712" cy="693984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sp>
            <p:nvSpPr>
              <p:cNvPr id="30" name="CuadroTexto 8">
                <a:extLst>
                  <a:ext uri="{FF2B5EF4-FFF2-40B4-BE49-F238E27FC236}">
                    <a16:creationId xmlns:a16="http://schemas.microsoft.com/office/drawing/2014/main" id="{49535F23-4D44-4E51-B1DC-B94F176D77BB}"/>
                  </a:ext>
                </a:extLst>
              </p:cNvPr>
              <p:cNvSpPr txBox="1"/>
              <p:nvPr/>
            </p:nvSpPr>
            <p:spPr>
              <a:xfrm>
                <a:off x="665804" y="1349873"/>
                <a:ext cx="306667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Institución educativa:</a:t>
                </a:r>
              </a:p>
            </p:txBody>
          </p:sp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D902C7D0-DE3B-4EC4-8660-F819A08609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0688" y="1206581"/>
                <a:ext cx="552525" cy="552525"/>
              </a:xfrm>
              <a:prstGeom prst="rect">
                <a:avLst/>
              </a:prstGeom>
            </p:spPr>
          </p:pic>
        </p:grpSp>
        <p:sp>
          <p:nvSpPr>
            <p:cNvPr id="81" name="CuadroTexto 80">
              <a:extLst>
                <a:ext uri="{FF2B5EF4-FFF2-40B4-BE49-F238E27FC236}">
                  <a16:creationId xmlns:a16="http://schemas.microsoft.com/office/drawing/2014/main" id="{895CC25B-6BB5-44CE-BED6-65FAD473309D}"/>
                </a:ext>
              </a:extLst>
            </p:cNvPr>
            <p:cNvSpPr txBox="1"/>
            <p:nvPr/>
          </p:nvSpPr>
          <p:spPr>
            <a:xfrm>
              <a:off x="3458636" y="1328178"/>
              <a:ext cx="8061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85" name="Grupo 84">
            <a:extLst>
              <a:ext uri="{FF2B5EF4-FFF2-40B4-BE49-F238E27FC236}">
                <a16:creationId xmlns:a16="http://schemas.microsoft.com/office/drawing/2014/main" id="{BDCC464D-554D-4517-9D52-E68246B5C358}"/>
              </a:ext>
            </a:extLst>
          </p:cNvPr>
          <p:cNvGrpSpPr/>
          <p:nvPr/>
        </p:nvGrpSpPr>
        <p:grpSpPr>
          <a:xfrm>
            <a:off x="400346" y="3878384"/>
            <a:ext cx="5506421" cy="740067"/>
            <a:chOff x="120199" y="3878384"/>
            <a:chExt cx="5506421" cy="740067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0362B13D-891B-4F63-944B-644127FD7888}"/>
                </a:ext>
              </a:extLst>
            </p:cNvPr>
            <p:cNvGrpSpPr/>
            <p:nvPr/>
          </p:nvGrpSpPr>
          <p:grpSpPr>
            <a:xfrm>
              <a:off x="120199" y="3878384"/>
              <a:ext cx="5506421" cy="740067"/>
              <a:chOff x="120199" y="3878384"/>
              <a:chExt cx="5506421" cy="740067"/>
            </a:xfrm>
          </p:grpSpPr>
          <p:sp>
            <p:nvSpPr>
              <p:cNvPr id="21" name="Rectángulo: esquinas redondeadas 20">
                <a:extLst>
                  <a:ext uri="{FF2B5EF4-FFF2-40B4-BE49-F238E27FC236}">
                    <a16:creationId xmlns:a16="http://schemas.microsoft.com/office/drawing/2014/main" id="{52A2A9E5-9BE0-43C0-BDB5-A61E4016EB22}"/>
                  </a:ext>
                </a:extLst>
              </p:cNvPr>
              <p:cNvSpPr/>
              <p:nvPr/>
            </p:nvSpPr>
            <p:spPr>
              <a:xfrm>
                <a:off x="120199" y="3878384"/>
                <a:ext cx="5506421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/>
                  </a:rPr>
                  <a:t>  </a:t>
                </a:r>
              </a:p>
            </p:txBody>
          </p:sp>
          <p:sp>
            <p:nvSpPr>
              <p:cNvPr id="24" name="CuadroTexto 8">
                <a:extLst>
                  <a:ext uri="{FF2B5EF4-FFF2-40B4-BE49-F238E27FC236}">
                    <a16:creationId xmlns:a16="http://schemas.microsoft.com/office/drawing/2014/main" id="{575831DC-B8AC-4FE4-AC78-4AF1E0D9FEA7}"/>
                  </a:ext>
                </a:extLst>
              </p:cNvPr>
              <p:cNvSpPr txBox="1"/>
              <p:nvPr/>
            </p:nvSpPr>
            <p:spPr>
              <a:xfrm>
                <a:off x="665804" y="4037771"/>
                <a:ext cx="199783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Departamento:</a:t>
                </a:r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DEE49739-C4DD-4445-A709-372B4377D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989" y="3966647"/>
                <a:ext cx="537922" cy="537922"/>
              </a:xfrm>
              <a:prstGeom prst="rect">
                <a:avLst/>
              </a:prstGeom>
            </p:spPr>
          </p:pic>
        </p:grp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00521810-2F63-42B2-B0D4-198C226085BE}"/>
                </a:ext>
              </a:extLst>
            </p:cNvPr>
            <p:cNvSpPr txBox="1"/>
            <p:nvPr/>
          </p:nvSpPr>
          <p:spPr>
            <a:xfrm>
              <a:off x="2609128" y="4050942"/>
              <a:ext cx="3017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3B9D659-A092-4BC7-A63A-501687006D77}"/>
              </a:ext>
            </a:extLst>
          </p:cNvPr>
          <p:cNvGrpSpPr/>
          <p:nvPr/>
        </p:nvGrpSpPr>
        <p:grpSpPr>
          <a:xfrm>
            <a:off x="6364989" y="4803467"/>
            <a:ext cx="5468323" cy="740067"/>
            <a:chOff x="6185695" y="4803467"/>
            <a:chExt cx="5468323" cy="740067"/>
          </a:xfrm>
        </p:grpSpPr>
        <p:grpSp>
          <p:nvGrpSpPr>
            <p:cNvPr id="67" name="Grupo 66">
              <a:extLst>
                <a:ext uri="{FF2B5EF4-FFF2-40B4-BE49-F238E27FC236}">
                  <a16:creationId xmlns:a16="http://schemas.microsoft.com/office/drawing/2014/main" id="{3F97FAAB-BE53-43E2-8EB8-B33EC3C9DA60}"/>
                </a:ext>
              </a:extLst>
            </p:cNvPr>
            <p:cNvGrpSpPr/>
            <p:nvPr/>
          </p:nvGrpSpPr>
          <p:grpSpPr>
            <a:xfrm>
              <a:off x="6185695" y="4803467"/>
              <a:ext cx="5468323" cy="740067"/>
              <a:chOff x="6185695" y="4803467"/>
              <a:chExt cx="5468323" cy="740067"/>
            </a:xfrm>
          </p:grpSpPr>
          <p:sp>
            <p:nvSpPr>
              <p:cNvPr id="54" name="Rectángulo: esquinas redondeadas 53">
                <a:extLst>
                  <a:ext uri="{FF2B5EF4-FFF2-40B4-BE49-F238E27FC236}">
                    <a16:creationId xmlns:a16="http://schemas.microsoft.com/office/drawing/2014/main" id="{EE8DF90D-8BE1-49A7-AC75-A3E82202AD8B}"/>
                  </a:ext>
                </a:extLst>
              </p:cNvPr>
              <p:cNvSpPr/>
              <p:nvPr/>
            </p:nvSpPr>
            <p:spPr>
              <a:xfrm>
                <a:off x="6185695" y="4803467"/>
                <a:ext cx="5468323" cy="740067"/>
              </a:xfrm>
              <a:prstGeom prst="roundRect">
                <a:avLst/>
              </a:prstGeom>
              <a:solidFill>
                <a:srgbClr val="E1E1F0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</a:endParaRPr>
              </a:p>
            </p:txBody>
          </p:sp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EC791754-5314-4D64-A910-BF2C8529F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6117" y="4966256"/>
                <a:ext cx="467424" cy="467424"/>
              </a:xfrm>
              <a:prstGeom prst="rect">
                <a:avLst/>
              </a:prstGeom>
            </p:spPr>
          </p:pic>
          <p:sp>
            <p:nvSpPr>
              <p:cNvPr id="56" name="CuadroTexto 8">
                <a:extLst>
                  <a:ext uri="{FF2B5EF4-FFF2-40B4-BE49-F238E27FC236}">
                    <a16:creationId xmlns:a16="http://schemas.microsoft.com/office/drawing/2014/main" id="{9E1B20FD-A7D1-4710-8857-76D71755FC42}"/>
                  </a:ext>
                </a:extLst>
              </p:cNvPr>
              <p:cNvSpPr txBox="1"/>
              <p:nvPr/>
            </p:nvSpPr>
            <p:spPr>
              <a:xfrm>
                <a:off x="6753963" y="4973445"/>
                <a:ext cx="963514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>
                <a:defPPr>
                  <a:defRPr lang="es-CO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5026AD"/>
                    </a:solidFill>
                    <a:effectLst/>
                    <a:uLnTx/>
                    <a:uFillTx/>
                    <a:latin typeface="Trebuchet MS"/>
                    <a:cs typeface="Arial"/>
                  </a:rPr>
                  <a:t>Profe:</a:t>
                </a:r>
              </a:p>
            </p:txBody>
          </p:sp>
        </p:grpSp>
        <p:sp>
          <p:nvSpPr>
            <p:cNvPr id="88" name="CuadroTexto 87">
              <a:extLst>
                <a:ext uri="{FF2B5EF4-FFF2-40B4-BE49-F238E27FC236}">
                  <a16:creationId xmlns:a16="http://schemas.microsoft.com/office/drawing/2014/main" id="{C41E2706-E400-42C5-955B-B72A3D733CE3}"/>
                </a:ext>
              </a:extLst>
            </p:cNvPr>
            <p:cNvSpPr txBox="1"/>
            <p:nvPr/>
          </p:nvSpPr>
          <p:spPr>
            <a:xfrm>
              <a:off x="7635929" y="5004223"/>
              <a:ext cx="3834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CO"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414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98D93-0170-1E9C-2C7E-4E6D765DA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31688877-1711-482C-BC4F-85C77355F8E9}"/>
              </a:ext>
            </a:extLst>
          </p:cNvPr>
          <p:cNvSpPr txBox="1">
            <a:spLocks/>
          </p:cNvSpPr>
          <p:nvPr/>
        </p:nvSpPr>
        <p:spPr>
          <a:xfrm>
            <a:off x="3977517" y="113062"/>
            <a:ext cx="4991365" cy="65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>
                <a:solidFill>
                  <a:srgbClr val="5026AD"/>
                </a:solidFill>
                <a:latin typeface="Trebuchet MS"/>
              </a:rPr>
              <a:t> ÁRBOL DE PROBLEMAS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B14B1E40-5F06-63A6-6D6A-9AC44005AAB1}"/>
              </a:ext>
            </a:extLst>
          </p:cNvPr>
          <p:cNvSpPr txBox="1"/>
          <p:nvPr/>
        </p:nvSpPr>
        <p:spPr>
          <a:xfrm>
            <a:off x="4617840" y="3297288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el árbol de problemas</a:t>
            </a:r>
          </a:p>
        </p:txBody>
      </p:sp>
    </p:spTree>
    <p:extLst>
      <p:ext uri="{BB962C8B-B14F-4D97-AF65-F5344CB8AC3E}">
        <p14:creationId xmlns:p14="http://schemas.microsoft.com/office/powerpoint/2010/main" val="319472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932D42-CF1C-1B87-AD07-71B9E65D1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1">
            <a:extLst>
              <a:ext uri="{FF2B5EF4-FFF2-40B4-BE49-F238E27FC236}">
                <a16:creationId xmlns:a16="http://schemas.microsoft.com/office/drawing/2014/main" id="{D7297A3E-7511-D6F4-6194-50DDA98085EC}"/>
              </a:ext>
            </a:extLst>
          </p:cNvPr>
          <p:cNvSpPr txBox="1">
            <a:spLocks/>
          </p:cNvSpPr>
          <p:nvPr/>
        </p:nvSpPr>
        <p:spPr>
          <a:xfrm>
            <a:off x="3977517" y="113062"/>
            <a:ext cx="4991365" cy="6503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>
                <a:solidFill>
                  <a:srgbClr val="5026AD"/>
                </a:solidFill>
                <a:latin typeface="Trebuchet MS"/>
              </a:rPr>
              <a:t> TÉCNICA SCAMPER</a:t>
            </a:r>
          </a:p>
        </p:txBody>
      </p:sp>
      <p:sp>
        <p:nvSpPr>
          <p:cNvPr id="3" name="CuadroTexto 9">
            <a:extLst>
              <a:ext uri="{FF2B5EF4-FFF2-40B4-BE49-F238E27FC236}">
                <a16:creationId xmlns:a16="http://schemas.microsoft.com/office/drawing/2014/main" id="{896C185E-BC36-C319-E62E-3920BCCB9748}"/>
              </a:ext>
            </a:extLst>
          </p:cNvPr>
          <p:cNvSpPr txBox="1"/>
          <p:nvPr/>
        </p:nvSpPr>
        <p:spPr>
          <a:xfrm>
            <a:off x="4617840" y="2773987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la técnica SCAMPER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28488-72C9-6A9A-C449-D290930F412C}"/>
              </a:ext>
            </a:extLst>
          </p:cNvPr>
          <p:cNvSpPr txBox="1"/>
          <p:nvPr/>
        </p:nvSpPr>
        <p:spPr>
          <a:xfrm>
            <a:off x="942316" y="4661578"/>
            <a:ext cx="10432026" cy="1033462"/>
          </a:xfrm>
          <a:prstGeom prst="roundRect">
            <a:avLst/>
          </a:prstGeom>
          <a:ln w="57150">
            <a:solidFill>
              <a:srgbClr val="5026AD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>
              <a:latin typeface="Trebuchet MS"/>
            </a:endParaRPr>
          </a:p>
          <a:p>
            <a:endParaRPr lang="es-ES">
              <a:latin typeface="Trebuchet MS"/>
            </a:endParaRPr>
          </a:p>
          <a:p>
            <a:endParaRPr lang="es-ES">
              <a:latin typeface="Trebuchet M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7A4F46-4FDE-C2D5-A9FC-0A1343B5A5D0}"/>
              </a:ext>
            </a:extLst>
          </p:cNvPr>
          <p:cNvSpPr txBox="1"/>
          <p:nvPr/>
        </p:nvSpPr>
        <p:spPr>
          <a:xfrm>
            <a:off x="3777552" y="5051351"/>
            <a:ext cx="5657386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>
                <a:solidFill>
                  <a:srgbClr val="C5B4EE"/>
                </a:solidFill>
                <a:latin typeface="Trebuchet MS"/>
                <a:cs typeface="Arial"/>
              </a:rPr>
              <a:t>Escriban un párrafo no mayor a tres renglones que consolide su propuesta de solución final</a:t>
            </a:r>
            <a:endParaRPr lang="es-ES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46239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B84E8E-83ED-4B6D-DEE6-D9AD8A32C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4F6FA299-B9BE-A0CE-3087-D4DBA1AFB5FA}"/>
              </a:ext>
            </a:extLst>
          </p:cNvPr>
          <p:cNvSpPr txBox="1">
            <a:spLocks/>
          </p:cNvSpPr>
          <p:nvPr/>
        </p:nvSpPr>
        <p:spPr>
          <a:xfrm>
            <a:off x="5876932" y="1793783"/>
            <a:ext cx="5000150" cy="1461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0FF4F08-5461-DC4C-B1D5-E6592ECFCBA0}"/>
              </a:ext>
            </a:extLst>
          </p:cNvPr>
          <p:cNvSpPr txBox="1">
            <a:spLocks/>
          </p:cNvSpPr>
          <p:nvPr/>
        </p:nvSpPr>
        <p:spPr>
          <a:xfrm>
            <a:off x="3040934" y="134834"/>
            <a:ext cx="9889937" cy="626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PROTOTIPO FORMA - PARTE 1</a:t>
            </a:r>
            <a:endParaRPr lang="es-ES" sz="3600">
              <a:latin typeface="Trebuchet MS"/>
            </a:endParaRP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4BDF6CA1-0D3E-21D1-4024-F38E2E78C3DF}"/>
              </a:ext>
            </a:extLst>
          </p:cNvPr>
          <p:cNvSpPr txBox="1"/>
          <p:nvPr/>
        </p:nvSpPr>
        <p:spPr>
          <a:xfrm>
            <a:off x="4395516" y="2525200"/>
            <a:ext cx="2956319" cy="4154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planos técnicos realizados a mano o en Google </a:t>
            </a:r>
            <a:r>
              <a:rPr lang="es-ES" sz="1050" b="1" err="1">
                <a:solidFill>
                  <a:srgbClr val="C5B4EE"/>
                </a:solidFill>
                <a:latin typeface="Trebuchet MS"/>
                <a:cs typeface="Arial"/>
              </a:rPr>
              <a:t>S</a:t>
            </a:r>
            <a:r>
              <a:rPr lang="es-ES" sz="1050" i="1" err="1">
                <a:solidFill>
                  <a:srgbClr val="C5B4EE"/>
                </a:solidFill>
                <a:latin typeface="Trebuchet MS"/>
                <a:cs typeface="Arial"/>
              </a:rPr>
              <a:t>ketchUp</a:t>
            </a:r>
            <a:endParaRPr lang="es-ES" sz="1050" b="1" i="1" err="1">
              <a:solidFill>
                <a:srgbClr val="C5B4EE"/>
              </a:solidFill>
              <a:latin typeface="Trebuchet MS"/>
              <a:cs typeface="Arial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9466FB-2224-61B7-FFFB-AEB08F7EB92C}"/>
              </a:ext>
            </a:extLst>
          </p:cNvPr>
          <p:cNvSpPr txBox="1"/>
          <p:nvPr/>
        </p:nvSpPr>
        <p:spPr>
          <a:xfrm>
            <a:off x="942316" y="4661578"/>
            <a:ext cx="10432026" cy="1033462"/>
          </a:xfrm>
          <a:prstGeom prst="roundRect">
            <a:avLst/>
          </a:prstGeom>
          <a:ln w="57150">
            <a:solidFill>
              <a:srgbClr val="5026AD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>
              <a:latin typeface="Trebuchet MS"/>
            </a:endParaRPr>
          </a:p>
          <a:p>
            <a:endParaRPr lang="es-ES">
              <a:latin typeface="Trebuchet MS"/>
            </a:endParaRPr>
          </a:p>
          <a:p>
            <a:endParaRPr lang="es-ES">
              <a:latin typeface="Trebuchet M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C01277-E75F-C683-2D4C-E2906DED63EF}"/>
              </a:ext>
            </a:extLst>
          </p:cNvPr>
          <p:cNvSpPr txBox="1"/>
          <p:nvPr/>
        </p:nvSpPr>
        <p:spPr>
          <a:xfrm>
            <a:off x="4888706" y="4976358"/>
            <a:ext cx="274320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>
                <a:solidFill>
                  <a:srgbClr val="C5B4EE"/>
                </a:solidFill>
                <a:latin typeface="Trebuchet MS"/>
              </a:rPr>
              <a:t>Descripción de los planos técnicos</a:t>
            </a:r>
            <a:endParaRPr lang="es-ES" sz="105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0527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84741-498C-44B6-7B5C-B30F2D5AB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D8A01D3D-656B-6C95-62A6-6EC08CD4AA90}"/>
              </a:ext>
            </a:extLst>
          </p:cNvPr>
          <p:cNvSpPr txBox="1">
            <a:spLocks/>
          </p:cNvSpPr>
          <p:nvPr/>
        </p:nvSpPr>
        <p:spPr>
          <a:xfrm>
            <a:off x="5876932" y="1793783"/>
            <a:ext cx="5000150" cy="1461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</a:rPr>
              <a:t> </a:t>
            </a:r>
          </a:p>
        </p:txBody>
      </p:sp>
      <p:sp>
        <p:nvSpPr>
          <p:cNvPr id="2" name="CuadroTexto 9">
            <a:extLst>
              <a:ext uri="{FF2B5EF4-FFF2-40B4-BE49-F238E27FC236}">
                <a16:creationId xmlns:a16="http://schemas.microsoft.com/office/drawing/2014/main" id="{8D72A2C9-8766-D7F9-4D3E-171EE05EEB9B}"/>
              </a:ext>
            </a:extLst>
          </p:cNvPr>
          <p:cNvSpPr txBox="1"/>
          <p:nvPr/>
        </p:nvSpPr>
        <p:spPr>
          <a:xfrm>
            <a:off x="4395516" y="2310888"/>
            <a:ext cx="2956319" cy="4154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planos técnicos realizados a mano o en Google </a:t>
            </a:r>
            <a:r>
              <a:rPr lang="es-ES" sz="1050" b="1" err="1">
                <a:solidFill>
                  <a:srgbClr val="C5B4EE"/>
                </a:solidFill>
                <a:latin typeface="Trebuchet MS"/>
                <a:cs typeface="Arial"/>
              </a:rPr>
              <a:t>S</a:t>
            </a:r>
            <a:r>
              <a:rPr lang="es-ES" sz="1050" i="1" err="1">
                <a:solidFill>
                  <a:srgbClr val="C5B4EE"/>
                </a:solidFill>
                <a:latin typeface="Trebuchet MS"/>
                <a:cs typeface="Arial"/>
              </a:rPr>
              <a:t>ketchUp</a:t>
            </a:r>
            <a:r>
              <a:rPr lang="es-ES" sz="1050" i="1">
                <a:solidFill>
                  <a:srgbClr val="C5B4EE"/>
                </a:solidFill>
                <a:latin typeface="Trebuchet MS"/>
                <a:cs typeface="Arial"/>
              </a:rPr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693D1E1-67A5-DA32-4304-5AD3DF23EADA}"/>
              </a:ext>
            </a:extLst>
          </p:cNvPr>
          <p:cNvSpPr txBox="1"/>
          <p:nvPr/>
        </p:nvSpPr>
        <p:spPr>
          <a:xfrm>
            <a:off x="811347" y="4661578"/>
            <a:ext cx="10574901" cy="1033462"/>
          </a:xfrm>
          <a:prstGeom prst="roundRect">
            <a:avLst/>
          </a:prstGeom>
          <a:ln w="57150">
            <a:solidFill>
              <a:srgbClr val="5026AD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>
              <a:latin typeface="Trebuchet MS"/>
            </a:endParaRPr>
          </a:p>
          <a:p>
            <a:endParaRPr lang="es-ES">
              <a:latin typeface="Trebuchet MS"/>
            </a:endParaRPr>
          </a:p>
          <a:p>
            <a:endParaRPr lang="es-ES">
              <a:latin typeface="Trebuchet M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F39052-E64D-4A9C-B6CA-69FC87DAFFC2}"/>
              </a:ext>
            </a:extLst>
          </p:cNvPr>
          <p:cNvSpPr txBox="1"/>
          <p:nvPr/>
        </p:nvSpPr>
        <p:spPr>
          <a:xfrm>
            <a:off x="4787432" y="5051351"/>
            <a:ext cx="2743200" cy="2539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050">
                <a:solidFill>
                  <a:srgbClr val="C5B4EE"/>
                </a:solidFill>
                <a:latin typeface="Trebuchet MS"/>
              </a:rPr>
              <a:t>Descripción de los planos técnicos</a:t>
            </a:r>
            <a:endParaRPr lang="es-ES" sz="1050">
              <a:latin typeface="Trebuchet M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6185ADC-ADD6-0C93-B145-811181A1F4A9}"/>
              </a:ext>
            </a:extLst>
          </p:cNvPr>
          <p:cNvSpPr txBox="1">
            <a:spLocks/>
          </p:cNvSpPr>
          <p:nvPr/>
        </p:nvSpPr>
        <p:spPr>
          <a:xfrm>
            <a:off x="2822981" y="115964"/>
            <a:ext cx="9889937" cy="626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PROTOTIPO FORMA- PARTE 2</a:t>
            </a:r>
            <a:endParaRPr lang="es-ES" sz="360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5755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BAE67-E11B-EF01-5AAD-9BA12396E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B808D1DE-C845-6EE0-5022-136948D9C22E}"/>
              </a:ext>
            </a:extLst>
          </p:cNvPr>
          <p:cNvSpPr txBox="1">
            <a:spLocks/>
          </p:cNvSpPr>
          <p:nvPr/>
        </p:nvSpPr>
        <p:spPr>
          <a:xfrm>
            <a:off x="5876932" y="1793783"/>
            <a:ext cx="5000150" cy="1461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ADA0DE4-DB9F-8861-A729-20718E2675CE}"/>
              </a:ext>
            </a:extLst>
          </p:cNvPr>
          <p:cNvSpPr txBox="1">
            <a:spLocks/>
          </p:cNvSpPr>
          <p:nvPr/>
        </p:nvSpPr>
        <p:spPr>
          <a:xfrm>
            <a:off x="2276853" y="123265"/>
            <a:ext cx="7906180" cy="62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MAPA DE PROCESO - FUNCIÓN</a:t>
            </a:r>
          </a:p>
        </p:txBody>
      </p:sp>
      <p:sp>
        <p:nvSpPr>
          <p:cNvPr id="6" name="CuadroTexto 9">
            <a:extLst>
              <a:ext uri="{FF2B5EF4-FFF2-40B4-BE49-F238E27FC236}">
                <a16:creationId xmlns:a16="http://schemas.microsoft.com/office/drawing/2014/main" id="{F254B1C5-3802-67E7-AFC5-5BBFE4F3F3F1}"/>
              </a:ext>
            </a:extLst>
          </p:cNvPr>
          <p:cNvSpPr txBox="1"/>
          <p:nvPr/>
        </p:nvSpPr>
        <p:spPr>
          <a:xfrm>
            <a:off x="4395516" y="2787138"/>
            <a:ext cx="2956319" cy="25391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es-ES" sz="1050" b="1">
                <a:solidFill>
                  <a:srgbClr val="C5B4EE"/>
                </a:solidFill>
                <a:latin typeface="Trebuchet MS"/>
                <a:cs typeface="Arial"/>
              </a:rPr>
              <a:t>Insertar mapa de proceso</a:t>
            </a:r>
            <a:endParaRPr lang="es-ES" sz="1050">
              <a:solidFill>
                <a:srgbClr val="C5B4EE"/>
              </a:solidFill>
              <a:latin typeface="Trebuchet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8911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C10E33-7A96-B490-624D-AAF88F479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92CFD61D-E51A-3A4A-7114-FFC22344E895}"/>
              </a:ext>
            </a:extLst>
          </p:cNvPr>
          <p:cNvSpPr txBox="1">
            <a:spLocks/>
          </p:cNvSpPr>
          <p:nvPr/>
        </p:nvSpPr>
        <p:spPr>
          <a:xfrm>
            <a:off x="5804361" y="1757497"/>
            <a:ext cx="5000150" cy="1461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</a:rPr>
              <a:t>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B707244-9857-B9F3-7574-D6445EA95192}"/>
              </a:ext>
            </a:extLst>
          </p:cNvPr>
          <p:cNvSpPr txBox="1">
            <a:spLocks/>
          </p:cNvSpPr>
          <p:nvPr/>
        </p:nvSpPr>
        <p:spPr>
          <a:xfrm>
            <a:off x="3659434" y="191253"/>
            <a:ext cx="4209607" cy="7116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600" b="1">
                <a:solidFill>
                  <a:srgbClr val="5026AD"/>
                </a:solidFill>
                <a:latin typeface="Trebuchet MS"/>
              </a:rPr>
              <a:t> PRINCIPIOS STEM+</a:t>
            </a:r>
          </a:p>
        </p:txBody>
      </p:sp>
      <p:sp>
        <p:nvSpPr>
          <p:cNvPr id="3" name="CuadroTexto 15">
            <a:extLst>
              <a:ext uri="{FF2B5EF4-FFF2-40B4-BE49-F238E27FC236}">
                <a16:creationId xmlns:a16="http://schemas.microsoft.com/office/drawing/2014/main" id="{FF956E4B-5E82-A8A5-F874-B7EB45AE4E66}"/>
              </a:ext>
            </a:extLst>
          </p:cNvPr>
          <p:cNvSpPr txBox="1"/>
          <p:nvPr/>
        </p:nvSpPr>
        <p:spPr>
          <a:xfrm>
            <a:off x="286677" y="1166707"/>
            <a:ext cx="9623946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/>
            <a:r>
              <a:rPr lang="es-ES_tradnl" sz="1400">
                <a:latin typeface="Trebuchet MS"/>
              </a:rPr>
              <a:t>Ejemplo: Proyecto sistema de iluminación inteligente para aulas. 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1E2A58D-0F74-3883-C30C-94B901493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209547"/>
              </p:ext>
            </p:extLst>
          </p:nvPr>
        </p:nvGraphicFramePr>
        <p:xfrm>
          <a:off x="781504" y="1481045"/>
          <a:ext cx="10436213" cy="19787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5285">
                  <a:extLst>
                    <a:ext uri="{9D8B030D-6E8A-4147-A177-3AD203B41FA5}">
                      <a16:colId xmlns:a16="http://schemas.microsoft.com/office/drawing/2014/main" val="900354739"/>
                    </a:ext>
                  </a:extLst>
                </a:gridCol>
                <a:gridCol w="8350928">
                  <a:extLst>
                    <a:ext uri="{9D8B030D-6E8A-4147-A177-3AD203B41FA5}">
                      <a16:colId xmlns:a16="http://schemas.microsoft.com/office/drawing/2014/main" val="226126284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Área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Principio que integra y aplica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549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 (Ciencias)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Aplica conocimientos sobre el espectro lumínico, la intensidad y la temperatura de color para crear ambientes óptimos.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7382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 (Tecnología)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Implementa sensores de luz, movimiento y presencia para ajustar la iluminación en tiempo real.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2381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(Ingeniería)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Diseña y desarrolla el sistema integrado que optimiza recursos y asegura funcionamiento.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94889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 (Matemáticas)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Aplica algoritmos para procesar datos de sensores y tomar decisiones en tiempo real.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646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i="1">
                          <a:solidFill>
                            <a:srgbClr val="595959"/>
                          </a:solidFill>
                          <a:effectLst/>
                          <a:latin typeface="Arial"/>
                        </a:rPr>
                        <a:t>Reduce consumo energético con el fin de disminuir huella ambiental y los costos.</a:t>
                      </a:r>
                      <a:endParaRPr lang="es-ES">
                        <a:effectLst/>
                        <a:latin typeface="Arial"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963177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E740BE17-E83F-6AAD-08D7-24857B98A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86231"/>
              </p:ext>
            </p:extLst>
          </p:nvPr>
        </p:nvGraphicFramePr>
        <p:xfrm>
          <a:off x="778329" y="3668772"/>
          <a:ext cx="10439388" cy="21294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182585">
                  <a:extLst>
                    <a:ext uri="{9D8B030D-6E8A-4147-A177-3AD203B41FA5}">
                      <a16:colId xmlns:a16="http://schemas.microsoft.com/office/drawing/2014/main" val="949058706"/>
                    </a:ext>
                  </a:extLst>
                </a:gridCol>
                <a:gridCol w="8256803">
                  <a:extLst>
                    <a:ext uri="{9D8B030D-6E8A-4147-A177-3AD203B41FA5}">
                      <a16:colId xmlns:a16="http://schemas.microsoft.com/office/drawing/2014/main" val="4189462476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Área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Principio que integra y aplica</a:t>
                      </a:r>
                      <a:endParaRPr lang="es-E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2377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 (Ciencias)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567116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 (Tecnología)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78281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 (Ingeniería)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90757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 (Matemáticas)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7265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650"/>
                        </a:lnSpc>
                        <a:buNone/>
                      </a:pPr>
                      <a:r>
                        <a:rPr lang="es-E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</a:t>
                      </a:r>
                      <a:endParaRPr lang="es-E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>
                        <a:buNone/>
                      </a:pPr>
                      <a:endParaRPr lang="es-ES">
                        <a:effectLst/>
                      </a:endParaRPr>
                    </a:p>
                  </a:txBody>
                  <a:tcPr marL="68580" marR="6858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31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04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CD9C6-370B-A52E-44E9-689295256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">
            <a:extLst>
              <a:ext uri="{FF2B5EF4-FFF2-40B4-BE49-F238E27FC236}">
                <a16:creationId xmlns:a16="http://schemas.microsoft.com/office/drawing/2014/main" id="{D26C351A-DE27-E6E1-9525-5CC5B537EA00}"/>
              </a:ext>
            </a:extLst>
          </p:cNvPr>
          <p:cNvSpPr txBox="1"/>
          <p:nvPr/>
        </p:nvSpPr>
        <p:spPr>
          <a:xfrm>
            <a:off x="838104" y="2076"/>
            <a:ext cx="1021886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s-MX" sz="3200" b="1">
                <a:solidFill>
                  <a:srgbClr val="FFC000"/>
                </a:solidFill>
                <a:latin typeface="Arial Black"/>
              </a:rPr>
              <a:t> </a:t>
            </a:r>
            <a:r>
              <a:rPr lang="es-MX" sz="2000" b="1">
                <a:solidFill>
                  <a:srgbClr val="5026AD"/>
                </a:solidFill>
                <a:latin typeface="Trebuchet MS"/>
              </a:rPr>
              <a:t>EJEMPLO</a:t>
            </a:r>
            <a:r>
              <a:rPr lang="es-MX" sz="2000" b="1">
                <a:solidFill>
                  <a:srgbClr val="5026AD"/>
                </a:solidFill>
                <a:latin typeface="Arial Black"/>
              </a:rPr>
              <a:t>:</a:t>
            </a:r>
            <a:r>
              <a:rPr lang="es-MX" sz="2000" b="1">
                <a:solidFill>
                  <a:srgbClr val="5026AD"/>
                </a:solidFill>
                <a:latin typeface="Trebuchet MS"/>
              </a:rPr>
              <a:t> MISIÓN NACIONAL DE CIENCIA, TECNOLOGÍA E INNOVACIÓN 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2A68C831-5160-4D78-AC5A-B908556D4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654208"/>
              </p:ext>
            </p:extLst>
          </p:nvPr>
        </p:nvGraphicFramePr>
        <p:xfrm>
          <a:off x="400372" y="697423"/>
          <a:ext cx="11266097" cy="499329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2499101">
                  <a:extLst>
                    <a:ext uri="{9D8B030D-6E8A-4147-A177-3AD203B41FA5}">
                      <a16:colId xmlns:a16="http://schemas.microsoft.com/office/drawing/2014/main" val="3593282800"/>
                    </a:ext>
                  </a:extLst>
                </a:gridCol>
                <a:gridCol w="2922652">
                  <a:extLst>
                    <a:ext uri="{9D8B030D-6E8A-4147-A177-3AD203B41FA5}">
                      <a16:colId xmlns:a16="http://schemas.microsoft.com/office/drawing/2014/main" val="870482455"/>
                    </a:ext>
                  </a:extLst>
                </a:gridCol>
                <a:gridCol w="117472">
                  <a:extLst>
                    <a:ext uri="{9D8B030D-6E8A-4147-A177-3AD203B41FA5}">
                      <a16:colId xmlns:a16="http://schemas.microsoft.com/office/drawing/2014/main" val="3266223863"/>
                    </a:ext>
                  </a:extLst>
                </a:gridCol>
                <a:gridCol w="2944678">
                  <a:extLst>
                    <a:ext uri="{9D8B030D-6E8A-4147-A177-3AD203B41FA5}">
                      <a16:colId xmlns:a16="http://schemas.microsoft.com/office/drawing/2014/main" val="2046957829"/>
                    </a:ext>
                  </a:extLst>
                </a:gridCol>
                <a:gridCol w="2782194">
                  <a:extLst>
                    <a:ext uri="{9D8B030D-6E8A-4147-A177-3AD203B41FA5}">
                      <a16:colId xmlns:a16="http://schemas.microsoft.com/office/drawing/2014/main" val="1437270562"/>
                    </a:ext>
                  </a:extLst>
                </a:gridCol>
              </a:tblGrid>
              <a:tr h="81074">
                <a:tc gridSpan="2">
                  <a:txBody>
                    <a:bodyPr/>
                    <a:lstStyle/>
                    <a:p>
                      <a:pPr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400" b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Categoría del prototipo: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just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400" b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Servicio/Sistema: X           Artefacto ____</a:t>
                      </a:r>
                      <a:endParaRPr lang="es-CO" sz="1400" b="1">
                        <a:solidFill>
                          <a:schemeClr val="bg1"/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400" b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Título del proyecto:</a:t>
                      </a:r>
                      <a:r>
                        <a:rPr lang="es-CO" sz="1400" b="1" i="1">
                          <a:solidFill>
                            <a:schemeClr val="bg1"/>
                          </a:solidFill>
                          <a:effectLst/>
                          <a:latin typeface="Trebuchet MS"/>
                          <a:cs typeface="Arial"/>
                        </a:rPr>
                        <a:t> Sistema de recolección y reciclaje de PET en el colegio</a:t>
                      </a:r>
                      <a:endParaRPr lang="en-US" sz="1400" b="0" i="1">
                        <a:effectLst/>
                        <a:latin typeface="Trebuchet MS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D2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0640460"/>
                  </a:ext>
                </a:extLst>
              </a:tr>
              <a:tr h="212711">
                <a:tc gridSpan="5">
                  <a:txBody>
                    <a:bodyPr/>
                    <a:lstStyle/>
                    <a:p>
                      <a:pPr marL="0" marR="0" lvl="0" indent="0" algn="just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100" b="1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¿Por qué su prototipo se ajusta a la opción seleccionada? </a:t>
                      </a:r>
                      <a:endParaRPr lang="es-CO" sz="1100" b="0" noProof="0">
                        <a:effectLst/>
                        <a:latin typeface="Trebuchet MS"/>
                        <a:cs typeface="Arial"/>
                      </a:endParaRPr>
                    </a:p>
                    <a:p>
                      <a:pPr marL="0" marR="0" lvl="0" indent="0" algn="just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CO" sz="1100" b="0" i="0" u="none" strike="noStrike" noProof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</a:rPr>
                        <a:t>El prototipo se trata de un sistema organizado de recolección, almacenamiento, medición y reutilización de PET, que involucra procesos y estrategias para que toda la comunidad educativa participe en la gestión de residuos.</a:t>
                      </a:r>
                      <a:endParaRPr lang="es-CO" sz="1100" b="0" noProof="0">
                        <a:effectLst/>
                        <a:latin typeface="Trebuchet MS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1855046"/>
                  </a:ext>
                </a:extLst>
              </a:tr>
              <a:tr h="988016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Eje (Recursos Naturales</a:t>
                      </a:r>
                      <a:endParaRPr lang="es-CO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Territorios Sostenibles</a:t>
                      </a:r>
                      <a:endParaRPr lang="es-CO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Bioeconomía) </a:t>
                      </a:r>
                      <a:r>
                        <a:rPr lang="es-ES_tradnl" sz="1000" b="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Seleccionen el eje al que pertenece su proyecto STEM+</a:t>
                      </a:r>
                      <a:endParaRPr lang="es-CO" sz="1200" b="0" kern="1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¿Cómo se relaciona con la propuesta de solución? </a:t>
                      </a:r>
                      <a:r>
                        <a:rPr lang="es-ES_tradnl" sz="1000" b="0" kern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Describan el propósito, el problema que responde o el beneficio que genera desde la perspectiva del eje.</a:t>
                      </a:r>
                      <a:r>
                        <a:rPr lang="es-ES_tradnl" sz="1000" b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  </a:t>
                      </a:r>
                      <a:endParaRPr lang="es-CO" sz="1000" b="0" i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Acciones concretas que se implementarán en el diseño de su prototipo.</a:t>
                      </a:r>
                      <a:endParaRPr lang="es-CO" sz="1200" b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000" b="0" kern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Listado de acciones específicas, decisiones de diseño, materiales, tecnologías o procesos sostenibles que se aplicarán.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endParaRPr lang="es-ES_tradnl" sz="1000" b="0" kern="1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rebuchet MS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</a:pPr>
                      <a:r>
                        <a:rPr lang="es-ES_tradnl" sz="1200" b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Variables de sostenibilidad e impacto.</a:t>
                      </a:r>
                      <a:r>
                        <a:rPr lang="es-ES_tradnl" sz="12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 </a:t>
                      </a:r>
                      <a:r>
                        <a:rPr lang="es-ES_tradnl" sz="1000" b="0" kern="12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Definan cómo medirán el impacto o el aporte a la sostenibilidad.</a:t>
                      </a:r>
                      <a:endParaRPr lang="es-CO" sz="1000" b="0" i="0" kern="12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rebuchet MS"/>
                        <a:ea typeface="+mn-ea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5268765"/>
                  </a:ext>
                </a:extLst>
              </a:tr>
              <a:tr h="592183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Recursos Naturales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baseline="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Reducir la contaminación de ecosistemas y el impacto ambiental del PET en el colegio</a:t>
                      </a:r>
                      <a:endParaRPr lang="es-ES" sz="1100" i="1">
                        <a:solidFill>
                          <a:schemeClr val="bg2">
                            <a:lumMod val="50000"/>
                          </a:schemeClr>
                        </a:solidFill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s-ES" sz="11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/>
                        </a:rPr>
                        <a:t>Reutilización del PET como materia prima para elaborar bloques o ladrillos ecológicos que puedan usarse en pequeñas construcciones (ejemplo: bancas, jardineras).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Indicadores de producción y reutilización del PET.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Porcentaje de materiales renovables empleados.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763985"/>
                  </a:ext>
                </a:extLst>
              </a:tr>
              <a:tr h="1046135">
                <a:tc>
                  <a:txBody>
                    <a:bodyPr/>
                    <a:lstStyle/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r>
                        <a:rPr lang="es-ES_tradnl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Bioeconomía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2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Con la integración de fibras vegetales </a:t>
                      </a:r>
                      <a:r>
                        <a:rPr lang="es-ES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permite crear productos sostenibles que reducen el uso de plásticos derivados del petróleo.</a:t>
                      </a:r>
                      <a:endParaRPr lang="es-ES_tradnl" sz="1100" b="0" i="1" u="none" strike="noStrike" noProof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_tradnl" sz="1100" b="0" i="1" u="none" strike="noStrike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Elaboración de paneles ligeros combinando PET reciclado con fibras vegetales para simular paredes de una caseta escolar o refugio pequeño.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_tradnl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Uso de recurso renovables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" sz="1100" i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rebuchet MS"/>
                        </a:rPr>
                        <a:t>Cantidad de materiales  reincorporados en nuevos ciclos productivos.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r>
                        <a:rPr lang="es-ES" sz="1100" b="0" i="1" u="none" strike="noStrike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</a:rPr>
                        <a:t>Porcentaje de estructuras construidas con PET reciclado.</a:t>
                      </a: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endParaRPr lang="es-ES_tradnl" sz="1100" b="0" i="1" u="none" strike="noStrike" noProof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201088"/>
                  </a:ext>
                </a:extLst>
              </a:tr>
              <a:tr h="85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0655" algn="l"/>
                        </a:tabLst>
                        <a:defRPr/>
                      </a:pPr>
                      <a:r>
                        <a:rPr lang="es-ES_tradnl" sz="1200" b="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Trebuchet MS"/>
                          <a:cs typeface="Arial"/>
                        </a:rPr>
                        <a:t>Territorios Sostenibles</a:t>
                      </a:r>
                      <a:endParaRPr lang="es-CO" sz="1200" b="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  <a:p>
                      <a:pPr algn="l">
                        <a:spcBef>
                          <a:spcPts val="20"/>
                        </a:spcBef>
                        <a:tabLst>
                          <a:tab pos="2700655" algn="l"/>
                        </a:tabLst>
                      </a:pPr>
                      <a:endParaRPr lang="es-CO" sz="1200" b="1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  <a:ea typeface="Times New Roman" panose="02020603050405020304" pitchFamily="18" charset="0"/>
                        <a:cs typeface="Arial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_tradnl" sz="1100" b="0" i="1" u="none" strike="noStrike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Transformación de la problemática ambiental en una oportunidad de aprovechamiento y educación ambiental.</a:t>
                      </a: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 b="0" i="1" u="none" strike="noStrike" kern="1200" noProof="0">
                          <a:solidFill>
                            <a:schemeClr val="bg2">
                              <a:lumMod val="49000"/>
                            </a:schemeClr>
                          </a:solidFill>
                          <a:effectLst/>
                          <a:latin typeface="Trebuchet MS"/>
                        </a:rPr>
                        <a:t>Instalación de contenedores diferenciados para PET en puntos estratégicos del colegio y uso del material recolectado para diseñar un espacio escolar verde (ejemplo: huerta con bancas hechas con PET reciclado).</a:t>
                      </a:r>
                      <a:endParaRPr lang="es-ES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  <a:p>
                      <a:pPr lvl="0" algn="l">
                        <a:spcBef>
                          <a:spcPts val="20"/>
                        </a:spcBef>
                        <a:buNone/>
                      </a:pPr>
                      <a:endParaRPr lang="es-ES" sz="1100" b="0" i="1" u="none" strike="noStrike" kern="1200" noProof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buFont typeface="Arial"/>
                        <a:buNone/>
                      </a:pPr>
                      <a:r>
                        <a:rPr lang="es-ES_tradnl" sz="1100" b="0" i="1" u="none" strike="noStrike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Medir los kilos de PET recolectados semanalmente y la participación de la comunidad educativa. </a:t>
                      </a:r>
                      <a:r>
                        <a:rPr lang="es-ES" sz="1100" b="0" i="1" u="none" strike="noStrike" kern="1200" noProof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rebuchet MS"/>
                          <a:ea typeface="+mn-ea"/>
                          <a:cs typeface="+mn-cs"/>
                        </a:rPr>
                        <a:t>Evaluar cuántos elementos escolares (bancas, jardineras) se lograron construir.</a:t>
                      </a:r>
                      <a:endParaRPr lang="es-ES_tradnl" sz="1100" b="0" i="1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  <a:ea typeface="+mn-ea"/>
                        <a:cs typeface="+mn-cs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  <a:buNone/>
                      </a:pPr>
                      <a:endParaRPr lang="es-ES_tradnl" sz="1200" b="0" i="0" u="none" strike="noStrike" noProof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58736" marR="58736" marT="0" marB="0">
                    <a:lnL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D24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34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71643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Microsoft Office PowerPoint</Application>
  <PresentationFormat>Panorámica</PresentationFormat>
  <Paragraphs>182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Arial Black</vt:lpstr>
      <vt:lpstr>Calibri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lastModifiedBy>PAULA ANGELICA POSADA RUIZ</cp:lastModifiedBy>
  <cp:revision>2</cp:revision>
  <dcterms:created xsi:type="dcterms:W3CDTF">2025-07-01T21:41:39Z</dcterms:created>
  <dcterms:modified xsi:type="dcterms:W3CDTF">2025-08-29T15:28:33Z</dcterms:modified>
</cp:coreProperties>
</file>