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302" r:id="rId6"/>
    <p:sldId id="296" r:id="rId7"/>
    <p:sldId id="298" r:id="rId8"/>
    <p:sldId id="272" r:id="rId9"/>
    <p:sldId id="320" r:id="rId10"/>
    <p:sldId id="318" r:id="rId11"/>
    <p:sldId id="315" r:id="rId12"/>
    <p:sldId id="312" r:id="rId13"/>
    <p:sldId id="313" r:id="rId14"/>
    <p:sldId id="319" r:id="rId15"/>
    <p:sldId id="303" r:id="rId16"/>
    <p:sldId id="306" r:id="rId17"/>
    <p:sldId id="307" r:id="rId18"/>
    <p:sldId id="305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9FF2AD-6AFD-E3C4-B03A-8C568A2E1C8C}" name="GINA CATALINA MALAVER PEREZ" initials="GP" userId="S::gina.malaver@uniminuto.edu::99b04ec6-3d77-4061-a7bd-63e001cc7658" providerId="AD"/>
  <p188:author id="{651163D6-59E7-6372-1631-29DA98BABA50}" name="DIEGO ARMANDO CORDOBA MENDEZ" initials="DC" userId="S::diego.cordoba.m@uniminuto.edu::d88287de-a40d-4ace-a15e-c477c821446e" providerId="AD"/>
  <p188:author id="{3D43F9D6-A1BC-CFF2-C748-282625625962}" name="PAULA ANGELICA POSADA RUIZ" initials="PR" userId="S::paula.posada@uniminuto.edu::c1bc0e1e-d004-4b21-9d74-8a35d69a1bab" providerId="AD"/>
  <p188:author id="{0FA82ADF-77BA-5B64-D6DB-42BE860FCE73}" name="IVONE GINETTE CARVAJAL CASTAÑO" initials="IC" userId="S::ivone.carvajal@uniminuto.edu::6f0b0386-3d0d-4c09-920c-55084077888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ANGELICA POSADA RUIZ" initials="PAPR" lastIdx="11" clrIdx="0">
    <p:extLst>
      <p:ext uri="{19B8F6BF-5375-455C-9EA6-DF929625EA0E}">
        <p15:presenceInfo xmlns:p15="http://schemas.microsoft.com/office/powerpoint/2012/main" userId="S::paula.posada@uniminuto.edu::c1bc0e1e-d004-4b21-9d74-8a35d69a1b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7C7C7"/>
    <a:srgbClr val="636363"/>
    <a:srgbClr val="4D24A4"/>
    <a:srgbClr val="E1E1F0"/>
    <a:srgbClr val="FFCE33"/>
    <a:srgbClr val="FE5E5E"/>
    <a:srgbClr val="FBBF53"/>
    <a:srgbClr val="FDF3F4"/>
    <a:srgbClr val="FFF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72F49-68DE-4F15-842F-BDFAB1352671}" v="55" dt="2025-08-29T14:51:11.732"/>
    <p1510:client id="{2DCB29F7-2196-F9BF-49DD-D9CD526C6B00}" v="30" dt="2025-08-29T15:18:11.983"/>
    <p1510:client id="{3B17DD54-8E6D-8B75-9EE4-55D616B6FBC8}" v="23" dt="2025-08-29T14:28:02.646"/>
    <p1510:client id="{3C8A14E8-B163-B5D0-32C0-0E436806CFF1}" v="16" dt="2025-08-29T01:56:30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FERNANDA BALLESTEROS RUIZ" userId="S::luisa.ballesteros.r@uniminuto.edu::0efef51f-a279-416d-bac2-eba0d225393f" providerId="AD" clId="Web-{9EF3CE54-95E8-B80D-142D-B00D86B2C615}"/>
    <pc:docChg chg="modSld">
      <pc:chgData name="LUISA FERNANDA BALLESTEROS RUIZ" userId="S::luisa.ballesteros.r@uniminuto.edu::0efef51f-a279-416d-bac2-eba0d225393f" providerId="AD" clId="Web-{9EF3CE54-95E8-B80D-142D-B00D86B2C615}" dt="2025-08-27T21:44:30.418" v="36" actId="1076"/>
      <pc:docMkLst>
        <pc:docMk/>
      </pc:docMkLst>
      <pc:sldChg chg="modSp">
        <pc:chgData name="LUISA FERNANDA BALLESTEROS RUIZ" userId="S::luisa.ballesteros.r@uniminuto.edu::0efef51f-a279-416d-bac2-eba0d225393f" providerId="AD" clId="Web-{9EF3CE54-95E8-B80D-142D-B00D86B2C615}" dt="2025-08-27T21:01:04.350" v="6" actId="20577"/>
        <pc:sldMkLst>
          <pc:docMk/>
          <pc:sldMk cId="3222617162" sldId="296"/>
        </pc:sldMkLst>
        <pc:spChg chg="mod">
          <ac:chgData name="LUISA FERNANDA BALLESTEROS RUIZ" userId="S::luisa.ballesteros.r@uniminuto.edu::0efef51f-a279-416d-bac2-eba0d225393f" providerId="AD" clId="Web-{9EF3CE54-95E8-B80D-142D-B00D86B2C615}" dt="2025-08-27T21:01:02.194" v="4" actId="20577"/>
          <ac:spMkLst>
            <pc:docMk/>
            <pc:sldMk cId="3222617162" sldId="296"/>
            <ac:spMk id="6" creationId="{FDBFEF33-B6D4-D409-9D4A-F8CF025A5CE7}"/>
          </ac:spMkLst>
        </pc:spChg>
        <pc:spChg chg="mod">
          <ac:chgData name="LUISA FERNANDA BALLESTEROS RUIZ" userId="S::luisa.ballesteros.r@uniminuto.edu::0efef51f-a279-416d-bac2-eba0d225393f" providerId="AD" clId="Web-{9EF3CE54-95E8-B80D-142D-B00D86B2C615}" dt="2025-08-27T21:01:04.350" v="6" actId="20577"/>
          <ac:spMkLst>
            <pc:docMk/>
            <pc:sldMk cId="3222617162" sldId="296"/>
            <ac:spMk id="8" creationId="{5971C993-B93D-A56D-04E8-7B30600BC816}"/>
          </ac:spMkLst>
        </pc:spChg>
      </pc:sldChg>
      <pc:sldChg chg="modSp">
        <pc:chgData name="LUISA FERNANDA BALLESTEROS RUIZ" userId="S::luisa.ballesteros.r@uniminuto.edu::0efef51f-a279-416d-bac2-eba0d225393f" providerId="AD" clId="Web-{9EF3CE54-95E8-B80D-142D-B00D86B2C615}" dt="2025-08-27T21:01:13.866" v="7" actId="20577"/>
        <pc:sldMkLst>
          <pc:docMk/>
          <pc:sldMk cId="3613724591" sldId="308"/>
        </pc:sldMkLst>
      </pc:sldChg>
      <pc:sldChg chg="modSp">
        <pc:chgData name="LUISA FERNANDA BALLESTEROS RUIZ" userId="S::luisa.ballesteros.r@uniminuto.edu::0efef51f-a279-416d-bac2-eba0d225393f" providerId="AD" clId="Web-{9EF3CE54-95E8-B80D-142D-B00D86B2C615}" dt="2025-08-27T21:44:30.418" v="36" actId="1076"/>
        <pc:sldMkLst>
          <pc:docMk/>
          <pc:sldMk cId="2141581943" sldId="318"/>
        </pc:sldMkLst>
      </pc:sldChg>
    </pc:docChg>
  </pc:docChgLst>
  <pc:docChgLst>
    <pc:chgData name="DIANA DEL PILAR RAMIREZ ACOSTA" userId="S::diana.ramirez.ac@uniminuto.edu::7c8ee35b-8153-4181-8741-18f2e2a668b2" providerId="AD" clId="Web-{3B17DD54-8E6D-8B75-9EE4-55D616B6FBC8}"/>
    <pc:docChg chg="modSld">
      <pc:chgData name="DIANA DEL PILAR RAMIREZ ACOSTA" userId="S::diana.ramirez.ac@uniminuto.edu::7c8ee35b-8153-4181-8741-18f2e2a668b2" providerId="AD" clId="Web-{3B17DD54-8E6D-8B75-9EE4-55D616B6FBC8}" dt="2025-08-29T14:28:02.646" v="19"/>
      <pc:docMkLst>
        <pc:docMk/>
      </pc:docMkLst>
      <pc:sldChg chg="addSp delSp modSp">
        <pc:chgData name="DIANA DEL PILAR RAMIREZ ACOSTA" userId="S::diana.ramirez.ac@uniminuto.edu::7c8ee35b-8153-4181-8741-18f2e2a668b2" providerId="AD" clId="Web-{3B17DD54-8E6D-8B75-9EE4-55D616B6FBC8}" dt="2025-08-29T14:25:21.272" v="4" actId="1076"/>
        <pc:sldMkLst>
          <pc:docMk/>
          <pc:sldMk cId="1345778682" sldId="303"/>
        </pc:sldMkLst>
        <pc:spChg chg="mod">
          <ac:chgData name="DIANA DEL PILAR RAMIREZ ACOSTA" userId="S::diana.ramirez.ac@uniminuto.edu::7c8ee35b-8153-4181-8741-18f2e2a668b2" providerId="AD" clId="Web-{3B17DD54-8E6D-8B75-9EE4-55D616B6FBC8}" dt="2025-08-29T14:25:21.272" v="4" actId="1076"/>
          <ac:spMkLst>
            <pc:docMk/>
            <pc:sldMk cId="1345778682" sldId="303"/>
            <ac:spMk id="3" creationId="{C2306C7D-6E53-3D99-E31D-20AAC3121247}"/>
          </ac:spMkLst>
        </pc:spChg>
        <pc:spChg chg="add mod">
          <ac:chgData name="DIANA DEL PILAR RAMIREZ ACOSTA" userId="S::diana.ramirez.ac@uniminuto.edu::7c8ee35b-8153-4181-8741-18f2e2a668b2" providerId="AD" clId="Web-{3B17DD54-8E6D-8B75-9EE4-55D616B6FBC8}" dt="2025-08-29T14:25:15.443" v="3" actId="1076"/>
          <ac:spMkLst>
            <pc:docMk/>
            <pc:sldMk cId="1345778682" sldId="303"/>
            <ac:spMk id="5" creationId="{5C6D7C39-4E04-4568-B304-97AF8BBA1BDD}"/>
          </ac:spMkLst>
        </pc:spChg>
        <pc:spChg chg="del">
          <ac:chgData name="DIANA DEL PILAR RAMIREZ ACOSTA" userId="S::diana.ramirez.ac@uniminuto.edu::7c8ee35b-8153-4181-8741-18f2e2a668b2" providerId="AD" clId="Web-{3B17DD54-8E6D-8B75-9EE4-55D616B6FBC8}" dt="2025-08-29T14:24:16.772" v="0"/>
          <ac:spMkLst>
            <pc:docMk/>
            <pc:sldMk cId="1345778682" sldId="303"/>
            <ac:spMk id="6" creationId="{B10E9283-17A5-4120-ABCC-AB0F0FD21627}"/>
          </ac:spMkLst>
        </pc:spChg>
        <pc:spChg chg="del">
          <ac:chgData name="DIANA DEL PILAR RAMIREZ ACOSTA" userId="S::diana.ramirez.ac@uniminuto.edu::7c8ee35b-8153-4181-8741-18f2e2a668b2" providerId="AD" clId="Web-{3B17DD54-8E6D-8B75-9EE4-55D616B6FBC8}" dt="2025-08-29T14:24:20.959" v="1"/>
          <ac:spMkLst>
            <pc:docMk/>
            <pc:sldMk cId="1345778682" sldId="303"/>
            <ac:spMk id="8" creationId="{5C6D7C39-4E04-4568-B304-97AF8BBA1BDD}"/>
          </ac:spMkLst>
        </pc:spChg>
      </pc:sldChg>
      <pc:sldChg chg="addSp delSp modSp">
        <pc:chgData name="DIANA DEL PILAR RAMIREZ ACOSTA" userId="S::diana.ramirez.ac@uniminuto.edu::7c8ee35b-8153-4181-8741-18f2e2a668b2" providerId="AD" clId="Web-{3B17DD54-8E6D-8B75-9EE4-55D616B6FBC8}" dt="2025-08-29T14:28:02.646" v="19"/>
        <pc:sldMkLst>
          <pc:docMk/>
          <pc:sldMk cId="3613724591" sldId="308"/>
        </pc:sldMkLst>
        <pc:spChg chg="add del">
          <ac:chgData name="DIANA DEL PILAR RAMIREZ ACOSTA" userId="S::diana.ramirez.ac@uniminuto.edu::7c8ee35b-8153-4181-8741-18f2e2a668b2" providerId="AD" clId="Web-{3B17DD54-8E6D-8B75-9EE4-55D616B6FBC8}" dt="2025-08-29T14:27:00.428" v="9"/>
          <ac:spMkLst>
            <pc:docMk/>
            <pc:sldMk cId="3613724591" sldId="308"/>
            <ac:spMk id="2" creationId="{92CFD61D-E51A-3A4A-7114-FFC22344E895}"/>
          </ac:spMkLst>
        </pc:spChg>
        <pc:spChg chg="add del">
          <ac:chgData name="DIANA DEL PILAR RAMIREZ ACOSTA" userId="S::diana.ramirez.ac@uniminuto.edu::7c8ee35b-8153-4181-8741-18f2e2a668b2" providerId="AD" clId="Web-{3B17DD54-8E6D-8B75-9EE4-55D616B6FBC8}" dt="2025-08-29T14:27:00.428" v="9"/>
          <ac:spMkLst>
            <pc:docMk/>
            <pc:sldMk cId="3613724591" sldId="308"/>
            <ac:spMk id="3" creationId="{FF956E4B-5E82-A8A5-F874-B7EB45AE4E66}"/>
          </ac:spMkLst>
        </pc:spChg>
        <pc:spChg chg="add del">
          <ac:chgData name="DIANA DEL PILAR RAMIREZ ACOSTA" userId="S::diana.ramirez.ac@uniminuto.edu::7c8ee35b-8153-4181-8741-18f2e2a668b2" providerId="AD" clId="Web-{3B17DD54-8E6D-8B75-9EE4-55D616B6FBC8}" dt="2025-08-29T14:27:14.568" v="12"/>
          <ac:spMkLst>
            <pc:docMk/>
            <pc:sldMk cId="3613724591" sldId="308"/>
            <ac:spMk id="4" creationId="{92CFD61D-E51A-3A4A-7114-FFC22344E895}"/>
          </ac:spMkLst>
        </pc:spChg>
        <pc:spChg chg="add del">
          <ac:chgData name="DIANA DEL PILAR RAMIREZ ACOSTA" userId="S::diana.ramirez.ac@uniminuto.edu::7c8ee35b-8153-4181-8741-18f2e2a668b2" providerId="AD" clId="Web-{3B17DD54-8E6D-8B75-9EE4-55D616B6FBC8}" dt="2025-08-29T14:27:14.568" v="11"/>
          <ac:spMkLst>
            <pc:docMk/>
            <pc:sldMk cId="3613724591" sldId="308"/>
            <ac:spMk id="5" creationId="{FF956E4B-5E82-A8A5-F874-B7EB45AE4E66}"/>
          </ac:spMkLst>
        </pc:spChg>
        <pc:spChg chg="add del">
          <ac:chgData name="DIANA DEL PILAR RAMIREZ ACOSTA" userId="S::diana.ramirez.ac@uniminuto.edu::7c8ee35b-8153-4181-8741-18f2e2a668b2" providerId="AD" clId="Web-{3B17DD54-8E6D-8B75-9EE4-55D616B6FBC8}" dt="2025-08-29T14:28:02.646" v="19"/>
          <ac:spMkLst>
            <pc:docMk/>
            <pc:sldMk cId="3613724591" sldId="308"/>
            <ac:spMk id="8" creationId="{92CFD61D-E51A-3A4A-7114-FFC22344E895}"/>
          </ac:spMkLst>
        </pc:spChg>
        <pc:spChg chg="del">
          <ac:chgData name="DIANA DEL PILAR RAMIREZ ACOSTA" userId="S::diana.ramirez.ac@uniminuto.edu::7c8ee35b-8153-4181-8741-18f2e2a668b2" providerId="AD" clId="Web-{3B17DD54-8E6D-8B75-9EE4-55D616B6FBC8}" dt="2025-08-29T14:27:59.631" v="15"/>
          <ac:spMkLst>
            <pc:docMk/>
            <pc:sldMk cId="3613724591" sldId="308"/>
            <ac:spMk id="9" creationId="{FE75C55C-88D0-0FC4-3479-F7FD073E9605}"/>
          </ac:spMkLst>
        </pc:spChg>
        <pc:spChg chg="add del">
          <ac:chgData name="DIANA DEL PILAR RAMIREZ ACOSTA" userId="S::diana.ramirez.ac@uniminuto.edu::7c8ee35b-8153-4181-8741-18f2e2a668b2" providerId="AD" clId="Web-{3B17DD54-8E6D-8B75-9EE4-55D616B6FBC8}" dt="2025-08-29T14:28:02.646" v="18"/>
          <ac:spMkLst>
            <pc:docMk/>
            <pc:sldMk cId="3613724591" sldId="308"/>
            <ac:spMk id="10" creationId="{EB707244-9857-B9F3-7574-D6445EA95192}"/>
          </ac:spMkLst>
        </pc:spChg>
        <pc:spChg chg="add del">
          <ac:chgData name="DIANA DEL PILAR RAMIREZ ACOSTA" userId="S::diana.ramirez.ac@uniminuto.edu::7c8ee35b-8153-4181-8741-18f2e2a668b2" providerId="AD" clId="Web-{3B17DD54-8E6D-8B75-9EE4-55D616B6FBC8}" dt="2025-08-29T14:28:02.646" v="17"/>
          <ac:spMkLst>
            <pc:docMk/>
            <pc:sldMk cId="3613724591" sldId="308"/>
            <ac:spMk id="11" creationId="{FF956E4B-5E82-A8A5-F874-B7EB45AE4E66}"/>
          </ac:spMkLst>
        </pc:spChg>
        <pc:spChg chg="del">
          <ac:chgData name="DIANA DEL PILAR RAMIREZ ACOSTA" userId="S::diana.ramirez.ac@uniminuto.edu::7c8ee35b-8153-4181-8741-18f2e2a668b2" providerId="AD" clId="Web-{3B17DD54-8E6D-8B75-9EE4-55D616B6FBC8}" dt="2025-08-29T14:26:56.490" v="7"/>
          <ac:spMkLst>
            <pc:docMk/>
            <pc:sldMk cId="3613724591" sldId="308"/>
            <ac:spMk id="16" creationId="{FF956E4B-5E82-A8A5-F874-B7EB45AE4E66}"/>
          </ac:spMkLst>
        </pc:spChg>
        <pc:graphicFrameChg chg="add del mod">
          <ac:chgData name="DIANA DEL PILAR RAMIREZ ACOSTA" userId="S::diana.ramirez.ac@uniminuto.edu::7c8ee35b-8153-4181-8741-18f2e2a668b2" providerId="AD" clId="Web-{3B17DD54-8E6D-8B75-9EE4-55D616B6FBC8}" dt="2025-08-29T14:27:37.771" v="14"/>
          <ac:graphicFrameMkLst>
            <pc:docMk/>
            <pc:sldMk cId="3613724591" sldId="308"/>
            <ac:graphicFrameMk id="7" creationId="{D3F23EDC-5FC7-49EA-4779-86A8808D2AEF}"/>
          </ac:graphicFrameMkLst>
        </pc:graphicFrameChg>
        <pc:graphicFrameChg chg="del">
          <ac:chgData name="DIANA DEL PILAR RAMIREZ ACOSTA" userId="S::diana.ramirez.ac@uniminuto.edu::7c8ee35b-8153-4181-8741-18f2e2a668b2" providerId="AD" clId="Web-{3B17DD54-8E6D-8B75-9EE4-55D616B6FBC8}" dt="2025-08-29T14:26:38.084" v="6"/>
          <ac:graphicFrameMkLst>
            <pc:docMk/>
            <pc:sldMk cId="3613724591" sldId="308"/>
            <ac:graphicFrameMk id="15" creationId="{DA32085E-0114-D116-94CE-163D62E6D43A}"/>
          </ac:graphicFrameMkLst>
        </pc:graphicFrameChg>
        <pc:graphicFrameChg chg="del">
          <ac:chgData name="DIANA DEL PILAR RAMIREZ ACOSTA" userId="S::diana.ramirez.ac@uniminuto.edu::7c8ee35b-8153-4181-8741-18f2e2a668b2" providerId="AD" clId="Web-{3B17DD54-8E6D-8B75-9EE4-55D616B6FBC8}" dt="2025-08-29T14:26:35.771" v="5"/>
          <ac:graphicFrameMkLst>
            <pc:docMk/>
            <pc:sldMk cId="3613724591" sldId="308"/>
            <ac:graphicFrameMk id="17" creationId="{26FF8F1C-E7EF-E510-670C-1E802C09CE11}"/>
          </ac:graphicFrameMkLst>
        </pc:graphicFrameChg>
      </pc:sldChg>
    </pc:docChg>
  </pc:docChgLst>
  <pc:docChgLst>
    <pc:chgData name="ANGIE KATERINE BORDA RODRIGUEZ" userId="982bb59e-8e0b-4610-af28-be7434494033" providerId="ADAL" clId="{C60CBB98-133D-4758-990A-96A5DD228F03}"/>
    <pc:docChg chg="undo custSel addSld modSld">
      <pc:chgData name="ANGIE KATERINE BORDA RODRIGUEZ" userId="982bb59e-8e0b-4610-af28-be7434494033" providerId="ADAL" clId="{C60CBB98-133D-4758-990A-96A5DD228F03}" dt="2025-08-27T19:08:57.917" v="244" actId="20577"/>
      <pc:docMkLst>
        <pc:docMk/>
      </pc:docMkLst>
      <pc:sldChg chg="modSp mod">
        <pc:chgData name="ANGIE KATERINE BORDA RODRIGUEZ" userId="982bb59e-8e0b-4610-af28-be7434494033" providerId="ADAL" clId="{C60CBB98-133D-4758-990A-96A5DD228F03}" dt="2025-08-27T16:14:49.459" v="5" actId="20577"/>
        <pc:sldMkLst>
          <pc:docMk/>
          <pc:sldMk cId="2005725281" sldId="305"/>
        </pc:sldMkLst>
        <pc:spChg chg="mod">
          <ac:chgData name="ANGIE KATERINE BORDA RODRIGUEZ" userId="982bb59e-8e0b-4610-af28-be7434494033" providerId="ADAL" clId="{C60CBB98-133D-4758-990A-96A5DD228F03}" dt="2025-08-27T16:14:49.459" v="5" actId="20577"/>
          <ac:spMkLst>
            <pc:docMk/>
            <pc:sldMk cId="2005725281" sldId="305"/>
            <ac:spMk id="17" creationId="{5CDEB798-C74E-2CC3-0A3F-4F91704B17D6}"/>
          </ac:spMkLst>
        </pc:spChg>
      </pc:sldChg>
      <pc:sldChg chg="modSp mod">
        <pc:chgData name="ANGIE KATERINE BORDA RODRIGUEZ" userId="982bb59e-8e0b-4610-af28-be7434494033" providerId="ADAL" clId="{C60CBB98-133D-4758-990A-96A5DD228F03}" dt="2025-08-27T16:12:23.622" v="3" actId="20577"/>
        <pc:sldMkLst>
          <pc:docMk/>
          <pc:sldMk cId="1021639936" sldId="306"/>
        </pc:sldMkLst>
        <pc:spChg chg="mod">
          <ac:chgData name="ANGIE KATERINE BORDA RODRIGUEZ" userId="982bb59e-8e0b-4610-af28-be7434494033" providerId="ADAL" clId="{C60CBB98-133D-4758-990A-96A5DD228F03}" dt="2025-08-27T16:12:23.622" v="3" actId="20577"/>
          <ac:spMkLst>
            <pc:docMk/>
            <pc:sldMk cId="1021639936" sldId="306"/>
            <ac:spMk id="6" creationId="{593B58C2-F172-102C-15B5-18DC9D30B92B}"/>
          </ac:spMkLst>
        </pc:spChg>
      </pc:sldChg>
      <pc:sldChg chg="modSp add mod">
        <pc:chgData name="ANGIE KATERINE BORDA RODRIGUEZ" userId="982bb59e-8e0b-4610-af28-be7434494033" providerId="ADAL" clId="{C60CBB98-133D-4758-990A-96A5DD228F03}" dt="2025-08-27T18:20:12.198" v="37" actId="207"/>
        <pc:sldMkLst>
          <pc:docMk/>
          <pc:sldMk cId="2141581943" sldId="318"/>
        </pc:sldMkLst>
      </pc:sldChg>
      <pc:sldChg chg="addSp delSp modSp mod">
        <pc:chgData name="ANGIE KATERINE BORDA RODRIGUEZ" userId="982bb59e-8e0b-4610-af28-be7434494033" providerId="ADAL" clId="{C60CBB98-133D-4758-990A-96A5DD228F03}" dt="2025-08-27T19:08:57.917" v="244" actId="20577"/>
        <pc:sldMkLst>
          <pc:docMk/>
          <pc:sldMk cId="1978167593" sldId="319"/>
        </pc:sldMkLst>
        <pc:spChg chg="add mod">
          <ac:chgData name="ANGIE KATERINE BORDA RODRIGUEZ" userId="982bb59e-8e0b-4610-af28-be7434494033" providerId="ADAL" clId="{C60CBB98-133D-4758-990A-96A5DD228F03}" dt="2025-08-27T18:52:20.915" v="119" actId="1076"/>
          <ac:spMkLst>
            <pc:docMk/>
            <pc:sldMk cId="1978167593" sldId="319"/>
            <ac:spMk id="2" creationId="{098AA67D-70F5-492C-8E2E-7C1E803D8C1C}"/>
          </ac:spMkLst>
        </pc:spChg>
        <pc:spChg chg="add mod">
          <ac:chgData name="ANGIE KATERINE BORDA RODRIGUEZ" userId="982bb59e-8e0b-4610-af28-be7434494033" providerId="ADAL" clId="{C60CBB98-133D-4758-990A-96A5DD228F03}" dt="2025-08-27T18:50:17.364" v="55" actId="2711"/>
          <ac:spMkLst>
            <pc:docMk/>
            <pc:sldMk cId="1978167593" sldId="319"/>
            <ac:spMk id="4" creationId="{8A85E6A8-8A33-42BE-AA4C-D1DF5DA4AB7F}"/>
          </ac:spMkLst>
        </pc:spChg>
        <pc:spChg chg="add mod">
          <ac:chgData name="ANGIE KATERINE BORDA RODRIGUEZ" userId="982bb59e-8e0b-4610-af28-be7434494033" providerId="ADAL" clId="{C60CBB98-133D-4758-990A-96A5DD228F03}" dt="2025-08-27T18:53:44.708" v="155" actId="21"/>
          <ac:spMkLst>
            <pc:docMk/>
            <pc:sldMk cId="1978167593" sldId="319"/>
            <ac:spMk id="6" creationId="{9B24E2DD-BF95-404E-B7FA-52C74B4EEEA7}"/>
          </ac:spMkLst>
        </pc:spChg>
        <pc:spChg chg="add mod">
          <ac:chgData name="ANGIE KATERINE BORDA RODRIGUEZ" userId="982bb59e-8e0b-4610-af28-be7434494033" providerId="ADAL" clId="{C60CBB98-133D-4758-990A-96A5DD228F03}" dt="2025-08-27T18:50:44.183" v="88" actId="20577"/>
          <ac:spMkLst>
            <pc:docMk/>
            <pc:sldMk cId="1978167593" sldId="319"/>
            <ac:spMk id="7" creationId="{7F141812-599F-41CE-AE62-31FBF3DC15A8}"/>
          </ac:spMkLst>
        </pc:spChg>
        <pc:spChg chg="add mod">
          <ac:chgData name="ANGIE KATERINE BORDA RODRIGUEZ" userId="982bb59e-8e0b-4610-af28-be7434494033" providerId="ADAL" clId="{C60CBB98-133D-4758-990A-96A5DD228F03}" dt="2025-08-27T18:55:27.114" v="185" actId="21"/>
          <ac:spMkLst>
            <pc:docMk/>
            <pc:sldMk cId="1978167593" sldId="319"/>
            <ac:spMk id="8" creationId="{6B9F999E-1FBB-4D10-8280-9810C042F1FC}"/>
          </ac:spMkLst>
        </pc:spChg>
        <pc:spChg chg="mod">
          <ac:chgData name="ANGIE KATERINE BORDA RODRIGUEZ" userId="982bb59e-8e0b-4610-af28-be7434494033" providerId="ADAL" clId="{C60CBB98-133D-4758-990A-96A5DD228F03}" dt="2025-08-27T18:50:03.294" v="44" actId="2711"/>
          <ac:spMkLst>
            <pc:docMk/>
            <pc:sldMk cId="1978167593" sldId="319"/>
            <ac:spMk id="9" creationId="{749076DF-C396-B404-7E14-FB29D3809FDC}"/>
          </ac:spMkLst>
        </pc:spChg>
        <pc:spChg chg="add mod">
          <ac:chgData name="ANGIE KATERINE BORDA RODRIGUEZ" userId="982bb59e-8e0b-4610-af28-be7434494033" providerId="ADAL" clId="{C60CBB98-133D-4758-990A-96A5DD228F03}" dt="2025-08-27T18:50:52.014" v="102" actId="20577"/>
          <ac:spMkLst>
            <pc:docMk/>
            <pc:sldMk cId="1978167593" sldId="319"/>
            <ac:spMk id="10" creationId="{E2CC19D4-C73C-4966-9E34-D38EC50128A7}"/>
          </ac:spMkLst>
        </pc:spChg>
        <pc:spChg chg="add mod">
          <ac:chgData name="ANGIE KATERINE BORDA RODRIGUEZ" userId="982bb59e-8e0b-4610-af28-be7434494033" providerId="ADAL" clId="{C60CBB98-133D-4758-990A-96A5DD228F03}" dt="2025-08-27T19:08:57.917" v="244" actId="20577"/>
          <ac:spMkLst>
            <pc:docMk/>
            <pc:sldMk cId="1978167593" sldId="319"/>
            <ac:spMk id="11" creationId="{2C50D9BA-2F26-44C9-B4D7-0BA2AEC1FC28}"/>
          </ac:spMkLst>
        </pc:spChg>
        <pc:spChg chg="add mod">
          <ac:chgData name="ANGIE KATERINE BORDA RODRIGUEZ" userId="982bb59e-8e0b-4610-af28-be7434494033" providerId="ADAL" clId="{C60CBB98-133D-4758-990A-96A5DD228F03}" dt="2025-08-27T18:54:30.951" v="174" actId="20577"/>
          <ac:spMkLst>
            <pc:docMk/>
            <pc:sldMk cId="1978167593" sldId="319"/>
            <ac:spMk id="14" creationId="{AD8950D7-835B-4B9C-B90B-7CAC985452F1}"/>
          </ac:spMkLst>
        </pc:spChg>
        <pc:spChg chg="add mod">
          <ac:chgData name="ANGIE KATERINE BORDA RODRIGUEZ" userId="982bb59e-8e0b-4610-af28-be7434494033" providerId="ADAL" clId="{C60CBB98-133D-4758-990A-96A5DD228F03}" dt="2025-08-27T18:55:07.744" v="178" actId="6549"/>
          <ac:spMkLst>
            <pc:docMk/>
            <pc:sldMk cId="1978167593" sldId="319"/>
            <ac:spMk id="15" creationId="{8A97A186-C313-43AF-9684-6B4C31DE9318}"/>
          </ac:spMkLst>
        </pc:spChg>
        <pc:spChg chg="add mod">
          <ac:chgData name="ANGIE KATERINE BORDA RODRIGUEZ" userId="982bb59e-8e0b-4610-af28-be7434494033" providerId="ADAL" clId="{C60CBB98-133D-4758-990A-96A5DD228F03}" dt="2025-08-27T18:55:55.149" v="192" actId="207"/>
          <ac:spMkLst>
            <pc:docMk/>
            <pc:sldMk cId="1978167593" sldId="319"/>
            <ac:spMk id="17" creationId="{2CDF0769-3BB8-4506-B33E-F03BC5E29E46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2DCB29F7-2196-F9BF-49DD-D9CD526C6B00}"/>
    <pc:docChg chg="modSld">
      <pc:chgData name="DIANA DEL PILAR RAMIREZ ACOSTA" userId="S::diana.ramirez.ac@uniminuto.edu::7c8ee35b-8153-4181-8741-18f2e2a668b2" providerId="AD" clId="Web-{2DCB29F7-2196-F9BF-49DD-D9CD526C6B00}" dt="2025-08-29T15:18:11.983" v="28" actId="1076"/>
      <pc:docMkLst>
        <pc:docMk/>
      </pc:docMkLst>
      <pc:sldChg chg="modSp">
        <pc:chgData name="DIANA DEL PILAR RAMIREZ ACOSTA" userId="S::diana.ramirez.ac@uniminuto.edu::7c8ee35b-8153-4181-8741-18f2e2a668b2" providerId="AD" clId="Web-{2DCB29F7-2196-F9BF-49DD-D9CD526C6B00}" dt="2025-08-29T15:18:11.983" v="28" actId="1076"/>
        <pc:sldMkLst>
          <pc:docMk/>
          <pc:sldMk cId="1954414217" sldId="302"/>
        </pc:sldMkLst>
        <pc:spChg chg="mod">
          <ac:chgData name="DIANA DEL PILAR RAMIREZ ACOSTA" userId="S::diana.ramirez.ac@uniminuto.edu::7c8ee35b-8153-4181-8741-18f2e2a668b2" providerId="AD" clId="Web-{2DCB29F7-2196-F9BF-49DD-D9CD526C6B00}" dt="2025-08-29T15:18:11.983" v="28" actId="1076"/>
          <ac:spMkLst>
            <pc:docMk/>
            <pc:sldMk cId="1954414217" sldId="302"/>
            <ac:spMk id="11" creationId="{0808C986-9AEB-0FD7-A77E-59A123FA3E24}"/>
          </ac:spMkLst>
        </pc:spChg>
      </pc:sldChg>
      <pc:sldChg chg="modSp">
        <pc:chgData name="DIANA DEL PILAR RAMIREZ ACOSTA" userId="S::diana.ramirez.ac@uniminuto.edu::7c8ee35b-8153-4181-8741-18f2e2a668b2" providerId="AD" clId="Web-{2DCB29F7-2196-F9BF-49DD-D9CD526C6B00}" dt="2025-08-29T15:17:11.155" v="4" actId="1076"/>
        <pc:sldMkLst>
          <pc:docMk/>
          <pc:sldMk cId="2776543425" sldId="320"/>
        </pc:sldMkLst>
        <pc:spChg chg="mod">
          <ac:chgData name="DIANA DEL PILAR RAMIREZ ACOSTA" userId="S::diana.ramirez.ac@uniminuto.edu::7c8ee35b-8153-4181-8741-18f2e2a668b2" providerId="AD" clId="Web-{2DCB29F7-2196-F9BF-49DD-D9CD526C6B00}" dt="2025-08-29T15:17:11.092" v="1" actId="1076"/>
          <ac:spMkLst>
            <pc:docMk/>
            <pc:sldMk cId="2776543425" sldId="320"/>
            <ac:spMk id="7" creationId="{CE256029-8F7E-F225-420F-C4FE3931B89D}"/>
          </ac:spMkLst>
        </pc:spChg>
        <pc:spChg chg="mod">
          <ac:chgData name="DIANA DEL PILAR RAMIREZ ACOSTA" userId="S::diana.ramirez.ac@uniminuto.edu::7c8ee35b-8153-4181-8741-18f2e2a668b2" providerId="AD" clId="Web-{2DCB29F7-2196-F9BF-49DD-D9CD526C6B00}" dt="2025-08-29T15:16:07.327" v="0" actId="1076"/>
          <ac:spMkLst>
            <pc:docMk/>
            <pc:sldMk cId="2776543425" sldId="320"/>
            <ac:spMk id="8" creationId="{28D3C057-C409-7A1E-6D5A-7AFB1FA1B550}"/>
          </ac:spMkLst>
        </pc:spChg>
        <pc:spChg chg="mod">
          <ac:chgData name="DIANA DEL PILAR RAMIREZ ACOSTA" userId="S::diana.ramirez.ac@uniminuto.edu::7c8ee35b-8153-4181-8741-18f2e2a668b2" providerId="AD" clId="Web-{2DCB29F7-2196-F9BF-49DD-D9CD526C6B00}" dt="2025-08-29T15:17:11.108" v="2" actId="1076"/>
          <ac:spMkLst>
            <pc:docMk/>
            <pc:sldMk cId="2776543425" sldId="320"/>
            <ac:spMk id="9" creationId="{33332223-6E0B-A41B-F28D-83A3AAB14E71}"/>
          </ac:spMkLst>
        </pc:spChg>
        <pc:graphicFrameChg chg="mod">
          <ac:chgData name="DIANA DEL PILAR RAMIREZ ACOSTA" userId="S::diana.ramirez.ac@uniminuto.edu::7c8ee35b-8153-4181-8741-18f2e2a668b2" providerId="AD" clId="Web-{2DCB29F7-2196-F9BF-49DD-D9CD526C6B00}" dt="2025-08-29T15:17:11.139" v="3" actId="1076"/>
          <ac:graphicFrameMkLst>
            <pc:docMk/>
            <pc:sldMk cId="2776543425" sldId="320"/>
            <ac:graphicFrameMk id="10" creationId="{C42208F0-2B7E-6CF1-9FD1-EEF06797F8EC}"/>
          </ac:graphicFrameMkLst>
        </pc:graphicFrameChg>
        <pc:graphicFrameChg chg="mod">
          <ac:chgData name="DIANA DEL PILAR RAMIREZ ACOSTA" userId="S::diana.ramirez.ac@uniminuto.edu::7c8ee35b-8153-4181-8741-18f2e2a668b2" providerId="AD" clId="Web-{2DCB29F7-2196-F9BF-49DD-D9CD526C6B00}" dt="2025-08-29T15:17:11.155" v="4" actId="1076"/>
          <ac:graphicFrameMkLst>
            <pc:docMk/>
            <pc:sldMk cId="2776543425" sldId="320"/>
            <ac:graphicFrameMk id="11" creationId="{A6A5F4BD-43F5-120D-2C2D-789BE33D365B}"/>
          </ac:graphicFrameMkLst>
        </pc:graphicFrameChg>
      </pc:sldChg>
    </pc:docChg>
  </pc:docChgLst>
  <pc:docChgLst>
    <pc:chgData name="DIANA DEL PILAR RAMIREZ ACOSTA" userId="7c8ee35b-8153-4181-8741-18f2e2a668b2" providerId="ADAL" clId="{C6155949-4E26-4DBB-ACC3-5F53CC2A6D85}"/>
    <pc:docChg chg="custSel addSld delSld modSld">
      <pc:chgData name="DIANA DEL PILAR RAMIREZ ACOSTA" userId="7c8ee35b-8153-4181-8741-18f2e2a668b2" providerId="ADAL" clId="{C6155949-4E26-4DBB-ACC3-5F53CC2A6D85}" dt="2025-08-29T14:52:25.220" v="101" actId="1036"/>
      <pc:docMkLst>
        <pc:docMk/>
      </pc:docMkLst>
      <pc:sldChg chg="modSp mod">
        <pc:chgData name="DIANA DEL PILAR RAMIREZ ACOSTA" userId="7c8ee35b-8153-4181-8741-18f2e2a668b2" providerId="ADAL" clId="{C6155949-4E26-4DBB-ACC3-5F53CC2A6D85}" dt="2025-08-29T14:49:16.931" v="72" actId="20577"/>
        <pc:sldMkLst>
          <pc:docMk/>
          <pc:sldMk cId="1345778682" sldId="303"/>
        </pc:sldMkLst>
        <pc:spChg chg="mod">
          <ac:chgData name="DIANA DEL PILAR RAMIREZ ACOSTA" userId="7c8ee35b-8153-4181-8741-18f2e2a668b2" providerId="ADAL" clId="{C6155949-4E26-4DBB-ACC3-5F53CC2A6D85}" dt="2025-08-29T14:49:16.931" v="72" actId="20577"/>
          <ac:spMkLst>
            <pc:docMk/>
            <pc:sldMk cId="1345778682" sldId="303"/>
            <ac:spMk id="5" creationId="{5C6D7C39-4E04-4568-B304-97AF8BBA1BDD}"/>
          </ac:spMkLst>
        </pc:spChg>
      </pc:sldChg>
      <pc:sldChg chg="modSp mod">
        <pc:chgData name="DIANA DEL PILAR RAMIREZ ACOSTA" userId="7c8ee35b-8153-4181-8741-18f2e2a668b2" providerId="ADAL" clId="{C6155949-4E26-4DBB-ACC3-5F53CC2A6D85}" dt="2025-08-29T14:52:25.220" v="101" actId="1036"/>
        <pc:sldMkLst>
          <pc:docMk/>
          <pc:sldMk cId="2005725281" sldId="305"/>
        </pc:sldMkLst>
        <pc:spChg chg="mod">
          <ac:chgData name="DIANA DEL PILAR RAMIREZ ACOSTA" userId="7c8ee35b-8153-4181-8741-18f2e2a668b2" providerId="ADAL" clId="{C6155949-4E26-4DBB-ACC3-5F53CC2A6D85}" dt="2025-08-29T14:52:25.220" v="101" actId="1036"/>
          <ac:spMkLst>
            <pc:docMk/>
            <pc:sldMk cId="2005725281" sldId="305"/>
            <ac:spMk id="3" creationId="{95B21014-6EBA-8A36-FC45-0B53E9E251F1}"/>
          </ac:spMkLst>
        </pc:spChg>
        <pc:spChg chg="mod">
          <ac:chgData name="DIANA DEL PILAR RAMIREZ ACOSTA" userId="7c8ee35b-8153-4181-8741-18f2e2a668b2" providerId="ADAL" clId="{C6155949-4E26-4DBB-ACC3-5F53CC2A6D85}" dt="2025-08-29T14:52:25.220" v="101" actId="1036"/>
          <ac:spMkLst>
            <pc:docMk/>
            <pc:sldMk cId="2005725281" sldId="305"/>
            <ac:spMk id="5" creationId="{365852F0-5670-9417-CF04-599B60D32E85}"/>
          </ac:spMkLst>
        </pc:spChg>
        <pc:spChg chg="mod">
          <ac:chgData name="DIANA DEL PILAR RAMIREZ ACOSTA" userId="7c8ee35b-8153-4181-8741-18f2e2a668b2" providerId="ADAL" clId="{C6155949-4E26-4DBB-ACC3-5F53CC2A6D85}" dt="2025-08-29T14:52:25.220" v="101" actId="1036"/>
          <ac:spMkLst>
            <pc:docMk/>
            <pc:sldMk cId="2005725281" sldId="305"/>
            <ac:spMk id="6" creationId="{D5C676B0-345A-384C-AA25-255119D33C28}"/>
          </ac:spMkLst>
        </pc:spChg>
        <pc:spChg chg="mod">
          <ac:chgData name="DIANA DEL PILAR RAMIREZ ACOSTA" userId="7c8ee35b-8153-4181-8741-18f2e2a668b2" providerId="ADAL" clId="{C6155949-4E26-4DBB-ACC3-5F53CC2A6D85}" dt="2025-08-29T14:52:25.220" v="101" actId="1036"/>
          <ac:spMkLst>
            <pc:docMk/>
            <pc:sldMk cId="2005725281" sldId="305"/>
            <ac:spMk id="7" creationId="{39786492-5961-3CC2-7344-70BBB5544FCC}"/>
          </ac:spMkLst>
        </pc:spChg>
        <pc:spChg chg="mod">
          <ac:chgData name="DIANA DEL PILAR RAMIREZ ACOSTA" userId="7c8ee35b-8153-4181-8741-18f2e2a668b2" providerId="ADAL" clId="{C6155949-4E26-4DBB-ACC3-5F53CC2A6D85}" dt="2025-08-29T14:52:25.220" v="101" actId="1036"/>
          <ac:spMkLst>
            <pc:docMk/>
            <pc:sldMk cId="2005725281" sldId="305"/>
            <ac:spMk id="8" creationId="{3F784C39-190F-3769-F29B-63DA5CAD028B}"/>
          </ac:spMkLst>
        </pc:spChg>
        <pc:spChg chg="mod">
          <ac:chgData name="DIANA DEL PILAR RAMIREZ ACOSTA" userId="7c8ee35b-8153-4181-8741-18f2e2a668b2" providerId="ADAL" clId="{C6155949-4E26-4DBB-ACC3-5F53CC2A6D85}" dt="2025-08-29T14:52:25.220" v="101" actId="1036"/>
          <ac:spMkLst>
            <pc:docMk/>
            <pc:sldMk cId="2005725281" sldId="305"/>
            <ac:spMk id="9" creationId="{3C26624A-4DA8-D5B9-B5B4-8D3076EDDAC8}"/>
          </ac:spMkLst>
        </pc:spChg>
        <pc:spChg chg="mod">
          <ac:chgData name="DIANA DEL PILAR RAMIREZ ACOSTA" userId="7c8ee35b-8153-4181-8741-18f2e2a668b2" providerId="ADAL" clId="{C6155949-4E26-4DBB-ACC3-5F53CC2A6D85}" dt="2025-08-29T14:52:04.334" v="88" actId="1035"/>
          <ac:spMkLst>
            <pc:docMk/>
            <pc:sldMk cId="2005725281" sldId="305"/>
            <ac:spMk id="17" creationId="{5CDEB798-C74E-2CC3-0A3F-4F91704B17D6}"/>
          </ac:spMkLst>
        </pc:spChg>
      </pc:sldChg>
      <pc:sldChg chg="addSp delSp modSp mod">
        <pc:chgData name="DIANA DEL PILAR RAMIREZ ACOSTA" userId="7c8ee35b-8153-4181-8741-18f2e2a668b2" providerId="ADAL" clId="{C6155949-4E26-4DBB-ACC3-5F53CC2A6D85}" dt="2025-08-29T14:51:37.560" v="75" actId="478"/>
        <pc:sldMkLst>
          <pc:docMk/>
          <pc:sldMk cId="2823467054" sldId="307"/>
        </pc:sldMkLst>
        <pc:spChg chg="add del mod">
          <ac:chgData name="DIANA DEL PILAR RAMIREZ ACOSTA" userId="7c8ee35b-8153-4181-8741-18f2e2a668b2" providerId="ADAL" clId="{C6155949-4E26-4DBB-ACC3-5F53CC2A6D85}" dt="2025-08-29T14:51:37.560" v="75" actId="478"/>
          <ac:spMkLst>
            <pc:docMk/>
            <pc:sldMk cId="2823467054" sldId="307"/>
            <ac:spMk id="7" creationId="{BC506629-9736-A7C0-F281-94358704D2B4}"/>
          </ac:spMkLst>
        </pc:spChg>
      </pc:sldChg>
      <pc:sldChg chg="del">
        <pc:chgData name="DIANA DEL PILAR RAMIREZ ACOSTA" userId="7c8ee35b-8153-4181-8741-18f2e2a668b2" providerId="ADAL" clId="{C6155949-4E26-4DBB-ACC3-5F53CC2A6D85}" dt="2025-08-29T14:36:24.524" v="47" actId="47"/>
        <pc:sldMkLst>
          <pc:docMk/>
          <pc:sldMk cId="3613724591" sldId="308"/>
        </pc:sldMkLst>
      </pc:sldChg>
      <pc:sldChg chg="modSp mod">
        <pc:chgData name="DIANA DEL PILAR RAMIREZ ACOSTA" userId="7c8ee35b-8153-4181-8741-18f2e2a668b2" providerId="ADAL" clId="{C6155949-4E26-4DBB-ACC3-5F53CC2A6D85}" dt="2025-08-29T14:34:46.622" v="46" actId="6549"/>
        <pc:sldMkLst>
          <pc:docMk/>
          <pc:sldMk cId="1224260920" sldId="312"/>
        </pc:sldMkLst>
        <pc:graphicFrameChg chg="modGraphic">
          <ac:chgData name="DIANA DEL PILAR RAMIREZ ACOSTA" userId="7c8ee35b-8153-4181-8741-18f2e2a668b2" providerId="ADAL" clId="{C6155949-4E26-4DBB-ACC3-5F53CC2A6D85}" dt="2025-08-29T14:34:46.622" v="46" actId="6549"/>
          <ac:graphicFrameMkLst>
            <pc:docMk/>
            <pc:sldMk cId="1224260920" sldId="312"/>
            <ac:graphicFrameMk id="7" creationId="{7FF57CBB-D489-0D33-8A71-E02A3DE4B108}"/>
          </ac:graphicFrameMkLst>
        </pc:graphicFrameChg>
      </pc:sldChg>
      <pc:sldChg chg="modSp mod">
        <pc:chgData name="DIANA DEL PILAR RAMIREZ ACOSTA" userId="7c8ee35b-8153-4181-8741-18f2e2a668b2" providerId="ADAL" clId="{C6155949-4E26-4DBB-ACC3-5F53CC2A6D85}" dt="2025-08-29T14:47:20.212" v="49" actId="122"/>
        <pc:sldMkLst>
          <pc:docMk/>
          <pc:sldMk cId="3501980622" sldId="313"/>
        </pc:sldMkLst>
        <pc:graphicFrameChg chg="mod modGraphic">
          <ac:chgData name="DIANA DEL PILAR RAMIREZ ACOSTA" userId="7c8ee35b-8153-4181-8741-18f2e2a668b2" providerId="ADAL" clId="{C6155949-4E26-4DBB-ACC3-5F53CC2A6D85}" dt="2025-08-29T14:47:20.212" v="49" actId="122"/>
          <ac:graphicFrameMkLst>
            <pc:docMk/>
            <pc:sldMk cId="3501980622" sldId="313"/>
            <ac:graphicFrameMk id="4" creationId="{1C738B95-5C20-4C23-B80B-1469EC877371}"/>
          </ac:graphicFrameMkLst>
        </pc:graphicFrameChg>
      </pc:sldChg>
      <pc:sldChg chg="addSp delSp modSp mod">
        <pc:chgData name="DIANA DEL PILAR RAMIREZ ACOSTA" userId="7c8ee35b-8153-4181-8741-18f2e2a668b2" providerId="ADAL" clId="{C6155949-4E26-4DBB-ACC3-5F53CC2A6D85}" dt="2025-08-29T14:33:15.405" v="26" actId="1036"/>
        <pc:sldMkLst>
          <pc:docMk/>
          <pc:sldMk cId="793278835" sldId="315"/>
        </pc:sldMkLst>
        <pc:spChg chg="add mod">
          <ac:chgData name="DIANA DEL PILAR RAMIREZ ACOSTA" userId="7c8ee35b-8153-4181-8741-18f2e2a668b2" providerId="ADAL" clId="{C6155949-4E26-4DBB-ACC3-5F53CC2A6D85}" dt="2025-08-29T14:33:15.405" v="26" actId="1036"/>
          <ac:spMkLst>
            <pc:docMk/>
            <pc:sldMk cId="793278835" sldId="315"/>
            <ac:spMk id="2" creationId="{3B850393-CB7F-9DD5-4265-AD4ACD8C38B8}"/>
          </ac:spMkLst>
        </pc:spChg>
        <pc:spChg chg="del">
          <ac:chgData name="DIANA DEL PILAR RAMIREZ ACOSTA" userId="7c8ee35b-8153-4181-8741-18f2e2a668b2" providerId="ADAL" clId="{C6155949-4E26-4DBB-ACC3-5F53CC2A6D85}" dt="2025-08-29T14:33:01.664" v="12" actId="478"/>
          <ac:spMkLst>
            <pc:docMk/>
            <pc:sldMk cId="793278835" sldId="315"/>
            <ac:spMk id="7" creationId="{9108EAF8-CD92-4B5B-9427-6CB184B52744}"/>
          </ac:spMkLst>
        </pc:spChg>
        <pc:graphicFrameChg chg="add mod">
          <ac:chgData name="DIANA DEL PILAR RAMIREZ ACOSTA" userId="7c8ee35b-8153-4181-8741-18f2e2a668b2" providerId="ADAL" clId="{C6155949-4E26-4DBB-ACC3-5F53CC2A6D85}" dt="2025-08-29T14:33:15.405" v="26" actId="1036"/>
          <ac:graphicFrameMkLst>
            <pc:docMk/>
            <pc:sldMk cId="793278835" sldId="315"/>
            <ac:graphicFrameMk id="3" creationId="{B32EB33F-909D-F0CC-1DB0-C032349CCD94}"/>
          </ac:graphicFrameMkLst>
        </pc:graphicFrameChg>
        <pc:graphicFrameChg chg="del">
          <ac:chgData name="DIANA DEL PILAR RAMIREZ ACOSTA" userId="7c8ee35b-8153-4181-8741-18f2e2a668b2" providerId="ADAL" clId="{C6155949-4E26-4DBB-ACC3-5F53CC2A6D85}" dt="2025-08-29T14:33:01.664" v="12" actId="478"/>
          <ac:graphicFrameMkLst>
            <pc:docMk/>
            <pc:sldMk cId="793278835" sldId="315"/>
            <ac:graphicFrameMk id="12" creationId="{A0FE636F-B7AC-6BFE-CABE-04790F5810A9}"/>
          </ac:graphicFrameMkLst>
        </pc:graphicFrameChg>
      </pc:sldChg>
      <pc:sldChg chg="addSp delSp modSp mod modCm">
        <pc:chgData name="DIANA DEL PILAR RAMIREZ ACOSTA" userId="7c8ee35b-8153-4181-8741-18f2e2a668b2" providerId="ADAL" clId="{C6155949-4E26-4DBB-ACC3-5F53CC2A6D85}" dt="2025-08-29T14:32:02.259" v="11"/>
        <pc:sldMkLst>
          <pc:docMk/>
          <pc:sldMk cId="2141581943" sldId="318"/>
        </pc:sldMkLst>
        <pc:spChg chg="add mod">
          <ac:chgData name="DIANA DEL PILAR RAMIREZ ACOSTA" userId="7c8ee35b-8153-4181-8741-18f2e2a668b2" providerId="ADAL" clId="{C6155949-4E26-4DBB-ACC3-5F53CC2A6D85}" dt="2025-08-29T14:32:02.259" v="11"/>
          <ac:spMkLst>
            <pc:docMk/>
            <pc:sldMk cId="2141581943" sldId="318"/>
            <ac:spMk id="2" creationId="{99897EA4-473E-0981-6314-D85C35ED7529}"/>
          </ac:spMkLst>
        </pc:spChg>
        <pc:spChg chg="del">
          <ac:chgData name="DIANA DEL PILAR RAMIREZ ACOSTA" userId="7c8ee35b-8153-4181-8741-18f2e2a668b2" providerId="ADAL" clId="{C6155949-4E26-4DBB-ACC3-5F53CC2A6D85}" dt="2025-08-29T14:31:57.848" v="10" actId="478"/>
          <ac:spMkLst>
            <pc:docMk/>
            <pc:sldMk cId="2141581943" sldId="318"/>
            <ac:spMk id="7" creationId="{D26C351A-DE27-E6E1-9525-5CC5B537EA00}"/>
          </ac:spMkLst>
        </pc:spChg>
        <pc:graphicFrameChg chg="add mod">
          <ac:chgData name="DIANA DEL PILAR RAMIREZ ACOSTA" userId="7c8ee35b-8153-4181-8741-18f2e2a668b2" providerId="ADAL" clId="{C6155949-4E26-4DBB-ACC3-5F53CC2A6D85}" dt="2025-08-29T14:32:02.259" v="11"/>
          <ac:graphicFrameMkLst>
            <pc:docMk/>
            <pc:sldMk cId="2141581943" sldId="318"/>
            <ac:graphicFrameMk id="3" creationId="{11F8CDED-00A3-B6F4-C6AD-CBAE300F45D2}"/>
          </ac:graphicFrameMkLst>
        </pc:graphicFrameChg>
        <pc:graphicFrameChg chg="del">
          <ac:chgData name="DIANA DEL PILAR RAMIREZ ACOSTA" userId="7c8ee35b-8153-4181-8741-18f2e2a668b2" providerId="ADAL" clId="{C6155949-4E26-4DBB-ACC3-5F53CC2A6D85}" dt="2025-08-29T14:31:38.584" v="6" actId="478"/>
          <ac:graphicFrameMkLst>
            <pc:docMk/>
            <pc:sldMk cId="2141581943" sldId="318"/>
            <ac:graphicFrameMk id="12" creationId="{2A68C831-5160-4D78-AC5A-B908556D46A8}"/>
          </ac:graphicFrameMkLst>
        </pc:graphicFrameChg>
      </pc:sldChg>
      <pc:sldChg chg="addSp delSp modSp add mod">
        <pc:chgData name="DIANA DEL PILAR RAMIREZ ACOSTA" userId="7c8ee35b-8153-4181-8741-18f2e2a668b2" providerId="ADAL" clId="{C6155949-4E26-4DBB-ACC3-5F53CC2A6D85}" dt="2025-08-29T14:30:56.594" v="5"/>
        <pc:sldMkLst>
          <pc:docMk/>
          <pc:sldMk cId="2776543425" sldId="320"/>
        </pc:sldMkLst>
        <pc:spChg chg="del">
          <ac:chgData name="DIANA DEL PILAR RAMIREZ ACOSTA" userId="7c8ee35b-8153-4181-8741-18f2e2a668b2" providerId="ADAL" clId="{C6155949-4E26-4DBB-ACC3-5F53CC2A6D85}" dt="2025-08-29T14:30:04.179" v="2" actId="478"/>
          <ac:spMkLst>
            <pc:docMk/>
            <pc:sldMk cId="2776543425" sldId="320"/>
            <ac:spMk id="3" creationId="{02E61583-2DD9-56B0-3D93-F1AC2AC8EA37}"/>
          </ac:spMkLst>
        </pc:spChg>
        <pc:spChg chg="del">
          <ac:chgData name="DIANA DEL PILAR RAMIREZ ACOSTA" userId="7c8ee35b-8153-4181-8741-18f2e2a668b2" providerId="ADAL" clId="{C6155949-4E26-4DBB-ACC3-5F53CC2A6D85}" dt="2025-08-29T14:30:00.647" v="1" actId="478"/>
          <ac:spMkLst>
            <pc:docMk/>
            <pc:sldMk cId="2776543425" sldId="320"/>
            <ac:spMk id="4" creationId="{C7DBE9D3-A04F-88FD-9C22-6293FA0FF5C3}"/>
          </ac:spMkLst>
        </pc:spChg>
        <pc:spChg chg="add mod">
          <ac:chgData name="DIANA DEL PILAR RAMIREZ ACOSTA" userId="7c8ee35b-8153-4181-8741-18f2e2a668b2" providerId="ADAL" clId="{C6155949-4E26-4DBB-ACC3-5F53CC2A6D85}" dt="2025-08-29T14:30:10.192" v="4"/>
          <ac:spMkLst>
            <pc:docMk/>
            <pc:sldMk cId="2776543425" sldId="320"/>
            <ac:spMk id="6" creationId="{15A6A9FE-996E-66BB-D6F5-2BBEE7FC5677}"/>
          </ac:spMkLst>
        </pc:spChg>
        <pc:spChg chg="add mod">
          <ac:chgData name="DIANA DEL PILAR RAMIREZ ACOSTA" userId="7c8ee35b-8153-4181-8741-18f2e2a668b2" providerId="ADAL" clId="{C6155949-4E26-4DBB-ACC3-5F53CC2A6D85}" dt="2025-08-29T14:30:56.594" v="5"/>
          <ac:spMkLst>
            <pc:docMk/>
            <pc:sldMk cId="2776543425" sldId="320"/>
            <ac:spMk id="7" creationId="{CE256029-8F7E-F225-420F-C4FE3931B89D}"/>
          </ac:spMkLst>
        </pc:spChg>
        <pc:spChg chg="add mod">
          <ac:chgData name="DIANA DEL PILAR RAMIREZ ACOSTA" userId="7c8ee35b-8153-4181-8741-18f2e2a668b2" providerId="ADAL" clId="{C6155949-4E26-4DBB-ACC3-5F53CC2A6D85}" dt="2025-08-29T14:30:56.594" v="5"/>
          <ac:spMkLst>
            <pc:docMk/>
            <pc:sldMk cId="2776543425" sldId="320"/>
            <ac:spMk id="8" creationId="{28D3C057-C409-7A1E-6D5A-7AFB1FA1B550}"/>
          </ac:spMkLst>
        </pc:spChg>
        <pc:spChg chg="add mod">
          <ac:chgData name="DIANA DEL PILAR RAMIREZ ACOSTA" userId="7c8ee35b-8153-4181-8741-18f2e2a668b2" providerId="ADAL" clId="{C6155949-4E26-4DBB-ACC3-5F53CC2A6D85}" dt="2025-08-29T14:30:56.594" v="5"/>
          <ac:spMkLst>
            <pc:docMk/>
            <pc:sldMk cId="2776543425" sldId="320"/>
            <ac:spMk id="9" creationId="{33332223-6E0B-A41B-F28D-83A3AAB14E71}"/>
          </ac:spMkLst>
        </pc:spChg>
        <pc:graphicFrameChg chg="add mod">
          <ac:chgData name="DIANA DEL PILAR RAMIREZ ACOSTA" userId="7c8ee35b-8153-4181-8741-18f2e2a668b2" providerId="ADAL" clId="{C6155949-4E26-4DBB-ACC3-5F53CC2A6D85}" dt="2025-08-29T14:30:06.823" v="3"/>
          <ac:graphicFrameMkLst>
            <pc:docMk/>
            <pc:sldMk cId="2776543425" sldId="320"/>
            <ac:graphicFrameMk id="2" creationId="{C792971B-E68D-D057-1B1C-90D27BA07842}"/>
          </ac:graphicFrameMkLst>
        </pc:graphicFrameChg>
        <pc:graphicFrameChg chg="add mod">
          <ac:chgData name="DIANA DEL PILAR RAMIREZ ACOSTA" userId="7c8ee35b-8153-4181-8741-18f2e2a668b2" providerId="ADAL" clId="{C6155949-4E26-4DBB-ACC3-5F53CC2A6D85}" dt="2025-08-29T14:30:06.823" v="3"/>
          <ac:graphicFrameMkLst>
            <pc:docMk/>
            <pc:sldMk cId="2776543425" sldId="320"/>
            <ac:graphicFrameMk id="5" creationId="{8D059BA5-6F79-EE8B-DFDC-FB15117DF273}"/>
          </ac:graphicFrameMkLst>
        </pc:graphicFrameChg>
        <pc:graphicFrameChg chg="add mod">
          <ac:chgData name="DIANA DEL PILAR RAMIREZ ACOSTA" userId="7c8ee35b-8153-4181-8741-18f2e2a668b2" providerId="ADAL" clId="{C6155949-4E26-4DBB-ACC3-5F53CC2A6D85}" dt="2025-08-29T14:30:56.594" v="5"/>
          <ac:graphicFrameMkLst>
            <pc:docMk/>
            <pc:sldMk cId="2776543425" sldId="320"/>
            <ac:graphicFrameMk id="10" creationId="{C42208F0-2B7E-6CF1-9FD1-EEF06797F8EC}"/>
          </ac:graphicFrameMkLst>
        </pc:graphicFrameChg>
        <pc:graphicFrameChg chg="add mod">
          <ac:chgData name="DIANA DEL PILAR RAMIREZ ACOSTA" userId="7c8ee35b-8153-4181-8741-18f2e2a668b2" providerId="ADAL" clId="{C6155949-4E26-4DBB-ACC3-5F53CC2A6D85}" dt="2025-08-29T14:30:56.594" v="5"/>
          <ac:graphicFrameMkLst>
            <pc:docMk/>
            <pc:sldMk cId="2776543425" sldId="320"/>
            <ac:graphicFrameMk id="11" creationId="{A6A5F4BD-43F5-120D-2C2D-789BE33D365B}"/>
          </ac:graphicFrameMkLst>
        </pc:graphicFrameChg>
      </pc:sldChg>
    </pc:docChg>
  </pc:docChgLst>
  <pc:docChgLst>
    <pc:chgData name="DIANA DEL PILAR RAMIREZ ACOSTA" userId="7c8ee35b-8153-4181-8741-18f2e2a668b2" providerId="ADAL" clId="{A00CAF88-B91E-4A47-B9C6-5C7252B57C54}"/>
    <pc:docChg chg="undo custSel modSld">
      <pc:chgData name="DIANA DEL PILAR RAMIREZ ACOSTA" userId="7c8ee35b-8153-4181-8741-18f2e2a668b2" providerId="ADAL" clId="{A00CAF88-B91E-4A47-B9C6-5C7252B57C54}" dt="2025-08-27T14:57:15.841" v="313" actId="13926"/>
      <pc:docMkLst>
        <pc:docMk/>
      </pc:docMkLst>
      <pc:sldChg chg="modSp mod">
        <pc:chgData name="DIANA DEL PILAR RAMIREZ ACOSTA" userId="7c8ee35b-8153-4181-8741-18f2e2a668b2" providerId="ADAL" clId="{A00CAF88-B91E-4A47-B9C6-5C7252B57C54}" dt="2025-08-27T14:04:01.381" v="45" actId="20577"/>
        <pc:sldMkLst>
          <pc:docMk/>
          <pc:sldMk cId="3454822049" sldId="272"/>
        </pc:sldMkLst>
        <pc:spChg chg="mod">
          <ac:chgData name="DIANA DEL PILAR RAMIREZ ACOSTA" userId="7c8ee35b-8153-4181-8741-18f2e2a668b2" providerId="ADAL" clId="{A00CAF88-B91E-4A47-B9C6-5C7252B57C54}" dt="2025-08-27T14:04:01.381" v="45" actId="20577"/>
          <ac:spMkLst>
            <pc:docMk/>
            <pc:sldMk cId="3454822049" sldId="272"/>
            <ac:spMk id="4" creationId="{94CB7F75-CE06-8888-AC32-855549329E95}"/>
          </ac:spMkLst>
        </pc:spChg>
      </pc:sldChg>
      <pc:sldChg chg="modSp mod">
        <pc:chgData name="DIANA DEL PILAR RAMIREZ ACOSTA" userId="7c8ee35b-8153-4181-8741-18f2e2a668b2" providerId="ADAL" clId="{A00CAF88-B91E-4A47-B9C6-5C7252B57C54}" dt="2025-08-27T13:27:38.652" v="29" actId="108"/>
        <pc:sldMkLst>
          <pc:docMk/>
          <pc:sldMk cId="3222617162" sldId="296"/>
        </pc:sldMkLst>
        <pc:spChg chg="mod">
          <ac:chgData name="DIANA DEL PILAR RAMIREZ ACOSTA" userId="7c8ee35b-8153-4181-8741-18f2e2a668b2" providerId="ADAL" clId="{A00CAF88-B91E-4A47-B9C6-5C7252B57C54}" dt="2025-08-27T13:26:49.661" v="23" actId="108"/>
          <ac:spMkLst>
            <pc:docMk/>
            <pc:sldMk cId="3222617162" sldId="296"/>
            <ac:spMk id="6" creationId="{FDBFEF33-B6D4-D409-9D4A-F8CF025A5CE7}"/>
          </ac:spMkLst>
        </pc:spChg>
        <pc:spChg chg="mod">
          <ac:chgData name="DIANA DEL PILAR RAMIREZ ACOSTA" userId="7c8ee35b-8153-4181-8741-18f2e2a668b2" providerId="ADAL" clId="{A00CAF88-B91E-4A47-B9C6-5C7252B57C54}" dt="2025-08-27T13:27:38.652" v="29" actId="108"/>
          <ac:spMkLst>
            <pc:docMk/>
            <pc:sldMk cId="3222617162" sldId="296"/>
            <ac:spMk id="8" creationId="{5971C993-B93D-A56D-04E8-7B30600BC816}"/>
          </ac:spMkLst>
        </pc:spChg>
      </pc:sldChg>
      <pc:sldChg chg="addSp modSp mod">
        <pc:chgData name="DIANA DEL PILAR RAMIREZ ACOSTA" userId="7c8ee35b-8153-4181-8741-18f2e2a668b2" providerId="ADAL" clId="{A00CAF88-B91E-4A47-B9C6-5C7252B57C54}" dt="2025-08-27T14:03:57.421" v="44" actId="20577"/>
        <pc:sldMkLst>
          <pc:docMk/>
          <pc:sldMk cId="161521842" sldId="298"/>
        </pc:sldMkLst>
        <pc:spChg chg="add mod">
          <ac:chgData name="DIANA DEL PILAR RAMIREZ ACOSTA" userId="7c8ee35b-8153-4181-8741-18f2e2a668b2" providerId="ADAL" clId="{A00CAF88-B91E-4A47-B9C6-5C7252B57C54}" dt="2025-08-27T14:03:57.421" v="44" actId="20577"/>
          <ac:spMkLst>
            <pc:docMk/>
            <pc:sldMk cId="161521842" sldId="298"/>
            <ac:spMk id="3" creationId="{9A8D0C21-FEA0-4D5F-ADB4-4DDAC00B3D00}"/>
          </ac:spMkLst>
        </pc:spChg>
      </pc:sldChg>
      <pc:sldChg chg="addSp modSp mod">
        <pc:chgData name="DIANA DEL PILAR RAMIREZ ACOSTA" userId="7c8ee35b-8153-4181-8741-18f2e2a668b2" providerId="ADAL" clId="{A00CAF88-B91E-4A47-B9C6-5C7252B57C54}" dt="2025-08-27T14:57:15.841" v="313" actId="13926"/>
        <pc:sldMkLst>
          <pc:docMk/>
          <pc:sldMk cId="1345778682" sldId="303"/>
        </pc:sldMkLst>
      </pc:sldChg>
      <pc:sldChg chg="modSp mod">
        <pc:chgData name="DIANA DEL PILAR RAMIREZ ACOSTA" userId="7c8ee35b-8153-4181-8741-18f2e2a668b2" providerId="ADAL" clId="{A00CAF88-B91E-4A47-B9C6-5C7252B57C54}" dt="2025-08-27T14:47:29.763" v="266" actId="1076"/>
        <pc:sldMkLst>
          <pc:docMk/>
          <pc:sldMk cId="1224260920" sldId="312"/>
        </pc:sldMkLst>
        <pc:spChg chg="mod">
          <ac:chgData name="DIANA DEL PILAR RAMIREZ ACOSTA" userId="7c8ee35b-8153-4181-8741-18f2e2a668b2" providerId="ADAL" clId="{A00CAF88-B91E-4A47-B9C6-5C7252B57C54}" dt="2025-08-27T14:47:19.482" v="263" actId="1076"/>
          <ac:spMkLst>
            <pc:docMk/>
            <pc:sldMk cId="1224260920" sldId="312"/>
            <ac:spMk id="2" creationId="{EBCF3D60-B732-430A-83C1-6B6F11D3D555}"/>
          </ac:spMkLst>
        </pc:spChg>
        <pc:spChg chg="mod">
          <ac:chgData name="DIANA DEL PILAR RAMIREZ ACOSTA" userId="7c8ee35b-8153-4181-8741-18f2e2a668b2" providerId="ADAL" clId="{A00CAF88-B91E-4A47-B9C6-5C7252B57C54}" dt="2025-08-27T14:47:29.763" v="266" actId="1076"/>
          <ac:spMkLst>
            <pc:docMk/>
            <pc:sldMk cId="1224260920" sldId="312"/>
            <ac:spMk id="9" creationId="{618C4BC7-3337-E5B2-3644-4A6B67D9E1A3}"/>
          </ac:spMkLst>
        </pc:spChg>
        <pc:graphicFrameChg chg="mod modGraphic">
          <ac:chgData name="DIANA DEL PILAR RAMIREZ ACOSTA" userId="7c8ee35b-8153-4181-8741-18f2e2a668b2" providerId="ADAL" clId="{A00CAF88-B91E-4A47-B9C6-5C7252B57C54}" dt="2025-08-27T14:46:57.185" v="260" actId="1076"/>
          <ac:graphicFrameMkLst>
            <pc:docMk/>
            <pc:sldMk cId="1224260920" sldId="312"/>
            <ac:graphicFrameMk id="7" creationId="{7FF57CBB-D489-0D33-8A71-E02A3DE4B108}"/>
          </ac:graphicFrameMkLst>
        </pc:graphicFrameChg>
      </pc:sldChg>
      <pc:sldChg chg="modSp mod">
        <pc:chgData name="DIANA DEL PILAR RAMIREZ ACOSTA" userId="7c8ee35b-8153-4181-8741-18f2e2a668b2" providerId="ADAL" clId="{A00CAF88-B91E-4A47-B9C6-5C7252B57C54}" dt="2025-08-27T14:51:07.103" v="282" actId="1036"/>
        <pc:sldMkLst>
          <pc:docMk/>
          <pc:sldMk cId="3501980622" sldId="313"/>
        </pc:sldMkLst>
        <pc:spChg chg="mod">
          <ac:chgData name="DIANA DEL PILAR RAMIREZ ACOSTA" userId="7c8ee35b-8153-4181-8741-18f2e2a668b2" providerId="ADAL" clId="{A00CAF88-B91E-4A47-B9C6-5C7252B57C54}" dt="2025-08-27T14:51:07.103" v="282" actId="1036"/>
          <ac:spMkLst>
            <pc:docMk/>
            <pc:sldMk cId="3501980622" sldId="313"/>
            <ac:spMk id="9" creationId="{618C4BC7-3337-E5B2-3644-4A6B67D9E1A3}"/>
          </ac:spMkLst>
        </pc:spChg>
        <pc:graphicFrameChg chg="mod modGraphic">
          <ac:chgData name="DIANA DEL PILAR RAMIREZ ACOSTA" userId="7c8ee35b-8153-4181-8741-18f2e2a668b2" providerId="ADAL" clId="{A00CAF88-B91E-4A47-B9C6-5C7252B57C54}" dt="2025-08-27T14:50:01.071" v="276" actId="207"/>
          <ac:graphicFrameMkLst>
            <pc:docMk/>
            <pc:sldMk cId="3501980622" sldId="313"/>
            <ac:graphicFrameMk id="4" creationId="{1C738B95-5C20-4C23-B80B-1469EC877371}"/>
          </ac:graphicFrameMkLst>
        </pc:graphicFrameChg>
      </pc:sldChg>
      <pc:sldChg chg="modSp mod">
        <pc:chgData name="DIANA DEL PILAR RAMIREZ ACOSTA" userId="7c8ee35b-8153-4181-8741-18f2e2a668b2" providerId="ADAL" clId="{A00CAF88-B91E-4A47-B9C6-5C7252B57C54}" dt="2025-08-27T14:31:40.599" v="52" actId="1076"/>
        <pc:sldMkLst>
          <pc:docMk/>
          <pc:sldMk cId="1317164351" sldId="316"/>
        </pc:sldMkLst>
      </pc:sldChg>
    </pc:docChg>
  </pc:docChgLst>
  <pc:docChgLst>
    <pc:chgData name="PAULA ANGELICA POSADA RUIZ" userId="c1bc0e1e-d004-4b21-9d74-8a35d69a1bab" providerId="ADAL" clId="{1B7AB3F8-2C03-D949-99EA-279D8E9B3D3E}"/>
    <pc:docChg chg="custSel modSld">
      <pc:chgData name="PAULA ANGELICA POSADA RUIZ" userId="c1bc0e1e-d004-4b21-9d74-8a35d69a1bab" providerId="ADAL" clId="{1B7AB3F8-2C03-D949-99EA-279D8E9B3D3E}" dt="2025-08-29T01:33:32.859" v="5"/>
      <pc:docMkLst>
        <pc:docMk/>
      </pc:docMkLst>
      <pc:sldChg chg="addCm delCm modCm">
        <pc:chgData name="PAULA ANGELICA POSADA RUIZ" userId="c1bc0e1e-d004-4b21-9d74-8a35d69a1bab" providerId="ADAL" clId="{1B7AB3F8-2C03-D949-99EA-279D8E9B3D3E}" dt="2025-08-29T01:33:32.859" v="5"/>
        <pc:sldMkLst>
          <pc:docMk/>
          <pc:sldMk cId="2141581943" sldId="318"/>
        </pc:sldMkLst>
      </pc:sldChg>
    </pc:docChg>
  </pc:docChgLst>
  <pc:docChgLst>
    <pc:chgData name="ANGIE KATERINE BORDA RODRIGUEZ" userId="S::angie.borda@uniminuto.edu::982bb59e-8e0b-4610-af28-be7434494033" providerId="AD" clId="Web-{5E94456E-1644-AE89-B979-F1CB20965839}"/>
    <pc:docChg chg="addSld delSld modSld">
      <pc:chgData name="ANGIE KATERINE BORDA RODRIGUEZ" userId="S::angie.borda@uniminuto.edu::982bb59e-8e0b-4610-af28-be7434494033" providerId="AD" clId="Web-{5E94456E-1644-AE89-B979-F1CB20965839}" dt="2025-08-27T18:47:11.245" v="33"/>
      <pc:docMkLst>
        <pc:docMk/>
      </pc:docMkLst>
      <pc:sldChg chg="modSp">
        <pc:chgData name="ANGIE KATERINE BORDA RODRIGUEZ" userId="S::angie.borda@uniminuto.edu::982bb59e-8e0b-4610-af28-be7434494033" providerId="AD" clId="Web-{5E94456E-1644-AE89-B979-F1CB20965839}" dt="2025-08-27T18:36:08.696" v="1" actId="14100"/>
        <pc:sldMkLst>
          <pc:docMk/>
          <pc:sldMk cId="1224260920" sldId="312"/>
        </pc:sldMkLst>
        <pc:spChg chg="mod">
          <ac:chgData name="ANGIE KATERINE BORDA RODRIGUEZ" userId="S::angie.borda@uniminuto.edu::982bb59e-8e0b-4610-af28-be7434494033" providerId="AD" clId="Web-{5E94456E-1644-AE89-B979-F1CB20965839}" dt="2025-08-27T18:36:08.696" v="1" actId="14100"/>
          <ac:spMkLst>
            <pc:docMk/>
            <pc:sldMk cId="1224260920" sldId="312"/>
            <ac:spMk id="2" creationId="{EBCF3D60-B732-430A-83C1-6B6F11D3D555}"/>
          </ac:spMkLst>
        </pc:spChg>
      </pc:sldChg>
      <pc:sldChg chg="del">
        <pc:chgData name="ANGIE KATERINE BORDA RODRIGUEZ" userId="S::angie.borda@uniminuto.edu::982bb59e-8e0b-4610-af28-be7434494033" providerId="AD" clId="Web-{5E94456E-1644-AE89-B979-F1CB20965839}" dt="2025-08-27T18:28:40.528" v="0"/>
        <pc:sldMkLst>
          <pc:docMk/>
          <pc:sldMk cId="3592301294" sldId="317"/>
        </pc:sldMkLst>
      </pc:sldChg>
      <pc:sldChg chg="delSp modSp add replId">
        <pc:chgData name="ANGIE KATERINE BORDA RODRIGUEZ" userId="S::angie.borda@uniminuto.edu::982bb59e-8e0b-4610-af28-be7434494033" providerId="AD" clId="Web-{5E94456E-1644-AE89-B979-F1CB20965839}" dt="2025-08-27T18:44:49.429" v="31" actId="20577"/>
        <pc:sldMkLst>
          <pc:docMk/>
          <pc:sldMk cId="1978167593" sldId="319"/>
        </pc:sldMkLst>
        <pc:spChg chg="mod">
          <ac:chgData name="ANGIE KATERINE BORDA RODRIGUEZ" userId="S::angie.borda@uniminuto.edu::982bb59e-8e0b-4610-af28-be7434494033" providerId="AD" clId="Web-{5E94456E-1644-AE89-B979-F1CB20965839}" dt="2025-08-27T18:44:49.429" v="31" actId="20577"/>
          <ac:spMkLst>
            <pc:docMk/>
            <pc:sldMk cId="1978167593" sldId="319"/>
            <ac:spMk id="9" creationId="{749076DF-C396-B404-7E14-FB29D3809FDC}"/>
          </ac:spMkLst>
        </pc:spChg>
      </pc:sldChg>
      <pc:sldChg chg="new del">
        <pc:chgData name="ANGIE KATERINE BORDA RODRIGUEZ" userId="S::angie.borda@uniminuto.edu::982bb59e-8e0b-4610-af28-be7434494033" providerId="AD" clId="Web-{5E94456E-1644-AE89-B979-F1CB20965839}" dt="2025-08-27T18:47:11.245" v="33"/>
        <pc:sldMkLst>
          <pc:docMk/>
          <pc:sldMk cId="3524075353" sldId="320"/>
        </pc:sldMkLst>
      </pc:sldChg>
    </pc:docChg>
  </pc:docChgLst>
  <pc:docChgLst>
    <pc:chgData name="LUISA FERNANDA BALLESTEROS RUIZ" userId="S::luisa.ballesteros.r@uniminuto.edu::0efef51f-a279-416d-bac2-eba0d225393f" providerId="AD" clId="Web-{7D94FB18-F275-3474-5A8C-1F6E749F84A8}"/>
    <pc:docChg chg="modSld">
      <pc:chgData name="LUISA FERNANDA BALLESTEROS RUIZ" userId="S::luisa.ballesteros.r@uniminuto.edu::0efef51f-a279-416d-bac2-eba0d225393f" providerId="AD" clId="Web-{7D94FB18-F275-3474-5A8C-1F6E749F84A8}" dt="2025-08-28T02:59:00.174" v="128" actId="20577"/>
      <pc:docMkLst>
        <pc:docMk/>
      </pc:docMkLst>
      <pc:sldChg chg="modSp">
        <pc:chgData name="LUISA FERNANDA BALLESTEROS RUIZ" userId="S::luisa.ballesteros.r@uniminuto.edu::0efef51f-a279-416d-bac2-eba0d225393f" providerId="AD" clId="Web-{7D94FB18-F275-3474-5A8C-1F6E749F84A8}" dt="2025-08-28T02:59:00.174" v="128" actId="20577"/>
        <pc:sldMkLst>
          <pc:docMk/>
          <pc:sldMk cId="2005725281" sldId="305"/>
        </pc:sldMkLst>
        <pc:spChg chg="mod">
          <ac:chgData name="LUISA FERNANDA BALLESTEROS RUIZ" userId="S::luisa.ballesteros.r@uniminuto.edu::0efef51f-a279-416d-bac2-eba0d225393f" providerId="AD" clId="Web-{7D94FB18-F275-3474-5A8C-1F6E749F84A8}" dt="2025-08-28T02:59:00.174" v="128" actId="20577"/>
          <ac:spMkLst>
            <pc:docMk/>
            <pc:sldMk cId="2005725281" sldId="305"/>
            <ac:spMk id="17" creationId="{5CDEB798-C74E-2CC3-0A3F-4F91704B17D6}"/>
          </ac:spMkLst>
        </pc:spChg>
      </pc:sldChg>
      <pc:sldChg chg="modSp">
        <pc:chgData name="LUISA FERNANDA BALLESTEROS RUIZ" userId="S::luisa.ballesteros.r@uniminuto.edu::0efef51f-a279-416d-bac2-eba0d225393f" providerId="AD" clId="Web-{7D94FB18-F275-3474-5A8C-1F6E749F84A8}" dt="2025-08-28T02:17:45.479" v="19"/>
        <pc:sldMkLst>
          <pc:docMk/>
          <pc:sldMk cId="3613724591" sldId="308"/>
        </pc:sldMkLst>
        <pc:graphicFrameChg chg="mod modGraphic">
          <ac:chgData name="LUISA FERNANDA BALLESTEROS RUIZ" userId="S::luisa.ballesteros.r@uniminuto.edu::0efef51f-a279-416d-bac2-eba0d225393f" providerId="AD" clId="Web-{7D94FB18-F275-3474-5A8C-1F6E749F84A8}" dt="2025-08-28T02:17:45.479" v="19"/>
          <ac:graphicFrameMkLst>
            <pc:docMk/>
            <pc:sldMk cId="3613724591" sldId="308"/>
            <ac:graphicFrameMk id="15" creationId="{DA32085E-0114-D116-94CE-163D62E6D43A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7D94FB18-F275-3474-5A8C-1F6E749F84A8}" dt="2025-08-28T02:40:36.050" v="120" actId="20577"/>
        <pc:sldMkLst>
          <pc:docMk/>
          <pc:sldMk cId="1224260920" sldId="312"/>
        </pc:sldMkLst>
        <pc:spChg chg="mod">
          <ac:chgData name="LUISA FERNANDA BALLESTEROS RUIZ" userId="S::luisa.ballesteros.r@uniminuto.edu::0efef51f-a279-416d-bac2-eba0d225393f" providerId="AD" clId="Web-{7D94FB18-F275-3474-5A8C-1F6E749F84A8}" dt="2025-08-28T02:40:36.050" v="120" actId="20577"/>
          <ac:spMkLst>
            <pc:docMk/>
            <pc:sldMk cId="1224260920" sldId="312"/>
            <ac:spMk id="2" creationId="{EBCF3D60-B732-430A-83C1-6B6F11D3D555}"/>
          </ac:spMkLst>
        </pc:spChg>
      </pc:sldChg>
      <pc:sldChg chg="modSp">
        <pc:chgData name="LUISA FERNANDA BALLESTEROS RUIZ" userId="S::luisa.ballesteros.r@uniminuto.edu::0efef51f-a279-416d-bac2-eba0d225393f" providerId="AD" clId="Web-{7D94FB18-F275-3474-5A8C-1F6E749F84A8}" dt="2025-08-28T02:32:50.062" v="115"/>
        <pc:sldMkLst>
          <pc:docMk/>
          <pc:sldMk cId="793278835" sldId="315"/>
        </pc:sldMkLst>
        <pc:graphicFrameChg chg="mod modGraphic">
          <ac:chgData name="LUISA FERNANDA BALLESTEROS RUIZ" userId="S::luisa.ballesteros.r@uniminuto.edu::0efef51f-a279-416d-bac2-eba0d225393f" providerId="AD" clId="Web-{7D94FB18-F275-3474-5A8C-1F6E749F84A8}" dt="2025-08-28T02:32:50.062" v="115"/>
          <ac:graphicFrameMkLst>
            <pc:docMk/>
            <pc:sldMk cId="793278835" sldId="315"/>
            <ac:graphicFrameMk id="12" creationId="{A0FE636F-B7AC-6BFE-CABE-04790F5810A9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7D94FB18-F275-3474-5A8C-1F6E749F84A8}" dt="2025-08-28T02:27:37.611" v="97"/>
        <pc:sldMkLst>
          <pc:docMk/>
          <pc:sldMk cId="2141581943" sldId="318"/>
        </pc:sldMkLst>
        <pc:graphicFrameChg chg="mod modGraphic">
          <ac:chgData name="LUISA FERNANDA BALLESTEROS RUIZ" userId="S::luisa.ballesteros.r@uniminuto.edu::0efef51f-a279-416d-bac2-eba0d225393f" providerId="AD" clId="Web-{7D94FB18-F275-3474-5A8C-1F6E749F84A8}" dt="2025-08-28T02:27:37.611" v="97"/>
          <ac:graphicFrameMkLst>
            <pc:docMk/>
            <pc:sldMk cId="2141581943" sldId="318"/>
            <ac:graphicFrameMk id="12" creationId="{2A68C831-5160-4D78-AC5A-B908556D46A8}"/>
          </ac:graphicFrameMkLst>
        </pc:graphicFrameChg>
      </pc:sldChg>
    </pc:docChg>
  </pc:docChgLst>
  <pc:docChgLst>
    <pc:chgData name="ANGIE KATERINE BORDA RODRIGUEZ" userId="S::angie.borda@uniminuto.edu::982bb59e-8e0b-4610-af28-be7434494033" providerId="AD" clId="Web-{4E674CA4-000D-A77D-01AC-65970E1A62E1}"/>
    <pc:docChg chg="addSld delSld">
      <pc:chgData name="ANGIE KATERINE BORDA RODRIGUEZ" userId="S::angie.borda@uniminuto.edu::982bb59e-8e0b-4610-af28-be7434494033" providerId="AD" clId="Web-{4E674CA4-000D-A77D-01AC-65970E1A62E1}" dt="2025-08-27T18:05:27.419" v="1"/>
      <pc:docMkLst>
        <pc:docMk/>
      </pc:docMkLst>
      <pc:sldChg chg="del">
        <pc:chgData name="ANGIE KATERINE BORDA RODRIGUEZ" userId="S::angie.borda@uniminuto.edu::982bb59e-8e0b-4610-af28-be7434494033" providerId="AD" clId="Web-{4E674CA4-000D-A77D-01AC-65970E1A62E1}" dt="2025-08-27T18:05:27.419" v="1"/>
        <pc:sldMkLst>
          <pc:docMk/>
          <pc:sldMk cId="1317164351" sldId="316"/>
        </pc:sldMkLst>
      </pc:sldChg>
      <pc:sldChg chg="add">
        <pc:chgData name="ANGIE KATERINE BORDA RODRIGUEZ" userId="S::angie.borda@uniminuto.edu::982bb59e-8e0b-4610-af28-be7434494033" providerId="AD" clId="Web-{4E674CA4-000D-A77D-01AC-65970E1A62E1}" dt="2025-08-27T18:05:20.216" v="0"/>
        <pc:sldMkLst>
          <pc:docMk/>
          <pc:sldMk cId="3592301294" sldId="317"/>
        </pc:sldMkLst>
      </pc:sldChg>
    </pc:docChg>
  </pc:docChgLst>
  <pc:docChgLst>
    <pc:chgData name="DIANA DEL PILAR RAMIREZ ACOSTA" userId="S::diana.ramirez.ac@uniminuto.edu::7c8ee35b-8153-4181-8741-18f2e2a668b2" providerId="AD" clId="Web-{92972F67-0652-C03B-2AB9-C9FCB5D97C2E}"/>
    <pc:docChg chg="modSld">
      <pc:chgData name="DIANA DEL PILAR RAMIREZ ACOSTA" userId="S::diana.ramirez.ac@uniminuto.edu::7c8ee35b-8153-4181-8741-18f2e2a668b2" providerId="AD" clId="Web-{92972F67-0652-C03B-2AB9-C9FCB5D97C2E}" dt="2025-08-27T13:07:20.072" v="0" actId="20577"/>
      <pc:docMkLst>
        <pc:docMk/>
      </pc:docMkLst>
      <pc:sldChg chg="modSp">
        <pc:chgData name="DIANA DEL PILAR RAMIREZ ACOSTA" userId="S::diana.ramirez.ac@uniminuto.edu::7c8ee35b-8153-4181-8741-18f2e2a668b2" providerId="AD" clId="Web-{92972F67-0652-C03B-2AB9-C9FCB5D97C2E}" dt="2025-08-27T13:07:20.072" v="0" actId="20577"/>
        <pc:sldMkLst>
          <pc:docMk/>
          <pc:sldMk cId="3222617162" sldId="296"/>
        </pc:sldMkLst>
        <pc:spChg chg="mod">
          <ac:chgData name="DIANA DEL PILAR RAMIREZ ACOSTA" userId="S::diana.ramirez.ac@uniminuto.edu::7c8ee35b-8153-4181-8741-18f2e2a668b2" providerId="AD" clId="Web-{92972F67-0652-C03B-2AB9-C9FCB5D97C2E}" dt="2025-08-27T13:07:20.072" v="0" actId="20577"/>
          <ac:spMkLst>
            <pc:docMk/>
            <pc:sldMk cId="3222617162" sldId="296"/>
            <ac:spMk id="8" creationId="{5971C993-B93D-A56D-04E8-7B30600BC816}"/>
          </ac:spMkLst>
        </pc:spChg>
      </pc:sldChg>
    </pc:docChg>
  </pc:docChgLst>
  <pc:docChgLst>
    <pc:chgData name="GINA CATALINA MALAVER PEREZ" userId="99b04ec6-3d77-4061-a7bd-63e001cc7658" providerId="ADAL" clId="{0DE07C7A-D152-428D-9AA3-CC8ABCA8715D}"/>
    <pc:docChg chg="modSld">
      <pc:chgData name="GINA CATALINA MALAVER PEREZ" userId="99b04ec6-3d77-4061-a7bd-63e001cc7658" providerId="ADAL" clId="{0DE07C7A-D152-428D-9AA3-CC8ABCA8715D}" dt="2025-08-27T19:14:25.978" v="1" actId="404"/>
      <pc:docMkLst>
        <pc:docMk/>
      </pc:docMkLst>
      <pc:sldChg chg="modSp mod">
        <pc:chgData name="GINA CATALINA MALAVER PEREZ" userId="99b04ec6-3d77-4061-a7bd-63e001cc7658" providerId="ADAL" clId="{0DE07C7A-D152-428D-9AA3-CC8ABCA8715D}" dt="2025-08-27T19:14:25.978" v="1" actId="404"/>
        <pc:sldMkLst>
          <pc:docMk/>
          <pc:sldMk cId="793278835" sldId="315"/>
        </pc:sldMkLst>
      </pc:sldChg>
    </pc:docChg>
  </pc:docChgLst>
  <pc:docChgLst>
    <pc:chgData name="LUISA FERNANDA BALLESTEROS RUIZ" userId="S::luisa.ballesteros.r@uniminuto.edu::0efef51f-a279-416d-bac2-eba0d225393f" providerId="AD" clId="Web-{1B4680AB-2226-6A45-FB76-790CEAA5A2D6}"/>
    <pc:docChg chg="modSld">
      <pc:chgData name="LUISA FERNANDA BALLESTEROS RUIZ" userId="S::luisa.ballesteros.r@uniminuto.edu::0efef51f-a279-416d-bac2-eba0d225393f" providerId="AD" clId="Web-{1B4680AB-2226-6A45-FB76-790CEAA5A2D6}" dt="2025-08-28T02:12:06.840" v="600" actId="20577"/>
      <pc:docMkLst>
        <pc:docMk/>
      </pc:docMkLst>
      <pc:sldChg chg="modSp">
        <pc:chgData name="LUISA FERNANDA BALLESTEROS RUIZ" userId="S::luisa.ballesteros.r@uniminuto.edu::0efef51f-a279-416d-bac2-eba0d225393f" providerId="AD" clId="Web-{1B4680AB-2226-6A45-FB76-790CEAA5A2D6}" dt="2025-08-28T01:24:52.888" v="20" actId="20577"/>
        <pc:sldMkLst>
          <pc:docMk/>
          <pc:sldMk cId="3222617162" sldId="296"/>
        </pc:sldMkLst>
        <pc:spChg chg="mod">
          <ac:chgData name="LUISA FERNANDA BALLESTEROS RUIZ" userId="S::luisa.ballesteros.r@uniminuto.edu::0efef51f-a279-416d-bac2-eba0d225393f" providerId="AD" clId="Web-{1B4680AB-2226-6A45-FB76-790CEAA5A2D6}" dt="2025-08-28T01:24:52.888" v="20" actId="20577"/>
          <ac:spMkLst>
            <pc:docMk/>
            <pc:sldMk cId="3222617162" sldId="296"/>
            <ac:spMk id="6" creationId="{FDBFEF33-B6D4-D409-9D4A-F8CF025A5CE7}"/>
          </ac:spMkLst>
        </pc:spChg>
        <pc:spChg chg="mod">
          <ac:chgData name="LUISA FERNANDA BALLESTEROS RUIZ" userId="S::luisa.ballesteros.r@uniminuto.edu::0efef51f-a279-416d-bac2-eba0d225393f" providerId="AD" clId="Web-{1B4680AB-2226-6A45-FB76-790CEAA5A2D6}" dt="2025-08-28T01:22:34.682" v="5" actId="1076"/>
          <ac:spMkLst>
            <pc:docMk/>
            <pc:sldMk cId="3222617162" sldId="296"/>
            <ac:spMk id="7" creationId="{DD3C57CF-A14F-DB93-2DD2-46FD3A6C682E}"/>
          </ac:spMkLst>
        </pc:spChg>
        <pc:spChg chg="mod">
          <ac:chgData name="LUISA FERNANDA BALLESTEROS RUIZ" userId="S::luisa.ballesteros.r@uniminuto.edu::0efef51f-a279-416d-bac2-eba0d225393f" providerId="AD" clId="Web-{1B4680AB-2226-6A45-FB76-790CEAA5A2D6}" dt="2025-08-28T01:23:27.698" v="10" actId="20577"/>
          <ac:spMkLst>
            <pc:docMk/>
            <pc:sldMk cId="3222617162" sldId="296"/>
            <ac:spMk id="8" creationId="{5971C993-B93D-A56D-04E8-7B30600BC816}"/>
          </ac:spMkLst>
        </pc:spChg>
      </pc:sldChg>
      <pc:sldChg chg="modSp">
        <pc:chgData name="LUISA FERNANDA BALLESTEROS RUIZ" userId="S::luisa.ballesteros.r@uniminuto.edu::0efef51f-a279-416d-bac2-eba0d225393f" providerId="AD" clId="Web-{1B4680AB-2226-6A45-FB76-790CEAA5A2D6}" dt="2025-08-28T01:21:10.805" v="3" actId="14100"/>
        <pc:sldMkLst>
          <pc:docMk/>
          <pc:sldMk cId="1954414217" sldId="302"/>
        </pc:sldMkLst>
        <pc:spChg chg="mod">
          <ac:chgData name="LUISA FERNANDA BALLESTEROS RUIZ" userId="S::luisa.ballesteros.r@uniminuto.edu::0efef51f-a279-416d-bac2-eba0d225393f" providerId="AD" clId="Web-{1B4680AB-2226-6A45-FB76-790CEAA5A2D6}" dt="2025-08-28T01:21:10.805" v="3" actId="14100"/>
          <ac:spMkLst>
            <pc:docMk/>
            <pc:sldMk cId="1954414217" sldId="302"/>
            <ac:spMk id="8" creationId="{2A88739F-01E1-0103-D3BA-A4379D07B94A}"/>
          </ac:spMkLst>
        </pc:spChg>
        <pc:spChg chg="mod">
          <ac:chgData name="LUISA FERNANDA BALLESTEROS RUIZ" userId="S::luisa.ballesteros.r@uniminuto.edu::0efef51f-a279-416d-bac2-eba0d225393f" providerId="AD" clId="Web-{1B4680AB-2226-6A45-FB76-790CEAA5A2D6}" dt="2025-08-28T01:21:05.070" v="2" actId="1076"/>
          <ac:spMkLst>
            <pc:docMk/>
            <pc:sldMk cId="1954414217" sldId="302"/>
            <ac:spMk id="11" creationId="{0808C986-9AEB-0FD7-A77E-59A123FA3E24}"/>
          </ac:spMkLst>
        </pc:spChg>
      </pc:sldChg>
      <pc:sldChg chg="modSp">
        <pc:chgData name="LUISA FERNANDA BALLESTEROS RUIZ" userId="S::luisa.ballesteros.r@uniminuto.edu::0efef51f-a279-416d-bac2-eba0d225393f" providerId="AD" clId="Web-{1B4680AB-2226-6A45-FB76-790CEAA5A2D6}" dt="2025-08-28T02:07:25.490" v="577" actId="20577"/>
        <pc:sldMkLst>
          <pc:docMk/>
          <pc:sldMk cId="1345778682" sldId="303"/>
        </pc:sldMkLst>
        <pc:spChg chg="mod">
          <ac:chgData name="LUISA FERNANDA BALLESTEROS RUIZ" userId="S::luisa.ballesteros.r@uniminuto.edu::0efef51f-a279-416d-bac2-eba0d225393f" providerId="AD" clId="Web-{1B4680AB-2226-6A45-FB76-790CEAA5A2D6}" dt="2025-08-28T02:07:25.490" v="577" actId="20577"/>
          <ac:spMkLst>
            <pc:docMk/>
            <pc:sldMk cId="1345778682" sldId="303"/>
            <ac:spMk id="8" creationId="{5C6D7C39-4E04-4568-B304-97AF8BBA1BDD}"/>
          </ac:spMkLst>
        </pc:spChg>
      </pc:sldChg>
      <pc:sldChg chg="modSp">
        <pc:chgData name="LUISA FERNANDA BALLESTEROS RUIZ" userId="S::luisa.ballesteros.r@uniminuto.edu::0efef51f-a279-416d-bac2-eba0d225393f" providerId="AD" clId="Web-{1B4680AB-2226-6A45-FB76-790CEAA5A2D6}" dt="2025-08-28T02:12:06.840" v="600" actId="20577"/>
        <pc:sldMkLst>
          <pc:docMk/>
          <pc:sldMk cId="2005725281" sldId="305"/>
        </pc:sldMkLst>
        <pc:spChg chg="mod">
          <ac:chgData name="LUISA FERNANDA BALLESTEROS RUIZ" userId="S::luisa.ballesteros.r@uniminuto.edu::0efef51f-a279-416d-bac2-eba0d225393f" providerId="AD" clId="Web-{1B4680AB-2226-6A45-FB76-790CEAA5A2D6}" dt="2025-08-28T02:12:06.840" v="600" actId="20577"/>
          <ac:spMkLst>
            <pc:docMk/>
            <pc:sldMk cId="2005725281" sldId="305"/>
            <ac:spMk id="17" creationId="{5CDEB798-C74E-2CC3-0A3F-4F91704B17D6}"/>
          </ac:spMkLst>
        </pc:spChg>
      </pc:sldChg>
      <pc:sldChg chg="modSp">
        <pc:chgData name="LUISA FERNANDA BALLESTEROS RUIZ" userId="S::luisa.ballesteros.r@uniminuto.edu::0efef51f-a279-416d-bac2-eba0d225393f" providerId="AD" clId="Web-{1B4680AB-2226-6A45-FB76-790CEAA5A2D6}" dt="2025-08-28T02:11:00.475" v="583" actId="20577"/>
        <pc:sldMkLst>
          <pc:docMk/>
          <pc:sldMk cId="2823467054" sldId="307"/>
        </pc:sldMkLst>
        <pc:spChg chg="mod">
          <ac:chgData name="LUISA FERNANDA BALLESTEROS RUIZ" userId="S::luisa.ballesteros.r@uniminuto.edu::0efef51f-a279-416d-bac2-eba0d225393f" providerId="AD" clId="Web-{1B4680AB-2226-6A45-FB76-790CEAA5A2D6}" dt="2025-08-28T02:11:00.475" v="583" actId="20577"/>
          <ac:spMkLst>
            <pc:docMk/>
            <pc:sldMk cId="2823467054" sldId="307"/>
            <ac:spMk id="5" creationId="{A4294C3E-CA67-4EC5-94FA-C4DAB27C2875}"/>
          </ac:spMkLst>
        </pc:spChg>
      </pc:sldChg>
      <pc:sldChg chg="modSp">
        <pc:chgData name="LUISA FERNANDA BALLESTEROS RUIZ" userId="S::luisa.ballesteros.r@uniminuto.edu::0efef51f-a279-416d-bac2-eba0d225393f" providerId="AD" clId="Web-{1B4680AB-2226-6A45-FB76-790CEAA5A2D6}" dt="2025-08-28T01:32:31.335" v="126"/>
        <pc:sldMkLst>
          <pc:docMk/>
          <pc:sldMk cId="3613724591" sldId="308"/>
        </pc:sldMkLst>
        <pc:spChg chg="mod">
          <ac:chgData name="LUISA FERNANDA BALLESTEROS RUIZ" userId="S::luisa.ballesteros.r@uniminuto.edu::0efef51f-a279-416d-bac2-eba0d225393f" providerId="AD" clId="Web-{1B4680AB-2226-6A45-FB76-790CEAA5A2D6}" dt="2025-08-28T01:25:57.358" v="26" actId="20577"/>
          <ac:spMkLst>
            <pc:docMk/>
            <pc:sldMk cId="3613724591" sldId="308"/>
            <ac:spMk id="16" creationId="{FF956E4B-5E82-A8A5-F874-B7EB45AE4E66}"/>
          </ac:spMkLst>
        </pc:spChg>
        <pc:graphicFrameChg chg="mod modGraphic">
          <ac:chgData name="LUISA FERNANDA BALLESTEROS RUIZ" userId="S::luisa.ballesteros.r@uniminuto.edu::0efef51f-a279-416d-bac2-eba0d225393f" providerId="AD" clId="Web-{1B4680AB-2226-6A45-FB76-790CEAA5A2D6}" dt="2025-08-28T01:32:24.710" v="125"/>
          <ac:graphicFrameMkLst>
            <pc:docMk/>
            <pc:sldMk cId="3613724591" sldId="308"/>
            <ac:graphicFrameMk id="15" creationId="{DA32085E-0114-D116-94CE-163D62E6D43A}"/>
          </ac:graphicFrameMkLst>
        </pc:graphicFrameChg>
        <pc:graphicFrameChg chg="mod modGraphic">
          <ac:chgData name="LUISA FERNANDA BALLESTEROS RUIZ" userId="S::luisa.ballesteros.r@uniminuto.edu::0efef51f-a279-416d-bac2-eba0d225393f" providerId="AD" clId="Web-{1B4680AB-2226-6A45-FB76-790CEAA5A2D6}" dt="2025-08-28T01:32:31.335" v="126"/>
          <ac:graphicFrameMkLst>
            <pc:docMk/>
            <pc:sldMk cId="3613724591" sldId="308"/>
            <ac:graphicFrameMk id="17" creationId="{26FF8F1C-E7EF-E510-670C-1E802C09CE11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1B4680AB-2226-6A45-FB76-790CEAA5A2D6}" dt="2025-08-28T01:53:30.248" v="420"/>
        <pc:sldMkLst>
          <pc:docMk/>
          <pc:sldMk cId="1224260920" sldId="312"/>
        </pc:sldMkLst>
        <pc:spChg chg="mod">
          <ac:chgData name="LUISA FERNANDA BALLESTEROS RUIZ" userId="S::luisa.ballesteros.r@uniminuto.edu::0efef51f-a279-416d-bac2-eba0d225393f" providerId="AD" clId="Web-{1B4680AB-2226-6A45-FB76-790CEAA5A2D6}" dt="2025-08-28T01:50:51.424" v="410" actId="20577"/>
          <ac:spMkLst>
            <pc:docMk/>
            <pc:sldMk cId="1224260920" sldId="312"/>
            <ac:spMk id="2" creationId="{EBCF3D60-B732-430A-83C1-6B6F11D3D555}"/>
          </ac:spMkLst>
        </pc:spChg>
        <pc:graphicFrameChg chg="mod modGraphic">
          <ac:chgData name="LUISA FERNANDA BALLESTEROS RUIZ" userId="S::luisa.ballesteros.r@uniminuto.edu::0efef51f-a279-416d-bac2-eba0d225393f" providerId="AD" clId="Web-{1B4680AB-2226-6A45-FB76-790CEAA5A2D6}" dt="2025-08-28T01:53:30.248" v="420"/>
          <ac:graphicFrameMkLst>
            <pc:docMk/>
            <pc:sldMk cId="1224260920" sldId="312"/>
            <ac:graphicFrameMk id="7" creationId="{7FF57CBB-D489-0D33-8A71-E02A3DE4B108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1B4680AB-2226-6A45-FB76-790CEAA5A2D6}" dt="2025-08-28T01:59:51.012" v="520"/>
        <pc:sldMkLst>
          <pc:docMk/>
          <pc:sldMk cId="3501980622" sldId="313"/>
        </pc:sldMkLst>
        <pc:graphicFrameChg chg="mod modGraphic">
          <ac:chgData name="LUISA FERNANDA BALLESTEROS RUIZ" userId="S::luisa.ballesteros.r@uniminuto.edu::0efef51f-a279-416d-bac2-eba0d225393f" providerId="AD" clId="Web-{1B4680AB-2226-6A45-FB76-790CEAA5A2D6}" dt="2025-08-28T01:59:51.012" v="520"/>
          <ac:graphicFrameMkLst>
            <pc:docMk/>
            <pc:sldMk cId="3501980622" sldId="313"/>
            <ac:graphicFrameMk id="4" creationId="{1C738B95-5C20-4C23-B80B-1469EC877371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1B4680AB-2226-6A45-FB76-790CEAA5A2D6}" dt="2025-08-28T01:44:38.508" v="399"/>
        <pc:sldMkLst>
          <pc:docMk/>
          <pc:sldMk cId="2141581943" sldId="318"/>
        </pc:sldMkLst>
        <pc:graphicFrameChg chg="mod modGraphic">
          <ac:chgData name="LUISA FERNANDA BALLESTEROS RUIZ" userId="S::luisa.ballesteros.r@uniminuto.edu::0efef51f-a279-416d-bac2-eba0d225393f" providerId="AD" clId="Web-{1B4680AB-2226-6A45-FB76-790CEAA5A2D6}" dt="2025-08-28T01:44:38.508" v="399"/>
          <ac:graphicFrameMkLst>
            <pc:docMk/>
            <pc:sldMk cId="2141581943" sldId="318"/>
            <ac:graphicFrameMk id="12" creationId="{2A68C831-5160-4D78-AC5A-B908556D46A8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1B4680AB-2226-6A45-FB76-790CEAA5A2D6}" dt="2025-08-28T02:04:15.301" v="574" actId="20577"/>
        <pc:sldMkLst>
          <pc:docMk/>
          <pc:sldMk cId="1978167593" sldId="319"/>
        </pc:sldMkLst>
        <pc:spChg chg="mod">
          <ac:chgData name="LUISA FERNANDA BALLESTEROS RUIZ" userId="S::luisa.ballesteros.r@uniminuto.edu::0efef51f-a279-416d-bac2-eba0d225393f" providerId="AD" clId="Web-{1B4680AB-2226-6A45-FB76-790CEAA5A2D6}" dt="2025-08-28T02:01:23.317" v="524" actId="20577"/>
          <ac:spMkLst>
            <pc:docMk/>
            <pc:sldMk cId="1978167593" sldId="319"/>
            <ac:spMk id="11" creationId="{2C50D9BA-2F26-44C9-B4D7-0BA2AEC1FC28}"/>
          </ac:spMkLst>
        </pc:spChg>
        <pc:spChg chg="mod">
          <ac:chgData name="LUISA FERNANDA BALLESTEROS RUIZ" userId="S::luisa.ballesteros.r@uniminuto.edu::0efef51f-a279-416d-bac2-eba0d225393f" providerId="AD" clId="Web-{1B4680AB-2226-6A45-FB76-790CEAA5A2D6}" dt="2025-08-28T02:04:15.301" v="574" actId="20577"/>
          <ac:spMkLst>
            <pc:docMk/>
            <pc:sldMk cId="1978167593" sldId="319"/>
            <ac:spMk id="14" creationId="{AD8950D7-835B-4B9C-B90B-7CAC985452F1}"/>
          </ac:spMkLst>
        </pc:spChg>
      </pc:sldChg>
    </pc:docChg>
  </pc:docChgLst>
  <pc:docChgLst>
    <pc:chgData name="PAULA ANGELICA POSADA RUIZ" userId="S::paula.posada@uniminuto.edu::c1bc0e1e-d004-4b21-9d74-8a35d69a1bab" providerId="AD" clId="Web-{3C8A14E8-B163-B5D0-32C0-0E436806CFF1}"/>
    <pc:docChg chg="modSld">
      <pc:chgData name="PAULA ANGELICA POSADA RUIZ" userId="S::paula.posada@uniminuto.edu::c1bc0e1e-d004-4b21-9d74-8a35d69a1bab" providerId="AD" clId="Web-{3C8A14E8-B163-B5D0-32C0-0E436806CFF1}" dt="2025-08-29T01:49:03.256" v="2" actId="1076"/>
      <pc:docMkLst>
        <pc:docMk/>
      </pc:docMkLst>
      <pc:sldChg chg="modSp">
        <pc:chgData name="PAULA ANGELICA POSADA RUIZ" userId="S::paula.posada@uniminuto.edu::c1bc0e1e-d004-4b21-9d74-8a35d69a1bab" providerId="AD" clId="Web-{3C8A14E8-B163-B5D0-32C0-0E436806CFF1}" dt="2025-08-29T01:49:03.256" v="2" actId="1076"/>
        <pc:sldMkLst>
          <pc:docMk/>
          <pc:sldMk cId="1345778682" sldId="303"/>
        </pc:sldMkLst>
        <pc:spChg chg="mod">
          <ac:chgData name="PAULA ANGELICA POSADA RUIZ" userId="S::paula.posada@uniminuto.edu::c1bc0e1e-d004-4b21-9d74-8a35d69a1bab" providerId="AD" clId="Web-{3C8A14E8-B163-B5D0-32C0-0E436806CFF1}" dt="2025-08-29T01:49:03.256" v="2" actId="1076"/>
          <ac:spMkLst>
            <pc:docMk/>
            <pc:sldMk cId="1345778682" sldId="303"/>
            <ac:spMk id="8" creationId="{5C6D7C39-4E04-4568-B304-97AF8BBA1B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FAA43-96EA-467B-9317-2CBE29F93E19}" type="datetimeFigureOut">
              <a:t>29/08/2025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D53FC-352D-4B93-81E7-2384781B831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61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055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B5CC6-15D1-180D-0203-BB40DA92C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B7CC64-FF2F-83E4-71CD-6F1500C12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19A2CC2-335E-5686-70CB-17C85AED5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6F3E0E-2BD4-F03C-CFAB-CF2CED8C2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64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9A518-D50C-2E3E-1DB3-647E36DD0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AD1764-86F5-A4D2-99C7-9B82E150F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390B737-65AF-E045-133D-FE8E7281A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781933-39E9-6D08-B7ED-90E78DF0A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2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36042-D83C-64E2-4783-091810965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1B321A-60A6-9BA2-3568-754A3E0C0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0DBAFC-7E68-3791-39E5-3F6125BA6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511B77-B885-C596-107C-6FBCEA437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6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36042-D83C-64E2-4783-091810965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1B321A-60A6-9BA2-3568-754A3E0C0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0DBAFC-7E68-3791-39E5-3F6125BA6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511B77-B885-C596-107C-6FBCEA437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49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F24B8-9328-1828-2738-CE64E7552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54E354-3D5F-C9C2-28EE-3943C280D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7EB83D-44A0-2DD4-C8DF-71E153E1F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38144A-CA25-FAEB-E41D-74B8C1CE6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5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F87AA4F-56D9-84F2-6ABD-895DF706072E}"/>
              </a:ext>
            </a:extLst>
          </p:cNvPr>
          <p:cNvSpPr txBox="1">
            <a:spLocks/>
          </p:cNvSpPr>
          <p:nvPr/>
        </p:nvSpPr>
        <p:spPr>
          <a:xfrm>
            <a:off x="1176749" y="3915219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5400" b="1">
                <a:solidFill>
                  <a:schemeClr val="bg1"/>
                </a:solidFill>
                <a:latin typeface="Trebuchet MS"/>
              </a:rPr>
              <a:t>Bitácora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CB4799-4212-0078-D580-73F1A43C32DB}"/>
              </a:ext>
            </a:extLst>
          </p:cNvPr>
          <p:cNvSpPr txBox="1">
            <a:spLocks/>
          </p:cNvSpPr>
          <p:nvPr/>
        </p:nvSpPr>
        <p:spPr>
          <a:xfrm>
            <a:off x="1176749" y="4798528"/>
            <a:ext cx="4337786" cy="1095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s-CO" sz="3600" b="1" i="0" u="none" strike="noStrike">
                <a:solidFill>
                  <a:srgbClr val="00FF83"/>
                </a:solidFill>
                <a:effectLst/>
                <a:latin typeface="Trebuchet MS"/>
              </a:rPr>
              <a:t>Categoría </a:t>
            </a:r>
            <a:r>
              <a:rPr lang="es-CO" sz="3600" b="1">
                <a:solidFill>
                  <a:srgbClr val="00FF83"/>
                </a:solidFill>
                <a:latin typeface="Trebuchet MS"/>
              </a:rPr>
              <a:t>A Junior</a:t>
            </a:r>
            <a:r>
              <a:rPr lang="en-US" sz="3600" b="0" i="0">
                <a:solidFill>
                  <a:srgbClr val="000000"/>
                </a:solidFill>
                <a:effectLst/>
                <a:latin typeface="Trebuchet MS"/>
              </a:rPr>
              <a:t>​</a:t>
            </a:r>
          </a:p>
          <a:p>
            <a:pPr algn="l" rtl="0" fontAlgn="base"/>
            <a:r>
              <a:rPr lang="es-CO" sz="3600" b="1" i="0" u="none" strike="noStrike">
                <a:solidFill>
                  <a:srgbClr val="00FF83"/>
                </a:solidFill>
                <a:effectLst/>
                <a:latin typeface="Trebuchet MS"/>
              </a:rPr>
              <a:t>Desafío 2</a:t>
            </a:r>
            <a:endParaRPr lang="es-CO" sz="3600" b="0" i="0">
              <a:solidFill>
                <a:srgbClr val="000000"/>
              </a:solidFill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0241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B80B0A-B39D-100E-B8AD-74C0C332F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">
            <a:extLst>
              <a:ext uri="{FF2B5EF4-FFF2-40B4-BE49-F238E27FC236}">
                <a16:creationId xmlns:a16="http://schemas.microsoft.com/office/drawing/2014/main" id="{618C4BC7-3337-E5B2-3644-4A6B67D9E1A3}"/>
              </a:ext>
            </a:extLst>
          </p:cNvPr>
          <p:cNvSpPr txBox="1"/>
          <p:nvPr/>
        </p:nvSpPr>
        <p:spPr>
          <a:xfrm>
            <a:off x="2173544" y="307055"/>
            <a:ext cx="78449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2800" b="1">
                <a:solidFill>
                  <a:srgbClr val="FFC000"/>
                </a:solidFill>
                <a:latin typeface="Arial Black"/>
              </a:rPr>
              <a:t> </a:t>
            </a:r>
            <a:r>
              <a:rPr lang="es-MX" sz="2800" b="1">
                <a:solidFill>
                  <a:srgbClr val="4D24A4"/>
                </a:solidFill>
                <a:latin typeface="Trebuchet MS"/>
              </a:rPr>
              <a:t>EVALUACIÓN DEL RESULTADO DEL CHECKLIST</a:t>
            </a:r>
            <a:r>
              <a:rPr lang="es-MX" sz="2800" b="1">
                <a:solidFill>
                  <a:srgbClr val="4D24A4"/>
                </a:solidFill>
                <a:latin typeface="Arial Black"/>
              </a:rPr>
              <a:t>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C738B95-5C20-4C23-B80B-1469EC877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46332"/>
              </p:ext>
            </p:extLst>
          </p:nvPr>
        </p:nvGraphicFramePr>
        <p:xfrm>
          <a:off x="590643" y="1150546"/>
          <a:ext cx="11010714" cy="435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2367">
                  <a:extLst>
                    <a:ext uri="{9D8B030D-6E8A-4147-A177-3AD203B41FA5}">
                      <a16:colId xmlns:a16="http://schemas.microsoft.com/office/drawing/2014/main" val="2829856599"/>
                    </a:ext>
                  </a:extLst>
                </a:gridCol>
                <a:gridCol w="2650420">
                  <a:extLst>
                    <a:ext uri="{9D8B030D-6E8A-4147-A177-3AD203B41FA5}">
                      <a16:colId xmlns:a16="http://schemas.microsoft.com/office/drawing/2014/main" val="3650109594"/>
                    </a:ext>
                  </a:extLst>
                </a:gridCol>
                <a:gridCol w="5467927">
                  <a:extLst>
                    <a:ext uri="{9D8B030D-6E8A-4147-A177-3AD203B41FA5}">
                      <a16:colId xmlns:a16="http://schemas.microsoft.com/office/drawing/2014/main" val="385269495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solidFill>
                            <a:srgbClr val="4D24A4"/>
                          </a:solidFill>
                          <a:effectLst/>
                          <a:latin typeface="Trebuchet MS"/>
                          <a:cs typeface="Arial"/>
                        </a:rPr>
                        <a:t>Puntaje total (sobre 25)</a:t>
                      </a:r>
                      <a:endParaRPr lang="es-CO" sz="1400" b="1" i="0" u="none" strike="noStrike">
                        <a:solidFill>
                          <a:srgbClr val="4D24A4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solidFill>
                            <a:srgbClr val="4D24A4"/>
                          </a:solidFill>
                          <a:effectLst/>
                          <a:latin typeface="Trebuchet MS"/>
                          <a:cs typeface="Arial"/>
                        </a:rPr>
                        <a:t>Nivel de viabilidad</a:t>
                      </a:r>
                      <a:endParaRPr lang="es-CO" sz="1400" b="1" i="0" u="none" strike="noStrike">
                        <a:solidFill>
                          <a:srgbClr val="4D24A4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solidFill>
                            <a:srgbClr val="4D24A4"/>
                          </a:solidFill>
                          <a:effectLst/>
                          <a:latin typeface="Trebuchet MS"/>
                          <a:cs typeface="Arial"/>
                        </a:rPr>
                        <a:t>Interpretación</a:t>
                      </a:r>
                      <a:endParaRPr lang="es-CO" sz="1400" b="1" i="0" u="none" strike="noStrike">
                        <a:solidFill>
                          <a:srgbClr val="4D24A4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654701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21 – 25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Alta viabilidad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rebuchet MS"/>
                          <a:cs typeface="Arial"/>
                        </a:rPr>
                        <a:t>El prototipo es coherente, funcional, técnicamente sólido y alineado con los principios de sostenibilidad. Está listo para construirse o mejorarse mínimamente.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55559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16 – 20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Viabilidad media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rebuchet MS"/>
                          <a:cs typeface="Arial"/>
                        </a:rPr>
                        <a:t>El prototipo cumple parcialmente con los criterios. Puede construirse, pero requiere ajustes o mejoras en aspectos técnicos, de diseño o de sostenibilidad.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04099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11 – 15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Baja viabilidad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Trebuchet MS"/>
                          <a:cs typeface="Arial"/>
                        </a:rPr>
                        <a:t>El prototipo presenta debilidades importantes de diseño, función o  sostenibilidad. Requiere una revisión profunda antes de su implementación.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52537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5 – 10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No viable actualmente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Trebuchet MS"/>
                          <a:cs typeface="Arial"/>
                        </a:rPr>
                        <a:t>El prototipo no cumple con los criterios mínimos. Se recomienda replantear su diseño y enfoque desde las áreas STEM+, considerando los principios de sostenibilidad.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002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98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975EB-3B37-95E5-91BB-44CB6B8A3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">
            <a:extLst>
              <a:ext uri="{FF2B5EF4-FFF2-40B4-BE49-F238E27FC236}">
                <a16:creationId xmlns:a16="http://schemas.microsoft.com/office/drawing/2014/main" id="{749076DF-C396-B404-7E14-FB29D3809FDC}"/>
              </a:ext>
            </a:extLst>
          </p:cNvPr>
          <p:cNvSpPr txBox="1"/>
          <p:nvPr/>
        </p:nvSpPr>
        <p:spPr>
          <a:xfrm>
            <a:off x="2173544" y="307055"/>
            <a:ext cx="78449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2800" b="1">
                <a:solidFill>
                  <a:srgbClr val="4D24A4"/>
                </a:solidFill>
                <a:latin typeface="Trebuchet MS" panose="020B0603020202020204" pitchFamily="34" charset="0"/>
              </a:rPr>
              <a:t>PIENSO – EMPAREJO - COMPARTO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98AA67D-70F5-492C-8E2E-7C1E803D8C1C}"/>
              </a:ext>
            </a:extLst>
          </p:cNvPr>
          <p:cNvSpPr/>
          <p:nvPr/>
        </p:nvSpPr>
        <p:spPr>
          <a:xfrm>
            <a:off x="802064" y="1095079"/>
            <a:ext cx="3497344" cy="444002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A85E6A8-8A33-42BE-AA4C-D1DF5DA4AB7F}"/>
              </a:ext>
            </a:extLst>
          </p:cNvPr>
          <p:cNvSpPr/>
          <p:nvPr/>
        </p:nvSpPr>
        <p:spPr>
          <a:xfrm>
            <a:off x="1668544" y="942680"/>
            <a:ext cx="1611984" cy="443060"/>
          </a:xfrm>
          <a:prstGeom prst="roundRect">
            <a:avLst/>
          </a:prstGeom>
          <a:solidFill>
            <a:srgbClr val="4D2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>
                <a:latin typeface="Trebuchet MS" panose="020B0603020202020204" pitchFamily="34" charset="0"/>
              </a:rPr>
              <a:t>Pienso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B24E2DD-BF95-404E-B7FA-52C74B4EEEA7}"/>
              </a:ext>
            </a:extLst>
          </p:cNvPr>
          <p:cNvSpPr/>
          <p:nvPr/>
        </p:nvSpPr>
        <p:spPr>
          <a:xfrm>
            <a:off x="4385035" y="1095080"/>
            <a:ext cx="3497344" cy="444002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F141812-599F-41CE-AE62-31FBF3DC15A8}"/>
              </a:ext>
            </a:extLst>
          </p:cNvPr>
          <p:cNvSpPr/>
          <p:nvPr/>
        </p:nvSpPr>
        <p:spPr>
          <a:xfrm>
            <a:off x="5318288" y="906544"/>
            <a:ext cx="1611984" cy="443060"/>
          </a:xfrm>
          <a:prstGeom prst="roundRect">
            <a:avLst/>
          </a:prstGeom>
          <a:solidFill>
            <a:srgbClr val="4D2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>
                <a:latin typeface="Trebuchet MS" panose="020B0603020202020204" pitchFamily="34" charset="0"/>
              </a:rPr>
              <a:t>Emparejo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9F999E-1FBB-4D10-8280-9810C042F1FC}"/>
              </a:ext>
            </a:extLst>
          </p:cNvPr>
          <p:cNvSpPr/>
          <p:nvPr/>
        </p:nvSpPr>
        <p:spPr>
          <a:xfrm>
            <a:off x="8034779" y="1095080"/>
            <a:ext cx="3497344" cy="444002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2CC19D4-C73C-4966-9E34-D38EC50128A7}"/>
              </a:ext>
            </a:extLst>
          </p:cNvPr>
          <p:cNvSpPr/>
          <p:nvPr/>
        </p:nvSpPr>
        <p:spPr>
          <a:xfrm>
            <a:off x="8968032" y="906544"/>
            <a:ext cx="1611984" cy="443060"/>
          </a:xfrm>
          <a:prstGeom prst="roundRect">
            <a:avLst/>
          </a:prstGeom>
          <a:solidFill>
            <a:srgbClr val="4D2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>
                <a:latin typeface="Trebuchet MS" panose="020B0603020202020204" pitchFamily="34" charset="0"/>
              </a:rPr>
              <a:t>Comparto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C50D9BA-2F26-44C9-B4D7-0BA2AEC1FC2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27961" y="1390873"/>
            <a:ext cx="288886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CO" sz="18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Individualmente determinen las fortalezas y debilidades del esquema diseñado.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O" alt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Evalúen</a:t>
            </a: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de forma personal si las decisiones de diseño son las más efectivas.</a:t>
            </a:r>
            <a:endParaRPr lang="es-CO" altLang="es-CO" sz="1800" b="0" i="0" u="none" strike="noStrike" cap="none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8950D7-835B-4B9C-B90B-7CAC985452F1}"/>
              </a:ext>
            </a:extLst>
          </p:cNvPr>
          <p:cNvSpPr txBox="1"/>
          <p:nvPr/>
        </p:nvSpPr>
        <p:spPr>
          <a:xfrm>
            <a:off x="4508500" y="1667870"/>
            <a:ext cx="324369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 parejas, discutan y comparen sus ideas individuales.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Lleguen a un acuerdo sobre las estrategias óptimas.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97A186-C313-43AF-9684-6B4C31DE9318}"/>
              </a:ext>
            </a:extLst>
          </p:cNvPr>
          <p:cNvSpPr txBox="1"/>
          <p:nvPr/>
        </p:nvSpPr>
        <p:spPr>
          <a:xfrm>
            <a:off x="8288424" y="1614409"/>
            <a:ext cx="324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CDF0769-3BB8-4506-B33E-F03BC5E29E46}"/>
              </a:ext>
            </a:extLst>
          </p:cNvPr>
          <p:cNvSpPr txBox="1"/>
          <p:nvPr/>
        </p:nvSpPr>
        <p:spPr>
          <a:xfrm>
            <a:off x="8223268" y="1659340"/>
            <a:ext cx="3101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Presenten las conclusiones de sus discusiones en pareja al resto del equipo.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Definan, como grupo, la estrategia óptima para materializar el prototipo.</a:t>
            </a:r>
          </a:p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816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2306C7D-6E53-3D99-E31D-20AAC3121247}"/>
              </a:ext>
            </a:extLst>
          </p:cNvPr>
          <p:cNvSpPr txBox="1">
            <a:spLocks/>
          </p:cNvSpPr>
          <p:nvPr/>
        </p:nvSpPr>
        <p:spPr>
          <a:xfrm>
            <a:off x="373202" y="341827"/>
            <a:ext cx="11333284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>
                <a:solidFill>
                  <a:srgbClr val="4D24A4"/>
                </a:solidFill>
                <a:latin typeface="Trebuchet MS"/>
              </a:rPr>
              <a:t>INFOGRAFÍA / HISTORIETA</a:t>
            </a:r>
          </a:p>
        </p:txBody>
      </p:sp>
      <p:sp>
        <p:nvSpPr>
          <p:cNvPr id="2" name="AutoShape 2" descr="https://powerpoint.officeapps.live.com/pods/GetClipboardImage.ashx?Id=dae39e44-cf33-4be5-a012-742463c2eff2&amp;DC=PUS3&amp;pkey=daf7e137-7ac0-42cc-aa6d-d9bd26787ca4&amp;wdwaccluster=PUS3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latin typeface="Trebuchet MS"/>
            </a:endParaRPr>
          </a:p>
        </p:txBody>
      </p:sp>
      <p:sp>
        <p:nvSpPr>
          <p:cNvPr id="4" name="AutoShape 4" descr="https://powerpoint.officeapps.live.com/pods/GetClipboardImage.ashx?Id=dae39e44-cf33-4be5-a012-742463c2eff2&amp;DC=PUS3&amp;pkey=daf7e137-7ac0-42cc-aa6d-d9bd26787ca4&amp;wdwaccluster=PUS3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latin typeface="Trebuchet MS"/>
            </a:endParaRP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5C6D7C39-4E04-4568-B304-97AF8BBA1BDD}"/>
              </a:ext>
            </a:extLst>
          </p:cNvPr>
          <p:cNvSpPr txBox="1"/>
          <p:nvPr/>
        </p:nvSpPr>
        <p:spPr>
          <a:xfrm>
            <a:off x="1066474" y="1509519"/>
            <a:ext cx="9954705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rgbClr val="4D24A4"/>
                </a:solidFill>
                <a:latin typeface="Trebuchet MS"/>
                <a:cs typeface="Arial"/>
              </a:rPr>
              <a:t>Instrucción para la presentación visual de la propuesta de solución</a:t>
            </a:r>
            <a:endParaRPr lang="es-ES" dirty="0">
              <a:solidFill>
                <a:srgbClr val="4D24A4"/>
              </a:solidFill>
              <a:latin typeface="Trebuchet MS"/>
              <a:cs typeface="Arial"/>
            </a:endParaRPr>
          </a:p>
          <a:p>
            <a:endParaRPr lang="es-ES" b="1" dirty="0">
              <a:solidFill>
                <a:srgbClr val="4D24A4"/>
              </a:solidFill>
              <a:latin typeface="Trebuchet MS"/>
              <a:cs typeface="Arial"/>
            </a:endParaRPr>
          </a:p>
          <a:p>
            <a:r>
              <a:rPr lang="es-ES" dirty="0">
                <a:solidFill>
                  <a:srgbClr val="4D24A4"/>
                </a:solidFill>
                <a:latin typeface="Trebuchet MS"/>
                <a:cs typeface="Arial"/>
              </a:rPr>
              <a:t>De acuerdo con la extensión de la estrategia comunicativa seleccionada (infografía o historieta), dispondrán de </a:t>
            </a:r>
            <a:r>
              <a:rPr lang="es-ES" b="1" dirty="0">
                <a:solidFill>
                  <a:srgbClr val="4D24A4"/>
                </a:solidFill>
                <a:latin typeface="Trebuchet MS"/>
                <a:cs typeface="Arial"/>
              </a:rPr>
              <a:t>dos diapositivas</a:t>
            </a:r>
            <a:r>
              <a:rPr lang="es-ES" dirty="0">
                <a:solidFill>
                  <a:srgbClr val="4D24A4"/>
                </a:solidFill>
                <a:latin typeface="Trebuchet MS"/>
                <a:cs typeface="Arial"/>
              </a:rPr>
              <a:t> para organizar la información de manera clara. Es fundamental que se pueda </a:t>
            </a:r>
            <a:r>
              <a:rPr lang="es-ES" b="1" dirty="0">
                <a:solidFill>
                  <a:srgbClr val="4D24A4"/>
                </a:solidFill>
                <a:latin typeface="Trebuchet MS"/>
                <a:cs typeface="Arial"/>
              </a:rPr>
              <a:t>comprender fácilmente el funcionamiento de la propuesta de solución y observar con claridad los esquemas o ilustraciones</a:t>
            </a:r>
            <a:r>
              <a:rPr lang="es-ES" dirty="0">
                <a:solidFill>
                  <a:srgbClr val="4D24A4"/>
                </a:solidFill>
                <a:latin typeface="Trebuchet MS"/>
                <a:cs typeface="Arial"/>
              </a:rPr>
              <a:t>.</a:t>
            </a:r>
          </a:p>
          <a:p>
            <a:endParaRPr lang="es-ES" dirty="0">
              <a:solidFill>
                <a:srgbClr val="4D24A4"/>
              </a:solidFill>
              <a:latin typeface="Trebuchet MS"/>
              <a:cs typeface="Arial"/>
            </a:endParaRPr>
          </a:p>
          <a:p>
            <a:r>
              <a:rPr lang="es-ES" dirty="0">
                <a:solidFill>
                  <a:srgbClr val="4D24A4"/>
                </a:solidFill>
                <a:latin typeface="Trebuchet MS"/>
                <a:cs typeface="Arial"/>
              </a:rPr>
              <a:t>Tengan en cuenta las siguientes recomendaciones: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D24A4"/>
                </a:solidFill>
                <a:latin typeface="Trebuchet MS"/>
                <a:cs typeface="Arial"/>
              </a:rPr>
              <a:t>Eviten imágenes pixeladas o borrosas.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D24A4"/>
                </a:solidFill>
                <a:latin typeface="Trebuchet MS"/>
                <a:cs typeface="Arial"/>
              </a:rPr>
              <a:t>Usen colores contrastantes para garantizar que el texto sea legible.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D24A4"/>
                </a:solidFill>
                <a:latin typeface="Trebuchet MS"/>
                <a:cs typeface="Arial"/>
              </a:rPr>
              <a:t>Asegúrense de que los esquemas estén bien organizados y explicados.</a:t>
            </a:r>
          </a:p>
          <a:p>
            <a:r>
              <a:rPr lang="es-ES" dirty="0">
                <a:solidFill>
                  <a:srgbClr val="4D24A4"/>
                </a:solidFill>
                <a:latin typeface="Trebuchet MS"/>
                <a:cs typeface="Arial"/>
              </a:rPr>
              <a:t>📌 Una vez hayan leído esta instrucción y comprendido los criterios, </a:t>
            </a:r>
            <a:r>
              <a:rPr lang="es-ES" b="1" dirty="0">
                <a:solidFill>
                  <a:srgbClr val="4D24A4"/>
                </a:solidFill>
                <a:latin typeface="Trebuchet MS"/>
                <a:cs typeface="Arial"/>
              </a:rPr>
              <a:t>pueden eliminar este recuadro</a:t>
            </a:r>
            <a:r>
              <a:rPr lang="es-ES" dirty="0">
                <a:solidFill>
                  <a:srgbClr val="4D24A4"/>
                </a:solidFill>
                <a:latin typeface="Trebuchet MS"/>
                <a:cs typeface="Arial"/>
              </a:rPr>
              <a:t> para aprovechar mejor el espacio.</a:t>
            </a:r>
          </a:p>
          <a:p>
            <a:endParaRPr lang="es-CO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4577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168C8-1FB2-A57A-CA25-54323F63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owerpoint.officeapps.live.com/pods/GetClipboardImage.ashx?Id=dae39e44-cf33-4be5-a012-742463c2eff2&amp;DC=PUS3&amp;pkey=daf7e137-7ac0-42cc-aa6d-d9bd26787ca4&amp;wdwaccluster=PUS3">
            <a:extLst>
              <a:ext uri="{FF2B5EF4-FFF2-40B4-BE49-F238E27FC236}">
                <a16:creationId xmlns:a16="http://schemas.microsoft.com/office/drawing/2014/main" id="{D6ECEF2C-4E5E-901E-BE76-89916046D6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https://powerpoint.officeapps.live.com/pods/GetClipboardImage.ashx?Id=dae39e44-cf33-4be5-a012-742463c2eff2&amp;DC=PUS3&amp;pkey=daf7e137-7ac0-42cc-aa6d-d9bd26787ca4&amp;wdwaccluster=PUS3">
            <a:extLst>
              <a:ext uri="{FF2B5EF4-FFF2-40B4-BE49-F238E27FC236}">
                <a16:creationId xmlns:a16="http://schemas.microsoft.com/office/drawing/2014/main" id="{0A2E8F2D-A99F-A284-ABD2-210AFC5BC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93B58C2-F172-102C-15B5-18DC9D30B92B}"/>
              </a:ext>
            </a:extLst>
          </p:cNvPr>
          <p:cNvSpPr txBox="1">
            <a:spLocks/>
          </p:cNvSpPr>
          <p:nvPr/>
        </p:nvSpPr>
        <p:spPr>
          <a:xfrm>
            <a:off x="272561" y="293620"/>
            <a:ext cx="11333284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>
                <a:solidFill>
                  <a:srgbClr val="4D24A4"/>
                </a:solidFill>
                <a:latin typeface="Trebuchet MS"/>
              </a:rPr>
              <a:t>INFOGRAFÍA / HISTORIETA</a:t>
            </a:r>
          </a:p>
        </p:txBody>
      </p:sp>
    </p:spTree>
    <p:extLst>
      <p:ext uri="{BB962C8B-B14F-4D97-AF65-F5344CB8AC3E}">
        <p14:creationId xmlns:p14="http://schemas.microsoft.com/office/powerpoint/2010/main" val="102163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049273-00F5-08C0-57FF-6163B556D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FC5A53-BB3D-F904-71C9-C364BDDFAB3D}"/>
              </a:ext>
            </a:extLst>
          </p:cNvPr>
          <p:cNvSpPr txBox="1">
            <a:spLocks/>
          </p:cNvSpPr>
          <p:nvPr/>
        </p:nvSpPr>
        <p:spPr>
          <a:xfrm>
            <a:off x="216532" y="159149"/>
            <a:ext cx="11333284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>
                <a:solidFill>
                  <a:srgbClr val="4D24A4"/>
                </a:solidFill>
                <a:latin typeface="Trebuchet MS"/>
              </a:rPr>
              <a:t>JUSTIFICACIÓN</a:t>
            </a:r>
          </a:p>
        </p:txBody>
      </p:sp>
      <p:sp>
        <p:nvSpPr>
          <p:cNvPr id="2" name="AutoShape 2" descr="https://powerpoint.officeapps.live.com/pods/GetClipboardImage.ashx?Id=dae39e44-cf33-4be5-a012-742463c2eff2&amp;DC=PUS3&amp;pkey=daf7e137-7ac0-42cc-aa6d-d9bd26787ca4&amp;wdwaccluster=PUS3">
            <a:extLst>
              <a:ext uri="{FF2B5EF4-FFF2-40B4-BE49-F238E27FC236}">
                <a16:creationId xmlns:a16="http://schemas.microsoft.com/office/drawing/2014/main" id="{E9FAC3EE-5677-B64C-FABF-918836CCFA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https://powerpoint.officeapps.live.com/pods/GetClipboardImage.ashx?Id=dae39e44-cf33-4be5-a012-742463c2eff2&amp;DC=PUS3&amp;pkey=daf7e137-7ac0-42cc-aa6d-d9bd26787ca4&amp;wdwaccluster=PUS3">
            <a:extLst>
              <a:ext uri="{FF2B5EF4-FFF2-40B4-BE49-F238E27FC236}">
                <a16:creationId xmlns:a16="http://schemas.microsoft.com/office/drawing/2014/main" id="{5704531C-FF86-AB13-8F14-F1D6C75B46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294C3E-CA67-4EC5-94FA-C4DAB27C2875}"/>
              </a:ext>
            </a:extLst>
          </p:cNvPr>
          <p:cNvSpPr txBox="1"/>
          <p:nvPr/>
        </p:nvSpPr>
        <p:spPr>
          <a:xfrm>
            <a:off x="669925" y="4435542"/>
            <a:ext cx="10879891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 b="1" dirty="0">
                <a:solidFill>
                  <a:srgbClr val="4D24A4"/>
                </a:solidFill>
                <a:latin typeface="Trebuchet MS"/>
                <a:cs typeface="Arial"/>
              </a:rPr>
              <a:t>Describan las razones por las cuales eligieron presentar su idea mediante una historieta o una infografía.</a:t>
            </a:r>
            <a:br>
              <a:rPr lang="es-ES" sz="1400" dirty="0">
                <a:latin typeface="Trebuchet MS"/>
              </a:rPr>
            </a:br>
            <a:r>
              <a:rPr lang="es-ES" sz="1400" dirty="0">
                <a:solidFill>
                  <a:srgbClr val="4D24A4"/>
                </a:solidFill>
                <a:latin typeface="Trebuchet MS"/>
                <a:cs typeface="Arial"/>
              </a:rPr>
              <a:t>Tengan en cuenta aspectos como: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D24A4"/>
                </a:solidFill>
                <a:latin typeface="Trebuchet MS"/>
                <a:cs typeface="Arial"/>
              </a:rPr>
              <a:t>Las habilidades que tienen los integrantes del equipo (por ejemplo, dibujo, redacción, creatividad, diseño digital,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D24A4"/>
                </a:solidFill>
                <a:latin typeface="Trebuchet MS"/>
                <a:cs typeface="Arial"/>
              </a:rPr>
              <a:t>La forma en que esta elección permite representar de manera más clara y visual el funcionamiento, las partes o los beneficios de su propuesta de solución.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D24A4"/>
                </a:solidFill>
                <a:latin typeface="Trebuchet MS"/>
                <a:cs typeface="Arial"/>
              </a:rPr>
              <a:t>De qué manera facilita la comprensión de la idea por parte de otras personas.</a:t>
            </a:r>
          </a:p>
          <a:p>
            <a:endParaRPr lang="es-CO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C1A8046-19A1-4D74-9289-6D1D4724DF1C}"/>
              </a:ext>
            </a:extLst>
          </p:cNvPr>
          <p:cNvSpPr/>
          <p:nvPr/>
        </p:nvSpPr>
        <p:spPr>
          <a:xfrm>
            <a:off x="744717" y="857839"/>
            <a:ext cx="10777357" cy="3412503"/>
          </a:xfrm>
          <a:prstGeom prst="roundRect">
            <a:avLst>
              <a:gd name="adj" fmla="val 9033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46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 panose="020B0604020202020204" pitchFamily="34" charset="0"/>
              </a:rPr>
              <a:t>CONVERTIR BITÁCORA A PDF</a:t>
            </a:r>
            <a:endParaRPr kumimoji="0"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1004493" y="961202"/>
            <a:ext cx="97123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Recuerden que, al finalizar el </a:t>
            </a:r>
            <a:r>
              <a:rPr lang="es-ES" sz="2000" dirty="0">
                <a:solidFill>
                  <a:srgbClr val="808080"/>
                </a:solidFill>
                <a:latin typeface="Trebuchet MS"/>
                <a:cs typeface="Arial"/>
              </a:rPr>
              <a:t>segundo 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desafío, la </a:t>
            </a:r>
            <a:r>
              <a:rPr lang="es-ES" sz="2000" dirty="0">
                <a:solidFill>
                  <a:srgbClr val="808080"/>
                </a:solidFill>
                <a:latin typeface="Trebuchet MS"/>
                <a:cs typeface="Arial"/>
              </a:rPr>
              <a:t>Bitácora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 debe ser cargada en formato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PDF </a:t>
            </a:r>
            <a:r>
              <a:rPr lang="es-ES" sz="2000" b="1" dirty="0">
                <a:solidFill>
                  <a:srgbClr val="808080"/>
                </a:solidFill>
                <a:latin typeface="Trebuchet MS"/>
                <a:cs typeface="Arial"/>
              </a:rPr>
              <a:t>con un peso máximo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 </a:t>
            </a:r>
            <a:r>
              <a:rPr lang="es-ES" sz="2000" b="1" dirty="0">
                <a:solidFill>
                  <a:srgbClr val="808080"/>
                </a:solidFill>
                <a:latin typeface="Trebuchet MS"/>
                <a:cs typeface="Arial"/>
              </a:rPr>
              <a:t>de 10 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megas.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 Para guardarla</a:t>
            </a:r>
            <a:r>
              <a:rPr lang="es-ES" sz="2000" dirty="0">
                <a:solidFill>
                  <a:srgbClr val="808080"/>
                </a:solidFill>
                <a:latin typeface="Trebuchet MS"/>
                <a:cs typeface="Arial"/>
              </a:rPr>
              <a:t>,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tengan en cuenta los siguientes pasos</a:t>
            </a:r>
            <a:r>
              <a:rPr lang="es-ES" sz="2000" dirty="0">
                <a:solidFill>
                  <a:srgbClr val="808080"/>
                </a:solidFill>
                <a:latin typeface="Trebuchet MS"/>
                <a:cs typeface="Arial"/>
              </a:rPr>
              <a:t>: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D38EC94-063E-9AFB-E997-5278619BCA94}"/>
              </a:ext>
            </a:extLst>
          </p:cNvPr>
          <p:cNvSpPr txBox="1"/>
          <p:nvPr/>
        </p:nvSpPr>
        <p:spPr>
          <a:xfrm>
            <a:off x="2796989" y="2079813"/>
            <a:ext cx="5096435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 panose="020B0604020202020204" pitchFamily="34" charset="0"/>
              </a:rPr>
              <a:t>Hagan clic en "Archivo"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E01431F-01C2-B82E-768D-A557635C24D3}"/>
              </a:ext>
            </a:extLst>
          </p:cNvPr>
          <p:cNvSpPr txBox="1"/>
          <p:nvPr/>
        </p:nvSpPr>
        <p:spPr>
          <a:xfrm>
            <a:off x="2796989" y="2671481"/>
            <a:ext cx="6127376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 panose="020B0604020202020204" pitchFamily="34" charset="0"/>
              </a:rPr>
              <a:t>Luego en "Guardar como" o "Exportar"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5054802-228E-EF0E-1AF3-7EF2EBBB4B63}"/>
              </a:ext>
            </a:extLst>
          </p:cNvPr>
          <p:cNvSpPr txBox="1"/>
          <p:nvPr/>
        </p:nvSpPr>
        <p:spPr>
          <a:xfrm>
            <a:off x="2796990" y="3296770"/>
            <a:ext cx="6710079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 panose="020B0604020202020204" pitchFamily="34" charset="0"/>
              </a:rPr>
              <a:t>Seleccionen el formato PDF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3D027D8-3C95-37AB-FAE1-DA9EB45A916C}"/>
              </a:ext>
            </a:extLst>
          </p:cNvPr>
          <p:cNvSpPr txBox="1"/>
          <p:nvPr/>
        </p:nvSpPr>
        <p:spPr>
          <a:xfrm>
            <a:off x="2785782" y="3854822"/>
            <a:ext cx="9040904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Elijan la ubicación donde </a:t>
            </a:r>
            <a:r>
              <a:rPr lang="es-ES" sz="2000">
                <a:solidFill>
                  <a:srgbClr val="808080"/>
                </a:solidFill>
                <a:latin typeface="Trebuchet MS"/>
                <a:cs typeface="Arial"/>
              </a:rPr>
              <a:t>quedará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 guardado el archivo en el computador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EE5628B-4E05-83CB-C4D8-7FB2B305D0C8}"/>
              </a:ext>
            </a:extLst>
          </p:cNvPr>
          <p:cNvSpPr txBox="1"/>
          <p:nvPr/>
        </p:nvSpPr>
        <p:spPr>
          <a:xfrm>
            <a:off x="2785782" y="4536139"/>
            <a:ext cx="7012640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 panose="020B0604020202020204" pitchFamily="34" charset="0"/>
              </a:rPr>
              <a:t>Escriban el nombre del archivo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C52647E-2362-575E-17D8-DFDFA782D1BB}"/>
              </a:ext>
            </a:extLst>
          </p:cNvPr>
          <p:cNvSpPr txBox="1"/>
          <p:nvPr/>
        </p:nvSpPr>
        <p:spPr>
          <a:xfrm>
            <a:off x="2796987" y="5094191"/>
            <a:ext cx="7001434" cy="442674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 panose="020B0604020202020204" pitchFamily="34" charset="0"/>
              </a:rPr>
              <a:t>Presionen "Guardar"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284655" y="2107521"/>
            <a:ext cx="440071" cy="389790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284655" y="2714880"/>
            <a:ext cx="440071" cy="389790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284655" y="3322238"/>
            <a:ext cx="440071" cy="389790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284655" y="3940802"/>
            <a:ext cx="440071" cy="389790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284655" y="4559367"/>
            <a:ext cx="440071" cy="389790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284655" y="5177931"/>
            <a:ext cx="440071" cy="389790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0572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9537433" y="2886923"/>
            <a:ext cx="1251815" cy="309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cs typeface="Arial"/>
              </a:rPr>
              <a:t>Logo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A88739F-01E1-0103-D3BA-A4379D07B94A}"/>
              </a:ext>
            </a:extLst>
          </p:cNvPr>
          <p:cNvSpPr/>
          <p:nvPr/>
        </p:nvSpPr>
        <p:spPr>
          <a:xfrm>
            <a:off x="3417" y="3693"/>
            <a:ext cx="3423940" cy="645367"/>
          </a:xfrm>
          <a:prstGeom prst="rect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808C986-9AEB-0FD7-A77E-59A123FA3E24}"/>
              </a:ext>
            </a:extLst>
          </p:cNvPr>
          <p:cNvSpPr txBox="1">
            <a:spLocks/>
          </p:cNvSpPr>
          <p:nvPr/>
        </p:nvSpPr>
        <p:spPr>
          <a:xfrm>
            <a:off x="10940" y="21902"/>
            <a:ext cx="3468248" cy="651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s-CO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cs typeface="Arial"/>
              </a:rPr>
              <a:t>¡</a:t>
            </a:r>
            <a:r>
              <a:rPr lang="es-CO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/>
              </a:rPr>
              <a:t>IDENTIFÍCATE</a:t>
            </a:r>
            <a:r>
              <a:rPr kumimoji="0" lang="es-CO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cs typeface="Arial"/>
              </a:rPr>
              <a:t>!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32CBAFF-1D8D-4CF7-873A-9FC020238A02}"/>
              </a:ext>
            </a:extLst>
          </p:cNvPr>
          <p:cNvSpPr/>
          <p:nvPr/>
        </p:nvSpPr>
        <p:spPr>
          <a:xfrm>
            <a:off x="3252247" y="1053053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  <a:latin typeface="Trebuchet MS"/>
              <a:cs typeface="Arial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8E5E720-3247-420F-9E21-0450209FF031}"/>
              </a:ext>
            </a:extLst>
          </p:cNvPr>
          <p:cNvSpPr/>
          <p:nvPr/>
        </p:nvSpPr>
        <p:spPr>
          <a:xfrm>
            <a:off x="3319218" y="1911630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  <a:latin typeface="Trebuchet MS"/>
              <a:cs typeface="Arial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29502B6-D90A-4B59-B24D-2DD6E239FB05}"/>
              </a:ext>
            </a:extLst>
          </p:cNvPr>
          <p:cNvSpPr/>
          <p:nvPr/>
        </p:nvSpPr>
        <p:spPr>
          <a:xfrm>
            <a:off x="1347096" y="2754047"/>
            <a:ext cx="3072042" cy="731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  <a:latin typeface="Trebuchet MS"/>
              <a:cs typeface="Arial"/>
            </a:endParaRPr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3D31AA5B-2A09-4A89-847A-0750737D9FD9}"/>
              </a:ext>
            </a:extLst>
          </p:cNvPr>
          <p:cNvGrpSpPr/>
          <p:nvPr/>
        </p:nvGrpSpPr>
        <p:grpSpPr>
          <a:xfrm>
            <a:off x="7326548" y="198849"/>
            <a:ext cx="4193858" cy="740068"/>
            <a:chOff x="7326548" y="198849"/>
            <a:chExt cx="4193858" cy="740068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1278BAFD-7242-4D97-8D0A-C71E4E2BE3D8}"/>
                </a:ext>
              </a:extLst>
            </p:cNvPr>
            <p:cNvGrpSpPr/>
            <p:nvPr/>
          </p:nvGrpSpPr>
          <p:grpSpPr>
            <a:xfrm>
              <a:off x="7326548" y="198849"/>
              <a:ext cx="4193858" cy="740068"/>
              <a:chOff x="7326548" y="198849"/>
              <a:chExt cx="4193858" cy="740068"/>
            </a:xfrm>
          </p:grpSpPr>
          <p:sp>
            <p:nvSpPr>
              <p:cNvPr id="41" name="Rectángulo: esquinas redondeadas 40">
                <a:extLst>
                  <a:ext uri="{FF2B5EF4-FFF2-40B4-BE49-F238E27FC236}">
                    <a16:creationId xmlns:a16="http://schemas.microsoft.com/office/drawing/2014/main" id="{8AF767E0-AF99-4008-804C-C8A7A85860EB}"/>
                  </a:ext>
                </a:extLst>
              </p:cNvPr>
              <p:cNvSpPr/>
              <p:nvPr/>
            </p:nvSpPr>
            <p:spPr>
              <a:xfrm>
                <a:off x="7400041" y="198849"/>
                <a:ext cx="4120365" cy="740068"/>
              </a:xfrm>
              <a:prstGeom prst="roundRect">
                <a:avLst/>
              </a:prstGeom>
              <a:solidFill>
                <a:srgbClr val="E1E1F0"/>
              </a:solidFill>
              <a:ln w="28575">
                <a:solidFill>
                  <a:srgbClr val="5026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23" name="CuadroTexto 8">
                <a:extLst>
                  <a:ext uri="{FF2B5EF4-FFF2-40B4-BE49-F238E27FC236}">
                    <a16:creationId xmlns:a16="http://schemas.microsoft.com/office/drawing/2014/main" id="{35121D9C-EDE1-4EC7-B565-08FA6077E0DE}"/>
                  </a:ext>
                </a:extLst>
              </p:cNvPr>
              <p:cNvSpPr txBox="1"/>
              <p:nvPr/>
            </p:nvSpPr>
            <p:spPr>
              <a:xfrm>
                <a:off x="7326548" y="358233"/>
                <a:ext cx="242076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Categoría y nivel:</a:t>
                </a: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5630ABD0-474E-4BA2-8FDB-F3F0B850E5FB}"/>
                </a:ext>
              </a:extLst>
            </p:cNvPr>
            <p:cNvSpPr txBox="1"/>
            <p:nvPr/>
          </p:nvSpPr>
          <p:spPr>
            <a:xfrm>
              <a:off x="9662474" y="372027"/>
              <a:ext cx="1857932" cy="3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  <a:cs typeface="Arial"/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138803EA-EB14-41F0-BB75-A37FFCEC3A03}"/>
              </a:ext>
            </a:extLst>
          </p:cNvPr>
          <p:cNvGrpSpPr/>
          <p:nvPr/>
        </p:nvGrpSpPr>
        <p:grpSpPr>
          <a:xfrm>
            <a:off x="382414" y="4803468"/>
            <a:ext cx="5468323" cy="740067"/>
            <a:chOff x="158296" y="4803468"/>
            <a:chExt cx="5468323" cy="740067"/>
          </a:xfrm>
        </p:grpSpPr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B7F99266-7996-4890-B609-152DC030F788}"/>
                </a:ext>
              </a:extLst>
            </p:cNvPr>
            <p:cNvGrpSpPr/>
            <p:nvPr/>
          </p:nvGrpSpPr>
          <p:grpSpPr>
            <a:xfrm>
              <a:off x="158296" y="4803468"/>
              <a:ext cx="5468323" cy="740067"/>
              <a:chOff x="158296" y="4803468"/>
              <a:chExt cx="5468323" cy="740067"/>
            </a:xfrm>
          </p:grpSpPr>
          <p:sp>
            <p:nvSpPr>
              <p:cNvPr id="38" name="Rectángulo: esquinas redondeadas 37">
                <a:extLst>
                  <a:ext uri="{FF2B5EF4-FFF2-40B4-BE49-F238E27FC236}">
                    <a16:creationId xmlns:a16="http://schemas.microsoft.com/office/drawing/2014/main" id="{DF72C45D-36FA-4F1E-949E-0A8BA7EB3BD9}"/>
                  </a:ext>
                </a:extLst>
              </p:cNvPr>
              <p:cNvSpPr/>
              <p:nvPr/>
            </p:nvSpPr>
            <p:spPr>
              <a:xfrm>
                <a:off x="158296" y="4803468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7" name="CuadroTexto 8">
                <a:extLst>
                  <a:ext uri="{FF2B5EF4-FFF2-40B4-BE49-F238E27FC236}">
                    <a16:creationId xmlns:a16="http://schemas.microsoft.com/office/drawing/2014/main" id="{3DDBA689-8FCE-4291-A54A-B56334F6E4BC}"/>
                  </a:ext>
                </a:extLst>
              </p:cNvPr>
              <p:cNvSpPr txBox="1"/>
              <p:nvPr/>
            </p:nvSpPr>
            <p:spPr>
              <a:xfrm>
                <a:off x="733311" y="4999913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612B5250-2D05-4D0D-A7B9-0E026BF7F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238" y="4939789"/>
                <a:ext cx="467424" cy="467424"/>
              </a:xfrm>
              <a:prstGeom prst="rect">
                <a:avLst/>
              </a:prstGeom>
            </p:spPr>
          </p:pic>
        </p:grp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D2C8CABA-9CEE-4AC9-9291-A891790E1DDE}"/>
                </a:ext>
              </a:extLst>
            </p:cNvPr>
            <p:cNvSpPr txBox="1"/>
            <p:nvPr/>
          </p:nvSpPr>
          <p:spPr>
            <a:xfrm>
              <a:off x="1696825" y="5019449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  <a:cs typeface="Arial"/>
              </a:endParaRP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2DD4F7E-6B5A-4C96-8DE1-E455E9F3CB39}"/>
              </a:ext>
            </a:extLst>
          </p:cNvPr>
          <p:cNvGrpSpPr/>
          <p:nvPr/>
        </p:nvGrpSpPr>
        <p:grpSpPr>
          <a:xfrm>
            <a:off x="6409697" y="3868297"/>
            <a:ext cx="5304981" cy="740067"/>
            <a:chOff x="6174374" y="3834680"/>
            <a:chExt cx="5439450" cy="740067"/>
          </a:xfrm>
        </p:grpSpPr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2FC74283-F4F2-4ACA-AA34-9E9F8706A102}"/>
                </a:ext>
              </a:extLst>
            </p:cNvPr>
            <p:cNvGrpSpPr/>
            <p:nvPr/>
          </p:nvGrpSpPr>
          <p:grpSpPr>
            <a:xfrm>
              <a:off x="6174374" y="3834680"/>
              <a:ext cx="5439450" cy="740067"/>
              <a:chOff x="6174374" y="3834680"/>
              <a:chExt cx="5439450" cy="740067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D2AC1E6D-A957-465A-87A0-3BD6AAFDFE82}"/>
                  </a:ext>
                </a:extLst>
              </p:cNvPr>
              <p:cNvSpPr/>
              <p:nvPr/>
            </p:nvSpPr>
            <p:spPr>
              <a:xfrm>
                <a:off x="6174374" y="3834680"/>
                <a:ext cx="5439450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3" name="CuadroTexto 8">
                <a:extLst>
                  <a:ext uri="{FF2B5EF4-FFF2-40B4-BE49-F238E27FC236}">
                    <a16:creationId xmlns:a16="http://schemas.microsoft.com/office/drawing/2014/main" id="{2DC0DDC0-C91E-4F40-BB30-7B9F1EB737B8}"/>
                  </a:ext>
                </a:extLst>
              </p:cNvPr>
              <p:cNvSpPr txBox="1"/>
              <p:nvPr/>
            </p:nvSpPr>
            <p:spPr>
              <a:xfrm>
                <a:off x="6674817" y="4006627"/>
                <a:ext cx="148879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Municipio: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87EEF36F-335D-483D-840B-18CC2A14B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0802" y="3932602"/>
                <a:ext cx="578055" cy="578055"/>
              </a:xfrm>
              <a:prstGeom prst="rect">
                <a:avLst/>
              </a:prstGeom>
            </p:spPr>
          </p:pic>
        </p:grp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499443DA-0BC3-49DB-8682-62049BC19A1A}"/>
                </a:ext>
              </a:extLst>
            </p:cNvPr>
            <p:cNvSpPr txBox="1"/>
            <p:nvPr/>
          </p:nvSpPr>
          <p:spPr>
            <a:xfrm>
              <a:off x="8057046" y="4020047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  <a:cs typeface="Arial"/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A8E00A1A-E645-467F-8CA1-6B893EC96466}"/>
              </a:ext>
            </a:extLst>
          </p:cNvPr>
          <p:cNvGrpSpPr/>
          <p:nvPr/>
        </p:nvGrpSpPr>
        <p:grpSpPr>
          <a:xfrm>
            <a:off x="6386737" y="2895622"/>
            <a:ext cx="5293511" cy="751272"/>
            <a:chOff x="6084178" y="2906827"/>
            <a:chExt cx="5506422" cy="740067"/>
          </a:xfrm>
        </p:grpSpPr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6A1179B4-79DB-443B-B694-3BDF9B77AD73}"/>
                </a:ext>
              </a:extLst>
            </p:cNvPr>
            <p:cNvGrpSpPr/>
            <p:nvPr/>
          </p:nvGrpSpPr>
          <p:grpSpPr>
            <a:xfrm>
              <a:off x="6084178" y="2906827"/>
              <a:ext cx="5506422" cy="740067"/>
              <a:chOff x="6084178" y="2906827"/>
              <a:chExt cx="5506422" cy="740067"/>
            </a:xfrm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D5F5A4E8-E82E-47F9-8AB2-B79E0A15236C}"/>
                  </a:ext>
                </a:extLst>
              </p:cNvPr>
              <p:cNvSpPr/>
              <p:nvPr/>
            </p:nvSpPr>
            <p:spPr>
              <a:xfrm>
                <a:off x="6084178" y="2906827"/>
                <a:ext cx="5506422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26" name="CuadroTexto 8">
                <a:extLst>
                  <a:ext uri="{FF2B5EF4-FFF2-40B4-BE49-F238E27FC236}">
                    <a16:creationId xmlns:a16="http://schemas.microsoft.com/office/drawing/2014/main" id="{7FCEEE0D-F98E-4FA0-A58E-03E26C8CC611}"/>
                  </a:ext>
                </a:extLst>
              </p:cNvPr>
              <p:cNvSpPr txBox="1"/>
              <p:nvPr/>
            </p:nvSpPr>
            <p:spPr>
              <a:xfrm>
                <a:off x="6756781" y="3076805"/>
                <a:ext cx="106663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CO" sz="2000" b="1">
                    <a:solidFill>
                      <a:srgbClr val="5026AD"/>
                    </a:solidFill>
                    <a:latin typeface="Trebuchet MS"/>
                    <a:cs typeface="Arial"/>
                  </a:rPr>
                  <a:t>Fecha</a:t>
                </a: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:</a:t>
                </a:r>
              </a:p>
            </p:txBody>
          </p: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56D45321-A3A0-4FB0-B81F-664F6358C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5694" y="2964466"/>
                <a:ext cx="568271" cy="568271"/>
              </a:xfrm>
              <a:prstGeom prst="rect">
                <a:avLst/>
              </a:prstGeom>
            </p:spPr>
          </p:pic>
        </p:grp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07270385-4286-4596-9E03-EA10B6839463}"/>
                </a:ext>
              </a:extLst>
            </p:cNvPr>
            <p:cNvSpPr txBox="1"/>
            <p:nvPr/>
          </p:nvSpPr>
          <p:spPr>
            <a:xfrm>
              <a:off x="7717477" y="3108858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  <a:cs typeface="Arial"/>
              </a:endParaRPr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633ED92F-7522-4F92-AF34-989AEAFA3C18}"/>
              </a:ext>
            </a:extLst>
          </p:cNvPr>
          <p:cNvGrpSpPr/>
          <p:nvPr/>
        </p:nvGrpSpPr>
        <p:grpSpPr>
          <a:xfrm>
            <a:off x="407386" y="2904537"/>
            <a:ext cx="4305758" cy="740068"/>
            <a:chOff x="183268" y="2904537"/>
            <a:chExt cx="4305758" cy="740068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8533B193-52E2-47AF-A259-7D11D61B34B6}"/>
                </a:ext>
              </a:extLst>
            </p:cNvPr>
            <p:cNvGrpSpPr/>
            <p:nvPr/>
          </p:nvGrpSpPr>
          <p:grpSpPr>
            <a:xfrm>
              <a:off x="183268" y="2904537"/>
              <a:ext cx="4305758" cy="740068"/>
              <a:chOff x="163108" y="2932542"/>
              <a:chExt cx="4305758" cy="740068"/>
            </a:xfrm>
          </p:grpSpPr>
          <p:sp>
            <p:nvSpPr>
              <p:cNvPr id="28" name="Rectángulo: esquinas redondeadas 27">
                <a:extLst>
                  <a:ext uri="{FF2B5EF4-FFF2-40B4-BE49-F238E27FC236}">
                    <a16:creationId xmlns:a16="http://schemas.microsoft.com/office/drawing/2014/main" id="{B8F8C73B-E377-4A30-9E00-E26B57C01D8F}"/>
                  </a:ext>
                </a:extLst>
              </p:cNvPr>
              <p:cNvSpPr/>
              <p:nvPr/>
            </p:nvSpPr>
            <p:spPr>
              <a:xfrm>
                <a:off x="163108" y="2932542"/>
                <a:ext cx="4305758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6" name="CuadroTexto 8">
                <a:extLst>
                  <a:ext uri="{FF2B5EF4-FFF2-40B4-BE49-F238E27FC236}">
                    <a16:creationId xmlns:a16="http://schemas.microsoft.com/office/drawing/2014/main" id="{26CC03A2-F0C6-8DCE-AE62-C78E2C6CE45E}"/>
                  </a:ext>
                </a:extLst>
              </p:cNvPr>
              <p:cNvSpPr txBox="1"/>
              <p:nvPr/>
            </p:nvSpPr>
            <p:spPr>
              <a:xfrm>
                <a:off x="699489" y="3102266"/>
                <a:ext cx="622743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ID:</a:t>
                </a: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C86080C4-6E55-4EB2-80B6-DD022A3D2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563" y="3024711"/>
                <a:ext cx="504774" cy="555729"/>
              </a:xfrm>
              <a:prstGeom prst="rect">
                <a:avLst/>
              </a:prstGeom>
            </p:spPr>
          </p:pic>
        </p:grp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C5D7EE48-4676-4CF6-877C-356EE6367145}"/>
                </a:ext>
              </a:extLst>
            </p:cNvPr>
            <p:cNvSpPr txBox="1"/>
            <p:nvPr/>
          </p:nvSpPr>
          <p:spPr>
            <a:xfrm>
              <a:off x="1196215" y="3126901"/>
              <a:ext cx="322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  <a:cs typeface="Arial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910CB648-D7B7-470C-A605-F295C4CC407A}"/>
              </a:ext>
            </a:extLst>
          </p:cNvPr>
          <p:cNvGrpSpPr/>
          <p:nvPr/>
        </p:nvGrpSpPr>
        <p:grpSpPr>
          <a:xfrm>
            <a:off x="367812" y="2030940"/>
            <a:ext cx="11376712" cy="740068"/>
            <a:chOff x="143694" y="2030940"/>
            <a:chExt cx="11376712" cy="740068"/>
          </a:xfrm>
        </p:grpSpPr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122FD75E-C2F0-4470-88D2-14CF8DD1F3CE}"/>
                </a:ext>
              </a:extLst>
            </p:cNvPr>
            <p:cNvGrpSpPr/>
            <p:nvPr/>
          </p:nvGrpSpPr>
          <p:grpSpPr>
            <a:xfrm>
              <a:off x="143694" y="2030940"/>
              <a:ext cx="11376712" cy="740068"/>
              <a:chOff x="143694" y="2030940"/>
              <a:chExt cx="11376712" cy="740068"/>
            </a:xfrm>
          </p:grpSpPr>
          <p:sp>
            <p:nvSpPr>
              <p:cNvPr id="34" name="Rectángulo: esquinas redondeadas 33">
                <a:extLst>
                  <a:ext uri="{FF2B5EF4-FFF2-40B4-BE49-F238E27FC236}">
                    <a16:creationId xmlns:a16="http://schemas.microsoft.com/office/drawing/2014/main" id="{01778A63-EFA7-40F5-ADDC-47265F336CBB}"/>
                  </a:ext>
                </a:extLst>
              </p:cNvPr>
              <p:cNvSpPr/>
              <p:nvPr/>
            </p:nvSpPr>
            <p:spPr>
              <a:xfrm>
                <a:off x="143694" y="2030940"/>
                <a:ext cx="11376712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5" name="CuadroTexto 8">
                <a:extLst>
                  <a:ext uri="{FF2B5EF4-FFF2-40B4-BE49-F238E27FC236}">
                    <a16:creationId xmlns:a16="http://schemas.microsoft.com/office/drawing/2014/main" id="{0FA08937-BE53-45F7-ACAF-9D3218EB38AB}"/>
                  </a:ext>
                </a:extLst>
              </p:cNvPr>
              <p:cNvSpPr txBox="1"/>
              <p:nvPr/>
            </p:nvSpPr>
            <p:spPr>
              <a:xfrm>
                <a:off x="628098" y="2200919"/>
                <a:ext cx="262415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Nombre del equipo:</a:t>
                </a: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C39D1045-CD98-4320-BE75-3A992E70C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553" y="2154577"/>
                <a:ext cx="492794" cy="492794"/>
              </a:xfrm>
              <a:prstGeom prst="rect">
                <a:avLst/>
              </a:prstGeom>
            </p:spPr>
          </p:pic>
        </p:grp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031E7A87-4712-4CE2-AC84-3EEAAED82832}"/>
                </a:ext>
              </a:extLst>
            </p:cNvPr>
            <p:cNvSpPr txBox="1"/>
            <p:nvPr/>
          </p:nvSpPr>
          <p:spPr>
            <a:xfrm>
              <a:off x="3182284" y="2204041"/>
              <a:ext cx="833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  <a:cs typeface="Arial"/>
              </a:endParaRPr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22CD5AF9-762C-48DB-8062-B669A5C6251F}"/>
              </a:ext>
            </a:extLst>
          </p:cNvPr>
          <p:cNvGrpSpPr/>
          <p:nvPr/>
        </p:nvGrpSpPr>
        <p:grpSpPr>
          <a:xfrm>
            <a:off x="367812" y="1139582"/>
            <a:ext cx="11376712" cy="693984"/>
            <a:chOff x="143694" y="1139582"/>
            <a:chExt cx="11376712" cy="693984"/>
          </a:xfrm>
        </p:grpSpPr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3E61791A-5688-4EDD-921E-57AFD4515FC7}"/>
                </a:ext>
              </a:extLst>
            </p:cNvPr>
            <p:cNvGrpSpPr/>
            <p:nvPr/>
          </p:nvGrpSpPr>
          <p:grpSpPr>
            <a:xfrm>
              <a:off x="143694" y="1139582"/>
              <a:ext cx="11376712" cy="693984"/>
              <a:chOff x="143694" y="1139582"/>
              <a:chExt cx="11376712" cy="693984"/>
            </a:xfrm>
          </p:grpSpPr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0831A6F7-146A-4531-86DE-C3E11DB1E5B1}"/>
                  </a:ext>
                </a:extLst>
              </p:cNvPr>
              <p:cNvSpPr/>
              <p:nvPr/>
            </p:nvSpPr>
            <p:spPr>
              <a:xfrm>
                <a:off x="143694" y="1139582"/>
                <a:ext cx="11376712" cy="693984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0" name="CuadroTexto 8">
                <a:extLst>
                  <a:ext uri="{FF2B5EF4-FFF2-40B4-BE49-F238E27FC236}">
                    <a16:creationId xmlns:a16="http://schemas.microsoft.com/office/drawing/2014/main" id="{49535F23-4D44-4E51-B1DC-B94F176D77BB}"/>
                  </a:ext>
                </a:extLst>
              </p:cNvPr>
              <p:cNvSpPr txBox="1"/>
              <p:nvPr/>
            </p:nvSpPr>
            <p:spPr>
              <a:xfrm>
                <a:off x="665804" y="1349873"/>
                <a:ext cx="306667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Institución educativa:</a:t>
                </a: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D902C7D0-DE3B-4EC4-8660-F819A0860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688" y="1206581"/>
                <a:ext cx="552525" cy="552525"/>
              </a:xfrm>
              <a:prstGeom prst="rect">
                <a:avLst/>
              </a:prstGeom>
            </p:spPr>
          </p:pic>
        </p:grp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895CC25B-6BB5-44CE-BED6-65FAD473309D}"/>
                </a:ext>
              </a:extLst>
            </p:cNvPr>
            <p:cNvSpPr txBox="1"/>
            <p:nvPr/>
          </p:nvSpPr>
          <p:spPr>
            <a:xfrm>
              <a:off x="3458636" y="1328178"/>
              <a:ext cx="8061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  <a:cs typeface="Arial"/>
              </a:endParaRPr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BDCC464D-554D-4517-9D52-E68246B5C358}"/>
              </a:ext>
            </a:extLst>
          </p:cNvPr>
          <p:cNvGrpSpPr/>
          <p:nvPr/>
        </p:nvGrpSpPr>
        <p:grpSpPr>
          <a:xfrm>
            <a:off x="344317" y="3878384"/>
            <a:ext cx="5506421" cy="740067"/>
            <a:chOff x="120199" y="3878384"/>
            <a:chExt cx="5506421" cy="740067"/>
          </a:xfrm>
        </p:grpSpPr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0362B13D-891B-4F63-944B-644127FD7888}"/>
                </a:ext>
              </a:extLst>
            </p:cNvPr>
            <p:cNvGrpSpPr/>
            <p:nvPr/>
          </p:nvGrpSpPr>
          <p:grpSpPr>
            <a:xfrm>
              <a:off x="120199" y="3878384"/>
              <a:ext cx="5506421" cy="740067"/>
              <a:chOff x="120199" y="3878384"/>
              <a:chExt cx="5506421" cy="740067"/>
            </a:xfrm>
          </p:grpSpPr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52A2A9E5-9BE0-43C0-BDB5-A61E4016EB22}"/>
                  </a:ext>
                </a:extLst>
              </p:cNvPr>
              <p:cNvSpPr/>
              <p:nvPr/>
            </p:nvSpPr>
            <p:spPr>
              <a:xfrm>
                <a:off x="120199" y="3878384"/>
                <a:ext cx="5506421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 </a:t>
                </a:r>
              </a:p>
            </p:txBody>
          </p:sp>
          <p:sp>
            <p:nvSpPr>
              <p:cNvPr id="24" name="CuadroTexto 8">
                <a:extLst>
                  <a:ext uri="{FF2B5EF4-FFF2-40B4-BE49-F238E27FC236}">
                    <a16:creationId xmlns:a16="http://schemas.microsoft.com/office/drawing/2014/main" id="{575831DC-B8AC-4FE4-AC78-4AF1E0D9FEA7}"/>
                  </a:ext>
                </a:extLst>
              </p:cNvPr>
              <p:cNvSpPr txBox="1"/>
              <p:nvPr/>
            </p:nvSpPr>
            <p:spPr>
              <a:xfrm>
                <a:off x="665804" y="4037771"/>
                <a:ext cx="199783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Departamento:</a:t>
                </a:r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DEE49739-C4DD-4445-A709-372B4377D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989" y="3966647"/>
                <a:ext cx="537922" cy="537922"/>
              </a:xfrm>
              <a:prstGeom prst="rect">
                <a:avLst/>
              </a:prstGeom>
            </p:spPr>
          </p:pic>
        </p:grp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00521810-2F63-42B2-B0D4-198C226085BE}"/>
                </a:ext>
              </a:extLst>
            </p:cNvPr>
            <p:cNvSpPr txBox="1"/>
            <p:nvPr/>
          </p:nvSpPr>
          <p:spPr>
            <a:xfrm>
              <a:off x="2609128" y="4050942"/>
              <a:ext cx="301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  <a:cs typeface="Arial"/>
              </a:endParaRP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83B9D659-A092-4BC7-A63A-501687006D77}"/>
              </a:ext>
            </a:extLst>
          </p:cNvPr>
          <p:cNvGrpSpPr/>
          <p:nvPr/>
        </p:nvGrpSpPr>
        <p:grpSpPr>
          <a:xfrm>
            <a:off x="6387402" y="4803467"/>
            <a:ext cx="5300234" cy="740067"/>
            <a:chOff x="6185695" y="4803467"/>
            <a:chExt cx="5468323" cy="740067"/>
          </a:xfrm>
        </p:grpSpPr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3F97FAAB-BE53-43E2-8EB8-B33EC3C9DA60}"/>
                </a:ext>
              </a:extLst>
            </p:cNvPr>
            <p:cNvGrpSpPr/>
            <p:nvPr/>
          </p:nvGrpSpPr>
          <p:grpSpPr>
            <a:xfrm>
              <a:off x="6185695" y="4803467"/>
              <a:ext cx="5468323" cy="740067"/>
              <a:chOff x="6185695" y="4803467"/>
              <a:chExt cx="5468323" cy="740067"/>
            </a:xfrm>
          </p:grpSpPr>
          <p:sp>
            <p:nvSpPr>
              <p:cNvPr id="54" name="Rectángulo: esquinas redondeadas 53">
                <a:extLst>
                  <a:ext uri="{FF2B5EF4-FFF2-40B4-BE49-F238E27FC236}">
                    <a16:creationId xmlns:a16="http://schemas.microsoft.com/office/drawing/2014/main" id="{EE8DF90D-8BE1-49A7-AC75-A3E82202AD8B}"/>
                  </a:ext>
                </a:extLst>
              </p:cNvPr>
              <p:cNvSpPr/>
              <p:nvPr/>
            </p:nvSpPr>
            <p:spPr>
              <a:xfrm>
                <a:off x="6185695" y="4803467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EC791754-5314-4D64-A910-BF2C8529F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6117" y="4966256"/>
                <a:ext cx="467424" cy="467424"/>
              </a:xfrm>
              <a:prstGeom prst="rect">
                <a:avLst/>
              </a:prstGeom>
            </p:spPr>
          </p:pic>
          <p:sp>
            <p:nvSpPr>
              <p:cNvPr id="56" name="CuadroTexto 8">
                <a:extLst>
                  <a:ext uri="{FF2B5EF4-FFF2-40B4-BE49-F238E27FC236}">
                    <a16:creationId xmlns:a16="http://schemas.microsoft.com/office/drawing/2014/main" id="{9E1B20FD-A7D1-4710-8857-76D71755FC42}"/>
                  </a:ext>
                </a:extLst>
              </p:cNvPr>
              <p:cNvSpPr txBox="1"/>
              <p:nvPr/>
            </p:nvSpPr>
            <p:spPr>
              <a:xfrm>
                <a:off x="6753963" y="4973445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</p:grp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C41E2706-E400-42C5-955B-B72A3D733CE3}"/>
                </a:ext>
              </a:extLst>
            </p:cNvPr>
            <p:cNvSpPr txBox="1"/>
            <p:nvPr/>
          </p:nvSpPr>
          <p:spPr>
            <a:xfrm>
              <a:off x="7635929" y="5004223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41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BE0910-1AFE-99D7-0A0A-341802E1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32045F7-3A6A-482E-99BD-D447F8B73264}"/>
              </a:ext>
            </a:extLst>
          </p:cNvPr>
          <p:cNvSpPr txBox="1">
            <a:spLocks/>
          </p:cNvSpPr>
          <p:nvPr/>
        </p:nvSpPr>
        <p:spPr>
          <a:xfrm>
            <a:off x="1691053" y="131686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>
                <a:solidFill>
                  <a:srgbClr val="4D24A4"/>
                </a:solidFill>
                <a:latin typeface="Trebuchet MS"/>
                <a:cs typeface="Arial"/>
              </a:rPr>
              <a:t>L</a:t>
            </a:r>
            <a:r>
              <a:rPr lang="es-CO" sz="3200" b="1">
                <a:solidFill>
                  <a:srgbClr val="4D24A4"/>
                </a:solidFill>
                <a:latin typeface="Trebuchet MS"/>
                <a:cs typeface="Arial"/>
              </a:rPr>
              <a:t>LUVIA DE IDEAS INVERSA </a:t>
            </a:r>
            <a:endParaRPr lang="es-ES" sz="320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5B39720-C1BE-012F-91F8-825E5B52A127}"/>
              </a:ext>
            </a:extLst>
          </p:cNvPr>
          <p:cNvSpPr/>
          <p:nvPr/>
        </p:nvSpPr>
        <p:spPr>
          <a:xfrm>
            <a:off x="5344720" y="906318"/>
            <a:ext cx="6470402" cy="4747655"/>
          </a:xfrm>
          <a:prstGeom prst="roundRect">
            <a:avLst/>
          </a:prstGeom>
          <a:solidFill>
            <a:srgbClr val="FFFFFF"/>
          </a:solidFill>
          <a:ln>
            <a:solidFill>
              <a:srgbClr val="4D24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rebuchet MS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BFEF33-B6D4-D409-9D4A-F8CF025A5CE7}"/>
              </a:ext>
            </a:extLst>
          </p:cNvPr>
          <p:cNvSpPr txBox="1"/>
          <p:nvPr/>
        </p:nvSpPr>
        <p:spPr>
          <a:xfrm>
            <a:off x="5994400" y="1059542"/>
            <a:ext cx="53466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>
                <a:solidFill>
                  <a:srgbClr val="4D24A4"/>
                </a:solidFill>
                <a:latin typeface="Trebuchet MS"/>
                <a:cs typeface="Arial"/>
              </a:rPr>
              <a:t>Describan puntualmente la propuesta de solución en un párrafo máximo de</a:t>
            </a:r>
            <a:r>
              <a:rPr lang="es-CO" sz="1200" b="1">
                <a:solidFill>
                  <a:srgbClr val="4D24A4"/>
                </a:solidFill>
                <a:latin typeface="Trebuchet MS"/>
                <a:cs typeface="Arial"/>
              </a:rPr>
              <a:t> tres renglones.</a:t>
            </a:r>
            <a:endParaRPr lang="es-ES" sz="1200" b="1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D3C57CF-A14F-DB93-2DD2-46FD3A6C682E}"/>
              </a:ext>
            </a:extLst>
          </p:cNvPr>
          <p:cNvSpPr/>
          <p:nvPr/>
        </p:nvSpPr>
        <p:spPr>
          <a:xfrm>
            <a:off x="633350" y="914564"/>
            <a:ext cx="4205844" cy="474023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Trebuchet MS"/>
              <a:cs typeface="Arial"/>
            </a:endParaRPr>
          </a:p>
        </p:txBody>
      </p:sp>
      <p:sp>
        <p:nvSpPr>
          <p:cNvPr id="8" name="CuadroTexto 9">
            <a:extLst>
              <a:ext uri="{FF2B5EF4-FFF2-40B4-BE49-F238E27FC236}">
                <a16:creationId xmlns:a16="http://schemas.microsoft.com/office/drawing/2014/main" id="{5971C993-B93D-A56D-04E8-7B30600BC816}"/>
              </a:ext>
            </a:extLst>
          </p:cNvPr>
          <p:cNvSpPr txBox="1"/>
          <p:nvPr/>
        </p:nvSpPr>
        <p:spPr>
          <a:xfrm>
            <a:off x="1021531" y="1057592"/>
            <a:ext cx="3426137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200" b="1">
                <a:solidFill>
                  <a:srgbClr val="4D24A4"/>
                </a:solidFill>
                <a:latin typeface="Trebuchet MS"/>
                <a:cs typeface="Arial"/>
              </a:rPr>
              <a:t>Agregar las ideas finales </a:t>
            </a:r>
            <a:r>
              <a:rPr lang="es-ES" sz="1200" b="1" i="1">
                <a:solidFill>
                  <a:srgbClr val="4D24A4"/>
                </a:solidFill>
                <a:latin typeface="Trebuchet MS"/>
                <a:cs typeface="Arial"/>
              </a:rPr>
              <a:t>(</a:t>
            </a:r>
            <a:r>
              <a:rPr lang="es-CO" sz="1200" b="1" i="1" err="1">
                <a:solidFill>
                  <a:srgbClr val="4D24A4"/>
                </a:solidFill>
                <a:latin typeface="Trebuchet MS"/>
                <a:cs typeface="Arial"/>
              </a:rPr>
              <a:t>post-it</a:t>
            </a:r>
            <a:r>
              <a:rPr lang="es-CO" sz="1200" b="1" i="1">
                <a:solidFill>
                  <a:srgbClr val="4D24A4"/>
                </a:solidFill>
                <a:latin typeface="Trebuchet MS"/>
                <a:cs typeface="Arial"/>
              </a:rPr>
              <a:t>)</a:t>
            </a:r>
            <a:r>
              <a:rPr lang="es-ES" sz="1200" b="1">
                <a:solidFill>
                  <a:srgbClr val="4D24A4"/>
                </a:solidFill>
                <a:latin typeface="Trebuchet MS"/>
                <a:cs typeface="Arial"/>
              </a:rPr>
              <a:t> realizadas en el paso 5 del momento Conecta.</a:t>
            </a:r>
          </a:p>
        </p:txBody>
      </p:sp>
    </p:spTree>
    <p:extLst>
      <p:ext uri="{BB962C8B-B14F-4D97-AF65-F5344CB8AC3E}">
        <p14:creationId xmlns:p14="http://schemas.microsoft.com/office/powerpoint/2010/main" val="322261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BE0910-1AFE-99D7-0A0A-341802E1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32045F7-3A6A-482E-99BD-D447F8B73264}"/>
              </a:ext>
            </a:extLst>
          </p:cNvPr>
          <p:cNvSpPr txBox="1">
            <a:spLocks/>
          </p:cNvSpPr>
          <p:nvPr/>
        </p:nvSpPr>
        <p:spPr>
          <a:xfrm>
            <a:off x="167054" y="108130"/>
            <a:ext cx="11913576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>
                <a:solidFill>
                  <a:srgbClr val="4D24A4"/>
                </a:solidFill>
                <a:latin typeface="Trebuchet MS"/>
                <a:cs typeface="Arial"/>
              </a:rPr>
              <a:t>MAPA MENTAL</a:t>
            </a:r>
            <a:endParaRPr lang="es-ES" sz="3200">
              <a:solidFill>
                <a:srgbClr val="4D24A4"/>
              </a:solidFill>
              <a:latin typeface="Trebuchet MS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9A8D0C21-FEA0-4D5F-ADB4-4DDAC00B3D00}"/>
              </a:ext>
            </a:extLst>
          </p:cNvPr>
          <p:cNvSpPr txBox="1"/>
          <p:nvPr/>
        </p:nvSpPr>
        <p:spPr>
          <a:xfrm>
            <a:off x="4617840" y="3152001"/>
            <a:ext cx="295631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200" b="1">
                <a:solidFill>
                  <a:srgbClr val="C5B4EE"/>
                </a:solidFill>
                <a:latin typeface="Trebuchet MS"/>
                <a:cs typeface="Arial"/>
              </a:rPr>
              <a:t>Insertar Mapa Mental</a:t>
            </a:r>
          </a:p>
        </p:txBody>
      </p:sp>
    </p:spTree>
    <p:extLst>
      <p:ext uri="{BB962C8B-B14F-4D97-AF65-F5344CB8AC3E}">
        <p14:creationId xmlns:p14="http://schemas.microsoft.com/office/powerpoint/2010/main" val="16152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2306C7D-6E53-3D99-E31D-20AAC3121247}"/>
              </a:ext>
            </a:extLst>
          </p:cNvPr>
          <p:cNvSpPr txBox="1">
            <a:spLocks/>
          </p:cNvSpPr>
          <p:nvPr/>
        </p:nvSpPr>
        <p:spPr>
          <a:xfrm>
            <a:off x="3467379" y="363958"/>
            <a:ext cx="5257241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500" b="1">
                <a:solidFill>
                  <a:srgbClr val="5026AD"/>
                </a:solidFill>
                <a:latin typeface="Trebuchet MS"/>
              </a:rPr>
              <a:t>ESQUEMA</a:t>
            </a:r>
          </a:p>
        </p:txBody>
      </p:sp>
      <p:sp>
        <p:nvSpPr>
          <p:cNvPr id="4" name="CuadroTexto 9">
            <a:extLst>
              <a:ext uri="{FF2B5EF4-FFF2-40B4-BE49-F238E27FC236}">
                <a16:creationId xmlns:a16="http://schemas.microsoft.com/office/drawing/2014/main" id="{94CB7F75-CE06-8888-AC32-855549329E95}"/>
              </a:ext>
            </a:extLst>
          </p:cNvPr>
          <p:cNvSpPr txBox="1"/>
          <p:nvPr/>
        </p:nvSpPr>
        <p:spPr>
          <a:xfrm>
            <a:off x="4617840" y="3152001"/>
            <a:ext cx="295631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200" b="1">
                <a:solidFill>
                  <a:srgbClr val="C5B4EE"/>
                </a:solidFill>
                <a:latin typeface="Trebuchet MS"/>
                <a:cs typeface="Arial"/>
              </a:rPr>
              <a:t>Insertar Esquema</a:t>
            </a:r>
          </a:p>
        </p:txBody>
      </p:sp>
    </p:spTree>
    <p:extLst>
      <p:ext uri="{BB962C8B-B14F-4D97-AF65-F5344CB8AC3E}">
        <p14:creationId xmlns:p14="http://schemas.microsoft.com/office/powerpoint/2010/main" val="345482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976D25-8B33-F85C-F80E-4E13D3374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E256029-8F7E-F225-420F-C4FE3931B89D}"/>
              </a:ext>
            </a:extLst>
          </p:cNvPr>
          <p:cNvSpPr txBox="1">
            <a:spLocks/>
          </p:cNvSpPr>
          <p:nvPr/>
        </p:nvSpPr>
        <p:spPr>
          <a:xfrm>
            <a:off x="5804361" y="1581651"/>
            <a:ext cx="5000150" cy="1461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</a:rPr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8D3C057-C409-7A1E-6D5A-7AFB1FA1B550}"/>
              </a:ext>
            </a:extLst>
          </p:cNvPr>
          <p:cNvSpPr txBox="1">
            <a:spLocks/>
          </p:cNvSpPr>
          <p:nvPr/>
        </p:nvSpPr>
        <p:spPr>
          <a:xfrm>
            <a:off x="3893895" y="202976"/>
            <a:ext cx="4209607" cy="71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 PRINCIPIOS STEM+</a:t>
            </a:r>
          </a:p>
        </p:txBody>
      </p:sp>
      <p:sp>
        <p:nvSpPr>
          <p:cNvPr id="9" name="CuadroTexto 15">
            <a:extLst>
              <a:ext uri="{FF2B5EF4-FFF2-40B4-BE49-F238E27FC236}">
                <a16:creationId xmlns:a16="http://schemas.microsoft.com/office/drawing/2014/main" id="{33332223-6E0B-A41B-F28D-83A3AAB14E71}"/>
              </a:ext>
            </a:extLst>
          </p:cNvPr>
          <p:cNvSpPr txBox="1"/>
          <p:nvPr/>
        </p:nvSpPr>
        <p:spPr>
          <a:xfrm>
            <a:off x="286677" y="990861"/>
            <a:ext cx="9623946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es-ES_tradnl" sz="1400">
                <a:latin typeface="Trebuchet MS"/>
              </a:rPr>
              <a:t>Ejemplo: Proyecto sistema de iluminación inteligente para aulas.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42208F0-2B7E-6CF1-9FD1-EEF06797F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84772"/>
              </p:ext>
            </p:extLst>
          </p:nvPr>
        </p:nvGraphicFramePr>
        <p:xfrm>
          <a:off x="781504" y="1305199"/>
          <a:ext cx="10436213" cy="19787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5285">
                  <a:extLst>
                    <a:ext uri="{9D8B030D-6E8A-4147-A177-3AD203B41FA5}">
                      <a16:colId xmlns:a16="http://schemas.microsoft.com/office/drawing/2014/main" val="900354739"/>
                    </a:ext>
                  </a:extLst>
                </a:gridCol>
                <a:gridCol w="8350928">
                  <a:extLst>
                    <a:ext uri="{9D8B030D-6E8A-4147-A177-3AD203B41FA5}">
                      <a16:colId xmlns:a16="http://schemas.microsoft.com/office/drawing/2014/main" val="226126284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Área</a:t>
                      </a:r>
                      <a:endParaRPr lang="es-ES" b="1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Principio que integra y aplica</a:t>
                      </a:r>
                      <a:endParaRPr lang="es-ES" b="1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549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 (Ciencias)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Aplica conocimientos sobre el espectro lumínico, la intensidad y la temperatura de color para crear ambientes óptimos.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7382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(Tecnología)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Implementa sensores de luz, movimiento y presencia para ajustar la iluminación en tiempo real.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2381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 (Ingeniería)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Diseña y desarrolla el sistema integrado que optimiza recursos y asegura funcionamiento.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94889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 (Matemáticas)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Aplica algoritmos para procesar datos de sensores y tomar decisiones en tiempo real.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646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Reduce consumo energético con el fin de disminuir huella ambiental y los costos.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63177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A6A5F4BD-43F5-120D-2C2D-789BE33D3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61900"/>
              </p:ext>
            </p:extLst>
          </p:nvPr>
        </p:nvGraphicFramePr>
        <p:xfrm>
          <a:off x="778329" y="3492926"/>
          <a:ext cx="10439388" cy="212947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82585">
                  <a:extLst>
                    <a:ext uri="{9D8B030D-6E8A-4147-A177-3AD203B41FA5}">
                      <a16:colId xmlns:a16="http://schemas.microsoft.com/office/drawing/2014/main" val="949058706"/>
                    </a:ext>
                  </a:extLst>
                </a:gridCol>
                <a:gridCol w="8256803">
                  <a:extLst>
                    <a:ext uri="{9D8B030D-6E8A-4147-A177-3AD203B41FA5}">
                      <a16:colId xmlns:a16="http://schemas.microsoft.com/office/drawing/2014/main" val="418946247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Área</a:t>
                      </a:r>
                      <a:endParaRPr lang="es-E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Principio que integra y aplica</a:t>
                      </a:r>
                      <a:endParaRPr lang="es-E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237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 (Ciencias)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6711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 (Tecnología)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7828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(Ingeniería)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0757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(Matemáticas)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7265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311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54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ECD9C6-370B-A52E-44E9-68929525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9897EA4-473E-0981-6314-D85C35ED7529}"/>
              </a:ext>
            </a:extLst>
          </p:cNvPr>
          <p:cNvSpPr txBox="1"/>
          <p:nvPr/>
        </p:nvSpPr>
        <p:spPr>
          <a:xfrm>
            <a:off x="838104" y="2076"/>
            <a:ext cx="1021886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3200" b="1">
                <a:solidFill>
                  <a:srgbClr val="FFC000"/>
                </a:solidFill>
                <a:latin typeface="Arial Black"/>
              </a:rPr>
              <a:t> </a:t>
            </a:r>
            <a:r>
              <a:rPr lang="es-MX" sz="2000" b="1">
                <a:solidFill>
                  <a:srgbClr val="5026AD"/>
                </a:solidFill>
                <a:latin typeface="Trebuchet MS"/>
              </a:rPr>
              <a:t>EJEMPLO</a:t>
            </a:r>
            <a:r>
              <a:rPr lang="es-MX" sz="2000" b="1">
                <a:solidFill>
                  <a:srgbClr val="5026AD"/>
                </a:solidFill>
                <a:latin typeface="Arial Black"/>
              </a:rPr>
              <a:t>:</a:t>
            </a:r>
            <a:r>
              <a:rPr lang="es-MX" sz="2000" b="1">
                <a:solidFill>
                  <a:srgbClr val="5026AD"/>
                </a:solidFill>
                <a:latin typeface="Trebuchet MS"/>
              </a:rPr>
              <a:t> MISIÓN NACIONAL DE CIENCIA, TECNOLOGÍA E INNOVACIÓN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1F8CDED-00A3-B6F4-C6AD-CBAE300F4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59273"/>
              </p:ext>
            </p:extLst>
          </p:nvPr>
        </p:nvGraphicFramePr>
        <p:xfrm>
          <a:off x="400372" y="697423"/>
          <a:ext cx="11266097" cy="499329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499101">
                  <a:extLst>
                    <a:ext uri="{9D8B030D-6E8A-4147-A177-3AD203B41FA5}">
                      <a16:colId xmlns:a16="http://schemas.microsoft.com/office/drawing/2014/main" val="3593282800"/>
                    </a:ext>
                  </a:extLst>
                </a:gridCol>
                <a:gridCol w="2922652">
                  <a:extLst>
                    <a:ext uri="{9D8B030D-6E8A-4147-A177-3AD203B41FA5}">
                      <a16:colId xmlns:a16="http://schemas.microsoft.com/office/drawing/2014/main" val="870482455"/>
                    </a:ext>
                  </a:extLst>
                </a:gridCol>
                <a:gridCol w="117472">
                  <a:extLst>
                    <a:ext uri="{9D8B030D-6E8A-4147-A177-3AD203B41FA5}">
                      <a16:colId xmlns:a16="http://schemas.microsoft.com/office/drawing/2014/main" val="3266223863"/>
                    </a:ext>
                  </a:extLst>
                </a:gridCol>
                <a:gridCol w="2944678">
                  <a:extLst>
                    <a:ext uri="{9D8B030D-6E8A-4147-A177-3AD203B41FA5}">
                      <a16:colId xmlns:a16="http://schemas.microsoft.com/office/drawing/2014/main" val="2046957829"/>
                    </a:ext>
                  </a:extLst>
                </a:gridCol>
                <a:gridCol w="2782194">
                  <a:extLst>
                    <a:ext uri="{9D8B030D-6E8A-4147-A177-3AD203B41FA5}">
                      <a16:colId xmlns:a16="http://schemas.microsoft.com/office/drawing/2014/main" val="1437270562"/>
                    </a:ext>
                  </a:extLst>
                </a:gridCol>
              </a:tblGrid>
              <a:tr h="81074">
                <a:tc gridSpan="2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400" b="1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Categoría del prototipo: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400" b="1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Servicio/Sistema: X           Artefacto ____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400" b="1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Título del proyecto:</a:t>
                      </a:r>
                      <a:r>
                        <a:rPr lang="es-CO" sz="1400" b="1" i="1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 Sistema de recolección y reciclaje de PET en el colegio</a:t>
                      </a:r>
                      <a:endParaRPr lang="en-US" sz="1400" b="0" i="1">
                        <a:effectLst/>
                        <a:latin typeface="Trebuchet MS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0640460"/>
                  </a:ext>
                </a:extLst>
              </a:tr>
              <a:tr h="212711">
                <a:tc gridSpan="5"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1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¿Por qué su prototipo se ajusta a la opción seleccionada? </a:t>
                      </a:r>
                      <a:endParaRPr lang="es-CO" sz="1100" b="0" noProof="0">
                        <a:effectLst/>
                        <a:latin typeface="Trebuchet MS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1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El prototipo se trata de un sistema organizado de recolección, almacenamiento, medición y reutilización de PET, que involucra procesos y estrategias para que toda la comunidad educativa participe en la gestión de residuos.</a:t>
                      </a:r>
                      <a:endParaRPr lang="es-CO" sz="1100" b="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71855046"/>
                  </a:ext>
                </a:extLst>
              </a:tr>
              <a:tr h="988016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Eje (Recursos Naturales</a:t>
                      </a:r>
                      <a:endParaRPr lang="es-CO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Territorios Sostenibles</a:t>
                      </a:r>
                      <a:endParaRPr lang="es-CO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Bioeconomía) </a:t>
                      </a:r>
                      <a:r>
                        <a:rPr lang="es-ES_tradnl" sz="10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Seleccionen el eje al que pertenece su proyecto STEM+</a:t>
                      </a:r>
                      <a:endParaRPr lang="es-CO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¿Cómo se relaciona con la propuesta de solución? </a:t>
                      </a:r>
                      <a:r>
                        <a:rPr lang="es-ES_tradnl" sz="1000" b="0" kern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Describan el propósito, el problema que responde o el beneficio que genera desde la perspectiva del eje.</a:t>
                      </a:r>
                      <a:r>
                        <a:rPr lang="es-ES_tradnl" sz="10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  </a:t>
                      </a:r>
                      <a:endParaRPr lang="es-CO" sz="1000" b="0" i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Acciones concretas que se implementarán en el diseño de su prototipo.</a:t>
                      </a:r>
                      <a:endParaRPr lang="es-CO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000" b="0" kern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Listado de acciones específicas, decisiones de diseño, materiales, tecnologías o procesos sostenibles que se aplicarán.</a:t>
                      </a: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endParaRPr lang="es-ES_tradnl" sz="1000" b="0" kern="1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Variables de sostenibilidad e impacto.</a:t>
                      </a:r>
                      <a:r>
                        <a:rPr lang="es-ES_tradnl" sz="12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 </a:t>
                      </a:r>
                      <a:r>
                        <a:rPr lang="es-ES_tradnl" sz="1000" b="0" kern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Definan cómo medirán el impacto o el aporte a la sostenibilidad.</a:t>
                      </a:r>
                      <a:endParaRPr lang="es-CO" sz="1000" b="0" i="0" kern="1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268765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Recursos Naturales</a:t>
                      </a:r>
                      <a:endParaRPr lang="es-CO" sz="12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baseline="0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Reducir la contaminación de ecosistemas y el impacto ambiental del PET en el colegio</a:t>
                      </a:r>
                      <a:endParaRPr lang="es-ES" sz="1100" i="1">
                        <a:solidFill>
                          <a:schemeClr val="bg2">
                            <a:lumMod val="50000"/>
                          </a:schemeClr>
                        </a:solidFill>
                        <a:latin typeface="Trebuchet M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s-ES" sz="11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/>
                        </a:rPr>
                        <a:t>Reutilización del PET como materia prima para elaborar bloques o ladrillos ecológicos que puedan usarse en pequeñas construcciones (ejemplo: bancas, jardineras).</a:t>
                      </a: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Indicadores de producción y reutilización del PET.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Porcentaje de materiales renovables empleados.</a:t>
                      </a: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763985"/>
                  </a:ext>
                </a:extLst>
              </a:tr>
              <a:tr h="1046135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Bioeconomía</a:t>
                      </a:r>
                      <a:endParaRPr lang="es-CO" sz="12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2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Con la integración de fibras vegetales </a:t>
                      </a:r>
                      <a:r>
                        <a:rPr lang="es-ES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permite crear productos sostenibles que reducen el uso de plásticos derivados del petróleo.</a:t>
                      </a:r>
                      <a:endParaRPr lang="es-ES_tradnl" sz="1100" b="0" i="1" u="none" strike="noStrike" noProof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r>
                        <a:rPr lang="es-ES_tradnl" sz="1100" b="0" i="1" u="none" strike="noStrike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Elaboración de paneles ligeros combinando PET reciclado con fibras vegetales para simular paredes de una caseta escolar o refugio pequeño.</a:t>
                      </a: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r>
                        <a:rPr lang="es-ES_tradnl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Uso de recurso renovables</a:t>
                      </a: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r>
                        <a:rPr lang="es-ES" sz="11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/>
                        </a:rPr>
                        <a:t>Cantidad de materiales  reincorporados en nuevos ciclos productivos.</a:t>
                      </a: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r>
                        <a:rPr lang="es-ES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Porcentaje de estructuras construidas con PET reciclado.</a:t>
                      </a: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endParaRPr lang="es-ES_tradnl" sz="1100" b="0" i="1" u="none" strike="noStrike" noProof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201088"/>
                  </a:ext>
                </a:extLst>
              </a:tr>
              <a:tr h="85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0655" algn="l"/>
                        </a:tabLst>
                        <a:defRPr/>
                      </a:pPr>
                      <a:r>
                        <a:rPr lang="es-ES_tradnl" sz="12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Territorios Sostenibles</a:t>
                      </a:r>
                      <a:endParaRPr lang="es-CO" sz="12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2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Transformación de la problemática ambiental en una oportunidad de aprovechamiento y educación ambiental.</a:t>
                      </a: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0" i="1" u="none" strike="noStrike" kern="1200" noProof="0">
                          <a:solidFill>
                            <a:schemeClr val="bg2">
                              <a:lumMod val="49000"/>
                            </a:schemeClr>
                          </a:solidFill>
                          <a:effectLst/>
                          <a:latin typeface="Trebuchet MS"/>
                        </a:rPr>
                        <a:t>Instalación de contenedores diferenciados para PET en puntos estratégicos del colegio y uso del material recolectado para diseñar un espacio escolar verde (ejemplo: huerta con bancas hechas con PET reciclado).</a:t>
                      </a:r>
                      <a:endParaRPr lang="es-ES" sz="1100" b="0" i="0" u="none" strike="noStrike" kern="1200" noProof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endParaRPr lang="es-ES" sz="1100" b="0" i="1" u="none" strike="noStrike" kern="1200" noProof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"/>
                        <a:buNone/>
                      </a:pPr>
                      <a:r>
                        <a:rPr lang="es-ES_tradnl" sz="1100" b="0" i="1" u="none" strike="noStrike" kern="1200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Medir los kilos de PET recolectados semanalmente y la participación de la comunidad educativa. </a:t>
                      </a:r>
                      <a:r>
                        <a:rPr lang="es-ES" sz="1100" b="0" i="1" u="none" strike="noStrike" kern="1200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Evaluar cuántos elementos escolares (bancas, jardineras) se lograron construir.</a:t>
                      </a:r>
                      <a:endParaRPr lang="es-ES_tradnl" sz="1100" b="0" i="1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200" b="0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134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58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72C18A-751A-98C7-BDFE-9D81700B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B850393-CB7F-9DD5-4265-AD4ACD8C38B8}"/>
              </a:ext>
            </a:extLst>
          </p:cNvPr>
          <p:cNvSpPr txBox="1"/>
          <p:nvPr/>
        </p:nvSpPr>
        <p:spPr>
          <a:xfrm>
            <a:off x="837147" y="338620"/>
            <a:ext cx="102188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2800" b="1">
                <a:solidFill>
                  <a:srgbClr val="5026AD"/>
                </a:solidFill>
                <a:latin typeface="Trebuchet MS"/>
              </a:rPr>
              <a:t>MISIÓN NACIONAL DE CIENCIA, TECNOLOGÍA E INNOVACIÓN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32EB33F-909D-F0CC-1DB0-C032349CC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54271"/>
              </p:ext>
            </p:extLst>
          </p:nvPr>
        </p:nvGraphicFramePr>
        <p:xfrm>
          <a:off x="385299" y="1057683"/>
          <a:ext cx="11496934" cy="456990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771940">
                  <a:extLst>
                    <a:ext uri="{9D8B030D-6E8A-4147-A177-3AD203B41FA5}">
                      <a16:colId xmlns:a16="http://schemas.microsoft.com/office/drawing/2014/main" val="3593282800"/>
                    </a:ext>
                  </a:extLst>
                </a:gridCol>
                <a:gridCol w="2870369">
                  <a:extLst>
                    <a:ext uri="{9D8B030D-6E8A-4147-A177-3AD203B41FA5}">
                      <a16:colId xmlns:a16="http://schemas.microsoft.com/office/drawing/2014/main" val="870482455"/>
                    </a:ext>
                  </a:extLst>
                </a:gridCol>
                <a:gridCol w="96747">
                  <a:extLst>
                    <a:ext uri="{9D8B030D-6E8A-4147-A177-3AD203B41FA5}">
                      <a16:colId xmlns:a16="http://schemas.microsoft.com/office/drawing/2014/main" val="723326641"/>
                    </a:ext>
                  </a:extLst>
                </a:gridCol>
                <a:gridCol w="2885725">
                  <a:extLst>
                    <a:ext uri="{9D8B030D-6E8A-4147-A177-3AD203B41FA5}">
                      <a16:colId xmlns:a16="http://schemas.microsoft.com/office/drawing/2014/main" val="3266223863"/>
                    </a:ext>
                  </a:extLst>
                </a:gridCol>
                <a:gridCol w="2872153">
                  <a:extLst>
                    <a:ext uri="{9D8B030D-6E8A-4147-A177-3AD203B41FA5}">
                      <a16:colId xmlns:a16="http://schemas.microsoft.com/office/drawing/2014/main" val="1437270562"/>
                    </a:ext>
                  </a:extLst>
                </a:gridCol>
              </a:tblGrid>
              <a:tr h="407744">
                <a:tc gridSpan="3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bg1"/>
                          </a:solidFill>
                          <a:effectLst/>
                        </a:rPr>
                        <a:t>Categoría del prototipo:</a:t>
                      </a:r>
                      <a:endParaRPr lang="es-CO" sz="16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bg1"/>
                          </a:solidFill>
                          <a:effectLst/>
                        </a:rPr>
                        <a:t>Servicio/Sistema  _______   Artefacto ____</a:t>
                      </a:r>
                      <a:endParaRPr lang="es-CO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effectLst/>
                        </a:rPr>
                        <a:t>Título del proyecto:</a:t>
                      </a:r>
                      <a:endParaRPr lang="es-CO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40460"/>
                  </a:ext>
                </a:extLst>
              </a:tr>
              <a:tr h="659025">
                <a:tc gridSpan="5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CO" sz="16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¿Por qué su prototipo se ajusta a la opción seleccionada?</a:t>
                      </a: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855046"/>
                  </a:ext>
                </a:extLst>
              </a:tr>
              <a:tr h="1399981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Eje (Recursos Naturales,</a:t>
                      </a: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Territorios Sostenibles,</a:t>
                      </a: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Bioeconomía) </a:t>
                      </a:r>
                      <a:r>
                        <a:rPr lang="es-ES_tradnl" sz="11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Seleccione solo el eje al que pertenece su proyecto STEM+</a:t>
                      </a:r>
                      <a:endParaRPr lang="es-CO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¿Cómo se relaciona con la propuesta de solución? </a:t>
                      </a:r>
                      <a:r>
                        <a:rPr lang="es-ES_tradnl" sz="11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Describan el propósito, qué problema responde o qué beneficio genera desde la perspectiva del eje.</a:t>
                      </a:r>
                      <a:r>
                        <a:rPr lang="es-ES_tradnl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</a:t>
                      </a:r>
                      <a:endParaRPr lang="es-CO" sz="11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Acciones concretas que se implementarán en el diseño de su prototipo. </a:t>
                      </a:r>
                      <a:r>
                        <a:rPr lang="es-ES_tradnl" sz="11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Lista de acciones específicas, decisiones de diseño, materiales, tecnologías o procesos sostenibles que se aplicarán.</a:t>
                      </a:r>
                      <a:endParaRPr lang="es-CO" sz="11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Variables de sostenibilidad e impacto.</a:t>
                      </a:r>
                      <a:r>
                        <a:rPr lang="es-ES_tradnl" sz="16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_tradnl" sz="11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Definan cómo medirán el impacto o el aporte a la sostenibilidad.</a:t>
                      </a:r>
                      <a:endParaRPr lang="es-CO" sz="1100" b="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268765"/>
                  </a:ext>
                </a:extLst>
              </a:tr>
              <a:tr h="791815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76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27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B80B0A-B39D-100E-B8AD-74C0C332F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F57CBB-D489-0D33-8A71-E02A3DE4B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836757"/>
              </p:ext>
            </p:extLst>
          </p:nvPr>
        </p:nvGraphicFramePr>
        <p:xfrm>
          <a:off x="5338619" y="1093988"/>
          <a:ext cx="6654333" cy="470955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05381">
                  <a:extLst>
                    <a:ext uri="{9D8B030D-6E8A-4147-A177-3AD203B41FA5}">
                      <a16:colId xmlns:a16="http://schemas.microsoft.com/office/drawing/2014/main" val="3417334922"/>
                    </a:ext>
                  </a:extLst>
                </a:gridCol>
                <a:gridCol w="397164">
                  <a:extLst>
                    <a:ext uri="{9D8B030D-6E8A-4147-A177-3AD203B41FA5}">
                      <a16:colId xmlns:a16="http://schemas.microsoft.com/office/drawing/2014/main" val="1349138375"/>
                    </a:ext>
                  </a:extLst>
                </a:gridCol>
                <a:gridCol w="360218">
                  <a:extLst>
                    <a:ext uri="{9D8B030D-6E8A-4147-A177-3AD203B41FA5}">
                      <a16:colId xmlns:a16="http://schemas.microsoft.com/office/drawing/2014/main" val="288651411"/>
                    </a:ext>
                  </a:extLst>
                </a:gridCol>
                <a:gridCol w="378691">
                  <a:extLst>
                    <a:ext uri="{9D8B030D-6E8A-4147-A177-3AD203B41FA5}">
                      <a16:colId xmlns:a16="http://schemas.microsoft.com/office/drawing/2014/main" val="3206501034"/>
                    </a:ext>
                  </a:extLst>
                </a:gridCol>
                <a:gridCol w="350982">
                  <a:extLst>
                    <a:ext uri="{9D8B030D-6E8A-4147-A177-3AD203B41FA5}">
                      <a16:colId xmlns:a16="http://schemas.microsoft.com/office/drawing/2014/main" val="1458934925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3891576871"/>
                    </a:ext>
                  </a:extLst>
                </a:gridCol>
                <a:gridCol w="992443">
                  <a:extLst>
                    <a:ext uri="{9D8B030D-6E8A-4147-A177-3AD203B41FA5}">
                      <a16:colId xmlns:a16="http://schemas.microsoft.com/office/drawing/2014/main" val="754548049"/>
                    </a:ext>
                  </a:extLst>
                </a:gridCol>
              </a:tblGrid>
              <a:tr h="30409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>
                          <a:latin typeface="Trebuchet MS"/>
                        </a:rPr>
                        <a:t>CRITERIOS</a:t>
                      </a: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>
                          <a:latin typeface="Trebuchet MS"/>
                        </a:rPr>
                        <a:t>1</a:t>
                      </a: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>
                          <a:latin typeface="Trebuchet MS"/>
                        </a:rPr>
                        <a:t>2</a:t>
                      </a: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>
                          <a:latin typeface="Trebuchet MS"/>
                        </a:rPr>
                        <a:t>3</a:t>
                      </a: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>
                          <a:latin typeface="Trebuchet MS"/>
                        </a:rPr>
                        <a:t>4</a:t>
                      </a: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>
                          <a:latin typeface="Trebuchet MS"/>
                        </a:rPr>
                        <a:t>5</a:t>
                      </a: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>
                          <a:latin typeface="Trebuchet MS"/>
                        </a:rPr>
                        <a:t>Puntos </a:t>
                      </a:r>
                      <a:r>
                        <a:rPr lang="en-US" sz="1200" err="1">
                          <a:latin typeface="Trebuchet MS"/>
                        </a:rPr>
                        <a:t>por</a:t>
                      </a:r>
                      <a:r>
                        <a:rPr lang="en-US" sz="1200">
                          <a:latin typeface="Trebuchet MS"/>
                        </a:rPr>
                        <a:t> </a:t>
                      </a:r>
                      <a:r>
                        <a:rPr lang="en-US" sz="1200" err="1">
                          <a:latin typeface="Trebuchet MS"/>
                        </a:rPr>
                        <a:t>criterio</a:t>
                      </a:r>
                      <a:endParaRPr lang="en-US" sz="1200" err="1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806893"/>
                  </a:ext>
                </a:extLst>
              </a:tr>
              <a:tr h="733868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s-MX" sz="1200" b="0" kern="1200" noProof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La forma, dimensiones y estructura del prototipo </a:t>
                      </a:r>
                    </a:p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s-MX" sz="1200" b="0" kern="1200" noProof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son viables de construir con los materiales y recursos disponibles, manteniendo coherencia con el diseño.</a:t>
                      </a:r>
                      <a:endParaRPr lang="es-CO" sz="1200" b="0" kern="1200" noProof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97470"/>
                  </a:ext>
                </a:extLst>
              </a:tr>
              <a:tr h="52505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s-CO" sz="1200" b="0" kern="1200" noProof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El prototipo cumple con la función prevista y 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s-CO" sz="1200" b="0" kern="1200" noProof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mantiene coherencia técnica en su funcionamiento y estructura.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733808"/>
                  </a:ext>
                </a:extLst>
              </a:tr>
              <a:tr h="654699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s-CO" sz="1200" b="0" kern="1200" noProof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Integra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 de </a:t>
                      </a:r>
                      <a:r>
                        <a:rPr lang="es-CO" sz="1200" b="0" kern="1200" noProof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manera articulada las áreas STEM+ en el 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s-CO" sz="1200" b="0" kern="1200" noProof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diseño, garantizando un prototipo coherente, 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s-CO" sz="1200" b="0" kern="1200" noProof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funcional e innovador.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42937"/>
                  </a:ext>
                </a:extLst>
              </a:tr>
              <a:tr h="90687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Fomenta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el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uso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responsable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 de la 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biodiversidad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rtl="0" eaLnBrk="1" fontAlgn="base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mediante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 la </a:t>
                      </a:r>
                      <a:r>
                        <a:rPr lang="es-CO" sz="1200" b="0" kern="1200" noProof="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conservación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 de 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ecosistemas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pPr marL="0" algn="l" rtl="0" eaLnBrk="1" fontAlgn="base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s-CO" sz="1200" b="0" kern="1200" noProof="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tecnologías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limpias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 y 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gestión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comunitaria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sostenible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territorio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25944"/>
                  </a:ext>
                </a:extLst>
              </a:tr>
              <a:tr h="786318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s-CO" sz="1200" b="0" kern="1200" noProof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La función del prototipo evidencia y comunica claramente su potencial impacto social, ambiental, </a:t>
                      </a:r>
                    </a:p>
                    <a:p>
                      <a:pPr marL="0" lv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s-CO" sz="1200" b="0" kern="1200" noProof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económico o educativo.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54517"/>
                  </a:ext>
                </a:extLst>
              </a:tr>
              <a:tr h="304099">
                <a:tc gridSpan="6"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latin typeface="Trebuchet MS"/>
                        </a:rPr>
                        <a:t>TOTAL</a:t>
                      </a:r>
                      <a:endParaRPr lang="en-US" sz="1200" b="1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 dirty="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024269"/>
                  </a:ext>
                </a:extLst>
              </a:tr>
            </a:tbl>
          </a:graphicData>
        </a:graphic>
      </p:graphicFrame>
      <p:sp>
        <p:nvSpPr>
          <p:cNvPr id="9" name="CuadroTexto 1">
            <a:extLst>
              <a:ext uri="{FF2B5EF4-FFF2-40B4-BE49-F238E27FC236}">
                <a16:creationId xmlns:a16="http://schemas.microsoft.com/office/drawing/2014/main" id="{618C4BC7-3337-E5B2-3644-4A6B67D9E1A3}"/>
              </a:ext>
            </a:extLst>
          </p:cNvPr>
          <p:cNvSpPr txBox="1"/>
          <p:nvPr/>
        </p:nvSpPr>
        <p:spPr>
          <a:xfrm>
            <a:off x="4890878" y="146380"/>
            <a:ext cx="259057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sz="3200" b="1">
                <a:solidFill>
                  <a:srgbClr val="4D24A4"/>
                </a:solidFill>
                <a:latin typeface="Trebuchet MS"/>
              </a:rPr>
              <a:t>CHECKLIST</a:t>
            </a:r>
            <a:r>
              <a:rPr lang="es-MX" sz="3200" b="1">
                <a:solidFill>
                  <a:srgbClr val="4D24A4"/>
                </a:solidFill>
                <a:latin typeface="Trebuchet MS"/>
              </a:rPr>
              <a:t>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BCF3D60-B732-430A-83C1-6B6F11D3D555}"/>
              </a:ext>
            </a:extLst>
          </p:cNvPr>
          <p:cNvSpPr/>
          <p:nvPr/>
        </p:nvSpPr>
        <p:spPr>
          <a:xfrm>
            <a:off x="368195" y="694501"/>
            <a:ext cx="4807591" cy="188222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1700">
                <a:solidFill>
                  <a:schemeClr val="tx1"/>
                </a:solidFill>
                <a:latin typeface="Trebuchet MS"/>
                <a:cs typeface="Arial"/>
              </a:rPr>
              <a:t>Para cada criterio, </a:t>
            </a:r>
            <a:r>
              <a:rPr lang="es-ES" sz="1700" b="1">
                <a:solidFill>
                  <a:schemeClr val="tx1"/>
                </a:solidFill>
                <a:latin typeface="Trebuchet MS"/>
                <a:cs typeface="Arial"/>
              </a:rPr>
              <a:t>marque con una "X"</a:t>
            </a:r>
            <a:r>
              <a:rPr lang="es-ES" sz="1700">
                <a:solidFill>
                  <a:schemeClr val="tx1"/>
                </a:solidFill>
                <a:latin typeface="Trebuchet MS"/>
                <a:cs typeface="Arial"/>
              </a:rPr>
              <a:t> el nivel que mejor representa el cumplimiento observado </a:t>
            </a:r>
            <a:r>
              <a:rPr lang="es-ES" sz="1700" b="1">
                <a:solidFill>
                  <a:schemeClr val="tx1"/>
                </a:solidFill>
                <a:latin typeface="Trebuchet MS"/>
                <a:cs typeface="Arial"/>
              </a:rPr>
              <a:t>(de 1 a 5)</a:t>
            </a:r>
            <a:r>
              <a:rPr lang="es-ES" sz="1700">
                <a:solidFill>
                  <a:schemeClr val="tx1"/>
                </a:solidFill>
                <a:latin typeface="Trebuchet MS"/>
                <a:cs typeface="Arial"/>
              </a:rPr>
              <a:t>. Luego, registren ese valor en la columna</a:t>
            </a:r>
            <a:r>
              <a:rPr lang="es-ES" sz="1700" b="1">
                <a:solidFill>
                  <a:schemeClr val="tx1"/>
                </a:solidFill>
                <a:latin typeface="Trebuchet MS"/>
                <a:cs typeface="Arial"/>
              </a:rPr>
              <a:t> "Puntos por criterio".</a:t>
            </a:r>
            <a:r>
              <a:rPr lang="es-ES" sz="1700">
                <a:solidFill>
                  <a:schemeClr val="tx1"/>
                </a:solidFill>
                <a:latin typeface="Trebuchet MS"/>
                <a:cs typeface="Arial"/>
              </a:rPr>
              <a:t> </a:t>
            </a:r>
          </a:p>
          <a:p>
            <a:r>
              <a:rPr lang="es-ES" sz="1700">
                <a:solidFill>
                  <a:schemeClr val="tx1"/>
                </a:solidFill>
                <a:latin typeface="Trebuchet MS"/>
                <a:cs typeface="Arial"/>
              </a:rPr>
              <a:t>Al final, sumen los puntos obtenidos en cada fila y escriban el resultado en la casilla </a:t>
            </a:r>
            <a:r>
              <a:rPr lang="es-ES" sz="1700" b="1">
                <a:solidFill>
                  <a:schemeClr val="tx1"/>
                </a:solidFill>
                <a:latin typeface="Trebuchet MS"/>
                <a:cs typeface="Arial"/>
              </a:rPr>
              <a:t>TOTAL.</a:t>
            </a:r>
            <a:endParaRPr lang="es-CO" sz="1700" b="1">
              <a:solidFill>
                <a:schemeClr val="tx1"/>
              </a:solidFill>
              <a:latin typeface="Trebuchet MS"/>
              <a:cs typeface="Arial"/>
            </a:endParaRP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008BAABE-B384-42C0-BCD4-232D365E7380}"/>
              </a:ext>
            </a:extLst>
          </p:cNvPr>
          <p:cNvSpPr/>
          <p:nvPr/>
        </p:nvSpPr>
        <p:spPr>
          <a:xfrm>
            <a:off x="864249" y="2834751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4597C01-77F0-4DAC-ACE1-2D03F6754DD0}"/>
              </a:ext>
            </a:extLst>
          </p:cNvPr>
          <p:cNvSpPr/>
          <p:nvPr/>
        </p:nvSpPr>
        <p:spPr>
          <a:xfrm>
            <a:off x="864253" y="3429000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8036C148-0EAB-4153-8714-D76C69B3BE15}"/>
              </a:ext>
            </a:extLst>
          </p:cNvPr>
          <p:cNvSpPr/>
          <p:nvPr/>
        </p:nvSpPr>
        <p:spPr>
          <a:xfrm>
            <a:off x="864252" y="40027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Trebuchet MS"/>
              </a:rPr>
              <a:t>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BBA13144-706F-4652-8C5D-379BC7695F43}"/>
              </a:ext>
            </a:extLst>
          </p:cNvPr>
          <p:cNvSpPr/>
          <p:nvPr/>
        </p:nvSpPr>
        <p:spPr>
          <a:xfrm>
            <a:off x="864252" y="4576510"/>
            <a:ext cx="454266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Trebuchet MS"/>
              </a:rPr>
              <a:t>4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FA4B8D75-A581-4DE4-9C6D-39E636D320FE}"/>
              </a:ext>
            </a:extLst>
          </p:cNvPr>
          <p:cNvSpPr/>
          <p:nvPr/>
        </p:nvSpPr>
        <p:spPr>
          <a:xfrm>
            <a:off x="864249" y="515026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F4F930-5512-4C75-81B5-8F07D0A2206A}"/>
              </a:ext>
            </a:extLst>
          </p:cNvPr>
          <p:cNvSpPr txBox="1"/>
          <p:nvPr/>
        </p:nvSpPr>
        <p:spPr>
          <a:xfrm>
            <a:off x="1395167" y="2855238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latin typeface="Trebuchet MS"/>
                <a:cs typeface="Arial"/>
              </a:rPr>
              <a:t>Totalmente en desacuerdo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46EC82-EE73-4DA4-A957-D81F26DE7DDF}"/>
              </a:ext>
            </a:extLst>
          </p:cNvPr>
          <p:cNvSpPr txBox="1"/>
          <p:nvPr/>
        </p:nvSpPr>
        <p:spPr>
          <a:xfrm>
            <a:off x="1395167" y="3448765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latin typeface="Trebuchet MS"/>
                <a:cs typeface="Arial"/>
              </a:rPr>
              <a:t>En desacuerdo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5BBDE5F-8091-4091-BC75-F5652038EA23}"/>
              </a:ext>
            </a:extLst>
          </p:cNvPr>
          <p:cNvSpPr txBox="1"/>
          <p:nvPr/>
        </p:nvSpPr>
        <p:spPr>
          <a:xfrm>
            <a:off x="1395167" y="4076122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>
                <a:latin typeface="Trebuchet MS"/>
                <a:cs typeface="Arial"/>
              </a:rPr>
              <a:t>Ni de acuerdo ni en desacuerdo</a:t>
            </a:r>
            <a:endParaRPr lang="es-CO">
              <a:latin typeface="Trebuchet MS"/>
              <a:cs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BAD5D8-39B5-454D-ABA0-A0C0D0D87DB7}"/>
              </a:ext>
            </a:extLst>
          </p:cNvPr>
          <p:cNvSpPr txBox="1"/>
          <p:nvPr/>
        </p:nvSpPr>
        <p:spPr>
          <a:xfrm>
            <a:off x="1395167" y="4596997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latin typeface="Trebuchet MS"/>
                <a:cs typeface="Arial"/>
              </a:rPr>
              <a:t>De acuerdo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5B4F90-36E2-4F74-8E09-4625E2305E4C}"/>
              </a:ext>
            </a:extLst>
          </p:cNvPr>
          <p:cNvSpPr txBox="1"/>
          <p:nvPr/>
        </p:nvSpPr>
        <p:spPr>
          <a:xfrm>
            <a:off x="1395167" y="5191240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latin typeface="Trebuchet MS"/>
                <a:cs typeface="Arial"/>
              </a:rPr>
              <a:t>Totalmente de acuerdo</a:t>
            </a:r>
          </a:p>
        </p:txBody>
      </p:sp>
    </p:spTree>
    <p:extLst>
      <p:ext uri="{BB962C8B-B14F-4D97-AF65-F5344CB8AC3E}">
        <p14:creationId xmlns:p14="http://schemas.microsoft.com/office/powerpoint/2010/main" val="1224260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72f023-3035-43e3-a200-74cf9a7e192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9139867D6EB644BA96B8732ED81C0B" ma:contentTypeVersion="5" ma:contentTypeDescription="Crear nuevo documento." ma:contentTypeScope="" ma:versionID="5afc10eef548e223986c8f3c5b096a19">
  <xsd:schema xmlns:xsd="http://www.w3.org/2001/XMLSchema" xmlns:xs="http://www.w3.org/2001/XMLSchema" xmlns:p="http://schemas.microsoft.com/office/2006/metadata/properties" xmlns:ns3="4b72f023-3035-43e3-a200-74cf9a7e1923" targetNamespace="http://schemas.microsoft.com/office/2006/metadata/properties" ma:root="true" ma:fieldsID="b1dc2e1b49f5f5ec4ce73c3a8ce2eec7" ns3:_="">
    <xsd:import namespace="4b72f023-3035-43e3-a200-74cf9a7e192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2f023-3035-43e3-a200-74cf9a7e192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84500A-45A3-4065-B3BC-2C612B9CF158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4b72f023-3035-43e3-a200-74cf9a7e19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4295C4A-1E35-4B6C-8774-C8D842B53787}">
  <ds:schemaRefs>
    <ds:schemaRef ds:uri="4b72f023-3035-43e3-a200-74cf9a7e19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C8F2C44-B1CB-4441-9623-8F5F66A6A4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1ba85eb-a253-4467-9ee8-d4f8ed4df300}" enabled="0" method="" siteId="{b1ba85eb-a253-4467-9ee8-d4f8ed4df3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1435</Words>
  <Application>Microsoft Office PowerPoint</Application>
  <PresentationFormat>Panorámica</PresentationFormat>
  <Paragraphs>188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Arial Black</vt:lpstr>
      <vt:lpstr>Calibri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lastModifiedBy>PAULA ANGELICA POSADA RUIZ</cp:lastModifiedBy>
  <cp:revision>10</cp:revision>
  <dcterms:created xsi:type="dcterms:W3CDTF">2025-07-01T21:41:39Z</dcterms:created>
  <dcterms:modified xsi:type="dcterms:W3CDTF">2025-08-29T15:27:16Z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0x010100CD9139867D6EB644BA96B8732ED81C0B</vt:lpwstr>
  </property>
</Properties>
</file>