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72" r:id="rId4"/>
    <p:sldId id="300" r:id="rId5"/>
    <p:sldId id="273" r:id="rId6"/>
    <p:sldId id="274" r:id="rId7"/>
    <p:sldId id="312" r:id="rId8"/>
    <p:sldId id="313" r:id="rId9"/>
    <p:sldId id="314" r:id="rId10"/>
    <p:sldId id="315" r:id="rId11"/>
    <p:sldId id="316" r:id="rId12"/>
    <p:sldId id="303" r:id="rId1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3E66E05-84CB-8160-795B-01DF6521ECED}" name="LINA PAOLA SUAREZ FORERO" initials="LF" userId="S::lina.suarez.f@uniminuto.edu::bc550894-0aa7-4a5d-903c-9027ae179d81" providerId="AD"/>
  <p188:author id="{30DA2C22-4B48-885A-9432-2E42DB8BF444}" name="Usuario invitado" initials="Ui" userId="S::urn:spo:tenantanon#b1ba85eb-a253-4467-9ee8-d4f8ed4df300::" providerId="AD"/>
  <p188:author id="{21B2B844-0658-D4B8-96C2-53D15DE02915}" name="ANGIE KATERINE BORDA RODRIGUEZ" initials="AKBR" userId="ANGIE KATERINE BORDA RODRIGUEZ" providerId="None"/>
  <p188:author id="{9CB0D483-76E9-1C68-0C40-51DD32B45EF9}" name="ANGIE KATERINE BORDA RODRIGUEZ" initials="AR" userId="S::angie.borda@uniminuto.edu::982bb59e-8e0b-4610-af28-be7434494033" providerId="AD"/>
  <p188:author id="{651163D6-59E7-6372-1631-29DA98BABA50}" name="DIEGO ARMANDO CORDOBA MENDEZ" initials="DC" userId="S::diego.cordoba.m@uniminuto.edu::d88287de-a40d-4ace-a15e-c477c821446e" providerId="AD"/>
  <p188:author id="{3D43F9D6-A1BC-CFF2-C748-282625625962}" name="PAULA ANGELICA POSADA RUIZ" initials="PP" userId="S::paula.posada@uniminuto.edu::c1bc0e1e-d004-4b21-9d74-8a35d69a1ba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6AD"/>
    <a:srgbClr val="E1E1F0"/>
    <a:srgbClr val="F2F2F2"/>
    <a:srgbClr val="FFF9DB"/>
    <a:srgbClr val="FFC000"/>
    <a:srgbClr val="156082"/>
    <a:srgbClr val="F9CE34"/>
    <a:srgbClr val="FDF3F4"/>
    <a:srgbClr val="4D24A4"/>
    <a:srgbClr val="F35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4DA10-87F9-EC6E-BB09-915856F2C78F}" v="34" dt="2025-08-05T14:21:30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2" d="100"/>
          <a:sy n="32" d="100"/>
        </p:scale>
        <p:origin x="11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DEL PILAR RAMIREZ ACOSTA" userId="S::diana.ramirez.ac@uniminuto.edu::7c8ee35b-8153-4181-8741-18f2e2a668b2" providerId="AD" clId="Web-{EDA0D078-B159-37C3-F7FF-DC0340AD6D7B}"/>
    <pc:docChg chg="modSld">
      <pc:chgData name="DIANA DEL PILAR RAMIREZ ACOSTA" userId="S::diana.ramirez.ac@uniminuto.edu::7c8ee35b-8153-4181-8741-18f2e2a668b2" providerId="AD" clId="Web-{EDA0D078-B159-37C3-F7FF-DC0340AD6D7B}" dt="2025-07-11T15:53:30.770" v="5"/>
      <pc:docMkLst>
        <pc:docMk/>
      </pc:docMkLst>
      <pc:sldChg chg="modSp">
        <pc:chgData name="DIANA DEL PILAR RAMIREZ ACOSTA" userId="S::diana.ramirez.ac@uniminuto.edu::7c8ee35b-8153-4181-8741-18f2e2a668b2" providerId="AD" clId="Web-{EDA0D078-B159-37C3-F7FF-DC0340AD6D7B}" dt="2025-07-11T15:53:23.316" v="4" actId="1076"/>
        <pc:sldMkLst>
          <pc:docMk/>
          <pc:sldMk cId="3454822049" sldId="272"/>
        </pc:sldMkLst>
        <pc:spChg chg="mod">
          <ac:chgData name="DIANA DEL PILAR RAMIREZ ACOSTA" userId="S::diana.ramirez.ac@uniminuto.edu::7c8ee35b-8153-4181-8741-18f2e2a668b2" providerId="AD" clId="Web-{EDA0D078-B159-37C3-F7FF-DC0340AD6D7B}" dt="2025-07-11T15:53:23.316" v="4" actId="1076"/>
          <ac:spMkLst>
            <pc:docMk/>
            <pc:sldMk cId="3454822049" sldId="272"/>
            <ac:spMk id="4" creationId="{A51A51C6-5314-451B-9AD8-9FE619E2A1B4}"/>
          </ac:spMkLst>
        </pc:spChg>
      </pc:sldChg>
      <pc:sldChg chg="modSp">
        <pc:chgData name="DIANA DEL PILAR RAMIREZ ACOSTA" userId="S::diana.ramirez.ac@uniminuto.edu::7c8ee35b-8153-4181-8741-18f2e2a668b2" providerId="AD" clId="Web-{EDA0D078-B159-37C3-F7FF-DC0340AD6D7B}" dt="2025-07-11T15:53:30.770" v="5"/>
        <pc:sldMkLst>
          <pc:docMk/>
          <pc:sldMk cId="1841811005" sldId="273"/>
        </pc:sldMkLst>
        <pc:graphicFrameChg chg="modGraphic">
          <ac:chgData name="DIANA DEL PILAR RAMIREZ ACOSTA" userId="S::diana.ramirez.ac@uniminuto.edu::7c8ee35b-8153-4181-8741-18f2e2a668b2" providerId="AD" clId="Web-{EDA0D078-B159-37C3-F7FF-DC0340AD6D7B}" dt="2025-07-11T15:53:30.770" v="5"/>
          <ac:graphicFrameMkLst>
            <pc:docMk/>
            <pc:sldMk cId="1841811005" sldId="273"/>
            <ac:graphicFrameMk id="12" creationId="{54EE5864-8806-43CA-B29A-04097A230289}"/>
          </ac:graphicFrameMkLst>
        </pc:graphicFrameChg>
      </pc:sldChg>
    </pc:docChg>
  </pc:docChgLst>
  <pc:docChgLst>
    <pc:chgData name="ANGIE KATERINE BORDA RODRIGUEZ" userId="S::angie.borda@uniminuto.edu::982bb59e-8e0b-4610-af28-be7434494033" providerId="AD" clId="Web-{9F457E54-2D17-2FA1-A1E1-A0F1131A8507}"/>
    <pc:docChg chg="modSld">
      <pc:chgData name="ANGIE KATERINE BORDA RODRIGUEZ" userId="S::angie.borda@uniminuto.edu::982bb59e-8e0b-4610-af28-be7434494033" providerId="AD" clId="Web-{9F457E54-2D17-2FA1-A1E1-A0F1131A8507}" dt="2025-07-11T17:10:04.619" v="37"/>
      <pc:docMkLst>
        <pc:docMk/>
      </pc:docMkLst>
      <pc:sldChg chg="modSp">
        <pc:chgData name="ANGIE KATERINE BORDA RODRIGUEZ" userId="S::angie.borda@uniminuto.edu::982bb59e-8e0b-4610-af28-be7434494033" providerId="AD" clId="Web-{9F457E54-2D17-2FA1-A1E1-A0F1131A8507}" dt="2025-07-11T17:10:04.619" v="37"/>
        <pc:sldMkLst>
          <pc:docMk/>
          <pc:sldMk cId="1841811005" sldId="273"/>
        </pc:sldMkLst>
      </pc:sldChg>
    </pc:docChg>
  </pc:docChgLst>
  <pc:docChgLst>
    <pc:chgData name="ANGIE KATERINE BORDA RODRIGUEZ" userId="S::angie.borda@uniminuto.edu::982bb59e-8e0b-4610-af28-be7434494033" providerId="AD" clId="Web-{CDAB72B4-5723-9B26-24F1-B330C08188C7}"/>
    <pc:docChg chg="mod modSld">
      <pc:chgData name="ANGIE KATERINE BORDA RODRIGUEZ" userId="S::angie.borda@uniminuto.edu::982bb59e-8e0b-4610-af28-be7434494033" providerId="AD" clId="Web-{CDAB72B4-5723-9B26-24F1-B330C08188C7}" dt="2025-07-15T03:33:51.914" v="25" actId="20577"/>
      <pc:docMkLst>
        <pc:docMk/>
      </pc:docMkLst>
      <pc:sldChg chg="modSp">
        <pc:chgData name="ANGIE KATERINE BORDA RODRIGUEZ" userId="S::angie.borda@uniminuto.edu::982bb59e-8e0b-4610-af28-be7434494033" providerId="AD" clId="Web-{CDAB72B4-5723-9B26-24F1-B330C08188C7}" dt="2025-07-15T03:20:59.900" v="6" actId="20577"/>
        <pc:sldMkLst>
          <pc:docMk/>
          <pc:sldMk cId="168279661" sldId="258"/>
        </pc:sldMkLst>
        <pc:spChg chg="mod">
          <ac:chgData name="ANGIE KATERINE BORDA RODRIGUEZ" userId="S::angie.borda@uniminuto.edu::982bb59e-8e0b-4610-af28-be7434494033" providerId="AD" clId="Web-{CDAB72B4-5723-9B26-24F1-B330C08188C7}" dt="2025-07-15T03:20:59.900" v="6" actId="20577"/>
          <ac:spMkLst>
            <pc:docMk/>
            <pc:sldMk cId="168279661" sldId="258"/>
            <ac:spMk id="14" creationId="{9B414AF6-565D-3BA0-9671-B8C3EB7A2BAD}"/>
          </ac:spMkLst>
        </pc:spChg>
      </pc:sldChg>
      <pc:sldChg chg="modSp">
        <pc:chgData name="ANGIE KATERINE BORDA RODRIGUEZ" userId="S::angie.borda@uniminuto.edu::982bb59e-8e0b-4610-af28-be7434494033" providerId="AD" clId="Web-{CDAB72B4-5723-9B26-24F1-B330C08188C7}" dt="2025-07-15T03:04:53.598" v="2"/>
        <pc:sldMkLst>
          <pc:docMk/>
          <pc:sldMk cId="1841811005" sldId="273"/>
        </pc:sldMkLst>
        <pc:graphicFrameChg chg="modGraphic">
          <ac:chgData name="ANGIE KATERINE BORDA RODRIGUEZ" userId="S::angie.borda@uniminuto.edu::982bb59e-8e0b-4610-af28-be7434494033" providerId="AD" clId="Web-{CDAB72B4-5723-9B26-24F1-B330C08188C7}" dt="2025-07-15T03:04:53.598" v="2"/>
          <ac:graphicFrameMkLst>
            <pc:docMk/>
            <pc:sldMk cId="1841811005" sldId="273"/>
            <ac:graphicFrameMk id="12" creationId="{54EE5864-8806-43CA-B29A-04097A230289}"/>
          </ac:graphicFrameMkLst>
        </pc:graphicFrameChg>
      </pc:sldChg>
      <pc:sldChg chg="modSp">
        <pc:chgData name="ANGIE KATERINE BORDA RODRIGUEZ" userId="S::angie.borda@uniminuto.edu::982bb59e-8e0b-4610-af28-be7434494033" providerId="AD" clId="Web-{CDAB72B4-5723-9B26-24F1-B330C08188C7}" dt="2025-07-15T03:33:51.914" v="25" actId="20577"/>
        <pc:sldMkLst>
          <pc:docMk/>
          <pc:sldMk cId="3621006457" sldId="274"/>
        </pc:sldMkLst>
        <pc:spChg chg="mod">
          <ac:chgData name="ANGIE KATERINE BORDA RODRIGUEZ" userId="S::angie.borda@uniminuto.edu::982bb59e-8e0b-4610-af28-be7434494033" providerId="AD" clId="Web-{CDAB72B4-5723-9B26-24F1-B330C08188C7}" dt="2025-07-15T03:33:51.914" v="25" actId="20577"/>
          <ac:spMkLst>
            <pc:docMk/>
            <pc:sldMk cId="3621006457" sldId="274"/>
            <ac:spMk id="10" creationId="{CFEAF9D6-2125-4C3A-97C6-527EFB73F0DC}"/>
          </ac:spMkLst>
        </pc:spChg>
      </pc:sldChg>
    </pc:docChg>
  </pc:docChgLst>
  <pc:docChgLst>
    <pc:chgData name="IVONE GINETTE CARVAJAL CASTAÑO" userId="S::ivone.carvajal@uniminuto.edu::6f0b0386-3d0d-4c09-920c-550840778887" providerId="AD" clId="Web-{094B5B51-6AD7-2725-9C14-BA81B91FF00D}"/>
    <pc:docChg chg="modSld">
      <pc:chgData name="IVONE GINETTE CARVAJAL CASTAÑO" userId="S::ivone.carvajal@uniminuto.edu::6f0b0386-3d0d-4c09-920c-550840778887" providerId="AD" clId="Web-{094B5B51-6AD7-2725-9C14-BA81B91FF00D}" dt="2025-07-09T21:56:22.337" v="471" actId="1076"/>
      <pc:docMkLst>
        <pc:docMk/>
      </pc:docMkLst>
      <pc:sldChg chg="addSp delSp modSp">
        <pc:chgData name="IVONE GINETTE CARVAJAL CASTAÑO" userId="S::ivone.carvajal@uniminuto.edu::6f0b0386-3d0d-4c09-920c-550840778887" providerId="AD" clId="Web-{094B5B51-6AD7-2725-9C14-BA81B91FF00D}" dt="2025-07-09T21:56:22.337" v="471" actId="1076"/>
        <pc:sldMkLst>
          <pc:docMk/>
          <pc:sldMk cId="925792200" sldId="274"/>
        </pc:sldMkLst>
      </pc:sldChg>
    </pc:docChg>
  </pc:docChgLst>
  <pc:docChgLst>
    <pc:chgData name="ANGIE KATERINE BORDA RODRIGUEZ" userId="S::angie.borda@uniminuto.edu::982bb59e-8e0b-4610-af28-be7434494033" providerId="AD" clId="Web-{24059A26-4126-AD7C-BAE2-96AA64299070}"/>
    <pc:docChg chg="modSld">
      <pc:chgData name="ANGIE KATERINE BORDA RODRIGUEZ" userId="S::angie.borda@uniminuto.edu::982bb59e-8e0b-4610-af28-be7434494033" providerId="AD" clId="Web-{24059A26-4126-AD7C-BAE2-96AA64299070}" dt="2025-07-22T19:38:47.219" v="31" actId="1076"/>
      <pc:docMkLst>
        <pc:docMk/>
      </pc:docMkLst>
      <pc:sldChg chg="delSp modSp">
        <pc:chgData name="ANGIE KATERINE BORDA RODRIGUEZ" userId="S::angie.borda@uniminuto.edu::982bb59e-8e0b-4610-af28-be7434494033" providerId="AD" clId="Web-{24059A26-4126-AD7C-BAE2-96AA64299070}" dt="2025-07-22T19:38:47.219" v="31" actId="1076"/>
        <pc:sldMkLst>
          <pc:docMk/>
          <pc:sldMk cId="2272514262" sldId="303"/>
        </pc:sldMkLst>
        <pc:spChg chg="mod">
          <ac:chgData name="ANGIE KATERINE BORDA RODRIGUEZ" userId="S::angie.borda@uniminuto.edu::982bb59e-8e0b-4610-af28-be7434494033" providerId="AD" clId="Web-{24059A26-4126-AD7C-BAE2-96AA64299070}" dt="2025-07-22T19:38:47.219" v="31" actId="1076"/>
          <ac:spMkLst>
            <pc:docMk/>
            <pc:sldMk cId="2272514262" sldId="303"/>
            <ac:spMk id="17" creationId="{5CDEB798-C74E-2CC3-0A3F-4F91704B17D6}"/>
          </ac:spMkLst>
        </pc:spChg>
        <pc:spChg chg="mod">
          <ac:chgData name="ANGIE KATERINE BORDA RODRIGUEZ" userId="S::angie.borda@uniminuto.edu::982bb59e-8e0b-4610-af28-be7434494033" providerId="AD" clId="Web-{24059A26-4126-AD7C-BAE2-96AA64299070}" dt="2025-07-22T19:35:51.855" v="1"/>
          <ac:spMkLst>
            <pc:docMk/>
            <pc:sldMk cId="2272514262" sldId="303"/>
            <ac:spMk id="25" creationId="{3D38EC94-063E-9AFB-E997-5278619BCA94}"/>
          </ac:spMkLst>
        </pc:spChg>
        <pc:spChg chg="mod">
          <ac:chgData name="ANGIE KATERINE BORDA RODRIGUEZ" userId="S::angie.borda@uniminuto.edu::982bb59e-8e0b-4610-af28-be7434494033" providerId="AD" clId="Web-{24059A26-4126-AD7C-BAE2-96AA64299070}" dt="2025-07-22T19:38:07.796" v="21" actId="1076"/>
          <ac:spMkLst>
            <pc:docMk/>
            <pc:sldMk cId="2272514262" sldId="303"/>
            <ac:spMk id="27" creationId="{FE01431F-01C2-B82E-768D-A557635C24D3}"/>
          </ac:spMkLst>
        </pc:spChg>
        <pc:picChg chg="mod">
          <ac:chgData name="ANGIE KATERINE BORDA RODRIGUEZ" userId="S::angie.borda@uniminuto.edu::982bb59e-8e0b-4610-af28-be7434494033" providerId="AD" clId="Web-{24059A26-4126-AD7C-BAE2-96AA64299070}" dt="2025-07-22T19:38:28.219" v="30" actId="14100"/>
          <ac:picMkLst>
            <pc:docMk/>
            <pc:sldMk cId="2272514262" sldId="303"/>
            <ac:picMk id="20" creationId="{ACD50C07-A159-9283-254F-88613A1AA11C}"/>
          </ac:picMkLst>
        </pc:picChg>
      </pc:sldChg>
    </pc:docChg>
  </pc:docChgLst>
  <pc:docChgLst>
    <pc:chgData name="ANGIE KATERINE BORDA RODRIGUEZ" userId="S::angie.borda@uniminuto.edu::982bb59e-8e0b-4610-af28-be7434494033" providerId="AD" clId="Web-{6DF89BFD-C781-5656-8DF7-79AEC60652E9}"/>
    <pc:docChg chg="modSld">
      <pc:chgData name="ANGIE KATERINE BORDA RODRIGUEZ" userId="S::angie.borda@uniminuto.edu::982bb59e-8e0b-4610-af28-be7434494033" providerId="AD" clId="Web-{6DF89BFD-C781-5656-8DF7-79AEC60652E9}" dt="2025-07-22T17:12:16.463" v="157" actId="20577"/>
      <pc:docMkLst>
        <pc:docMk/>
      </pc:docMkLst>
      <pc:sldChg chg="modSp">
        <pc:chgData name="ANGIE KATERINE BORDA RODRIGUEZ" userId="S::angie.borda@uniminuto.edu::982bb59e-8e0b-4610-af28-be7434494033" providerId="AD" clId="Web-{6DF89BFD-C781-5656-8DF7-79AEC60652E9}" dt="2025-07-22T17:05:53.956" v="67" actId="20577"/>
        <pc:sldMkLst>
          <pc:docMk/>
          <pc:sldMk cId="3036745286" sldId="298"/>
        </pc:sldMkLst>
      </pc:sldChg>
      <pc:sldChg chg="modSp">
        <pc:chgData name="ANGIE KATERINE BORDA RODRIGUEZ" userId="S::angie.borda@uniminuto.edu::982bb59e-8e0b-4610-af28-be7434494033" providerId="AD" clId="Web-{6DF89BFD-C781-5656-8DF7-79AEC60652E9}" dt="2025-07-22T17:09:34.922" v="125" actId="20577"/>
        <pc:sldMkLst>
          <pc:docMk/>
          <pc:sldMk cId="1552002617" sldId="299"/>
        </pc:sldMkLst>
      </pc:sldChg>
      <pc:sldChg chg="modSp">
        <pc:chgData name="ANGIE KATERINE BORDA RODRIGUEZ" userId="S::angie.borda@uniminuto.edu::982bb59e-8e0b-4610-af28-be7434494033" providerId="AD" clId="Web-{6DF89BFD-C781-5656-8DF7-79AEC60652E9}" dt="2025-07-22T17:12:16.463" v="157" actId="20577"/>
        <pc:sldMkLst>
          <pc:docMk/>
          <pc:sldMk cId="2646478059" sldId="301"/>
        </pc:sldMkLst>
      </pc:sldChg>
      <pc:sldChg chg="modSp">
        <pc:chgData name="ANGIE KATERINE BORDA RODRIGUEZ" userId="S::angie.borda@uniminuto.edu::982bb59e-8e0b-4610-af28-be7434494033" providerId="AD" clId="Web-{6DF89BFD-C781-5656-8DF7-79AEC60652E9}" dt="2025-07-22T17:07:03.226" v="97" actId="20577"/>
        <pc:sldMkLst>
          <pc:docMk/>
          <pc:sldMk cId="2386430150" sldId="302"/>
        </pc:sldMkLst>
      </pc:sldChg>
    </pc:docChg>
  </pc:docChgLst>
  <pc:docChgLst>
    <pc:chgData name="GINA CATALINA MALAVER PEREZ" userId="99b04ec6-3d77-4061-a7bd-63e001cc7658" providerId="ADAL" clId="{05104790-6FF1-4FF6-8CE7-13E74A77A411}"/>
    <pc:docChg chg="modSld sldOrd">
      <pc:chgData name="GINA CATALINA MALAVER PEREZ" userId="99b04ec6-3d77-4061-a7bd-63e001cc7658" providerId="ADAL" clId="{05104790-6FF1-4FF6-8CE7-13E74A77A411}" dt="2025-07-22T16:16:45.261" v="51" actId="20577"/>
      <pc:docMkLst>
        <pc:docMk/>
      </pc:docMkLst>
      <pc:sldChg chg="modSp mod ord">
        <pc:chgData name="GINA CATALINA MALAVER PEREZ" userId="99b04ec6-3d77-4061-a7bd-63e001cc7658" providerId="ADAL" clId="{05104790-6FF1-4FF6-8CE7-13E74A77A411}" dt="2025-07-22T16:16:45.261" v="51" actId="20577"/>
        <pc:sldMkLst>
          <pc:docMk/>
          <pc:sldMk cId="183972955" sldId="300"/>
        </pc:sldMkLst>
        <pc:spChg chg="mod">
          <ac:chgData name="GINA CATALINA MALAVER PEREZ" userId="99b04ec6-3d77-4061-a7bd-63e001cc7658" providerId="ADAL" clId="{05104790-6FF1-4FF6-8CE7-13E74A77A411}" dt="2025-07-22T16:13:16.441" v="36" actId="20577"/>
          <ac:spMkLst>
            <pc:docMk/>
            <pc:sldMk cId="183972955" sldId="300"/>
            <ac:spMk id="3" creationId="{513AF845-5748-2D61-E835-9904C7494D32}"/>
          </ac:spMkLst>
        </pc:spChg>
        <pc:graphicFrameChg chg="modGraphic">
          <ac:chgData name="GINA CATALINA MALAVER PEREZ" userId="99b04ec6-3d77-4061-a7bd-63e001cc7658" providerId="ADAL" clId="{05104790-6FF1-4FF6-8CE7-13E74A77A411}" dt="2025-07-22T16:16:45.261" v="51" actId="20577"/>
          <ac:graphicFrameMkLst>
            <pc:docMk/>
            <pc:sldMk cId="183972955" sldId="300"/>
            <ac:graphicFrameMk id="4" creationId="{00000000-0000-0000-0000-000000000000}"/>
          </ac:graphicFrameMkLst>
        </pc:graphicFrameChg>
      </pc:sldChg>
    </pc:docChg>
  </pc:docChgLst>
  <pc:docChgLst>
    <pc:chgData name="GINA CATALINA MALAVER PEREZ" userId="S::gina.malaver@uniminuto.edu::99b04ec6-3d77-4061-a7bd-63e001cc7658" providerId="AD" clId="Web-{736495FD-79EB-AAF8-2AD7-D8EC9ED1A6F9}"/>
    <pc:docChg chg="modSld">
      <pc:chgData name="GINA CATALINA MALAVER PEREZ" userId="S::gina.malaver@uniminuto.edu::99b04ec6-3d77-4061-a7bd-63e001cc7658" providerId="AD" clId="Web-{736495FD-79EB-AAF8-2AD7-D8EC9ED1A6F9}" dt="2025-07-21T01:06:22.727" v="15" actId="1076"/>
      <pc:docMkLst>
        <pc:docMk/>
      </pc:docMkLst>
      <pc:sldChg chg="modSp">
        <pc:chgData name="GINA CATALINA MALAVER PEREZ" userId="S::gina.malaver@uniminuto.edu::99b04ec6-3d77-4061-a7bd-63e001cc7658" providerId="AD" clId="Web-{736495FD-79EB-AAF8-2AD7-D8EC9ED1A6F9}" dt="2025-07-21T01:06:22.727" v="15" actId="1076"/>
        <pc:sldMkLst>
          <pc:docMk/>
          <pc:sldMk cId="168279661" sldId="258"/>
        </pc:sldMkLst>
        <pc:spChg chg="mod">
          <ac:chgData name="GINA CATALINA MALAVER PEREZ" userId="S::gina.malaver@uniminuto.edu::99b04ec6-3d77-4061-a7bd-63e001cc7658" providerId="AD" clId="Web-{736495FD-79EB-AAF8-2AD7-D8EC9ED1A6F9}" dt="2025-07-21T01:06:22.602" v="9" actId="1076"/>
          <ac:spMkLst>
            <pc:docMk/>
            <pc:sldMk cId="168279661" sldId="258"/>
            <ac:spMk id="3" creationId="{8D92C47D-2C30-962E-FFC6-4BD7C7BC11E5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399" v="0" actId="1076"/>
          <ac:spMkLst>
            <pc:docMk/>
            <pc:sldMk cId="168279661" sldId="258"/>
            <ac:spMk id="4" creationId="{22C260FF-2259-7C1E-168F-4D7B56F40C12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414" v="1" actId="1076"/>
          <ac:spMkLst>
            <pc:docMk/>
            <pc:sldMk cId="168279661" sldId="258"/>
            <ac:spMk id="6" creationId="{26CC03A2-F0C6-8DCE-AE62-C78E2C6CE45E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508" v="5" actId="1076"/>
          <ac:spMkLst>
            <pc:docMk/>
            <pc:sldMk cId="168279661" sldId="258"/>
            <ac:spMk id="9" creationId="{E9261152-E9D9-4517-841A-46AC9FD3D02D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430" v="2" actId="1076"/>
          <ac:spMkLst>
            <pc:docMk/>
            <pc:sldMk cId="168279661" sldId="258"/>
            <ac:spMk id="14" creationId="{9B414AF6-565D-3BA0-9671-B8C3EB7A2BAD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524" v="6" actId="1076"/>
          <ac:spMkLst>
            <pc:docMk/>
            <pc:sldMk cId="168279661" sldId="258"/>
            <ac:spMk id="16" creationId="{30E569DA-D9CE-47D2-BA09-71CCE3F839A7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555" v="7" actId="1076"/>
          <ac:spMkLst>
            <pc:docMk/>
            <pc:sldMk cId="168279661" sldId="258"/>
            <ac:spMk id="20" creationId="{9DA88050-6A7E-412F-A723-CD0E7383B8D5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617" v="10" actId="1076"/>
          <ac:spMkLst>
            <pc:docMk/>
            <pc:sldMk cId="168279661" sldId="258"/>
            <ac:spMk id="25" creationId="{0831A6F7-146A-4531-86DE-C3E11DB1E5B1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649" v="11" actId="1076"/>
          <ac:spMkLst>
            <pc:docMk/>
            <pc:sldMk cId="168279661" sldId="258"/>
            <ac:spMk id="28" creationId="{B8F8C73B-E377-4A30-9E00-E26B57C01D8F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664" v="12" actId="1076"/>
          <ac:spMkLst>
            <pc:docMk/>
            <pc:sldMk cId="168279661" sldId="258"/>
            <ac:spMk id="29" creationId="{E79E0513-294C-4F0F-8F68-617C1716C57C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696" v="13" actId="1076"/>
          <ac:spMkLst>
            <pc:docMk/>
            <pc:sldMk cId="168279661" sldId="258"/>
            <ac:spMk id="30" creationId="{49535F23-4D44-4E51-B1DC-B94F176D77BB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711" v="14" actId="1076"/>
          <ac:spMkLst>
            <pc:docMk/>
            <pc:sldMk cId="168279661" sldId="258"/>
            <ac:spMk id="31" creationId="{D2AC1E6D-A957-465A-87A0-3BD6AAFDFE82}"/>
          </ac:spMkLst>
        </pc:spChg>
        <pc:spChg chg="mod">
          <ac:chgData name="GINA CATALINA MALAVER PEREZ" userId="S::gina.malaver@uniminuto.edu::99b04ec6-3d77-4061-a7bd-63e001cc7658" providerId="AD" clId="Web-{736495FD-79EB-AAF8-2AD7-D8EC9ED1A6F9}" dt="2025-07-21T01:06:22.727" v="15" actId="1076"/>
          <ac:spMkLst>
            <pc:docMk/>
            <pc:sldMk cId="168279661" sldId="258"/>
            <ac:spMk id="32" creationId="{101A569E-3BEB-4DA3-A782-ACC846F1A2D5}"/>
          </ac:spMkLst>
        </pc:spChg>
        <pc:grpChg chg="mod">
          <ac:chgData name="GINA CATALINA MALAVER PEREZ" userId="S::gina.malaver@uniminuto.edu::99b04ec6-3d77-4061-a7bd-63e001cc7658" providerId="AD" clId="Web-{736495FD-79EB-AAF8-2AD7-D8EC9ED1A6F9}" dt="2025-07-21T01:06:22.571" v="8" actId="1076"/>
          <ac:grpSpMkLst>
            <pc:docMk/>
            <pc:sldMk cId="168279661" sldId="258"/>
            <ac:grpSpMk id="19" creationId="{DCD028B5-2080-4D39-A3B9-243E8637C3DC}"/>
          </ac:grpSpMkLst>
        </pc:grpChg>
        <pc:graphicFrameChg chg="mod">
          <ac:chgData name="GINA CATALINA MALAVER PEREZ" userId="S::gina.malaver@uniminuto.edu::99b04ec6-3d77-4061-a7bd-63e001cc7658" providerId="AD" clId="Web-{736495FD-79EB-AAF8-2AD7-D8EC9ED1A6F9}" dt="2025-07-21T01:06:22.461" v="3" actId="1076"/>
          <ac:graphicFrameMkLst>
            <pc:docMk/>
            <pc:sldMk cId="168279661" sldId="258"/>
            <ac:graphicFrameMk id="5" creationId="{A27A55C0-9AD7-40EF-B1B2-8B187124CB26}"/>
          </ac:graphicFrameMkLst>
        </pc:graphicFrameChg>
        <pc:graphicFrameChg chg="mod">
          <ac:chgData name="GINA CATALINA MALAVER PEREZ" userId="S::gina.malaver@uniminuto.edu::99b04ec6-3d77-4061-a7bd-63e001cc7658" providerId="AD" clId="Web-{736495FD-79EB-AAF8-2AD7-D8EC9ED1A6F9}" dt="2025-07-21T01:06:22.477" v="4" actId="1076"/>
          <ac:graphicFrameMkLst>
            <pc:docMk/>
            <pc:sldMk cId="168279661" sldId="258"/>
            <ac:graphicFrameMk id="7" creationId="{D9CE105B-1A35-4167-88C7-B26B7068F4D2}"/>
          </ac:graphicFrameMkLst>
        </pc:graphicFrameChg>
      </pc:sldChg>
    </pc:docChg>
  </pc:docChgLst>
  <pc:docChgLst>
    <pc:chgData name="DIANA DEL PILAR RAMIREZ ACOSTA" userId="S::diana.ramirez.ac@uniminuto.edu::7c8ee35b-8153-4181-8741-18f2e2a668b2" providerId="AD" clId="Web-{5D38F1F4-60A9-77EA-EA38-CAD4AADB5CED}"/>
    <pc:docChg chg="addSld delSld modSld">
      <pc:chgData name="DIANA DEL PILAR RAMIREZ ACOSTA" userId="S::diana.ramirez.ac@uniminuto.edu::7c8ee35b-8153-4181-8741-18f2e2a668b2" providerId="AD" clId="Web-{5D38F1F4-60A9-77EA-EA38-CAD4AADB5CED}" dt="2025-07-15T03:21:36.165" v="41" actId="1076"/>
      <pc:docMkLst>
        <pc:docMk/>
      </pc:docMkLst>
      <pc:sldChg chg="modSp">
        <pc:chgData name="DIANA DEL PILAR RAMIREZ ACOSTA" userId="S::diana.ramirez.ac@uniminuto.edu::7c8ee35b-8153-4181-8741-18f2e2a668b2" providerId="AD" clId="Web-{5D38F1F4-60A9-77EA-EA38-CAD4AADB5CED}" dt="2025-07-15T03:21:36.165" v="41" actId="1076"/>
        <pc:sldMkLst>
          <pc:docMk/>
          <pc:sldMk cId="3454822049" sldId="272"/>
        </pc:sldMkLst>
        <pc:spChg chg="mod">
          <ac:chgData name="DIANA DEL PILAR RAMIREZ ACOSTA" userId="S::diana.ramirez.ac@uniminuto.edu::7c8ee35b-8153-4181-8741-18f2e2a668b2" providerId="AD" clId="Web-{5D38F1F4-60A9-77EA-EA38-CAD4AADB5CED}" dt="2025-07-15T03:21:36.165" v="41" actId="1076"/>
          <ac:spMkLst>
            <pc:docMk/>
            <pc:sldMk cId="3454822049" sldId="272"/>
            <ac:spMk id="7" creationId="{92A22A93-CB45-5598-07A5-40C2CE9C7A55}"/>
          </ac:spMkLst>
        </pc:spChg>
      </pc:sldChg>
      <pc:sldChg chg="modSp">
        <pc:chgData name="DIANA DEL PILAR RAMIREZ ACOSTA" userId="S::diana.ramirez.ac@uniminuto.edu::7c8ee35b-8153-4181-8741-18f2e2a668b2" providerId="AD" clId="Web-{5D38F1F4-60A9-77EA-EA38-CAD4AADB5CED}" dt="2025-07-15T03:20:44.068" v="19" actId="1076"/>
        <pc:sldMkLst>
          <pc:docMk/>
          <pc:sldMk cId="1841811005" sldId="273"/>
        </pc:sldMkLst>
        <pc:spChg chg="mod">
          <ac:chgData name="DIANA DEL PILAR RAMIREZ ACOSTA" userId="S::diana.ramirez.ac@uniminuto.edu::7c8ee35b-8153-4181-8741-18f2e2a668b2" providerId="AD" clId="Web-{5D38F1F4-60A9-77EA-EA38-CAD4AADB5CED}" dt="2025-07-15T03:20:44.068" v="19" actId="1076"/>
          <ac:spMkLst>
            <pc:docMk/>
            <pc:sldMk cId="1841811005" sldId="273"/>
            <ac:spMk id="3" creationId="{513AF845-5748-2D61-E835-9904C7494D32}"/>
          </ac:spMkLst>
        </pc:spChg>
      </pc:sldChg>
      <pc:sldChg chg="modSp">
        <pc:chgData name="DIANA DEL PILAR RAMIREZ ACOSTA" userId="S::diana.ramirez.ac@uniminuto.edu::7c8ee35b-8153-4181-8741-18f2e2a668b2" providerId="AD" clId="Web-{5D38F1F4-60A9-77EA-EA38-CAD4AADB5CED}" dt="2025-07-15T03:21:09.007" v="37" actId="20577"/>
        <pc:sldMkLst>
          <pc:docMk/>
          <pc:sldMk cId="3621006457" sldId="274"/>
        </pc:sldMkLst>
        <pc:spChg chg="mod">
          <ac:chgData name="DIANA DEL PILAR RAMIREZ ACOSTA" userId="S::diana.ramirez.ac@uniminuto.edu::7c8ee35b-8153-4181-8741-18f2e2a668b2" providerId="AD" clId="Web-{5D38F1F4-60A9-77EA-EA38-CAD4AADB5CED}" dt="2025-07-15T03:21:09.007" v="37" actId="20577"/>
          <ac:spMkLst>
            <pc:docMk/>
            <pc:sldMk cId="3621006457" sldId="274"/>
            <ac:spMk id="10" creationId="{CFEAF9D6-2125-4C3A-97C6-527EFB73F0DC}"/>
          </ac:spMkLst>
        </pc:spChg>
      </pc:sldChg>
      <pc:sldChg chg="del">
        <pc:chgData name="DIANA DEL PILAR RAMIREZ ACOSTA" userId="S::diana.ramirez.ac@uniminuto.edu::7c8ee35b-8153-4181-8741-18f2e2a668b2" providerId="AD" clId="Web-{5D38F1F4-60A9-77EA-EA38-CAD4AADB5CED}" dt="2025-07-15T03:14:41.090" v="1"/>
        <pc:sldMkLst>
          <pc:docMk/>
          <pc:sldMk cId="2190078169" sldId="296"/>
        </pc:sldMkLst>
      </pc:sldChg>
      <pc:sldChg chg="del">
        <pc:chgData name="DIANA DEL PILAR RAMIREZ ACOSTA" userId="S::diana.ramirez.ac@uniminuto.edu::7c8ee35b-8153-4181-8741-18f2e2a668b2" providerId="AD" clId="Web-{5D38F1F4-60A9-77EA-EA38-CAD4AADB5CED}" dt="2025-07-15T03:15:14.014" v="2"/>
        <pc:sldMkLst>
          <pc:docMk/>
          <pc:sldMk cId="1623572756" sldId="297"/>
        </pc:sldMkLst>
      </pc:sldChg>
      <pc:sldChg chg="add">
        <pc:chgData name="DIANA DEL PILAR RAMIREZ ACOSTA" userId="S::diana.ramirez.ac@uniminuto.edu::7c8ee35b-8153-4181-8741-18f2e2a668b2" providerId="AD" clId="Web-{5D38F1F4-60A9-77EA-EA38-CAD4AADB5CED}" dt="2025-07-15T03:14:36.230" v="0"/>
        <pc:sldMkLst>
          <pc:docMk/>
          <pc:sldMk cId="3036745286" sldId="298"/>
        </pc:sldMkLst>
      </pc:sldChg>
      <pc:sldChg chg="add">
        <pc:chgData name="DIANA DEL PILAR RAMIREZ ACOSTA" userId="S::diana.ramirez.ac@uniminuto.edu::7c8ee35b-8153-4181-8741-18f2e2a668b2" providerId="AD" clId="Web-{5D38F1F4-60A9-77EA-EA38-CAD4AADB5CED}" dt="2025-07-15T03:15:16.998" v="3"/>
        <pc:sldMkLst>
          <pc:docMk/>
          <pc:sldMk cId="1552002617" sldId="299"/>
        </pc:sldMkLst>
      </pc:sldChg>
    </pc:docChg>
  </pc:docChgLst>
  <pc:docChgLst>
    <pc:chgData name="Usuario invitado" userId="S::urn:spo:tenantanon#b1ba85eb-a253-4467-9ee8-d4f8ed4df300::" providerId="AD" clId="Web-{EE86AC24-89A3-4F33-8EA2-393116AE9246}"/>
    <pc:docChg chg="mod">
      <pc:chgData name="Usuario invitado" userId="S::urn:spo:tenantanon#b1ba85eb-a253-4467-9ee8-d4f8ed4df300::" providerId="AD" clId="Web-{EE86AC24-89A3-4F33-8EA2-393116AE9246}" dt="2025-07-18T16:39:00.508" v="0"/>
      <pc:docMkLst>
        <pc:docMk/>
      </pc:docMkLst>
    </pc:docChg>
  </pc:docChgLst>
  <pc:docChgLst>
    <pc:chgData name="KELLY JOHANNA BARRERA FLOREZ" userId="S::kelly.barrera.f@uniminuto.edu::a946fbc7-6084-49be-b924-2fd6855a290f" providerId="AD" clId="Web-{D6527EF9-B420-6A5D-F6F2-D0D237CA4211}"/>
    <pc:docChg chg="addSld delSld modSld sldOrd">
      <pc:chgData name="KELLY JOHANNA BARRERA FLOREZ" userId="S::kelly.barrera.f@uniminuto.edu::a946fbc7-6084-49be-b924-2fd6855a290f" providerId="AD" clId="Web-{D6527EF9-B420-6A5D-F6F2-D0D237CA4211}" dt="2025-07-07T21:43:07.665" v="161"/>
      <pc:docMkLst>
        <pc:docMk/>
      </pc:docMkLst>
      <pc:sldChg chg="addSp delSp modSp mod setBg">
        <pc:chgData name="KELLY JOHANNA BARRERA FLOREZ" userId="S::kelly.barrera.f@uniminuto.edu::a946fbc7-6084-49be-b924-2fd6855a290f" providerId="AD" clId="Web-{D6527EF9-B420-6A5D-F6F2-D0D237CA4211}" dt="2025-07-07T21:05:10.219" v="58"/>
        <pc:sldMkLst>
          <pc:docMk/>
          <pc:sldMk cId="4049295105" sldId="256"/>
        </pc:sldMkLst>
      </pc:sldChg>
      <pc:sldChg chg="addSp delSp modSp mod setBg">
        <pc:chgData name="KELLY JOHANNA BARRERA FLOREZ" userId="S::kelly.barrera.f@uniminuto.edu::a946fbc7-6084-49be-b924-2fd6855a290f" providerId="AD" clId="Web-{D6527EF9-B420-6A5D-F6F2-D0D237CA4211}" dt="2025-07-07T21:38:11.629" v="135"/>
        <pc:sldMkLst>
          <pc:docMk/>
          <pc:sldMk cId="602413028" sldId="257"/>
        </pc:sldMkLst>
      </pc:sldChg>
      <pc:sldChg chg="addSp delSp modSp">
        <pc:chgData name="KELLY JOHANNA BARRERA FLOREZ" userId="S::kelly.barrera.f@uniminuto.edu::a946fbc7-6084-49be-b924-2fd6855a290f" providerId="AD" clId="Web-{D6527EF9-B420-6A5D-F6F2-D0D237CA4211}" dt="2025-07-07T21:38:45.239" v="143" actId="20577"/>
        <pc:sldMkLst>
          <pc:docMk/>
          <pc:sldMk cId="168279661" sldId="258"/>
        </pc:sldMkLst>
      </pc:sldChg>
      <pc:sldChg chg="addSp delSp modSp mod setBg">
        <pc:chgData name="KELLY JOHANNA BARRERA FLOREZ" userId="S::kelly.barrera.f@uniminuto.edu::a946fbc7-6084-49be-b924-2fd6855a290f" providerId="AD" clId="Web-{D6527EF9-B420-6A5D-F6F2-D0D237CA4211}" dt="2025-07-07T21:39:28.208" v="154" actId="20577"/>
        <pc:sldMkLst>
          <pc:docMk/>
          <pc:sldMk cId="3598949089" sldId="259"/>
        </pc:sldMkLst>
      </pc:sldChg>
      <pc:sldChg chg="addSp delSp modSp ord">
        <pc:chgData name="KELLY JOHANNA BARRERA FLOREZ" userId="S::kelly.barrera.f@uniminuto.edu::a946fbc7-6084-49be-b924-2fd6855a290f" providerId="AD" clId="Web-{D6527EF9-B420-6A5D-F6F2-D0D237CA4211}" dt="2025-07-07T21:39:04.098" v="149" actId="20577"/>
        <pc:sldMkLst>
          <pc:docMk/>
          <pc:sldMk cId="1784508155" sldId="260"/>
        </pc:sldMkLst>
      </pc:sldChg>
      <pc:sldChg chg="addSp new mod ord setBg">
        <pc:chgData name="KELLY JOHANNA BARRERA FLOREZ" userId="S::kelly.barrera.f@uniminuto.edu::a946fbc7-6084-49be-b924-2fd6855a290f" providerId="AD" clId="Web-{D6527EF9-B420-6A5D-F6F2-D0D237CA4211}" dt="2025-07-07T21:36:55.143" v="118"/>
        <pc:sldMkLst>
          <pc:docMk/>
          <pc:sldMk cId="520331402" sldId="261"/>
        </pc:sldMkLst>
      </pc:sldChg>
      <pc:sldChg chg="addSp delSp modSp new del ord">
        <pc:chgData name="KELLY JOHANNA BARRERA FLOREZ" userId="S::kelly.barrera.f@uniminuto.edu::a946fbc7-6084-49be-b924-2fd6855a290f" providerId="AD" clId="Web-{D6527EF9-B420-6A5D-F6F2-D0D237CA4211}" dt="2025-07-07T21:05:49.172" v="65"/>
        <pc:sldMkLst>
          <pc:docMk/>
          <pc:sldMk cId="1110487901" sldId="262"/>
        </pc:sldMkLst>
      </pc:sldChg>
      <pc:sldChg chg="addSp modSp new mod ord setBg">
        <pc:chgData name="KELLY JOHANNA BARRERA FLOREZ" userId="S::kelly.barrera.f@uniminuto.edu::a946fbc7-6084-49be-b924-2fd6855a290f" providerId="AD" clId="Web-{D6527EF9-B420-6A5D-F6F2-D0D237CA4211}" dt="2025-07-07T21:37:14.299" v="132" actId="1076"/>
        <pc:sldMkLst>
          <pc:docMk/>
          <pc:sldMk cId="82106894" sldId="263"/>
        </pc:sldMkLst>
      </pc:sldChg>
      <pc:sldChg chg="addSp delSp modSp new del">
        <pc:chgData name="KELLY JOHANNA BARRERA FLOREZ" userId="S::kelly.barrera.f@uniminuto.edu::a946fbc7-6084-49be-b924-2fd6855a290f" providerId="AD" clId="Web-{D6527EF9-B420-6A5D-F6F2-D0D237CA4211}" dt="2025-07-07T21:12:27.179" v="74"/>
        <pc:sldMkLst>
          <pc:docMk/>
          <pc:sldMk cId="3462343197" sldId="264"/>
        </pc:sldMkLst>
      </pc:sldChg>
      <pc:sldChg chg="addSp delSp modSp new del">
        <pc:chgData name="KELLY JOHANNA BARRERA FLOREZ" userId="S::kelly.barrera.f@uniminuto.edu::a946fbc7-6084-49be-b924-2fd6855a290f" providerId="AD" clId="Web-{D6527EF9-B420-6A5D-F6F2-D0D237CA4211}" dt="2025-07-07T21:12:47.945" v="81"/>
        <pc:sldMkLst>
          <pc:docMk/>
          <pc:sldMk cId="4208378519" sldId="265"/>
        </pc:sldMkLst>
      </pc:sldChg>
      <pc:sldChg chg="addSp modSp new mod setBg">
        <pc:chgData name="KELLY JOHANNA BARRERA FLOREZ" userId="S::kelly.barrera.f@uniminuto.edu::a946fbc7-6084-49be-b924-2fd6855a290f" providerId="AD" clId="Web-{D6527EF9-B420-6A5D-F6F2-D0D237CA4211}" dt="2025-07-07T21:36:35.299" v="112" actId="20577"/>
        <pc:sldMkLst>
          <pc:docMk/>
          <pc:sldMk cId="3833358314" sldId="266"/>
        </pc:sldMkLst>
      </pc:sldChg>
      <pc:sldChg chg="addSp new mod setBg">
        <pc:chgData name="KELLY JOHANNA BARRERA FLOREZ" userId="S::kelly.barrera.f@uniminuto.edu::a946fbc7-6084-49be-b924-2fd6855a290f" providerId="AD" clId="Web-{D6527EF9-B420-6A5D-F6F2-D0D237CA4211}" dt="2025-07-07T21:36:50.721" v="115"/>
        <pc:sldMkLst>
          <pc:docMk/>
          <pc:sldMk cId="4199902360" sldId="267"/>
        </pc:sldMkLst>
      </pc:sldChg>
      <pc:sldChg chg="addSp modSp new mod setBg">
        <pc:chgData name="KELLY JOHANNA BARRERA FLOREZ" userId="S::kelly.barrera.f@uniminuto.edu::a946fbc7-6084-49be-b924-2fd6855a290f" providerId="AD" clId="Web-{D6527EF9-B420-6A5D-F6F2-D0D237CA4211}" dt="2025-07-07T21:36:30.596" v="110" actId="20577"/>
        <pc:sldMkLst>
          <pc:docMk/>
          <pc:sldMk cId="110160241" sldId="268"/>
        </pc:sldMkLst>
      </pc:sldChg>
      <pc:sldChg chg="addSp delSp modSp new mod setBg">
        <pc:chgData name="KELLY JOHANNA BARRERA FLOREZ" userId="S::kelly.barrera.f@uniminuto.edu::a946fbc7-6084-49be-b924-2fd6855a290f" providerId="AD" clId="Web-{D6527EF9-B420-6A5D-F6F2-D0D237CA4211}" dt="2025-07-07T21:36:21.158" v="108" actId="20577"/>
        <pc:sldMkLst>
          <pc:docMk/>
          <pc:sldMk cId="3538274146" sldId="269"/>
        </pc:sldMkLst>
      </pc:sldChg>
      <pc:sldChg chg="new del">
        <pc:chgData name="KELLY JOHANNA BARRERA FLOREZ" userId="S::kelly.barrera.f@uniminuto.edu::a946fbc7-6084-49be-b924-2fd6855a290f" providerId="AD" clId="Web-{D6527EF9-B420-6A5D-F6F2-D0D237CA4211}" dt="2025-07-07T21:42:27.914" v="156"/>
        <pc:sldMkLst>
          <pc:docMk/>
          <pc:sldMk cId="285561664" sldId="270"/>
        </pc:sldMkLst>
      </pc:sldChg>
      <pc:sldChg chg="delSp modSp add replId">
        <pc:chgData name="KELLY JOHANNA BARRERA FLOREZ" userId="S::kelly.barrera.f@uniminuto.edu::a946fbc7-6084-49be-b924-2fd6855a290f" providerId="AD" clId="Web-{D6527EF9-B420-6A5D-F6F2-D0D237CA4211}" dt="2025-07-07T21:43:07.665" v="161"/>
        <pc:sldMkLst>
          <pc:docMk/>
          <pc:sldMk cId="2442411374" sldId="270"/>
        </pc:sldMkLst>
      </pc:sldChg>
    </pc:docChg>
  </pc:docChgLst>
  <pc:docChgLst>
    <pc:chgData name="ANGIE KATERINE BORDA RODRIGUEZ" userId="S::angie.borda@uniminuto.edu::982bb59e-8e0b-4610-af28-be7434494033" providerId="AD" clId="Web-{056AFE83-FDC0-229F-79EC-EB963A40CDC4}"/>
    <pc:docChg chg="modSld">
      <pc:chgData name="ANGIE KATERINE BORDA RODRIGUEZ" userId="S::angie.borda@uniminuto.edu::982bb59e-8e0b-4610-af28-be7434494033" providerId="AD" clId="Web-{056AFE83-FDC0-229F-79EC-EB963A40CDC4}" dt="2025-07-11T00:59:38.654" v="4"/>
      <pc:docMkLst>
        <pc:docMk/>
      </pc:docMkLst>
      <pc:sldChg chg="addSp delSp modSp">
        <pc:chgData name="ANGIE KATERINE BORDA RODRIGUEZ" userId="S::angie.borda@uniminuto.edu::982bb59e-8e0b-4610-af28-be7434494033" providerId="AD" clId="Web-{056AFE83-FDC0-229F-79EC-EB963A40CDC4}" dt="2025-07-11T00:59:38.654" v="4"/>
        <pc:sldMkLst>
          <pc:docMk/>
          <pc:sldMk cId="1841811005" sldId="273"/>
        </pc:sldMkLst>
      </pc:sldChg>
    </pc:docChg>
  </pc:docChgLst>
  <pc:docChgLst>
    <pc:chgData name="ANGIE KATERINE BORDA RODRIGUEZ" userId="982bb59e-8e0b-4610-af28-be7434494033" providerId="ADAL" clId="{0E1CA017-0F13-44BA-993C-DED8E2F46DFB}"/>
    <pc:docChg chg="undo custSel addSld delSld modSld">
      <pc:chgData name="ANGIE KATERINE BORDA RODRIGUEZ" userId="982bb59e-8e0b-4610-af28-be7434494033" providerId="ADAL" clId="{0E1CA017-0F13-44BA-993C-DED8E2F46DFB}" dt="2025-07-19T01:15:51.487" v="2689" actId="207"/>
      <pc:docMkLst>
        <pc:docMk/>
      </pc:docMkLst>
      <pc:sldChg chg="addSp delSp modSp mod modCm">
        <pc:chgData name="ANGIE KATERINE BORDA RODRIGUEZ" userId="982bb59e-8e0b-4610-af28-be7434494033" providerId="ADAL" clId="{0E1CA017-0F13-44BA-993C-DED8E2F46DFB}" dt="2025-07-19T01:08:43.784" v="2649" actId="21"/>
        <pc:sldMkLst>
          <pc:docMk/>
          <pc:sldMk cId="168279661" sldId="258"/>
        </pc:sldMkLst>
        <pc:spChg chg="mod ord">
          <ac:chgData name="ANGIE KATERINE BORDA RODRIGUEZ" userId="982bb59e-8e0b-4610-af28-be7434494033" providerId="ADAL" clId="{0E1CA017-0F13-44BA-993C-DED8E2F46DFB}" dt="2025-07-18T20:49:53.618" v="935" actId="1076"/>
          <ac:spMkLst>
            <pc:docMk/>
            <pc:sldMk cId="168279661" sldId="258"/>
            <ac:spMk id="3" creationId="{8D92C47D-2C30-962E-FFC6-4BD7C7BC11E5}"/>
          </ac:spMkLst>
        </pc:spChg>
        <pc:spChg chg="mod">
          <ac:chgData name="ANGIE KATERINE BORDA RODRIGUEZ" userId="982bb59e-8e0b-4610-af28-be7434494033" providerId="ADAL" clId="{0E1CA017-0F13-44BA-993C-DED8E2F46DFB}" dt="2025-07-18T20:34:09.142" v="835" actId="1076"/>
          <ac:spMkLst>
            <pc:docMk/>
            <pc:sldMk cId="168279661" sldId="258"/>
            <ac:spMk id="4" creationId="{22C260FF-2259-7C1E-168F-4D7B56F40C12}"/>
          </ac:spMkLst>
        </pc:spChg>
        <pc:spChg chg="mod">
          <ac:chgData name="ANGIE KATERINE BORDA RODRIGUEZ" userId="982bb59e-8e0b-4610-af28-be7434494033" providerId="ADAL" clId="{0E1CA017-0F13-44BA-993C-DED8E2F46DFB}" dt="2025-07-18T20:39:04.613" v="873" actId="1076"/>
          <ac:spMkLst>
            <pc:docMk/>
            <pc:sldMk cId="168279661" sldId="258"/>
            <ac:spMk id="6" creationId="{26CC03A2-F0C6-8DCE-AE62-C78E2C6CE45E}"/>
          </ac:spMkLst>
        </pc:spChg>
        <pc:spChg chg="add mod">
          <ac:chgData name="ANGIE KATERINE BORDA RODRIGUEZ" userId="982bb59e-8e0b-4610-af28-be7434494033" providerId="ADAL" clId="{0E1CA017-0F13-44BA-993C-DED8E2F46DFB}" dt="2025-07-18T20:39:28.887" v="878" actId="1037"/>
          <ac:spMkLst>
            <pc:docMk/>
            <pc:sldMk cId="168279661" sldId="258"/>
            <ac:spMk id="9" creationId="{E9261152-E9D9-4517-841A-46AC9FD3D02D}"/>
          </ac:spMkLst>
        </pc:spChg>
        <pc:spChg chg="mod ord">
          <ac:chgData name="ANGIE KATERINE BORDA RODRIGUEZ" userId="982bb59e-8e0b-4610-af28-be7434494033" providerId="ADAL" clId="{0E1CA017-0F13-44BA-993C-DED8E2F46DFB}" dt="2025-07-18T20:19:32.868" v="403" actId="20577"/>
          <ac:spMkLst>
            <pc:docMk/>
            <pc:sldMk cId="168279661" sldId="258"/>
            <ac:spMk id="13" creationId="{EF198730-C035-DBD8-EEB0-7626B6646C73}"/>
          </ac:spMkLst>
        </pc:spChg>
        <pc:spChg chg="mod">
          <ac:chgData name="ANGIE KATERINE BORDA RODRIGUEZ" userId="982bb59e-8e0b-4610-af28-be7434494033" providerId="ADAL" clId="{0E1CA017-0F13-44BA-993C-DED8E2F46DFB}" dt="2025-07-18T20:42:34.780" v="911" actId="1076"/>
          <ac:spMkLst>
            <pc:docMk/>
            <pc:sldMk cId="168279661" sldId="258"/>
            <ac:spMk id="14" creationId="{9B414AF6-565D-3BA0-9671-B8C3EB7A2BAD}"/>
          </ac:spMkLst>
        </pc:spChg>
        <pc:spChg chg="add mod">
          <ac:chgData name="ANGIE KATERINE BORDA RODRIGUEZ" userId="982bb59e-8e0b-4610-af28-be7434494033" providerId="ADAL" clId="{0E1CA017-0F13-44BA-993C-DED8E2F46DFB}" dt="2025-07-18T20:34:43.471" v="842" actId="1076"/>
          <ac:spMkLst>
            <pc:docMk/>
            <pc:sldMk cId="168279661" sldId="258"/>
            <ac:spMk id="16" creationId="{30E569DA-D9CE-47D2-BA09-71CCE3F839A7}"/>
          </ac:spMkLst>
        </pc:spChg>
        <pc:spChg chg="add mod ord">
          <ac:chgData name="ANGIE KATERINE BORDA RODRIGUEZ" userId="982bb59e-8e0b-4610-af28-be7434494033" providerId="ADAL" clId="{0E1CA017-0F13-44BA-993C-DED8E2F46DFB}" dt="2025-07-18T20:50:09.387" v="937" actId="14100"/>
          <ac:spMkLst>
            <pc:docMk/>
            <pc:sldMk cId="168279661" sldId="258"/>
            <ac:spMk id="18" creationId="{A6915AD4-B7DC-4902-BC4A-C65A5C6A3D3D}"/>
          </ac:spMkLst>
        </pc:spChg>
        <pc:spChg chg="add mod ord">
          <ac:chgData name="ANGIE KATERINE BORDA RODRIGUEZ" userId="982bb59e-8e0b-4610-af28-be7434494033" providerId="ADAL" clId="{0E1CA017-0F13-44BA-993C-DED8E2F46DFB}" dt="2025-07-18T20:49:50.290" v="934" actId="14100"/>
          <ac:spMkLst>
            <pc:docMk/>
            <pc:sldMk cId="168279661" sldId="258"/>
            <ac:spMk id="20" creationId="{9DA88050-6A7E-412F-A723-CD0E7383B8D5}"/>
          </ac:spMkLst>
        </pc:spChg>
        <pc:spChg chg="add mod">
          <ac:chgData name="ANGIE KATERINE BORDA RODRIGUEZ" userId="982bb59e-8e0b-4610-af28-be7434494033" providerId="ADAL" clId="{0E1CA017-0F13-44BA-993C-DED8E2F46DFB}" dt="2025-07-18T20:42:17.028" v="909" actId="465"/>
          <ac:spMkLst>
            <pc:docMk/>
            <pc:sldMk cId="168279661" sldId="258"/>
            <ac:spMk id="25" creationId="{0831A6F7-146A-4531-86DE-C3E11DB1E5B1}"/>
          </ac:spMkLst>
        </pc:spChg>
        <pc:spChg chg="add mod">
          <ac:chgData name="ANGIE KATERINE BORDA RODRIGUEZ" userId="982bb59e-8e0b-4610-af28-be7434494033" providerId="ADAL" clId="{0E1CA017-0F13-44BA-993C-DED8E2F46DFB}" dt="2025-07-18T20:39:01.416" v="872" actId="1076"/>
          <ac:spMkLst>
            <pc:docMk/>
            <pc:sldMk cId="168279661" sldId="258"/>
            <ac:spMk id="28" creationId="{B8F8C73B-E377-4A30-9E00-E26B57C01D8F}"/>
          </ac:spMkLst>
        </pc:spChg>
        <pc:spChg chg="add mod">
          <ac:chgData name="ANGIE KATERINE BORDA RODRIGUEZ" userId="982bb59e-8e0b-4610-af28-be7434494033" providerId="ADAL" clId="{0E1CA017-0F13-44BA-993C-DED8E2F46DFB}" dt="2025-07-18T20:36:16.086" v="849" actId="1076"/>
          <ac:spMkLst>
            <pc:docMk/>
            <pc:sldMk cId="168279661" sldId="258"/>
            <ac:spMk id="29" creationId="{E79E0513-294C-4F0F-8F68-617C1716C57C}"/>
          </ac:spMkLst>
        </pc:spChg>
        <pc:spChg chg="add mod">
          <ac:chgData name="ANGIE KATERINE BORDA RODRIGUEZ" userId="982bb59e-8e0b-4610-af28-be7434494033" providerId="ADAL" clId="{0E1CA017-0F13-44BA-993C-DED8E2F46DFB}" dt="2025-07-18T20:42:29.877" v="910" actId="1076"/>
          <ac:spMkLst>
            <pc:docMk/>
            <pc:sldMk cId="168279661" sldId="258"/>
            <ac:spMk id="30" creationId="{49535F23-4D44-4E51-B1DC-B94F176D77BB}"/>
          </ac:spMkLst>
        </pc:spChg>
        <pc:spChg chg="add mod">
          <ac:chgData name="ANGIE KATERINE BORDA RODRIGUEZ" userId="982bb59e-8e0b-4610-af28-be7434494033" providerId="ADAL" clId="{0E1CA017-0F13-44BA-993C-DED8E2F46DFB}" dt="2025-07-18T20:42:04.746" v="908" actId="465"/>
          <ac:spMkLst>
            <pc:docMk/>
            <pc:sldMk cId="168279661" sldId="258"/>
            <ac:spMk id="31" creationId="{D2AC1E6D-A957-465A-87A0-3BD6AAFDFE82}"/>
          </ac:spMkLst>
        </pc:spChg>
        <pc:spChg chg="add mod">
          <ac:chgData name="ANGIE KATERINE BORDA RODRIGUEZ" userId="982bb59e-8e0b-4610-af28-be7434494033" providerId="ADAL" clId="{0E1CA017-0F13-44BA-993C-DED8E2F46DFB}" dt="2025-07-18T20:37:37.301" v="862" actId="1076"/>
          <ac:spMkLst>
            <pc:docMk/>
            <pc:sldMk cId="168279661" sldId="258"/>
            <ac:spMk id="32" creationId="{101A569E-3BEB-4DA3-A782-ACC846F1A2D5}"/>
          </ac:spMkLst>
        </pc:spChg>
        <pc:grpChg chg="add mod">
          <ac:chgData name="ANGIE KATERINE BORDA RODRIGUEZ" userId="982bb59e-8e0b-4610-af28-be7434494033" providerId="ADAL" clId="{0E1CA017-0F13-44BA-993C-DED8E2F46DFB}" dt="2025-07-18T20:49:56.323" v="936" actId="14100"/>
          <ac:grpSpMkLst>
            <pc:docMk/>
            <pc:sldMk cId="168279661" sldId="258"/>
            <ac:grpSpMk id="19" creationId="{DCD028B5-2080-4D39-A3B9-243E8637C3DC}"/>
          </ac:grpSpMkLst>
        </pc:grpChg>
        <pc:graphicFrameChg chg="add del mod modGraphic">
          <ac:chgData name="ANGIE KATERINE BORDA RODRIGUEZ" userId="982bb59e-8e0b-4610-af28-be7434494033" providerId="ADAL" clId="{0E1CA017-0F13-44BA-993C-DED8E2F46DFB}" dt="2025-07-18T20:41:03.643" v="904" actId="2711"/>
          <ac:graphicFrameMkLst>
            <pc:docMk/>
            <pc:sldMk cId="168279661" sldId="258"/>
            <ac:graphicFrameMk id="5" creationId="{A27A55C0-9AD7-40EF-B1B2-8B187124CB26}"/>
          </ac:graphicFrameMkLst>
        </pc:graphicFrameChg>
        <pc:graphicFrameChg chg="add mod modGraphic">
          <ac:chgData name="ANGIE KATERINE BORDA RODRIGUEZ" userId="982bb59e-8e0b-4610-af28-be7434494033" providerId="ADAL" clId="{0E1CA017-0F13-44BA-993C-DED8E2F46DFB}" dt="2025-07-18T20:40:54.707" v="903" actId="2711"/>
          <ac:graphicFrameMkLst>
            <pc:docMk/>
            <pc:sldMk cId="168279661" sldId="258"/>
            <ac:graphicFrameMk id="7" creationId="{D9CE105B-1A35-4167-88C7-B26B7068F4D2}"/>
          </ac:graphicFrameMkLst>
        </pc:graphicFrameChg>
      </pc:sldChg>
      <pc:sldChg chg="del">
        <pc:chgData name="ANGIE KATERINE BORDA RODRIGUEZ" userId="982bb59e-8e0b-4610-af28-be7434494033" providerId="ADAL" clId="{0E1CA017-0F13-44BA-993C-DED8E2F46DFB}" dt="2025-07-19T00:56:40.469" v="2492" actId="47"/>
        <pc:sldMkLst>
          <pc:docMk/>
          <pc:sldMk cId="520331402" sldId="261"/>
        </pc:sldMkLst>
      </pc:sldChg>
      <pc:sldChg chg="modSp mod">
        <pc:chgData name="ANGIE KATERINE BORDA RODRIGUEZ" userId="982bb59e-8e0b-4610-af28-be7434494033" providerId="ADAL" clId="{0E1CA017-0F13-44BA-993C-DED8E2F46DFB}" dt="2025-07-18T20:45:39.644" v="918" actId="14100"/>
        <pc:sldMkLst>
          <pc:docMk/>
          <pc:sldMk cId="3454822049" sldId="272"/>
        </pc:sldMkLst>
        <pc:spChg chg="mod">
          <ac:chgData name="ANGIE KATERINE BORDA RODRIGUEZ" userId="982bb59e-8e0b-4610-af28-be7434494033" providerId="ADAL" clId="{0E1CA017-0F13-44BA-993C-DED8E2F46DFB}" dt="2025-07-18T20:45:39.644" v="918" actId="14100"/>
          <ac:spMkLst>
            <pc:docMk/>
            <pc:sldMk cId="3454822049" sldId="272"/>
            <ac:spMk id="3" creationId="{58025486-A0E4-45EE-A8FF-90012A2A6414}"/>
          </ac:spMkLst>
        </pc:spChg>
      </pc:sldChg>
      <pc:sldChg chg="addSp delSp modSp mod">
        <pc:chgData name="ANGIE KATERINE BORDA RODRIGUEZ" userId="982bb59e-8e0b-4610-af28-be7434494033" providerId="ADAL" clId="{0E1CA017-0F13-44BA-993C-DED8E2F46DFB}" dt="2025-07-19T01:15:51.487" v="2689" actId="207"/>
        <pc:sldMkLst>
          <pc:docMk/>
          <pc:sldMk cId="1841811005" sldId="273"/>
        </pc:sldMkLst>
        <pc:spChg chg="add mod">
          <ac:chgData name="ANGIE KATERINE BORDA RODRIGUEZ" userId="982bb59e-8e0b-4610-af28-be7434494033" providerId="ADAL" clId="{0E1CA017-0F13-44BA-993C-DED8E2F46DFB}" dt="2025-07-18T21:07:50.151" v="1030" actId="1076"/>
          <ac:spMkLst>
            <pc:docMk/>
            <pc:sldMk cId="1841811005" sldId="273"/>
            <ac:spMk id="6" creationId="{A76E41AB-309B-4686-BD89-CDD558ACDBB8}"/>
          </ac:spMkLst>
        </pc:spChg>
        <pc:spChg chg="add mod">
          <ac:chgData name="ANGIE KATERINE BORDA RODRIGUEZ" userId="982bb59e-8e0b-4610-af28-be7434494033" providerId="ADAL" clId="{0E1CA017-0F13-44BA-993C-DED8E2F46DFB}" dt="2025-07-18T23:41:34.532" v="1615"/>
          <ac:spMkLst>
            <pc:docMk/>
            <pc:sldMk cId="1841811005" sldId="273"/>
            <ac:spMk id="7" creationId="{97BB6A34-69BE-489A-A122-DA2FAD0AD4E2}"/>
          </ac:spMkLst>
        </pc:spChg>
        <pc:spChg chg="add mod">
          <ac:chgData name="ANGIE KATERINE BORDA RODRIGUEZ" userId="982bb59e-8e0b-4610-af28-be7434494033" providerId="ADAL" clId="{0E1CA017-0F13-44BA-993C-DED8E2F46DFB}" dt="2025-07-18T21:10:45.113" v="1058" actId="113"/>
          <ac:spMkLst>
            <pc:docMk/>
            <pc:sldMk cId="1841811005" sldId="273"/>
            <ac:spMk id="8" creationId="{9A8548EC-F075-408B-9989-6973FEF338DD}"/>
          </ac:spMkLst>
        </pc:spChg>
        <pc:spChg chg="add mod">
          <ac:chgData name="ANGIE KATERINE BORDA RODRIGUEZ" userId="982bb59e-8e0b-4610-af28-be7434494033" providerId="ADAL" clId="{0E1CA017-0F13-44BA-993C-DED8E2F46DFB}" dt="2025-07-18T23:41:48.610" v="1619" actId="1076"/>
          <ac:spMkLst>
            <pc:docMk/>
            <pc:sldMk cId="1841811005" sldId="273"/>
            <ac:spMk id="9" creationId="{A97F5513-6D9F-4849-A444-AE73A3F23870}"/>
          </ac:spMkLst>
        </pc:spChg>
        <pc:graphicFrameChg chg="mod modGraphic">
          <ac:chgData name="ANGIE KATERINE BORDA RODRIGUEZ" userId="982bb59e-8e0b-4610-af28-be7434494033" providerId="ADAL" clId="{0E1CA017-0F13-44BA-993C-DED8E2F46DFB}" dt="2025-07-19T01:15:44.876" v="2687" actId="207"/>
          <ac:graphicFrameMkLst>
            <pc:docMk/>
            <pc:sldMk cId="1841811005" sldId="273"/>
            <ac:graphicFrameMk id="2" creationId="{00000000-0000-0000-0000-000000000000}"/>
          </ac:graphicFrameMkLst>
        </pc:graphicFrameChg>
        <pc:graphicFrameChg chg="mod modGraphic">
          <ac:chgData name="ANGIE KATERINE BORDA RODRIGUEZ" userId="982bb59e-8e0b-4610-af28-be7434494033" providerId="ADAL" clId="{0E1CA017-0F13-44BA-993C-DED8E2F46DFB}" dt="2025-07-19T01:15:51.487" v="2689" actId="207"/>
          <ac:graphicFrameMkLst>
            <pc:docMk/>
            <pc:sldMk cId="1841811005" sldId="273"/>
            <ac:graphicFrameMk id="5" creationId="{00000000-0000-0000-0000-000000000000}"/>
          </ac:graphicFrameMkLst>
        </pc:graphicFrameChg>
        <pc:graphicFrameChg chg="mod modGraphic">
          <ac:chgData name="ANGIE KATERINE BORDA RODRIGUEZ" userId="982bb59e-8e0b-4610-af28-be7434494033" providerId="ADAL" clId="{0E1CA017-0F13-44BA-993C-DED8E2F46DFB}" dt="2025-07-18T21:00:36.559" v="982" actId="1076"/>
          <ac:graphicFrameMkLst>
            <pc:docMk/>
            <pc:sldMk cId="1841811005" sldId="273"/>
            <ac:graphicFrameMk id="12" creationId="{54EE5864-8806-43CA-B29A-04097A230289}"/>
          </ac:graphicFrameMkLst>
        </pc:graphicFrameChg>
      </pc:sldChg>
      <pc:sldChg chg="addSp delSp modSp mod">
        <pc:chgData name="ANGIE KATERINE BORDA RODRIGUEZ" userId="982bb59e-8e0b-4610-af28-be7434494033" providerId="ADAL" clId="{0E1CA017-0F13-44BA-993C-DED8E2F46DFB}" dt="2025-07-19T01:07:42.742" v="2644"/>
        <pc:sldMkLst>
          <pc:docMk/>
          <pc:sldMk cId="3621006457" sldId="274"/>
        </pc:sldMkLst>
        <pc:spChg chg="add mod">
          <ac:chgData name="ANGIE KATERINE BORDA RODRIGUEZ" userId="982bb59e-8e0b-4610-af28-be7434494033" providerId="ADAL" clId="{0E1CA017-0F13-44BA-993C-DED8E2F46DFB}" dt="2025-07-18T23:43:06.368" v="1638" actId="1076"/>
          <ac:spMkLst>
            <pc:docMk/>
            <pc:sldMk cId="3621006457" sldId="274"/>
            <ac:spMk id="2" creationId="{338C04EB-519E-467E-8B68-1E0BA662DC37}"/>
          </ac:spMkLst>
        </pc:spChg>
        <pc:spChg chg="mod">
          <ac:chgData name="ANGIE KATERINE BORDA RODRIGUEZ" userId="982bb59e-8e0b-4610-af28-be7434494033" providerId="ADAL" clId="{0E1CA017-0F13-44BA-993C-DED8E2F46DFB}" dt="2025-07-18T23:43:23.880" v="1643" actId="1076"/>
          <ac:spMkLst>
            <pc:docMk/>
            <pc:sldMk cId="3621006457" sldId="274"/>
            <ac:spMk id="5" creationId="{816B953E-B035-EB35-9071-B5CC3A8D551C}"/>
          </ac:spMkLst>
        </pc:spChg>
        <pc:spChg chg="mod">
          <ac:chgData name="ANGIE KATERINE BORDA RODRIGUEZ" userId="982bb59e-8e0b-4610-af28-be7434494033" providerId="ADAL" clId="{0E1CA017-0F13-44BA-993C-DED8E2F46DFB}" dt="2025-07-18T23:43:19.424" v="1642" actId="1076"/>
          <ac:spMkLst>
            <pc:docMk/>
            <pc:sldMk cId="3621006457" sldId="274"/>
            <ac:spMk id="7" creationId="{AFC5F854-6468-0853-5014-950EE9BAEC30}"/>
          </ac:spMkLst>
        </pc:spChg>
        <pc:spChg chg="add mod">
          <ac:chgData name="ANGIE KATERINE BORDA RODRIGUEZ" userId="982bb59e-8e0b-4610-af28-be7434494033" providerId="ADAL" clId="{0E1CA017-0F13-44BA-993C-DED8E2F46DFB}" dt="2025-07-18T23:43:08.961" v="1639" actId="1076"/>
          <ac:spMkLst>
            <pc:docMk/>
            <pc:sldMk cId="3621006457" sldId="274"/>
            <ac:spMk id="12" creationId="{D03A4961-151D-4D0A-961D-B8B9CD7B7BB2}"/>
          </ac:spMkLst>
        </pc:spChg>
        <pc:spChg chg="mod">
          <ac:chgData name="ANGIE KATERINE BORDA RODRIGUEZ" userId="982bb59e-8e0b-4610-af28-be7434494033" providerId="ADAL" clId="{0E1CA017-0F13-44BA-993C-DED8E2F46DFB}" dt="2025-07-18T23:43:15.040" v="1641" actId="1076"/>
          <ac:spMkLst>
            <pc:docMk/>
            <pc:sldMk cId="3621006457" sldId="274"/>
            <ac:spMk id="14" creationId="{816B953E-B035-EB35-9071-B5CC3A8D551C}"/>
          </ac:spMkLst>
        </pc:spChg>
        <pc:spChg chg="add mod">
          <ac:chgData name="ANGIE KATERINE BORDA RODRIGUEZ" userId="982bb59e-8e0b-4610-af28-be7434494033" providerId="ADAL" clId="{0E1CA017-0F13-44BA-993C-DED8E2F46DFB}" dt="2025-07-18T23:43:10.600" v="1640" actId="1076"/>
          <ac:spMkLst>
            <pc:docMk/>
            <pc:sldMk cId="3621006457" sldId="274"/>
            <ac:spMk id="16" creationId="{AB9708E3-51B6-4637-8D4D-D603A936233B}"/>
          </ac:spMkLst>
        </pc:spChg>
      </pc:sldChg>
      <pc:sldChg chg="addSp delSp modSp mod">
        <pc:chgData name="ANGIE KATERINE BORDA RODRIGUEZ" userId="982bb59e-8e0b-4610-af28-be7434494033" providerId="ADAL" clId="{0E1CA017-0F13-44BA-993C-DED8E2F46DFB}" dt="2025-07-19T00:03:31.323" v="1989" actId="1076"/>
        <pc:sldMkLst>
          <pc:docMk/>
          <pc:sldMk cId="3036745286" sldId="298"/>
        </pc:sldMkLst>
      </pc:sldChg>
      <pc:sldChg chg="addSp delSp modSp mod">
        <pc:chgData name="ANGIE KATERINE BORDA RODRIGUEZ" userId="982bb59e-8e0b-4610-af28-be7434494033" providerId="ADAL" clId="{0E1CA017-0F13-44BA-993C-DED8E2F46DFB}" dt="2025-07-19T01:14:20.721" v="2681" actId="122"/>
        <pc:sldMkLst>
          <pc:docMk/>
          <pc:sldMk cId="1552002617" sldId="299"/>
        </pc:sldMkLst>
      </pc:sldChg>
      <pc:sldChg chg="delSp modSp add mod">
        <pc:chgData name="ANGIE KATERINE BORDA RODRIGUEZ" userId="982bb59e-8e0b-4610-af28-be7434494033" providerId="ADAL" clId="{0E1CA017-0F13-44BA-993C-DED8E2F46DFB}" dt="2025-07-18T20:54:33.577" v="972" actId="1076"/>
        <pc:sldMkLst>
          <pc:docMk/>
          <pc:sldMk cId="183972955" sldId="300"/>
        </pc:sldMkLst>
        <pc:graphicFrameChg chg="mod modGraphic">
          <ac:chgData name="ANGIE KATERINE BORDA RODRIGUEZ" userId="982bb59e-8e0b-4610-af28-be7434494033" providerId="ADAL" clId="{0E1CA017-0F13-44BA-993C-DED8E2F46DFB}" dt="2025-07-18T20:54:33.577" v="972" actId="1076"/>
          <ac:graphicFrameMkLst>
            <pc:docMk/>
            <pc:sldMk cId="183972955" sldId="300"/>
            <ac:graphicFrameMk id="4" creationId="{00000000-0000-0000-0000-000000000000}"/>
          </ac:graphicFrameMkLst>
        </pc:graphicFrameChg>
      </pc:sldChg>
      <pc:sldChg chg="new del">
        <pc:chgData name="ANGIE KATERINE BORDA RODRIGUEZ" userId="982bb59e-8e0b-4610-af28-be7434494033" providerId="ADAL" clId="{0E1CA017-0F13-44BA-993C-DED8E2F46DFB}" dt="2025-07-18T21:23:40.129" v="1120" actId="47"/>
        <pc:sldMkLst>
          <pc:docMk/>
          <pc:sldMk cId="2331411749" sldId="301"/>
        </pc:sldMkLst>
      </pc:sldChg>
      <pc:sldChg chg="addSp delSp modSp add mod">
        <pc:chgData name="ANGIE KATERINE BORDA RODRIGUEZ" userId="982bb59e-8e0b-4610-af28-be7434494033" providerId="ADAL" clId="{0E1CA017-0F13-44BA-993C-DED8E2F46DFB}" dt="2025-07-19T01:14:15.854" v="2680" actId="1076"/>
        <pc:sldMkLst>
          <pc:docMk/>
          <pc:sldMk cId="2646478059" sldId="301"/>
        </pc:sldMkLst>
      </pc:sldChg>
      <pc:sldChg chg="addSp delSp modSp add mod">
        <pc:chgData name="ANGIE KATERINE BORDA RODRIGUEZ" userId="982bb59e-8e0b-4610-af28-be7434494033" providerId="ADAL" clId="{0E1CA017-0F13-44BA-993C-DED8E2F46DFB}" dt="2025-07-19T01:14:25.417" v="2682" actId="122"/>
        <pc:sldMkLst>
          <pc:docMk/>
          <pc:sldMk cId="2386430150" sldId="302"/>
        </pc:sldMkLst>
      </pc:sldChg>
    </pc:docChg>
  </pc:docChgLst>
  <pc:docChgLst>
    <pc:chgData name="ANGIE KATERINE BORDA RODRIGUEZ" userId="S::angie.borda@uniminuto.edu::982bb59e-8e0b-4610-af28-be7434494033" providerId="AD" clId="Web-{F60B8394-1BAD-9B4F-4567-2161AED7DE8F}"/>
    <pc:docChg chg="modSld">
      <pc:chgData name="ANGIE KATERINE BORDA RODRIGUEZ" userId="S::angie.borda@uniminuto.edu::982bb59e-8e0b-4610-af28-be7434494033" providerId="AD" clId="Web-{F60B8394-1BAD-9B4F-4567-2161AED7DE8F}" dt="2025-07-22T19:35:12.600" v="220" actId="1076"/>
      <pc:docMkLst>
        <pc:docMk/>
      </pc:docMkLst>
      <pc:sldChg chg="addSp delSp modSp">
        <pc:chgData name="ANGIE KATERINE BORDA RODRIGUEZ" userId="S::angie.borda@uniminuto.edu::982bb59e-8e0b-4610-af28-be7434494033" providerId="AD" clId="Web-{F60B8394-1BAD-9B4F-4567-2161AED7DE8F}" dt="2025-07-22T19:35:12.600" v="220" actId="1076"/>
        <pc:sldMkLst>
          <pc:docMk/>
          <pc:sldMk cId="2272514262" sldId="303"/>
        </pc:sldMkLst>
        <pc:spChg chg="add mod">
          <ac:chgData name="ANGIE KATERINE BORDA RODRIGUEZ" userId="S::angie.borda@uniminuto.edu::982bb59e-8e0b-4610-af28-be7434494033" providerId="AD" clId="Web-{F60B8394-1BAD-9B4F-4567-2161AED7DE8F}" dt="2025-07-22T19:33:25.488" v="201" actId="1076"/>
          <ac:spMkLst>
            <pc:docMk/>
            <pc:sldMk cId="2272514262" sldId="303"/>
            <ac:spMk id="3" creationId="{95B21014-6EBA-8A36-FC45-0B53E9E251F1}"/>
          </ac:spMkLst>
        </pc:spChg>
        <pc:spChg chg="mod">
          <ac:chgData name="ANGIE KATERINE BORDA RODRIGUEZ" userId="S::angie.borda@uniminuto.edu::982bb59e-8e0b-4610-af28-be7434494033" providerId="AD" clId="Web-{F60B8394-1BAD-9B4F-4567-2161AED7DE8F}" dt="2025-07-22T19:25:57.191" v="115" actId="1076"/>
          <ac:spMkLst>
            <pc:docMk/>
            <pc:sldMk cId="2272514262" sldId="303"/>
            <ac:spMk id="4" creationId="{CA2D8882-B3E8-A412-CB91-9240B24842BE}"/>
          </ac:spMkLst>
        </pc:spChg>
        <pc:spChg chg="add del mod">
          <ac:chgData name="ANGIE KATERINE BORDA RODRIGUEZ" userId="S::angie.borda@uniminuto.edu::982bb59e-8e0b-4610-af28-be7434494033" providerId="AD" clId="Web-{F60B8394-1BAD-9B4F-4567-2161AED7DE8F}" dt="2025-07-22T19:34:29.271" v="208" actId="1076"/>
          <ac:spMkLst>
            <pc:docMk/>
            <pc:sldMk cId="2272514262" sldId="303"/>
            <ac:spMk id="5" creationId="{365852F0-5670-9417-CF04-599B60D32E85}"/>
          </ac:spMkLst>
        </pc:spChg>
        <pc:spChg chg="add mod">
          <ac:chgData name="ANGIE KATERINE BORDA RODRIGUEZ" userId="S::angie.borda@uniminuto.edu::982bb59e-8e0b-4610-af28-be7434494033" providerId="AD" clId="Web-{F60B8394-1BAD-9B4F-4567-2161AED7DE8F}" dt="2025-07-22T19:34:29.287" v="209" actId="1076"/>
          <ac:spMkLst>
            <pc:docMk/>
            <pc:sldMk cId="2272514262" sldId="303"/>
            <ac:spMk id="6" creationId="{D5C676B0-345A-384C-AA25-255119D33C28}"/>
          </ac:spMkLst>
        </pc:spChg>
        <pc:spChg chg="add mod">
          <ac:chgData name="ANGIE KATERINE BORDA RODRIGUEZ" userId="S::angie.borda@uniminuto.edu::982bb59e-8e0b-4610-af28-be7434494033" providerId="AD" clId="Web-{F60B8394-1BAD-9B4F-4567-2161AED7DE8F}" dt="2025-07-22T19:34:29.302" v="210" actId="1076"/>
          <ac:spMkLst>
            <pc:docMk/>
            <pc:sldMk cId="2272514262" sldId="303"/>
            <ac:spMk id="7" creationId="{39786492-5961-3CC2-7344-70BBB5544FCC}"/>
          </ac:spMkLst>
        </pc:spChg>
        <pc:spChg chg="add mod">
          <ac:chgData name="ANGIE KATERINE BORDA RODRIGUEZ" userId="S::angie.borda@uniminuto.edu::982bb59e-8e0b-4610-af28-be7434494033" providerId="AD" clId="Web-{F60B8394-1BAD-9B4F-4567-2161AED7DE8F}" dt="2025-07-22T19:34:29.318" v="211" actId="1076"/>
          <ac:spMkLst>
            <pc:docMk/>
            <pc:sldMk cId="2272514262" sldId="303"/>
            <ac:spMk id="8" creationId="{3F784C39-190F-3769-F29B-63DA5CAD028B}"/>
          </ac:spMkLst>
        </pc:spChg>
        <pc:spChg chg="add mod">
          <ac:chgData name="ANGIE KATERINE BORDA RODRIGUEZ" userId="S::angie.borda@uniminuto.edu::982bb59e-8e0b-4610-af28-be7434494033" providerId="AD" clId="Web-{F60B8394-1BAD-9B4F-4567-2161AED7DE8F}" dt="2025-07-22T19:33:32.363" v="204" actId="1076"/>
          <ac:spMkLst>
            <pc:docMk/>
            <pc:sldMk cId="2272514262" sldId="303"/>
            <ac:spMk id="9" creationId="{3C26624A-4DA8-D5B9-B5B4-8D3076EDDAC8}"/>
          </ac:spMkLst>
        </pc:spChg>
        <pc:spChg chg="mod">
          <ac:chgData name="ANGIE KATERINE BORDA RODRIGUEZ" userId="S::angie.borda@uniminuto.edu::982bb59e-8e0b-4610-af28-be7434494033" providerId="AD" clId="Web-{F60B8394-1BAD-9B4F-4567-2161AED7DE8F}" dt="2025-07-22T19:29:32.683" v="161" actId="20577"/>
          <ac:spMkLst>
            <pc:docMk/>
            <pc:sldMk cId="2272514262" sldId="303"/>
            <ac:spMk id="17" creationId="{5CDEB798-C74E-2CC3-0A3F-4F91704B17D6}"/>
          </ac:spMkLst>
        </pc:spChg>
        <pc:spChg chg="mod">
          <ac:chgData name="ANGIE KATERINE BORDA RODRIGUEZ" userId="S::angie.borda@uniminuto.edu::982bb59e-8e0b-4610-af28-be7434494033" providerId="AD" clId="Web-{F60B8394-1BAD-9B4F-4567-2161AED7DE8F}" dt="2025-07-22T19:35:12.600" v="220" actId="1076"/>
          <ac:spMkLst>
            <pc:docMk/>
            <pc:sldMk cId="2272514262" sldId="303"/>
            <ac:spMk id="25" creationId="{3D38EC94-063E-9AFB-E997-5278619BCA94}"/>
          </ac:spMkLst>
        </pc:spChg>
        <pc:spChg chg="mod">
          <ac:chgData name="ANGIE KATERINE BORDA RODRIGUEZ" userId="S::angie.borda@uniminuto.edu::982bb59e-8e0b-4610-af28-be7434494033" providerId="AD" clId="Web-{F60B8394-1BAD-9B4F-4567-2161AED7DE8F}" dt="2025-07-22T19:35:01.366" v="216" actId="1076"/>
          <ac:spMkLst>
            <pc:docMk/>
            <pc:sldMk cId="2272514262" sldId="303"/>
            <ac:spMk id="27" creationId="{FE01431F-01C2-B82E-768D-A557635C24D3}"/>
          </ac:spMkLst>
        </pc:spChg>
        <pc:spChg chg="mod">
          <ac:chgData name="ANGIE KATERINE BORDA RODRIGUEZ" userId="S::angie.borda@uniminuto.edu::982bb59e-8e0b-4610-af28-be7434494033" providerId="AD" clId="Web-{F60B8394-1BAD-9B4F-4567-2161AED7DE8F}" dt="2025-07-22T19:34:56.662" v="215" actId="1076"/>
          <ac:spMkLst>
            <pc:docMk/>
            <pc:sldMk cId="2272514262" sldId="303"/>
            <ac:spMk id="28" creationId="{55054802-228E-EF0E-1AF3-7EF2EBBB4B63}"/>
          </ac:spMkLst>
        </pc:spChg>
        <pc:spChg chg="mod">
          <ac:chgData name="ANGIE KATERINE BORDA RODRIGUEZ" userId="S::angie.borda@uniminuto.edu::982bb59e-8e0b-4610-af28-be7434494033" providerId="AD" clId="Web-{F60B8394-1BAD-9B4F-4567-2161AED7DE8F}" dt="2025-07-22T19:34:49.147" v="214" actId="1076"/>
          <ac:spMkLst>
            <pc:docMk/>
            <pc:sldMk cId="2272514262" sldId="303"/>
            <ac:spMk id="29" creationId="{53D027D8-3C95-37AB-FAE1-DA9EB45A916C}"/>
          </ac:spMkLst>
        </pc:spChg>
        <pc:spChg chg="mod">
          <ac:chgData name="ANGIE KATERINE BORDA RODRIGUEZ" userId="S::angie.borda@uniminuto.edu::982bb59e-8e0b-4610-af28-be7434494033" providerId="AD" clId="Web-{F60B8394-1BAD-9B4F-4567-2161AED7DE8F}" dt="2025-07-22T19:32:58.127" v="194" actId="1076"/>
          <ac:spMkLst>
            <pc:docMk/>
            <pc:sldMk cId="2272514262" sldId="303"/>
            <ac:spMk id="30" creationId="{BEE5628B-4E05-83CB-C4D8-7FB2B305D0C8}"/>
          </ac:spMkLst>
        </pc:spChg>
        <pc:spChg chg="mod">
          <ac:chgData name="ANGIE KATERINE BORDA RODRIGUEZ" userId="S::angie.borda@uniminuto.edu::982bb59e-8e0b-4610-af28-be7434494033" providerId="AD" clId="Web-{F60B8394-1BAD-9B4F-4567-2161AED7DE8F}" dt="2025-07-22T19:33:42.910" v="207" actId="1076"/>
          <ac:spMkLst>
            <pc:docMk/>
            <pc:sldMk cId="2272514262" sldId="303"/>
            <ac:spMk id="31" creationId="{5C52647E-2362-575E-17D8-DFDFA782D1BB}"/>
          </ac:spMkLst>
        </pc:spChg>
        <pc:picChg chg="mod">
          <ac:chgData name="ANGIE KATERINE BORDA RODRIGUEZ" userId="S::angie.borda@uniminuto.edu::982bb59e-8e0b-4610-af28-be7434494033" providerId="AD" clId="Web-{F60B8394-1BAD-9B4F-4567-2161AED7DE8F}" dt="2025-07-22T19:25:48.004" v="109" actId="1076"/>
          <ac:picMkLst>
            <pc:docMk/>
            <pc:sldMk cId="2272514262" sldId="303"/>
            <ac:picMk id="20" creationId="{ACD50C07-A159-9283-254F-88613A1AA11C}"/>
          </ac:picMkLst>
        </pc:picChg>
      </pc:sldChg>
    </pc:docChg>
  </pc:docChgLst>
  <pc:docChgLst>
    <pc:chgData name="PAULA ANGELICA POSADA RUIZ" userId="S::paula.posada@uniminuto.edu::c1bc0e1e-d004-4b21-9d74-8a35d69a1bab" providerId="AD" clId="Web-{4B93D3F2-C3FE-CD86-0931-EED6A40AAB12}"/>
    <pc:docChg chg="modSld">
      <pc:chgData name="PAULA ANGELICA POSADA RUIZ" userId="S::paula.posada@uniminuto.edu::c1bc0e1e-d004-4b21-9d74-8a35d69a1bab" providerId="AD" clId="Web-{4B93D3F2-C3FE-CD86-0931-EED6A40AAB12}" dt="2025-07-15T04:02:10.638" v="1" actId="20577"/>
      <pc:docMkLst>
        <pc:docMk/>
      </pc:docMkLst>
      <pc:sldChg chg="modSp">
        <pc:chgData name="PAULA ANGELICA POSADA RUIZ" userId="S::paula.posada@uniminuto.edu::c1bc0e1e-d004-4b21-9d74-8a35d69a1bab" providerId="AD" clId="Web-{4B93D3F2-C3FE-CD86-0931-EED6A40AAB12}" dt="2025-07-15T04:02:10.638" v="1" actId="20577"/>
        <pc:sldMkLst>
          <pc:docMk/>
          <pc:sldMk cId="1552002617" sldId="299"/>
        </pc:sldMkLst>
      </pc:sldChg>
    </pc:docChg>
  </pc:docChgLst>
  <pc:docChgLst>
    <pc:chgData name="WENDY VANESA FONTALVO PEÑATE" userId="S::wendy.fontalvo.p@uniminuto.edu::f7a3c5d0-b13b-4d33-a676-a293da504660" providerId="AD" clId="Web-{323CDDB7-CD17-3F6E-5BC3-3139A334DD01}"/>
    <pc:docChg chg="modSld">
      <pc:chgData name="WENDY VANESA FONTALVO PEÑATE" userId="S::wendy.fontalvo.p@uniminuto.edu::f7a3c5d0-b13b-4d33-a676-a293da504660" providerId="AD" clId="Web-{323CDDB7-CD17-3F6E-5BC3-3139A334DD01}" dt="2025-07-21T16:35:42.428" v="1"/>
      <pc:docMkLst>
        <pc:docMk/>
      </pc:docMkLst>
      <pc:sldChg chg="addSp delSp">
        <pc:chgData name="WENDY VANESA FONTALVO PEÑATE" userId="S::wendy.fontalvo.p@uniminuto.edu::f7a3c5d0-b13b-4d33-a676-a293da504660" providerId="AD" clId="Web-{323CDDB7-CD17-3F6E-5BC3-3139A334DD01}" dt="2025-07-21T16:35:42.428" v="1"/>
        <pc:sldMkLst>
          <pc:docMk/>
          <pc:sldMk cId="2646478059" sldId="301"/>
        </pc:sldMkLst>
      </pc:sldChg>
    </pc:docChg>
  </pc:docChgLst>
  <pc:docChgLst>
    <pc:chgData name="ANDREA ALEJANDRA ZARATE MONTERO" userId="S::andrea.zarate@uniminuto.edu::1346d598-d59a-4547-9dd8-b18541062a7a" providerId="AD" clId="Web-{488776C5-602F-AF2A-B9C5-56D3875F4E9E}"/>
    <pc:docChg chg="modSld">
      <pc:chgData name="ANDREA ALEJANDRA ZARATE MONTERO" userId="S::andrea.zarate@uniminuto.edu::1346d598-d59a-4547-9dd8-b18541062a7a" providerId="AD" clId="Web-{488776C5-602F-AF2A-B9C5-56D3875F4E9E}" dt="2025-07-02T14:53:10.877" v="641" actId="20577"/>
      <pc:docMkLst>
        <pc:docMk/>
      </pc:docMkLst>
      <pc:sldChg chg="modSp">
        <pc:chgData name="ANDREA ALEJANDRA ZARATE MONTERO" userId="S::andrea.zarate@uniminuto.edu::1346d598-d59a-4547-9dd8-b18541062a7a" providerId="AD" clId="Web-{488776C5-602F-AF2A-B9C5-56D3875F4E9E}" dt="2025-07-02T13:49:00.576" v="29" actId="20577"/>
        <pc:sldMkLst>
          <pc:docMk/>
          <pc:sldMk cId="4049295105" sldId="256"/>
        </pc:sldMkLst>
      </pc:sldChg>
      <pc:sldChg chg="modSp">
        <pc:chgData name="ANDREA ALEJANDRA ZARATE MONTERO" userId="S::andrea.zarate@uniminuto.edu::1346d598-d59a-4547-9dd8-b18541062a7a" providerId="AD" clId="Web-{488776C5-602F-AF2A-B9C5-56D3875F4E9E}" dt="2025-07-02T13:49:23.874" v="56" actId="14100"/>
        <pc:sldMkLst>
          <pc:docMk/>
          <pc:sldMk cId="602413028" sldId="257"/>
        </pc:sldMkLst>
      </pc:sldChg>
      <pc:sldChg chg="addSp delSp modSp">
        <pc:chgData name="ANDREA ALEJANDRA ZARATE MONTERO" userId="S::andrea.zarate@uniminuto.edu::1346d598-d59a-4547-9dd8-b18541062a7a" providerId="AD" clId="Web-{488776C5-602F-AF2A-B9C5-56D3875F4E9E}" dt="2025-07-02T13:54:40.675" v="627"/>
        <pc:sldMkLst>
          <pc:docMk/>
          <pc:sldMk cId="168279661" sldId="258"/>
        </pc:sldMkLst>
      </pc:sldChg>
      <pc:sldChg chg="modSp">
        <pc:chgData name="ANDREA ALEJANDRA ZARATE MONTERO" userId="S::andrea.zarate@uniminuto.edu::1346d598-d59a-4547-9dd8-b18541062a7a" providerId="AD" clId="Web-{488776C5-602F-AF2A-B9C5-56D3875F4E9E}" dt="2025-07-02T14:52:53.487" v="634" actId="20577"/>
        <pc:sldMkLst>
          <pc:docMk/>
          <pc:sldMk cId="3598949089" sldId="259"/>
        </pc:sldMkLst>
      </pc:sldChg>
      <pc:sldChg chg="addSp modSp">
        <pc:chgData name="ANDREA ALEJANDRA ZARATE MONTERO" userId="S::andrea.zarate@uniminuto.edu::1346d598-d59a-4547-9dd8-b18541062a7a" providerId="AD" clId="Web-{488776C5-602F-AF2A-B9C5-56D3875F4E9E}" dt="2025-07-02T14:53:10.877" v="641" actId="20577"/>
        <pc:sldMkLst>
          <pc:docMk/>
          <pc:sldMk cId="1784508155" sldId="260"/>
        </pc:sldMkLst>
      </pc:sldChg>
    </pc:docChg>
  </pc:docChgLst>
  <pc:docChgLst>
    <pc:chgData name="ANGIE KATERINE BORDA RODRIGUEZ" userId="S::angie.borda@uniminuto.edu::982bb59e-8e0b-4610-af28-be7434494033" providerId="AD" clId="Web-{8DBCC8EE-3942-8B98-E7A1-609A68F743D1}"/>
    <pc:docChg chg="modSld">
      <pc:chgData name="ANGIE KATERINE BORDA RODRIGUEZ" userId="S::angie.borda@uniminuto.edu::982bb59e-8e0b-4610-af28-be7434494033" providerId="AD" clId="Web-{8DBCC8EE-3942-8B98-E7A1-609A68F743D1}" dt="2025-07-11T17:17:35.829" v="71" actId="1076"/>
      <pc:docMkLst>
        <pc:docMk/>
      </pc:docMkLst>
      <pc:sldChg chg="modSp">
        <pc:chgData name="ANGIE KATERINE BORDA RODRIGUEZ" userId="S::angie.borda@uniminuto.edu::982bb59e-8e0b-4610-af28-be7434494033" providerId="AD" clId="Web-{8DBCC8EE-3942-8B98-E7A1-609A68F743D1}" dt="2025-07-11T17:17:35.829" v="71" actId="1076"/>
        <pc:sldMkLst>
          <pc:docMk/>
          <pc:sldMk cId="820947991" sldId="275"/>
        </pc:sldMkLst>
      </pc:sldChg>
    </pc:docChg>
  </pc:docChgLst>
  <pc:docChgLst>
    <pc:chgData name="GINA CATALINA MALAVER PEREZ" userId="S::gina.malaver@uniminuto.edu::99b04ec6-3d77-4061-a7bd-63e001cc7658" providerId="AD" clId="Web-{A2D7BAEC-FEF5-5A40-4DE4-99F5A89BFBDE}"/>
    <pc:docChg chg="addSld modSld">
      <pc:chgData name="GINA CATALINA MALAVER PEREZ" userId="S::gina.malaver@uniminuto.edu::99b04ec6-3d77-4061-a7bd-63e001cc7658" providerId="AD" clId="Web-{A2D7BAEC-FEF5-5A40-4DE4-99F5A89BFBDE}" dt="2025-07-22T14:16:21.192" v="36" actId="1076"/>
      <pc:docMkLst>
        <pc:docMk/>
      </pc:docMkLst>
      <pc:sldChg chg="modSp add">
        <pc:chgData name="GINA CATALINA MALAVER PEREZ" userId="S::gina.malaver@uniminuto.edu::99b04ec6-3d77-4061-a7bd-63e001cc7658" providerId="AD" clId="Web-{A2D7BAEC-FEF5-5A40-4DE4-99F5A89BFBDE}" dt="2025-07-22T14:16:21.192" v="36" actId="1076"/>
        <pc:sldMkLst>
          <pc:docMk/>
          <pc:sldMk cId="2272514262" sldId="303"/>
        </pc:sldMkLst>
        <pc:spChg chg="mod">
          <ac:chgData name="GINA CATALINA MALAVER PEREZ" userId="S::gina.malaver@uniminuto.edu::99b04ec6-3d77-4061-a7bd-63e001cc7658" providerId="AD" clId="Web-{A2D7BAEC-FEF5-5A40-4DE4-99F5A89BFBDE}" dt="2025-07-22T14:16:04.442" v="34" actId="20577"/>
          <ac:spMkLst>
            <pc:docMk/>
            <pc:sldMk cId="2272514262" sldId="303"/>
            <ac:spMk id="4" creationId="{CA2D8882-B3E8-A412-CB91-9240B24842BE}"/>
          </ac:spMkLst>
        </pc:spChg>
        <pc:spChg chg="mod">
          <ac:chgData name="GINA CATALINA MALAVER PEREZ" userId="S::gina.malaver@uniminuto.edu::99b04ec6-3d77-4061-a7bd-63e001cc7658" providerId="AD" clId="Web-{A2D7BAEC-FEF5-5A40-4DE4-99F5A89BFBDE}" dt="2025-07-22T14:16:13.583" v="35" actId="14100"/>
          <ac:spMkLst>
            <pc:docMk/>
            <pc:sldMk cId="2272514262" sldId="303"/>
            <ac:spMk id="17" creationId="{5CDEB798-C74E-2CC3-0A3F-4F91704B17D6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4112F99B-86AC-5AE1-56B9-2AF346A10ED5}"/>
    <pc:docChg chg="delSld modSld">
      <pc:chgData name="DIANA DEL PILAR RAMIREZ ACOSTA" userId="S::diana.ramirez.ac@uniminuto.edu::7c8ee35b-8153-4181-8741-18f2e2a668b2" providerId="AD" clId="Web-{4112F99B-86AC-5AE1-56B9-2AF346A10ED5}" dt="2025-07-10T17:52:52.188" v="6" actId="20577"/>
      <pc:docMkLst>
        <pc:docMk/>
      </pc:docMkLst>
      <pc:sldChg chg="modSp">
        <pc:chgData name="DIANA DEL PILAR RAMIREZ ACOSTA" userId="S::diana.ramirez.ac@uniminuto.edu::7c8ee35b-8153-4181-8741-18f2e2a668b2" providerId="AD" clId="Web-{4112F99B-86AC-5AE1-56B9-2AF346A10ED5}" dt="2025-07-10T17:52:52.188" v="6" actId="20577"/>
        <pc:sldMkLst>
          <pc:docMk/>
          <pc:sldMk cId="602413028" sldId="257"/>
        </pc:sldMkLst>
      </pc:sldChg>
      <pc:sldChg chg="del">
        <pc:chgData name="DIANA DEL PILAR RAMIREZ ACOSTA" userId="S::diana.ramirez.ac@uniminuto.edu::7c8ee35b-8153-4181-8741-18f2e2a668b2" providerId="AD" clId="Web-{4112F99B-86AC-5AE1-56B9-2AF346A10ED5}" dt="2025-07-10T17:52:04.577" v="0"/>
        <pc:sldMkLst>
          <pc:docMk/>
          <pc:sldMk cId="82106894" sldId="263"/>
        </pc:sldMkLst>
      </pc:sldChg>
    </pc:docChg>
  </pc:docChgLst>
  <pc:docChgLst>
    <pc:chgData name="ANGIE KATERINE BORDA RODRIGUEZ" userId="982bb59e-8e0b-4610-af28-be7434494033" providerId="ADAL" clId="{584B656F-9720-4D34-AB8D-DB415F17D6F0}"/>
    <pc:docChg chg="modSld">
      <pc:chgData name="ANGIE KATERINE BORDA RODRIGUEZ" userId="982bb59e-8e0b-4610-af28-be7434494033" providerId="ADAL" clId="{584B656F-9720-4D34-AB8D-DB415F17D6F0}" dt="2025-07-11T01:01:51.392" v="67" actId="14100"/>
      <pc:docMkLst>
        <pc:docMk/>
      </pc:docMkLst>
      <pc:sldChg chg="addSp modSp mod">
        <pc:chgData name="ANGIE KATERINE BORDA RODRIGUEZ" userId="982bb59e-8e0b-4610-af28-be7434494033" providerId="ADAL" clId="{584B656F-9720-4D34-AB8D-DB415F17D6F0}" dt="2025-07-11T01:01:27.447" v="66" actId="1076"/>
        <pc:sldMkLst>
          <pc:docMk/>
          <pc:sldMk cId="1841811005" sldId="273"/>
        </pc:sldMkLst>
      </pc:sldChg>
      <pc:sldChg chg="modSp mod">
        <pc:chgData name="ANGIE KATERINE BORDA RODRIGUEZ" userId="982bb59e-8e0b-4610-af28-be7434494033" providerId="ADAL" clId="{584B656F-9720-4D34-AB8D-DB415F17D6F0}" dt="2025-07-11T01:01:51.392" v="67" actId="14100"/>
        <pc:sldMkLst>
          <pc:docMk/>
          <pc:sldMk cId="820947991" sldId="275"/>
        </pc:sldMkLst>
      </pc:sldChg>
    </pc:docChg>
  </pc:docChgLst>
  <pc:docChgLst>
    <pc:chgData name="KELLY JOHANNA BARRERA FLOREZ" userId="S::kelly.barrera.f@uniminuto.edu::a946fbc7-6084-49be-b924-2fd6855a290f" providerId="AD" clId="Web-{B73A99BC-2262-F8F1-6CAF-4BF4C91882D0}"/>
    <pc:docChg chg="modSld">
      <pc:chgData name="KELLY JOHANNA BARRERA FLOREZ" userId="S::kelly.barrera.f@uniminuto.edu::a946fbc7-6084-49be-b924-2fd6855a290f" providerId="AD" clId="Web-{B73A99BC-2262-F8F1-6CAF-4BF4C91882D0}" dt="2025-07-02T14:49:41.538" v="108" actId="20577"/>
      <pc:docMkLst>
        <pc:docMk/>
      </pc:docMkLst>
      <pc:sldChg chg="modSp">
        <pc:chgData name="KELLY JOHANNA BARRERA FLOREZ" userId="S::kelly.barrera.f@uniminuto.edu::a946fbc7-6084-49be-b924-2fd6855a290f" providerId="AD" clId="Web-{B73A99BC-2262-F8F1-6CAF-4BF4C91882D0}" dt="2025-07-02T14:49:41.538" v="108" actId="20577"/>
        <pc:sldMkLst>
          <pc:docMk/>
          <pc:sldMk cId="602413028" sldId="257"/>
        </pc:sldMkLst>
      </pc:sldChg>
      <pc:sldChg chg="modSp">
        <pc:chgData name="KELLY JOHANNA BARRERA FLOREZ" userId="S::kelly.barrera.f@uniminuto.edu::a946fbc7-6084-49be-b924-2fd6855a290f" providerId="AD" clId="Web-{B73A99BC-2262-F8F1-6CAF-4BF4C91882D0}" dt="2025-07-02T14:17:58.091" v="68"/>
        <pc:sldMkLst>
          <pc:docMk/>
          <pc:sldMk cId="168279661" sldId="258"/>
        </pc:sldMkLst>
      </pc:sldChg>
      <pc:sldChg chg="addSp modSp">
        <pc:chgData name="KELLY JOHANNA BARRERA FLOREZ" userId="S::kelly.barrera.f@uniminuto.edu::a946fbc7-6084-49be-b924-2fd6855a290f" providerId="AD" clId="Web-{B73A99BC-2262-F8F1-6CAF-4BF4C91882D0}" dt="2025-07-02T14:40:09.677" v="106" actId="20577"/>
        <pc:sldMkLst>
          <pc:docMk/>
          <pc:sldMk cId="3598949089" sldId="259"/>
        </pc:sldMkLst>
      </pc:sldChg>
    </pc:docChg>
  </pc:docChgLst>
  <pc:docChgLst>
    <pc:chgData name="ANGIE KATERINE BORDA RODRIGUEZ" userId="S::angie.borda@uniminuto.edu::982bb59e-8e0b-4610-af28-be7434494033" providerId="AD" clId="Web-{9F8F785D-AF43-F024-FD90-14A2D029CFD9}"/>
    <pc:docChg chg="modSld">
      <pc:chgData name="ANGIE KATERINE BORDA RODRIGUEZ" userId="S::angie.borda@uniminuto.edu::982bb59e-8e0b-4610-af28-be7434494033" providerId="AD" clId="Web-{9F8F785D-AF43-F024-FD90-14A2D029CFD9}" dt="2025-07-11T14:55:24.849" v="16" actId="20577"/>
      <pc:docMkLst>
        <pc:docMk/>
      </pc:docMkLst>
      <pc:sldChg chg="modSp">
        <pc:chgData name="ANGIE KATERINE BORDA RODRIGUEZ" userId="S::angie.borda@uniminuto.edu::982bb59e-8e0b-4610-af28-be7434494033" providerId="AD" clId="Web-{9F8F785D-AF43-F024-FD90-14A2D029CFD9}" dt="2025-07-11T14:55:24.849" v="16" actId="20577"/>
        <pc:sldMkLst>
          <pc:docMk/>
          <pc:sldMk cId="820947991" sldId="275"/>
        </pc:sldMkLst>
      </pc:sldChg>
    </pc:docChg>
  </pc:docChgLst>
  <pc:docChgLst>
    <pc:chgData name="IVONE GINETTE CARVAJAL CASTAÑO" userId="S::ivone.carvajal@uniminuto.edu::6f0b0386-3d0d-4c09-920c-550840778887" providerId="AD" clId="Web-{2BC7314B-4ADE-297A-2FAA-8BCA0396155D}"/>
    <pc:docChg chg="addSld delSld modSld sldOrd">
      <pc:chgData name="IVONE GINETTE CARVAJAL CASTAÑO" userId="S::ivone.carvajal@uniminuto.edu::6f0b0386-3d0d-4c09-920c-550840778887" providerId="AD" clId="Web-{2BC7314B-4ADE-297A-2FAA-8BCA0396155D}" dt="2025-07-11T19:56:55.198" v="19"/>
      <pc:docMkLst>
        <pc:docMk/>
      </pc:docMkLst>
      <pc:sldChg chg="add del ord">
        <pc:chgData name="IVONE GINETTE CARVAJAL CASTAÑO" userId="S::ivone.carvajal@uniminuto.edu::6f0b0386-3d0d-4c09-920c-550840778887" providerId="AD" clId="Web-{2BC7314B-4ADE-297A-2FAA-8BCA0396155D}" dt="2025-07-11T19:55:46.619" v="2"/>
        <pc:sldMkLst>
          <pc:docMk/>
          <pc:sldMk cId="168279661" sldId="258"/>
        </pc:sldMkLst>
      </pc:sldChg>
      <pc:sldChg chg="modSp">
        <pc:chgData name="IVONE GINETTE CARVAJAL CASTAÑO" userId="S::ivone.carvajal@uniminuto.edu::6f0b0386-3d0d-4c09-920c-550840778887" providerId="AD" clId="Web-{2BC7314B-4ADE-297A-2FAA-8BCA0396155D}" dt="2025-07-11T19:56:04.760" v="4" actId="20577"/>
        <pc:sldMkLst>
          <pc:docMk/>
          <pc:sldMk cId="3454822049" sldId="272"/>
        </pc:sldMkLst>
        <pc:spChg chg="mod">
          <ac:chgData name="IVONE GINETTE CARVAJAL CASTAÑO" userId="S::ivone.carvajal@uniminuto.edu::6f0b0386-3d0d-4c09-920c-550840778887" providerId="AD" clId="Web-{2BC7314B-4ADE-297A-2FAA-8BCA0396155D}" dt="2025-07-11T19:56:04.760" v="4" actId="20577"/>
          <ac:spMkLst>
            <pc:docMk/>
            <pc:sldMk cId="3454822049" sldId="272"/>
            <ac:spMk id="7" creationId="{92A22A93-CB45-5598-07A5-40C2CE9C7A55}"/>
          </ac:spMkLst>
        </pc:spChg>
      </pc:sldChg>
      <pc:sldChg chg="modSp">
        <pc:chgData name="IVONE GINETTE CARVAJAL CASTAÑO" userId="S::ivone.carvajal@uniminuto.edu::6f0b0386-3d0d-4c09-920c-550840778887" providerId="AD" clId="Web-{2BC7314B-4ADE-297A-2FAA-8BCA0396155D}" dt="2025-07-11T19:56:39.292" v="16"/>
        <pc:sldMkLst>
          <pc:docMk/>
          <pc:sldMk cId="1841811005" sldId="273"/>
        </pc:sldMkLst>
        <pc:spChg chg="mod">
          <ac:chgData name="IVONE GINETTE CARVAJAL CASTAÑO" userId="S::ivone.carvajal@uniminuto.edu::6f0b0386-3d0d-4c09-920c-550840778887" providerId="AD" clId="Web-{2BC7314B-4ADE-297A-2FAA-8BCA0396155D}" dt="2025-07-11T19:56:22.838" v="5"/>
          <ac:spMkLst>
            <pc:docMk/>
            <pc:sldMk cId="1841811005" sldId="273"/>
            <ac:spMk id="3" creationId="{513AF845-5748-2D61-E835-9904C7494D32}"/>
          </ac:spMkLst>
        </pc:spChg>
        <pc:graphicFrameChg chg="mod modGraphic">
          <ac:chgData name="IVONE GINETTE CARVAJAL CASTAÑO" userId="S::ivone.carvajal@uniminuto.edu::6f0b0386-3d0d-4c09-920c-550840778887" providerId="AD" clId="Web-{2BC7314B-4ADE-297A-2FAA-8BCA0396155D}" dt="2025-07-11T19:56:39.292" v="16"/>
          <ac:graphicFrameMkLst>
            <pc:docMk/>
            <pc:sldMk cId="1841811005" sldId="273"/>
            <ac:graphicFrameMk id="12" creationId="{54EE5864-8806-43CA-B29A-04097A230289}"/>
          </ac:graphicFrameMkLst>
        </pc:graphicFrameChg>
      </pc:sldChg>
      <pc:sldChg chg="modSp">
        <pc:chgData name="IVONE GINETTE CARVAJAL CASTAÑO" userId="S::ivone.carvajal@uniminuto.edu::6f0b0386-3d0d-4c09-920c-550840778887" providerId="AD" clId="Web-{2BC7314B-4ADE-297A-2FAA-8BCA0396155D}" dt="2025-07-11T19:56:48.370" v="17"/>
        <pc:sldMkLst>
          <pc:docMk/>
          <pc:sldMk cId="3621006457" sldId="274"/>
        </pc:sldMkLst>
        <pc:spChg chg="mod">
          <ac:chgData name="IVONE GINETTE CARVAJAL CASTAÑO" userId="S::ivone.carvajal@uniminuto.edu::6f0b0386-3d0d-4c09-920c-550840778887" providerId="AD" clId="Web-{2BC7314B-4ADE-297A-2FAA-8BCA0396155D}" dt="2025-07-11T19:56:48.370" v="17"/>
          <ac:spMkLst>
            <pc:docMk/>
            <pc:sldMk cId="3621006457" sldId="274"/>
            <ac:spMk id="10" creationId="{CFEAF9D6-2125-4C3A-97C6-527EFB73F0DC}"/>
          </ac:spMkLst>
        </pc:spChg>
      </pc:sldChg>
      <pc:sldChg chg="modSp">
        <pc:chgData name="IVONE GINETTE CARVAJAL CASTAÑO" userId="S::ivone.carvajal@uniminuto.edu::6f0b0386-3d0d-4c09-920c-550840778887" providerId="AD" clId="Web-{2BC7314B-4ADE-297A-2FAA-8BCA0396155D}" dt="2025-07-11T19:56:55.198" v="19"/>
        <pc:sldMkLst>
          <pc:docMk/>
          <pc:sldMk cId="820947991" sldId="275"/>
        </pc:sldMkLst>
      </pc:sldChg>
    </pc:docChg>
  </pc:docChgLst>
  <pc:docChgLst>
    <pc:chgData name="IVONE GINETTE CARVAJAL CASTAÑO" userId="S::ivone.carvajal@uniminuto.edu::6f0b0386-3d0d-4c09-920c-550840778887" providerId="AD" clId="Web-{D4E2B741-ED50-A22A-8FCE-2931AD30E789}"/>
    <pc:docChg chg="addSld delSld modSld sldOrd">
      <pc:chgData name="IVONE GINETTE CARVAJAL CASTAÑO" userId="S::ivone.carvajal@uniminuto.edu::6f0b0386-3d0d-4c09-920c-550840778887" providerId="AD" clId="Web-{D4E2B741-ED50-A22A-8FCE-2931AD30E789}" dt="2025-07-09T20:57:35.757" v="159" actId="1076"/>
      <pc:docMkLst>
        <pc:docMk/>
      </pc:docMkLst>
      <pc:sldChg chg="add del replId">
        <pc:chgData name="IVONE GINETTE CARVAJAL CASTAÑO" userId="S::ivone.carvajal@uniminuto.edu::6f0b0386-3d0d-4c09-920c-550840778887" providerId="AD" clId="Web-{D4E2B741-ED50-A22A-8FCE-2931AD30E789}" dt="2025-07-09T20:47:58.294" v="3"/>
        <pc:sldMkLst>
          <pc:docMk/>
          <pc:sldMk cId="2054807751" sldId="273"/>
        </pc:sldMkLst>
      </pc:sldChg>
      <pc:sldChg chg="addSp delSp modSp add ord replId">
        <pc:chgData name="IVONE GINETTE CARVAJAL CASTAÑO" userId="S::ivone.carvajal@uniminuto.edu::6f0b0386-3d0d-4c09-920c-550840778887" providerId="AD" clId="Web-{D4E2B741-ED50-A22A-8FCE-2931AD30E789}" dt="2025-07-09T20:57:35.757" v="159" actId="1076"/>
        <pc:sldMkLst>
          <pc:docMk/>
          <pc:sldMk cId="925792200" sldId="274"/>
        </pc:sldMkLst>
      </pc:sldChg>
    </pc:docChg>
  </pc:docChgLst>
  <pc:docChgLst>
    <pc:chgData name="KELLY JOHANNA BARRERA FLOREZ" userId="S::kelly.barrera.f@uniminuto.edu::a946fbc7-6084-49be-b924-2fd6855a290f" providerId="AD" clId="Web-{598628A2-25F4-5016-84CB-A7770E236BB5}"/>
    <pc:docChg chg="addSld modSld">
      <pc:chgData name="KELLY JOHANNA BARRERA FLOREZ" userId="S::kelly.barrera.f@uniminuto.edu::a946fbc7-6084-49be-b924-2fd6855a290f" providerId="AD" clId="Web-{598628A2-25F4-5016-84CB-A7770E236BB5}" dt="2025-07-07T21:45:46.987" v="35" actId="20577"/>
      <pc:docMkLst>
        <pc:docMk/>
      </pc:docMkLst>
      <pc:sldChg chg="addSp modSp">
        <pc:chgData name="KELLY JOHANNA BARRERA FLOREZ" userId="S::kelly.barrera.f@uniminuto.edu::a946fbc7-6084-49be-b924-2fd6855a290f" providerId="AD" clId="Web-{598628A2-25F4-5016-84CB-A7770E236BB5}" dt="2025-07-07T21:44:07.267" v="5" actId="20577"/>
        <pc:sldMkLst>
          <pc:docMk/>
          <pc:sldMk cId="2442411374" sldId="270"/>
        </pc:sldMkLst>
      </pc:sldChg>
      <pc:sldChg chg="addSp delSp modSp add replId">
        <pc:chgData name="KELLY JOHANNA BARRERA FLOREZ" userId="S::kelly.barrera.f@uniminuto.edu::a946fbc7-6084-49be-b924-2fd6855a290f" providerId="AD" clId="Web-{598628A2-25F4-5016-84CB-A7770E236BB5}" dt="2025-07-07T21:45:17.830" v="24" actId="20577"/>
        <pc:sldMkLst>
          <pc:docMk/>
          <pc:sldMk cId="2468904407" sldId="271"/>
        </pc:sldMkLst>
      </pc:sldChg>
      <pc:sldChg chg="addSp delSp modSp add replId">
        <pc:chgData name="KELLY JOHANNA BARRERA FLOREZ" userId="S::kelly.barrera.f@uniminuto.edu::a946fbc7-6084-49be-b924-2fd6855a290f" providerId="AD" clId="Web-{598628A2-25F4-5016-84CB-A7770E236BB5}" dt="2025-07-07T21:45:46.987" v="35" actId="20577"/>
        <pc:sldMkLst>
          <pc:docMk/>
          <pc:sldMk cId="3454822049" sldId="272"/>
        </pc:sldMkLst>
      </pc:sldChg>
    </pc:docChg>
  </pc:docChgLst>
  <pc:docChgLst>
    <pc:chgData name="PAULA ANGELICA POSADA RUIZ" userId="S::paula.posada@uniminuto.edu::c1bc0e1e-d004-4b21-9d74-8a35d69a1bab" providerId="AD" clId="Web-{7D0F254D-09D9-58E1-5476-DB8212C53C1E}"/>
    <pc:docChg chg="modSld">
      <pc:chgData name="PAULA ANGELICA POSADA RUIZ" userId="S::paula.posada@uniminuto.edu::c1bc0e1e-d004-4b21-9d74-8a35d69a1bab" providerId="AD" clId="Web-{7D0F254D-09D9-58E1-5476-DB8212C53C1E}" dt="2025-07-15T04:01:04.458" v="7"/>
      <pc:docMkLst>
        <pc:docMk/>
      </pc:docMkLst>
      <pc:sldChg chg="addSp delSp modSp">
        <pc:chgData name="PAULA ANGELICA POSADA RUIZ" userId="S::paula.posada@uniminuto.edu::c1bc0e1e-d004-4b21-9d74-8a35d69a1bab" providerId="AD" clId="Web-{7D0F254D-09D9-58E1-5476-DB8212C53C1E}" dt="2025-07-15T04:01:04.458" v="7"/>
        <pc:sldMkLst>
          <pc:docMk/>
          <pc:sldMk cId="3036745286" sldId="298"/>
        </pc:sldMkLst>
      </pc:sldChg>
    </pc:docChg>
  </pc:docChgLst>
  <pc:docChgLst>
    <pc:chgData name="LINA PAOLA SUAREZ FORERO" userId="S::lina.suarez.f@uniminuto.edu::bc550894-0aa7-4a5d-903c-9027ae179d81" providerId="AD" clId="Web-{DAC5F0BF-281A-3952-22D3-169813589B9C}"/>
    <pc:docChg chg="addSld delSld modSld">
      <pc:chgData name="LINA PAOLA SUAREZ FORERO" userId="S::lina.suarez.f@uniminuto.edu::bc550894-0aa7-4a5d-903c-9027ae179d81" providerId="AD" clId="Web-{DAC5F0BF-281A-3952-22D3-169813589B9C}" dt="2025-07-10T20:50:36.397" v="591" actId="20577"/>
      <pc:docMkLst>
        <pc:docMk/>
      </pc:docMkLst>
      <pc:sldChg chg="del">
        <pc:chgData name="LINA PAOLA SUAREZ FORERO" userId="S::lina.suarez.f@uniminuto.edu::bc550894-0aa7-4a5d-903c-9027ae179d81" providerId="AD" clId="Web-{DAC5F0BF-281A-3952-22D3-169813589B9C}" dt="2025-07-10T20:06:37.265" v="34"/>
        <pc:sldMkLst>
          <pc:docMk/>
          <pc:sldMk cId="3598949089" sldId="259"/>
        </pc:sldMkLst>
      </pc:sldChg>
      <pc:sldChg chg="del">
        <pc:chgData name="LINA PAOLA SUAREZ FORERO" userId="S::lina.suarez.f@uniminuto.edu::bc550894-0aa7-4a5d-903c-9027ae179d81" providerId="AD" clId="Web-{DAC5F0BF-281A-3952-22D3-169813589B9C}" dt="2025-07-10T20:06:34.640" v="31"/>
        <pc:sldMkLst>
          <pc:docMk/>
          <pc:sldMk cId="1784508155" sldId="260"/>
        </pc:sldMkLst>
      </pc:sldChg>
      <pc:sldChg chg="modSp add del">
        <pc:chgData name="LINA PAOLA SUAREZ FORERO" userId="S::lina.suarez.f@uniminuto.edu::bc550894-0aa7-4a5d-903c-9027ae179d81" providerId="AD" clId="Web-{DAC5F0BF-281A-3952-22D3-169813589B9C}" dt="2025-07-10T20:45:27.606" v="572" actId="20577"/>
        <pc:sldMkLst>
          <pc:docMk/>
          <pc:sldMk cId="520331402" sldId="261"/>
        </pc:sldMkLst>
      </pc:sldChg>
      <pc:sldChg chg="del">
        <pc:chgData name="LINA PAOLA SUAREZ FORERO" userId="S::lina.suarez.f@uniminuto.edu::bc550894-0aa7-4a5d-903c-9027ae179d81" providerId="AD" clId="Web-{DAC5F0BF-281A-3952-22D3-169813589B9C}" dt="2025-07-10T20:06:41.062" v="39"/>
        <pc:sldMkLst>
          <pc:docMk/>
          <pc:sldMk cId="3833358314" sldId="266"/>
        </pc:sldMkLst>
      </pc:sldChg>
      <pc:sldChg chg="del">
        <pc:chgData name="LINA PAOLA SUAREZ FORERO" userId="S::lina.suarez.f@uniminuto.edu::bc550894-0aa7-4a5d-903c-9027ae179d81" providerId="AD" clId="Web-{DAC5F0BF-281A-3952-22D3-169813589B9C}" dt="2025-07-10T20:06:38.828" v="36"/>
        <pc:sldMkLst>
          <pc:docMk/>
          <pc:sldMk cId="4199902360" sldId="267"/>
        </pc:sldMkLst>
      </pc:sldChg>
      <pc:sldChg chg="del">
        <pc:chgData name="LINA PAOLA SUAREZ FORERO" userId="S::lina.suarez.f@uniminuto.edu::bc550894-0aa7-4a5d-903c-9027ae179d81" providerId="AD" clId="Web-{DAC5F0BF-281A-3952-22D3-169813589B9C}" dt="2025-07-10T20:06:39.656" v="37"/>
        <pc:sldMkLst>
          <pc:docMk/>
          <pc:sldMk cId="110160241" sldId="268"/>
        </pc:sldMkLst>
      </pc:sldChg>
      <pc:sldChg chg="del">
        <pc:chgData name="LINA PAOLA SUAREZ FORERO" userId="S::lina.suarez.f@uniminuto.edu::bc550894-0aa7-4a5d-903c-9027ae179d81" providerId="AD" clId="Web-{DAC5F0BF-281A-3952-22D3-169813589B9C}" dt="2025-07-10T20:06:40.265" v="38"/>
        <pc:sldMkLst>
          <pc:docMk/>
          <pc:sldMk cId="3538274146" sldId="269"/>
        </pc:sldMkLst>
      </pc:sldChg>
      <pc:sldChg chg="del">
        <pc:chgData name="LINA PAOLA SUAREZ FORERO" userId="S::lina.suarez.f@uniminuto.edu::bc550894-0aa7-4a5d-903c-9027ae179d81" providerId="AD" clId="Web-{DAC5F0BF-281A-3952-22D3-169813589B9C}" dt="2025-07-10T20:06:38.281" v="35"/>
        <pc:sldMkLst>
          <pc:docMk/>
          <pc:sldMk cId="2442411374" sldId="270"/>
        </pc:sldMkLst>
      </pc:sldChg>
      <pc:sldChg chg="del">
        <pc:chgData name="LINA PAOLA SUAREZ FORERO" userId="S::lina.suarez.f@uniminuto.edu::bc550894-0aa7-4a5d-903c-9027ae179d81" providerId="AD" clId="Web-{DAC5F0BF-281A-3952-22D3-169813589B9C}" dt="2025-07-10T20:06:36.374" v="33"/>
        <pc:sldMkLst>
          <pc:docMk/>
          <pc:sldMk cId="2468904407" sldId="271"/>
        </pc:sldMkLst>
      </pc:sldChg>
      <pc:sldChg chg="addSp delSp modSp">
        <pc:chgData name="LINA PAOLA SUAREZ FORERO" userId="S::lina.suarez.f@uniminuto.edu::bc550894-0aa7-4a5d-903c-9027ae179d81" providerId="AD" clId="Web-{DAC5F0BF-281A-3952-22D3-169813589B9C}" dt="2025-07-10T20:33:52.631" v="512"/>
        <pc:sldMkLst>
          <pc:docMk/>
          <pc:sldMk cId="3454822049" sldId="272"/>
        </pc:sldMkLst>
      </pc:sldChg>
      <pc:sldChg chg="addSp delSp modSp add replId">
        <pc:chgData name="LINA PAOLA SUAREZ FORERO" userId="S::lina.suarez.f@uniminuto.edu::bc550894-0aa7-4a5d-903c-9027ae179d81" providerId="AD" clId="Web-{DAC5F0BF-281A-3952-22D3-169813589B9C}" dt="2025-07-10T20:38:25.092" v="556" actId="14100"/>
        <pc:sldMkLst>
          <pc:docMk/>
          <pc:sldMk cId="1841811005" sldId="273"/>
        </pc:sldMkLst>
        <pc:spChg chg="mod">
          <ac:chgData name="LINA PAOLA SUAREZ FORERO" userId="S::lina.suarez.f@uniminuto.edu::bc550894-0aa7-4a5d-903c-9027ae179d81" providerId="AD" clId="Web-{DAC5F0BF-281A-3952-22D3-169813589B9C}" dt="2025-07-10T20:31:52.017" v="501" actId="20577"/>
          <ac:spMkLst>
            <pc:docMk/>
            <pc:sldMk cId="1841811005" sldId="273"/>
            <ac:spMk id="3" creationId="{513AF845-5748-2D61-E835-9904C7494D32}"/>
          </ac:spMkLst>
        </pc:spChg>
      </pc:sldChg>
      <pc:sldChg chg="del">
        <pc:chgData name="LINA PAOLA SUAREZ FORERO" userId="S::lina.suarez.f@uniminuto.edu::bc550894-0aa7-4a5d-903c-9027ae179d81" providerId="AD" clId="Web-{DAC5F0BF-281A-3952-22D3-169813589B9C}" dt="2025-07-10T20:06:42" v="40"/>
        <pc:sldMkLst>
          <pc:docMk/>
          <pc:sldMk cId="925792200" sldId="274"/>
        </pc:sldMkLst>
      </pc:sldChg>
      <pc:sldChg chg="addSp delSp modSp add replId">
        <pc:chgData name="LINA PAOLA SUAREZ FORERO" userId="S::lina.suarez.f@uniminuto.edu::bc550894-0aa7-4a5d-903c-9027ae179d81" providerId="AD" clId="Web-{DAC5F0BF-281A-3952-22D3-169813589B9C}" dt="2025-07-10T20:50:36.397" v="591" actId="20577"/>
        <pc:sldMkLst>
          <pc:docMk/>
          <pc:sldMk cId="3621006457" sldId="274"/>
        </pc:sldMkLst>
        <pc:spChg chg="mod">
          <ac:chgData name="LINA PAOLA SUAREZ FORERO" userId="S::lina.suarez.f@uniminuto.edu::bc550894-0aa7-4a5d-903c-9027ae179d81" providerId="AD" clId="Web-{DAC5F0BF-281A-3952-22D3-169813589B9C}" dt="2025-07-10T20:50:36.257" v="587" actId="20577"/>
          <ac:spMkLst>
            <pc:docMk/>
            <pc:sldMk cId="3621006457" sldId="274"/>
            <ac:spMk id="5" creationId="{816B953E-B035-EB35-9071-B5CC3A8D551C}"/>
          </ac:spMkLst>
        </pc:spChg>
        <pc:spChg chg="mod">
          <ac:chgData name="LINA PAOLA SUAREZ FORERO" userId="S::lina.suarez.f@uniminuto.edu::bc550894-0aa7-4a5d-903c-9027ae179d81" providerId="AD" clId="Web-{DAC5F0BF-281A-3952-22D3-169813589B9C}" dt="2025-07-10T20:50:36.194" v="585" actId="20577"/>
          <ac:spMkLst>
            <pc:docMk/>
            <pc:sldMk cId="3621006457" sldId="274"/>
            <ac:spMk id="7" creationId="{AFC5F854-6468-0853-5014-950EE9BAEC30}"/>
          </ac:spMkLst>
        </pc:spChg>
      </pc:sldChg>
      <pc:sldChg chg="addSp delSp modSp add replId">
        <pc:chgData name="LINA PAOLA SUAREZ FORERO" userId="S::lina.suarez.f@uniminuto.edu::bc550894-0aa7-4a5d-903c-9027ae179d81" providerId="AD" clId="Web-{DAC5F0BF-281A-3952-22D3-169813589B9C}" dt="2025-07-10T20:39:27.423" v="564"/>
        <pc:sldMkLst>
          <pc:docMk/>
          <pc:sldMk cId="820947991" sldId="275"/>
        </pc:sldMkLst>
      </pc:sldChg>
      <pc:sldChg chg="del">
        <pc:chgData name="LINA PAOLA SUAREZ FORERO" userId="S::lina.suarez.f@uniminuto.edu::bc550894-0aa7-4a5d-903c-9027ae179d81" providerId="AD" clId="Web-{DAC5F0BF-281A-3952-22D3-169813589B9C}" dt="2025-07-10T20:06:33.671" v="30"/>
        <pc:sldMkLst>
          <pc:docMk/>
          <pc:sldMk cId="1372905763" sldId="275"/>
        </pc:sldMkLst>
      </pc:sldChg>
      <pc:sldChg chg="add del">
        <pc:chgData name="LINA PAOLA SUAREZ FORERO" userId="S::lina.suarez.f@uniminuto.edu::bc550894-0aa7-4a5d-903c-9027ae179d81" providerId="AD" clId="Web-{DAC5F0BF-281A-3952-22D3-169813589B9C}" dt="2025-07-10T20:45:27.637" v="573"/>
        <pc:sldMkLst>
          <pc:docMk/>
          <pc:sldMk cId="93904373" sldId="283"/>
        </pc:sldMkLst>
      </pc:sldChg>
      <pc:sldChg chg="add del">
        <pc:chgData name="LINA PAOLA SUAREZ FORERO" userId="S::lina.suarez.f@uniminuto.edu::bc550894-0aa7-4a5d-903c-9027ae179d81" providerId="AD" clId="Web-{DAC5F0BF-281A-3952-22D3-169813589B9C}" dt="2025-07-10T20:45:43.325" v="574"/>
        <pc:sldMkLst>
          <pc:docMk/>
          <pc:sldMk cId="2190078169" sldId="296"/>
        </pc:sldMkLst>
      </pc:sldChg>
      <pc:sldChg chg="add del">
        <pc:chgData name="LINA PAOLA SUAREZ FORERO" userId="S::lina.suarez.f@uniminuto.edu::bc550894-0aa7-4a5d-903c-9027ae179d81" providerId="AD" clId="Web-{DAC5F0BF-281A-3952-22D3-169813589B9C}" dt="2025-07-10T20:49:21.457" v="575"/>
        <pc:sldMkLst>
          <pc:docMk/>
          <pc:sldMk cId="1623572756" sldId="297"/>
        </pc:sldMkLst>
      </pc:sldChg>
    </pc:docChg>
  </pc:docChgLst>
  <pc:docChgLst>
    <pc:chgData name="DIANA DEL PILAR RAMIREZ ACOSTA" userId="S::diana.ramirez.ac@uniminuto.edu::7c8ee35b-8153-4181-8741-18f2e2a668b2" providerId="AD" clId="Web-{4910D3B7-FEC4-4244-7907-BF4602147CDB}"/>
    <pc:docChg chg="addSld modSld sldOrd">
      <pc:chgData name="DIANA DEL PILAR RAMIREZ ACOSTA" userId="S::diana.ramirez.ac@uniminuto.edu::7c8ee35b-8153-4181-8741-18f2e2a668b2" providerId="AD" clId="Web-{4910D3B7-FEC4-4244-7907-BF4602147CDB}" dt="2025-07-10T20:01:30.431" v="500"/>
      <pc:docMkLst>
        <pc:docMk/>
      </pc:docMkLst>
      <pc:sldChg chg="modSp">
        <pc:chgData name="DIANA DEL PILAR RAMIREZ ACOSTA" userId="S::diana.ramirez.ac@uniminuto.edu::7c8ee35b-8153-4181-8741-18f2e2a668b2" providerId="AD" clId="Web-{4910D3B7-FEC4-4244-7907-BF4602147CDB}" dt="2025-07-10T19:27:30.431" v="31" actId="20577"/>
        <pc:sldMkLst>
          <pc:docMk/>
          <pc:sldMk cId="602413028" sldId="257"/>
        </pc:sldMkLst>
      </pc:sldChg>
      <pc:sldChg chg="addSp delSp modSp">
        <pc:chgData name="DIANA DEL PILAR RAMIREZ ACOSTA" userId="S::diana.ramirez.ac@uniminuto.edu::7c8ee35b-8153-4181-8741-18f2e2a668b2" providerId="AD" clId="Web-{4910D3B7-FEC4-4244-7907-BF4602147CDB}" dt="2025-07-10T19:27:05.931" v="28" actId="14100"/>
        <pc:sldMkLst>
          <pc:docMk/>
          <pc:sldMk cId="168279661" sldId="258"/>
        </pc:sldMkLst>
        <pc:spChg chg="add">
          <ac:chgData name="DIANA DEL PILAR RAMIREZ ACOSTA" userId="S::diana.ramirez.ac@uniminuto.edu::7c8ee35b-8153-4181-8741-18f2e2a668b2" providerId="AD" clId="Web-{4910D3B7-FEC4-4244-7907-BF4602147CDB}" dt="2025-07-10T19:26:12.759" v="3"/>
          <ac:spMkLst>
            <pc:docMk/>
            <pc:sldMk cId="168279661" sldId="258"/>
            <ac:spMk id="3" creationId="{8D92C47D-2C30-962E-FFC6-4BD7C7BC11E5}"/>
          </ac:spMkLst>
        </pc:spChg>
        <pc:spChg chg="add">
          <ac:chgData name="DIANA DEL PILAR RAMIREZ ACOSTA" userId="S::diana.ramirez.ac@uniminuto.edu::7c8ee35b-8153-4181-8741-18f2e2a668b2" providerId="AD" clId="Web-{4910D3B7-FEC4-4244-7907-BF4602147CDB}" dt="2025-07-10T19:26:12.759" v="3"/>
          <ac:spMkLst>
            <pc:docMk/>
            <pc:sldMk cId="168279661" sldId="258"/>
            <ac:spMk id="4" creationId="{22C260FF-2259-7C1E-168F-4D7B56F40C12}"/>
          </ac:spMkLst>
        </pc:spChg>
        <pc:spChg chg="add">
          <ac:chgData name="DIANA DEL PILAR RAMIREZ ACOSTA" userId="S::diana.ramirez.ac@uniminuto.edu::7c8ee35b-8153-4181-8741-18f2e2a668b2" providerId="AD" clId="Web-{4910D3B7-FEC4-4244-7907-BF4602147CDB}" dt="2025-07-10T19:26:12.759" v="3"/>
          <ac:spMkLst>
            <pc:docMk/>
            <pc:sldMk cId="168279661" sldId="258"/>
            <ac:spMk id="6" creationId="{26CC03A2-F0C6-8DCE-AE62-C78E2C6CE45E}"/>
          </ac:spMkLst>
        </pc:spChg>
        <pc:spChg chg="add mod">
          <ac:chgData name="DIANA DEL PILAR RAMIREZ ACOSTA" userId="S::diana.ramirez.ac@uniminuto.edu::7c8ee35b-8153-4181-8741-18f2e2a668b2" providerId="AD" clId="Web-{4910D3B7-FEC4-4244-7907-BF4602147CDB}" dt="2025-07-10T19:26:19.868" v="5" actId="1076"/>
          <ac:spMkLst>
            <pc:docMk/>
            <pc:sldMk cId="168279661" sldId="258"/>
            <ac:spMk id="13" creationId="{EF198730-C035-DBD8-EEB0-7626B6646C73}"/>
          </ac:spMkLst>
        </pc:spChg>
        <pc:spChg chg="add mod">
          <ac:chgData name="DIANA DEL PILAR RAMIREZ ACOSTA" userId="S::diana.ramirez.ac@uniminuto.edu::7c8ee35b-8153-4181-8741-18f2e2a668b2" providerId="AD" clId="Web-{4910D3B7-FEC4-4244-7907-BF4602147CDB}" dt="2025-07-10T19:27:03.072" v="26" actId="1076"/>
          <ac:spMkLst>
            <pc:docMk/>
            <pc:sldMk cId="168279661" sldId="258"/>
            <ac:spMk id="14" creationId="{9B414AF6-565D-3BA0-9671-B8C3EB7A2BAD}"/>
          </ac:spMkLst>
        </pc:spChg>
      </pc:sldChg>
      <pc:sldChg chg="addSp delSp modSp ord">
        <pc:chgData name="DIANA DEL PILAR RAMIREZ ACOSTA" userId="S::diana.ramirez.ac@uniminuto.edu::7c8ee35b-8153-4181-8741-18f2e2a668b2" providerId="AD" clId="Web-{4910D3B7-FEC4-4244-7907-BF4602147CDB}" dt="2025-07-10T20:01:30.431" v="500"/>
        <pc:sldMkLst>
          <pc:docMk/>
          <pc:sldMk cId="1784508155" sldId="260"/>
        </pc:sldMkLst>
      </pc:sldChg>
      <pc:sldChg chg="addSp delSp modSp">
        <pc:chgData name="DIANA DEL PILAR RAMIREZ ACOSTA" userId="S::diana.ramirez.ac@uniminuto.edu::7c8ee35b-8153-4181-8741-18f2e2a668b2" providerId="AD" clId="Web-{4910D3B7-FEC4-4244-7907-BF4602147CDB}" dt="2025-07-10T19:30:41.931" v="59" actId="1076"/>
        <pc:sldMkLst>
          <pc:docMk/>
          <pc:sldMk cId="3454822049" sldId="272"/>
        </pc:sldMkLst>
      </pc:sldChg>
      <pc:sldChg chg="addSp delSp modSp add replId">
        <pc:chgData name="DIANA DEL PILAR RAMIREZ ACOSTA" userId="S::diana.ramirez.ac@uniminuto.edu::7c8ee35b-8153-4181-8741-18f2e2a668b2" providerId="AD" clId="Web-{4910D3B7-FEC4-4244-7907-BF4602147CDB}" dt="2025-07-10T19:54:17.931" v="322" actId="1076"/>
        <pc:sldMkLst>
          <pc:docMk/>
          <pc:sldMk cId="1372905763" sldId="275"/>
        </pc:sldMkLst>
      </pc:sldChg>
    </pc:docChg>
  </pc:docChgLst>
  <pc:docChgLst>
    <pc:chgData name="ANGIE KATERINE BORDA RODRIGUEZ" userId="S::angie.borda@uniminuto.edu::982bb59e-8e0b-4610-af28-be7434494033" providerId="AD" clId="Web-{78171EDF-7307-F05D-4F5B-8E22F11BE656}"/>
    <pc:docChg chg="modSld">
      <pc:chgData name="ANGIE KATERINE BORDA RODRIGUEZ" userId="S::angie.borda@uniminuto.edu::982bb59e-8e0b-4610-af28-be7434494033" providerId="AD" clId="Web-{78171EDF-7307-F05D-4F5B-8E22F11BE656}" dt="2025-07-21T12:29:49.517" v="85" actId="20577"/>
      <pc:docMkLst>
        <pc:docMk/>
      </pc:docMkLst>
      <pc:sldChg chg="addSp modSp">
        <pc:chgData name="ANGIE KATERINE BORDA RODRIGUEZ" userId="S::angie.borda@uniminuto.edu::982bb59e-8e0b-4610-af28-be7434494033" providerId="AD" clId="Web-{78171EDF-7307-F05D-4F5B-8E22F11BE656}" dt="2025-07-21T12:23:38.683" v="31" actId="20577"/>
        <pc:sldMkLst>
          <pc:docMk/>
          <pc:sldMk cId="3036745286" sldId="298"/>
        </pc:sldMkLst>
      </pc:sldChg>
      <pc:sldChg chg="addSp modSp">
        <pc:chgData name="ANGIE KATERINE BORDA RODRIGUEZ" userId="S::angie.borda@uniminuto.edu::982bb59e-8e0b-4610-af28-be7434494033" providerId="AD" clId="Web-{78171EDF-7307-F05D-4F5B-8E22F11BE656}" dt="2025-07-21T12:27:41.479" v="69" actId="1076"/>
        <pc:sldMkLst>
          <pc:docMk/>
          <pc:sldMk cId="1552002617" sldId="299"/>
        </pc:sldMkLst>
      </pc:sldChg>
      <pc:sldChg chg="addSp modSp">
        <pc:chgData name="ANGIE KATERINE BORDA RODRIGUEZ" userId="S::angie.borda@uniminuto.edu::982bb59e-8e0b-4610-af28-be7434494033" providerId="AD" clId="Web-{78171EDF-7307-F05D-4F5B-8E22F11BE656}" dt="2025-07-21T12:29:15.390" v="81" actId="20577"/>
        <pc:sldMkLst>
          <pc:docMk/>
          <pc:sldMk cId="2646478059" sldId="301"/>
        </pc:sldMkLst>
      </pc:sldChg>
      <pc:sldChg chg="addSp modSp">
        <pc:chgData name="ANGIE KATERINE BORDA RODRIGUEZ" userId="S::angie.borda@uniminuto.edu::982bb59e-8e0b-4610-af28-be7434494033" providerId="AD" clId="Web-{78171EDF-7307-F05D-4F5B-8E22F11BE656}" dt="2025-07-21T12:29:49.517" v="85" actId="20577"/>
        <pc:sldMkLst>
          <pc:docMk/>
          <pc:sldMk cId="2386430150" sldId="302"/>
        </pc:sldMkLst>
      </pc:sldChg>
    </pc:docChg>
  </pc:docChgLst>
  <pc:docChgLst>
    <pc:chgData name="ANGIE KATERINE BORDA RODRIGUEZ" userId="S::angie.borda@uniminuto.edu::982bb59e-8e0b-4610-af28-be7434494033" providerId="AD" clId="Web-{9824DA10-87F9-EC6E-BB09-915856F2C78F}"/>
    <pc:docChg chg="modSld">
      <pc:chgData name="ANGIE KATERINE BORDA RODRIGUEZ" userId="S::angie.borda@uniminuto.edu::982bb59e-8e0b-4610-af28-be7434494033" providerId="AD" clId="Web-{9824DA10-87F9-EC6E-BB09-915856F2C78F}" dt="2025-08-05T14:21:30.709" v="17" actId="20577"/>
      <pc:docMkLst>
        <pc:docMk/>
      </pc:docMkLst>
      <pc:sldChg chg="modSp">
        <pc:chgData name="ANGIE KATERINE BORDA RODRIGUEZ" userId="S::angie.borda@uniminuto.edu::982bb59e-8e0b-4610-af28-be7434494033" providerId="AD" clId="Web-{9824DA10-87F9-EC6E-BB09-915856F2C78F}" dt="2025-08-05T14:18:14.034" v="0" actId="1076"/>
        <pc:sldMkLst>
          <pc:docMk/>
          <pc:sldMk cId="74644832" sldId="315"/>
        </pc:sldMkLst>
        <pc:spChg chg="mod">
          <ac:chgData name="ANGIE KATERINE BORDA RODRIGUEZ" userId="S::angie.borda@uniminuto.edu::982bb59e-8e0b-4610-af28-be7434494033" providerId="AD" clId="Web-{9824DA10-87F9-EC6E-BB09-915856F2C78F}" dt="2025-08-05T14:18:14.034" v="0" actId="1076"/>
          <ac:spMkLst>
            <pc:docMk/>
            <pc:sldMk cId="74644832" sldId="315"/>
            <ac:spMk id="12" creationId="{0408901E-0648-A244-7D3C-7565A31A4A4F}"/>
          </ac:spMkLst>
        </pc:spChg>
      </pc:sldChg>
      <pc:sldChg chg="modSp">
        <pc:chgData name="ANGIE KATERINE BORDA RODRIGUEZ" userId="S::angie.borda@uniminuto.edu::982bb59e-8e0b-4610-af28-be7434494033" providerId="AD" clId="Web-{9824DA10-87F9-EC6E-BB09-915856F2C78F}" dt="2025-08-05T14:21:30.709" v="17" actId="20577"/>
        <pc:sldMkLst>
          <pc:docMk/>
          <pc:sldMk cId="1474485093" sldId="316"/>
        </pc:sldMkLst>
        <pc:spChg chg="mod">
          <ac:chgData name="ANGIE KATERINE BORDA RODRIGUEZ" userId="S::angie.borda@uniminuto.edu::982bb59e-8e0b-4610-af28-be7434494033" providerId="AD" clId="Web-{9824DA10-87F9-EC6E-BB09-915856F2C78F}" dt="2025-08-05T14:21:30.709" v="17" actId="20577"/>
          <ac:spMkLst>
            <pc:docMk/>
            <pc:sldMk cId="1474485093" sldId="316"/>
            <ac:spMk id="3" creationId="{6C067E85-3DC5-97A9-F951-E35710188945}"/>
          </ac:spMkLst>
        </pc:spChg>
        <pc:spChg chg="mod">
          <ac:chgData name="ANGIE KATERINE BORDA RODRIGUEZ" userId="S::angie.borda@uniminuto.edu::982bb59e-8e0b-4610-af28-be7434494033" providerId="AD" clId="Web-{9824DA10-87F9-EC6E-BB09-915856F2C78F}" dt="2025-08-05T14:19:34.254" v="1" actId="1076"/>
          <ac:spMkLst>
            <pc:docMk/>
            <pc:sldMk cId="1474485093" sldId="316"/>
            <ac:spMk id="6" creationId="{41589B24-3353-0D3A-BCF9-D6EFABCA2F66}"/>
          </ac:spMkLst>
        </pc:spChg>
      </pc:sldChg>
    </pc:docChg>
  </pc:docChgLst>
  <pc:docChgLst>
    <pc:chgData name="DIANA DEL PILAR RAMIREZ ACOSTA" userId="S::diana.ramirez.ac@uniminuto.edu::7c8ee35b-8153-4181-8741-18f2e2a668b2" providerId="AD" clId="Web-{943ADBA5-3C2A-C71A-55CF-EFC53C7A7A77}"/>
    <pc:docChg chg="delSld modSld">
      <pc:chgData name="DIANA DEL PILAR RAMIREZ ACOSTA" userId="S::diana.ramirez.ac@uniminuto.edu::7c8ee35b-8153-4181-8741-18f2e2a668b2" providerId="AD" clId="Web-{943ADBA5-3C2A-C71A-55CF-EFC53C7A7A77}" dt="2025-07-11T00:40:36.822" v="6" actId="1076"/>
      <pc:docMkLst>
        <pc:docMk/>
      </pc:docMkLst>
      <pc:sldChg chg="addSp modSp">
        <pc:chgData name="DIANA DEL PILAR RAMIREZ ACOSTA" userId="S::diana.ramirez.ac@uniminuto.edu::7c8ee35b-8153-4181-8741-18f2e2a668b2" providerId="AD" clId="Web-{943ADBA5-3C2A-C71A-55CF-EFC53C7A7A77}" dt="2025-07-11T00:39:51.115" v="3" actId="20577"/>
        <pc:sldMkLst>
          <pc:docMk/>
          <pc:sldMk cId="4049295105" sldId="256"/>
        </pc:sldMkLst>
        <pc:spChg chg="add">
          <ac:chgData name="DIANA DEL PILAR RAMIREZ ACOSTA" userId="S::diana.ramirez.ac@uniminuto.edu::7c8ee35b-8153-4181-8741-18f2e2a668b2" providerId="AD" clId="Web-{943ADBA5-3C2A-C71A-55CF-EFC53C7A7A77}" dt="2025-07-11T00:39:46.490" v="2"/>
          <ac:spMkLst>
            <pc:docMk/>
            <pc:sldMk cId="4049295105" sldId="256"/>
            <ac:spMk id="2" creationId="{2DF32001-AC07-267E-1D19-9BB2F0DF5156}"/>
          </ac:spMkLst>
        </pc:spChg>
        <pc:spChg chg="add mod">
          <ac:chgData name="DIANA DEL PILAR RAMIREZ ACOSTA" userId="S::diana.ramirez.ac@uniminuto.edu::7c8ee35b-8153-4181-8741-18f2e2a668b2" providerId="AD" clId="Web-{943ADBA5-3C2A-C71A-55CF-EFC53C7A7A77}" dt="2025-07-11T00:39:51.115" v="3" actId="20577"/>
          <ac:spMkLst>
            <pc:docMk/>
            <pc:sldMk cId="4049295105" sldId="256"/>
            <ac:spMk id="3" creationId="{53488019-D4CC-6AA6-B07A-1B7ADA087AD1}"/>
          </ac:spMkLst>
        </pc:spChg>
        <pc:spChg chg="add">
          <ac:chgData name="DIANA DEL PILAR RAMIREZ ACOSTA" userId="S::diana.ramirez.ac@uniminuto.edu::7c8ee35b-8153-4181-8741-18f2e2a668b2" providerId="AD" clId="Web-{943ADBA5-3C2A-C71A-55CF-EFC53C7A7A77}" dt="2025-07-11T00:39:46.490" v="2"/>
          <ac:spMkLst>
            <pc:docMk/>
            <pc:sldMk cId="4049295105" sldId="256"/>
            <ac:spMk id="4" creationId="{8A59D5CE-0455-35A3-8E64-12260CD6BD03}"/>
          </ac:spMkLst>
        </pc:spChg>
      </pc:sldChg>
      <pc:sldChg chg="del">
        <pc:chgData name="DIANA DEL PILAR RAMIREZ ACOSTA" userId="S::diana.ramirez.ac@uniminuto.edu::7c8ee35b-8153-4181-8741-18f2e2a668b2" providerId="AD" clId="Web-{943ADBA5-3C2A-C71A-55CF-EFC53C7A7A77}" dt="2025-07-11T00:38:53.580" v="0"/>
        <pc:sldMkLst>
          <pc:docMk/>
          <pc:sldMk cId="602413028" sldId="257"/>
        </pc:sldMkLst>
      </pc:sldChg>
      <pc:sldChg chg="modSp">
        <pc:chgData name="DIANA DEL PILAR RAMIREZ ACOSTA" userId="S::diana.ramirez.ac@uniminuto.edu::7c8ee35b-8153-4181-8741-18f2e2a668b2" providerId="AD" clId="Web-{943ADBA5-3C2A-C71A-55CF-EFC53C7A7A77}" dt="2025-07-11T00:39:28.192" v="1" actId="14100"/>
        <pc:sldMkLst>
          <pc:docMk/>
          <pc:sldMk cId="168279661" sldId="258"/>
        </pc:sldMkLst>
      </pc:sldChg>
      <pc:sldChg chg="delSp modSp">
        <pc:chgData name="DIANA DEL PILAR RAMIREZ ACOSTA" userId="S::diana.ramirez.ac@uniminuto.edu::7c8ee35b-8153-4181-8741-18f2e2a668b2" providerId="AD" clId="Web-{943ADBA5-3C2A-C71A-55CF-EFC53C7A7A77}" dt="2025-07-11T00:40:36.822" v="6" actId="1076"/>
        <pc:sldMkLst>
          <pc:docMk/>
          <pc:sldMk cId="3454822049" sldId="272"/>
        </pc:sldMkLst>
      </pc:sldChg>
    </pc:docChg>
  </pc:docChgLst>
  <pc:docChgLst>
    <pc:chgData name="IVONE GINETTE CARVAJAL CASTAÑO" userId="6f0b0386-3d0d-4c09-920c-550840778887" providerId="ADAL" clId="{9E625459-905A-4D1B-99BD-842AA854F8A6}"/>
    <pc:docChg chg="undo custSel addSld delSld modSld">
      <pc:chgData name="IVONE GINETTE CARVAJAL CASTAÑO" userId="6f0b0386-3d0d-4c09-920c-550840778887" providerId="ADAL" clId="{9E625459-905A-4D1B-99BD-842AA854F8A6}" dt="2025-07-24T14:59:36.518" v="286" actId="1076"/>
      <pc:docMkLst>
        <pc:docMk/>
      </pc:docMkLst>
      <pc:sldChg chg="modSp mod">
        <pc:chgData name="IVONE GINETTE CARVAJAL CASTAÑO" userId="6f0b0386-3d0d-4c09-920c-550840778887" providerId="ADAL" clId="{9E625459-905A-4D1B-99BD-842AA854F8A6}" dt="2025-07-24T14:36:55.519" v="2" actId="113"/>
        <pc:sldMkLst>
          <pc:docMk/>
          <pc:sldMk cId="4049295105" sldId="256"/>
        </pc:sldMkLst>
        <pc:spChg chg="mod">
          <ac:chgData name="IVONE GINETTE CARVAJAL CASTAÑO" userId="6f0b0386-3d0d-4c09-920c-550840778887" providerId="ADAL" clId="{9E625459-905A-4D1B-99BD-842AA854F8A6}" dt="2025-07-24T14:36:55.519" v="2" actId="113"/>
          <ac:spMkLst>
            <pc:docMk/>
            <pc:sldMk cId="4049295105" sldId="256"/>
            <ac:spMk id="4" creationId="{8A59D5CE-0455-35A3-8E64-12260CD6BD03}"/>
          </ac:spMkLst>
        </pc:spChg>
      </pc:sldChg>
      <pc:sldChg chg="add del setBg">
        <pc:chgData name="IVONE GINETTE CARVAJAL CASTAÑO" userId="6f0b0386-3d0d-4c09-920c-550840778887" providerId="ADAL" clId="{9E625459-905A-4D1B-99BD-842AA854F8A6}" dt="2025-07-24T14:47:25.936" v="58" actId="47"/>
        <pc:sldMkLst>
          <pc:docMk/>
          <pc:sldMk cId="520331402" sldId="261"/>
        </pc:sldMkLst>
      </pc:sldChg>
      <pc:sldChg chg="modSp mod">
        <pc:chgData name="IVONE GINETTE CARVAJAL CASTAÑO" userId="6f0b0386-3d0d-4c09-920c-550840778887" providerId="ADAL" clId="{9E625459-905A-4D1B-99BD-842AA854F8A6}" dt="2025-07-24T14:39:39.439" v="37" actId="207"/>
        <pc:sldMkLst>
          <pc:docMk/>
          <pc:sldMk cId="3454822049" sldId="272"/>
        </pc:sldMkLst>
        <pc:spChg chg="mod">
          <ac:chgData name="IVONE GINETTE CARVAJAL CASTAÑO" userId="6f0b0386-3d0d-4c09-920c-550840778887" providerId="ADAL" clId="{9E625459-905A-4D1B-99BD-842AA854F8A6}" dt="2025-07-24T14:39:39.439" v="37" actId="207"/>
          <ac:spMkLst>
            <pc:docMk/>
            <pc:sldMk cId="3454822049" sldId="272"/>
            <ac:spMk id="4" creationId="{A51A51C6-5314-451B-9AD8-9FE619E2A1B4}"/>
          </ac:spMkLst>
        </pc:spChg>
      </pc:sldChg>
      <pc:sldChg chg="modSp mod">
        <pc:chgData name="IVONE GINETTE CARVAJAL CASTAÑO" userId="6f0b0386-3d0d-4c09-920c-550840778887" providerId="ADAL" clId="{9E625459-905A-4D1B-99BD-842AA854F8A6}" dt="2025-07-24T14:41:16.296" v="38" actId="207"/>
        <pc:sldMkLst>
          <pc:docMk/>
          <pc:sldMk cId="3621006457" sldId="274"/>
        </pc:sldMkLst>
        <pc:spChg chg="mod">
          <ac:chgData name="IVONE GINETTE CARVAJAL CASTAÑO" userId="6f0b0386-3d0d-4c09-920c-550840778887" providerId="ADAL" clId="{9E625459-905A-4D1B-99BD-842AA854F8A6}" dt="2025-07-24T14:41:16.296" v="38" actId="207"/>
          <ac:spMkLst>
            <pc:docMk/>
            <pc:sldMk cId="3621006457" sldId="274"/>
            <ac:spMk id="9" creationId="{65C80460-50E1-4F36-9A4D-B17632D24910}"/>
          </ac:spMkLst>
        </pc:spChg>
      </pc:sldChg>
      <pc:sldChg chg="add del setBg">
        <pc:chgData name="IVONE GINETTE CARVAJAL CASTAÑO" userId="6f0b0386-3d0d-4c09-920c-550840778887" providerId="ADAL" clId="{9E625459-905A-4D1B-99BD-842AA854F8A6}" dt="2025-07-24T14:51:39.903" v="86" actId="47"/>
        <pc:sldMkLst>
          <pc:docMk/>
          <pc:sldMk cId="2056280515" sldId="295"/>
        </pc:sldMkLst>
      </pc:sldChg>
      <pc:sldChg chg="addSp delSp modSp del mod">
        <pc:chgData name="IVONE GINETTE CARVAJAL CASTAÑO" userId="6f0b0386-3d0d-4c09-920c-550840778887" providerId="ADAL" clId="{9E625459-905A-4D1B-99BD-842AA854F8A6}" dt="2025-07-24T14:51:00.534" v="83" actId="47"/>
        <pc:sldMkLst>
          <pc:docMk/>
          <pc:sldMk cId="3036745286" sldId="298"/>
        </pc:sldMkLst>
      </pc:sldChg>
      <pc:sldChg chg="del">
        <pc:chgData name="IVONE GINETTE CARVAJAL CASTAÑO" userId="6f0b0386-3d0d-4c09-920c-550840778887" providerId="ADAL" clId="{9E625459-905A-4D1B-99BD-842AA854F8A6}" dt="2025-07-24T14:52:37.473" v="119" actId="47"/>
        <pc:sldMkLst>
          <pc:docMk/>
          <pc:sldMk cId="1552002617" sldId="299"/>
        </pc:sldMkLst>
      </pc:sldChg>
      <pc:sldChg chg="del">
        <pc:chgData name="IVONE GINETTE CARVAJAL CASTAÑO" userId="6f0b0386-3d0d-4c09-920c-550840778887" providerId="ADAL" clId="{9E625459-905A-4D1B-99BD-842AA854F8A6}" dt="2025-07-24T14:55:07.384" v="228" actId="47"/>
        <pc:sldMkLst>
          <pc:docMk/>
          <pc:sldMk cId="2646478059" sldId="301"/>
        </pc:sldMkLst>
      </pc:sldChg>
      <pc:sldChg chg="del">
        <pc:chgData name="IVONE GINETTE CARVAJAL CASTAÑO" userId="6f0b0386-3d0d-4c09-920c-550840778887" providerId="ADAL" clId="{9E625459-905A-4D1B-99BD-842AA854F8A6}" dt="2025-07-24T14:51:45.935" v="87" actId="47"/>
        <pc:sldMkLst>
          <pc:docMk/>
          <pc:sldMk cId="2386430150" sldId="302"/>
        </pc:sldMkLst>
      </pc:sldChg>
      <pc:sldChg chg="modSp mod">
        <pc:chgData name="IVONE GINETTE CARVAJAL CASTAÑO" userId="6f0b0386-3d0d-4c09-920c-550840778887" providerId="ADAL" clId="{9E625459-905A-4D1B-99BD-842AA854F8A6}" dt="2025-07-24T14:59:36.518" v="286" actId="1076"/>
        <pc:sldMkLst>
          <pc:docMk/>
          <pc:sldMk cId="2272514262" sldId="303"/>
        </pc:sldMkLst>
        <pc:spChg chg="mod">
          <ac:chgData name="IVONE GINETTE CARVAJAL CASTAÑO" userId="6f0b0386-3d0d-4c09-920c-550840778887" providerId="ADAL" clId="{9E625459-905A-4D1B-99BD-842AA854F8A6}" dt="2025-07-24T14:59:28.688" v="284" actId="2711"/>
          <ac:spMkLst>
            <pc:docMk/>
            <pc:sldMk cId="2272514262" sldId="303"/>
            <ac:spMk id="4" creationId="{CA2D8882-B3E8-A412-CB91-9240B24842BE}"/>
          </ac:spMkLst>
        </pc:spChg>
        <pc:spChg chg="mod">
          <ac:chgData name="IVONE GINETTE CARVAJAL CASTAÑO" userId="6f0b0386-3d0d-4c09-920c-550840778887" providerId="ADAL" clId="{9E625459-905A-4D1B-99BD-842AA854F8A6}" dt="2025-07-24T14:59:36.518" v="286" actId="1076"/>
          <ac:spMkLst>
            <pc:docMk/>
            <pc:sldMk cId="2272514262" sldId="303"/>
            <ac:spMk id="17" creationId="{5CDEB798-C74E-2CC3-0A3F-4F91704B17D6}"/>
          </ac:spMkLst>
        </pc:spChg>
        <pc:spChg chg="mod">
          <ac:chgData name="IVONE GINETTE CARVAJAL CASTAÑO" userId="6f0b0386-3d0d-4c09-920c-550840778887" providerId="ADAL" clId="{9E625459-905A-4D1B-99BD-842AA854F8A6}" dt="2025-07-24T14:58:06.745" v="231" actId="255"/>
          <ac:spMkLst>
            <pc:docMk/>
            <pc:sldMk cId="2272514262" sldId="303"/>
            <ac:spMk id="25" creationId="{3D38EC94-063E-9AFB-E997-5278619BCA94}"/>
          </ac:spMkLst>
        </pc:spChg>
        <pc:spChg chg="mod">
          <ac:chgData name="IVONE GINETTE CARVAJAL CASTAÑO" userId="6f0b0386-3d0d-4c09-920c-550840778887" providerId="ADAL" clId="{9E625459-905A-4D1B-99BD-842AA854F8A6}" dt="2025-07-24T14:58:06.745" v="231" actId="255"/>
          <ac:spMkLst>
            <pc:docMk/>
            <pc:sldMk cId="2272514262" sldId="303"/>
            <ac:spMk id="27" creationId="{FE01431F-01C2-B82E-768D-A557635C24D3}"/>
          </ac:spMkLst>
        </pc:spChg>
        <pc:spChg chg="mod">
          <ac:chgData name="IVONE GINETTE CARVAJAL CASTAÑO" userId="6f0b0386-3d0d-4c09-920c-550840778887" providerId="ADAL" clId="{9E625459-905A-4D1B-99BD-842AA854F8A6}" dt="2025-07-24T14:58:06.745" v="231" actId="255"/>
          <ac:spMkLst>
            <pc:docMk/>
            <pc:sldMk cId="2272514262" sldId="303"/>
            <ac:spMk id="28" creationId="{55054802-228E-EF0E-1AF3-7EF2EBBB4B63}"/>
          </ac:spMkLst>
        </pc:spChg>
        <pc:spChg chg="mod">
          <ac:chgData name="IVONE GINETTE CARVAJAL CASTAÑO" userId="6f0b0386-3d0d-4c09-920c-550840778887" providerId="ADAL" clId="{9E625459-905A-4D1B-99BD-842AA854F8A6}" dt="2025-07-24T14:58:06.745" v="231" actId="255"/>
          <ac:spMkLst>
            <pc:docMk/>
            <pc:sldMk cId="2272514262" sldId="303"/>
            <ac:spMk id="29" creationId="{53D027D8-3C95-37AB-FAE1-DA9EB45A916C}"/>
          </ac:spMkLst>
        </pc:spChg>
        <pc:spChg chg="mod">
          <ac:chgData name="IVONE GINETTE CARVAJAL CASTAÑO" userId="6f0b0386-3d0d-4c09-920c-550840778887" providerId="ADAL" clId="{9E625459-905A-4D1B-99BD-842AA854F8A6}" dt="2025-07-24T14:58:06.745" v="231" actId="255"/>
          <ac:spMkLst>
            <pc:docMk/>
            <pc:sldMk cId="2272514262" sldId="303"/>
            <ac:spMk id="30" creationId="{BEE5628B-4E05-83CB-C4D8-7FB2B305D0C8}"/>
          </ac:spMkLst>
        </pc:spChg>
        <pc:spChg chg="mod">
          <ac:chgData name="IVONE GINETTE CARVAJAL CASTAÑO" userId="6f0b0386-3d0d-4c09-920c-550840778887" providerId="ADAL" clId="{9E625459-905A-4D1B-99BD-842AA854F8A6}" dt="2025-07-24T14:58:06.745" v="231" actId="255"/>
          <ac:spMkLst>
            <pc:docMk/>
            <pc:sldMk cId="2272514262" sldId="303"/>
            <ac:spMk id="31" creationId="{5C52647E-2362-575E-17D8-DFDFA782D1BB}"/>
          </ac:spMkLst>
        </pc:spChg>
      </pc:sldChg>
      <pc:sldChg chg="add del setBg">
        <pc:chgData name="IVONE GINETTE CARVAJAL CASTAÑO" userId="6f0b0386-3d0d-4c09-920c-550840778887" providerId="ADAL" clId="{9E625459-905A-4D1B-99BD-842AA854F8A6}" dt="2025-07-24T14:46:05.335" v="47" actId="47"/>
        <pc:sldMkLst>
          <pc:docMk/>
          <pc:sldMk cId="732887440" sldId="304"/>
        </pc:sldMkLst>
      </pc:sldChg>
      <pc:sldChg chg="add del setBg">
        <pc:chgData name="IVONE GINETTE CARVAJAL CASTAÑO" userId="6f0b0386-3d0d-4c09-920c-550840778887" providerId="ADAL" clId="{9E625459-905A-4D1B-99BD-842AA854F8A6}" dt="2025-07-24T14:52:22.929" v="90" actId="47"/>
        <pc:sldMkLst>
          <pc:docMk/>
          <pc:sldMk cId="3649654445" sldId="308"/>
        </pc:sldMkLst>
      </pc:sldChg>
      <pc:sldChg chg="add del setBg">
        <pc:chgData name="IVONE GINETTE CARVAJAL CASTAÑO" userId="6f0b0386-3d0d-4c09-920c-550840778887" providerId="ADAL" clId="{9E625459-905A-4D1B-99BD-842AA854F8A6}" dt="2025-07-24T14:53:20.133" v="124" actId="47"/>
        <pc:sldMkLst>
          <pc:docMk/>
          <pc:sldMk cId="2036633122" sldId="309"/>
        </pc:sldMkLst>
      </pc:sldChg>
      <pc:sldChg chg="addSp delSp add del mod setBg">
        <pc:chgData name="IVONE GINETTE CARVAJAL CASTAÑO" userId="6f0b0386-3d0d-4c09-920c-550840778887" providerId="ADAL" clId="{9E625459-905A-4D1B-99BD-842AA854F8A6}" dt="2025-07-24T14:50:58.831" v="82" actId="47"/>
        <pc:sldMkLst>
          <pc:docMk/>
          <pc:sldMk cId="2863696949" sldId="311"/>
        </pc:sldMkLst>
      </pc:sldChg>
      <pc:sldChg chg="add del setBg">
        <pc:chgData name="IVONE GINETTE CARVAJAL CASTAÑO" userId="6f0b0386-3d0d-4c09-920c-550840778887" providerId="ADAL" clId="{9E625459-905A-4D1B-99BD-842AA854F8A6}" dt="2025-07-24T14:47:25.356" v="57" actId="47"/>
        <pc:sldMkLst>
          <pc:docMk/>
          <pc:sldMk cId="3259895907" sldId="311"/>
        </pc:sldMkLst>
      </pc:sldChg>
      <pc:sldChg chg="modSp add mod">
        <pc:chgData name="IVONE GINETTE CARVAJAL CASTAÑO" userId="6f0b0386-3d0d-4c09-920c-550840778887" providerId="ADAL" clId="{9E625459-905A-4D1B-99BD-842AA854F8A6}" dt="2025-07-24T14:47:43.799" v="70" actId="20577"/>
        <pc:sldMkLst>
          <pc:docMk/>
          <pc:sldMk cId="455137240" sldId="312"/>
        </pc:sldMkLst>
        <pc:spChg chg="mod">
          <ac:chgData name="IVONE GINETTE CARVAJAL CASTAÑO" userId="6f0b0386-3d0d-4c09-920c-550840778887" providerId="ADAL" clId="{9E625459-905A-4D1B-99BD-842AA854F8A6}" dt="2025-07-24T14:47:35.197" v="62" actId="20577"/>
          <ac:spMkLst>
            <pc:docMk/>
            <pc:sldMk cId="455137240" sldId="312"/>
            <ac:spMk id="3" creationId="{8D0BC617-B823-5C33-D797-D66707DDE96E}"/>
          </ac:spMkLst>
        </pc:spChg>
        <pc:spChg chg="mod">
          <ac:chgData name="IVONE GINETTE CARVAJAL CASTAÑO" userId="6f0b0386-3d0d-4c09-920c-550840778887" providerId="ADAL" clId="{9E625459-905A-4D1B-99BD-842AA854F8A6}" dt="2025-07-24T14:47:43.799" v="70" actId="20577"/>
          <ac:spMkLst>
            <pc:docMk/>
            <pc:sldMk cId="455137240" sldId="312"/>
            <ac:spMk id="5" creationId="{D4BF60D6-A803-9EB3-3F89-8B70B6A131F4}"/>
          </ac:spMkLst>
        </pc:spChg>
      </pc:sldChg>
      <pc:sldChg chg="add">
        <pc:chgData name="IVONE GINETTE CARVAJAL CASTAÑO" userId="6f0b0386-3d0d-4c09-920c-550840778887" providerId="ADAL" clId="{9E625459-905A-4D1B-99BD-842AA854F8A6}" dt="2025-07-24T14:50:55.167" v="81"/>
        <pc:sldMkLst>
          <pc:docMk/>
          <pc:sldMk cId="59650294" sldId="313"/>
        </pc:sldMkLst>
      </pc:sldChg>
      <pc:sldChg chg="add">
        <pc:chgData name="IVONE GINETTE CARVAJAL CASTAÑO" userId="6f0b0386-3d0d-4c09-920c-550840778887" providerId="ADAL" clId="{9E625459-905A-4D1B-99BD-842AA854F8A6}" dt="2025-07-24T14:51:36.239" v="85"/>
        <pc:sldMkLst>
          <pc:docMk/>
          <pc:sldMk cId="935189214" sldId="314"/>
        </pc:sldMkLst>
      </pc:sldChg>
      <pc:sldChg chg="modSp add mod">
        <pc:chgData name="IVONE GINETTE CARVAJAL CASTAÑO" userId="6f0b0386-3d0d-4c09-920c-550840778887" providerId="ADAL" clId="{9E625459-905A-4D1B-99BD-842AA854F8A6}" dt="2025-07-24T14:52:33.165" v="118" actId="6549"/>
        <pc:sldMkLst>
          <pc:docMk/>
          <pc:sldMk cId="74644832" sldId="315"/>
        </pc:sldMkLst>
        <pc:spChg chg="mod">
          <ac:chgData name="IVONE GINETTE CARVAJAL CASTAÑO" userId="6f0b0386-3d0d-4c09-920c-550840778887" providerId="ADAL" clId="{9E625459-905A-4D1B-99BD-842AA854F8A6}" dt="2025-07-24T14:52:33.165" v="118" actId="6549"/>
          <ac:spMkLst>
            <pc:docMk/>
            <pc:sldMk cId="74644832" sldId="315"/>
            <ac:spMk id="12" creationId="{0408901E-0648-A244-7D3C-7565A31A4A4F}"/>
          </ac:spMkLst>
        </pc:spChg>
      </pc:sldChg>
      <pc:sldChg chg="addSp modSp add mod">
        <pc:chgData name="IVONE GINETTE CARVAJAL CASTAÑO" userId="6f0b0386-3d0d-4c09-920c-550840778887" providerId="ADAL" clId="{9E625459-905A-4D1B-99BD-842AA854F8A6}" dt="2025-07-24T14:55:04.216" v="227" actId="1035"/>
        <pc:sldMkLst>
          <pc:docMk/>
          <pc:sldMk cId="1474485093" sldId="316"/>
        </pc:sldMkLst>
        <pc:spChg chg="mod">
          <ac:chgData name="IVONE GINETTE CARVAJAL CASTAÑO" userId="6f0b0386-3d0d-4c09-920c-550840778887" providerId="ADAL" clId="{9E625459-905A-4D1B-99BD-842AA854F8A6}" dt="2025-07-24T14:53:49.269" v="200"/>
          <ac:spMkLst>
            <pc:docMk/>
            <pc:sldMk cId="1474485093" sldId="316"/>
            <ac:spMk id="3" creationId="{6C067E85-3DC5-97A9-F951-E35710188945}"/>
          </ac:spMkLst>
        </pc:spChg>
        <pc:spChg chg="add mod ord">
          <ac:chgData name="IVONE GINETTE CARVAJAL CASTAÑO" userId="6f0b0386-3d0d-4c09-920c-550840778887" providerId="ADAL" clId="{9E625459-905A-4D1B-99BD-842AA854F8A6}" dt="2025-07-24T14:55:04.216" v="227" actId="1035"/>
          <ac:spMkLst>
            <pc:docMk/>
            <pc:sldMk cId="1474485093" sldId="316"/>
            <ac:spMk id="4" creationId="{D2DA30FE-565F-8B32-2A6C-9DF98505D15F}"/>
          </ac:spMkLst>
        </pc:spChg>
        <pc:spChg chg="mod">
          <ac:chgData name="IVONE GINETTE CARVAJAL CASTAÑO" userId="6f0b0386-3d0d-4c09-920c-550840778887" providerId="ADAL" clId="{9E625459-905A-4D1B-99BD-842AA854F8A6}" dt="2025-07-24T14:54:14.706" v="211" actId="20577"/>
          <ac:spMkLst>
            <pc:docMk/>
            <pc:sldMk cId="1474485093" sldId="316"/>
            <ac:spMk id="6" creationId="{41589B24-3353-0D3A-BCF9-D6EFABCA2F66}"/>
          </ac:spMkLst>
        </pc:spChg>
      </pc:sldChg>
      <pc:sldChg chg="add del">
        <pc:chgData name="IVONE GINETTE CARVAJAL CASTAÑO" userId="6f0b0386-3d0d-4c09-920c-550840778887" providerId="ADAL" clId="{9E625459-905A-4D1B-99BD-842AA854F8A6}" dt="2025-07-24T14:53:13.901" v="122" actId="2890"/>
        <pc:sldMkLst>
          <pc:docMk/>
          <pc:sldMk cId="3858108484" sldId="316"/>
        </pc:sldMkLst>
      </pc:sldChg>
    </pc:docChg>
  </pc:docChgLst>
  <pc:docChgLst>
    <pc:chgData name="DIANA DEL PILAR RAMIREZ ACOSTA" userId="S::diana.ramirez.ac@uniminuto.edu::7c8ee35b-8153-4181-8741-18f2e2a668b2" providerId="AD" clId="Web-{D8BE5E0D-9D21-35FD-17F8-3E50612E20AD}"/>
    <pc:docChg chg="modSld">
      <pc:chgData name="DIANA DEL PILAR RAMIREZ ACOSTA" userId="S::diana.ramirez.ac@uniminuto.edu::7c8ee35b-8153-4181-8741-18f2e2a668b2" providerId="AD" clId="Web-{D8BE5E0D-9D21-35FD-17F8-3E50612E20AD}" dt="2025-07-11T00:45:00.633" v="17" actId="107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D7570D-DB63-45E2-B4E8-FA23F32F27C2}" type="datetimeFigureOut">
              <a:t>05/08/2025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42792-CFFF-437A-A2FC-E8301AC5B955}" type="slidenum"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041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2792B-B32A-5E45-D74A-13C4DF041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8CD69A-E171-DC0E-3E2A-BDC8DACEB7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E5B48E-7C7B-F7A4-6F21-01A871930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147DBFD-283E-EC71-1A44-BB4B012D1A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9563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18DE62-813C-DF83-5168-A4596BA68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0CBF454D-799D-C3C3-67C4-AFD084601B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51252D3-544E-A50E-B52D-E5B6AF4758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F9D024-B9A1-884D-8014-9F0411A90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7A04D2-9529-48C6-AC48-9F0198535D9C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04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33FA8-5BC6-3253-2689-C7F08CB28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C93A6C-64DD-31DE-443D-3EE1C290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9A745A-256F-0CF0-290A-B3D997E3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D036D-3DBA-463B-A2B3-9A4205C7A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BB72EA-889A-6E3A-4B0A-3E8B1E3CF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185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7EF8AB-8BCF-8A74-039D-A23CACFA7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D9F9A85-F837-186F-AF58-992F64583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C64FFB-0E16-5DC7-A65A-13A502DAF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AD9F305-7F87-306F-8204-D694C167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C0062E-5AED-89E3-2AC6-74301A7D0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7435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AE5631-2C05-7786-113C-44E92C94AE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20B4CA-D7E4-DE0C-E211-7E43629D9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718D94-9E80-F3ED-B8C4-E1154DEC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A86D4A-9D88-D65D-EACD-17A2E6E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8BA8AE-0A11-68D6-F35D-BF282E28A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36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8DE9D-3217-933F-ACDA-CD999F5CE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4A688-9BAF-CC02-FA7A-1A360512A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D80B48-90D0-7398-ABA3-8B50A3F6E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A3C800-1655-0496-B8A6-C9F91B14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F65E73-F8A2-0354-A7CE-F6434A5BB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0326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582F06-FC72-81D7-B4A3-6154068A6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E96C16-F79A-1644-8A70-0080F26AB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735BDF-91FC-1FC1-2884-9282343DF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82FB4C-9D29-DAEC-BDBF-911AB1BEA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DF462-981E-E48B-632D-787D7AD50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96784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927BC-159C-24E2-8703-DE40D9D38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F12F59-4561-17A6-2D5E-D22FF23AB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689E438-8901-664B-178C-7C800D9BA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E953FCF-2C2E-839F-4799-5971B401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EF1B89-1B2D-290F-23CC-C75F4E014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B4BCAA-E828-122F-30A2-591A0539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80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066D87-E67C-C89E-A189-53729793F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28E230-7763-9FDF-A43E-B260B1805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E195A9A-FFF2-0A0D-DA94-D84997B304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7093E1F-EDAF-0A2A-F5C9-74BDAE8EF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D8598E1-0D7B-B0A1-E889-91FBC8A15E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19A4F40-6628-844A-7E33-7843C3413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281056B-E212-D9AF-F378-32D525FE0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957FE6C-566E-E861-9482-52456175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940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2CF8E-946C-7AB3-FAA1-F39B7FF64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2E0052B-9AF5-B39A-272C-32804CE4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ED88B6-9029-0AC2-7430-22B662BD5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9490A5-6F74-A4D0-8E43-D9A5EC4E2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661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F6F54FB-9EDE-0925-248A-5B570EE7B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4DC5ABF-015D-EDC4-5ECB-1ACDB141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FD67DF-0373-7A22-717F-349587E97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758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EFCC51-66A7-08DC-A327-5846A87F4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E2E582-7D96-3703-4F43-22FBC14FC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1D11CE-F0F4-A409-C9AF-81202A9A4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68AB6A-7C17-887C-50B7-05E1463AF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85A10D1-D81B-EE3A-CB71-9B35EBBE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77226C-A35F-E519-36A0-464AFC179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670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AF5BC-3079-F413-0488-763870EBA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F6B5A79-E9DC-61F1-1B86-0B77124F85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BA9DF9-2792-66A2-5BE2-C16274123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058061B-57EB-5659-9854-4C3AF65C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7DFC2EC-134B-0819-81D4-046BE34B4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79FA84-692B-9933-CDA2-69BC4B4E6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389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7C1481A-D154-38F9-8678-1B57DF710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DDA193B-0284-4C51-C975-97BAA439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5DF0AD-454A-F4EA-D4B6-FE9A713D80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16B189-A7A9-F645-9A11-2037FCF04636}" type="datetimeFigureOut">
              <a:rPr lang="es-CO" smtClean="0"/>
              <a:t>5/08/2025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4B07F-46E6-94D5-9830-FBFA16729F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5AEB00-451A-4E4F-0D16-FB8BB91AB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5E42DE-8D4C-C848-A868-98D39B773E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81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32001-AC07-267E-1D19-9BB2F0DF5156}"/>
              </a:ext>
            </a:extLst>
          </p:cNvPr>
          <p:cNvSpPr txBox="1">
            <a:spLocks/>
          </p:cNvSpPr>
          <p:nvPr/>
        </p:nvSpPr>
        <p:spPr>
          <a:xfrm>
            <a:off x="7076806" y="2561622"/>
            <a:ext cx="4122821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6000" b="1">
                <a:solidFill>
                  <a:schemeClr val="bg1"/>
                </a:solidFill>
                <a:ea typeface="+mj-lt"/>
                <a:cs typeface="+mj-lt"/>
              </a:rPr>
              <a:t>Bitácora</a:t>
            </a:r>
            <a:endParaRPr lang="es-ES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53488019-D4CC-6AA6-B07A-1B7ADA087AD1}"/>
              </a:ext>
            </a:extLst>
          </p:cNvPr>
          <p:cNvSpPr txBox="1">
            <a:spLocks/>
          </p:cNvSpPr>
          <p:nvPr/>
        </p:nvSpPr>
        <p:spPr>
          <a:xfrm>
            <a:off x="7076806" y="3738845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3600" b="1">
                <a:solidFill>
                  <a:srgbClr val="FFD101"/>
                </a:solidFill>
                <a:ea typeface="+mj-lt"/>
                <a:cs typeface="+mj-lt"/>
              </a:rPr>
              <a:t>Senior B</a:t>
            </a:r>
            <a:endParaRPr lang="es-ES"/>
          </a:p>
        </p:txBody>
      </p:sp>
      <p:sp>
        <p:nvSpPr>
          <p:cNvPr id="4" name="CuadroTexto 6">
            <a:extLst>
              <a:ext uri="{FF2B5EF4-FFF2-40B4-BE49-F238E27FC236}">
                <a16:creationId xmlns:a16="http://schemas.microsoft.com/office/drawing/2014/main" id="{8A59D5CE-0455-35A3-8E64-12260CD6BD03}"/>
              </a:ext>
            </a:extLst>
          </p:cNvPr>
          <p:cNvSpPr txBox="1"/>
          <p:nvPr/>
        </p:nvSpPr>
        <p:spPr>
          <a:xfrm>
            <a:off x="7076806" y="4304083"/>
            <a:ext cx="427454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>
                <a:solidFill>
                  <a:schemeClr val="bg1"/>
                </a:solidFill>
                <a:latin typeface="Avenir Next"/>
              </a:rPr>
              <a:t>Desafío 1</a:t>
            </a:r>
          </a:p>
        </p:txBody>
      </p:sp>
    </p:spTree>
    <p:extLst>
      <p:ext uri="{BB962C8B-B14F-4D97-AF65-F5344CB8AC3E}">
        <p14:creationId xmlns:p14="http://schemas.microsoft.com/office/powerpoint/2010/main" val="4049295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A8361F-5284-3713-31CF-35EC24E511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3">
            <a:extLst>
              <a:ext uri="{FF2B5EF4-FFF2-40B4-BE49-F238E27FC236}">
                <a16:creationId xmlns:a16="http://schemas.microsoft.com/office/drawing/2014/main" id="{EA7AA548-1717-C112-29A7-AB50573964D6}"/>
              </a:ext>
            </a:extLst>
          </p:cNvPr>
          <p:cNvSpPr txBox="1"/>
          <p:nvPr/>
        </p:nvSpPr>
        <p:spPr>
          <a:xfrm>
            <a:off x="5120949" y="2918376"/>
            <a:ext cx="6661668" cy="2826306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¿Qué decisiones van a tomar como equipo para mejorar la propuesta de solución (Máximo 100 palabras)? </a:t>
            </a:r>
            <a:r>
              <a:rPr kumimoji="0" lang="es-ES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Describen que aspectos van a tener en cuenta para mejorar su  proyecto STEM+  </a:t>
            </a:r>
            <a:r>
              <a:rPr kumimoji="0" lang="es-ES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lt"/>
                <a:cs typeface="+mn-lt"/>
              </a:rPr>
              <a:t>enfocándose en resolver la problemática planteada.</a:t>
            </a:r>
            <a:endParaRPr kumimoji="0" lang="es-ES" sz="18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CuadroTexto 3">
            <a:extLst>
              <a:ext uri="{FF2B5EF4-FFF2-40B4-BE49-F238E27FC236}">
                <a16:creationId xmlns:a16="http://schemas.microsoft.com/office/drawing/2014/main" id="{0408901E-0648-A244-7D3C-7565A31A4A4F}"/>
              </a:ext>
            </a:extLst>
          </p:cNvPr>
          <p:cNvSpPr txBox="1"/>
          <p:nvPr/>
        </p:nvSpPr>
        <p:spPr>
          <a:xfrm>
            <a:off x="5120090" y="111922"/>
            <a:ext cx="6743692" cy="2485787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¿Qué información relevante obtuvimos de la comunidad a través de las </a:t>
            </a:r>
            <a:r>
              <a:rPr lang="es-ES" sz="1000" b="1">
                <a:solidFill>
                  <a:srgbClr val="000000"/>
                </a:solidFill>
                <a:latin typeface="Arial"/>
                <a:cs typeface="Arial"/>
              </a:rPr>
              <a:t>entrevistas</a:t>
            </a: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? (Máximo 100 palabras) </a:t>
            </a:r>
            <a:r>
              <a:rPr kumimoji="0" lang="es-ES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Registran datos relevantes que hayan proporcionado los diferentes actores de la comunidad.</a:t>
            </a: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 </a:t>
            </a: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ptos" panose="02110004020202020204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72C9DAA3-4963-2F71-2296-8AA17606971A}"/>
              </a:ext>
            </a:extLst>
          </p:cNvPr>
          <p:cNvSpPr txBox="1"/>
          <p:nvPr/>
        </p:nvSpPr>
        <p:spPr>
          <a:xfrm>
            <a:off x="215372" y="114308"/>
            <a:ext cx="4671989" cy="5736491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¿Qué otras propuestas de solución existentes les aportan información? (Máximo 150 palabras) </a:t>
            </a:r>
            <a:r>
              <a:rPr kumimoji="0" lang="es-MX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Escriben las alternativas que le aportan a la solución de la  problemática en su proyecto STEM+.</a:t>
            </a: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Imagen 1" descr="Icono&#10;&#10;El contenido generado por IA puede ser incorrecto.">
            <a:extLst>
              <a:ext uri="{FF2B5EF4-FFF2-40B4-BE49-F238E27FC236}">
                <a16:creationId xmlns:a16="http://schemas.microsoft.com/office/drawing/2014/main" id="{435048BE-9560-5F2E-BDB7-75B4E8E7F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81" y="5191406"/>
            <a:ext cx="1123950" cy="1114425"/>
          </a:xfrm>
          <a:prstGeom prst="rect">
            <a:avLst/>
          </a:prstGeom>
        </p:spPr>
      </p:pic>
      <p:pic>
        <p:nvPicPr>
          <p:cNvPr id="3" name="Imagen 2" descr="Icono&#10;&#10;El contenido generado por IA puede ser incorrecto.">
            <a:extLst>
              <a:ext uri="{FF2B5EF4-FFF2-40B4-BE49-F238E27FC236}">
                <a16:creationId xmlns:a16="http://schemas.microsoft.com/office/drawing/2014/main" id="{5C92926E-56CE-2D11-A0DE-08AD0FF8C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977" y="2159654"/>
            <a:ext cx="1171575" cy="1171575"/>
          </a:xfrm>
          <a:prstGeom prst="rect">
            <a:avLst/>
          </a:prstGeom>
        </p:spPr>
      </p:pic>
      <p:pic>
        <p:nvPicPr>
          <p:cNvPr id="4" name="Imagen 3" descr="Icono&#10;&#10;El contenido generado por IA puede ser incorrecto.">
            <a:extLst>
              <a:ext uri="{FF2B5EF4-FFF2-40B4-BE49-F238E27FC236}">
                <a16:creationId xmlns:a16="http://schemas.microsoft.com/office/drawing/2014/main" id="{88A4A314-1059-8E4F-EAFB-2B482C5F74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090" y="1266825"/>
            <a:ext cx="895350" cy="895350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FCFED4B0-D609-F72B-51E2-E32A08DBCB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560" y="3429560"/>
            <a:ext cx="89535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AF9459-5EBF-4D18-5594-10C187761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2DA30FE-565F-8B32-2A6C-9DF98505D15F}"/>
              </a:ext>
            </a:extLst>
          </p:cNvPr>
          <p:cNvSpPr txBox="1"/>
          <p:nvPr/>
        </p:nvSpPr>
        <p:spPr>
          <a:xfrm>
            <a:off x="6400738" y="2755900"/>
            <a:ext cx="5685512" cy="2485787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¿Qué ideas tienen ahora de cómo pueden escalar su propuesta de solución? Máximo 80 palabras</a:t>
            </a:r>
          </a:p>
          <a:p>
            <a:r>
              <a:rPr lang="es-ES" sz="1000" b="1" i="1">
                <a:solidFill>
                  <a:schemeClr val="bg1">
                    <a:lumMod val="76000"/>
                  </a:schemeClr>
                </a:solidFill>
                <a:latin typeface="Arial"/>
                <a:cs typeface="Arial"/>
              </a:rPr>
              <a:t>Escriban alternativas que hayan surgido del análisis de datos y que aporten a la mejoría de su prototipo.</a:t>
            </a:r>
            <a:endParaRPr lang="en-US" sz="1000">
              <a:solidFill>
                <a:schemeClr val="bg1">
                  <a:lumMod val="76000"/>
                </a:schemeClr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b="1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6C067E85-3DC5-97A9-F951-E35710188945}"/>
              </a:ext>
            </a:extLst>
          </p:cNvPr>
          <p:cNvSpPr txBox="1"/>
          <p:nvPr/>
        </p:nvSpPr>
        <p:spPr>
          <a:xfrm>
            <a:off x="406355" y="222424"/>
            <a:ext cx="5686116" cy="5516404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Compartan un gráfico estadístico del análisis de </a:t>
            </a:r>
            <a:r>
              <a:rPr lang="es-MX" sz="1000" b="1">
                <a:solidFill>
                  <a:srgbClr val="000000"/>
                </a:solidFill>
                <a:latin typeface="Arial"/>
                <a:cs typeface="Arial"/>
              </a:rPr>
              <a:t>sus entrevistas</a:t>
            </a:r>
            <a:endParaRPr kumimoji="0" lang="es-MX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MX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Incluyan los gráficos más relevantes que hayan elaborado, asegurando que sean claros y  observables.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3">
            <a:extLst>
              <a:ext uri="{FF2B5EF4-FFF2-40B4-BE49-F238E27FC236}">
                <a16:creationId xmlns:a16="http://schemas.microsoft.com/office/drawing/2014/main" id="{41589B24-3353-0D3A-BCF9-D6EFABCA2F66}"/>
              </a:ext>
            </a:extLst>
          </p:cNvPr>
          <p:cNvSpPr txBox="1"/>
          <p:nvPr/>
        </p:nvSpPr>
        <p:spPr>
          <a:xfrm>
            <a:off x="6388643" y="253640"/>
            <a:ext cx="5685512" cy="2315528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¿Qué concluyen de la propuesta de solución, a partir de la información recolectada? (2 conclusiones. Máximo 100 palabras) </a:t>
            </a:r>
            <a:r>
              <a:rPr kumimoji="0" lang="es-MX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partir de todo el trabajo realizado, resuman los puntos clave del proyecto STEM+, enfatizando su importancia y ofreciendo una reflexión final.</a:t>
            </a:r>
            <a:endParaRPr kumimoji="0" lang="es-ES" sz="10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000" b="1">
              <a:solidFill>
                <a:prstClr val="black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" name="Imagen 1" descr="Imagen que contiene reloj&#10;&#10;El contenido generado por IA puede ser incorrecto.">
            <a:extLst>
              <a:ext uri="{FF2B5EF4-FFF2-40B4-BE49-F238E27FC236}">
                <a16:creationId xmlns:a16="http://schemas.microsoft.com/office/drawing/2014/main" id="{9C384C04-3645-4443-9B9F-E6E7190E17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436" y="5049538"/>
            <a:ext cx="638175" cy="628650"/>
          </a:xfrm>
          <a:prstGeom prst="rect">
            <a:avLst/>
          </a:prstGeom>
        </p:spPr>
      </p:pic>
      <p:pic>
        <p:nvPicPr>
          <p:cNvPr id="5" name="Imagen 4" descr="Icono&#10;&#10;El contenido generado por IA puede ser incorrecto.">
            <a:extLst>
              <a:ext uri="{FF2B5EF4-FFF2-40B4-BE49-F238E27FC236}">
                <a16:creationId xmlns:a16="http://schemas.microsoft.com/office/drawing/2014/main" id="{BAC73315-6170-6820-53B9-F6AE28856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709" y="4808661"/>
            <a:ext cx="1102659" cy="1057836"/>
          </a:xfrm>
          <a:prstGeom prst="rect">
            <a:avLst/>
          </a:prstGeom>
        </p:spPr>
      </p:pic>
      <p:pic>
        <p:nvPicPr>
          <p:cNvPr id="7" name="Imagen 6" descr="Icono&#10;&#10;El contenido generado por IA puede ser incorrecto.">
            <a:extLst>
              <a:ext uri="{FF2B5EF4-FFF2-40B4-BE49-F238E27FC236}">
                <a16:creationId xmlns:a16="http://schemas.microsoft.com/office/drawing/2014/main" id="{519AE1EC-9F0E-3B9C-7665-5B06CBB20B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7854" y="3919531"/>
            <a:ext cx="1133475" cy="1133475"/>
          </a:xfrm>
          <a:prstGeom prst="rect">
            <a:avLst/>
          </a:prstGeom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CF8C3A6D-F926-4084-71D9-AA12D6E801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751" y="221492"/>
            <a:ext cx="742950" cy="742950"/>
          </a:xfrm>
          <a:prstGeom prst="rect">
            <a:avLst/>
          </a:prstGeom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541C3E75-8960-819D-FC80-E275CF7C9F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5727" y="4862212"/>
            <a:ext cx="1110523" cy="94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85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B74F9C-15D4-F9E0-47FC-20EC3AAFBD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CA2D8882-B3E8-A412-CB91-9240B24842BE}"/>
              </a:ext>
            </a:extLst>
          </p:cNvPr>
          <p:cNvSpPr txBox="1">
            <a:spLocks/>
          </p:cNvSpPr>
          <p:nvPr/>
        </p:nvSpPr>
        <p:spPr>
          <a:xfrm>
            <a:off x="2223580" y="257277"/>
            <a:ext cx="8020799" cy="773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3600" b="1">
                <a:solidFill>
                  <a:srgbClr val="5026AD"/>
                </a:solidFill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>CONVERTIR BITÁCORA A PDF</a:t>
            </a:r>
            <a:endParaRPr lang="es-ES" sz="3600" b="1">
              <a:latin typeface="Arial" panose="020B0604020202020204" pitchFamily="34" charset="0"/>
              <a:ea typeface="+mj-lt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CDEB798-C74E-2CC3-0A3F-4F91704B17D6}"/>
              </a:ext>
            </a:extLst>
          </p:cNvPr>
          <p:cNvSpPr txBox="1"/>
          <p:nvPr/>
        </p:nvSpPr>
        <p:spPr>
          <a:xfrm>
            <a:off x="1004493" y="1145927"/>
            <a:ext cx="9712367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Recuerden que, al finalizar el primer desafío, la bitácora debe ser cargada en formato </a:t>
            </a:r>
            <a:r>
              <a:rPr lang="es-ES" sz="2000" b="1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PDF máximo 8 megas.</a:t>
            </a:r>
            <a:r>
              <a:rPr lang="es-ES" sz="2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guardarla tengan en cuenta los siguientes pasos:</a:t>
            </a:r>
            <a:endParaRPr lang="es-E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n 19" descr="Convertidor PDF - Imagen a PDF - Apps en Google Play">
            <a:extLst>
              <a:ext uri="{FF2B5EF4-FFF2-40B4-BE49-F238E27FC236}">
                <a16:creationId xmlns:a16="http://schemas.microsoft.com/office/drawing/2014/main" id="{ACD50C07-A159-9283-254F-88613A1AA1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283" y="3110604"/>
            <a:ext cx="830056" cy="100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3D38EC94-063E-9AFB-E997-5278619BCA94}"/>
              </a:ext>
            </a:extLst>
          </p:cNvPr>
          <p:cNvSpPr txBox="1"/>
          <p:nvPr/>
        </p:nvSpPr>
        <p:spPr>
          <a:xfrm>
            <a:off x="2796989" y="2079813"/>
            <a:ext cx="5096435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Hagan clic en "Archivo"</a:t>
            </a:r>
            <a:endParaRPr lang="es-E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FE01431F-01C2-B82E-768D-A557635C24D3}"/>
              </a:ext>
            </a:extLst>
          </p:cNvPr>
          <p:cNvSpPr txBox="1"/>
          <p:nvPr/>
        </p:nvSpPr>
        <p:spPr>
          <a:xfrm>
            <a:off x="2796989" y="2671481"/>
            <a:ext cx="6127376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Luego en "Guardar como" o "Exportar"</a:t>
            </a:r>
            <a:endParaRPr lang="es-E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5054802-228E-EF0E-1AF3-7EF2EBBB4B63}"/>
              </a:ext>
            </a:extLst>
          </p:cNvPr>
          <p:cNvSpPr txBox="1"/>
          <p:nvPr/>
        </p:nvSpPr>
        <p:spPr>
          <a:xfrm>
            <a:off x="2796990" y="3296770"/>
            <a:ext cx="6710079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Seleccionen el formato PDF</a:t>
            </a:r>
            <a:endParaRPr lang="es-E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D027D8-3C95-37AB-FAE1-DA9EB45A916C}"/>
              </a:ext>
            </a:extLst>
          </p:cNvPr>
          <p:cNvSpPr txBox="1"/>
          <p:nvPr/>
        </p:nvSpPr>
        <p:spPr>
          <a:xfrm>
            <a:off x="2785782" y="3854822"/>
            <a:ext cx="9040904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Elijan la ubicación donde quedara guardado el archivo en el computador.</a:t>
            </a:r>
            <a:endParaRPr lang="es-E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EE5628B-4E05-83CB-C4D8-7FB2B305D0C8}"/>
              </a:ext>
            </a:extLst>
          </p:cNvPr>
          <p:cNvSpPr txBox="1"/>
          <p:nvPr/>
        </p:nvSpPr>
        <p:spPr>
          <a:xfrm>
            <a:off x="2785782" y="4536139"/>
            <a:ext cx="7012640" cy="44267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Escriban el nombre del archivo.</a:t>
            </a:r>
            <a:endParaRPr lang="es-E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C52647E-2362-575E-17D8-DFDFA782D1BB}"/>
              </a:ext>
            </a:extLst>
          </p:cNvPr>
          <p:cNvSpPr txBox="1"/>
          <p:nvPr/>
        </p:nvSpPr>
        <p:spPr>
          <a:xfrm>
            <a:off x="2796987" y="5094191"/>
            <a:ext cx="7001434" cy="442674"/>
          </a:xfrm>
          <a:prstGeom prst="roundRect">
            <a:avLst/>
          </a:prstGeom>
          <a:ln w="571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Presionen "Guardar". </a:t>
            </a:r>
            <a:endParaRPr lang="es-ES" sz="20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5B21014-6EBA-8A36-FC45-0B53E9E251F1}"/>
              </a:ext>
            </a:extLst>
          </p:cNvPr>
          <p:cNvSpPr/>
          <p:nvPr/>
        </p:nvSpPr>
        <p:spPr>
          <a:xfrm>
            <a:off x="2136874" y="205929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65852F0-5670-9417-CF04-599B60D32E85}"/>
              </a:ext>
            </a:extLst>
          </p:cNvPr>
          <p:cNvSpPr/>
          <p:nvPr/>
        </p:nvSpPr>
        <p:spPr>
          <a:xfrm>
            <a:off x="2136874" y="2666655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5C676B0-345A-384C-AA25-255119D33C28}"/>
              </a:ext>
            </a:extLst>
          </p:cNvPr>
          <p:cNvSpPr/>
          <p:nvPr/>
        </p:nvSpPr>
        <p:spPr>
          <a:xfrm>
            <a:off x="2136874" y="3274013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9786492-5961-3CC2-7344-70BBB5544FCC}"/>
              </a:ext>
            </a:extLst>
          </p:cNvPr>
          <p:cNvSpPr/>
          <p:nvPr/>
        </p:nvSpPr>
        <p:spPr>
          <a:xfrm>
            <a:off x="2136874" y="3892577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784C39-190F-3769-F29B-63DA5CAD028B}"/>
              </a:ext>
            </a:extLst>
          </p:cNvPr>
          <p:cNvSpPr/>
          <p:nvPr/>
        </p:nvSpPr>
        <p:spPr>
          <a:xfrm>
            <a:off x="2136874" y="4511142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C26624A-4DA8-D5B9-B5B4-8D3076EDDAC8}"/>
              </a:ext>
            </a:extLst>
          </p:cNvPr>
          <p:cNvSpPr/>
          <p:nvPr/>
        </p:nvSpPr>
        <p:spPr>
          <a:xfrm>
            <a:off x="2136874" y="5129706"/>
            <a:ext cx="454269" cy="410307"/>
          </a:xfrm>
          <a:prstGeom prst="ellipse">
            <a:avLst/>
          </a:prstGeom>
          <a:solidFill>
            <a:srgbClr val="5026A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27251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2C260FF-2259-7C1E-168F-4D7B56F40C12}"/>
              </a:ext>
            </a:extLst>
          </p:cNvPr>
          <p:cNvSpPr txBox="1">
            <a:spLocks/>
          </p:cNvSpPr>
          <p:nvPr/>
        </p:nvSpPr>
        <p:spPr>
          <a:xfrm>
            <a:off x="1484472" y="-872408"/>
            <a:ext cx="715165" cy="5490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O" sz="2400" b="1" err="1">
                <a:solidFill>
                  <a:schemeClr val="bg1"/>
                </a:solidFill>
                <a:latin typeface="Arial"/>
                <a:cs typeface="Arial"/>
              </a:rPr>
              <a:t>po</a:t>
            </a:r>
            <a:r>
              <a:rPr lang="es-CO" sz="2400" b="1">
                <a:solidFill>
                  <a:srgbClr val="F35E5F"/>
                </a:solidFill>
                <a:latin typeface="Arial"/>
                <a:cs typeface="Arial"/>
              </a:rPr>
              <a:t> </a:t>
            </a:r>
            <a:endParaRPr lang="es-CO" sz="3600" b="1">
              <a:solidFill>
                <a:srgbClr val="F35E5F"/>
              </a:solidFill>
              <a:latin typeface="Arial"/>
              <a:cs typeface="Arial"/>
            </a:endParaRPr>
          </a:p>
        </p:txBody>
      </p:sp>
      <p:sp>
        <p:nvSpPr>
          <p:cNvPr id="6" name="CuadroTexto 8">
            <a:extLst>
              <a:ext uri="{FF2B5EF4-FFF2-40B4-BE49-F238E27FC236}">
                <a16:creationId xmlns:a16="http://schemas.microsoft.com/office/drawing/2014/main" id="{26CC03A2-F0C6-8DCE-AE62-C78E2C6CE45E}"/>
              </a:ext>
            </a:extLst>
          </p:cNvPr>
          <p:cNvSpPr txBox="1"/>
          <p:nvPr/>
        </p:nvSpPr>
        <p:spPr>
          <a:xfrm>
            <a:off x="7753576" y="1982551"/>
            <a:ext cx="6227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ID:</a:t>
            </a:r>
          </a:p>
        </p:txBody>
      </p:sp>
      <p:sp>
        <p:nvSpPr>
          <p:cNvPr id="14" name="CuadroTexto 8">
            <a:extLst>
              <a:ext uri="{FF2B5EF4-FFF2-40B4-BE49-F238E27FC236}">
                <a16:creationId xmlns:a16="http://schemas.microsoft.com/office/drawing/2014/main" id="{9B414AF6-565D-3BA0-9671-B8C3EB7A2BAD}"/>
              </a:ext>
            </a:extLst>
          </p:cNvPr>
          <p:cNvSpPr txBox="1"/>
          <p:nvPr/>
        </p:nvSpPr>
        <p:spPr>
          <a:xfrm>
            <a:off x="291594" y="1982551"/>
            <a:ext cx="190804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Eslogan:</a:t>
            </a:r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A27A55C0-9AD7-40EF-B1B2-8B187124C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76751"/>
              </p:ext>
            </p:extLst>
          </p:nvPr>
        </p:nvGraphicFramePr>
        <p:xfrm>
          <a:off x="278910" y="3491724"/>
          <a:ext cx="763899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57">
                  <a:extLst>
                    <a:ext uri="{9D8B030D-6E8A-4147-A177-3AD203B41FA5}">
                      <a16:colId xmlns:a16="http://schemas.microsoft.com/office/drawing/2014/main" val="3933787968"/>
                    </a:ext>
                  </a:extLst>
                </a:gridCol>
                <a:gridCol w="3322542">
                  <a:extLst>
                    <a:ext uri="{9D8B030D-6E8A-4147-A177-3AD203B41FA5}">
                      <a16:colId xmlns:a16="http://schemas.microsoft.com/office/drawing/2014/main" val="232042913"/>
                    </a:ext>
                  </a:extLst>
                </a:gridCol>
                <a:gridCol w="464266">
                  <a:extLst>
                    <a:ext uri="{9D8B030D-6E8A-4147-A177-3AD203B41FA5}">
                      <a16:colId xmlns:a16="http://schemas.microsoft.com/office/drawing/2014/main" val="1162830790"/>
                    </a:ext>
                  </a:extLst>
                </a:gridCol>
                <a:gridCol w="3355233">
                  <a:extLst>
                    <a:ext uri="{9D8B030D-6E8A-4147-A177-3AD203B41FA5}">
                      <a16:colId xmlns:a16="http://schemas.microsoft.com/office/drawing/2014/main" val="1672734686"/>
                    </a:ext>
                  </a:extLst>
                </a:gridCol>
              </a:tblGrid>
              <a:tr h="362101">
                <a:tc gridSpan="4">
                  <a:txBody>
                    <a:bodyPr/>
                    <a:lstStyle/>
                    <a:p>
                      <a:pPr algn="ctr"/>
                      <a:r>
                        <a:rPr lang="es-CO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Equipo Talentos STEM+ Colombia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853470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3650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7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346123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8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729457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839"/>
                  </a:ext>
                </a:extLst>
              </a:tr>
              <a:tr h="364902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002675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9CE105B-1A35-4167-88C7-B26B7068F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150957"/>
              </p:ext>
            </p:extLst>
          </p:nvPr>
        </p:nvGraphicFramePr>
        <p:xfrm>
          <a:off x="305101" y="2653052"/>
          <a:ext cx="7638998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57">
                  <a:extLst>
                    <a:ext uri="{9D8B030D-6E8A-4147-A177-3AD203B41FA5}">
                      <a16:colId xmlns:a16="http://schemas.microsoft.com/office/drawing/2014/main" val="2906706285"/>
                    </a:ext>
                  </a:extLst>
                </a:gridCol>
                <a:gridCol w="3322542">
                  <a:extLst>
                    <a:ext uri="{9D8B030D-6E8A-4147-A177-3AD203B41FA5}">
                      <a16:colId xmlns:a16="http://schemas.microsoft.com/office/drawing/2014/main" val="3596350030"/>
                    </a:ext>
                  </a:extLst>
                </a:gridCol>
                <a:gridCol w="464266">
                  <a:extLst>
                    <a:ext uri="{9D8B030D-6E8A-4147-A177-3AD203B41FA5}">
                      <a16:colId xmlns:a16="http://schemas.microsoft.com/office/drawing/2014/main" val="3857879262"/>
                    </a:ext>
                  </a:extLst>
                </a:gridCol>
                <a:gridCol w="3355233">
                  <a:extLst>
                    <a:ext uri="{9D8B030D-6E8A-4147-A177-3AD203B41FA5}">
                      <a16:colId xmlns:a16="http://schemas.microsoft.com/office/drawing/2014/main" val="1811544378"/>
                    </a:ext>
                  </a:extLst>
                </a:gridCol>
              </a:tblGrid>
              <a:tr h="168626">
                <a:tc gridSpan="4">
                  <a:txBody>
                    <a:bodyPr/>
                    <a:lstStyle/>
                    <a:p>
                      <a:pPr algn="ctr"/>
                      <a:r>
                        <a:rPr lang="es-CO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 STEM+ </a:t>
                      </a:r>
                    </a:p>
                  </a:txBody>
                  <a:tcPr>
                    <a:lnB w="38100" cmpd="sng">
                      <a:noFill/>
                    </a:lnB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5026A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79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5026AD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b="1">
                          <a:solidFill>
                            <a:srgbClr val="5026AD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475103"/>
                  </a:ext>
                </a:extLst>
              </a:tr>
            </a:tbl>
          </a:graphicData>
        </a:graphic>
      </p:graphicFrame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E9261152-E9D9-4517-841A-46AC9FD3D02D}"/>
              </a:ext>
            </a:extLst>
          </p:cNvPr>
          <p:cNvSpPr/>
          <p:nvPr/>
        </p:nvSpPr>
        <p:spPr>
          <a:xfrm>
            <a:off x="279406" y="3501269"/>
            <a:ext cx="7660274" cy="2194560"/>
          </a:xfrm>
          <a:prstGeom prst="roundRect">
            <a:avLst>
              <a:gd name="adj" fmla="val 4666"/>
            </a:avLst>
          </a:prstGeom>
          <a:noFill/>
          <a:ln w="76200"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30E569DA-D9CE-47D2-BA09-71CCE3F839A7}"/>
              </a:ext>
            </a:extLst>
          </p:cNvPr>
          <p:cNvSpPr/>
          <p:nvPr/>
        </p:nvSpPr>
        <p:spPr>
          <a:xfrm>
            <a:off x="305101" y="2634911"/>
            <a:ext cx="7660274" cy="772883"/>
          </a:xfrm>
          <a:prstGeom prst="roundRect">
            <a:avLst>
              <a:gd name="adj" fmla="val 7146"/>
            </a:avLst>
          </a:prstGeom>
          <a:noFill/>
          <a:ln w="76200">
            <a:solidFill>
              <a:srgbClr val="4D24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9DA88050-6A7E-412F-A723-CD0E7383B8D5}"/>
              </a:ext>
            </a:extLst>
          </p:cNvPr>
          <p:cNvSpPr/>
          <p:nvPr/>
        </p:nvSpPr>
        <p:spPr>
          <a:xfrm>
            <a:off x="8064948" y="2616918"/>
            <a:ext cx="3688816" cy="3078911"/>
          </a:xfrm>
          <a:prstGeom prst="roundRect">
            <a:avLst>
              <a:gd name="adj" fmla="val 12657"/>
            </a:avLst>
          </a:prstGeom>
          <a:solidFill>
            <a:srgbClr val="5026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CD028B5-2080-4D39-A3B9-243E8637C3DC}"/>
              </a:ext>
            </a:extLst>
          </p:cNvPr>
          <p:cNvGrpSpPr/>
          <p:nvPr/>
        </p:nvGrpSpPr>
        <p:grpSpPr>
          <a:xfrm>
            <a:off x="8177372" y="3004289"/>
            <a:ext cx="3478640" cy="2614711"/>
            <a:chOff x="9070907" y="4973713"/>
            <a:chExt cx="3478640" cy="2460478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A6915AD4-B7DC-4902-BC4A-C65A5C6A3D3D}"/>
                </a:ext>
              </a:extLst>
            </p:cNvPr>
            <p:cNvSpPr/>
            <p:nvPr/>
          </p:nvSpPr>
          <p:spPr>
            <a:xfrm>
              <a:off x="9070907" y="4973713"/>
              <a:ext cx="3478640" cy="2460478"/>
            </a:xfrm>
            <a:prstGeom prst="roundRect">
              <a:avLst>
                <a:gd name="adj" fmla="val 11255"/>
              </a:avLst>
            </a:prstGeom>
            <a:solidFill>
              <a:srgbClr val="E1E1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6">
              <a:extLst>
                <a:ext uri="{FF2B5EF4-FFF2-40B4-BE49-F238E27FC236}">
                  <a16:creationId xmlns:a16="http://schemas.microsoft.com/office/drawing/2014/main" id="{EF198730-C035-DBD8-EEB0-7626B6646C73}"/>
                </a:ext>
              </a:extLst>
            </p:cNvPr>
            <p:cNvSpPr txBox="1"/>
            <p:nvPr/>
          </p:nvSpPr>
          <p:spPr>
            <a:xfrm>
              <a:off x="9316241" y="5916681"/>
              <a:ext cx="2956319" cy="3185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>
              <a:spAutoFit/>
            </a:bodyPr>
            <a:lstStyle>
              <a:defPPr>
                <a:defRPr lang="es-CO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base"/>
              <a:r>
                <a:rPr lang="es-ES" sz="1600">
                  <a:solidFill>
                    <a:srgbClr val="C5B4EE"/>
                  </a:solidFill>
                  <a:latin typeface="Arial"/>
                  <a:cs typeface="Arial"/>
                </a:rPr>
                <a:t>Inserta el logo de su equipo</a:t>
              </a:r>
              <a:endParaRPr lang="en-US" sz="1600">
                <a:solidFill>
                  <a:srgbClr val="C5B4EE"/>
                </a:solidFill>
                <a:latin typeface="Arial"/>
                <a:cs typeface="Arial"/>
              </a:endParaRPr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8D92C47D-2C30-962E-FFC6-4BD7C7BC11E5}"/>
              </a:ext>
            </a:extLst>
          </p:cNvPr>
          <p:cNvSpPr txBox="1">
            <a:spLocks/>
          </p:cNvSpPr>
          <p:nvPr/>
        </p:nvSpPr>
        <p:spPr>
          <a:xfrm>
            <a:off x="9392100" y="2655879"/>
            <a:ext cx="1251815" cy="3094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400" b="1">
                <a:solidFill>
                  <a:schemeClr val="bg1"/>
                </a:solidFill>
                <a:latin typeface="Arial"/>
                <a:cs typeface="Arial"/>
              </a:rPr>
              <a:t>Logo</a:t>
            </a: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0831A6F7-146A-4531-86DE-C3E11DB1E5B1}"/>
              </a:ext>
            </a:extLst>
          </p:cNvPr>
          <p:cNvSpPr/>
          <p:nvPr/>
        </p:nvSpPr>
        <p:spPr>
          <a:xfrm>
            <a:off x="1808742" y="1199220"/>
            <a:ext cx="9741785" cy="549074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B8F8C73B-E377-4A30-9E00-E26B57C01D8F}"/>
              </a:ext>
            </a:extLst>
          </p:cNvPr>
          <p:cNvSpPr/>
          <p:nvPr/>
        </p:nvSpPr>
        <p:spPr>
          <a:xfrm>
            <a:off x="8251409" y="1936850"/>
            <a:ext cx="3298911" cy="549074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9" name="Rectángulo: esquinas redondeadas 28">
            <a:extLst>
              <a:ext uri="{FF2B5EF4-FFF2-40B4-BE49-F238E27FC236}">
                <a16:creationId xmlns:a16="http://schemas.microsoft.com/office/drawing/2014/main" id="{E79E0513-294C-4F0F-8F68-617C1716C57C}"/>
              </a:ext>
            </a:extLst>
          </p:cNvPr>
          <p:cNvSpPr/>
          <p:nvPr/>
        </p:nvSpPr>
        <p:spPr>
          <a:xfrm>
            <a:off x="1808742" y="1931535"/>
            <a:ext cx="5782440" cy="549074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8">
            <a:extLst>
              <a:ext uri="{FF2B5EF4-FFF2-40B4-BE49-F238E27FC236}">
                <a16:creationId xmlns:a16="http://schemas.microsoft.com/office/drawing/2014/main" id="{49535F23-4D44-4E51-B1DC-B94F176D77BB}"/>
              </a:ext>
            </a:extLst>
          </p:cNvPr>
          <p:cNvSpPr txBox="1"/>
          <p:nvPr/>
        </p:nvSpPr>
        <p:spPr>
          <a:xfrm>
            <a:off x="196158" y="1262409"/>
            <a:ext cx="171091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Institución:</a:t>
            </a:r>
          </a:p>
        </p:txBody>
      </p: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D2AC1E6D-A957-465A-87A0-3BD6AAFDFE82}"/>
              </a:ext>
            </a:extLst>
          </p:cNvPr>
          <p:cNvSpPr/>
          <p:nvPr/>
        </p:nvSpPr>
        <p:spPr>
          <a:xfrm>
            <a:off x="2865654" y="466906"/>
            <a:ext cx="8684666" cy="549074"/>
          </a:xfrm>
          <a:prstGeom prst="roundRect">
            <a:avLst/>
          </a:prstGeom>
          <a:solidFill>
            <a:srgbClr val="E1E1F0"/>
          </a:solidFill>
          <a:ln w="76200">
            <a:solidFill>
              <a:srgbClr val="5026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CuadroTexto 8">
            <a:extLst>
              <a:ext uri="{FF2B5EF4-FFF2-40B4-BE49-F238E27FC236}">
                <a16:creationId xmlns:a16="http://schemas.microsoft.com/office/drawing/2014/main" id="{101A569E-3BEB-4DA3-A782-ACC846F1A2D5}"/>
              </a:ext>
            </a:extLst>
          </p:cNvPr>
          <p:cNvSpPr txBox="1"/>
          <p:nvPr/>
        </p:nvSpPr>
        <p:spPr>
          <a:xfrm>
            <a:off x="257634" y="475998"/>
            <a:ext cx="282554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2000" b="1">
                <a:solidFill>
                  <a:srgbClr val="5026AD"/>
                </a:solidFill>
                <a:latin typeface="Arial"/>
                <a:cs typeface="Arial"/>
              </a:rPr>
              <a:t>Nombre del equipo:</a:t>
            </a:r>
          </a:p>
        </p:txBody>
      </p:sp>
    </p:spTree>
    <p:extLst>
      <p:ext uri="{BB962C8B-B14F-4D97-AF65-F5344CB8AC3E}">
        <p14:creationId xmlns:p14="http://schemas.microsoft.com/office/powerpoint/2010/main" val="168279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853F4A-DE82-088F-B6BA-0E03D9492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51A51C6-5314-451B-9AD8-9FE619E2A1B4}"/>
              </a:ext>
            </a:extLst>
          </p:cNvPr>
          <p:cNvSpPr/>
          <p:nvPr/>
        </p:nvSpPr>
        <p:spPr>
          <a:xfrm>
            <a:off x="4269037" y="228887"/>
            <a:ext cx="3663107" cy="583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8025486-A0E4-45EE-A8FF-90012A2A6414}"/>
              </a:ext>
            </a:extLst>
          </p:cNvPr>
          <p:cNvSpPr/>
          <p:nvPr/>
        </p:nvSpPr>
        <p:spPr>
          <a:xfrm>
            <a:off x="0" y="923639"/>
            <a:ext cx="12192000" cy="4998190"/>
          </a:xfrm>
          <a:prstGeom prst="rect">
            <a:avLst/>
          </a:prstGeom>
          <a:solidFill>
            <a:schemeClr val="bg1"/>
          </a:solidFill>
          <a:ln>
            <a:solidFill>
              <a:srgbClr val="4D24A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92A22A93-CB45-5598-07A5-40C2CE9C7A55}"/>
              </a:ext>
            </a:extLst>
          </p:cNvPr>
          <p:cNvSpPr txBox="1">
            <a:spLocks/>
          </p:cNvSpPr>
          <p:nvPr/>
        </p:nvSpPr>
        <p:spPr>
          <a:xfrm>
            <a:off x="4193012" y="275071"/>
            <a:ext cx="3805976" cy="57384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 fontScale="92500"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>
                <a:solidFill>
                  <a:srgbClr val="5026AD"/>
                </a:solidFill>
                <a:latin typeface="Arial Black"/>
                <a:cs typeface="Arial"/>
              </a:rPr>
              <a:t>CARTOGRAFÍA</a:t>
            </a:r>
          </a:p>
        </p:txBody>
      </p:sp>
    </p:spTree>
    <p:extLst>
      <p:ext uri="{BB962C8B-B14F-4D97-AF65-F5344CB8AC3E}">
        <p14:creationId xmlns:p14="http://schemas.microsoft.com/office/powerpoint/2010/main" val="3454822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47CF7-B9A6-261C-6611-579CAE5E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AF845-5748-2D61-E835-9904C7494D32}"/>
              </a:ext>
            </a:extLst>
          </p:cNvPr>
          <p:cNvSpPr txBox="1">
            <a:spLocks/>
          </p:cNvSpPr>
          <p:nvPr/>
        </p:nvSpPr>
        <p:spPr>
          <a:xfrm>
            <a:off x="3329530" y="217320"/>
            <a:ext cx="5532935" cy="614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>
                <a:solidFill>
                  <a:srgbClr val="4D24A4"/>
                </a:solidFill>
                <a:latin typeface="Arial Black"/>
                <a:cs typeface="Arial"/>
              </a:rPr>
              <a:t>ENTREVISTA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518991"/>
              </p:ext>
            </p:extLst>
          </p:nvPr>
        </p:nvGraphicFramePr>
        <p:xfrm>
          <a:off x="157839" y="726752"/>
          <a:ext cx="11876315" cy="51188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0417">
                  <a:extLst>
                    <a:ext uri="{9D8B030D-6E8A-4147-A177-3AD203B41FA5}">
                      <a16:colId xmlns:a16="http://schemas.microsoft.com/office/drawing/2014/main" val="3857440295"/>
                    </a:ext>
                  </a:extLst>
                </a:gridCol>
                <a:gridCol w="4076539">
                  <a:extLst>
                    <a:ext uri="{9D8B030D-6E8A-4147-A177-3AD203B41FA5}">
                      <a16:colId xmlns:a16="http://schemas.microsoft.com/office/drawing/2014/main" val="3431326622"/>
                    </a:ext>
                  </a:extLst>
                </a:gridCol>
                <a:gridCol w="4049359">
                  <a:extLst>
                    <a:ext uri="{9D8B030D-6E8A-4147-A177-3AD203B41FA5}">
                      <a16:colId xmlns:a16="http://schemas.microsoft.com/office/drawing/2014/main" val="758475413"/>
                    </a:ext>
                  </a:extLst>
                </a:gridCol>
              </a:tblGrid>
              <a:tr h="1181281">
                <a:tc>
                  <a:txBody>
                    <a:bodyPr/>
                    <a:lstStyle/>
                    <a:p>
                      <a:pPr algn="ctr"/>
                      <a:endParaRPr lang="es-MX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¿Qué necesidades tienen frente al problema?</a:t>
                      </a:r>
                      <a:endParaRPr lang="es-C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CO" sz="16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¿Qué necesitan (materiales, social, forma y función) para que su solución sea viable? </a:t>
                      </a:r>
                      <a:endParaRPr lang="es-CO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4D24A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600" b="1" kern="120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¿Qué retos o dificultades presenta la solución a esta problemática?</a:t>
                      </a:r>
                    </a:p>
                    <a:p>
                      <a:pPr algn="ctr"/>
                      <a:endParaRPr lang="es-CO"/>
                    </a:p>
                  </a:txBody>
                  <a:tcPr>
                    <a:solidFill>
                      <a:srgbClr val="4D24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96638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endParaRPr lang="es-CO">
                        <a:solidFill>
                          <a:srgbClr val="E1E1F0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rgbClr val="F2F2F2"/>
                        </a:solidFill>
                      </a:endParaRPr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105400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endParaRPr lang="es-CO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47964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372854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241822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590103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71847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288782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4803902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591763"/>
                  </a:ext>
                </a:extLst>
              </a:tr>
              <a:tr h="393760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6442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7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947CF7-B9A6-261C-6611-579CAE5EC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513AF845-5748-2D61-E835-9904C7494D32}"/>
              </a:ext>
            </a:extLst>
          </p:cNvPr>
          <p:cNvSpPr txBox="1">
            <a:spLocks/>
          </p:cNvSpPr>
          <p:nvPr/>
        </p:nvSpPr>
        <p:spPr>
          <a:xfrm>
            <a:off x="3329530" y="217320"/>
            <a:ext cx="5532935" cy="6141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3600" b="1">
                <a:solidFill>
                  <a:srgbClr val="4D24A4"/>
                </a:solidFill>
                <a:latin typeface="Arial Black"/>
                <a:cs typeface="Arial"/>
              </a:rPr>
              <a:t>ANÁLISIS DE DATOS</a:t>
            </a:r>
          </a:p>
        </p:txBody>
      </p:sp>
      <p:graphicFrame>
        <p:nvGraphicFramePr>
          <p:cNvPr id="12" name="Tabla 7">
            <a:extLst>
              <a:ext uri="{FF2B5EF4-FFF2-40B4-BE49-F238E27FC236}">
                <a16:creationId xmlns:a16="http://schemas.microsoft.com/office/drawing/2014/main" id="{54EE5864-8806-43CA-B29A-04097A230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137760"/>
              </p:ext>
            </p:extLst>
          </p:nvPr>
        </p:nvGraphicFramePr>
        <p:xfrm>
          <a:off x="7821226" y="1780902"/>
          <a:ext cx="3756551" cy="329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6195">
                  <a:extLst>
                    <a:ext uri="{9D8B030D-6E8A-4147-A177-3AD203B41FA5}">
                      <a16:colId xmlns:a16="http://schemas.microsoft.com/office/drawing/2014/main" val="3042284991"/>
                    </a:ext>
                  </a:extLst>
                </a:gridCol>
                <a:gridCol w="2500356">
                  <a:extLst>
                    <a:ext uri="{9D8B030D-6E8A-4147-A177-3AD203B41FA5}">
                      <a16:colId xmlns:a16="http://schemas.microsoft.com/office/drawing/2014/main" val="1778299075"/>
                    </a:ext>
                  </a:extLst>
                </a:gridCol>
              </a:tblGrid>
              <a:tr h="32961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800">
                          <a:solidFill>
                            <a:schemeClr val="tx1"/>
                          </a:solidFill>
                          <a:latin typeface="Arial"/>
                        </a:rPr>
                        <a:t>MUESTRA REPRESENTATIVA</a:t>
                      </a:r>
                      <a:endParaRPr lang="es-CO" sz="800">
                        <a:latin typeface="Arial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FF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629207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779960"/>
              </p:ext>
            </p:extLst>
          </p:nvPr>
        </p:nvGraphicFramePr>
        <p:xfrm>
          <a:off x="850931" y="831462"/>
          <a:ext cx="6599734" cy="2420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7015">
                  <a:extLst>
                    <a:ext uri="{9D8B030D-6E8A-4147-A177-3AD203B41FA5}">
                      <a16:colId xmlns:a16="http://schemas.microsoft.com/office/drawing/2014/main" val="2957683896"/>
                    </a:ext>
                  </a:extLst>
                </a:gridCol>
                <a:gridCol w="2151112">
                  <a:extLst>
                    <a:ext uri="{9D8B030D-6E8A-4147-A177-3AD203B41FA5}">
                      <a16:colId xmlns:a16="http://schemas.microsoft.com/office/drawing/2014/main" val="3000908692"/>
                    </a:ext>
                  </a:extLst>
                </a:gridCol>
                <a:gridCol w="2201607">
                  <a:extLst>
                    <a:ext uri="{9D8B030D-6E8A-4147-A177-3AD203B41FA5}">
                      <a16:colId xmlns:a16="http://schemas.microsoft.com/office/drawing/2014/main" val="2435833515"/>
                    </a:ext>
                  </a:extLst>
                </a:gridCol>
              </a:tblGrid>
              <a:tr h="605162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Actor o grupo</a:t>
                      </a:r>
                    </a:p>
                  </a:txBody>
                  <a:tcPr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 en el problema</a:t>
                      </a:r>
                      <a:endParaRPr lang="es-C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 qué es importante escucharlo</a:t>
                      </a:r>
                      <a:endParaRPr lang="es-C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734"/>
                  </a:ext>
                </a:extLst>
              </a:tr>
              <a:tr h="60516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73826"/>
                  </a:ext>
                </a:extLst>
              </a:tr>
              <a:tr h="60516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340435"/>
                  </a:ext>
                </a:extLst>
              </a:tr>
              <a:tr h="605162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968213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3887"/>
              </p:ext>
            </p:extLst>
          </p:nvPr>
        </p:nvGraphicFramePr>
        <p:xfrm>
          <a:off x="850931" y="3326491"/>
          <a:ext cx="6599733" cy="2497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9911">
                  <a:extLst>
                    <a:ext uri="{9D8B030D-6E8A-4147-A177-3AD203B41FA5}">
                      <a16:colId xmlns:a16="http://schemas.microsoft.com/office/drawing/2014/main" val="4162419273"/>
                    </a:ext>
                  </a:extLst>
                </a:gridCol>
                <a:gridCol w="2199911">
                  <a:extLst>
                    <a:ext uri="{9D8B030D-6E8A-4147-A177-3AD203B41FA5}">
                      <a16:colId xmlns:a16="http://schemas.microsoft.com/office/drawing/2014/main" val="3050311382"/>
                    </a:ext>
                  </a:extLst>
                </a:gridCol>
                <a:gridCol w="2199911">
                  <a:extLst>
                    <a:ext uri="{9D8B030D-6E8A-4147-A177-3AD203B41FA5}">
                      <a16:colId xmlns:a16="http://schemas.microsoft.com/office/drawing/2014/main" val="1319000184"/>
                    </a:ext>
                  </a:extLst>
                </a:gridCol>
              </a:tblGrid>
              <a:tr h="588661">
                <a:tc>
                  <a:txBody>
                    <a:bodyPr/>
                    <a:lstStyle/>
                    <a:p>
                      <a:pPr algn="ctr"/>
                      <a:r>
                        <a:rPr lang="es-CO" sz="14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Necesidades identificadas </a:t>
                      </a:r>
                    </a:p>
                  </a:txBody>
                  <a:tcPr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Requerimiento (materiales, social, forma y función)</a:t>
                      </a:r>
                      <a:endParaRPr lang="es-C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02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kern="120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Propuestas de mejora</a:t>
                      </a:r>
                      <a:endParaRPr lang="es-CO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502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053460"/>
                  </a:ext>
                </a:extLst>
              </a:tr>
              <a:tr h="58866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35305"/>
                  </a:ext>
                </a:extLst>
              </a:tr>
              <a:tr h="58866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E1E1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019998"/>
                  </a:ext>
                </a:extLst>
              </a:tr>
              <a:tr h="58866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010909"/>
                  </a:ext>
                </a:extLst>
              </a:tr>
            </a:tbl>
          </a:graphicData>
        </a:graphic>
      </p:graphicFrame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A76E41AB-309B-4686-BD89-CDD558ACDBB8}"/>
              </a:ext>
            </a:extLst>
          </p:cNvPr>
          <p:cNvSpPr/>
          <p:nvPr/>
        </p:nvSpPr>
        <p:spPr>
          <a:xfrm>
            <a:off x="7536268" y="831462"/>
            <a:ext cx="4326466" cy="4992532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97BB6A34-69BE-489A-A122-DA2FAD0AD4E2}"/>
              </a:ext>
            </a:extLst>
          </p:cNvPr>
          <p:cNvSpPr/>
          <p:nvPr/>
        </p:nvSpPr>
        <p:spPr>
          <a:xfrm>
            <a:off x="7749001" y="1048957"/>
            <a:ext cx="3901000" cy="4555067"/>
          </a:xfrm>
          <a:prstGeom prst="roundRect">
            <a:avLst/>
          </a:prstGeom>
          <a:solidFill>
            <a:srgbClr val="FFF9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9A8548EC-F075-408B-9989-6973FEF338DD}"/>
              </a:ext>
            </a:extLst>
          </p:cNvPr>
          <p:cNvSpPr/>
          <p:nvPr/>
        </p:nvSpPr>
        <p:spPr>
          <a:xfrm>
            <a:off x="8738534" y="633139"/>
            <a:ext cx="1921933" cy="61414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/>
              <a:t>Muestra representativa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97F5513-6D9F-4849-A444-AE73A3F23870}"/>
                  </a:ext>
                </a:extLst>
              </p:cNvPr>
              <p:cNvSpPr txBox="1"/>
              <p:nvPr/>
            </p:nvSpPr>
            <p:spPr>
              <a:xfrm>
                <a:off x="8535290" y="1333074"/>
                <a:ext cx="2328420" cy="6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O" sz="1800" i="1" smtClean="0">
                          <a:solidFill>
                            <a:srgbClr val="7F7F7F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s-CO" i="1">
                              <a:solidFill>
                                <a:srgbClr val="7F7F7F"/>
                              </a:solidFill>
                              <a:effectLst/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s-CO" sz="1800" i="1">
                              <a:solidFill>
                                <a:srgbClr val="7F7F7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es-CO" sz="1800" i="1">
                              <a:solidFill>
                                <a:srgbClr val="7F7F7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(1+</m:t>
                          </m:r>
                          <m:r>
                            <a:rPr lang="es-CO" sz="1800" i="1">
                              <a:solidFill>
                                <a:srgbClr val="7F7F7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𝑁</m:t>
                          </m:r>
                          <m:r>
                            <a:rPr lang="es-CO" sz="1800" i="1">
                              <a:solidFill>
                                <a:srgbClr val="7F7F7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s-CO" i="1">
                                  <a:solidFill>
                                    <a:srgbClr val="7F7F7F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s-CO" sz="1800" i="1">
                                  <a:solidFill>
                                    <a:srgbClr val="7F7F7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CO" sz="1800" i="1">
                                  <a:solidFill>
                                    <a:srgbClr val="7F7F7F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O" sz="1800" i="1">
                              <a:solidFill>
                                <a:srgbClr val="7F7F7F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))</m:t>
                          </m:r>
                        </m:den>
                      </m:f>
                    </m:oMath>
                  </m:oMathPara>
                </a14:m>
                <a:endParaRPr lang="es-CO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A97F5513-6D9F-4849-A444-AE73A3F23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5290" y="1333074"/>
                <a:ext cx="2328420" cy="6600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1811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B85441-0C1D-A3CE-28B2-C93BE8600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16B953E-B035-EB35-9071-B5CC3A8D551C}"/>
              </a:ext>
            </a:extLst>
          </p:cNvPr>
          <p:cNvSpPr txBox="1"/>
          <p:nvPr/>
        </p:nvSpPr>
        <p:spPr>
          <a:xfrm>
            <a:off x="5337857" y="988842"/>
            <a:ext cx="196662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rgbClr val="502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Retos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C5F854-6468-0853-5014-950EE9BAEC30}"/>
              </a:ext>
            </a:extLst>
          </p:cNvPr>
          <p:cNvSpPr txBox="1"/>
          <p:nvPr/>
        </p:nvSpPr>
        <p:spPr>
          <a:xfrm>
            <a:off x="1071467" y="988063"/>
            <a:ext cx="1634595" cy="338554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rgbClr val="502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1.Necesidades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5C80460-50E1-4F36-9A4D-B17632D24910}"/>
              </a:ext>
            </a:extLst>
          </p:cNvPr>
          <p:cNvSpPr/>
          <p:nvPr/>
        </p:nvSpPr>
        <p:spPr>
          <a:xfrm>
            <a:off x="3500585" y="240190"/>
            <a:ext cx="5163126" cy="5534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FFC000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CFEAF9D6-2125-4C3A-97C6-527EFB73F0DC}"/>
              </a:ext>
            </a:extLst>
          </p:cNvPr>
          <p:cNvSpPr txBox="1">
            <a:spLocks/>
          </p:cNvSpPr>
          <p:nvPr/>
        </p:nvSpPr>
        <p:spPr>
          <a:xfrm>
            <a:off x="3562291" y="253179"/>
            <a:ext cx="5036768" cy="54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3200" b="1">
                <a:solidFill>
                  <a:srgbClr val="4D24A4"/>
                </a:solidFill>
                <a:latin typeface="Arial Black"/>
                <a:cs typeface="Arial"/>
              </a:rPr>
              <a:t>GRÁFICOS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16B953E-B035-EB35-9071-B5CC3A8D551C}"/>
              </a:ext>
            </a:extLst>
          </p:cNvPr>
          <p:cNvSpPr txBox="1"/>
          <p:nvPr/>
        </p:nvSpPr>
        <p:spPr>
          <a:xfrm>
            <a:off x="8889955" y="988063"/>
            <a:ext cx="1966628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1600" b="1">
                <a:solidFill>
                  <a:srgbClr val="5026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Requerimientos 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38C04EB-519E-467E-8B68-1E0BA662DC37}"/>
              </a:ext>
            </a:extLst>
          </p:cNvPr>
          <p:cNvSpPr/>
          <p:nvPr/>
        </p:nvSpPr>
        <p:spPr>
          <a:xfrm>
            <a:off x="166308" y="1354119"/>
            <a:ext cx="3782619" cy="44755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03A4961-151D-4D0A-961D-B8B9CD7B7BB2}"/>
              </a:ext>
            </a:extLst>
          </p:cNvPr>
          <p:cNvSpPr/>
          <p:nvPr/>
        </p:nvSpPr>
        <p:spPr>
          <a:xfrm>
            <a:off x="4120264" y="1354118"/>
            <a:ext cx="3782619" cy="44755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AB9708E3-51B6-4637-8D4D-D603A936233B}"/>
              </a:ext>
            </a:extLst>
          </p:cNvPr>
          <p:cNvSpPr/>
          <p:nvPr/>
        </p:nvSpPr>
        <p:spPr>
          <a:xfrm>
            <a:off x="8074220" y="1327659"/>
            <a:ext cx="3782619" cy="447558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100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8D0BC617-B823-5C33-D797-D66707DDE96E}"/>
              </a:ext>
            </a:extLst>
          </p:cNvPr>
          <p:cNvSpPr txBox="1">
            <a:spLocks/>
          </p:cNvSpPr>
          <p:nvPr/>
        </p:nvSpPr>
        <p:spPr>
          <a:xfrm>
            <a:off x="6980318" y="1205625"/>
            <a:ext cx="4122821" cy="1177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s-CO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/>
                <a:ea typeface="+mj-ea"/>
                <a:cs typeface="+mj-cs"/>
              </a:rPr>
              <a:t>Brief</a:t>
            </a:r>
            <a:r>
              <a:rPr kumimoji="0" lang="es-CO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/>
                <a:ea typeface="+mj-ea"/>
                <a:cs typeface="+mj-cs"/>
              </a:rPr>
              <a:t> </a:t>
            </a:r>
            <a:r>
              <a:rPr lang="es-CO" sz="6000" b="1">
                <a:solidFill>
                  <a:prstClr val="white"/>
                </a:solidFill>
                <a:latin typeface="Avenir Next"/>
              </a:rPr>
              <a:t>B</a:t>
            </a:r>
            <a:endParaRPr kumimoji="0" lang="es-E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4BF60D6-A803-9EB3-3F89-8B70B6A131F4}"/>
              </a:ext>
            </a:extLst>
          </p:cNvPr>
          <p:cNvSpPr txBox="1">
            <a:spLocks/>
          </p:cNvSpPr>
          <p:nvPr/>
        </p:nvSpPr>
        <p:spPr>
          <a:xfrm>
            <a:off x="6980318" y="2382848"/>
            <a:ext cx="4122821" cy="59190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defPPr>
              <a:defRPr lang="es-CO"/>
            </a:defPPr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"/>
                <a:ea typeface="+mj-ea"/>
                <a:cs typeface="+mj-cs"/>
              </a:rPr>
              <a:t>Senior</a:t>
            </a:r>
          </a:p>
        </p:txBody>
      </p:sp>
    </p:spTree>
    <p:extLst>
      <p:ext uri="{BB962C8B-B14F-4D97-AF65-F5344CB8AC3E}">
        <p14:creationId xmlns:p14="http://schemas.microsoft.com/office/powerpoint/2010/main" val="455137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744AFE-6DD0-9818-1150-93BCCC917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3">
            <a:extLst>
              <a:ext uri="{FF2B5EF4-FFF2-40B4-BE49-F238E27FC236}">
                <a16:creationId xmlns:a16="http://schemas.microsoft.com/office/drawing/2014/main" id="{9CDD7C11-D752-000F-F06F-15FD2423D229}"/>
              </a:ext>
            </a:extLst>
          </p:cNvPr>
          <p:cNvSpPr txBox="1"/>
          <p:nvPr/>
        </p:nvSpPr>
        <p:spPr>
          <a:xfrm>
            <a:off x="98223" y="96792"/>
            <a:ext cx="11891531" cy="655499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Título del proyecto: (Máximo 20 palabras) </a:t>
            </a:r>
            <a:r>
              <a:rPr kumimoji="0" lang="es-MX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 elabora a partir de la problemática que trabajan en su proyecto STEM+.</a:t>
            </a: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2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05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CuadroTexto 3">
            <a:extLst>
              <a:ext uri="{FF2B5EF4-FFF2-40B4-BE49-F238E27FC236}">
                <a16:creationId xmlns:a16="http://schemas.microsoft.com/office/drawing/2014/main" id="{98B217D5-4E0E-D794-0EA7-1338D0A738FE}"/>
              </a:ext>
            </a:extLst>
          </p:cNvPr>
          <p:cNvSpPr txBox="1"/>
          <p:nvPr/>
        </p:nvSpPr>
        <p:spPr>
          <a:xfrm>
            <a:off x="9625264" y="1332131"/>
            <a:ext cx="2365025" cy="953453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2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Misión nacional: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Bioeconomía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Recursos naturales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Territorios sostenibles</a:t>
            </a: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1B3628AC-F370-A626-CC8D-DC13CBF85E9D}"/>
              </a:ext>
            </a:extLst>
          </p:cNvPr>
          <p:cNvSpPr txBox="1"/>
          <p:nvPr/>
        </p:nvSpPr>
        <p:spPr>
          <a:xfrm>
            <a:off x="98223" y="877580"/>
            <a:ext cx="9408230" cy="2383631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¿Cuál es la situación problema? (Máximo 80 palabras)</a:t>
            </a: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</a:t>
            </a:r>
            <a:r>
              <a:rPr kumimoji="0" lang="es-MX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Describen de forma puntal por qué trabajan esta problemática en su proyecto STEM+, reconociendo las necesidades del territorio. </a:t>
            </a:r>
            <a:endParaRPr kumimoji="0" lang="en-US" sz="10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0F52D25-4190-E40D-EA83-8DA662C64CF0}"/>
              </a:ext>
            </a:extLst>
          </p:cNvPr>
          <p:cNvSpPr txBox="1"/>
          <p:nvPr/>
        </p:nvSpPr>
        <p:spPr>
          <a:xfrm>
            <a:off x="6097338" y="3431142"/>
            <a:ext cx="5733767" cy="2145268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Objetivo(Máximo 30 palabras) </a:t>
            </a:r>
            <a:r>
              <a:rPr kumimoji="0" lang="es-ES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 plantea de manera clara y medible, incluyendo el qué, para qué y cómo, usando verbos en infinitivo. Debe ser realista y alcanzable.</a:t>
            </a:r>
            <a:endParaRPr kumimoji="0" lang="es-ES" sz="1000" b="1" i="1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" name="CuadroTexto 3">
            <a:extLst>
              <a:ext uri="{FF2B5EF4-FFF2-40B4-BE49-F238E27FC236}">
                <a16:creationId xmlns:a16="http://schemas.microsoft.com/office/drawing/2014/main" id="{F6F90CBF-371C-CCFC-DD04-C1BB663D6E3A}"/>
              </a:ext>
            </a:extLst>
          </p:cNvPr>
          <p:cNvSpPr txBox="1"/>
          <p:nvPr/>
        </p:nvSpPr>
        <p:spPr>
          <a:xfrm>
            <a:off x="101601" y="3430625"/>
            <a:ext cx="5733766" cy="2213372"/>
          </a:xfrm>
          <a:prstGeom prst="roundRect">
            <a:avLst/>
          </a:prstGeom>
          <a:ln>
            <a:solidFill>
              <a:srgbClr val="F35E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¿Cuál es la pregunta problema a partir del proceso de investigación? (Máximo 30 palabras) </a:t>
            </a:r>
            <a:r>
              <a:rPr kumimoji="0" lang="es-ES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 formula</a:t>
            </a:r>
            <a:r>
              <a:rPr kumimoji="0" lang="es-MX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a partir de una necesidad o interés  y la definen claramente para que se responda de manera lógica y secuencial.</a:t>
            </a:r>
            <a:endParaRPr kumimoji="0" lang="es-ES" sz="10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017192-0694-5C52-FC93-7CC48258EB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791" y="2367243"/>
            <a:ext cx="904875" cy="895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A0EB06-8BAA-B3E0-5C47-FCCF84E639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194" y="5131410"/>
            <a:ext cx="885825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71D9ED-DD95-2E0D-2180-2653E406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3">
            <a:extLst>
              <a:ext uri="{FF2B5EF4-FFF2-40B4-BE49-F238E27FC236}">
                <a16:creationId xmlns:a16="http://schemas.microsoft.com/office/drawing/2014/main" id="{45A67319-84F9-963E-06E3-E76329D2FF77}"/>
              </a:ext>
            </a:extLst>
          </p:cNvPr>
          <p:cNvSpPr txBox="1"/>
          <p:nvPr/>
        </p:nvSpPr>
        <p:spPr>
          <a:xfrm>
            <a:off x="231944" y="3924926"/>
            <a:ext cx="5403381" cy="1804749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¿A quiénes impacta la situación problema? (Máximo 50 palabras) </a:t>
            </a:r>
            <a:r>
              <a:rPr kumimoji="0" lang="es-ES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lt"/>
                <a:cs typeface="Arial"/>
              </a:rPr>
              <a:t>Toman esta información del ejercicio realizado en el momento Conecta, especificando la población que puede beneficiarse con su  proyecto STEM+.</a:t>
            </a: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rial"/>
              <a:ea typeface="+mn-lt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CuadroTexto 3">
            <a:extLst>
              <a:ext uri="{FF2B5EF4-FFF2-40B4-BE49-F238E27FC236}">
                <a16:creationId xmlns:a16="http://schemas.microsoft.com/office/drawing/2014/main" id="{5DBB680A-DFDF-9565-C848-88B98B3B6D85}"/>
              </a:ext>
            </a:extLst>
          </p:cNvPr>
          <p:cNvSpPr txBox="1"/>
          <p:nvPr/>
        </p:nvSpPr>
        <p:spPr>
          <a:xfrm>
            <a:off x="5756167" y="3555244"/>
            <a:ext cx="6225366" cy="2315528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¿Cuál es el contexto del proyecto?</a:t>
            </a: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(Máximo 80 palabras) </a:t>
            </a:r>
            <a:r>
              <a:rPr kumimoji="0" lang="es-ES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Brindan la información necesaria del territorio donde desarrollan su proyecto STEM+</a:t>
            </a:r>
            <a:endParaRPr kumimoji="0" lang="es-ES" sz="1000" b="0" i="1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CCA693-B596-F279-0967-EEFC3B5141A7}"/>
              </a:ext>
            </a:extLst>
          </p:cNvPr>
          <p:cNvSpPr txBox="1"/>
          <p:nvPr/>
        </p:nvSpPr>
        <p:spPr>
          <a:xfrm>
            <a:off x="234000" y="128482"/>
            <a:ext cx="5291883" cy="367760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¿Cuál es la propuesta de solución?</a:t>
            </a: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(Máximo 100 palabras) </a:t>
            </a:r>
            <a:r>
              <a:rPr kumimoji="0" lang="es-MX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Describen de forma clara y concisa la solución (prototipo), incluyendo materiales o estrategias.</a:t>
            </a: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76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9CDF3B-B158-BB23-25BC-05C280605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9904"/>
            <a:ext cx="1090247" cy="1101970"/>
          </a:xfrm>
          <a:prstGeom prst="rect">
            <a:avLst/>
          </a:prstGeom>
        </p:spPr>
      </p:pic>
      <p:sp>
        <p:nvSpPr>
          <p:cNvPr id="9" name="CuadroTexto 3">
            <a:extLst>
              <a:ext uri="{FF2B5EF4-FFF2-40B4-BE49-F238E27FC236}">
                <a16:creationId xmlns:a16="http://schemas.microsoft.com/office/drawing/2014/main" id="{05F9A404-8334-327C-6DD1-3789678030C4}"/>
              </a:ext>
            </a:extLst>
          </p:cNvPr>
          <p:cNvSpPr txBox="1"/>
          <p:nvPr/>
        </p:nvSpPr>
        <p:spPr>
          <a:xfrm>
            <a:off x="5636088" y="131041"/>
            <a:ext cx="6422874" cy="3337084"/>
          </a:xfrm>
          <a:prstGeom prst="roundRect">
            <a:avLst/>
          </a:prstGeom>
          <a:ln>
            <a:solidFill>
              <a:srgbClr val="F9CE3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¿Por qué es importante resolver la situación problema? (Máximo 100 palabras)</a:t>
            </a:r>
            <a:r>
              <a:rPr kumimoji="0" lang="es-ES" sz="10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s-ES" sz="1000" b="0" i="1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Justifican  la relevancia de su prototipo</a:t>
            </a:r>
            <a:r>
              <a:rPr kumimoji="0" lang="es-ES" sz="10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6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Imagen 7" descr="Logotipo&#10;&#10;El contenido generado por IA puede ser incorrecto.">
            <a:extLst>
              <a:ext uri="{FF2B5EF4-FFF2-40B4-BE49-F238E27FC236}">
                <a16:creationId xmlns:a16="http://schemas.microsoft.com/office/drawing/2014/main" id="{598865E7-45CC-8D0D-C9FA-25B27A457B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2244" y="2772437"/>
            <a:ext cx="980440" cy="8862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B7DB67-A125-12AF-0261-E7D6664316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323" y="2928598"/>
            <a:ext cx="1026243" cy="10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89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685</Words>
  <Application>Microsoft Office PowerPoint</Application>
  <PresentationFormat>Panorámica</PresentationFormat>
  <Paragraphs>235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FREDY ALEJANDRO FAJARDO SANDOVAL</dc:creator>
  <cp:lastModifiedBy>PAULA ANGELICA POSADA RUIZ</cp:lastModifiedBy>
  <cp:revision>6</cp:revision>
  <dcterms:created xsi:type="dcterms:W3CDTF">2025-07-01T21:41:39Z</dcterms:created>
  <dcterms:modified xsi:type="dcterms:W3CDTF">2025-08-05T14:21:36Z</dcterms:modified>
</cp:coreProperties>
</file>