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06" r:id="rId6"/>
    <p:sldId id="300" r:id="rId7"/>
    <p:sldId id="308" r:id="rId8"/>
    <p:sldId id="299" r:id="rId9"/>
    <p:sldId id="296" r:id="rId10"/>
    <p:sldId id="303" r:id="rId11"/>
    <p:sldId id="302" r:id="rId12"/>
    <p:sldId id="301" r:id="rId13"/>
    <p:sldId id="298" r:id="rId14"/>
    <p:sldId id="261" r:id="rId15"/>
    <p:sldId id="294" r:id="rId16"/>
    <p:sldId id="295" r:id="rId17"/>
    <p:sldId id="304" r:id="rId18"/>
    <p:sldId id="305" r:id="rId19"/>
    <p:sldId id="309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DA2C22-4B48-885A-9432-2E42DB8BF444}" name="Usuario invitado" initials="Ui" userId="S::urn:spo:tenantanon#b1ba85eb-a253-4467-9ee8-d4f8ed4df300::" providerId="AD"/>
  <p188:author id="{21B2B844-0658-D4B8-96C2-53D15DE02915}" name="ANGIE KATERINE BORDA RODRIGUEZ" initials="AKBR" userId="ANGIE KATERINE BORDA RODRIGUEZ" providerId="None"/>
  <p188:author id="{651163D6-59E7-6372-1631-29DA98BABA50}" name="DIEGO ARMANDO CORDOBA MENDEZ" initials="DC" userId="S::diego.cordoba.m@uniminuto.edu::d88287de-a40d-4ace-a15e-c477c821446e" providerId="AD"/>
  <p188:author id="{3D43F9D6-A1BC-CFF2-C748-282625625962}" name="PAULA ANGELICA POSADA RUIZ" initials="PP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35E5F"/>
    <a:srgbClr val="F9CE34"/>
    <a:srgbClr val="FBDE75"/>
    <a:srgbClr val="FADD75"/>
    <a:srgbClr val="4D24A4"/>
    <a:srgbClr val="FAC2C2"/>
    <a:srgbClr val="FFF9DB"/>
    <a:srgbClr val="5026AD"/>
    <a:srgbClr val="F7D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E2EE7-A9B0-1BD5-2535-162DB61079C7}" v="12" dt="2025-08-06T13:03:27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1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VANESA FONTALVO PEÑATE" userId="S::wendy.fontalvo.p@uniminuto.edu::f7a3c5d0-b13b-4d33-a676-a293da504660" providerId="AD" clId="Web-{B1CF4C71-4993-815B-8A3F-E669F0D4ADE6}"/>
    <pc:docChg chg="sldOrd">
      <pc:chgData name="WENDY VANESA FONTALVO PEÑATE" userId="S::wendy.fontalvo.p@uniminuto.edu::f7a3c5d0-b13b-4d33-a676-a293da504660" providerId="AD" clId="Web-{B1CF4C71-4993-815B-8A3F-E669F0D4ADE6}" dt="2025-07-15T02:35:08.523" v="0"/>
      <pc:docMkLst>
        <pc:docMk/>
      </pc:docMkLst>
      <pc:sldChg chg="ord">
        <pc:chgData name="WENDY VANESA FONTALVO PEÑATE" userId="S::wendy.fontalvo.p@uniminuto.edu::f7a3c5d0-b13b-4d33-a676-a293da504660" providerId="AD" clId="Web-{B1CF4C71-4993-815B-8A3F-E669F0D4ADE6}" dt="2025-07-15T02:35:08.523" v="0"/>
        <pc:sldMkLst>
          <pc:docMk/>
          <pc:sldMk cId="1144732018" sldId="298"/>
        </pc:sldMkLst>
      </pc:sldChg>
    </pc:docChg>
  </pc:docChgLst>
  <pc:docChgLst>
    <pc:chgData name="PAULA ANGELICA POSADA RUIZ" userId="S::paula.posada@uniminuto.edu::c1bc0e1e-d004-4b21-9d74-8a35d69a1bab" providerId="AD" clId="Web-{961FC7F3-3B39-AACF-DCFF-F4FAB5B1C12D}"/>
    <pc:docChg chg="modSld">
      <pc:chgData name="PAULA ANGELICA POSADA RUIZ" userId="S::paula.posada@uniminuto.edu::c1bc0e1e-d004-4b21-9d74-8a35d69a1bab" providerId="AD" clId="Web-{961FC7F3-3B39-AACF-DCFF-F4FAB5B1C12D}" dt="2025-07-15T03:59:26.279" v="3" actId="1076"/>
      <pc:docMkLst>
        <pc:docMk/>
      </pc:docMkLst>
      <pc:sldChg chg="addSp delSp modSp">
        <pc:chgData name="PAULA ANGELICA POSADA RUIZ" userId="S::paula.posada@uniminuto.edu::c1bc0e1e-d004-4b21-9d74-8a35d69a1bab" providerId="AD" clId="Web-{961FC7F3-3B39-AACF-DCFF-F4FAB5B1C12D}" dt="2025-07-15T03:59:26.279" v="3" actId="1076"/>
        <pc:sldMkLst>
          <pc:docMk/>
          <pc:sldMk cId="1915471043" sldId="294"/>
        </pc:sldMkLst>
        <pc:spChg chg="add mod">
          <ac:chgData name="PAULA ANGELICA POSADA RUIZ" userId="S::paula.posada@uniminuto.edu::c1bc0e1e-d004-4b21-9d74-8a35d69a1bab" providerId="AD" clId="Web-{961FC7F3-3B39-AACF-DCFF-F4FAB5B1C12D}" dt="2025-07-15T03:59:26.279" v="3" actId="1076"/>
          <ac:spMkLst>
            <pc:docMk/>
            <pc:sldMk cId="1915471043" sldId="294"/>
            <ac:spMk id="2" creationId="{BED24640-FC6F-0BE8-66AC-0986A8838CEC}"/>
          </ac:spMkLst>
        </pc:spChg>
      </pc:sldChg>
    </pc:docChg>
  </pc:docChgLst>
  <pc:docChgLst>
    <pc:chgData name="ANGIE KATERINE BORDA RODRIGUEZ" userId="S::angie.borda@uniminuto.edu::982bb59e-8e0b-4610-af28-be7434494033" providerId="AD" clId="Web-{95EA8DDC-372F-A043-5A5E-A2C00E1B0B94}"/>
    <pc:docChg chg="modSld">
      <pc:chgData name="ANGIE KATERINE BORDA RODRIGUEZ" userId="S::angie.borda@uniminuto.edu::982bb59e-8e0b-4610-af28-be7434494033" providerId="AD" clId="Web-{95EA8DDC-372F-A043-5A5E-A2C00E1B0B94}" dt="2025-07-21T13:06:32.148" v="12" actId="1076"/>
      <pc:docMkLst>
        <pc:docMk/>
      </pc:docMkLst>
      <pc:sldChg chg="addSp modSp">
        <pc:chgData name="ANGIE KATERINE BORDA RODRIGUEZ" userId="S::angie.borda@uniminuto.edu::982bb59e-8e0b-4610-af28-be7434494033" providerId="AD" clId="Web-{95EA8DDC-372F-A043-5A5E-A2C00E1B0B94}" dt="2025-07-21T13:05:27.583" v="4" actId="1076"/>
        <pc:sldMkLst>
          <pc:docMk/>
          <pc:sldMk cId="1915471043" sldId="294"/>
        </pc:sldMkLst>
        <pc:picChg chg="add mod">
          <ac:chgData name="ANGIE KATERINE BORDA RODRIGUEZ" userId="S::angie.borda@uniminuto.edu::982bb59e-8e0b-4610-af28-be7434494033" providerId="AD" clId="Web-{95EA8DDC-372F-A043-5A5E-A2C00E1B0B94}" dt="2025-07-21T13:05:09.973" v="1" actId="1076"/>
          <ac:picMkLst>
            <pc:docMk/>
            <pc:sldMk cId="1915471043" sldId="294"/>
            <ac:picMk id="4" creationId="{59264E17-7976-B2B0-2D99-7E61E40981DE}"/>
          </ac:picMkLst>
        </pc:picChg>
        <pc:picChg chg="add mod">
          <ac:chgData name="ANGIE KATERINE BORDA RODRIGUEZ" userId="S::angie.borda@uniminuto.edu::982bb59e-8e0b-4610-af28-be7434494033" providerId="AD" clId="Web-{95EA8DDC-372F-A043-5A5E-A2C00E1B0B94}" dt="2025-07-21T13:05:27.583" v="4" actId="1076"/>
          <ac:picMkLst>
            <pc:docMk/>
            <pc:sldMk cId="1915471043" sldId="294"/>
            <ac:picMk id="5" creationId="{9016D53F-A0B1-7F6A-578A-2B7A51BF81A7}"/>
          </ac:picMkLst>
        </pc:picChg>
      </pc:sldChg>
      <pc:sldChg chg="addSp modSp">
        <pc:chgData name="ANGIE KATERINE BORDA RODRIGUEZ" userId="S::angie.borda@uniminuto.edu::982bb59e-8e0b-4610-af28-be7434494033" providerId="AD" clId="Web-{95EA8DDC-372F-A043-5A5E-A2C00E1B0B94}" dt="2025-07-21T13:06:32.148" v="12" actId="1076"/>
        <pc:sldMkLst>
          <pc:docMk/>
          <pc:sldMk cId="2056280515" sldId="295"/>
        </pc:sldMkLst>
        <pc:picChg chg="add mod">
          <ac:chgData name="ANGIE KATERINE BORDA RODRIGUEZ" userId="S::angie.borda@uniminuto.edu::982bb59e-8e0b-4610-af28-be7434494033" providerId="AD" clId="Web-{95EA8DDC-372F-A043-5A5E-A2C00E1B0B94}" dt="2025-07-21T13:06:05.632" v="8" actId="1076"/>
          <ac:picMkLst>
            <pc:docMk/>
            <pc:sldMk cId="2056280515" sldId="295"/>
            <ac:picMk id="5" creationId="{B09CDF3B-B158-BB23-25BC-05C280605E5C}"/>
          </ac:picMkLst>
        </pc:picChg>
        <pc:picChg chg="add mod">
          <ac:chgData name="ANGIE KATERINE BORDA RODRIGUEZ" userId="S::angie.borda@uniminuto.edu::982bb59e-8e0b-4610-af28-be7434494033" providerId="AD" clId="Web-{95EA8DDC-372F-A043-5A5E-A2C00E1B0B94}" dt="2025-07-21T13:06:32.148" v="12" actId="1076"/>
          <ac:picMkLst>
            <pc:docMk/>
            <pc:sldMk cId="2056280515" sldId="295"/>
            <ac:picMk id="6" creationId="{D5B7DB67-A125-12AF-0261-E7D66643161F}"/>
          </ac:picMkLst>
        </pc:picChg>
      </pc:sldChg>
    </pc:docChg>
  </pc:docChgLst>
  <pc:docChgLst>
    <pc:chgData name="WENDY VANESA FONTALVO PEÑATE" userId="S::wendy.fontalvo.p@uniminuto.edu::f7a3c5d0-b13b-4d33-a676-a293da504660" providerId="AD" clId="Web-{B02C0D4E-31AB-76EC-E890-4859EDD54B41}"/>
    <pc:docChg chg="addSld delSld modSld">
      <pc:chgData name="WENDY VANESA FONTALVO PEÑATE" userId="S::wendy.fontalvo.p@uniminuto.edu::f7a3c5d0-b13b-4d33-a676-a293da504660" providerId="AD" clId="Web-{B02C0D4E-31AB-76EC-E890-4859EDD54B41}" dt="2025-07-21T17:41:14.514" v="305" actId="20577"/>
      <pc:docMkLst>
        <pc:docMk/>
      </pc:docMkLst>
      <pc:sldChg chg="modSp">
        <pc:chgData name="WENDY VANESA FONTALVO PEÑATE" userId="S::wendy.fontalvo.p@uniminuto.edu::f7a3c5d0-b13b-4d33-a676-a293da504660" providerId="AD" clId="Web-{B02C0D4E-31AB-76EC-E890-4859EDD54B41}" dt="2025-07-21T17:37:08.652" v="219" actId="20577"/>
        <pc:sldMkLst>
          <pc:docMk/>
          <pc:sldMk cId="1915471043" sldId="294"/>
        </pc:sldMkLst>
        <pc:spChg chg="mod">
          <ac:chgData name="WENDY VANESA FONTALVO PEÑATE" userId="S::wendy.fontalvo.p@uniminuto.edu::f7a3c5d0-b13b-4d33-a676-a293da504660" providerId="AD" clId="Web-{B02C0D4E-31AB-76EC-E890-4859EDD54B41}" dt="2025-07-21T17:36:53.355" v="213" actId="20577"/>
          <ac:spMkLst>
            <pc:docMk/>
            <pc:sldMk cId="1915471043" sldId="294"/>
            <ac:spMk id="2" creationId="{BED24640-FC6F-0BE8-66AC-0986A8838CEC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36:29.761" v="203" actId="20577"/>
          <ac:spMkLst>
            <pc:docMk/>
            <pc:sldMk cId="1915471043" sldId="294"/>
            <ac:spMk id="3" creationId="{22DBC6EE-C21E-90A6-536B-AB367EEAE1DB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35:52.917" v="188" actId="20577"/>
          <ac:spMkLst>
            <pc:docMk/>
            <pc:sldMk cId="1915471043" sldId="294"/>
            <ac:spMk id="8" creationId="{85E918AE-F4D8-4B23-E3BB-5A6D9BE03E2E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37:08.652" v="219" actId="20577"/>
          <ac:spMkLst>
            <pc:docMk/>
            <pc:sldMk cId="1915471043" sldId="294"/>
            <ac:spMk id="13" creationId="{F00117B7-BB2F-CABF-47B8-BDE04DFB480B}"/>
          </ac:spMkLst>
        </pc:spChg>
        <pc:picChg chg="mod">
          <ac:chgData name="WENDY VANESA FONTALVO PEÑATE" userId="S::wendy.fontalvo.p@uniminuto.edu::f7a3c5d0-b13b-4d33-a676-a293da504660" providerId="AD" clId="Web-{B02C0D4E-31AB-76EC-E890-4859EDD54B41}" dt="2025-07-21T17:36:32.433" v="204" actId="1076"/>
          <ac:picMkLst>
            <pc:docMk/>
            <pc:sldMk cId="1915471043" sldId="294"/>
            <ac:picMk id="4" creationId="{59264E17-7976-B2B0-2D99-7E61E40981DE}"/>
          </ac:picMkLst>
        </pc:picChg>
      </pc:sldChg>
      <pc:sldChg chg="addSp delSp modSp">
        <pc:chgData name="WENDY VANESA FONTALVO PEÑATE" userId="S::wendy.fontalvo.p@uniminuto.edu::f7a3c5d0-b13b-4d33-a676-a293da504660" providerId="AD" clId="Web-{B02C0D4E-31AB-76EC-E890-4859EDD54B41}" dt="2025-07-21T17:37:57.699" v="237" actId="20577"/>
        <pc:sldMkLst>
          <pc:docMk/>
          <pc:sldMk cId="2056280515" sldId="295"/>
        </pc:sldMkLst>
        <pc:spChg chg="mod ord">
          <ac:chgData name="WENDY VANESA FONTALVO PEÑATE" userId="S::wendy.fontalvo.p@uniminuto.edu::f7a3c5d0-b13b-4d33-a676-a293da504660" providerId="AD" clId="Web-{B02C0D4E-31AB-76EC-E890-4859EDD54B41}" dt="2025-07-21T17:37:57.699" v="237" actId="20577"/>
          <ac:spMkLst>
            <pc:docMk/>
            <pc:sldMk cId="2056280515" sldId="295"/>
            <ac:spMk id="2" creationId="{45A67319-84F9-963E-06E3-E76329D2FF77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37:39.340" v="229" actId="20577"/>
          <ac:spMkLst>
            <pc:docMk/>
            <pc:sldMk cId="2056280515" sldId="295"/>
            <ac:spMk id="3" creationId="{5DBB680A-DFDF-9565-C848-88B98B3B6D85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37:18.949" v="220" actId="20577"/>
          <ac:spMkLst>
            <pc:docMk/>
            <pc:sldMk cId="2056280515" sldId="295"/>
            <ac:spMk id="4" creationId="{B4CCA693-B596-F279-0967-EEFC3B5141A7}"/>
          </ac:spMkLst>
        </pc:spChg>
        <pc:picChg chg="mod ord">
          <ac:chgData name="WENDY VANESA FONTALVO PEÑATE" userId="S::wendy.fontalvo.p@uniminuto.edu::f7a3c5d0-b13b-4d33-a676-a293da504660" providerId="AD" clId="Web-{B02C0D4E-31AB-76EC-E890-4859EDD54B41}" dt="2025-07-21T16:33:41.990" v="35" actId="1076"/>
          <ac:picMkLst>
            <pc:docMk/>
            <pc:sldMk cId="2056280515" sldId="295"/>
            <ac:picMk id="6" creationId="{D5B7DB67-A125-12AF-0261-E7D66643161F}"/>
          </ac:picMkLst>
        </pc:picChg>
        <pc:picChg chg="add mod">
          <ac:chgData name="WENDY VANESA FONTALVO PEÑATE" userId="S::wendy.fontalvo.p@uniminuto.edu::f7a3c5d0-b13b-4d33-a676-a293da504660" providerId="AD" clId="Web-{B02C0D4E-31AB-76EC-E890-4859EDD54B41}" dt="2025-07-21T16:33:44.740" v="36" actId="1076"/>
          <ac:picMkLst>
            <pc:docMk/>
            <pc:sldMk cId="2056280515" sldId="295"/>
            <ac:picMk id="8" creationId="{598865E7-45CC-8D0D-C9FA-25B27A457B36}"/>
          </ac:picMkLst>
        </pc:picChg>
      </pc:sldChg>
      <pc:sldChg chg="addSp modSp modCm">
        <pc:chgData name="WENDY VANESA FONTALVO PEÑATE" userId="S::wendy.fontalvo.p@uniminuto.edu::f7a3c5d0-b13b-4d33-a676-a293da504660" providerId="AD" clId="Web-{B02C0D4E-31AB-76EC-E890-4859EDD54B41}" dt="2025-07-21T17:35:00.057" v="176" actId="1076"/>
        <pc:sldMkLst>
          <pc:docMk/>
          <pc:sldMk cId="2987068542" sldId="296"/>
        </pc:sldMkLst>
        <pc:spChg chg="mod">
          <ac:chgData name="WENDY VANESA FONTALVO PEÑATE" userId="S::wendy.fontalvo.p@uniminuto.edu::f7a3c5d0-b13b-4d33-a676-a293da504660" providerId="AD" clId="Web-{B02C0D4E-31AB-76EC-E890-4859EDD54B41}" dt="2025-07-21T17:35:00.057" v="176" actId="1076"/>
          <ac:spMkLst>
            <pc:docMk/>
            <pc:sldMk cId="2987068542" sldId="296"/>
            <ac:spMk id="5" creationId="{7295C707-92DA-9398-1883-66B4250AA71C}"/>
          </ac:spMkLst>
        </pc:spChg>
        <pc:spChg chg="add mod">
          <ac:chgData name="WENDY VANESA FONTALVO PEÑATE" userId="S::wendy.fontalvo.p@uniminuto.edu::f7a3c5d0-b13b-4d33-a676-a293da504660" providerId="AD" clId="Web-{B02C0D4E-31AB-76EC-E890-4859EDD54B41}" dt="2025-07-21T17:02:44.777" v="82"/>
          <ac:spMkLst>
            <pc:docMk/>
            <pc:sldMk cId="2987068542" sldId="296"/>
            <ac:spMk id="6" creationId="{5E0738C0-6800-B933-7F78-E06DCF370960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03:28.934" v="98" actId="1076"/>
          <ac:spMkLst>
            <pc:docMk/>
            <pc:sldMk cId="2987068542" sldId="296"/>
            <ac:spMk id="7" creationId="{9D12A138-B6A8-CD81-E60A-E0BCC3933B2E}"/>
          </ac:spMkLst>
        </pc:spChg>
        <pc:spChg chg="add mod">
          <ac:chgData name="WENDY VANESA FONTALVO PEÑATE" userId="S::wendy.fontalvo.p@uniminuto.edu::f7a3c5d0-b13b-4d33-a676-a293da504660" providerId="AD" clId="Web-{B02C0D4E-31AB-76EC-E890-4859EDD54B41}" dt="2025-07-21T17:03:16.106" v="96" actId="20577"/>
          <ac:spMkLst>
            <pc:docMk/>
            <pc:sldMk cId="2987068542" sldId="296"/>
            <ac:spMk id="8" creationId="{E0EDCCA9-16F7-4B43-18FE-E7CFD160EA9D}"/>
          </ac:spMkLst>
        </pc:spChg>
        <pc:grpChg chg="add">
          <ac:chgData name="WENDY VANESA FONTALVO PEÑATE" userId="S::wendy.fontalvo.p@uniminuto.edu::f7a3c5d0-b13b-4d33-a676-a293da504660" providerId="AD" clId="Web-{B02C0D4E-31AB-76EC-E890-4859EDD54B41}" dt="2025-07-21T17:03:45.169" v="100"/>
          <ac:grpSpMkLst>
            <pc:docMk/>
            <pc:sldMk cId="2987068542" sldId="296"/>
            <ac:grpSpMk id="9" creationId="{9C305326-F5B4-7E0A-F0CF-095DDF6AD853}"/>
          </ac:grpSpMkLst>
        </pc:grpChg>
        <pc:graphicFrameChg chg="mod modGraphic">
          <ac:chgData name="WENDY VANESA FONTALVO PEÑATE" userId="S::wendy.fontalvo.p@uniminuto.edu::f7a3c5d0-b13b-4d33-a676-a293da504660" providerId="AD" clId="Web-{B02C0D4E-31AB-76EC-E890-4859EDD54B41}" dt="2025-07-21T16:37:45.651" v="75"/>
          <ac:graphicFrameMkLst>
            <pc:docMk/>
            <pc:sldMk cId="2987068542" sldId="296"/>
            <ac:graphicFrameMk id="3" creationId="{E2398287-520C-468B-95B6-5762C3560B2E}"/>
          </ac:graphicFrameMkLst>
        </pc:graphicFrameChg>
        <pc:graphicFrameChg chg="mod">
          <ac:chgData name="WENDY VANESA FONTALVO PEÑATE" userId="S::wendy.fontalvo.p@uniminuto.edu::f7a3c5d0-b13b-4d33-a676-a293da504660" providerId="AD" clId="Web-{B02C0D4E-31AB-76EC-E890-4859EDD54B41}" dt="2025-07-21T17:02:20.088" v="78" actId="1076"/>
          <ac:graphicFrameMkLst>
            <pc:docMk/>
            <pc:sldMk cId="2987068542" sldId="296"/>
            <ac:graphicFrameMk id="4" creationId="{EC80DEFE-F78C-9CD2-6E50-A3C7101BDAE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B02C0D4E-31AB-76EC-E890-4859EDD54B41}" dt="2025-07-21T17:03:16.106" v="96" actId="20577"/>
              <pc2:cmMkLst xmlns:pc2="http://schemas.microsoft.com/office/powerpoint/2019/9/main/command">
                <pc:docMk/>
                <pc:sldMk cId="2987068542" sldId="296"/>
                <pc2:cmMk id="{46BC5319-8DA7-44E3-9E3E-BD9C8B46C9E3}"/>
              </pc2:cmMkLst>
            </pc226:cmChg>
          </p:ext>
        </pc:extLst>
      </pc:sldChg>
      <pc:sldChg chg="modSp modCm">
        <pc:chgData name="WENDY VANESA FONTALVO PEÑATE" userId="S::wendy.fontalvo.p@uniminuto.edu::f7a3c5d0-b13b-4d33-a676-a293da504660" providerId="AD" clId="Web-{B02C0D4E-31AB-76EC-E890-4859EDD54B41}" dt="2025-07-21T17:31:48.430" v="155"/>
        <pc:sldMkLst>
          <pc:docMk/>
          <pc:sldMk cId="1144732018" sldId="298"/>
        </pc:sldMkLst>
        <pc:graphicFrameChg chg="mod modGraphic">
          <ac:chgData name="WENDY VANESA FONTALVO PEÑATE" userId="S::wendy.fontalvo.p@uniminuto.edu::f7a3c5d0-b13b-4d33-a676-a293da504660" providerId="AD" clId="Web-{B02C0D4E-31AB-76EC-E890-4859EDD54B41}" dt="2025-07-21T17:31:48.430" v="155"/>
          <ac:graphicFrameMkLst>
            <pc:docMk/>
            <pc:sldMk cId="1144732018" sldId="298"/>
            <ac:graphicFrameMk id="4" creationId="{67FD67B5-ED6B-4ADA-BEE2-4937D89F5675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B02C0D4E-31AB-76EC-E890-4859EDD54B41}" dt="2025-07-21T17:31:40.351" v="153"/>
          <ac:graphicFrameMkLst>
            <pc:docMk/>
            <pc:sldMk cId="1144732018" sldId="298"/>
            <ac:graphicFrameMk id="15" creationId="{79523C08-84C4-43B8-ABA8-426071356FF7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B02C0D4E-31AB-76EC-E890-4859EDD54B41}" dt="2025-07-21T17:31:30.461" v="151"/>
          <ac:graphicFrameMkLst>
            <pc:docMk/>
            <pc:sldMk cId="1144732018" sldId="298"/>
            <ac:graphicFrameMk id="17" creationId="{1FE9F11A-42D8-4C3B-8AA6-199F1110B51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B02C0D4E-31AB-76EC-E890-4859EDD54B41}" dt="2025-07-21T17:31:06.507" v="144"/>
              <pc2:cmMkLst xmlns:pc2="http://schemas.microsoft.com/office/powerpoint/2019/9/main/command">
                <pc:docMk/>
                <pc:sldMk cId="1144732018" sldId="298"/>
                <pc2:cmMk id="{D0896904-962C-4D4B-A4F8-9393864FD9A1}"/>
              </pc2:cmMkLst>
            </pc226:cmChg>
          </p:ext>
        </pc:extLst>
      </pc:sldChg>
      <pc:sldChg chg="modSp modCm">
        <pc:chgData name="WENDY VANESA FONTALVO PEÑATE" userId="S::wendy.fontalvo.p@uniminuto.edu::f7a3c5d0-b13b-4d33-a676-a293da504660" providerId="AD" clId="Web-{B02C0D4E-31AB-76EC-E890-4859EDD54B41}" dt="2025-07-21T17:34:48.025" v="174" actId="20577"/>
        <pc:sldMkLst>
          <pc:docMk/>
          <pc:sldMk cId="2981026684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B02C0D4E-31AB-76EC-E890-4859EDD54B41}" dt="2025-07-21T17:34:48.010" v="173" actId="20577"/>
              <pc2:cmMkLst xmlns:pc2="http://schemas.microsoft.com/office/powerpoint/2019/9/main/command">
                <pc:docMk/>
                <pc:sldMk cId="2981026684" sldId="299"/>
                <pc2:cmMk id="{F1CD920D-C921-47E9-AF90-D167C869E4A8}"/>
              </pc2:cmMkLst>
            </pc226:cmChg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B02C0D4E-31AB-76EC-E890-4859EDD54B41}" dt="2025-07-21T17:34:48.010" v="173" actId="20577"/>
              <pc2:cmMkLst xmlns:pc2="http://schemas.microsoft.com/office/powerpoint/2019/9/main/command">
                <pc:docMk/>
                <pc:sldMk cId="2981026684" sldId="299"/>
                <pc2:cmMk id="{7E1126E7-7DB7-4E78-B8FE-41B90FC99899}"/>
              </pc2:cmMkLst>
            </pc226:cmChg>
          </p:ext>
        </pc:extLst>
      </pc:sldChg>
      <pc:sldChg chg="modSp">
        <pc:chgData name="WENDY VANESA FONTALVO PEÑATE" userId="S::wendy.fontalvo.p@uniminuto.edu::f7a3c5d0-b13b-4d33-a676-a293da504660" providerId="AD" clId="Web-{B02C0D4E-31AB-76EC-E890-4859EDD54B41}" dt="2025-07-21T17:01:40.275" v="77" actId="14100"/>
        <pc:sldMkLst>
          <pc:docMk/>
          <pc:sldMk cId="2437481158" sldId="301"/>
        </pc:sldMkLst>
        <pc:spChg chg="mod">
          <ac:chgData name="WENDY VANESA FONTALVO PEÑATE" userId="S::wendy.fontalvo.p@uniminuto.edu::f7a3c5d0-b13b-4d33-a676-a293da504660" providerId="AD" clId="Web-{B02C0D4E-31AB-76EC-E890-4859EDD54B41}" dt="2025-07-21T17:01:40.275" v="77" actId="14100"/>
          <ac:spMkLst>
            <pc:docMk/>
            <pc:sldMk cId="2437481158" sldId="301"/>
            <ac:spMk id="6" creationId="{8C08F9B6-C1FF-3FF0-AB5D-C09E52B0FD9B}"/>
          </ac:spMkLst>
        </pc:spChg>
      </pc:sldChg>
      <pc:sldChg chg="addSp modSp">
        <pc:chgData name="WENDY VANESA FONTALVO PEÑATE" userId="S::wendy.fontalvo.p@uniminuto.edu::f7a3c5d0-b13b-4d33-a676-a293da504660" providerId="AD" clId="Web-{B02C0D4E-31AB-76EC-E890-4859EDD54B41}" dt="2025-07-21T17:10:49.275" v="131" actId="1076"/>
        <pc:sldMkLst>
          <pc:docMk/>
          <pc:sldMk cId="3335042056" sldId="302"/>
        </pc:sldMkLst>
        <pc:spChg chg="mod">
          <ac:chgData name="WENDY VANESA FONTALVO PEÑATE" userId="S::wendy.fontalvo.p@uniminuto.edu::f7a3c5d0-b13b-4d33-a676-a293da504660" providerId="AD" clId="Web-{B02C0D4E-31AB-76EC-E890-4859EDD54B41}" dt="2025-07-21T17:10:46.525" v="130" actId="1076"/>
          <ac:spMkLst>
            <pc:docMk/>
            <pc:sldMk cId="3335042056" sldId="302"/>
            <ac:spMk id="5" creationId="{CE454A6A-88D3-1580-5813-B4B5269B1023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10:49.275" v="131" actId="1076"/>
          <ac:spMkLst>
            <pc:docMk/>
            <pc:sldMk cId="3335042056" sldId="302"/>
            <ac:spMk id="7" creationId="{3CCF8EC2-7C7D-37F0-B6A2-477ABFCA1D31}"/>
          </ac:spMkLst>
        </pc:spChg>
        <pc:spChg chg="add mod">
          <ac:chgData name="WENDY VANESA FONTALVO PEÑATE" userId="S::wendy.fontalvo.p@uniminuto.edu::f7a3c5d0-b13b-4d33-a676-a293da504660" providerId="AD" clId="Web-{B02C0D4E-31AB-76EC-E890-4859EDD54B41}" dt="2025-07-21T17:10:31.337" v="126" actId="14100"/>
          <ac:spMkLst>
            <pc:docMk/>
            <pc:sldMk cId="3335042056" sldId="302"/>
            <ac:spMk id="8" creationId="{788076AE-A37B-FFF7-78F9-1A9B23C36B5F}"/>
          </ac:spMkLst>
        </pc:spChg>
        <pc:spChg chg="add mod">
          <ac:chgData name="WENDY VANESA FONTALVO PEÑATE" userId="S::wendy.fontalvo.p@uniminuto.edu::f7a3c5d0-b13b-4d33-a676-a293da504660" providerId="AD" clId="Web-{B02C0D4E-31AB-76EC-E890-4859EDD54B41}" dt="2025-07-21T17:10:41.572" v="128" actId="1076"/>
          <ac:spMkLst>
            <pc:docMk/>
            <pc:sldMk cId="3335042056" sldId="302"/>
            <ac:spMk id="10" creationId="{E5C49335-B004-B4D7-5935-12A3D837D696}"/>
          </ac:spMkLst>
        </pc:spChg>
        <pc:graphicFrameChg chg="mod">
          <ac:chgData name="WENDY VANESA FONTALVO PEÑATE" userId="S::wendy.fontalvo.p@uniminuto.edu::f7a3c5d0-b13b-4d33-a676-a293da504660" providerId="AD" clId="Web-{B02C0D4E-31AB-76EC-E890-4859EDD54B41}" dt="2025-07-21T17:10:13.571" v="121" actId="1076"/>
          <ac:graphicFrameMkLst>
            <pc:docMk/>
            <pc:sldMk cId="3335042056" sldId="302"/>
            <ac:graphicFrameMk id="4" creationId="{90A80082-63F0-F0D9-2DB1-A0A13B81CD50}"/>
          </ac:graphicFrameMkLst>
        </pc:graphicFrameChg>
      </pc:sldChg>
      <pc:sldChg chg="addSp delSp modSp">
        <pc:chgData name="WENDY VANESA FONTALVO PEÑATE" userId="S::wendy.fontalvo.p@uniminuto.edu::f7a3c5d0-b13b-4d33-a676-a293da504660" providerId="AD" clId="Web-{B02C0D4E-31AB-76EC-E890-4859EDD54B41}" dt="2025-07-21T17:05:52.220" v="120" actId="1076"/>
        <pc:sldMkLst>
          <pc:docMk/>
          <pc:sldMk cId="695625560" sldId="303"/>
        </pc:sldMkLst>
        <pc:spChg chg="mod">
          <ac:chgData name="WENDY VANESA FONTALVO PEÑATE" userId="S::wendy.fontalvo.p@uniminuto.edu::f7a3c5d0-b13b-4d33-a676-a293da504660" providerId="AD" clId="Web-{B02C0D4E-31AB-76EC-E890-4859EDD54B41}" dt="2025-07-21T17:04:41.202" v="110" actId="1076"/>
          <ac:spMkLst>
            <pc:docMk/>
            <pc:sldMk cId="695625560" sldId="303"/>
            <ac:spMk id="5" creationId="{DDCD0F5B-362E-B4B9-A381-E15EF081679E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03:58.029" v="102" actId="1076"/>
          <ac:spMkLst>
            <pc:docMk/>
            <pc:sldMk cId="695625560" sldId="303"/>
            <ac:spMk id="7" creationId="{EB742D8C-28F4-AAB2-B3B3-DA5DCBD34CF3}"/>
          </ac:spMkLst>
        </pc:spChg>
        <pc:spChg chg="add mod">
          <ac:chgData name="WENDY VANESA FONTALVO PEÑATE" userId="S::wendy.fontalvo.p@uniminuto.edu::f7a3c5d0-b13b-4d33-a676-a293da504660" providerId="AD" clId="Web-{B02C0D4E-31AB-76EC-E890-4859EDD54B41}" dt="2025-07-21T17:05:41.219" v="118" actId="14100"/>
          <ac:spMkLst>
            <pc:docMk/>
            <pc:sldMk cId="695625560" sldId="303"/>
            <ac:spMk id="12" creationId="{B876FBF1-EC37-EB37-FA6F-902DDE91007B}"/>
          </ac:spMkLst>
        </pc:spChg>
        <pc:spChg chg="add mod">
          <ac:chgData name="WENDY VANESA FONTALVO PEÑATE" userId="S::wendy.fontalvo.p@uniminuto.edu::f7a3c5d0-b13b-4d33-a676-a293da504660" providerId="AD" clId="Web-{B02C0D4E-31AB-76EC-E890-4859EDD54B41}" dt="2025-07-21T17:05:52.220" v="120" actId="1076"/>
          <ac:spMkLst>
            <pc:docMk/>
            <pc:sldMk cId="695625560" sldId="303"/>
            <ac:spMk id="14" creationId="{2AAFE42F-3FB4-F654-7217-3D991341F6EC}"/>
          </ac:spMkLst>
        </pc:spChg>
        <pc:graphicFrameChg chg="mod modGraphic">
          <ac:chgData name="WENDY VANESA FONTALVO PEÑATE" userId="S::wendy.fontalvo.p@uniminuto.edu::f7a3c5d0-b13b-4d33-a676-a293da504660" providerId="AD" clId="Web-{B02C0D4E-31AB-76EC-E890-4859EDD54B41}" dt="2025-07-21T17:04:58.421" v="113"/>
          <ac:graphicFrameMkLst>
            <pc:docMk/>
            <pc:sldMk cId="695625560" sldId="303"/>
            <ac:graphicFrameMk id="3" creationId="{D65A4ECA-E522-9DA4-F800-AC84EEAE55BB}"/>
          </ac:graphicFrameMkLst>
        </pc:graphicFrameChg>
        <pc:graphicFrameChg chg="mod">
          <ac:chgData name="WENDY VANESA FONTALVO PEÑATE" userId="S::wendy.fontalvo.p@uniminuto.edu::f7a3c5d0-b13b-4d33-a676-a293da504660" providerId="AD" clId="Web-{B02C0D4E-31AB-76EC-E890-4859EDD54B41}" dt="2025-07-21T17:04:37.999" v="109" actId="1076"/>
          <ac:graphicFrameMkLst>
            <pc:docMk/>
            <pc:sldMk cId="695625560" sldId="303"/>
            <ac:graphicFrameMk id="4" creationId="{503CA668-7801-CEE8-9544-4B5934202BAC}"/>
          </ac:graphicFrameMkLst>
        </pc:graphicFrameChg>
      </pc:sldChg>
      <pc:sldChg chg="addSp delSp modSp">
        <pc:chgData name="WENDY VANESA FONTALVO PEÑATE" userId="S::wendy.fontalvo.p@uniminuto.edu::f7a3c5d0-b13b-4d33-a676-a293da504660" providerId="AD" clId="Web-{B02C0D4E-31AB-76EC-E890-4859EDD54B41}" dt="2025-07-21T17:40:01.029" v="274" actId="20577"/>
        <pc:sldMkLst>
          <pc:docMk/>
          <pc:sldMk cId="3649654445" sldId="304"/>
        </pc:sldMkLst>
        <pc:spChg chg="mod">
          <ac:chgData name="WENDY VANESA FONTALVO PEÑATE" userId="S::wendy.fontalvo.p@uniminuto.edu::f7a3c5d0-b13b-4d33-a676-a293da504660" providerId="AD" clId="Web-{B02C0D4E-31AB-76EC-E890-4859EDD54B41}" dt="2025-07-21T17:40:01.029" v="274" actId="20577"/>
          <ac:spMkLst>
            <pc:docMk/>
            <pc:sldMk cId="3649654445" sldId="304"/>
            <ac:spMk id="11" creationId="{EA7AA548-1717-C112-29A7-AB50573964D6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38:40.403" v="250" actId="20577"/>
          <ac:spMkLst>
            <pc:docMk/>
            <pc:sldMk cId="3649654445" sldId="304"/>
            <ac:spMk id="12" creationId="{0408901E-0648-A244-7D3C-7565A31A4A4F}"/>
          </ac:spMkLst>
        </pc:spChg>
        <pc:spChg chg="add del mod">
          <ac:chgData name="WENDY VANESA FONTALVO PEÑATE" userId="S::wendy.fontalvo.p@uniminuto.edu::f7a3c5d0-b13b-4d33-a676-a293da504660" providerId="AD" clId="Web-{B02C0D4E-31AB-76EC-E890-4859EDD54B41}" dt="2025-07-21T17:38:25.590" v="243" actId="20577"/>
          <ac:spMkLst>
            <pc:docMk/>
            <pc:sldMk cId="3649654445" sldId="304"/>
            <ac:spMk id="14" creationId="{72C9DAA3-4963-2F71-2296-8AA17606971A}"/>
          </ac:spMkLst>
        </pc:spChg>
        <pc:picChg chg="add mod">
          <ac:chgData name="WENDY VANESA FONTALVO PEÑATE" userId="S::wendy.fontalvo.p@uniminuto.edu::f7a3c5d0-b13b-4d33-a676-a293da504660" providerId="AD" clId="Web-{B02C0D4E-31AB-76EC-E890-4859EDD54B41}" dt="2025-07-21T16:32:37.363" v="25" actId="1076"/>
          <ac:picMkLst>
            <pc:docMk/>
            <pc:sldMk cId="3649654445" sldId="304"/>
            <ac:picMk id="2" creationId="{435048BE-9560-5F2E-BDB7-75B4E8E7FEDE}"/>
          </ac:picMkLst>
        </pc:picChg>
        <pc:picChg chg="add mod ord">
          <ac:chgData name="WENDY VANESA FONTALVO PEÑATE" userId="S::wendy.fontalvo.p@uniminuto.edu::f7a3c5d0-b13b-4d33-a676-a293da504660" providerId="AD" clId="Web-{B02C0D4E-31AB-76EC-E890-4859EDD54B41}" dt="2025-07-21T17:39:27.200" v="261" actId="1076"/>
          <ac:picMkLst>
            <pc:docMk/>
            <pc:sldMk cId="3649654445" sldId="304"/>
            <ac:picMk id="3" creationId="{5C92926E-56CE-2D11-A0DE-08AD0FF8C513}"/>
          </ac:picMkLst>
        </pc:picChg>
        <pc:picChg chg="add mod">
          <ac:chgData name="WENDY VANESA FONTALVO PEÑATE" userId="S::wendy.fontalvo.p@uniminuto.edu::f7a3c5d0-b13b-4d33-a676-a293da504660" providerId="AD" clId="Web-{B02C0D4E-31AB-76EC-E890-4859EDD54B41}" dt="2025-07-21T17:39:12.575" v="258" actId="1076"/>
          <ac:picMkLst>
            <pc:docMk/>
            <pc:sldMk cId="3649654445" sldId="304"/>
            <ac:picMk id="4" creationId="{88A4A314-1059-8E4F-EAFB-2B482C5F7443}"/>
          </ac:picMkLst>
        </pc:picChg>
        <pc:picChg chg="add mod">
          <ac:chgData name="WENDY VANESA FONTALVO PEÑATE" userId="S::wendy.fontalvo.p@uniminuto.edu::f7a3c5d0-b13b-4d33-a676-a293da504660" providerId="AD" clId="Web-{B02C0D4E-31AB-76EC-E890-4859EDD54B41}" dt="2025-07-21T17:39:20.825" v="260" actId="1076"/>
          <ac:picMkLst>
            <pc:docMk/>
            <pc:sldMk cId="3649654445" sldId="304"/>
            <ac:picMk id="5" creationId="{FCFED4B0-D609-F72B-51E2-E32A08DBCB4E}"/>
          </ac:picMkLst>
        </pc:picChg>
      </pc:sldChg>
      <pc:sldChg chg="addSp modSp">
        <pc:chgData name="WENDY VANESA FONTALVO PEÑATE" userId="S::wendy.fontalvo.p@uniminuto.edu::f7a3c5d0-b13b-4d33-a676-a293da504660" providerId="AD" clId="Web-{B02C0D4E-31AB-76EC-E890-4859EDD54B41}" dt="2025-07-21T17:41:14.514" v="305" actId="20577"/>
        <pc:sldMkLst>
          <pc:docMk/>
          <pc:sldMk cId="2036633122" sldId="305"/>
        </pc:sldMkLst>
        <pc:spChg chg="mod">
          <ac:chgData name="WENDY VANESA FONTALVO PEÑATE" userId="S::wendy.fontalvo.p@uniminuto.edu::f7a3c5d0-b13b-4d33-a676-a293da504660" providerId="AD" clId="Web-{B02C0D4E-31AB-76EC-E890-4859EDD54B41}" dt="2025-07-21T17:40:50.326" v="291" actId="20577"/>
          <ac:spMkLst>
            <pc:docMk/>
            <pc:sldMk cId="2036633122" sldId="305"/>
            <ac:spMk id="3" creationId="{6C067E85-3DC5-97A9-F951-E35710188945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41:05.592" v="301" actId="20577"/>
          <ac:spMkLst>
            <pc:docMk/>
            <pc:sldMk cId="2036633122" sldId="305"/>
            <ac:spMk id="4" creationId="{F9146A0A-5C75-8B5E-43B0-337399D33244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41:14.514" v="305" actId="20577"/>
          <ac:spMkLst>
            <pc:docMk/>
            <pc:sldMk cId="2036633122" sldId="305"/>
            <ac:spMk id="6" creationId="{41589B24-3353-0D3A-BCF9-D6EFABCA2F66}"/>
          </ac:spMkLst>
        </pc:spChg>
        <pc:spChg chg="mod">
          <ac:chgData name="WENDY VANESA FONTALVO PEÑATE" userId="S::wendy.fontalvo.p@uniminuto.edu::f7a3c5d0-b13b-4d33-a676-a293da504660" providerId="AD" clId="Web-{B02C0D4E-31AB-76EC-E890-4859EDD54B41}" dt="2025-07-21T17:40:27.967" v="283" actId="20577"/>
          <ac:spMkLst>
            <pc:docMk/>
            <pc:sldMk cId="2036633122" sldId="305"/>
            <ac:spMk id="8" creationId="{2FCA05D7-70F4-EAC3-820B-08FE58EE92E9}"/>
          </ac:spMkLst>
        </pc:spChg>
        <pc:picChg chg="add mod">
          <ac:chgData name="WENDY VANESA FONTALVO PEÑATE" userId="S::wendy.fontalvo.p@uniminuto.edu::f7a3c5d0-b13b-4d33-a676-a293da504660" providerId="AD" clId="Web-{B02C0D4E-31AB-76EC-E890-4859EDD54B41}" dt="2025-07-21T16:35:54.540" v="45" actId="1076"/>
          <ac:picMkLst>
            <pc:docMk/>
            <pc:sldMk cId="2036633122" sldId="305"/>
            <ac:picMk id="2" creationId="{9C384C04-3645-4443-9B9F-E6E7190E177D}"/>
          </ac:picMkLst>
        </pc:picChg>
        <pc:picChg chg="add mod">
          <ac:chgData name="WENDY VANESA FONTALVO PEÑATE" userId="S::wendy.fontalvo.p@uniminuto.edu::f7a3c5d0-b13b-4d33-a676-a293da504660" providerId="AD" clId="Web-{B02C0D4E-31AB-76EC-E890-4859EDD54B41}" dt="2025-07-21T16:36:39.603" v="54" actId="1076"/>
          <ac:picMkLst>
            <pc:docMk/>
            <pc:sldMk cId="2036633122" sldId="305"/>
            <ac:picMk id="5" creationId="{BAC73315-6170-6820-53B9-F6AE288561AC}"/>
          </ac:picMkLst>
        </pc:picChg>
        <pc:picChg chg="add mod">
          <ac:chgData name="WENDY VANESA FONTALVO PEÑATE" userId="S::wendy.fontalvo.p@uniminuto.edu::f7a3c5d0-b13b-4d33-a676-a293da504660" providerId="AD" clId="Web-{B02C0D4E-31AB-76EC-E890-4859EDD54B41}" dt="2025-07-21T16:36:42.275" v="55" actId="1076"/>
          <ac:picMkLst>
            <pc:docMk/>
            <pc:sldMk cId="2036633122" sldId="305"/>
            <ac:picMk id="7" creationId="{519AE1EC-9F0E-3B9C-7665-5B06CBB20B43}"/>
          </ac:picMkLst>
        </pc:picChg>
        <pc:picChg chg="add mod">
          <ac:chgData name="WENDY VANESA FONTALVO PEÑATE" userId="S::wendy.fontalvo.p@uniminuto.edu::f7a3c5d0-b13b-4d33-a676-a293da504660" providerId="AD" clId="Web-{B02C0D4E-31AB-76EC-E890-4859EDD54B41}" dt="2025-07-21T17:40:32.857" v="284" actId="1076"/>
          <ac:picMkLst>
            <pc:docMk/>
            <pc:sldMk cId="2036633122" sldId="305"/>
            <ac:picMk id="9" creationId="{CF8C3A6D-F926-4084-71D9-AA12D6E8018D}"/>
          </ac:picMkLst>
        </pc:picChg>
        <pc:picChg chg="add mod">
          <ac:chgData name="WENDY VANESA FONTALVO PEÑATE" userId="S::wendy.fontalvo.p@uniminuto.edu::f7a3c5d0-b13b-4d33-a676-a293da504660" providerId="AD" clId="Web-{B02C0D4E-31AB-76EC-E890-4859EDD54B41}" dt="2025-07-21T16:37:10.619" v="60" actId="1076"/>
          <ac:picMkLst>
            <pc:docMk/>
            <pc:sldMk cId="2036633122" sldId="305"/>
            <ac:picMk id="10" creationId="{541C3E75-8960-819D-FC80-E275CF7C9F58}"/>
          </ac:picMkLst>
        </pc:picChg>
      </pc:sldChg>
      <pc:sldChg chg="delSp add del">
        <pc:chgData name="WENDY VANESA FONTALVO PEÑATE" userId="S::wendy.fontalvo.p@uniminuto.edu::f7a3c5d0-b13b-4d33-a676-a293da504660" providerId="AD" clId="Web-{B02C0D4E-31AB-76EC-E890-4859EDD54B41}" dt="2025-07-21T16:37:12.416" v="61"/>
        <pc:sldMkLst>
          <pc:docMk/>
          <pc:sldMk cId="2646478059" sldId="307"/>
        </pc:sldMkLst>
      </pc:sldChg>
    </pc:docChg>
  </pc:docChgLst>
  <pc:docChgLst>
    <pc:chgData name="DIANA DEL PILAR RAMIREZ ACOSTA" userId="S::diana.ramirez.ac@uniminuto.edu::7c8ee35b-8153-4181-8741-18f2e2a668b2" providerId="AD" clId="Web-{BA7E5854-12B3-A460-1CA9-4FF9CDCEC961}"/>
    <pc:docChg chg="addSld delSld modSld sldOrd">
      <pc:chgData name="DIANA DEL PILAR RAMIREZ ACOSTA" userId="S::diana.ramirez.ac@uniminuto.edu::7c8ee35b-8153-4181-8741-18f2e2a668b2" providerId="AD" clId="Web-{BA7E5854-12B3-A460-1CA9-4FF9CDCEC961}" dt="2025-07-15T03:54:04.495" v="150" actId="1076"/>
      <pc:docMkLst>
        <pc:docMk/>
      </pc:docMkLst>
      <pc:sldChg chg="modSp">
        <pc:chgData name="DIANA DEL PILAR RAMIREZ ACOSTA" userId="S::diana.ramirez.ac@uniminuto.edu::7c8ee35b-8153-4181-8741-18f2e2a668b2" providerId="AD" clId="Web-{BA7E5854-12B3-A460-1CA9-4FF9CDCEC961}" dt="2025-07-15T03:31:55.070" v="131" actId="14100"/>
        <pc:sldMkLst>
          <pc:docMk/>
          <pc:sldMk cId="2056280515" sldId="295"/>
        </pc:sldMkLst>
      </pc:sldChg>
      <pc:sldChg chg="ord">
        <pc:chgData name="DIANA DEL PILAR RAMIREZ ACOSTA" userId="S::diana.ramirez.ac@uniminuto.edu::7c8ee35b-8153-4181-8741-18f2e2a668b2" providerId="AD" clId="Web-{BA7E5854-12B3-A460-1CA9-4FF9CDCEC961}" dt="2025-07-15T02:34:52.438" v="128"/>
        <pc:sldMkLst>
          <pc:docMk/>
          <pc:sldMk cId="2987068542" sldId="296"/>
        </pc:sldMkLst>
      </pc:sldChg>
      <pc:sldChg chg="modSp ord">
        <pc:chgData name="DIANA DEL PILAR RAMIREZ ACOSTA" userId="S::diana.ramirez.ac@uniminuto.edu::7c8ee35b-8153-4181-8741-18f2e2a668b2" providerId="AD" clId="Web-{BA7E5854-12B3-A460-1CA9-4FF9CDCEC961}" dt="2025-07-15T02:34:43.922" v="127"/>
        <pc:sldMkLst>
          <pc:docMk/>
          <pc:sldMk cId="2981026684" sldId="299"/>
        </pc:sldMkLst>
      </pc:sldChg>
      <pc:sldChg chg="addSp delSp modSp">
        <pc:chgData name="DIANA DEL PILAR RAMIREZ ACOSTA" userId="S::diana.ramirez.ac@uniminuto.edu::7c8ee35b-8153-4181-8741-18f2e2a668b2" providerId="AD" clId="Web-{BA7E5854-12B3-A460-1CA9-4FF9CDCEC961}" dt="2025-07-15T03:54:04.495" v="150" actId="1076"/>
        <pc:sldMkLst>
          <pc:docMk/>
          <pc:sldMk cId="2531144727" sldId="300"/>
        </pc:sldMkLst>
        <pc:spChg chg="mod">
          <ac:chgData name="DIANA DEL PILAR RAMIREZ ACOSTA" userId="S::diana.ramirez.ac@uniminuto.edu::7c8ee35b-8153-4181-8741-18f2e2a668b2" providerId="AD" clId="Web-{BA7E5854-12B3-A460-1CA9-4FF9CDCEC961}" dt="2025-07-15T03:51:57.429" v="141" actId="1076"/>
          <ac:spMkLst>
            <pc:docMk/>
            <pc:sldMk cId="2531144727" sldId="300"/>
            <ac:spMk id="55" creationId="{25839526-0722-327C-7837-D660C40EF607}"/>
          </ac:spMkLst>
        </pc:spChg>
        <pc:picChg chg="add mod">
          <ac:chgData name="DIANA DEL PILAR RAMIREZ ACOSTA" userId="S::diana.ramirez.ac@uniminuto.edu::7c8ee35b-8153-4181-8741-18f2e2a668b2" providerId="AD" clId="Web-{BA7E5854-12B3-A460-1CA9-4FF9CDCEC961}" dt="2025-07-15T03:54:04.495" v="150" actId="1076"/>
          <ac:picMkLst>
            <pc:docMk/>
            <pc:sldMk cId="2531144727" sldId="300"/>
            <ac:picMk id="3" creationId="{91F9165C-22C6-F02D-7D97-4F61B8B6A6F0}"/>
          </ac:picMkLst>
        </pc:picChg>
      </pc:sldChg>
      <pc:sldChg chg="delSp modSp add del replId">
        <pc:chgData name="DIANA DEL PILAR RAMIREZ ACOSTA" userId="S::diana.ramirez.ac@uniminuto.edu::7c8ee35b-8153-4181-8741-18f2e2a668b2" providerId="AD" clId="Web-{BA7E5854-12B3-A460-1CA9-4FF9CDCEC961}" dt="2025-07-15T02:31:10.696" v="112"/>
        <pc:sldMkLst>
          <pc:docMk/>
          <pc:sldMk cId="2268419693" sldId="301"/>
        </pc:sldMkLst>
      </pc:sldChg>
    </pc:docChg>
  </pc:docChgLst>
  <pc:docChgLst>
    <pc:chgData name="WENDY VANESA FONTALVO PEÑATE" userId="S::wendy.fontalvo.p@uniminuto.edu::f7a3c5d0-b13b-4d33-a676-a293da504660" providerId="AD" clId="Web-{2E2414C4-473E-59F8-AF6D-840C9858E953}"/>
    <pc:docChg chg="modSld">
      <pc:chgData name="WENDY VANESA FONTALVO PEÑATE" userId="S::wendy.fontalvo.p@uniminuto.edu::f7a3c5d0-b13b-4d33-a676-a293da504660" providerId="AD" clId="Web-{2E2414C4-473E-59F8-AF6D-840C9858E953}" dt="2025-07-20T23:01:45.392" v="158" actId="20577"/>
      <pc:docMkLst>
        <pc:docMk/>
      </pc:docMkLst>
      <pc:sldChg chg="modSp">
        <pc:chgData name="WENDY VANESA FONTALVO PEÑATE" userId="S::wendy.fontalvo.p@uniminuto.edu::f7a3c5d0-b13b-4d33-a676-a293da504660" providerId="AD" clId="Web-{2E2414C4-473E-59F8-AF6D-840C9858E953}" dt="2025-07-20T23:01:45.392" v="158" actId="20577"/>
        <pc:sldMkLst>
          <pc:docMk/>
          <pc:sldMk cId="2036633122" sldId="305"/>
        </pc:sldMkLst>
        <pc:spChg chg="mod">
          <ac:chgData name="WENDY VANESA FONTALVO PEÑATE" userId="S::wendy.fontalvo.p@uniminuto.edu::f7a3c5d0-b13b-4d33-a676-a293da504660" providerId="AD" clId="Web-{2E2414C4-473E-59F8-AF6D-840C9858E953}" dt="2025-07-20T23:01:45.392" v="158" actId="20577"/>
          <ac:spMkLst>
            <pc:docMk/>
            <pc:sldMk cId="2036633122" sldId="305"/>
            <ac:spMk id="4" creationId="{F9146A0A-5C75-8B5E-43B0-337399D33244}"/>
          </ac:spMkLst>
        </pc:spChg>
        <pc:spChg chg="mod">
          <ac:chgData name="WENDY VANESA FONTALVO PEÑATE" userId="S::wendy.fontalvo.p@uniminuto.edu::f7a3c5d0-b13b-4d33-a676-a293da504660" providerId="AD" clId="Web-{2E2414C4-473E-59F8-AF6D-840C9858E953}" dt="2025-07-20T22:54:27.881" v="4" actId="20577"/>
          <ac:spMkLst>
            <pc:docMk/>
            <pc:sldMk cId="2036633122" sldId="305"/>
            <ac:spMk id="6" creationId="{41589B24-3353-0D3A-BCF9-D6EFABCA2F66}"/>
          </ac:spMkLst>
        </pc:spChg>
        <pc:spChg chg="mod">
          <ac:chgData name="WENDY VANESA FONTALVO PEÑATE" userId="S::wendy.fontalvo.p@uniminuto.edu::f7a3c5d0-b13b-4d33-a676-a293da504660" providerId="AD" clId="Web-{2E2414C4-473E-59F8-AF6D-840C9858E953}" dt="2025-07-20T22:58:28.481" v="96" actId="20577"/>
          <ac:spMkLst>
            <pc:docMk/>
            <pc:sldMk cId="2036633122" sldId="305"/>
            <ac:spMk id="8" creationId="{2FCA05D7-70F4-EAC3-820B-08FE58EE92E9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4ACC041B-1CC3-E409-A413-1DDC5B7B763C}"/>
    <pc:docChg chg="addSld delSld modSld sldOrd">
      <pc:chgData name="WENDY VANESA FONTALVO PEÑATE" userId="S::wendy.fontalvo.p@uniminuto.edu::f7a3c5d0-b13b-4d33-a676-a293da504660" providerId="AD" clId="Web-{4ACC041B-1CC3-E409-A413-1DDC5B7B763C}" dt="2025-07-18T22:01:52.688" v="1430" actId="20577"/>
      <pc:docMkLst>
        <pc:docMk/>
      </pc:docMkLst>
      <pc:sldChg chg="addSp delSp modSp del modCm">
        <pc:chgData name="WENDY VANESA FONTALVO PEÑATE" userId="S::wendy.fontalvo.p@uniminuto.edu::f7a3c5d0-b13b-4d33-a676-a293da504660" providerId="AD" clId="Web-{4ACC041B-1CC3-E409-A413-1DDC5B7B763C}" dt="2025-07-18T20:51:12.582" v="801"/>
        <pc:sldMkLst>
          <pc:docMk/>
          <pc:sldMk cId="168279661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4ACC041B-1CC3-E409-A413-1DDC5B7B763C}" dt="2025-07-18T20:49:55.719" v="787" actId="20577"/>
              <pc2:cmMkLst xmlns:pc2="http://schemas.microsoft.com/office/powerpoint/2019/9/main/command">
                <pc:docMk/>
                <pc:sldMk cId="168279661" sldId="258"/>
                <pc2:cmMk id="{AD8DFFC9-4BC6-4B85-8372-34381629F41E}"/>
              </pc2:cmMkLst>
            </pc226:cmChg>
          </p:ext>
        </pc:extLst>
      </pc:sldChg>
      <pc:sldChg chg="delSp modSp">
        <pc:chgData name="WENDY VANESA FONTALVO PEÑATE" userId="S::wendy.fontalvo.p@uniminuto.edu::f7a3c5d0-b13b-4d33-a676-a293da504660" providerId="AD" clId="Web-{4ACC041B-1CC3-E409-A413-1DDC5B7B763C}" dt="2025-07-18T21:34:18.829" v="1086" actId="20577"/>
        <pc:sldMkLst>
          <pc:docMk/>
          <pc:sldMk cId="1915471043" sldId="294"/>
        </pc:sldMkLst>
        <pc:spChg chg="mod">
          <ac:chgData name="WENDY VANESA FONTALVO PEÑATE" userId="S::wendy.fontalvo.p@uniminuto.edu::f7a3c5d0-b13b-4d33-a676-a293da504660" providerId="AD" clId="Web-{4ACC041B-1CC3-E409-A413-1DDC5B7B763C}" dt="2025-07-18T21:32:11.448" v="1079" actId="20577"/>
          <ac:spMkLst>
            <pc:docMk/>
            <pc:sldMk cId="1915471043" sldId="294"/>
            <ac:spMk id="2" creationId="{BED24640-FC6F-0BE8-66AC-0986A8838CEC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32:15.995" v="1080" actId="20577"/>
          <ac:spMkLst>
            <pc:docMk/>
            <pc:sldMk cId="1915471043" sldId="294"/>
            <ac:spMk id="3" creationId="{22DBC6EE-C21E-90A6-536B-AB367EEAE1DB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31:00.867" v="1056" actId="20577"/>
          <ac:spMkLst>
            <pc:docMk/>
            <pc:sldMk cId="1915471043" sldId="294"/>
            <ac:spMk id="8" creationId="{85E918AE-F4D8-4B23-E3BB-5A6D9BE03E2E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0:48:39.903" v="778" actId="1076"/>
          <ac:spMkLst>
            <pc:docMk/>
            <pc:sldMk cId="1915471043" sldId="294"/>
            <ac:spMk id="10" creationId="{725CEA00-C6AF-95D0-518F-B496BACACB4C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34:18.829" v="1086" actId="20577"/>
          <ac:spMkLst>
            <pc:docMk/>
            <pc:sldMk cId="1915471043" sldId="294"/>
            <ac:spMk id="13" creationId="{F00117B7-BB2F-CABF-47B8-BDE04DFB480B}"/>
          </ac:spMkLst>
        </pc:spChg>
      </pc:sldChg>
      <pc:sldChg chg="addSp delSp modSp">
        <pc:chgData name="WENDY VANESA FONTALVO PEÑATE" userId="S::wendy.fontalvo.p@uniminuto.edu::f7a3c5d0-b13b-4d33-a676-a293da504660" providerId="AD" clId="Web-{4ACC041B-1CC3-E409-A413-1DDC5B7B763C}" dt="2025-07-18T21:37:31.635" v="1158" actId="20577"/>
        <pc:sldMkLst>
          <pc:docMk/>
          <pc:sldMk cId="2056280515" sldId="295"/>
        </pc:sldMkLst>
        <pc:spChg chg="add mod">
          <ac:chgData name="WENDY VANESA FONTALVO PEÑATE" userId="S::wendy.fontalvo.p@uniminuto.edu::f7a3c5d0-b13b-4d33-a676-a293da504660" providerId="AD" clId="Web-{4ACC041B-1CC3-E409-A413-1DDC5B7B763C}" dt="2025-07-18T21:36:29.710" v="1129" actId="14100"/>
          <ac:spMkLst>
            <pc:docMk/>
            <pc:sldMk cId="2056280515" sldId="295"/>
            <ac:spMk id="2" creationId="{45A67319-84F9-963E-06E3-E76329D2FF77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1:37:06.571" v="1143" actId="20577"/>
          <ac:spMkLst>
            <pc:docMk/>
            <pc:sldMk cId="2056280515" sldId="295"/>
            <ac:spMk id="3" creationId="{5DBB680A-DFDF-9565-C848-88B98B3B6D85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1:37:31.635" v="1158" actId="20577"/>
          <ac:spMkLst>
            <pc:docMk/>
            <pc:sldMk cId="2056280515" sldId="295"/>
            <ac:spMk id="4" creationId="{B4CCA693-B596-F279-0967-EEFC3B5141A7}"/>
          </ac:spMkLst>
        </pc:spChg>
      </pc:sldChg>
      <pc:sldChg chg="modSp modCm">
        <pc:chgData name="WENDY VANESA FONTALVO PEÑATE" userId="S::wendy.fontalvo.p@uniminuto.edu::f7a3c5d0-b13b-4d33-a676-a293da504660" providerId="AD" clId="Web-{4ACC041B-1CC3-E409-A413-1DDC5B7B763C}" dt="2025-07-18T20:25:13.165" v="382"/>
        <pc:sldMkLst>
          <pc:docMk/>
          <pc:sldMk cId="2987068542" sldId="296"/>
        </pc:sldMkLst>
        <pc:graphicFrameChg chg="mod modGraphic">
          <ac:chgData name="WENDY VANESA FONTALVO PEÑATE" userId="S::wendy.fontalvo.p@uniminuto.edu::f7a3c5d0-b13b-4d33-a676-a293da504660" providerId="AD" clId="Web-{4ACC041B-1CC3-E409-A413-1DDC5B7B763C}" dt="2025-07-18T20:05:04.717" v="79"/>
          <ac:graphicFrameMkLst>
            <pc:docMk/>
            <pc:sldMk cId="2987068542" sldId="296"/>
            <ac:graphicFrameMk id="3" creationId="{E2398287-520C-468B-95B6-5762C3560B2E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4ACC041B-1CC3-E409-A413-1DDC5B7B763C}" dt="2025-07-18T20:25:13.165" v="382"/>
          <ac:graphicFrameMkLst>
            <pc:docMk/>
            <pc:sldMk cId="2987068542" sldId="296"/>
            <ac:graphicFrameMk id="4" creationId="{EC80DEFE-F78C-9CD2-6E50-A3C7101BDAE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4ACC041B-1CC3-E409-A413-1DDC5B7B763C}" dt="2025-07-18T20:05:04.717" v="78"/>
              <pc2:cmMkLst xmlns:pc2="http://schemas.microsoft.com/office/powerpoint/2019/9/main/command">
                <pc:docMk/>
                <pc:sldMk cId="2987068542" sldId="296"/>
                <pc2:cmMk id="{46BC5319-8DA7-44E3-9E3E-BD9C8B46C9E3}"/>
              </pc2:cmMkLst>
            </pc226:cmChg>
          </p:ext>
        </pc:extLst>
      </pc:sldChg>
      <pc:sldChg chg="modSp modCm">
        <pc:chgData name="WENDY VANESA FONTALVO PEÑATE" userId="S::wendy.fontalvo.p@uniminuto.edu::f7a3c5d0-b13b-4d33-a676-a293da504660" providerId="AD" clId="Web-{4ACC041B-1CC3-E409-A413-1DDC5B7B763C}" dt="2025-07-18T20:27:39.938" v="419"/>
        <pc:sldMkLst>
          <pc:docMk/>
          <pc:sldMk cId="1144732018" sldId="298"/>
        </pc:sldMkLst>
        <pc:graphicFrameChg chg="mod modGraphic">
          <ac:chgData name="WENDY VANESA FONTALVO PEÑATE" userId="S::wendy.fontalvo.p@uniminuto.edu::f7a3c5d0-b13b-4d33-a676-a293da504660" providerId="AD" clId="Web-{4ACC041B-1CC3-E409-A413-1DDC5B7B763C}" dt="2025-07-18T20:27:32.281" v="415"/>
          <ac:graphicFrameMkLst>
            <pc:docMk/>
            <pc:sldMk cId="1144732018" sldId="298"/>
            <ac:graphicFrameMk id="4" creationId="{67FD67B5-ED6B-4ADA-BEE2-4937D89F5675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4ACC041B-1CC3-E409-A413-1DDC5B7B763C}" dt="2025-07-18T20:27:35.906" v="417"/>
          <ac:graphicFrameMkLst>
            <pc:docMk/>
            <pc:sldMk cId="1144732018" sldId="298"/>
            <ac:graphicFrameMk id="15" creationId="{79523C08-84C4-43B8-ABA8-426071356FF7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4ACC041B-1CC3-E409-A413-1DDC5B7B763C}" dt="2025-07-18T20:27:39.938" v="419"/>
          <ac:graphicFrameMkLst>
            <pc:docMk/>
            <pc:sldMk cId="1144732018" sldId="298"/>
            <ac:graphicFrameMk id="17" creationId="{1FE9F11A-42D8-4C3B-8AA6-199F1110B51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4ACC041B-1CC3-E409-A413-1DDC5B7B763C}" dt="2025-07-18T20:13:57.086" v="299"/>
              <pc2:cmMkLst xmlns:pc2="http://schemas.microsoft.com/office/powerpoint/2019/9/main/command">
                <pc:docMk/>
                <pc:sldMk cId="1144732018" sldId="298"/>
                <pc2:cmMk id="{D0896904-962C-4D4B-A4F8-9393864FD9A1}"/>
              </pc2:cmMkLst>
            </pc226:cmChg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4ACC041B-1CC3-E409-A413-1DDC5B7B763C}" dt="2025-07-18T20:14:09.118" v="301"/>
              <pc2:cmMkLst xmlns:pc2="http://schemas.microsoft.com/office/powerpoint/2019/9/main/command">
                <pc:docMk/>
                <pc:sldMk cId="1144732018" sldId="298"/>
                <pc2:cmMk id="{5D90E4EB-8355-4C92-9E18-A0C1BCF10F5E}"/>
              </pc2:cmMkLst>
            </pc226:cmChg>
          </p:ext>
        </pc:extLst>
      </pc:sldChg>
      <pc:sldChg chg="addSp delSp modSp">
        <pc:chgData name="WENDY VANESA FONTALVO PEÑATE" userId="S::wendy.fontalvo.p@uniminuto.edu::f7a3c5d0-b13b-4d33-a676-a293da504660" providerId="AD" clId="Web-{4ACC041B-1CC3-E409-A413-1DDC5B7B763C}" dt="2025-07-18T20:07:16.364" v="186"/>
        <pc:sldMkLst>
          <pc:docMk/>
          <pc:sldMk cId="2437481158" sldId="301"/>
        </pc:sldMkLst>
        <pc:spChg chg="add mod">
          <ac:chgData name="WENDY VANESA FONTALVO PEÑATE" userId="S::wendy.fontalvo.p@uniminuto.edu::f7a3c5d0-b13b-4d33-a676-a293da504660" providerId="AD" clId="Web-{4ACC041B-1CC3-E409-A413-1DDC5B7B763C}" dt="2025-07-18T20:07:16.364" v="186"/>
          <ac:spMkLst>
            <pc:docMk/>
            <pc:sldMk cId="2437481158" sldId="301"/>
            <ac:spMk id="6" creationId="{8C08F9B6-C1FF-3FF0-AB5D-C09E52B0FD9B}"/>
          </ac:spMkLst>
        </pc:spChg>
        <pc:graphicFrameChg chg="mod modGraphic">
          <ac:chgData name="WENDY VANESA FONTALVO PEÑATE" userId="S::wendy.fontalvo.p@uniminuto.edu::f7a3c5d0-b13b-4d33-a676-a293da504660" providerId="AD" clId="Web-{4ACC041B-1CC3-E409-A413-1DDC5B7B763C}" dt="2025-07-18T20:06:55.176" v="184"/>
          <ac:graphicFrameMkLst>
            <pc:docMk/>
            <pc:sldMk cId="2437481158" sldId="301"/>
            <ac:graphicFrameMk id="3" creationId="{261E15C7-7624-A9AA-77F6-609BB6CD6F90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4ACC041B-1CC3-E409-A413-1DDC5B7B763C}" dt="2025-07-18T20:10:16.201" v="241" actId="1076"/>
        <pc:sldMkLst>
          <pc:docMk/>
          <pc:sldMk cId="3335042056" sldId="302"/>
        </pc:sldMkLst>
        <pc:graphicFrameChg chg="mod modGraphic">
          <ac:chgData name="WENDY VANESA FONTALVO PEÑATE" userId="S::wendy.fontalvo.p@uniminuto.edu::f7a3c5d0-b13b-4d33-a676-a293da504660" providerId="AD" clId="Web-{4ACC041B-1CC3-E409-A413-1DDC5B7B763C}" dt="2025-07-18T20:04:26.762" v="3"/>
          <ac:graphicFrameMkLst>
            <pc:docMk/>
            <pc:sldMk cId="3335042056" sldId="302"/>
            <ac:graphicFrameMk id="3" creationId="{0686D335-7965-C5F9-570E-BAD00D4C8991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4ACC041B-1CC3-E409-A413-1DDC5B7B763C}" dt="2025-07-18T20:10:16.201" v="241" actId="1076"/>
          <ac:graphicFrameMkLst>
            <pc:docMk/>
            <pc:sldMk cId="3335042056" sldId="302"/>
            <ac:graphicFrameMk id="4" creationId="{90A80082-63F0-F0D9-2DB1-A0A13B81CD50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4ACC041B-1CC3-E409-A413-1DDC5B7B763C}" dt="2025-07-18T20:54:52.061" v="832"/>
        <pc:sldMkLst>
          <pc:docMk/>
          <pc:sldMk cId="695625560" sldId="303"/>
        </pc:sldMkLst>
        <pc:spChg chg="mod">
          <ac:chgData name="WENDY VANESA FONTALVO PEÑATE" userId="S::wendy.fontalvo.p@uniminuto.edu::f7a3c5d0-b13b-4d33-a676-a293da504660" providerId="AD" clId="Web-{4ACC041B-1CC3-E409-A413-1DDC5B7B763C}" dt="2025-07-18T20:54:18.310" v="827" actId="1076"/>
          <ac:spMkLst>
            <pc:docMk/>
            <pc:sldMk cId="695625560" sldId="303"/>
            <ac:spMk id="5" creationId="{DDCD0F5B-362E-B4B9-A381-E15EF081679E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0:54:20.357" v="828" actId="1076"/>
          <ac:spMkLst>
            <pc:docMk/>
            <pc:sldMk cId="695625560" sldId="303"/>
            <ac:spMk id="7" creationId="{EB742D8C-28F4-AAB2-B3B3-DA5DCBD34CF3}"/>
          </ac:spMkLst>
        </pc:spChg>
        <pc:graphicFrameChg chg="mod modGraphic">
          <ac:chgData name="WENDY VANESA FONTALVO PEÑATE" userId="S::wendy.fontalvo.p@uniminuto.edu::f7a3c5d0-b13b-4d33-a676-a293da504660" providerId="AD" clId="Web-{4ACC041B-1CC3-E409-A413-1DDC5B7B763C}" dt="2025-07-18T20:54:52.061" v="832"/>
          <ac:graphicFrameMkLst>
            <pc:docMk/>
            <pc:sldMk cId="695625560" sldId="303"/>
            <ac:graphicFrameMk id="3" creationId="{D65A4ECA-E522-9DA4-F800-AC84EEAE55BB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4ACC041B-1CC3-E409-A413-1DDC5B7B763C}" dt="2025-07-18T20:54:39.389" v="831"/>
          <ac:graphicFrameMkLst>
            <pc:docMk/>
            <pc:sldMk cId="695625560" sldId="303"/>
            <ac:graphicFrameMk id="4" creationId="{503CA668-7801-CEE8-9544-4B5934202BAC}"/>
          </ac:graphicFrameMkLst>
        </pc:graphicFrameChg>
      </pc:sldChg>
      <pc:sldChg chg="add del replId">
        <pc:chgData name="WENDY VANESA FONTALVO PEÑATE" userId="S::wendy.fontalvo.p@uniminuto.edu::f7a3c5d0-b13b-4d33-a676-a293da504660" providerId="AD" clId="Web-{4ACC041B-1CC3-E409-A413-1DDC5B7B763C}" dt="2025-07-18T20:17:34.268" v="327"/>
        <pc:sldMkLst>
          <pc:docMk/>
          <pc:sldMk cId="45799264" sldId="304"/>
        </pc:sldMkLst>
      </pc:sldChg>
      <pc:sldChg chg="addSp delSp modSp add ord replId">
        <pc:chgData name="WENDY VANESA FONTALVO PEÑATE" userId="S::wendy.fontalvo.p@uniminuto.edu::f7a3c5d0-b13b-4d33-a676-a293da504660" providerId="AD" clId="Web-{4ACC041B-1CC3-E409-A413-1DDC5B7B763C}" dt="2025-07-18T21:59:25.853" v="1398" actId="20577"/>
        <pc:sldMkLst>
          <pc:docMk/>
          <pc:sldMk cId="3649654445" sldId="304"/>
        </pc:sldMkLst>
        <pc:spChg chg="add mod">
          <ac:chgData name="WENDY VANESA FONTALVO PEÑATE" userId="S::wendy.fontalvo.p@uniminuto.edu::f7a3c5d0-b13b-4d33-a676-a293da504660" providerId="AD" clId="Web-{4ACC041B-1CC3-E409-A413-1DDC5B7B763C}" dt="2025-07-18T21:59:25.853" v="1398" actId="20577"/>
          <ac:spMkLst>
            <pc:docMk/>
            <pc:sldMk cId="3649654445" sldId="304"/>
            <ac:spMk id="11" creationId="{EA7AA548-1717-C112-29A7-AB50573964D6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1:42:17.789" v="1253" actId="20577"/>
          <ac:spMkLst>
            <pc:docMk/>
            <pc:sldMk cId="3649654445" sldId="304"/>
            <ac:spMk id="12" creationId="{0408901E-0648-A244-7D3C-7565A31A4A4F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1:43:30.683" v="1283" actId="20577"/>
          <ac:spMkLst>
            <pc:docMk/>
            <pc:sldMk cId="3649654445" sldId="304"/>
            <ac:spMk id="14" creationId="{72C9DAA3-4963-2F71-2296-8AA17606971A}"/>
          </ac:spMkLst>
        </pc:spChg>
      </pc:sldChg>
      <pc:sldChg chg="addSp delSp modSp add ord replId">
        <pc:chgData name="WENDY VANESA FONTALVO PEÑATE" userId="S::wendy.fontalvo.p@uniminuto.edu::f7a3c5d0-b13b-4d33-a676-a293da504660" providerId="AD" clId="Web-{4ACC041B-1CC3-E409-A413-1DDC5B7B763C}" dt="2025-07-18T22:01:52.688" v="1430" actId="20577"/>
        <pc:sldMkLst>
          <pc:docMk/>
          <pc:sldMk cId="2036633122" sldId="305"/>
        </pc:sldMkLst>
        <pc:spChg chg="add mod">
          <ac:chgData name="WENDY VANESA FONTALVO PEÑATE" userId="S::wendy.fontalvo.p@uniminuto.edu::f7a3c5d0-b13b-4d33-a676-a293da504660" providerId="AD" clId="Web-{4ACC041B-1CC3-E409-A413-1DDC5B7B763C}" dt="2025-07-18T22:01:52.688" v="1430" actId="20577"/>
          <ac:spMkLst>
            <pc:docMk/>
            <pc:sldMk cId="2036633122" sldId="305"/>
            <ac:spMk id="3" creationId="{6C067E85-3DC5-97A9-F951-E35710188945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1:17:16.890" v="929" actId="14100"/>
          <ac:spMkLst>
            <pc:docMk/>
            <pc:sldMk cId="2036633122" sldId="305"/>
            <ac:spMk id="4" creationId="{F9146A0A-5C75-8B5E-43B0-337399D33244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2:00:46.779" v="1410" actId="20577"/>
          <ac:spMkLst>
            <pc:docMk/>
            <pc:sldMk cId="2036633122" sldId="305"/>
            <ac:spMk id="6" creationId="{41589B24-3353-0D3A-BCF9-D6EFABCA2F66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1:04:12.807" v="898" actId="14100"/>
          <ac:spMkLst>
            <pc:docMk/>
            <pc:sldMk cId="2036633122" sldId="305"/>
            <ac:spMk id="8" creationId="{2FCA05D7-70F4-EAC3-820B-08FE58EE92E9}"/>
          </ac:spMkLst>
        </pc:spChg>
      </pc:sldChg>
      <pc:sldChg chg="addSp delSp modSp add modCm">
        <pc:chgData name="WENDY VANESA FONTALVO PEÑATE" userId="S::wendy.fontalvo.p@uniminuto.edu::f7a3c5d0-b13b-4d33-a676-a293da504660" providerId="AD" clId="Web-{4ACC041B-1CC3-E409-A413-1DDC5B7B763C}" dt="2025-07-18T21:02:24.364" v="867" actId="1076"/>
        <pc:sldMkLst>
          <pc:docMk/>
          <pc:sldMk cId="2696447979" sldId="306"/>
        </pc:sldMkLst>
        <pc:spChg chg="mod">
          <ac:chgData name="WENDY VANESA FONTALVO PEÑATE" userId="S::wendy.fontalvo.p@uniminuto.edu::f7a3c5d0-b13b-4d33-a676-a293da504660" providerId="AD" clId="Web-{4ACC041B-1CC3-E409-A413-1DDC5B7B763C}" dt="2025-07-18T21:02:13.942" v="865" actId="14100"/>
          <ac:spMkLst>
            <pc:docMk/>
            <pc:sldMk cId="2696447979" sldId="306"/>
            <ac:spMk id="3" creationId="{8D92C47D-2C30-962E-FFC6-4BD7C7BC11E5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1:57.097" v="861" actId="1076"/>
          <ac:spMkLst>
            <pc:docMk/>
            <pc:sldMk cId="2696447979" sldId="306"/>
            <ac:spMk id="6" creationId="{26CC03A2-F0C6-8DCE-AE62-C78E2C6CE45E}"/>
          </ac:spMkLst>
        </pc:spChg>
        <pc:spChg chg="add">
          <ac:chgData name="WENDY VANESA FONTALVO PEÑATE" userId="S::wendy.fontalvo.p@uniminuto.edu::f7a3c5d0-b13b-4d33-a676-a293da504660" providerId="AD" clId="Web-{4ACC041B-1CC3-E409-A413-1DDC5B7B763C}" dt="2025-07-18T20:51:15.317" v="802"/>
          <ac:spMkLst>
            <pc:docMk/>
            <pc:sldMk cId="2696447979" sldId="306"/>
            <ac:spMk id="8" creationId="{1863922A-D9FA-1E33-C1FF-71175721B991}"/>
          </ac:spMkLst>
        </pc:spChg>
        <pc:spChg chg="add mod">
          <ac:chgData name="WENDY VANESA FONTALVO PEÑATE" userId="S::wendy.fontalvo.p@uniminuto.edu::f7a3c5d0-b13b-4d33-a676-a293da504660" providerId="AD" clId="Web-{4ACC041B-1CC3-E409-A413-1DDC5B7B763C}" dt="2025-07-18T20:51:26.849" v="805" actId="20577"/>
          <ac:spMkLst>
            <pc:docMk/>
            <pc:sldMk cId="2696447979" sldId="306"/>
            <ac:spMk id="10" creationId="{6040D553-2D65-56CE-8011-E8A335328F73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2:20.520" v="866" actId="1076"/>
          <ac:spMkLst>
            <pc:docMk/>
            <pc:sldMk cId="2696447979" sldId="306"/>
            <ac:spMk id="16" creationId="{30E569DA-D9CE-47D2-BA09-71CCE3F839A7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0:52:36.367" v="821" actId="1076"/>
          <ac:spMkLst>
            <pc:docMk/>
            <pc:sldMk cId="2696447979" sldId="306"/>
            <ac:spMk id="18" creationId="{A6915AD4-B7DC-4902-BC4A-C65A5C6A3D3D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2:04.504" v="862" actId="1076"/>
          <ac:spMkLst>
            <pc:docMk/>
            <pc:sldMk cId="2696447979" sldId="306"/>
            <ac:spMk id="20" creationId="{9DA88050-6A7E-412F-A723-CD0E7383B8D5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1:30.580" v="855" actId="1076"/>
          <ac:spMkLst>
            <pc:docMk/>
            <pc:sldMk cId="2696447979" sldId="306"/>
            <ac:spMk id="25" creationId="{0831A6F7-146A-4531-86DE-C3E11DB1E5B1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1:44.800" v="858" actId="1076"/>
          <ac:spMkLst>
            <pc:docMk/>
            <pc:sldMk cId="2696447979" sldId="306"/>
            <ac:spMk id="28" creationId="{B8F8C73B-E377-4A30-9E00-E26B57C01D8F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1:11.251" v="849" actId="1076"/>
          <ac:spMkLst>
            <pc:docMk/>
            <pc:sldMk cId="2696447979" sldId="306"/>
            <ac:spMk id="30" creationId="{49535F23-4D44-4E51-B1DC-B94F176D77BB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1:48.362" v="859" actId="14100"/>
          <ac:spMkLst>
            <pc:docMk/>
            <pc:sldMk cId="2696447979" sldId="306"/>
            <ac:spMk id="31" creationId="{D2AC1E6D-A957-465A-87A0-3BD6AAFDFE82}"/>
          </ac:spMkLst>
        </pc:spChg>
        <pc:spChg chg="mod">
          <ac:chgData name="WENDY VANESA FONTALVO PEÑATE" userId="S::wendy.fontalvo.p@uniminuto.edu::f7a3c5d0-b13b-4d33-a676-a293da504660" providerId="AD" clId="Web-{4ACC041B-1CC3-E409-A413-1DDC5B7B763C}" dt="2025-07-18T21:01:38.893" v="856" actId="1076"/>
          <ac:spMkLst>
            <pc:docMk/>
            <pc:sldMk cId="2696447979" sldId="306"/>
            <ac:spMk id="32" creationId="{101A569E-3BEB-4DA3-A782-ACC846F1A2D5}"/>
          </ac:spMkLst>
        </pc:spChg>
        <pc:grpChg chg="add mod">
          <ac:chgData name="WENDY VANESA FONTALVO PEÑATE" userId="S::wendy.fontalvo.p@uniminuto.edu::f7a3c5d0-b13b-4d33-a676-a293da504660" providerId="AD" clId="Web-{4ACC041B-1CC3-E409-A413-1DDC5B7B763C}" dt="2025-07-18T20:51:18.723" v="803" actId="14100"/>
          <ac:grpSpMkLst>
            <pc:docMk/>
            <pc:sldMk cId="2696447979" sldId="306"/>
            <ac:grpSpMk id="2" creationId="{AAF1C7CA-38BC-127C-7AD1-6620235BE206}"/>
          </ac:grpSpMkLst>
        </pc:grpChg>
        <pc:grpChg chg="mod">
          <ac:chgData name="WENDY VANESA FONTALVO PEÑATE" userId="S::wendy.fontalvo.p@uniminuto.edu::f7a3c5d0-b13b-4d33-a676-a293da504660" providerId="AD" clId="Web-{4ACC041B-1CC3-E409-A413-1DDC5B7B763C}" dt="2025-07-18T21:02:04.769" v="863" actId="1076"/>
          <ac:grpSpMkLst>
            <pc:docMk/>
            <pc:sldMk cId="2696447979" sldId="306"/>
            <ac:grpSpMk id="19" creationId="{DCD028B5-2080-4D39-A3B9-243E8637C3DC}"/>
          </ac:grpSpMkLst>
        </pc:grpChg>
        <pc:graphicFrameChg chg="mod">
          <ac:chgData name="WENDY VANESA FONTALVO PEÑATE" userId="S::wendy.fontalvo.p@uniminuto.edu::f7a3c5d0-b13b-4d33-a676-a293da504660" providerId="AD" clId="Web-{4ACC041B-1CC3-E409-A413-1DDC5B7B763C}" dt="2025-07-18T21:02:24.364" v="867" actId="1076"/>
          <ac:graphicFrameMkLst>
            <pc:docMk/>
            <pc:sldMk cId="2696447979" sldId="306"/>
            <ac:graphicFrameMk id="7" creationId="{D9CE105B-1A35-4167-88C7-B26B7068F4D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4ACC041B-1CC3-E409-A413-1DDC5B7B763C}" dt="2025-07-18T20:51:31.208" v="806" actId="20577"/>
              <pc2:cmMkLst xmlns:pc2="http://schemas.microsoft.com/office/powerpoint/2019/9/main/command">
                <pc:docMk/>
                <pc:sldMk cId="2696447979" sldId="306"/>
                <pc2:cmMk id="{ED94AA13-02EA-4134-BD25-05886964B691}"/>
              </pc2:cmMkLst>
            </pc226:cmChg>
          </p:ext>
        </pc:extLst>
      </pc:sldChg>
    </pc:docChg>
  </pc:docChgLst>
  <pc:docChgLst>
    <pc:chgData name="Usuario invitado" userId="S::urn:spo:tenantanon#b1ba85eb-a253-4467-9ee8-d4f8ed4df300::" providerId="AD" clId="Web-{39FBBEE7-3B11-F24D-4BA1-582AA1E2295C}"/>
    <pc:docChg chg="mod modSld">
      <pc:chgData name="Usuario invitado" userId="S::urn:spo:tenantanon#b1ba85eb-a253-4467-9ee8-d4f8ed4df300::" providerId="AD" clId="Web-{39FBBEE7-3B11-F24D-4BA1-582AA1E2295C}" dt="2025-07-16T21:39:04.571" v="6"/>
      <pc:docMkLst>
        <pc:docMk/>
      </pc:docMkLst>
      <pc:sldChg chg="modSp">
        <pc:chgData name="Usuario invitado" userId="S::urn:spo:tenantanon#b1ba85eb-a253-4467-9ee8-d4f8ed4df300::" providerId="AD" clId="Web-{39FBBEE7-3B11-F24D-4BA1-582AA1E2295C}" dt="2025-07-16T21:37:20.318" v="5" actId="20577"/>
        <pc:sldMkLst>
          <pc:docMk/>
          <pc:sldMk cId="2981026684" sldId="299"/>
        </pc:sldMkLst>
        <pc:spChg chg="mod">
          <ac:chgData name="Usuario invitado" userId="S::urn:spo:tenantanon#b1ba85eb-a253-4467-9ee8-d4f8ed4df300::" providerId="AD" clId="Web-{39FBBEE7-3B11-F24D-4BA1-582AA1E2295C}" dt="2025-07-16T21:37:20.318" v="5" actId="20577"/>
          <ac:spMkLst>
            <pc:docMk/>
            <pc:sldMk cId="2981026684" sldId="299"/>
            <ac:spMk id="28" creationId="{0BFE0159-41AF-476E-988C-7437A898F4C9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AC823F87-C503-601F-ED19-6CC501C3FA69}"/>
    <pc:docChg chg="addSld delSld modSld">
      <pc:chgData name="WENDY VANESA FONTALVO PEÑATE" userId="S::wendy.fontalvo.p@uniminuto.edu::f7a3c5d0-b13b-4d33-a676-a293da504660" providerId="AD" clId="Web-{AC823F87-C503-601F-ED19-6CC501C3FA69}" dt="2025-07-15T03:32:44.231" v="177"/>
      <pc:docMkLst>
        <pc:docMk/>
      </pc:docMkLst>
      <pc:sldChg chg="add del">
        <pc:chgData name="WENDY VANESA FONTALVO PEÑATE" userId="S::wendy.fontalvo.p@uniminuto.edu::f7a3c5d0-b13b-4d33-a676-a293da504660" providerId="AD" clId="Web-{AC823F87-C503-601F-ED19-6CC501C3FA69}" dt="2025-07-15T03:32:44.231" v="177"/>
        <pc:sldMkLst>
          <pc:docMk/>
          <pc:sldMk cId="1915471043" sldId="294"/>
        </pc:sldMkLst>
      </pc:sldChg>
      <pc:sldChg chg="delSp modSp">
        <pc:chgData name="WENDY VANESA FONTALVO PEÑATE" userId="S::wendy.fontalvo.p@uniminuto.edu::f7a3c5d0-b13b-4d33-a676-a293da504660" providerId="AD" clId="Web-{AC823F87-C503-601F-ED19-6CC501C3FA69}" dt="2025-07-15T03:23:47.137" v="173"/>
        <pc:sldMkLst>
          <pc:docMk/>
          <pc:sldMk cId="2987068542" sldId="296"/>
        </pc:sldMkLst>
        <pc:graphicFrameChg chg="mod modGraphic">
          <ac:chgData name="WENDY VANESA FONTALVO PEÑATE" userId="S::wendy.fontalvo.p@uniminuto.edu::f7a3c5d0-b13b-4d33-a676-a293da504660" providerId="AD" clId="Web-{AC823F87-C503-601F-ED19-6CC501C3FA69}" dt="2025-07-15T03:23:47.137" v="173"/>
          <ac:graphicFrameMkLst>
            <pc:docMk/>
            <pc:sldMk cId="2987068542" sldId="296"/>
            <ac:graphicFrameMk id="3" creationId="{E2398287-520C-468B-95B6-5762C3560B2E}"/>
          </ac:graphicFrameMkLst>
        </pc:graphicFrameChg>
      </pc:sldChg>
      <pc:sldChg chg="delSp modSp add replId">
        <pc:chgData name="WENDY VANESA FONTALVO PEÑATE" userId="S::wendy.fontalvo.p@uniminuto.edu::f7a3c5d0-b13b-4d33-a676-a293da504660" providerId="AD" clId="Web-{AC823F87-C503-601F-ED19-6CC501C3FA69}" dt="2025-07-15T03:23:51.091" v="175"/>
        <pc:sldMkLst>
          <pc:docMk/>
          <pc:sldMk cId="2079254147" sldId="301"/>
        </pc:sldMkLst>
      </pc:sldChg>
    </pc:docChg>
  </pc:docChgLst>
  <pc:docChgLst>
    <pc:chgData name="PAULA ANGELICA POSADA RUIZ" userId="S::paula.posada@uniminuto.edu::c1bc0e1e-d004-4b21-9d74-8a35d69a1bab" providerId="AD" clId="Web-{C59E1279-16E8-9F3D-3203-DD0A85754D3A}"/>
    <pc:docChg chg="modSld">
      <pc:chgData name="PAULA ANGELICA POSADA RUIZ" userId="S::paula.posada@uniminuto.edu::c1bc0e1e-d004-4b21-9d74-8a35d69a1bab" providerId="AD" clId="Web-{C59E1279-16E8-9F3D-3203-DD0A85754D3A}" dt="2025-07-15T04:02:45.800" v="1" actId="20577"/>
      <pc:docMkLst>
        <pc:docMk/>
      </pc:docMkLst>
      <pc:sldChg chg="modSp">
        <pc:chgData name="PAULA ANGELICA POSADA RUIZ" userId="S::paula.posada@uniminuto.edu::c1bc0e1e-d004-4b21-9d74-8a35d69a1bab" providerId="AD" clId="Web-{C59E1279-16E8-9F3D-3203-DD0A85754D3A}" dt="2025-07-15T04:02:45.800" v="1" actId="20577"/>
        <pc:sldMkLst>
          <pc:docMk/>
          <pc:sldMk cId="2056280515" sldId="295"/>
        </pc:sldMkLst>
      </pc:sldChg>
    </pc:docChg>
  </pc:docChgLst>
  <pc:docChgLst>
    <pc:chgData name="LINA PAOLA SUAREZ FORERO" userId="S::lina.suarez.f@uniminuto.edu::bc550894-0aa7-4a5d-903c-9027ae179d81" providerId="AD" clId="Web-{FBAE8708-C13B-46FD-7018-B781FC5BE446}"/>
    <pc:docChg chg="modSld">
      <pc:chgData name="LINA PAOLA SUAREZ FORERO" userId="S::lina.suarez.f@uniminuto.edu::bc550894-0aa7-4a5d-903c-9027ae179d81" providerId="AD" clId="Web-{FBAE8708-C13B-46FD-7018-B781FC5BE446}" dt="2025-07-14T22:23:46.908" v="16" actId="20577"/>
      <pc:docMkLst>
        <pc:docMk/>
      </pc:docMkLst>
      <pc:sldChg chg="delSp modSp">
        <pc:chgData name="LINA PAOLA SUAREZ FORERO" userId="S::lina.suarez.f@uniminuto.edu::bc550894-0aa7-4a5d-903c-9027ae179d81" providerId="AD" clId="Web-{FBAE8708-C13B-46FD-7018-B781FC5BE446}" dt="2025-07-14T22:22:24.886" v="7" actId="14100"/>
        <pc:sldMkLst>
          <pc:docMk/>
          <pc:sldMk cId="1915471043" sldId="294"/>
        </pc:sldMkLst>
        <pc:spChg chg="mod">
          <ac:chgData name="LINA PAOLA SUAREZ FORERO" userId="S::lina.suarez.f@uniminuto.edu::bc550894-0aa7-4a5d-903c-9027ae179d81" providerId="AD" clId="Web-{FBAE8708-C13B-46FD-7018-B781FC5BE446}" dt="2025-07-14T22:22:24.886" v="7" actId="14100"/>
          <ac:spMkLst>
            <pc:docMk/>
            <pc:sldMk cId="1915471043" sldId="294"/>
            <ac:spMk id="3" creationId="{22DBC6EE-C21E-90A6-536B-AB367EEAE1DB}"/>
          </ac:spMkLst>
        </pc:spChg>
        <pc:spChg chg="mod">
          <ac:chgData name="LINA PAOLA SUAREZ FORERO" userId="S::lina.suarez.f@uniminuto.edu::bc550894-0aa7-4a5d-903c-9027ae179d81" providerId="AD" clId="Web-{FBAE8708-C13B-46FD-7018-B781FC5BE446}" dt="2025-07-14T22:22:24.839" v="6" actId="14100"/>
          <ac:spMkLst>
            <pc:docMk/>
            <pc:sldMk cId="1915471043" sldId="294"/>
            <ac:spMk id="8" creationId="{85E918AE-F4D8-4B23-E3BB-5A6D9BE03E2E}"/>
          </ac:spMkLst>
        </pc:spChg>
        <pc:spChg chg="mod">
          <ac:chgData name="LINA PAOLA SUAREZ FORERO" userId="S::lina.suarez.f@uniminuto.edu::bc550894-0aa7-4a5d-903c-9027ae179d81" providerId="AD" clId="Web-{FBAE8708-C13B-46FD-7018-B781FC5BE446}" dt="2025-07-14T22:22:20.823" v="4" actId="1076"/>
          <ac:spMkLst>
            <pc:docMk/>
            <pc:sldMk cId="1915471043" sldId="294"/>
            <ac:spMk id="10" creationId="{725CEA00-C6AF-95D0-518F-B496BACACB4C}"/>
          </ac:spMkLst>
        </pc:spChg>
      </pc:sldChg>
      <pc:sldChg chg="modSp">
        <pc:chgData name="LINA PAOLA SUAREZ FORERO" userId="S::lina.suarez.f@uniminuto.edu::bc550894-0aa7-4a5d-903c-9027ae179d81" providerId="AD" clId="Web-{FBAE8708-C13B-46FD-7018-B781FC5BE446}" dt="2025-07-14T22:23:46.908" v="16" actId="20577"/>
        <pc:sldMkLst>
          <pc:docMk/>
          <pc:sldMk cId="2056280515" sldId="295"/>
        </pc:sldMkLst>
      </pc:sldChg>
    </pc:docChg>
  </pc:docChgLst>
  <pc:docChgLst>
    <pc:chgData name="WENDY VANESA FONTALVO PEÑATE" userId="S::wendy.fontalvo.p@uniminuto.edu::f7a3c5d0-b13b-4d33-a676-a293da504660" providerId="AD" clId="Web-{91F27CC9-7A4E-59A0-E754-DD77CB278A66}"/>
    <pc:docChg chg="modSld">
      <pc:chgData name="WENDY VANESA FONTALVO PEÑATE" userId="S::wendy.fontalvo.p@uniminuto.edu::f7a3c5d0-b13b-4d33-a676-a293da504660" providerId="AD" clId="Web-{91F27CC9-7A4E-59A0-E754-DD77CB278A66}" dt="2025-07-21T19:09:32.563" v="5" actId="20577"/>
      <pc:docMkLst>
        <pc:docMk/>
      </pc:docMkLst>
      <pc:sldChg chg="modSp">
        <pc:chgData name="WENDY VANESA FONTALVO PEÑATE" userId="S::wendy.fontalvo.p@uniminuto.edu::f7a3c5d0-b13b-4d33-a676-a293da504660" providerId="AD" clId="Web-{91F27CC9-7A4E-59A0-E754-DD77CB278A66}" dt="2025-07-21T19:03:47.933" v="3" actId="20577"/>
        <pc:sldMkLst>
          <pc:docMk/>
          <pc:sldMk cId="1915471043" sldId="294"/>
        </pc:sldMkLst>
        <pc:spChg chg="mod">
          <ac:chgData name="WENDY VANESA FONTALVO PEÑATE" userId="S::wendy.fontalvo.p@uniminuto.edu::f7a3c5d0-b13b-4d33-a676-a293da504660" providerId="AD" clId="Web-{91F27CC9-7A4E-59A0-E754-DD77CB278A66}" dt="2025-07-21T19:03:47.933" v="3" actId="20577"/>
          <ac:spMkLst>
            <pc:docMk/>
            <pc:sldMk cId="1915471043" sldId="294"/>
            <ac:spMk id="8" creationId="{85E918AE-F4D8-4B23-E3BB-5A6D9BE03E2E}"/>
          </ac:spMkLst>
        </pc:spChg>
      </pc:sldChg>
      <pc:sldChg chg="modSp">
        <pc:chgData name="WENDY VANESA FONTALVO PEÑATE" userId="S::wendy.fontalvo.p@uniminuto.edu::f7a3c5d0-b13b-4d33-a676-a293da504660" providerId="AD" clId="Web-{91F27CC9-7A4E-59A0-E754-DD77CB278A66}" dt="2025-07-21T19:09:32.563" v="5" actId="20577"/>
        <pc:sldMkLst>
          <pc:docMk/>
          <pc:sldMk cId="2036633122" sldId="305"/>
        </pc:sldMkLst>
        <pc:spChg chg="mod">
          <ac:chgData name="WENDY VANESA FONTALVO PEÑATE" userId="S::wendy.fontalvo.p@uniminuto.edu::f7a3c5d0-b13b-4d33-a676-a293da504660" providerId="AD" clId="Web-{91F27CC9-7A4E-59A0-E754-DD77CB278A66}" dt="2025-07-21T19:09:32.563" v="5" actId="20577"/>
          <ac:spMkLst>
            <pc:docMk/>
            <pc:sldMk cId="2036633122" sldId="305"/>
            <ac:spMk id="6" creationId="{41589B24-3353-0D3A-BCF9-D6EFABCA2F66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970FBDAB-A24B-88C1-E9BD-0D9D458C5806}"/>
    <pc:docChg chg="addSld delSld modSld">
      <pc:chgData name="WENDY VANESA FONTALVO PEÑATE" userId="S::wendy.fontalvo.p@uniminuto.edu::f7a3c5d0-b13b-4d33-a676-a293da504660" providerId="AD" clId="Web-{970FBDAB-A24B-88C1-E9BD-0D9D458C5806}" dt="2025-07-24T14:59:24.115" v="80" actId="20577"/>
      <pc:docMkLst>
        <pc:docMk/>
      </pc:docMkLst>
      <pc:sldChg chg="modSp">
        <pc:chgData name="WENDY VANESA FONTALVO PEÑATE" userId="S::wendy.fontalvo.p@uniminuto.edu::f7a3c5d0-b13b-4d33-a676-a293da504660" providerId="AD" clId="Web-{970FBDAB-A24B-88C1-E9BD-0D9D458C5806}" dt="2025-07-24T14:38:26.161" v="1" actId="20577"/>
        <pc:sldMkLst>
          <pc:docMk/>
          <pc:sldMk cId="4049295105" sldId="256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38:26.161" v="1" actId="20577"/>
          <ac:spMkLst>
            <pc:docMk/>
            <pc:sldMk cId="4049295105" sldId="256"/>
            <ac:spMk id="4" creationId="{1D10E6A2-DB6E-BDEE-76F6-F57FBFE5BE5E}"/>
          </ac:spMkLst>
        </pc:spChg>
      </pc:sldChg>
      <pc:sldChg chg="modSp modCm">
        <pc:chgData name="WENDY VANESA FONTALVO PEÑATE" userId="S::wendy.fontalvo.p@uniminuto.edu::f7a3c5d0-b13b-4d33-a676-a293da504660" providerId="AD" clId="Web-{970FBDAB-A24B-88C1-E9BD-0D9D458C5806}" dt="2025-07-24T14:43:04.496" v="44" actId="20577"/>
        <pc:sldMkLst>
          <pc:docMk/>
          <pc:sldMk cId="2987068542" sldId="296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42:49.277" v="41" actId="20577"/>
          <ac:spMkLst>
            <pc:docMk/>
            <pc:sldMk cId="2987068542" sldId="296"/>
            <ac:spMk id="7" creationId="{9D12A138-B6A8-CD81-E60A-E0BCC3933B2E}"/>
          </ac:spMkLst>
        </pc:spChg>
        <pc:spChg chg="mod">
          <ac:chgData name="WENDY VANESA FONTALVO PEÑATE" userId="S::wendy.fontalvo.p@uniminuto.edu::f7a3c5d0-b13b-4d33-a676-a293da504660" providerId="AD" clId="Web-{970FBDAB-A24B-88C1-E9BD-0D9D458C5806}" dt="2025-07-24T14:43:04.496" v="44" actId="20577"/>
          <ac:spMkLst>
            <pc:docMk/>
            <pc:sldMk cId="2987068542" sldId="296"/>
            <ac:spMk id="8" creationId="{E0EDCCA9-16F7-4B43-18FE-E7CFD160EA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970FBDAB-A24B-88C1-E9BD-0D9D458C5806}" dt="2025-07-24T14:43:04.215" v="43" actId="20577"/>
              <pc2:cmMkLst xmlns:pc2="http://schemas.microsoft.com/office/powerpoint/2019/9/main/command">
                <pc:docMk/>
                <pc:sldMk cId="2987068542" sldId="296"/>
                <pc2:cmMk id="{46BC5319-8DA7-44E3-9E3E-BD9C8B46C9E3}"/>
              </pc2:cmMkLst>
            </pc226:cmChg>
          </p:ext>
        </pc:extLst>
      </pc:sldChg>
      <pc:sldChg chg="delSp modSp">
        <pc:chgData name="WENDY VANESA FONTALVO PEÑATE" userId="S::wendy.fontalvo.p@uniminuto.edu::f7a3c5d0-b13b-4d33-a676-a293da504660" providerId="AD" clId="Web-{970FBDAB-A24B-88C1-E9BD-0D9D458C5806}" dt="2025-07-24T14:42:31.339" v="40" actId="20577"/>
        <pc:sldMkLst>
          <pc:docMk/>
          <pc:sldMk cId="2981026684" sldId="299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42:31.339" v="40" actId="20577"/>
          <ac:spMkLst>
            <pc:docMk/>
            <pc:sldMk cId="2981026684" sldId="299"/>
            <ac:spMk id="6" creationId="{CBCDFF7D-2812-4426-365F-9B6278D27429}"/>
          </ac:spMkLst>
        </pc:spChg>
        <pc:cxnChg chg="mod">
          <ac:chgData name="WENDY VANESA FONTALVO PEÑATE" userId="S::wendy.fontalvo.p@uniminuto.edu::f7a3c5d0-b13b-4d33-a676-a293da504660" providerId="AD" clId="Web-{970FBDAB-A24B-88C1-E9BD-0D9D458C5806}" dt="2025-07-24T14:41:02.759" v="32" actId="14100"/>
          <ac:cxnSpMkLst>
            <pc:docMk/>
            <pc:sldMk cId="2981026684" sldId="299"/>
            <ac:cxnSpMk id="4" creationId="{6AC55E79-61BC-4D32-8DE9-B56B8AE5E0C6}"/>
          </ac:cxnSpMkLst>
        </pc:cxnChg>
      </pc:sldChg>
      <pc:sldChg chg="delSp modSp">
        <pc:chgData name="WENDY VANESA FONTALVO PEÑATE" userId="S::wendy.fontalvo.p@uniminuto.edu::f7a3c5d0-b13b-4d33-a676-a293da504660" providerId="AD" clId="Web-{970FBDAB-A24B-88C1-E9BD-0D9D458C5806}" dt="2025-07-24T14:41:16.884" v="35" actId="14100"/>
        <pc:sldMkLst>
          <pc:docMk/>
          <pc:sldMk cId="2531144727" sldId="300"/>
        </pc:sldMkLst>
        <pc:picChg chg="mod modCrop">
          <ac:chgData name="WENDY VANESA FONTALVO PEÑATE" userId="S::wendy.fontalvo.p@uniminuto.edu::f7a3c5d0-b13b-4d33-a676-a293da504660" providerId="AD" clId="Web-{970FBDAB-A24B-88C1-E9BD-0D9D458C5806}" dt="2025-07-24T14:41:16.884" v="35" actId="14100"/>
          <ac:picMkLst>
            <pc:docMk/>
            <pc:sldMk cId="2531144727" sldId="300"/>
            <ac:picMk id="3" creationId="{91F9165C-22C6-F02D-7D97-4F61B8B6A6F0}"/>
          </ac:picMkLst>
        </pc:picChg>
      </pc:sldChg>
      <pc:sldChg chg="modSp">
        <pc:chgData name="WENDY VANESA FONTALVO PEÑATE" userId="S::wendy.fontalvo.p@uniminuto.edu::f7a3c5d0-b13b-4d33-a676-a293da504660" providerId="AD" clId="Web-{970FBDAB-A24B-88C1-E9BD-0D9D458C5806}" dt="2025-07-24T14:44:02.451" v="53"/>
        <pc:sldMkLst>
          <pc:docMk/>
          <pc:sldMk cId="2437481158" sldId="301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44:02.451" v="53"/>
          <ac:spMkLst>
            <pc:docMk/>
            <pc:sldMk cId="2437481158" sldId="301"/>
            <ac:spMk id="6" creationId="{8C08F9B6-C1FF-3FF0-AB5D-C09E52B0FD9B}"/>
          </ac:spMkLst>
        </pc:spChg>
      </pc:sldChg>
      <pc:sldChg chg="modSp">
        <pc:chgData name="WENDY VANESA FONTALVO PEÑATE" userId="S::wendy.fontalvo.p@uniminuto.edu::f7a3c5d0-b13b-4d33-a676-a293da504660" providerId="AD" clId="Web-{970FBDAB-A24B-88C1-E9BD-0D9D458C5806}" dt="2025-07-24T14:43:29.778" v="52" actId="20577"/>
        <pc:sldMkLst>
          <pc:docMk/>
          <pc:sldMk cId="3335042056" sldId="302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43:24.247" v="49" actId="20577"/>
          <ac:spMkLst>
            <pc:docMk/>
            <pc:sldMk cId="3335042056" sldId="302"/>
            <ac:spMk id="7" creationId="{3CCF8EC2-7C7D-37F0-B6A2-477ABFCA1D31}"/>
          </ac:spMkLst>
        </pc:spChg>
        <pc:spChg chg="mod">
          <ac:chgData name="WENDY VANESA FONTALVO PEÑATE" userId="S::wendy.fontalvo.p@uniminuto.edu::f7a3c5d0-b13b-4d33-a676-a293da504660" providerId="AD" clId="Web-{970FBDAB-A24B-88C1-E9BD-0D9D458C5806}" dt="2025-07-24T14:43:29.778" v="52" actId="20577"/>
          <ac:spMkLst>
            <pc:docMk/>
            <pc:sldMk cId="3335042056" sldId="302"/>
            <ac:spMk id="10" creationId="{E5C49335-B004-B4D7-5935-12A3D837D696}"/>
          </ac:spMkLst>
        </pc:spChg>
      </pc:sldChg>
      <pc:sldChg chg="modSp">
        <pc:chgData name="WENDY VANESA FONTALVO PEÑATE" userId="S::wendy.fontalvo.p@uniminuto.edu::f7a3c5d0-b13b-4d33-a676-a293da504660" providerId="AD" clId="Web-{970FBDAB-A24B-88C1-E9BD-0D9D458C5806}" dt="2025-07-24T14:43:14.309" v="48" actId="20577"/>
        <pc:sldMkLst>
          <pc:docMk/>
          <pc:sldMk cId="695625560" sldId="303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43:11.887" v="45" actId="20577"/>
          <ac:spMkLst>
            <pc:docMk/>
            <pc:sldMk cId="695625560" sldId="303"/>
            <ac:spMk id="7" creationId="{EB742D8C-28F4-AAB2-B3B3-DA5DCBD34CF3}"/>
          </ac:spMkLst>
        </pc:spChg>
        <pc:spChg chg="mod">
          <ac:chgData name="WENDY VANESA FONTALVO PEÑATE" userId="S::wendy.fontalvo.p@uniminuto.edu::f7a3c5d0-b13b-4d33-a676-a293da504660" providerId="AD" clId="Web-{970FBDAB-A24B-88C1-E9BD-0D9D458C5806}" dt="2025-07-24T14:43:14.309" v="48" actId="20577"/>
          <ac:spMkLst>
            <pc:docMk/>
            <pc:sldMk cId="695625560" sldId="303"/>
            <ac:spMk id="14" creationId="{2AAFE42F-3FB4-F654-7217-3D991341F6EC}"/>
          </ac:spMkLst>
        </pc:spChg>
      </pc:sldChg>
      <pc:sldChg chg="modSp">
        <pc:chgData name="WENDY VANESA FONTALVO PEÑATE" userId="S::wendy.fontalvo.p@uniminuto.edu::f7a3c5d0-b13b-4d33-a676-a293da504660" providerId="AD" clId="Web-{970FBDAB-A24B-88C1-E9BD-0D9D458C5806}" dt="2025-07-24T14:39:36.507" v="25" actId="1076"/>
        <pc:sldMkLst>
          <pc:docMk/>
          <pc:sldMk cId="2696447979" sldId="306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39:08.287" v="24" actId="20577"/>
          <ac:spMkLst>
            <pc:docMk/>
            <pc:sldMk cId="2696447979" sldId="306"/>
            <ac:spMk id="13" creationId="{EF198730-C035-DBD8-EEB0-7626B6646C73}"/>
          </ac:spMkLst>
        </pc:spChg>
        <pc:grpChg chg="mod">
          <ac:chgData name="WENDY VANESA FONTALVO PEÑATE" userId="S::wendy.fontalvo.p@uniminuto.edu::f7a3c5d0-b13b-4d33-a676-a293da504660" providerId="AD" clId="Web-{970FBDAB-A24B-88C1-E9BD-0D9D458C5806}" dt="2025-07-24T14:39:36.507" v="25" actId="1076"/>
          <ac:grpSpMkLst>
            <pc:docMk/>
            <pc:sldMk cId="2696447979" sldId="306"/>
            <ac:grpSpMk id="19" creationId="{DCD028B5-2080-4D39-A3B9-243E8637C3DC}"/>
          </ac:grpSpMkLst>
        </pc:grpChg>
      </pc:sldChg>
      <pc:sldChg chg="del">
        <pc:chgData name="WENDY VANESA FONTALVO PEÑATE" userId="S::wendy.fontalvo.p@uniminuto.edu::f7a3c5d0-b13b-4d33-a676-a293da504660" providerId="AD" clId="Web-{970FBDAB-A24B-88C1-E9BD-0D9D458C5806}" dt="2025-07-24T14:57:38.268" v="55"/>
        <pc:sldMkLst>
          <pc:docMk/>
          <pc:sldMk cId="2272514262" sldId="307"/>
        </pc:sldMkLst>
      </pc:sldChg>
      <pc:sldChg chg="delSp modSp">
        <pc:chgData name="WENDY VANESA FONTALVO PEÑATE" userId="S::wendy.fontalvo.p@uniminuto.edu::f7a3c5d0-b13b-4d33-a676-a293da504660" providerId="AD" clId="Web-{970FBDAB-A24B-88C1-E9BD-0D9D458C5806}" dt="2025-07-24T14:42:25.089" v="38" actId="20577"/>
        <pc:sldMkLst>
          <pc:docMk/>
          <pc:sldMk cId="1245648190" sldId="308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42:25.089" v="38" actId="20577"/>
          <ac:spMkLst>
            <pc:docMk/>
            <pc:sldMk cId="1245648190" sldId="308"/>
            <ac:spMk id="55" creationId="{6B4A555E-E46B-62E3-8D91-1D847E7D2C97}"/>
          </ac:spMkLst>
        </pc:spChg>
      </pc:sldChg>
      <pc:sldChg chg="modSp add">
        <pc:chgData name="WENDY VANESA FONTALVO PEÑATE" userId="S::wendy.fontalvo.p@uniminuto.edu::f7a3c5d0-b13b-4d33-a676-a293da504660" providerId="AD" clId="Web-{970FBDAB-A24B-88C1-E9BD-0D9D458C5806}" dt="2025-07-24T14:59:24.115" v="80" actId="20577"/>
        <pc:sldMkLst>
          <pc:docMk/>
          <pc:sldMk cId="1429321440" sldId="309"/>
        </pc:sldMkLst>
        <pc:spChg chg="mod">
          <ac:chgData name="WENDY VANESA FONTALVO PEÑATE" userId="S::wendy.fontalvo.p@uniminuto.edu::f7a3c5d0-b13b-4d33-a676-a293da504660" providerId="AD" clId="Web-{970FBDAB-A24B-88C1-E9BD-0D9D458C5806}" dt="2025-07-24T14:58:56.458" v="77" actId="20577"/>
          <ac:spMkLst>
            <pc:docMk/>
            <pc:sldMk cId="1429321440" sldId="309"/>
            <ac:spMk id="4" creationId="{CA2D8882-B3E8-A412-CB91-9240B24842BE}"/>
          </ac:spMkLst>
        </pc:spChg>
        <pc:spChg chg="mod">
          <ac:chgData name="WENDY VANESA FONTALVO PEÑATE" userId="S::wendy.fontalvo.p@uniminuto.edu::f7a3c5d0-b13b-4d33-a676-a293da504660" providerId="AD" clId="Web-{970FBDAB-A24B-88C1-E9BD-0D9D458C5806}" dt="2025-07-24T14:59:24.115" v="80" actId="20577"/>
          <ac:spMkLst>
            <pc:docMk/>
            <pc:sldMk cId="1429321440" sldId="309"/>
            <ac:spMk id="17" creationId="{5CDEB798-C74E-2CC3-0A3F-4F91704B17D6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1BF00FF7-5932-AC8F-27D1-5B6DFB3DCA65}"/>
    <pc:docChg chg="addSld modSld sldOrd">
      <pc:chgData name="WENDY VANESA FONTALVO PEÑATE" userId="S::wendy.fontalvo.p@uniminuto.edu::f7a3c5d0-b13b-4d33-a676-a293da504660" providerId="AD" clId="Web-{1BF00FF7-5932-AC8F-27D1-5B6DFB3DCA65}" dt="2025-07-18T19:49:00.948" v="48" actId="1076"/>
      <pc:docMkLst>
        <pc:docMk/>
      </pc:docMkLst>
      <pc:sldChg chg="modSp">
        <pc:chgData name="WENDY VANESA FONTALVO PEÑATE" userId="S::wendy.fontalvo.p@uniminuto.edu::f7a3c5d0-b13b-4d33-a676-a293da504660" providerId="AD" clId="Web-{1BF00FF7-5932-AC8F-27D1-5B6DFB3DCA65}" dt="2025-07-18T19:43:20.220" v="1" actId="1076"/>
        <pc:sldMkLst>
          <pc:docMk/>
          <pc:sldMk cId="168279661" sldId="258"/>
        </pc:sldMkLst>
      </pc:sldChg>
      <pc:sldChg chg="modSp modCm">
        <pc:chgData name="WENDY VANESA FONTALVO PEÑATE" userId="S::wendy.fontalvo.p@uniminuto.edu::f7a3c5d0-b13b-4d33-a676-a293da504660" providerId="AD" clId="Web-{1BF00FF7-5932-AC8F-27D1-5B6DFB3DCA65}" dt="2025-07-18T19:49:00.948" v="48" actId="1076"/>
        <pc:sldMkLst>
          <pc:docMk/>
          <pc:sldMk cId="2981026684" sldId="299"/>
        </pc:sldMkLst>
        <pc:spChg chg="mod">
          <ac:chgData name="WENDY VANESA FONTALVO PEÑATE" userId="S::wendy.fontalvo.p@uniminuto.edu::f7a3c5d0-b13b-4d33-a676-a293da504660" providerId="AD" clId="Web-{1BF00FF7-5932-AC8F-27D1-5B6DFB3DCA65}" dt="2025-07-18T19:48:57.947" v="47" actId="20577"/>
          <ac:spMkLst>
            <pc:docMk/>
            <pc:sldMk cId="2981026684" sldId="299"/>
            <ac:spMk id="28" creationId="{0BFE0159-41AF-476E-988C-7437A898F4C9}"/>
          </ac:spMkLst>
        </pc:spChg>
        <pc:spChg chg="mod">
          <ac:chgData name="WENDY VANESA FONTALVO PEÑATE" userId="S::wendy.fontalvo.p@uniminuto.edu::f7a3c5d0-b13b-4d33-a676-a293da504660" providerId="AD" clId="Web-{1BF00FF7-5932-AC8F-27D1-5B6DFB3DCA65}" dt="2025-07-18T19:49:00.948" v="48" actId="1076"/>
          <ac:spMkLst>
            <pc:docMk/>
            <pc:sldMk cId="2981026684" sldId="299"/>
            <ac:spMk id="30" creationId="{CAA65A1F-D5E8-456E-B05E-C0A145E286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1BF00FF7-5932-AC8F-27D1-5B6DFB3DCA65}" dt="2025-07-18T19:47:04.366" v="11" actId="20577"/>
              <pc2:cmMkLst xmlns:pc2="http://schemas.microsoft.com/office/powerpoint/2019/9/main/command">
                <pc:docMk/>
                <pc:sldMk cId="2981026684" sldId="299"/>
                <pc2:cmMk id="{F1CD920D-C921-47E9-AF90-D167C869E4A8}"/>
              </pc2:cmMkLst>
            </pc226:cmChg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1BF00FF7-5932-AC8F-27D1-5B6DFB3DCA65}" dt="2025-07-18T19:47:04.366" v="11" actId="20577"/>
              <pc2:cmMkLst xmlns:pc2="http://schemas.microsoft.com/office/powerpoint/2019/9/main/command">
                <pc:docMk/>
                <pc:sldMk cId="2981026684" sldId="299"/>
                <pc2:cmMk id="{7E1126E7-7DB7-4E78-B8FE-41B90FC99899}"/>
              </pc2:cmMkLst>
            </pc226:cmChg>
          </p:ext>
        </pc:extLst>
      </pc:sldChg>
      <pc:sldChg chg="delSp modSp add ord replId">
        <pc:chgData name="WENDY VANESA FONTALVO PEÑATE" userId="S::wendy.fontalvo.p@uniminuto.edu::f7a3c5d0-b13b-4d33-a676-a293da504660" providerId="AD" clId="Web-{1BF00FF7-5932-AC8F-27D1-5B6DFB3DCA65}" dt="2025-07-18T19:48:02.321" v="32" actId="20577"/>
        <pc:sldMkLst>
          <pc:docMk/>
          <pc:sldMk cId="732329529" sldId="302"/>
        </pc:sldMkLst>
      </pc:sldChg>
    </pc:docChg>
  </pc:docChgLst>
  <pc:docChgLst>
    <pc:chgData name="DIANA DEL PILAR RAMIREZ ACOSTA" userId="S::diana.ramirez.ac@uniminuto.edu::7c8ee35b-8153-4181-8741-18f2e2a668b2" providerId="AD" clId="Web-{2E6D5D0A-8043-EE8B-CE46-62849F9CC66D}"/>
    <pc:docChg chg="addSld delSld modSld">
      <pc:chgData name="DIANA DEL PILAR RAMIREZ ACOSTA" userId="S::diana.ramirez.ac@uniminuto.edu::7c8ee35b-8153-4181-8741-18f2e2a668b2" providerId="AD" clId="Web-{2E6D5D0A-8043-EE8B-CE46-62849F9CC66D}" dt="2025-07-15T01:20:33.263" v="41" actId="1076"/>
      <pc:docMkLst>
        <pc:docMk/>
      </pc:docMkLst>
      <pc:sldChg chg="del">
        <pc:chgData name="DIANA DEL PILAR RAMIREZ ACOSTA" userId="S::diana.ramirez.ac@uniminuto.edu::7c8ee35b-8153-4181-8741-18f2e2a668b2" providerId="AD" clId="Web-{2E6D5D0A-8043-EE8B-CE46-62849F9CC66D}" dt="2025-07-15T01:17:13.599" v="0"/>
        <pc:sldMkLst>
          <pc:docMk/>
          <pc:sldMk cId="823049615" sldId="279"/>
        </pc:sldMkLst>
      </pc:sldChg>
      <pc:sldChg chg="modSp">
        <pc:chgData name="DIANA DEL PILAR RAMIREZ ACOSTA" userId="S::diana.ramirez.ac@uniminuto.edu::7c8ee35b-8153-4181-8741-18f2e2a668b2" providerId="AD" clId="Web-{2E6D5D0A-8043-EE8B-CE46-62849F9CC66D}" dt="2025-07-15T01:18:22.101" v="22" actId="1076"/>
        <pc:sldMkLst>
          <pc:docMk/>
          <pc:sldMk cId="2981026684" sldId="299"/>
        </pc:sldMkLst>
      </pc:sldChg>
      <pc:sldChg chg="delSp del">
        <pc:chgData name="DIANA DEL PILAR RAMIREZ ACOSTA" userId="S::diana.ramirez.ac@uniminuto.edu::7c8ee35b-8153-4181-8741-18f2e2a668b2" providerId="AD" clId="Web-{2E6D5D0A-8043-EE8B-CE46-62849F9CC66D}" dt="2025-07-15T01:17:18.396" v="2"/>
        <pc:sldMkLst>
          <pc:docMk/>
          <pc:sldMk cId="1618874985" sldId="300"/>
        </pc:sldMkLst>
      </pc:sldChg>
      <pc:sldChg chg="addSp delSp modSp add replId">
        <pc:chgData name="DIANA DEL PILAR RAMIREZ ACOSTA" userId="S::diana.ramirez.ac@uniminuto.edu::7c8ee35b-8153-4181-8741-18f2e2a668b2" providerId="AD" clId="Web-{2E6D5D0A-8043-EE8B-CE46-62849F9CC66D}" dt="2025-07-15T01:20:33.263" v="41" actId="1076"/>
        <pc:sldMkLst>
          <pc:docMk/>
          <pc:sldMk cId="2531144727" sldId="300"/>
        </pc:sldMkLst>
      </pc:sldChg>
    </pc:docChg>
  </pc:docChgLst>
  <pc:docChgLst>
    <pc:chgData name="PAULA ANGELICA POSADA RUIZ" userId="S::paula.posada@uniminuto.edu::c1bc0e1e-d004-4b21-9d74-8a35d69a1bab" providerId="AD" clId="Web-{6455B6F6-9252-779A-2AE3-8C7585198D90}"/>
    <pc:docChg chg="modSld">
      <pc:chgData name="PAULA ANGELICA POSADA RUIZ" userId="S::paula.posada@uniminuto.edu::c1bc0e1e-d004-4b21-9d74-8a35d69a1bab" providerId="AD" clId="Web-{6455B6F6-9252-779A-2AE3-8C7585198D90}" dt="2025-07-15T14:28:02.423" v="12" actId="20577"/>
      <pc:docMkLst>
        <pc:docMk/>
      </pc:docMkLst>
      <pc:sldChg chg="modSp">
        <pc:chgData name="PAULA ANGELICA POSADA RUIZ" userId="S::paula.posada@uniminuto.edu::c1bc0e1e-d004-4b21-9d74-8a35d69a1bab" providerId="AD" clId="Web-{6455B6F6-9252-779A-2AE3-8C7585198D90}" dt="2025-07-15T14:28:02.423" v="12" actId="20577"/>
        <pc:sldMkLst>
          <pc:docMk/>
          <pc:sldMk cId="2056280515" sldId="295"/>
        </pc:sldMkLst>
      </pc:sldChg>
      <pc:sldChg chg="modSp">
        <pc:chgData name="PAULA ANGELICA POSADA RUIZ" userId="S::paula.posada@uniminuto.edu::c1bc0e1e-d004-4b21-9d74-8a35d69a1bab" providerId="AD" clId="Web-{6455B6F6-9252-779A-2AE3-8C7585198D90}" dt="2025-07-15T14:00:40.010" v="9" actId="1076"/>
        <pc:sldMkLst>
          <pc:docMk/>
          <pc:sldMk cId="2981026684" sldId="299"/>
        </pc:sldMkLst>
      </pc:sldChg>
    </pc:docChg>
  </pc:docChgLst>
  <pc:docChgLst>
    <pc:chgData name="DIANA DEL PILAR RAMIREZ ACOSTA" userId="S::diana.ramirez.ac@uniminuto.edu::7c8ee35b-8153-4181-8741-18f2e2a668b2" providerId="AD" clId="Web-{9B3FB442-DEEB-E9BC-8443-5CCA35B18E28}"/>
    <pc:docChg chg="addSld delSld modSld">
      <pc:chgData name="DIANA DEL PILAR RAMIREZ ACOSTA" userId="S::diana.ramirez.ac@uniminuto.edu::7c8ee35b-8153-4181-8741-18f2e2a668b2" providerId="AD" clId="Web-{9B3FB442-DEEB-E9BC-8443-5CCA35B18E28}" dt="2025-07-15T04:02:42.980" v="72" actId="20577"/>
      <pc:docMkLst>
        <pc:docMk/>
      </pc:docMkLst>
      <pc:sldChg chg="modSp">
        <pc:chgData name="DIANA DEL PILAR RAMIREZ ACOSTA" userId="S::diana.ramirez.ac@uniminuto.edu::7c8ee35b-8153-4181-8741-18f2e2a668b2" providerId="AD" clId="Web-{9B3FB442-DEEB-E9BC-8443-5CCA35B18E28}" dt="2025-07-15T03:23:31.766" v="61" actId="20577"/>
        <pc:sldMkLst>
          <pc:docMk/>
          <pc:sldMk cId="1915471043" sldId="294"/>
        </pc:sldMkLst>
      </pc:sldChg>
      <pc:sldChg chg="modSp">
        <pc:chgData name="DIANA DEL PILAR RAMIREZ ACOSTA" userId="S::diana.ramirez.ac@uniminuto.edu::7c8ee35b-8153-4181-8741-18f2e2a668b2" providerId="AD" clId="Web-{9B3FB442-DEEB-E9BC-8443-5CCA35B18E28}" dt="2025-07-15T04:02:42.980" v="72" actId="20577"/>
        <pc:sldMkLst>
          <pc:docMk/>
          <pc:sldMk cId="2056280515" sldId="295"/>
        </pc:sldMkLst>
      </pc:sldChg>
      <pc:sldChg chg="modSp">
        <pc:chgData name="DIANA DEL PILAR RAMIREZ ACOSTA" userId="S::diana.ramirez.ac@uniminuto.edu::7c8ee35b-8153-4181-8741-18f2e2a668b2" providerId="AD" clId="Web-{9B3FB442-DEEB-E9BC-8443-5CCA35B18E28}" dt="2025-07-15T03:18:18.737" v="18" actId="1076"/>
        <pc:sldMkLst>
          <pc:docMk/>
          <pc:sldMk cId="2987068542" sldId="296"/>
        </pc:sldMkLst>
        <pc:spChg chg="mod">
          <ac:chgData name="DIANA DEL PILAR RAMIREZ ACOSTA" userId="S::diana.ramirez.ac@uniminuto.edu::7c8ee35b-8153-4181-8741-18f2e2a668b2" providerId="AD" clId="Web-{9B3FB442-DEEB-E9BC-8443-5CCA35B18E28}" dt="2025-07-15T03:18:18.737" v="18" actId="1076"/>
          <ac:spMkLst>
            <pc:docMk/>
            <pc:sldMk cId="2987068542" sldId="296"/>
            <ac:spMk id="2" creationId="{3090697A-4EA7-7709-483F-D94A6B1FF6BF}"/>
          </ac:spMkLst>
        </pc:spChg>
      </pc:sldChg>
      <pc:sldChg chg="modSp">
        <pc:chgData name="DIANA DEL PILAR RAMIREZ ACOSTA" userId="S::diana.ramirez.ac@uniminuto.edu::7c8ee35b-8153-4181-8741-18f2e2a668b2" providerId="AD" clId="Web-{9B3FB442-DEEB-E9BC-8443-5CCA35B18E28}" dt="2025-07-15T03:19:39.459" v="45" actId="1076"/>
        <pc:sldMkLst>
          <pc:docMk/>
          <pc:sldMk cId="1144732018" sldId="298"/>
        </pc:sldMkLst>
        <pc:spChg chg="mod">
          <ac:chgData name="DIANA DEL PILAR RAMIREZ ACOSTA" userId="S::diana.ramirez.ac@uniminuto.edu::7c8ee35b-8153-4181-8741-18f2e2a668b2" providerId="AD" clId="Web-{9B3FB442-DEEB-E9BC-8443-5CCA35B18E28}" dt="2025-07-15T03:19:39.459" v="45" actId="1076"/>
          <ac:spMkLst>
            <pc:docMk/>
            <pc:sldMk cId="1144732018" sldId="298"/>
            <ac:spMk id="10" creationId="{AAB53F2A-1CB9-461C-B63F-F4F8ADBDFF63}"/>
          </ac:spMkLst>
        </pc:spChg>
      </pc:sldChg>
      <pc:sldChg chg="addSp delSp">
        <pc:chgData name="DIANA DEL PILAR RAMIREZ ACOSTA" userId="S::diana.ramirez.ac@uniminuto.edu::7c8ee35b-8153-4181-8741-18f2e2a668b2" providerId="AD" clId="Web-{9B3FB442-DEEB-E9BC-8443-5CCA35B18E28}" dt="2025-07-15T03:18:37.535" v="22"/>
        <pc:sldMkLst>
          <pc:docMk/>
          <pc:sldMk cId="2079254147" sldId="301"/>
        </pc:sldMkLst>
      </pc:sldChg>
      <pc:sldChg chg="add del">
        <pc:chgData name="DIANA DEL PILAR RAMIREZ ACOSTA" userId="S::diana.ramirez.ac@uniminuto.edu::7c8ee35b-8153-4181-8741-18f2e2a668b2" providerId="AD" clId="Web-{9B3FB442-DEEB-E9BC-8443-5CCA35B18E28}" dt="2025-07-15T03:18:29.987" v="21"/>
        <pc:sldMkLst>
          <pc:docMk/>
          <pc:sldMk cId="1552002617" sldId="302"/>
        </pc:sldMkLst>
      </pc:sldChg>
    </pc:docChg>
  </pc:docChgLst>
  <pc:docChgLst>
    <pc:chgData name="WENDY VANESA FONTALVO PEÑATE" userId="S::wendy.fontalvo.p@uniminuto.edu::f7a3c5d0-b13b-4d33-a676-a293da504660" providerId="AD" clId="Web-{4865B0BB-998C-57EF-C76A-3C5A8B2BA547}"/>
    <pc:docChg chg="addSld modSld sldOrd">
      <pc:chgData name="WENDY VANESA FONTALVO PEÑATE" userId="S::wendy.fontalvo.p@uniminuto.edu::f7a3c5d0-b13b-4d33-a676-a293da504660" providerId="AD" clId="Web-{4865B0BB-998C-57EF-C76A-3C5A8B2BA547}" dt="2025-07-22T19:35:51.261" v="141" actId="1076"/>
      <pc:docMkLst>
        <pc:docMk/>
      </pc:docMkLst>
      <pc:sldChg chg="ord">
        <pc:chgData name="WENDY VANESA FONTALVO PEÑATE" userId="S::wendy.fontalvo.p@uniminuto.edu::f7a3c5d0-b13b-4d33-a676-a293da504660" providerId="AD" clId="Web-{4865B0BB-998C-57EF-C76A-3C5A8B2BA547}" dt="2025-07-22T19:25:26.879" v="15"/>
        <pc:sldMkLst>
          <pc:docMk/>
          <pc:sldMk cId="2987068542" sldId="296"/>
        </pc:sldMkLst>
      </pc:sldChg>
      <pc:sldChg chg="addSp delSp modSp ord">
        <pc:chgData name="WENDY VANESA FONTALVO PEÑATE" userId="S::wendy.fontalvo.p@uniminuto.edu::f7a3c5d0-b13b-4d33-a676-a293da504660" providerId="AD" clId="Web-{4865B0BB-998C-57EF-C76A-3C5A8B2BA547}" dt="2025-07-22T19:35:51.261" v="141" actId="1076"/>
        <pc:sldMkLst>
          <pc:docMk/>
          <pc:sldMk cId="2981026684" sldId="299"/>
        </pc:sldMkLst>
        <pc:spChg chg="add mod">
          <ac:chgData name="WENDY VANESA FONTALVO PEÑATE" userId="S::wendy.fontalvo.p@uniminuto.edu::f7a3c5d0-b13b-4d33-a676-a293da504660" providerId="AD" clId="Web-{4865B0BB-998C-57EF-C76A-3C5A8B2BA547}" dt="2025-07-22T19:35:51.261" v="141" actId="1076"/>
          <ac:spMkLst>
            <pc:docMk/>
            <pc:sldMk cId="2981026684" sldId="299"/>
            <ac:spMk id="6" creationId="{CBCDFF7D-2812-4426-365F-9B6278D27429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31:12.211" v="87" actId="1076"/>
          <ac:spMkLst>
            <pc:docMk/>
            <pc:sldMk cId="2981026684" sldId="299"/>
            <ac:spMk id="24" creationId="{CDA91AF7-2B89-44E8-A1A6-F41CE072268A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31:03.414" v="84" actId="1076"/>
          <ac:spMkLst>
            <pc:docMk/>
            <pc:sldMk cId="2981026684" sldId="299"/>
            <ac:spMk id="25" creationId="{5C194A47-FF17-410D-9345-AF7CE0EF8BDE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31:03.430" v="85" actId="1076"/>
          <ac:spMkLst>
            <pc:docMk/>
            <pc:sldMk cId="2981026684" sldId="299"/>
            <ac:spMk id="27" creationId="{D1403958-6BFC-40EE-A578-F02725A580E5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31:34.852" v="90" actId="20577"/>
          <ac:spMkLst>
            <pc:docMk/>
            <pc:sldMk cId="2981026684" sldId="299"/>
            <ac:spMk id="28" creationId="{0BFE0159-41AF-476E-988C-7437A898F4C9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31:48.211" v="93" actId="1076"/>
          <ac:spMkLst>
            <pc:docMk/>
            <pc:sldMk cId="2981026684" sldId="299"/>
            <ac:spMk id="30" creationId="{CAA65A1F-D5E8-456E-B05E-C0A145E28606}"/>
          </ac:spMkLst>
        </pc:spChg>
      </pc:sldChg>
      <pc:sldChg chg="addSp delSp modSp add replId">
        <pc:chgData name="WENDY VANESA FONTALVO PEÑATE" userId="S::wendy.fontalvo.p@uniminuto.edu::f7a3c5d0-b13b-4d33-a676-a293da504660" providerId="AD" clId="Web-{4865B0BB-998C-57EF-C76A-3C5A8B2BA547}" dt="2025-07-22T19:35:11.183" v="127" actId="14100"/>
        <pc:sldMkLst>
          <pc:docMk/>
          <pc:sldMk cId="1245648190" sldId="308"/>
        </pc:sldMkLst>
        <pc:spChg chg="add mod">
          <ac:chgData name="WENDY VANESA FONTALVO PEÑATE" userId="S::wendy.fontalvo.p@uniminuto.edu::f7a3c5d0-b13b-4d33-a676-a293da504660" providerId="AD" clId="Web-{4865B0BB-998C-57EF-C76A-3C5A8B2BA547}" dt="2025-07-22T19:30:08.429" v="72" actId="1076"/>
          <ac:spMkLst>
            <pc:docMk/>
            <pc:sldMk cId="1245648190" sldId="308"/>
            <ac:spMk id="2" creationId="{F4145CA3-B9DD-16D2-7F27-D18A40A64EAF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27:20.817" v="52" actId="14100"/>
          <ac:spMkLst>
            <pc:docMk/>
            <pc:sldMk cId="1245648190" sldId="308"/>
            <ac:spMk id="12" creationId="{E58EBE31-C705-4ECC-6B0A-E5EFDB8BAAEF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26:42.661" v="34" actId="1076"/>
          <ac:spMkLst>
            <pc:docMk/>
            <pc:sldMk cId="1245648190" sldId="308"/>
            <ac:spMk id="13" creationId="{D0DDD1B3-1D1A-A185-DAEC-F4FF7114CA92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29:55.991" v="70" actId="1076"/>
          <ac:spMkLst>
            <pc:docMk/>
            <pc:sldMk cId="1245648190" sldId="308"/>
            <ac:spMk id="16" creationId="{0672EF1F-D9CE-5EE9-073D-65A36A593C6E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27:37.005" v="55" actId="1076"/>
          <ac:spMkLst>
            <pc:docMk/>
            <pc:sldMk cId="1245648190" sldId="308"/>
            <ac:spMk id="19" creationId="{37E1EFDF-3556-734F-9723-DE5C3D440ACB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30:01.179" v="71" actId="1076"/>
          <ac:spMkLst>
            <pc:docMk/>
            <pc:sldMk cId="1245648190" sldId="308"/>
            <ac:spMk id="21" creationId="{A5323721-A26C-6E91-85D2-465414080834}"/>
          </ac:spMkLst>
        </pc:spChg>
        <pc:spChg chg="mod">
          <ac:chgData name="WENDY VANESA FONTALVO PEÑATE" userId="S::wendy.fontalvo.p@uniminuto.edu::f7a3c5d0-b13b-4d33-a676-a293da504660" providerId="AD" clId="Web-{4865B0BB-998C-57EF-C76A-3C5A8B2BA547}" dt="2025-07-22T19:34:50.964" v="124" actId="20577"/>
          <ac:spMkLst>
            <pc:docMk/>
            <pc:sldMk cId="1245648190" sldId="308"/>
            <ac:spMk id="55" creationId="{6B4A555E-E46B-62E3-8D91-1D847E7D2C97}"/>
          </ac:spMkLst>
        </pc:spChg>
        <pc:cxnChg chg="mod">
          <ac:chgData name="WENDY VANESA FONTALVO PEÑATE" userId="S::wendy.fontalvo.p@uniminuto.edu::f7a3c5d0-b13b-4d33-a676-a293da504660" providerId="AD" clId="Web-{4865B0BB-998C-57EF-C76A-3C5A8B2BA547}" dt="2025-07-22T19:33:55.978" v="106" actId="1076"/>
          <ac:cxnSpMkLst>
            <pc:docMk/>
            <pc:sldMk cId="1245648190" sldId="308"/>
            <ac:cxnSpMk id="4" creationId="{91364427-2861-E24E-EA92-A694031EFB26}"/>
          </ac:cxnSpMkLst>
        </pc:cxnChg>
      </pc:sldChg>
    </pc:docChg>
  </pc:docChgLst>
  <pc:docChgLst>
    <pc:chgData name="PAULA ANGELICA POSADA RUIZ" userId="S::paula.posada@uniminuto.edu::c1bc0e1e-d004-4b21-9d74-8a35d69a1bab" providerId="AD" clId="Web-{91EE2EE7-A9B0-1BD5-2535-162DB61079C7}"/>
    <pc:docChg chg="modSld">
      <pc:chgData name="PAULA ANGELICA POSADA RUIZ" userId="S::paula.posada@uniminuto.edu::c1bc0e1e-d004-4b21-9d74-8a35d69a1bab" providerId="AD" clId="Web-{91EE2EE7-A9B0-1BD5-2535-162DB61079C7}" dt="2025-08-06T13:03:25.672" v="5"/>
      <pc:docMkLst>
        <pc:docMk/>
      </pc:docMkLst>
      <pc:sldChg chg="modSp">
        <pc:chgData name="PAULA ANGELICA POSADA RUIZ" userId="S::paula.posada@uniminuto.edu::c1bc0e1e-d004-4b21-9d74-8a35d69a1bab" providerId="AD" clId="Web-{91EE2EE7-A9B0-1BD5-2535-162DB61079C7}" dt="2025-08-06T13:03:25.672" v="5"/>
        <pc:sldMkLst>
          <pc:docMk/>
          <pc:sldMk cId="1144732018" sldId="298"/>
        </pc:sldMkLst>
        <pc:graphicFrameChg chg="mod modGraphic">
          <ac:chgData name="PAULA ANGELICA POSADA RUIZ" userId="S::paula.posada@uniminuto.edu::c1bc0e1e-d004-4b21-9d74-8a35d69a1bab" providerId="AD" clId="Web-{91EE2EE7-A9B0-1BD5-2535-162DB61079C7}" dt="2025-08-06T13:03:25.672" v="5"/>
          <ac:graphicFrameMkLst>
            <pc:docMk/>
            <pc:sldMk cId="1144732018" sldId="298"/>
            <ac:graphicFrameMk id="4" creationId="{67FD67B5-ED6B-4ADA-BEE2-4937D89F5675}"/>
          </ac:graphicFrameMkLst>
        </pc:graphicFrameChg>
      </pc:sldChg>
    </pc:docChg>
  </pc:docChgLst>
  <pc:docChgLst>
    <pc:chgData name="GINA CATALINA MALAVER PEREZ" userId="S::gina.malaver@uniminuto.edu::99b04ec6-3d77-4061-a7bd-63e001cc7658" providerId="AD" clId="Web-{63065691-BDAC-109C-3C74-03DAABFE306F}"/>
    <pc:docChg chg="addSld delSld">
      <pc:chgData name="GINA CATALINA MALAVER PEREZ" userId="S::gina.malaver@uniminuto.edu::99b04ec6-3d77-4061-a7bd-63e001cc7658" providerId="AD" clId="Web-{63065691-BDAC-109C-3C74-03DAABFE306F}" dt="2025-07-22T14:17:17.006" v="4"/>
      <pc:docMkLst>
        <pc:docMk/>
      </pc:docMkLst>
      <pc:sldChg chg="add del">
        <pc:chgData name="GINA CATALINA MALAVER PEREZ" userId="S::gina.malaver@uniminuto.edu::99b04ec6-3d77-4061-a7bd-63e001cc7658" providerId="AD" clId="Web-{63065691-BDAC-109C-3C74-03DAABFE306F}" dt="2025-07-22T14:17:17.006" v="4"/>
        <pc:sldMkLst>
          <pc:docMk/>
          <pc:sldMk cId="2272514262" sldId="307"/>
        </pc:sldMkLst>
      </pc:sldChg>
      <pc:sldChg chg="add del">
        <pc:chgData name="GINA CATALINA MALAVER PEREZ" userId="S::gina.malaver@uniminuto.edu::99b04ec6-3d77-4061-a7bd-63e001cc7658" providerId="AD" clId="Web-{63065691-BDAC-109C-3C74-03DAABFE306F}" dt="2025-07-22T14:16:44.709" v="2"/>
        <pc:sldMkLst>
          <pc:docMk/>
          <pc:sldMk cId="2627527942" sldId="308"/>
        </pc:sldMkLst>
      </pc:sldChg>
    </pc:docChg>
  </pc:docChgLst>
  <pc:docChgLst>
    <pc:chgData name="WENDY VANESA FONTALVO PEÑATE" userId="S::wendy.fontalvo.p@uniminuto.edu::f7a3c5d0-b13b-4d33-a676-a293da504660" providerId="AD" clId="Web-{C2D5FD1B-EF23-76FF-E04C-8B2F4A022BED}"/>
    <pc:docChg chg="addSld delSld modSld sldOrd">
      <pc:chgData name="WENDY VANESA FONTALVO PEÑATE" userId="S::wendy.fontalvo.p@uniminuto.edu::f7a3c5d0-b13b-4d33-a676-a293da504660" providerId="AD" clId="Web-{C2D5FD1B-EF23-76FF-E04C-8B2F4A022BED}" dt="2025-07-18T20:04:08.998" v="284"/>
      <pc:docMkLst>
        <pc:docMk/>
      </pc:docMkLst>
      <pc:sldChg chg="addSp modSp">
        <pc:chgData name="WENDY VANESA FONTALVO PEÑATE" userId="S::wendy.fontalvo.p@uniminuto.edu::f7a3c5d0-b13b-4d33-a676-a293da504660" providerId="AD" clId="Web-{C2D5FD1B-EF23-76FF-E04C-8B2F4A022BED}" dt="2025-07-18T20:02:37.194" v="253" actId="1076"/>
        <pc:sldMkLst>
          <pc:docMk/>
          <pc:sldMk cId="168279661" sldId="258"/>
        </pc:sldMkLst>
      </pc:sldChg>
      <pc:sldChg chg="addSp modSp modCm">
        <pc:chgData name="WENDY VANESA FONTALVO PEÑATE" userId="S::wendy.fontalvo.p@uniminuto.edu::f7a3c5d0-b13b-4d33-a676-a293da504660" providerId="AD" clId="Web-{C2D5FD1B-EF23-76FF-E04C-8B2F4A022BED}" dt="2025-07-18T20:03:20.416" v="275"/>
        <pc:sldMkLst>
          <pc:docMk/>
          <pc:sldMk cId="2987068542" sldId="296"/>
        </pc:sldMkLst>
        <pc:spChg chg="add mod">
          <ac:chgData name="WENDY VANESA FONTALVO PEÑATE" userId="S::wendy.fontalvo.p@uniminuto.edu::f7a3c5d0-b13b-4d33-a676-a293da504660" providerId="AD" clId="Web-{C2D5FD1B-EF23-76FF-E04C-8B2F4A022BED}" dt="2025-07-18T20:02:44.351" v="255" actId="20577"/>
          <ac:spMkLst>
            <pc:docMk/>
            <pc:sldMk cId="2987068542" sldId="296"/>
            <ac:spMk id="5" creationId="{7295C707-92DA-9398-1883-66B4250AA71C}"/>
          </ac:spMkLst>
        </pc:spChg>
        <pc:spChg chg="add mod">
          <ac:chgData name="WENDY VANESA FONTALVO PEÑATE" userId="S::wendy.fontalvo.p@uniminuto.edu::f7a3c5d0-b13b-4d33-a676-a293da504660" providerId="AD" clId="Web-{C2D5FD1B-EF23-76FF-E04C-8B2F4A022BED}" dt="2025-07-18T20:03:04.478" v="263" actId="20577"/>
          <ac:spMkLst>
            <pc:docMk/>
            <pc:sldMk cId="2987068542" sldId="296"/>
            <ac:spMk id="7" creationId="{9D12A138-B6A8-CD81-E60A-E0BCC3933B2E}"/>
          </ac:spMkLst>
        </pc:spChg>
        <pc:graphicFrameChg chg="mod modGraphic">
          <ac:chgData name="WENDY VANESA FONTALVO PEÑATE" userId="S::wendy.fontalvo.p@uniminuto.edu::f7a3c5d0-b13b-4d33-a676-a293da504660" providerId="AD" clId="Web-{C2D5FD1B-EF23-76FF-E04C-8B2F4A022BED}" dt="2025-07-18T20:03:20.416" v="275"/>
          <ac:graphicFrameMkLst>
            <pc:docMk/>
            <pc:sldMk cId="2987068542" sldId="296"/>
            <ac:graphicFrameMk id="3" creationId="{E2398287-520C-468B-95B6-5762C3560B2E}"/>
          </ac:graphicFrameMkLst>
        </pc:graphicFrameChg>
        <pc:graphicFrameChg chg="add mod modGraphic">
          <ac:chgData name="WENDY VANESA FONTALVO PEÑATE" userId="S::wendy.fontalvo.p@uniminuto.edu::f7a3c5d0-b13b-4d33-a676-a293da504660" providerId="AD" clId="Web-{C2D5FD1B-EF23-76FF-E04C-8B2F4A022BED}" dt="2025-07-18T20:01:58.207" v="249" actId="1076"/>
          <ac:graphicFrameMkLst>
            <pc:docMk/>
            <pc:sldMk cId="2987068542" sldId="296"/>
            <ac:graphicFrameMk id="4" creationId="{EC80DEFE-F78C-9CD2-6E50-A3C7101BDAE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ENDY VANESA FONTALVO PEÑATE" userId="S::wendy.fontalvo.p@uniminuto.edu::f7a3c5d0-b13b-4d33-a676-a293da504660" providerId="AD" clId="Web-{C2D5FD1B-EF23-76FF-E04C-8B2F4A022BED}" dt="2025-07-18T20:03:20.416" v="274"/>
              <pc2:cmMkLst xmlns:pc2="http://schemas.microsoft.com/office/powerpoint/2019/9/main/command">
                <pc:docMk/>
                <pc:sldMk cId="2987068542" sldId="296"/>
                <pc2:cmMk id="{46BC5319-8DA7-44E3-9E3E-BD9C8B46C9E3}"/>
              </pc2:cmMkLst>
            </pc226:cmChg>
          </p:ext>
        </pc:extLst>
      </pc:sldChg>
      <pc:sldChg chg="del">
        <pc:chgData name="WENDY VANESA FONTALVO PEÑATE" userId="S::wendy.fontalvo.p@uniminuto.edu::f7a3c5d0-b13b-4d33-a676-a293da504660" providerId="AD" clId="Web-{C2D5FD1B-EF23-76FF-E04C-8B2F4A022BED}" dt="2025-07-18T20:03:28.401" v="276"/>
        <pc:sldMkLst>
          <pc:docMk/>
          <pc:sldMk cId="2079254147" sldId="301"/>
        </pc:sldMkLst>
      </pc:sldChg>
      <pc:sldChg chg="add ord replId">
        <pc:chgData name="WENDY VANESA FONTALVO PEÑATE" userId="S::wendy.fontalvo.p@uniminuto.edu::f7a3c5d0-b13b-4d33-a676-a293da504660" providerId="AD" clId="Web-{C2D5FD1B-EF23-76FF-E04C-8B2F4A022BED}" dt="2025-07-18T20:03:56.075" v="280"/>
        <pc:sldMkLst>
          <pc:docMk/>
          <pc:sldMk cId="2437481158" sldId="301"/>
        </pc:sldMkLst>
      </pc:sldChg>
      <pc:sldChg chg="del">
        <pc:chgData name="WENDY VANESA FONTALVO PEÑATE" userId="S::wendy.fontalvo.p@uniminuto.edu::f7a3c5d0-b13b-4d33-a676-a293da504660" providerId="AD" clId="Web-{C2D5FD1B-EF23-76FF-E04C-8B2F4A022BED}" dt="2025-07-18T19:54:07.703" v="24"/>
        <pc:sldMkLst>
          <pc:docMk/>
          <pc:sldMk cId="732329529" sldId="302"/>
        </pc:sldMkLst>
      </pc:sldChg>
      <pc:sldChg chg="add replId">
        <pc:chgData name="WENDY VANESA FONTALVO PEÑATE" userId="S::wendy.fontalvo.p@uniminuto.edu::f7a3c5d0-b13b-4d33-a676-a293da504660" providerId="AD" clId="Web-{C2D5FD1B-EF23-76FF-E04C-8B2F4A022BED}" dt="2025-07-18T20:03:42.043" v="278"/>
        <pc:sldMkLst>
          <pc:docMk/>
          <pc:sldMk cId="3335042056" sldId="302"/>
        </pc:sldMkLst>
      </pc:sldChg>
      <pc:sldChg chg="modSp add replId">
        <pc:chgData name="WENDY VANESA FONTALVO PEÑATE" userId="S::wendy.fontalvo.p@uniminuto.edu::f7a3c5d0-b13b-4d33-a676-a293da504660" providerId="AD" clId="Web-{C2D5FD1B-EF23-76FF-E04C-8B2F4A022BED}" dt="2025-07-18T20:04:08.998" v="284"/>
        <pc:sldMkLst>
          <pc:docMk/>
          <pc:sldMk cId="695625560" sldId="303"/>
        </pc:sldMkLst>
        <pc:graphicFrameChg chg="mod modGraphic">
          <ac:chgData name="WENDY VANESA FONTALVO PEÑATE" userId="S::wendy.fontalvo.p@uniminuto.edu::f7a3c5d0-b13b-4d33-a676-a293da504660" providerId="AD" clId="Web-{C2D5FD1B-EF23-76FF-E04C-8B2F4A022BED}" dt="2025-07-18T20:04:08.998" v="284"/>
          <ac:graphicFrameMkLst>
            <pc:docMk/>
            <pc:sldMk cId="695625560" sldId="303"/>
            <ac:graphicFrameMk id="3" creationId="{D65A4ECA-E522-9DA4-F800-AC84EEAE55B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FAA43-96EA-467B-9317-2CBE29F93E19}" type="datetimeFigureOut">
              <a:t>06/08/2025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53FC-352D-4B93-81E7-2384781B831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61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A518-D50C-2E3E-1DB3-647E36DD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AD1764-86F5-A4D2-99C7-9B82E150F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90B737-65AF-E045-133D-FE8E7281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81933-39E9-6D08-B7ED-90E78DF0A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04D2-9529-48C6-AC48-9F0198535D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82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8DE62-813C-DF83-5168-A4596BA6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BF454D-799D-C3C3-67C4-AFD084601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1252D3-544E-A50E-B52D-E5B6AF475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F9D024-B9A1-884D-8014-9F0411A90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A04D2-9529-48C6-AC48-9F0198535D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04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3630A-1D39-47C8-D2F1-687A81D68804}"/>
              </a:ext>
            </a:extLst>
          </p:cNvPr>
          <p:cNvSpPr txBox="1">
            <a:spLocks/>
          </p:cNvSpPr>
          <p:nvPr/>
        </p:nvSpPr>
        <p:spPr>
          <a:xfrm>
            <a:off x="6813620" y="2262265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6000" b="1">
                <a:solidFill>
                  <a:schemeClr val="bg1"/>
                </a:solidFill>
                <a:latin typeface="Avenir Next"/>
              </a:rPr>
              <a:t>Bitácora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D5EDB23-12DB-CDB0-93B2-72F72E143D6B}"/>
              </a:ext>
            </a:extLst>
          </p:cNvPr>
          <p:cNvSpPr txBox="1">
            <a:spLocks/>
          </p:cNvSpPr>
          <p:nvPr/>
        </p:nvSpPr>
        <p:spPr>
          <a:xfrm>
            <a:off x="6813620" y="3439488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b="1">
                <a:solidFill>
                  <a:srgbClr val="FFD101"/>
                </a:solidFill>
                <a:latin typeface="Avenir Next"/>
              </a:rPr>
              <a:t>Junior B</a:t>
            </a: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1D10E6A2-DB6E-BDEE-76F6-F57FBFE5BE5E}"/>
              </a:ext>
            </a:extLst>
          </p:cNvPr>
          <p:cNvSpPr txBox="1"/>
          <p:nvPr/>
        </p:nvSpPr>
        <p:spPr>
          <a:xfrm>
            <a:off x="6813620" y="4004726"/>
            <a:ext cx="42745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schemeClr val="bg1"/>
                </a:solidFill>
                <a:latin typeface="Avenir Next"/>
              </a:rPr>
              <a:t>Desafío 1</a:t>
            </a:r>
          </a:p>
        </p:txBody>
      </p:sp>
    </p:spTree>
    <p:extLst>
      <p:ext uri="{BB962C8B-B14F-4D97-AF65-F5344CB8AC3E}">
        <p14:creationId xmlns:p14="http://schemas.microsoft.com/office/powerpoint/2010/main" val="404929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1D9ED-DD95-2E0D-2180-2653E406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AAB53F2A-1CB9-461C-B63F-F4F8ADBDFF63}"/>
              </a:ext>
            </a:extLst>
          </p:cNvPr>
          <p:cNvSpPr>
            <a:spLocks noGrp="1"/>
          </p:cNvSpPr>
          <p:nvPr/>
        </p:nvSpPr>
        <p:spPr>
          <a:xfrm>
            <a:off x="1636650" y="425213"/>
            <a:ext cx="8909626" cy="479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>
                <a:solidFill>
                  <a:srgbClr val="F35E5F"/>
                </a:solidFill>
                <a:latin typeface="Arial Black"/>
                <a:ea typeface="+mj-lt"/>
                <a:cs typeface="+mj-lt"/>
              </a:rPr>
              <a:t>CONECTA, EXTIENDE y DESAFÍA</a:t>
            </a:r>
            <a:endParaRPr lang="es-ES" sz="3600">
              <a:solidFill>
                <a:srgbClr val="F35E5F"/>
              </a:solidFill>
              <a:latin typeface="Arial Black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67FD67B5-ED6B-4ADA-BEE2-4937D89F5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77021"/>
              </p:ext>
            </p:extLst>
          </p:nvPr>
        </p:nvGraphicFramePr>
        <p:xfrm>
          <a:off x="757381" y="1126835"/>
          <a:ext cx="3482109" cy="456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09">
                  <a:extLst>
                    <a:ext uri="{9D8B030D-6E8A-4147-A177-3AD203B41FA5}">
                      <a16:colId xmlns:a16="http://schemas.microsoft.com/office/drawing/2014/main" val="1510135933"/>
                    </a:ext>
                  </a:extLst>
                </a:gridCol>
              </a:tblGrid>
              <a:tr h="510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bg1"/>
                          </a:solidFill>
                          <a:latin typeface="Arial"/>
                        </a:rPr>
                        <a:t>CONECTAR</a:t>
                      </a:r>
                      <a:endParaRPr lang="es-CO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35E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21687"/>
                  </a:ext>
                </a:extLst>
              </a:tr>
              <a:tr h="847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¿Cómo conectan la información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recibida con las ideas que ya teníamos? 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“Nos hemos dado cuenta que…”</a:t>
                      </a:r>
                      <a:endParaRPr lang="es-CO" sz="1400" dirty="0">
                        <a:latin typeface="Arial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81216"/>
                  </a:ext>
                </a:extLst>
              </a:tr>
              <a:tr h="140368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/>
                        </a:rPr>
                        <a:t>TERRITORIO</a:t>
                      </a:r>
                      <a:endParaRPr lang="es-CO" sz="20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10522"/>
                  </a:ext>
                </a:extLst>
              </a:tr>
              <a:tr h="1610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/>
                        </a:rPr>
                        <a:t>PROTOTIPO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endParaRPr lang="es-CO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12380"/>
                  </a:ext>
                </a:extLst>
              </a:tr>
            </a:tbl>
          </a:graphicData>
        </a:graphic>
      </p:graphicFrame>
      <p:graphicFrame>
        <p:nvGraphicFramePr>
          <p:cNvPr id="15" name="Tabla 5">
            <a:extLst>
              <a:ext uri="{FF2B5EF4-FFF2-40B4-BE49-F238E27FC236}">
                <a16:creationId xmlns:a16="http://schemas.microsoft.com/office/drawing/2014/main" id="{79523C08-84C4-43B8-ABA8-426071356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42942"/>
              </p:ext>
            </p:extLst>
          </p:nvPr>
        </p:nvGraphicFramePr>
        <p:xfrm>
          <a:off x="4341090" y="1126835"/>
          <a:ext cx="3482109" cy="452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09">
                  <a:extLst>
                    <a:ext uri="{9D8B030D-6E8A-4147-A177-3AD203B41FA5}">
                      <a16:colId xmlns:a16="http://schemas.microsoft.com/office/drawing/2014/main" val="1510135933"/>
                    </a:ext>
                  </a:extLst>
                </a:gridCol>
              </a:tblGrid>
              <a:tr h="493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bg1"/>
                          </a:solidFill>
                          <a:latin typeface="Arial"/>
                        </a:rPr>
                        <a:t>EXTENDER</a:t>
                      </a:r>
                      <a:endParaRPr lang="es-CO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35E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21687"/>
                  </a:ext>
                </a:extLst>
              </a:tr>
              <a:tr h="101579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¿Qué ideas nos han inspirado a explorar nuevas soluciones?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"Esto es nuevo para nosotros  porque..."</a:t>
                      </a:r>
                      <a:endParaRPr lang="es-CO" sz="1400" b="1" dirty="0">
                        <a:latin typeface="Arial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81216"/>
                  </a:ext>
                </a:extLst>
              </a:tr>
              <a:tr h="145381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/>
                        </a:rPr>
                        <a:t>TERRITORIO</a:t>
                      </a:r>
                      <a:endParaRPr lang="es-CO" sz="20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10522"/>
                  </a:ext>
                </a:extLst>
              </a:tr>
              <a:tr h="1557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/>
                        </a:rPr>
                        <a:t>PROTOTIPO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endParaRPr lang="es-CO">
                        <a:solidFill>
                          <a:srgbClr val="F35E5F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12380"/>
                  </a:ext>
                </a:extLst>
              </a:tr>
            </a:tbl>
          </a:graphicData>
        </a:graphic>
      </p:graphicFrame>
      <p:graphicFrame>
        <p:nvGraphicFramePr>
          <p:cNvPr id="17" name="Tabla 5">
            <a:extLst>
              <a:ext uri="{FF2B5EF4-FFF2-40B4-BE49-F238E27FC236}">
                <a16:creationId xmlns:a16="http://schemas.microsoft.com/office/drawing/2014/main" id="{1FE9F11A-42D8-4C3B-8AA6-199F1110B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12436"/>
              </p:ext>
            </p:extLst>
          </p:nvPr>
        </p:nvGraphicFramePr>
        <p:xfrm>
          <a:off x="7924799" y="1126835"/>
          <a:ext cx="3482109" cy="449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09">
                  <a:extLst>
                    <a:ext uri="{9D8B030D-6E8A-4147-A177-3AD203B41FA5}">
                      <a16:colId xmlns:a16="http://schemas.microsoft.com/office/drawing/2014/main" val="1510135933"/>
                    </a:ext>
                  </a:extLst>
                </a:gridCol>
              </a:tblGrid>
              <a:tr h="4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bg1"/>
                          </a:solidFill>
                          <a:latin typeface="Arial"/>
                        </a:rPr>
                        <a:t>DESAFIAR</a:t>
                      </a:r>
                      <a:endParaRPr lang="es-CO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35E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21687"/>
                  </a:ext>
                </a:extLst>
              </a:tr>
              <a:tr h="996471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¿Qué reto tenemos ahora?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“Para poder hacer esto nosotros…”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81216"/>
                  </a:ext>
                </a:extLst>
              </a:tr>
              <a:tr h="148389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/>
                        </a:rPr>
                        <a:t>TERRITORIO</a:t>
                      </a:r>
                      <a:endParaRPr lang="es-CO" sz="20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10522"/>
                  </a:ext>
                </a:extLst>
              </a:tr>
              <a:tr h="1527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/>
                        </a:rPr>
                        <a:t>PROTOTIPO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endParaRPr lang="es-CO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</a:endParaRPr>
                    </a:p>
                  </a:txBody>
                  <a:tcPr anchor="ctr"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12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3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0BC617-B823-5C33-D797-D66707DDE96E}"/>
              </a:ext>
            </a:extLst>
          </p:cNvPr>
          <p:cNvSpPr txBox="1">
            <a:spLocks/>
          </p:cNvSpPr>
          <p:nvPr/>
        </p:nvSpPr>
        <p:spPr>
          <a:xfrm>
            <a:off x="6980318" y="1205625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6000" b="1" err="1">
                <a:solidFill>
                  <a:schemeClr val="bg1"/>
                </a:solidFill>
                <a:latin typeface="Avenir Next"/>
              </a:rPr>
              <a:t>Brief</a:t>
            </a:r>
            <a:r>
              <a:rPr lang="es-CO" sz="6000" b="1">
                <a:solidFill>
                  <a:schemeClr val="bg1"/>
                </a:solidFill>
                <a:latin typeface="Avenir Next"/>
              </a:rPr>
              <a:t> B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4BF60D6-A803-9EB3-3F89-8B70B6A131F4}"/>
              </a:ext>
            </a:extLst>
          </p:cNvPr>
          <p:cNvSpPr txBox="1">
            <a:spLocks/>
          </p:cNvSpPr>
          <p:nvPr/>
        </p:nvSpPr>
        <p:spPr>
          <a:xfrm>
            <a:off x="6980318" y="2382848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3600" b="1">
                <a:solidFill>
                  <a:schemeClr val="bg1"/>
                </a:solidFill>
                <a:latin typeface="Avenir Next"/>
              </a:rPr>
              <a:t>Junior</a:t>
            </a:r>
          </a:p>
        </p:txBody>
      </p:sp>
    </p:spTree>
    <p:extLst>
      <p:ext uri="{BB962C8B-B14F-4D97-AF65-F5344CB8AC3E}">
        <p14:creationId xmlns:p14="http://schemas.microsoft.com/office/powerpoint/2010/main" val="52033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2C18A-751A-98C7-BDFE-9D81700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>
            <a:extLst>
              <a:ext uri="{FF2B5EF4-FFF2-40B4-BE49-F238E27FC236}">
                <a16:creationId xmlns:a16="http://schemas.microsoft.com/office/drawing/2014/main" id="{85E918AE-F4D8-4B23-E3BB-5A6D9BE03E2E}"/>
              </a:ext>
            </a:extLst>
          </p:cNvPr>
          <p:cNvSpPr txBox="1"/>
          <p:nvPr/>
        </p:nvSpPr>
        <p:spPr>
          <a:xfrm>
            <a:off x="98223" y="96792"/>
            <a:ext cx="11891531" cy="655499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Título del proyecto: (Máximo 20 palabras) 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ea typeface="+mj-ea"/>
                <a:cs typeface="Arial"/>
              </a:rPr>
              <a:t>Se elabora a partir de la problemática que trabajan en su proyecto STEM+.</a:t>
            </a:r>
            <a:endParaRPr lang="es-ES" dirty="0">
              <a:solidFill>
                <a:schemeClr val="bg1">
                  <a:lumMod val="76000"/>
                </a:schemeClr>
              </a:solidFill>
              <a:ea typeface="+mj-ea"/>
            </a:endParaRPr>
          </a:p>
          <a:p>
            <a:endParaRPr lang="es-MX" sz="1200" i="1">
              <a:solidFill>
                <a:schemeClr val="bg1">
                  <a:lumMod val="76000"/>
                </a:schemeClr>
              </a:solidFill>
              <a:latin typeface="Arial"/>
              <a:ea typeface="+mj-ea"/>
              <a:cs typeface="Arial"/>
            </a:endParaRPr>
          </a:p>
          <a:p>
            <a:endParaRPr lang="es-MX" sz="105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725CEA00-C6AF-95D0-518F-B496BACACB4C}"/>
              </a:ext>
            </a:extLst>
          </p:cNvPr>
          <p:cNvSpPr txBox="1"/>
          <p:nvPr/>
        </p:nvSpPr>
        <p:spPr>
          <a:xfrm>
            <a:off x="9625264" y="1332131"/>
            <a:ext cx="2365025" cy="953453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Misión nacional:</a:t>
            </a:r>
          </a:p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Bioeconomía</a:t>
            </a:r>
          </a:p>
          <a:p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Recursos naturales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000">
                <a:solidFill>
                  <a:srgbClr val="000000"/>
                </a:solidFill>
                <a:latin typeface="Arial"/>
                <a:ea typeface="+mj-ea"/>
                <a:cs typeface="Arial"/>
              </a:rPr>
              <a:t>Territorios sostenibles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22DBC6EE-C21E-90A6-536B-AB367EEAE1DB}"/>
              </a:ext>
            </a:extLst>
          </p:cNvPr>
          <p:cNvSpPr txBox="1"/>
          <p:nvPr/>
        </p:nvSpPr>
        <p:spPr>
          <a:xfrm>
            <a:off x="98223" y="877580"/>
            <a:ext cx="9408230" cy="2383631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sz="1000" b="1" dirty="0">
                <a:solidFill>
                  <a:srgbClr val="000000"/>
                </a:solidFill>
                <a:latin typeface="Arial"/>
                <a:cs typeface="Arial"/>
              </a:rPr>
              <a:t>¿Cuál es la situación problema? (Máximo 80 palabras)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de forma puntal por qué trabajan esta problemática en su proyecto STEM+, reconociendo las necesidades del territorio. </a:t>
            </a:r>
            <a:endParaRPr lang="en-US" sz="1000" i="1" dirty="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pPr algn="just"/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0117B7-BB2F-CABF-47B8-BDE04DFB480B}"/>
              </a:ext>
            </a:extLst>
          </p:cNvPr>
          <p:cNvSpPr txBox="1"/>
          <p:nvPr/>
        </p:nvSpPr>
        <p:spPr>
          <a:xfrm>
            <a:off x="6097338" y="3431142"/>
            <a:ext cx="5733767" cy="2145268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Objetivo(Máximo 30 palabras)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Se plantea de manera clara y medible, incluyendo el qué, para qué y cómo, usando verbos en infinitivo. Debe ser realista y alcanzable.</a:t>
            </a:r>
            <a:endParaRPr lang="es-ES" sz="1000" b="1" i="1" dirty="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i="1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BED24640-FC6F-0BE8-66AC-0986A8838CEC}"/>
              </a:ext>
            </a:extLst>
          </p:cNvPr>
          <p:cNvSpPr txBox="1"/>
          <p:nvPr/>
        </p:nvSpPr>
        <p:spPr>
          <a:xfrm>
            <a:off x="101601" y="3430625"/>
            <a:ext cx="5733766" cy="2213372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¿Cuál es la pregunta problema a partir del proceso de investigación? (Máximo 30 palabras)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se formula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 a partir de una necesidad o interés  y la definen claramente para que se responda de manera lógica y secuencial.</a:t>
            </a:r>
            <a:endParaRPr lang="es-ES" sz="1000" i="1" dirty="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64E17-7976-B2B0-2D99-7E61E4098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791" y="2367243"/>
            <a:ext cx="904875" cy="89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6D53F-A0B1-7F6A-578A-2B7A51BF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94" y="5131410"/>
            <a:ext cx="885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1D9ED-DD95-2E0D-2180-2653E406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45A67319-84F9-963E-06E3-E76329D2FF77}"/>
              </a:ext>
            </a:extLst>
          </p:cNvPr>
          <p:cNvSpPr txBox="1"/>
          <p:nvPr/>
        </p:nvSpPr>
        <p:spPr>
          <a:xfrm>
            <a:off x="231944" y="3924926"/>
            <a:ext cx="6587693" cy="163449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¿A quiénes impacta la situación problema? (Máximo 50 palabras)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ea typeface="+mn-lt"/>
                <a:cs typeface="Arial"/>
              </a:rPr>
              <a:t>Toman esta información del ejercicio realizado en el momento Conecta, especificando la población que puede beneficiarse con su  proyecto STEM+.</a:t>
            </a:r>
            <a:endParaRPr lang="es-ES" sz="1000" b="1" dirty="0">
              <a:solidFill>
                <a:schemeClr val="bg1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DBB680A-DFDF-9565-C848-88B98B3B6D85}"/>
              </a:ext>
            </a:extLst>
          </p:cNvPr>
          <p:cNvSpPr txBox="1"/>
          <p:nvPr/>
        </p:nvSpPr>
        <p:spPr>
          <a:xfrm>
            <a:off x="7179179" y="130834"/>
            <a:ext cx="4783995" cy="559690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 dirty="0">
                <a:solidFill>
                  <a:srgbClr val="000000"/>
                </a:solidFill>
                <a:latin typeface="Arial"/>
                <a:cs typeface="Arial"/>
              </a:rPr>
              <a:t>¿Cuál es el contexto del proyecto?</a:t>
            </a:r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(Máximo 80 palabras)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Brindan la información necesaria del territorio donde desarrollan su proyecto STEM+.</a:t>
            </a:r>
            <a:endParaRPr lang="es-ES" sz="1000" i="1" dirty="0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CCA693-B596-F279-0967-EEFC3B5141A7}"/>
              </a:ext>
            </a:extLst>
          </p:cNvPr>
          <p:cNvSpPr txBox="1"/>
          <p:nvPr/>
        </p:nvSpPr>
        <p:spPr>
          <a:xfrm>
            <a:off x="234000" y="128482"/>
            <a:ext cx="6705714" cy="367760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 dirty="0">
                <a:solidFill>
                  <a:srgbClr val="000000"/>
                </a:solidFill>
                <a:latin typeface="Arial"/>
                <a:cs typeface="Arial"/>
              </a:rPr>
              <a:t>¿Cuál es la propuesta de solución?</a:t>
            </a:r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 (Máximo 100 palabras) 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de forma clara y concisa la solución (prototipo), incluyendo materiales o estrategias.</a:t>
            </a:r>
            <a:endParaRPr lang="es-ES" sz="1000" dirty="0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CDF3B-B158-BB23-25BC-05C28060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9904"/>
            <a:ext cx="1090247" cy="1101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7DB67-A125-12AF-0261-E7D666431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482" y="2925895"/>
            <a:ext cx="1209675" cy="1209675"/>
          </a:xfrm>
          <a:prstGeom prst="rect">
            <a:avLst/>
          </a:prstGeom>
        </p:spPr>
      </p:pic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598865E7-45CC-8D0D-C9FA-25B27A457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2583" y="771040"/>
            <a:ext cx="1053885" cy="9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8361F-5284-3713-31CF-35EC24E5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">
            <a:extLst>
              <a:ext uri="{FF2B5EF4-FFF2-40B4-BE49-F238E27FC236}">
                <a16:creationId xmlns:a16="http://schemas.microsoft.com/office/drawing/2014/main" id="{EA7AA548-1717-C112-29A7-AB50573964D6}"/>
              </a:ext>
            </a:extLst>
          </p:cNvPr>
          <p:cNvSpPr txBox="1"/>
          <p:nvPr/>
        </p:nvSpPr>
        <p:spPr>
          <a:xfrm>
            <a:off x="5120949" y="2918376"/>
            <a:ext cx="6661668" cy="2826306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¿Qué decisiones van a tomar como equipo para mejorar la propuesta de solución (Máximo 100 palabras)?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Describen que aspectos van a tener en cuenta para mejorar su  proyecto STEM+ 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enfocándose en resolver la problemática planteada.</a:t>
            </a:r>
            <a:endParaRPr lang="es-ES" i="1" dirty="0">
              <a:solidFill>
                <a:schemeClr val="bg1">
                  <a:lumMod val="76000"/>
                </a:schemeClr>
              </a:solidFill>
              <a:latin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408901E-0648-A244-7D3C-7565A31A4A4F}"/>
              </a:ext>
            </a:extLst>
          </p:cNvPr>
          <p:cNvSpPr txBox="1"/>
          <p:nvPr/>
        </p:nvSpPr>
        <p:spPr>
          <a:xfrm>
            <a:off x="5120090" y="184493"/>
            <a:ext cx="6743692" cy="2485787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¿Qué información relevante obtuvimos de la comunidad a través de las encuestas? (Máximo 100 palabras)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Registran datos relevantes que hayan proporcionado los diferentes actores de la comunidad.</a:t>
            </a:r>
            <a:endParaRPr lang="en-US" sz="1000" i="1" dirty="0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  </a:t>
            </a:r>
            <a:endParaRPr lang="es-ES" sz="1200" dirty="0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72C9DAA3-4963-2F71-2296-8AA17606971A}"/>
              </a:ext>
            </a:extLst>
          </p:cNvPr>
          <p:cNvSpPr txBox="1"/>
          <p:nvPr/>
        </p:nvSpPr>
        <p:spPr>
          <a:xfrm>
            <a:off x="215372" y="114308"/>
            <a:ext cx="4671989" cy="5736491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¿Qué otras propuestas de solución existentes les aportan información? (Máximo 150 palabras) 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Escriben las alternativas que le aportan a la solución de la  problemática en su proyecto STEM+.</a:t>
            </a:r>
            <a:endParaRPr lang="es-ES" sz="1000" b="1" dirty="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Imagen 1" descr="Icono&#10;&#10;El contenido generado por IA puede ser incorrecto.">
            <a:extLst>
              <a:ext uri="{FF2B5EF4-FFF2-40B4-BE49-F238E27FC236}">
                <a16:creationId xmlns:a16="http://schemas.microsoft.com/office/drawing/2014/main" id="{435048BE-9560-5F2E-BDB7-75B4E8E7F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" y="5191406"/>
            <a:ext cx="1123950" cy="1114425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C92926E-56CE-2D11-A0DE-08AD0FF8C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977" y="2159654"/>
            <a:ext cx="1171575" cy="1171575"/>
          </a:xfrm>
          <a:prstGeom prst="rect">
            <a:avLst/>
          </a:prstGeo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88A4A314-1059-8E4F-EAFB-2B482C5F7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90" y="1266825"/>
            <a:ext cx="895350" cy="89535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FCFED4B0-D609-F72B-51E2-E32A08DBC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560" y="342956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5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F9459-5EBF-4D18-5594-10C18776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6C067E85-3DC5-97A9-F951-E35710188945}"/>
              </a:ext>
            </a:extLst>
          </p:cNvPr>
          <p:cNvSpPr txBox="1"/>
          <p:nvPr/>
        </p:nvSpPr>
        <p:spPr>
          <a:xfrm>
            <a:off x="85030" y="2719580"/>
            <a:ext cx="3400117" cy="2928461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 dirty="0">
                <a:solidFill>
                  <a:srgbClr val="000000"/>
                </a:solidFill>
                <a:latin typeface="Arial"/>
                <a:cs typeface="Arial"/>
              </a:rPr>
              <a:t>Compartan un gráfico estadístico del análisis de una encuesta 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Incluyen los gráficos más relevantes que hayan elaborado, asegurando que sean claros y  observables.</a:t>
            </a:r>
          </a:p>
          <a:p>
            <a:pPr algn="just"/>
            <a:endParaRPr lang="es-ES"/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  <a:p>
            <a:pPr algn="just"/>
            <a:endParaRPr lang="es-ES">
              <a:ea typeface="+mj-e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146A0A-5C75-8B5E-43B0-337399D33244}"/>
              </a:ext>
            </a:extLst>
          </p:cNvPr>
          <p:cNvSpPr txBox="1"/>
          <p:nvPr/>
        </p:nvSpPr>
        <p:spPr>
          <a:xfrm>
            <a:off x="3614653" y="2716504"/>
            <a:ext cx="4141467" cy="2996565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¿Qué ideas tienen ahora de cómo pueden probar su propuesta de solución? (Máximo 80 palabras)</a:t>
            </a:r>
            <a:r>
              <a:rPr lang="es-ES" sz="10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Escriben alternativas que hayan surgido del análisis de datos y que aporten a la mejoría de su prototipo.</a:t>
            </a:r>
            <a:endParaRPr lang="es-ES" sz="1200" i="1" dirty="0">
              <a:solidFill>
                <a:schemeClr val="bg1">
                  <a:lumMod val="76000"/>
                </a:schemeClr>
              </a:solidFill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1589B24-3353-0D3A-BCF9-D6EFABCA2F66}"/>
              </a:ext>
            </a:extLst>
          </p:cNvPr>
          <p:cNvSpPr txBox="1"/>
          <p:nvPr/>
        </p:nvSpPr>
        <p:spPr>
          <a:xfrm>
            <a:off x="8027316" y="219859"/>
            <a:ext cx="3968717" cy="5356384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000" b="1" dirty="0">
                <a:solidFill>
                  <a:srgbClr val="000000"/>
                </a:solidFill>
                <a:latin typeface="Arial"/>
                <a:cs typeface="Arial"/>
              </a:rPr>
              <a:t>¿Qué concluyen de la propuesta de solución, a partir de la información recolectada? (2 conclusiones. Máximo 100 palabras) 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A partir de todo el trabajo realizado, </a:t>
            </a:r>
            <a:r>
              <a:rPr lang="es-MX" sz="1000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resuman</a:t>
            </a:r>
            <a:r>
              <a:rPr lang="es-MX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 los puntos clave del proyecto STEM+, enfatizando su importancia y ofreciendo una reflexión final.</a:t>
            </a:r>
            <a:endParaRPr lang="es-ES" sz="1000" i="1" dirty="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  <a:p>
            <a:endParaRPr lang="es-ES" sz="1000" b="1">
              <a:latin typeface="Arial"/>
              <a:cs typeface="Arial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2FCA05D7-70F4-EAC3-820B-08FE58EE92E9}"/>
              </a:ext>
            </a:extLst>
          </p:cNvPr>
          <p:cNvSpPr txBox="1"/>
          <p:nvPr/>
        </p:nvSpPr>
        <p:spPr>
          <a:xfrm>
            <a:off x="173557" y="140222"/>
            <a:ext cx="7662272" cy="2315528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000000"/>
                </a:solidFill>
                <a:latin typeface="Arial"/>
                <a:cs typeface="Arial"/>
              </a:rPr>
              <a:t>¿Por qué es importante resolver la situación problema? (Máximo 100 palabras)</a:t>
            </a:r>
            <a:r>
              <a:rPr lang="es-ES" sz="1000" b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000" i="1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Justifican  la relevancia de su prototipo</a:t>
            </a:r>
            <a:r>
              <a:rPr lang="es-ES" sz="1000" dirty="0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" sz="1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Imagen 1" descr="Imagen que contiene reloj&#10;&#10;El contenido generado por IA puede ser incorrecto.">
            <a:extLst>
              <a:ext uri="{FF2B5EF4-FFF2-40B4-BE49-F238E27FC236}">
                <a16:creationId xmlns:a16="http://schemas.microsoft.com/office/drawing/2014/main" id="{9C384C04-3645-4443-9B9F-E6E7190E1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5334140"/>
            <a:ext cx="638175" cy="62865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BAC73315-6170-6820-53B9-F6AE28856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85" y="4799480"/>
            <a:ext cx="1102659" cy="1057836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519AE1EC-9F0E-3B9C-7665-5B06CBB20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468" y="4038880"/>
            <a:ext cx="1133475" cy="1133475"/>
          </a:xfrm>
          <a:prstGeom prst="rect">
            <a:avLst/>
          </a:prstGeom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CF8C3A6D-F926-4084-71D9-AA12D6E80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643" y="928408"/>
            <a:ext cx="742950" cy="742950"/>
          </a:xfrm>
          <a:prstGeom prst="rect">
            <a:avLst/>
          </a:prstGeom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541C3E75-8960-819D-FC80-E275CF7C9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763" y="5220260"/>
            <a:ext cx="75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1" y="257277"/>
            <a:ext cx="6670362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>
                <a:solidFill>
                  <a:srgbClr val="5026AD"/>
                </a:solidFill>
                <a:latin typeface="Arial Black"/>
                <a:ea typeface="+mj-lt"/>
                <a:cs typeface="+mj-lt"/>
              </a:rPr>
              <a:t>CONVERTIR BITÁCORA A</a:t>
            </a:r>
            <a:endParaRPr lang="es-ES" sz="3200" b="1">
              <a:solidFill>
                <a:srgbClr val="000000"/>
              </a:solidFill>
              <a:latin typeface="Arial Black"/>
              <a:ea typeface="+mj-lt"/>
              <a:cs typeface="+mj-lt"/>
            </a:endParaRPr>
          </a:p>
          <a:p>
            <a:pPr algn="ctr"/>
            <a:r>
              <a:rPr lang="es-ES" sz="3200" b="1" dirty="0">
                <a:solidFill>
                  <a:srgbClr val="5026AD"/>
                </a:solidFill>
                <a:latin typeface="Arial Black"/>
                <a:ea typeface="+mj-lt"/>
                <a:cs typeface="+mj-lt"/>
              </a:rPr>
              <a:t> PDF</a:t>
            </a:r>
            <a:endParaRPr lang="es-ES" sz="3200" b="1" dirty="0">
              <a:latin typeface="Arial Black"/>
              <a:ea typeface="+mj-lt"/>
              <a:cs typeface="+mj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869578" y="1082225"/>
            <a:ext cx="97123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dirty="0">
                <a:solidFill>
                  <a:srgbClr val="808080"/>
                </a:solidFill>
                <a:latin typeface="Arial"/>
              </a:rPr>
              <a:t>Recuerden que, al finalizar el primer desafío, la bitácora debe ser cargada en formato </a:t>
            </a:r>
            <a:r>
              <a:rPr lang="es-ES" sz="2000" b="1" dirty="0">
                <a:solidFill>
                  <a:srgbClr val="808080"/>
                </a:solidFill>
                <a:latin typeface="Arial"/>
              </a:rPr>
              <a:t>PDF máximo 8 megas.</a:t>
            </a:r>
            <a:r>
              <a:rPr lang="es-ES" sz="2000" dirty="0">
                <a:solidFill>
                  <a:srgbClr val="808080"/>
                </a:solidFill>
                <a:latin typeface="Arial"/>
              </a:rPr>
              <a:t> Para guardarla tengan en cuenta los siguientes pasos:</a:t>
            </a: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38EC94-063E-9AFB-E997-5278619BCA94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808080"/>
                </a:solidFill>
                <a:latin typeface="Arial"/>
              </a:rPr>
              <a:t>Hagan clic en "Archivo"</a:t>
            </a:r>
            <a:endParaRPr lang="es-ES" sz="20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01431F-01C2-B82E-768D-A557635C24D3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808080"/>
                </a:solidFill>
                <a:latin typeface="Arial"/>
              </a:rPr>
              <a:t>Luego en "Guardar como" o "Exportar"</a:t>
            </a: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054802-228E-EF0E-1AF3-7EF2EBBB4B63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808080"/>
                </a:solidFill>
                <a:latin typeface="Arial"/>
              </a:rPr>
              <a:t>Seleccionen el formato PDF</a:t>
            </a:r>
            <a:endParaRPr lang="es-E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D027D8-3C95-37AB-FAE1-DA9EB45A916C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808080"/>
                </a:solidFill>
                <a:latin typeface="Arial"/>
              </a:rPr>
              <a:t>Elijan la ubicación donde quedara guardado el archivo en el computador.</a:t>
            </a:r>
            <a:endParaRPr lang="es-ES" sz="2000">
              <a:latin typeface="Arial"/>
              <a:cs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5628B-4E05-83CB-C4D8-7FB2B305D0C8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808080"/>
                </a:solidFill>
                <a:latin typeface="Arial"/>
              </a:rPr>
              <a:t>Escriban el nombre del archivo.</a:t>
            </a:r>
            <a:endParaRPr lang="es-E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52647E-2362-575E-17D8-DFDFA782D1BB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808080"/>
                </a:solidFill>
                <a:latin typeface="Arial"/>
              </a:rPr>
              <a:t>Presionen "Guardar". </a:t>
            </a:r>
            <a:endParaRPr lang="es-E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293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8">
            <a:extLst>
              <a:ext uri="{FF2B5EF4-FFF2-40B4-BE49-F238E27FC236}">
                <a16:creationId xmlns:a16="http://schemas.microsoft.com/office/drawing/2014/main" id="{26CC03A2-F0C6-8DCE-AE62-C78E2C6CE45E}"/>
              </a:ext>
            </a:extLst>
          </p:cNvPr>
          <p:cNvSpPr txBox="1"/>
          <p:nvPr/>
        </p:nvSpPr>
        <p:spPr>
          <a:xfrm>
            <a:off x="7574805" y="70930"/>
            <a:ext cx="6227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ID: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A27A55C0-9AD7-40EF-B1B2-8B187124CB26}"/>
              </a:ext>
            </a:extLst>
          </p:cNvPr>
          <p:cNvGraphicFramePr>
            <a:graphicFrameLocks noGrp="1"/>
          </p:cNvGraphicFramePr>
          <p:nvPr/>
        </p:nvGraphicFramePr>
        <p:xfrm>
          <a:off x="350797" y="3635498"/>
          <a:ext cx="76389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7">
                  <a:extLst>
                    <a:ext uri="{9D8B030D-6E8A-4147-A177-3AD203B41FA5}">
                      <a16:colId xmlns:a16="http://schemas.microsoft.com/office/drawing/2014/main" val="3933787968"/>
                    </a:ext>
                  </a:extLst>
                </a:gridCol>
                <a:gridCol w="3322542">
                  <a:extLst>
                    <a:ext uri="{9D8B030D-6E8A-4147-A177-3AD203B41FA5}">
                      <a16:colId xmlns:a16="http://schemas.microsoft.com/office/drawing/2014/main" val="232042913"/>
                    </a:ext>
                  </a:extLst>
                </a:gridCol>
                <a:gridCol w="464266">
                  <a:extLst>
                    <a:ext uri="{9D8B030D-6E8A-4147-A177-3AD203B41FA5}">
                      <a16:colId xmlns:a16="http://schemas.microsoft.com/office/drawing/2014/main" val="1162830790"/>
                    </a:ext>
                  </a:extLst>
                </a:gridCol>
                <a:gridCol w="3355233">
                  <a:extLst>
                    <a:ext uri="{9D8B030D-6E8A-4147-A177-3AD203B41FA5}">
                      <a16:colId xmlns:a16="http://schemas.microsoft.com/office/drawing/2014/main" val="1672734686"/>
                    </a:ext>
                  </a:extLst>
                </a:gridCol>
              </a:tblGrid>
              <a:tr h="362101">
                <a:tc gridSpan="4"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Talentos STEM+ Colombia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5347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65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6123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9457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839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0267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9CE105B-1A35-4167-88C7-B26B7068F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67936"/>
              </p:ext>
            </p:extLst>
          </p:nvPr>
        </p:nvGraphicFramePr>
        <p:xfrm>
          <a:off x="397041" y="2606326"/>
          <a:ext cx="763899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7">
                  <a:extLst>
                    <a:ext uri="{9D8B030D-6E8A-4147-A177-3AD203B41FA5}">
                      <a16:colId xmlns:a16="http://schemas.microsoft.com/office/drawing/2014/main" val="2906706285"/>
                    </a:ext>
                  </a:extLst>
                </a:gridCol>
                <a:gridCol w="3322542">
                  <a:extLst>
                    <a:ext uri="{9D8B030D-6E8A-4147-A177-3AD203B41FA5}">
                      <a16:colId xmlns:a16="http://schemas.microsoft.com/office/drawing/2014/main" val="3596350030"/>
                    </a:ext>
                  </a:extLst>
                </a:gridCol>
                <a:gridCol w="464266">
                  <a:extLst>
                    <a:ext uri="{9D8B030D-6E8A-4147-A177-3AD203B41FA5}">
                      <a16:colId xmlns:a16="http://schemas.microsoft.com/office/drawing/2014/main" val="3857879262"/>
                    </a:ext>
                  </a:extLst>
                </a:gridCol>
                <a:gridCol w="3355233">
                  <a:extLst>
                    <a:ext uri="{9D8B030D-6E8A-4147-A177-3AD203B41FA5}">
                      <a16:colId xmlns:a16="http://schemas.microsoft.com/office/drawing/2014/main" val="1811544378"/>
                    </a:ext>
                  </a:extLst>
                </a:gridCol>
              </a:tblGrid>
              <a:tr h="168626">
                <a:tc gridSpan="4"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 STEM+ 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9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75103"/>
                  </a:ext>
                </a:extLst>
              </a:tr>
            </a:tbl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9261152-E9D9-4517-841A-46AC9FD3D02D}"/>
              </a:ext>
            </a:extLst>
          </p:cNvPr>
          <p:cNvSpPr/>
          <p:nvPr/>
        </p:nvSpPr>
        <p:spPr>
          <a:xfrm>
            <a:off x="351293" y="3645043"/>
            <a:ext cx="7660274" cy="2194560"/>
          </a:xfrm>
          <a:prstGeom prst="roundRect">
            <a:avLst>
              <a:gd name="adj" fmla="val 466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0E569DA-D9CE-47D2-BA09-71CCE3F839A7}"/>
              </a:ext>
            </a:extLst>
          </p:cNvPr>
          <p:cNvSpPr/>
          <p:nvPr/>
        </p:nvSpPr>
        <p:spPr>
          <a:xfrm>
            <a:off x="376988" y="2588185"/>
            <a:ext cx="7660274" cy="772883"/>
          </a:xfrm>
          <a:prstGeom prst="roundRect">
            <a:avLst>
              <a:gd name="adj" fmla="val 714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DA88050-6A7E-412F-A723-CD0E7383B8D5}"/>
              </a:ext>
            </a:extLst>
          </p:cNvPr>
          <p:cNvSpPr/>
          <p:nvPr/>
        </p:nvSpPr>
        <p:spPr>
          <a:xfrm>
            <a:off x="8307282" y="2779099"/>
            <a:ext cx="3688816" cy="2950215"/>
          </a:xfrm>
          <a:prstGeom prst="roundRect">
            <a:avLst>
              <a:gd name="adj" fmla="val 12657"/>
            </a:avLst>
          </a:prstGeom>
          <a:solidFill>
            <a:srgbClr val="502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CD028B5-2080-4D39-A3B9-243E8637C3DC}"/>
              </a:ext>
            </a:extLst>
          </p:cNvPr>
          <p:cNvGrpSpPr/>
          <p:nvPr/>
        </p:nvGrpSpPr>
        <p:grpSpPr>
          <a:xfrm>
            <a:off x="8419706" y="3187759"/>
            <a:ext cx="3458588" cy="2400320"/>
            <a:chOff x="9129381" y="5118219"/>
            <a:chExt cx="3361696" cy="2306338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6915AD4-B7DC-4902-BC4A-C65A5C6A3D3D}"/>
                </a:ext>
              </a:extLst>
            </p:cNvPr>
            <p:cNvSpPr/>
            <p:nvPr/>
          </p:nvSpPr>
          <p:spPr>
            <a:xfrm>
              <a:off x="9129381" y="5118219"/>
              <a:ext cx="3361696" cy="2306338"/>
            </a:xfrm>
            <a:prstGeom prst="roundRect">
              <a:avLst/>
            </a:prstGeom>
            <a:solidFill>
              <a:srgbClr val="E1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6">
              <a:extLst>
                <a:ext uri="{FF2B5EF4-FFF2-40B4-BE49-F238E27FC236}">
                  <a16:creationId xmlns:a16="http://schemas.microsoft.com/office/drawing/2014/main" id="{EF198730-C035-DBD8-EEB0-7626B6646C73}"/>
                </a:ext>
              </a:extLst>
            </p:cNvPr>
            <p:cNvSpPr txBox="1"/>
            <p:nvPr/>
          </p:nvSpPr>
          <p:spPr>
            <a:xfrm>
              <a:off x="9316241" y="5916681"/>
              <a:ext cx="2956319" cy="3252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>
                  <a:solidFill>
                    <a:srgbClr val="C5B4EE"/>
                  </a:solidFill>
                  <a:latin typeface="Arial"/>
                  <a:cs typeface="Arial"/>
                </a:rPr>
                <a:t>Inserta el logo de su equipo</a:t>
              </a:r>
              <a:endParaRPr lang="en-US" sz="1600" dirty="0">
                <a:solidFill>
                  <a:srgbClr val="C5B4E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24144" y="2783278"/>
            <a:ext cx="1251815" cy="389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>
                <a:solidFill>
                  <a:schemeClr val="bg1"/>
                </a:solidFill>
                <a:latin typeface="Arial"/>
                <a:cs typeface="Arial"/>
              </a:rPr>
              <a:t>Logo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831A6F7-146A-4531-86DE-C3E11DB1E5B1}"/>
              </a:ext>
            </a:extLst>
          </p:cNvPr>
          <p:cNvSpPr/>
          <p:nvPr/>
        </p:nvSpPr>
        <p:spPr>
          <a:xfrm>
            <a:off x="1880629" y="1713968"/>
            <a:ext cx="9741785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8F8C73B-E377-4A30-9E00-E26B57C01D8F}"/>
              </a:ext>
            </a:extLst>
          </p:cNvPr>
          <p:cNvSpPr/>
          <p:nvPr/>
        </p:nvSpPr>
        <p:spPr>
          <a:xfrm>
            <a:off x="8303243" y="65334"/>
            <a:ext cx="3298911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8">
            <a:extLst>
              <a:ext uri="{FF2B5EF4-FFF2-40B4-BE49-F238E27FC236}">
                <a16:creationId xmlns:a16="http://schemas.microsoft.com/office/drawing/2014/main" id="{49535F23-4D44-4E51-B1DC-B94F176D77BB}"/>
              </a:ext>
            </a:extLst>
          </p:cNvPr>
          <p:cNvSpPr txBox="1"/>
          <p:nvPr/>
        </p:nvSpPr>
        <p:spPr>
          <a:xfrm>
            <a:off x="177808" y="1716999"/>
            <a:ext cx="1710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Institución: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D2AC1E6D-A957-465A-87A0-3BD6AAFDFE82}"/>
              </a:ext>
            </a:extLst>
          </p:cNvPr>
          <p:cNvSpPr/>
          <p:nvPr/>
        </p:nvSpPr>
        <p:spPr>
          <a:xfrm>
            <a:off x="2747041" y="811206"/>
            <a:ext cx="8774902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8">
            <a:extLst>
              <a:ext uri="{FF2B5EF4-FFF2-40B4-BE49-F238E27FC236}">
                <a16:creationId xmlns:a16="http://schemas.microsoft.com/office/drawing/2014/main" id="{101A569E-3BEB-4DA3-A782-ACC846F1A2D5}"/>
              </a:ext>
            </a:extLst>
          </p:cNvPr>
          <p:cNvSpPr txBox="1"/>
          <p:nvPr/>
        </p:nvSpPr>
        <p:spPr>
          <a:xfrm>
            <a:off x="179126" y="890483"/>
            <a:ext cx="282554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Nombre del equipo: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AF1C7CA-38BC-127C-7AD1-6620235BE206}"/>
              </a:ext>
            </a:extLst>
          </p:cNvPr>
          <p:cNvGrpSpPr/>
          <p:nvPr/>
        </p:nvGrpSpPr>
        <p:grpSpPr>
          <a:xfrm>
            <a:off x="2466" y="-3575"/>
            <a:ext cx="2592402" cy="551910"/>
            <a:chOff x="2466" y="-3575"/>
            <a:chExt cx="3103744" cy="78251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863922A-D9FA-1E33-C1FF-71175721B991}"/>
                </a:ext>
              </a:extLst>
            </p:cNvPr>
            <p:cNvSpPr/>
            <p:nvPr/>
          </p:nvSpPr>
          <p:spPr>
            <a:xfrm>
              <a:off x="2525" y="-3575"/>
              <a:ext cx="3103685" cy="782515"/>
            </a:xfrm>
            <a:prstGeom prst="rect">
              <a:avLst/>
            </a:prstGeom>
            <a:solidFill>
              <a:srgbClr val="F9C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6040D553-2D65-56CE-8011-E8A335328F73}"/>
                </a:ext>
              </a:extLst>
            </p:cNvPr>
            <p:cNvSpPr txBox="1">
              <a:spLocks/>
            </p:cNvSpPr>
            <p:nvPr/>
          </p:nvSpPr>
          <p:spPr>
            <a:xfrm>
              <a:off x="2466" y="100540"/>
              <a:ext cx="3003299" cy="5742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CO"/>
              </a:defPPr>
              <a:lvl1pPr marL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s-CO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¡</a:t>
              </a:r>
              <a:r>
                <a:rPr lang="es-CO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Identifícate</a:t>
              </a:r>
              <a:r>
                <a:rPr lang="es-CO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44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EA544F-040B-F3B2-A918-48BEA39F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1">
            <a:extLst>
              <a:ext uri="{FF2B5EF4-FFF2-40B4-BE49-F238E27FC236}">
                <a16:creationId xmlns:a16="http://schemas.microsoft.com/office/drawing/2014/main" id="{25839526-0722-327C-7837-D660C40EF607}"/>
              </a:ext>
            </a:extLst>
          </p:cNvPr>
          <p:cNvSpPr txBox="1">
            <a:spLocks/>
          </p:cNvSpPr>
          <p:nvPr/>
        </p:nvSpPr>
        <p:spPr>
          <a:xfrm>
            <a:off x="799623" y="278550"/>
            <a:ext cx="2451229" cy="55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Arial Black"/>
                <a:cs typeface="Arial"/>
              </a:rPr>
              <a:t>5W - 2H</a:t>
            </a:r>
            <a:endParaRPr lang="es-ES" sz="3200" b="1">
              <a:solidFill>
                <a:srgbClr val="4D24A4"/>
              </a:solidFill>
              <a:latin typeface="Arial Black"/>
              <a:cs typeface="Arial"/>
            </a:endParaRPr>
          </a:p>
        </p:txBody>
      </p:sp>
      <p:pic>
        <p:nvPicPr>
          <p:cNvPr id="3" name="Imagen 2" descr="Diagrama">
            <a:extLst>
              <a:ext uri="{FF2B5EF4-FFF2-40B4-BE49-F238E27FC236}">
                <a16:creationId xmlns:a16="http://schemas.microsoft.com/office/drawing/2014/main" id="{91F9165C-22C6-F02D-7D97-4F61B8B6A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416" t="-2225" r="-105" b="-195"/>
          <a:stretch>
            <a:fillRect/>
          </a:stretch>
        </p:blipFill>
        <p:spPr>
          <a:xfrm>
            <a:off x="33926" y="-25682"/>
            <a:ext cx="11406603" cy="59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8B464-D97E-7B44-BF15-EC99E13C3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1">
            <a:extLst>
              <a:ext uri="{FF2B5EF4-FFF2-40B4-BE49-F238E27FC236}">
                <a16:creationId xmlns:a16="http://schemas.microsoft.com/office/drawing/2014/main" id="{6B4A555E-E46B-62E3-8D91-1D847E7D2C97}"/>
              </a:ext>
            </a:extLst>
          </p:cNvPr>
          <p:cNvSpPr txBox="1">
            <a:spLocks/>
          </p:cNvSpPr>
          <p:nvPr/>
        </p:nvSpPr>
        <p:spPr>
          <a:xfrm>
            <a:off x="2872864" y="289676"/>
            <a:ext cx="6096874" cy="828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4D24A4"/>
                </a:solidFill>
                <a:latin typeface="Arial Black"/>
                <a:cs typeface="Arial"/>
              </a:rPr>
              <a:t>RECOLECCIÓN DE DATOS PARTE 1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1364427-2861-E24E-EA92-A694031EFB26}"/>
              </a:ext>
            </a:extLst>
          </p:cNvPr>
          <p:cNvCxnSpPr>
            <a:cxnSpLocks/>
          </p:cNvCxnSpPr>
          <p:nvPr/>
        </p:nvCxnSpPr>
        <p:spPr>
          <a:xfrm>
            <a:off x="5986387" y="1276989"/>
            <a:ext cx="33620" cy="4378307"/>
          </a:xfrm>
          <a:prstGeom prst="line">
            <a:avLst/>
          </a:prstGeom>
          <a:ln>
            <a:solidFill>
              <a:srgbClr val="4D24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8EBE31-C705-4ECC-6B0A-E5EFDB8BAAEF}"/>
              </a:ext>
            </a:extLst>
          </p:cNvPr>
          <p:cNvSpPr txBox="1"/>
          <p:nvPr/>
        </p:nvSpPr>
        <p:spPr>
          <a:xfrm>
            <a:off x="357517" y="1599978"/>
            <a:ext cx="524713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1500" b="1" dirty="0">
                <a:solidFill>
                  <a:srgbClr val="4D24A4"/>
                </a:solidFill>
                <a:latin typeface="Arial"/>
                <a:ea typeface="Calibri"/>
                <a:cs typeface="Arial"/>
              </a:rPr>
              <a:t>Según lo que le hemos explicado sobre nuestro proyecto STEM+, ¿considera que al finalizar funcionará y contribuirá a resolver la problemática identificada?</a:t>
            </a:r>
            <a:endParaRPr lang="es-CO" sz="1500" b="1" dirty="0">
              <a:solidFill>
                <a:srgbClr val="4D24A4"/>
              </a:solidFill>
              <a:latin typeface="Arial"/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DDD1B3-1D1A-A185-DAEC-F4FF7114CA92}"/>
              </a:ext>
            </a:extLst>
          </p:cNvPr>
          <p:cNvSpPr txBox="1"/>
          <p:nvPr/>
        </p:nvSpPr>
        <p:spPr>
          <a:xfrm>
            <a:off x="666590" y="2965333"/>
            <a:ext cx="4359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Totalmente de acuerdo</a:t>
            </a:r>
            <a:endParaRPr lang="es-MX" sz="1400">
              <a:solidFill>
                <a:srgbClr val="4D24A4"/>
              </a:solidFill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De acuerdo</a:t>
            </a:r>
            <a:endParaRPr lang="es-MX" sz="1400">
              <a:solidFill>
                <a:srgbClr val="4D24A4"/>
              </a:solidFill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Neutral</a:t>
            </a:r>
            <a:endParaRPr lang="es-MX" sz="1400">
              <a:solidFill>
                <a:srgbClr val="4D24A4"/>
              </a:solidFill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En desacuerdo</a:t>
            </a:r>
            <a:endParaRPr lang="es-MX" sz="1400">
              <a:solidFill>
                <a:srgbClr val="4D24A4"/>
              </a:solidFill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Totalmente en desacuerdo</a:t>
            </a:r>
            <a:endParaRPr lang="es-CO">
              <a:solidFill>
                <a:srgbClr val="4D24A4"/>
              </a:solidFill>
              <a:latin typeface="Arial"/>
              <a:cs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72EF1F-D9CE-5EE9-073D-65A36A593C6E}"/>
              </a:ext>
            </a:extLst>
          </p:cNvPr>
          <p:cNvSpPr txBox="1"/>
          <p:nvPr/>
        </p:nvSpPr>
        <p:spPr>
          <a:xfrm>
            <a:off x="6325422" y="1596384"/>
            <a:ext cx="5440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>
                <a:solidFill>
                  <a:srgbClr val="4D24A4"/>
                </a:solidFill>
                <a:latin typeface="Arial"/>
                <a:ea typeface="Calibri"/>
                <a:cs typeface="Arial"/>
              </a:rPr>
              <a:t>2. ¿Qué necesidad o necesidades identificas en nuestro prototipo? (Selecciona todas las opciones que apliquen) </a:t>
            </a:r>
            <a:endParaRPr lang="es-ES" sz="1500" b="1">
              <a:solidFill>
                <a:srgbClr val="4D24A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E1EFDF-3556-734F-9723-DE5C3D440ACB}"/>
              </a:ext>
            </a:extLst>
          </p:cNvPr>
          <p:cNvSpPr txBox="1"/>
          <p:nvPr/>
        </p:nvSpPr>
        <p:spPr>
          <a:xfrm>
            <a:off x="378009" y="4500090"/>
            <a:ext cx="5250871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400" dirty="0">
                <a:solidFill>
                  <a:srgbClr val="4D24A4"/>
                </a:solidFill>
                <a:latin typeface="Arial"/>
                <a:ea typeface="+mn-lt"/>
                <a:cs typeface="Arial"/>
              </a:rPr>
              <a:t>¿Por qué?_________________________________________________________________________________________________________________________________________________________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323721-A26C-6E91-85D2-465414080834}"/>
              </a:ext>
            </a:extLst>
          </p:cNvPr>
          <p:cNvSpPr txBox="1"/>
          <p:nvPr/>
        </p:nvSpPr>
        <p:spPr>
          <a:xfrm>
            <a:off x="6359039" y="2955643"/>
            <a:ext cx="52185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El material utilizado no es el adecuado para el prototipo.</a:t>
            </a:r>
          </a:p>
          <a:p>
            <a:pPr marL="285750" indent="-285750">
              <a:buFont typeface="Wingdings"/>
              <a:buChar char="q"/>
            </a:pPr>
            <a:r>
              <a:rPr lang="es-CO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Los usuarios deben imaginar cómo usarían el producto.</a:t>
            </a:r>
            <a:endParaRPr lang="es-MX" sz="1400">
              <a:solidFill>
                <a:srgbClr val="4D24A4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El prototipo no es fácil de entender ni de manipular.</a:t>
            </a:r>
            <a:endParaRPr lang="es-MX" sz="1400">
              <a:solidFill>
                <a:srgbClr val="4D24A4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Otro ¿Cuál?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145CA3-B9DD-16D2-7F27-D18A40A64EAF}"/>
              </a:ext>
            </a:extLst>
          </p:cNvPr>
          <p:cNvSpPr txBox="1"/>
          <p:nvPr/>
        </p:nvSpPr>
        <p:spPr>
          <a:xfrm>
            <a:off x="6530038" y="4500089"/>
            <a:ext cx="5250871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400" dirty="0">
                <a:solidFill>
                  <a:srgbClr val="4D24A4"/>
                </a:solidFill>
                <a:latin typeface="Arial"/>
                <a:ea typeface="+mn-lt"/>
                <a:cs typeface="Arial"/>
              </a:rPr>
              <a:t>¿Por qué?_________________________________________________________________________________________________________________________________________________________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4564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509965-1535-2100-5EC0-8BCA32F57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AC55E79-61BC-4D32-8DE9-B56B8AE5E0C6}"/>
              </a:ext>
            </a:extLst>
          </p:cNvPr>
          <p:cNvCxnSpPr>
            <a:cxnSpLocks/>
          </p:cNvCxnSpPr>
          <p:nvPr/>
        </p:nvCxnSpPr>
        <p:spPr>
          <a:xfrm>
            <a:off x="5900159" y="1278509"/>
            <a:ext cx="51661" cy="4511260"/>
          </a:xfrm>
          <a:prstGeom prst="line">
            <a:avLst/>
          </a:prstGeom>
          <a:ln>
            <a:solidFill>
              <a:srgbClr val="4D24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DA91AF7-2B89-44E8-A1A6-F41CE072268A}"/>
              </a:ext>
            </a:extLst>
          </p:cNvPr>
          <p:cNvSpPr txBox="1"/>
          <p:nvPr/>
        </p:nvSpPr>
        <p:spPr>
          <a:xfrm>
            <a:off x="375391" y="2082583"/>
            <a:ext cx="522458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1500" b="1">
                <a:solidFill>
                  <a:srgbClr val="4D24A4"/>
                </a:solidFill>
                <a:latin typeface="Arial"/>
                <a:ea typeface="Calibri"/>
                <a:cs typeface="Arial"/>
              </a:rPr>
              <a:t>3. ¿Conoce otro proyecto relacionado o parecido al nuestro?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C194A47-FF17-410D-9345-AF7CE0EF8BDE}"/>
              </a:ext>
            </a:extLst>
          </p:cNvPr>
          <p:cNvSpPr txBox="1"/>
          <p:nvPr/>
        </p:nvSpPr>
        <p:spPr>
          <a:xfrm>
            <a:off x="522605" y="3798344"/>
            <a:ext cx="525087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400">
                <a:solidFill>
                  <a:srgbClr val="4D24A4"/>
                </a:solidFill>
                <a:latin typeface="Arial"/>
                <a:ea typeface="+mn-lt"/>
                <a:cs typeface="Arial"/>
              </a:rPr>
              <a:t>¿Cuál?_____________________________________________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403958-6BFC-40EE-A578-F02725A580E5}"/>
              </a:ext>
            </a:extLst>
          </p:cNvPr>
          <p:cNvSpPr txBox="1"/>
          <p:nvPr/>
        </p:nvSpPr>
        <p:spPr>
          <a:xfrm>
            <a:off x="522605" y="2885477"/>
            <a:ext cx="2082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 Si</a:t>
            </a:r>
          </a:p>
          <a:p>
            <a:pPr marL="285750" indent="-285750">
              <a:buFont typeface="Wingdings"/>
              <a:buChar char="q"/>
            </a:pPr>
            <a:r>
              <a:rPr lang="es-MX" sz="14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No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FE0159-41AF-476E-988C-7437A898F4C9}"/>
              </a:ext>
            </a:extLst>
          </p:cNvPr>
          <p:cNvSpPr txBox="1"/>
          <p:nvPr/>
        </p:nvSpPr>
        <p:spPr>
          <a:xfrm>
            <a:off x="6092364" y="1939674"/>
            <a:ext cx="609164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500" b="1" dirty="0">
                <a:solidFill>
                  <a:srgbClr val="4D24A4"/>
                </a:solidFill>
                <a:latin typeface="Arial"/>
                <a:ea typeface="Calibri"/>
                <a:cs typeface="Arial"/>
              </a:rPr>
              <a:t>4. ¿Qué consideras que necesitamos para testear el prototipo?</a:t>
            </a:r>
            <a:endParaRPr lang="es-ES" dirty="0"/>
          </a:p>
          <a:p>
            <a:r>
              <a:rPr lang="es-MX" sz="1100" b="1" dirty="0">
                <a:solidFill>
                  <a:srgbClr val="4D24A4"/>
                </a:solidFill>
                <a:latin typeface="Arial"/>
                <a:ea typeface="Calibri"/>
                <a:cs typeface="Arial"/>
              </a:rPr>
              <a:t>(Selecciona todas las opciones que apliquen)</a:t>
            </a:r>
            <a:br>
              <a:rPr lang="es-MX" sz="1100" b="1" dirty="0">
                <a:latin typeface="Arial"/>
                <a:ea typeface="Calibri"/>
                <a:cs typeface="Arial"/>
              </a:rPr>
            </a:br>
            <a:r>
              <a:rPr lang="es-MX" sz="1100" b="1" dirty="0">
                <a:solidFill>
                  <a:srgbClr val="4D24A4"/>
                </a:solidFill>
                <a:latin typeface="Arial"/>
                <a:ea typeface="Calibri"/>
                <a:cs typeface="Arial"/>
              </a:rPr>
              <a:t>Por favor, justifica tu respuesta explicando la importancia de cada elemento seleccionado.</a:t>
            </a:r>
            <a:endParaRPr lang="es-MX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A65A1F-D5E8-456E-B05E-C0A145E28606}"/>
              </a:ext>
            </a:extLst>
          </p:cNvPr>
          <p:cNvSpPr txBox="1"/>
          <p:nvPr/>
        </p:nvSpPr>
        <p:spPr>
          <a:xfrm>
            <a:off x="6123850" y="3117003"/>
            <a:ext cx="57861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s-MX" sz="12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 Materiales y herramientas para construir y usar el prototipo (por ejemplo, papel, componentes electrónicos, software).</a:t>
            </a:r>
          </a:p>
          <a:p>
            <a:pPr marL="285750" indent="-285750">
              <a:buFont typeface="Wingdings"/>
              <a:buChar char="q"/>
            </a:pPr>
            <a:r>
              <a:rPr lang="es-MX" sz="12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 Un lugar adecuado dentro de la escuela para hacer las pruebas (aula, laboratorio, sala de reuniones).</a:t>
            </a:r>
          </a:p>
          <a:p>
            <a:pPr marL="285750" indent="-285750">
              <a:buFont typeface="Wingdings"/>
              <a:buChar char="q"/>
            </a:pPr>
            <a:r>
              <a:rPr lang="es-MX" sz="12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Personas que participen como usuarios o evaluadores (compañeros, profesores, directivos).</a:t>
            </a:r>
          </a:p>
          <a:p>
            <a:pPr marL="285750" indent="-285750">
              <a:buFont typeface="Wingdings"/>
              <a:buChar char="q"/>
            </a:pPr>
            <a:r>
              <a:rPr lang="es-MX" sz="12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 Tiempo suficiente durante las clases o actividades para hacer las pruebas sin interrupciones.</a:t>
            </a:r>
          </a:p>
          <a:p>
            <a:pPr marL="285750" indent="-285750">
              <a:buFont typeface="Wingdings"/>
              <a:buChar char="q"/>
            </a:pPr>
            <a:r>
              <a:rPr lang="es-MX" sz="1200">
                <a:solidFill>
                  <a:srgbClr val="4D24A4"/>
                </a:solidFill>
                <a:latin typeface="Arial"/>
                <a:ea typeface="Calibri"/>
                <a:cs typeface="Arial"/>
              </a:rPr>
              <a:t>Instrucciones claras para saber cómo realizar las pruebas.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CDFF7D-2812-4426-365F-9B6278D27429}"/>
              </a:ext>
            </a:extLst>
          </p:cNvPr>
          <p:cNvSpPr txBox="1">
            <a:spLocks/>
          </p:cNvSpPr>
          <p:nvPr/>
        </p:nvSpPr>
        <p:spPr>
          <a:xfrm>
            <a:off x="3052156" y="536204"/>
            <a:ext cx="5939993" cy="593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4D24A4"/>
                </a:solidFill>
                <a:latin typeface="Arial Black"/>
                <a:cs typeface="Arial"/>
              </a:rPr>
              <a:t>RECOLECCIÓN DE DATOS</a:t>
            </a:r>
          </a:p>
          <a:p>
            <a:pPr algn="ctr"/>
            <a:r>
              <a:rPr lang="es-MX" sz="3200" b="1" dirty="0">
                <a:solidFill>
                  <a:srgbClr val="4D24A4"/>
                </a:solidFill>
                <a:latin typeface="Arial Black"/>
                <a:cs typeface="Arial"/>
              </a:rPr>
              <a:t>PARTE 2</a:t>
            </a:r>
          </a:p>
        </p:txBody>
      </p:sp>
    </p:spTree>
    <p:extLst>
      <p:ext uri="{BB962C8B-B14F-4D97-AF65-F5344CB8AC3E}">
        <p14:creationId xmlns:p14="http://schemas.microsoft.com/office/powerpoint/2010/main" val="298102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B90F8-FC41-10F5-50FF-675455D5E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0697A-4EA7-7709-483F-D94A6B1FF6BF}"/>
              </a:ext>
            </a:extLst>
          </p:cNvPr>
          <p:cNvSpPr>
            <a:spLocks noGrp="1"/>
          </p:cNvSpPr>
          <p:nvPr/>
        </p:nvSpPr>
        <p:spPr>
          <a:xfrm>
            <a:off x="1855815" y="314871"/>
            <a:ext cx="8488747" cy="479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>
                <a:solidFill>
                  <a:srgbClr val="4D24A4"/>
                </a:solidFill>
                <a:latin typeface="Arial Black"/>
                <a:ea typeface="+mj-lt"/>
                <a:cs typeface="+mj-lt"/>
              </a:rPr>
              <a:t>ANÁLISIS DE LA INFORMACIÓN</a:t>
            </a:r>
            <a:endParaRPr lang="es-ES" sz="3600">
              <a:solidFill>
                <a:srgbClr val="4D24A4"/>
              </a:solidFill>
              <a:latin typeface="Arial Black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2398287-520C-468B-95B6-5762C3560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20424"/>
              </p:ext>
            </p:extLst>
          </p:nvPr>
        </p:nvGraphicFramePr>
        <p:xfrm>
          <a:off x="330679" y="905773"/>
          <a:ext cx="11620499" cy="491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499">
                  <a:extLst>
                    <a:ext uri="{9D8B030D-6E8A-4147-A177-3AD203B41FA5}">
                      <a16:colId xmlns:a16="http://schemas.microsoft.com/office/drawing/2014/main" val="927604146"/>
                    </a:ext>
                  </a:extLst>
                </a:gridCol>
              </a:tblGrid>
              <a:tr h="54697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/>
                        </a:rPr>
                        <a:t>PREGUNTA 1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03286"/>
                  </a:ext>
                </a:extLst>
              </a:tr>
              <a:tr h="57680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dirty="0">
                          <a:latin typeface="Arial"/>
                        </a:rPr>
                        <a:t>Completa la tabla de frecuencias y realiza un diagrama circular.</a:t>
                      </a:r>
                      <a:endParaRPr lang="es-CO" sz="1600" dirty="0">
                        <a:latin typeface="Arial"/>
                      </a:endParaRPr>
                    </a:p>
                  </a:txBody>
                  <a:tcPr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03022"/>
                  </a:ext>
                </a:extLst>
              </a:tr>
              <a:tr h="3789034">
                <a:tc>
                  <a:txBody>
                    <a:bodyPr/>
                    <a:lstStyle/>
                    <a:p>
                      <a:endParaRPr lang="es-CO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0968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80DEFE-F78C-9CD2-6E50-A3C7101BD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97180"/>
              </p:ext>
            </p:extLst>
          </p:nvPr>
        </p:nvGraphicFramePr>
        <p:xfrm>
          <a:off x="511342" y="2182786"/>
          <a:ext cx="5444287" cy="330593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03157">
                  <a:extLst>
                    <a:ext uri="{9D8B030D-6E8A-4147-A177-3AD203B41FA5}">
                      <a16:colId xmlns:a16="http://schemas.microsoft.com/office/drawing/2014/main" val="1803436695"/>
                    </a:ext>
                  </a:extLst>
                </a:gridCol>
                <a:gridCol w="1413710">
                  <a:extLst>
                    <a:ext uri="{9D8B030D-6E8A-4147-A177-3AD203B41FA5}">
                      <a16:colId xmlns:a16="http://schemas.microsoft.com/office/drawing/2014/main" val="2105993654"/>
                    </a:ext>
                  </a:extLst>
                </a:gridCol>
                <a:gridCol w="1373605">
                  <a:extLst>
                    <a:ext uri="{9D8B030D-6E8A-4147-A177-3AD203B41FA5}">
                      <a16:colId xmlns:a16="http://schemas.microsoft.com/office/drawing/2014/main" val="904006398"/>
                    </a:ext>
                  </a:extLst>
                </a:gridCol>
                <a:gridCol w="1453815">
                  <a:extLst>
                    <a:ext uri="{9D8B030D-6E8A-4147-A177-3AD203B41FA5}">
                      <a16:colId xmlns:a16="http://schemas.microsoft.com/office/drawing/2014/main" val="2833291228"/>
                    </a:ext>
                  </a:extLst>
                </a:gridCol>
              </a:tblGrid>
              <a:tr h="501315"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Datos 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Frecuencia absoluta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Frecuencia relativa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Porcentaje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75920"/>
                  </a:ext>
                </a:extLst>
              </a:tr>
              <a:tr h="63165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Totalmente de acuerdo</a:t>
                      </a:r>
                    </a:p>
                    <a:p>
                      <a:pPr lvl="0">
                        <a:buNone/>
                      </a:pP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816807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De acuerdo</a:t>
                      </a:r>
                      <a:endParaRPr lang="es-E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1377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r>
                        <a:rPr lang="es-ES" sz="1200"/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240024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r>
                        <a:rPr lang="es-ES" sz="1200"/>
                        <a:t>En desacuerdo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3473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r>
                        <a:rPr lang="es-ES" sz="1200"/>
                        <a:t>Totalmente en desacuerdo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39430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r>
                        <a:rPr lang="es-ES" sz="12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590407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295C707-92DA-9398-1883-66B4250AA71C}"/>
              </a:ext>
            </a:extLst>
          </p:cNvPr>
          <p:cNvSpPr/>
          <p:nvPr/>
        </p:nvSpPr>
        <p:spPr>
          <a:xfrm>
            <a:off x="6796072" y="2182787"/>
            <a:ext cx="4258236" cy="27725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>
              <a:solidFill>
                <a:srgbClr val="4D24A4"/>
              </a:solidFill>
              <a:latin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12A138-B6A8-CD81-E60A-E0BCC3933B2E}"/>
              </a:ext>
            </a:extLst>
          </p:cNvPr>
          <p:cNvSpPr txBox="1"/>
          <p:nvPr/>
        </p:nvSpPr>
        <p:spPr>
          <a:xfrm>
            <a:off x="7382907" y="3301502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 dirty="0">
                <a:solidFill>
                  <a:srgbClr val="C5B4EE"/>
                </a:solidFill>
                <a:latin typeface="Arial"/>
                <a:cs typeface="Arial"/>
              </a:rPr>
              <a:t>Agregar diagrama circular</a:t>
            </a:r>
            <a:endParaRPr lang="en-US" sz="1050" b="1" dirty="0">
              <a:solidFill>
                <a:srgbClr val="C5B4EE"/>
              </a:solidFill>
              <a:latin typeface="Arial"/>
              <a:cs typeface="Arial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C305326-F5B4-7E0A-F0CF-095DDF6AD853}"/>
              </a:ext>
            </a:extLst>
          </p:cNvPr>
          <p:cNvGrpSpPr/>
          <p:nvPr/>
        </p:nvGrpSpPr>
        <p:grpSpPr>
          <a:xfrm>
            <a:off x="6098799" y="5107533"/>
            <a:ext cx="5645168" cy="638441"/>
            <a:chOff x="6098799" y="5107533"/>
            <a:chExt cx="5645168" cy="638441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5E0738C0-6800-B933-7F78-E06DCF370960}"/>
                </a:ext>
              </a:extLst>
            </p:cNvPr>
            <p:cNvSpPr/>
            <p:nvPr/>
          </p:nvSpPr>
          <p:spPr>
            <a:xfrm>
              <a:off x="6098799" y="5107533"/>
              <a:ext cx="5645168" cy="63844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0EDCCA9-16F7-4B43-18FE-E7CFD160EA9D}"/>
                </a:ext>
              </a:extLst>
            </p:cNvPr>
            <p:cNvSpPr txBox="1"/>
            <p:nvPr/>
          </p:nvSpPr>
          <p:spPr>
            <a:xfrm>
              <a:off x="7438935" y="5307355"/>
              <a:ext cx="295631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ES" sz="1050" b="1" dirty="0">
                  <a:solidFill>
                    <a:srgbClr val="C5B4EE"/>
                  </a:solidFill>
                  <a:latin typeface="Arial"/>
                  <a:cs typeface="Arial"/>
                </a:rPr>
                <a:t>Escribir  una conclusión</a:t>
              </a:r>
              <a:endParaRPr lang="en-US" sz="1050" b="1" dirty="0">
                <a:solidFill>
                  <a:srgbClr val="C5B4EE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06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0AA0E-BD5B-B369-DB98-DAA0E7CD5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53FCB-5C75-127D-C3BF-A90C176D853C}"/>
              </a:ext>
            </a:extLst>
          </p:cNvPr>
          <p:cNvSpPr>
            <a:spLocks noGrp="1"/>
          </p:cNvSpPr>
          <p:nvPr/>
        </p:nvSpPr>
        <p:spPr>
          <a:xfrm>
            <a:off x="1855815" y="314871"/>
            <a:ext cx="8488747" cy="479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>
                <a:solidFill>
                  <a:srgbClr val="4D24A4"/>
                </a:solidFill>
                <a:latin typeface="Arial Black"/>
                <a:ea typeface="+mj-lt"/>
                <a:cs typeface="+mj-lt"/>
              </a:rPr>
              <a:t>ANÁLISIS DE LA INFORMACIÓN</a:t>
            </a:r>
            <a:endParaRPr lang="es-ES" sz="3600">
              <a:solidFill>
                <a:srgbClr val="4D24A4"/>
              </a:solidFill>
              <a:latin typeface="Arial Black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65A4ECA-E522-9DA4-F800-AC84EEAE5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45331"/>
              </p:ext>
            </p:extLst>
          </p:nvPr>
        </p:nvGraphicFramePr>
        <p:xfrm>
          <a:off x="214938" y="800225"/>
          <a:ext cx="11780920" cy="509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920">
                  <a:extLst>
                    <a:ext uri="{9D8B030D-6E8A-4147-A177-3AD203B41FA5}">
                      <a16:colId xmlns:a16="http://schemas.microsoft.com/office/drawing/2014/main" val="927604146"/>
                    </a:ext>
                  </a:extLst>
                </a:gridCol>
              </a:tblGrid>
              <a:tr h="58180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/>
                        </a:rPr>
                        <a:t>PREGUNTA 2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03286"/>
                  </a:ext>
                </a:extLst>
              </a:tr>
              <a:tr h="5205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Completa la tabla de frecuencias y realiza un diagrama circular.</a:t>
                      </a:r>
                    </a:p>
                  </a:txBody>
                  <a:tcPr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03022"/>
                  </a:ext>
                </a:extLst>
              </a:tr>
              <a:tr h="3990995">
                <a:tc>
                  <a:txBody>
                    <a:bodyPr/>
                    <a:lstStyle/>
                    <a:p>
                      <a:endParaRPr lang="es-CO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s-CO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s-CO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s-CO" dirty="0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0968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03CA668-7801-CEE8-9544-4B5934202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2736"/>
              </p:ext>
            </p:extLst>
          </p:nvPr>
        </p:nvGraphicFramePr>
        <p:xfrm>
          <a:off x="420479" y="2055393"/>
          <a:ext cx="6396825" cy="370410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78592">
                  <a:extLst>
                    <a:ext uri="{9D8B030D-6E8A-4147-A177-3AD203B41FA5}">
                      <a16:colId xmlns:a16="http://schemas.microsoft.com/office/drawing/2014/main" val="1803436695"/>
                    </a:ext>
                  </a:extLst>
                </a:gridCol>
                <a:gridCol w="1496124">
                  <a:extLst>
                    <a:ext uri="{9D8B030D-6E8A-4147-A177-3AD203B41FA5}">
                      <a16:colId xmlns:a16="http://schemas.microsoft.com/office/drawing/2014/main" val="2105993654"/>
                    </a:ext>
                  </a:extLst>
                </a:gridCol>
                <a:gridCol w="1613933">
                  <a:extLst>
                    <a:ext uri="{9D8B030D-6E8A-4147-A177-3AD203B41FA5}">
                      <a16:colId xmlns:a16="http://schemas.microsoft.com/office/drawing/2014/main" val="904006398"/>
                    </a:ext>
                  </a:extLst>
                </a:gridCol>
                <a:gridCol w="1708176">
                  <a:extLst>
                    <a:ext uri="{9D8B030D-6E8A-4147-A177-3AD203B41FA5}">
                      <a16:colId xmlns:a16="http://schemas.microsoft.com/office/drawing/2014/main" val="2833291228"/>
                    </a:ext>
                  </a:extLst>
                </a:gridCol>
              </a:tblGrid>
              <a:tr h="426485"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Datos 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Frecuencia absoluta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Frecuencia relativa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Porcentaje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75920"/>
                  </a:ext>
                </a:extLst>
              </a:tr>
              <a:tr h="89087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/>
                          </a:solidFill>
                        </a:rPr>
                        <a:t>El material utilizado no es el adecuado para el prototipo</a:t>
                      </a:r>
                      <a:endParaRPr lang="es-ES"/>
                    </a:p>
                    <a:p>
                      <a:pPr lvl="0">
                        <a:buNone/>
                      </a:pP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816807"/>
                  </a:ext>
                </a:extLst>
              </a:tr>
              <a:tr h="89087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s-CO" sz="1200" b="0" i="0" u="none" strike="noStrike" noProof="0">
                          <a:solidFill>
                            <a:schemeClr val="tx1"/>
                          </a:solidFill>
                        </a:rPr>
                        <a:t>Los usuarios deben imaginar cómo usarían el producto.</a:t>
                      </a:r>
                      <a:endParaRPr lang="es-MX" sz="1200" b="0" i="0" u="none" strike="noStrike" noProof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s-MX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1377"/>
                  </a:ext>
                </a:extLst>
              </a:tr>
              <a:tr h="7297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200" b="0" i="0" u="none" strike="noStrike" noProof="0">
                          <a:latin typeface="Aptos"/>
                        </a:rPr>
                        <a:t>El prototipo no es fácil de entender ni de manipular.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240024"/>
                  </a:ext>
                </a:extLst>
              </a:tr>
              <a:tr h="34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200" b="0" i="0" u="none" strike="noStrike" noProof="0">
                          <a:latin typeface="Aptos"/>
                        </a:rPr>
                        <a:t>Otro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3473"/>
                  </a:ext>
                </a:extLst>
              </a:tr>
              <a:tr h="3696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Total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39430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DCD0F5B-362E-B4B9-A381-E15EF081679E}"/>
              </a:ext>
            </a:extLst>
          </p:cNvPr>
          <p:cNvSpPr/>
          <p:nvPr/>
        </p:nvSpPr>
        <p:spPr>
          <a:xfrm>
            <a:off x="7171322" y="1997117"/>
            <a:ext cx="4405313" cy="27102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>
              <a:solidFill>
                <a:srgbClr val="4D24A4"/>
              </a:solidFill>
              <a:latin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742D8C-28F4-AAB2-B3B3-DA5DCBD34CF3}"/>
              </a:ext>
            </a:extLst>
          </p:cNvPr>
          <p:cNvSpPr txBox="1"/>
          <p:nvPr/>
        </p:nvSpPr>
        <p:spPr>
          <a:xfrm>
            <a:off x="8026951" y="3238211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 dirty="0">
                <a:solidFill>
                  <a:srgbClr val="C5B4EE"/>
                </a:solidFill>
                <a:latin typeface="Arial"/>
                <a:cs typeface="Arial"/>
              </a:rPr>
              <a:t>Agregar diagrama circular</a:t>
            </a:r>
            <a:endParaRPr lang="en-US" sz="1050" b="1" dirty="0">
              <a:solidFill>
                <a:srgbClr val="C5B4EE"/>
              </a:solidFill>
              <a:latin typeface="Arial"/>
              <a:cs typeface="Arial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876FBF1-EC37-EB37-FA6F-902DDE91007B}"/>
              </a:ext>
            </a:extLst>
          </p:cNvPr>
          <p:cNvSpPr/>
          <p:nvPr/>
        </p:nvSpPr>
        <p:spPr>
          <a:xfrm>
            <a:off x="6944143" y="4881315"/>
            <a:ext cx="5049856" cy="8646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AFE42F-3FB4-F654-7217-3D991341F6EC}"/>
              </a:ext>
            </a:extLst>
          </p:cNvPr>
          <p:cNvSpPr txBox="1"/>
          <p:nvPr/>
        </p:nvSpPr>
        <p:spPr>
          <a:xfrm>
            <a:off x="8022341" y="5188293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 dirty="0">
                <a:solidFill>
                  <a:srgbClr val="C5B4EE"/>
                </a:solidFill>
                <a:latin typeface="Arial"/>
                <a:cs typeface="Arial"/>
              </a:rPr>
              <a:t>Escribir una conclusión</a:t>
            </a:r>
            <a:endParaRPr lang="en-US" sz="1050" b="1" dirty="0">
              <a:solidFill>
                <a:srgbClr val="C5B4E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62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75B8A-841F-5D88-FBC9-5CA6071EA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33603-CCD5-6E53-E11D-A3AAB4DBD944}"/>
              </a:ext>
            </a:extLst>
          </p:cNvPr>
          <p:cNvSpPr>
            <a:spLocks noGrp="1"/>
          </p:cNvSpPr>
          <p:nvPr/>
        </p:nvSpPr>
        <p:spPr>
          <a:xfrm>
            <a:off x="1855815" y="314871"/>
            <a:ext cx="8488747" cy="479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>
                <a:solidFill>
                  <a:srgbClr val="4D24A4"/>
                </a:solidFill>
                <a:latin typeface="Arial Black"/>
                <a:ea typeface="+mj-lt"/>
                <a:cs typeface="+mj-lt"/>
              </a:rPr>
              <a:t>ANÁLISIS DE LA INFORMACIÓN</a:t>
            </a:r>
            <a:endParaRPr lang="es-ES" sz="3600">
              <a:solidFill>
                <a:srgbClr val="4D24A4"/>
              </a:solidFill>
              <a:latin typeface="Arial Black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686D335-7965-C5F9-570E-BAD00D4C8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59910"/>
              </p:ext>
            </p:extLst>
          </p:nvPr>
        </p:nvGraphicFramePr>
        <p:xfrm>
          <a:off x="330679" y="905773"/>
          <a:ext cx="11620499" cy="491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499">
                  <a:extLst>
                    <a:ext uri="{9D8B030D-6E8A-4147-A177-3AD203B41FA5}">
                      <a16:colId xmlns:a16="http://schemas.microsoft.com/office/drawing/2014/main" val="927604146"/>
                    </a:ext>
                  </a:extLst>
                </a:gridCol>
              </a:tblGrid>
              <a:tr h="546972">
                <a:tc>
                  <a:txBody>
                    <a:bodyPr/>
                    <a:lstStyle/>
                    <a:p>
                      <a:pPr algn="ctr"/>
                      <a:r>
                        <a:rPr lang="es-MX" sz="2000">
                          <a:solidFill>
                            <a:schemeClr val="tx1"/>
                          </a:solidFill>
                          <a:latin typeface="Arial"/>
                        </a:rPr>
                        <a:t>PREGUNTA 3</a:t>
                      </a:r>
                      <a:endParaRPr lang="es-CO" sz="20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03286"/>
                  </a:ext>
                </a:extLst>
              </a:tr>
              <a:tr h="57680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>
                          <a:latin typeface="Arial"/>
                        </a:rPr>
                        <a:t>Dibuja una tabla de frecuencia y un diagrama circular.</a:t>
                      </a:r>
                      <a:endParaRPr lang="es-CO" sz="1600">
                        <a:latin typeface="Arial"/>
                      </a:endParaRPr>
                    </a:p>
                  </a:txBody>
                  <a:tcPr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03022"/>
                  </a:ext>
                </a:extLst>
              </a:tr>
              <a:tr h="3789034">
                <a:tc>
                  <a:txBody>
                    <a:bodyPr/>
                    <a:lstStyle/>
                    <a:p>
                      <a:endParaRPr lang="es-CO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0968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0A80082-63F0-F0D9-2DB1-A0A13B81C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25529"/>
              </p:ext>
            </p:extLst>
          </p:nvPr>
        </p:nvGraphicFramePr>
        <p:xfrm>
          <a:off x="651710" y="2137963"/>
          <a:ext cx="5444287" cy="19866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03157">
                  <a:extLst>
                    <a:ext uri="{9D8B030D-6E8A-4147-A177-3AD203B41FA5}">
                      <a16:colId xmlns:a16="http://schemas.microsoft.com/office/drawing/2014/main" val="1803436695"/>
                    </a:ext>
                  </a:extLst>
                </a:gridCol>
                <a:gridCol w="1413710">
                  <a:extLst>
                    <a:ext uri="{9D8B030D-6E8A-4147-A177-3AD203B41FA5}">
                      <a16:colId xmlns:a16="http://schemas.microsoft.com/office/drawing/2014/main" val="2105993654"/>
                    </a:ext>
                  </a:extLst>
                </a:gridCol>
                <a:gridCol w="1373605">
                  <a:extLst>
                    <a:ext uri="{9D8B030D-6E8A-4147-A177-3AD203B41FA5}">
                      <a16:colId xmlns:a16="http://schemas.microsoft.com/office/drawing/2014/main" val="904006398"/>
                    </a:ext>
                  </a:extLst>
                </a:gridCol>
                <a:gridCol w="1453815">
                  <a:extLst>
                    <a:ext uri="{9D8B030D-6E8A-4147-A177-3AD203B41FA5}">
                      <a16:colId xmlns:a16="http://schemas.microsoft.com/office/drawing/2014/main" val="2833291228"/>
                    </a:ext>
                  </a:extLst>
                </a:gridCol>
              </a:tblGrid>
              <a:tr h="501315"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Datos 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Frecuencia absoluta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Frecuencia relativa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/>
                        <a:t>Porcentaje</a:t>
                      </a:r>
                    </a:p>
                  </a:txBody>
                  <a:tcPr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75920"/>
                  </a:ext>
                </a:extLst>
              </a:tr>
              <a:tr h="6316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/>
                        <a:t>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816807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</a:t>
                      </a:r>
                      <a:endParaRPr lang="es-E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1377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r>
                        <a:rPr lang="es-ES" sz="12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590407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E454A6A-88D3-1580-5813-B4B5269B1023}"/>
              </a:ext>
            </a:extLst>
          </p:cNvPr>
          <p:cNvSpPr/>
          <p:nvPr/>
        </p:nvSpPr>
        <p:spPr>
          <a:xfrm>
            <a:off x="6784866" y="2451730"/>
            <a:ext cx="4572000" cy="30078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>
              <a:solidFill>
                <a:srgbClr val="4D24A4"/>
              </a:solidFill>
              <a:latin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CF8EC2-7C7D-37F0-B6A2-477ABFCA1D31}"/>
              </a:ext>
            </a:extLst>
          </p:cNvPr>
          <p:cNvSpPr txBox="1"/>
          <p:nvPr/>
        </p:nvSpPr>
        <p:spPr>
          <a:xfrm>
            <a:off x="7595819" y="3704913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 dirty="0">
                <a:solidFill>
                  <a:srgbClr val="C5B4EE"/>
                </a:solidFill>
                <a:latin typeface="Arial"/>
                <a:cs typeface="Arial"/>
              </a:rPr>
              <a:t>Agregar diagrama circular</a:t>
            </a:r>
            <a:endParaRPr lang="en-US" sz="1050" b="1" dirty="0">
              <a:solidFill>
                <a:srgbClr val="C5B4EE"/>
              </a:solidFill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88076AE-A37B-FFF7-78F9-1A9B23C36B5F}"/>
              </a:ext>
            </a:extLst>
          </p:cNvPr>
          <p:cNvSpPr/>
          <p:nvPr/>
        </p:nvSpPr>
        <p:spPr>
          <a:xfrm>
            <a:off x="646437" y="4433080"/>
            <a:ext cx="5520503" cy="11560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C49335-B004-B4D7-5935-12A3D837D696}"/>
              </a:ext>
            </a:extLst>
          </p:cNvPr>
          <p:cNvSpPr txBox="1"/>
          <p:nvPr/>
        </p:nvSpPr>
        <p:spPr>
          <a:xfrm>
            <a:off x="1859106" y="4885734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 dirty="0">
                <a:solidFill>
                  <a:srgbClr val="C5B4EE"/>
                </a:solidFill>
                <a:latin typeface="Arial"/>
                <a:cs typeface="Arial"/>
              </a:rPr>
              <a:t>Escribir una conclusión</a:t>
            </a:r>
            <a:endParaRPr lang="en-US" sz="1050" b="1" dirty="0">
              <a:solidFill>
                <a:srgbClr val="C5B4E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04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AFA4D-5A3F-52AD-02E1-969C92B2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C6D5-43C4-A977-B186-C8997F7114C0}"/>
              </a:ext>
            </a:extLst>
          </p:cNvPr>
          <p:cNvSpPr>
            <a:spLocks noGrp="1"/>
          </p:cNvSpPr>
          <p:nvPr/>
        </p:nvSpPr>
        <p:spPr>
          <a:xfrm>
            <a:off x="1855815" y="314871"/>
            <a:ext cx="8488747" cy="479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>
                <a:solidFill>
                  <a:srgbClr val="4D24A4"/>
                </a:solidFill>
                <a:latin typeface="Arial Black"/>
                <a:ea typeface="+mj-lt"/>
                <a:cs typeface="+mj-lt"/>
              </a:rPr>
              <a:t>ANÁLISIS DE LA INFORMACIÓN</a:t>
            </a:r>
            <a:endParaRPr lang="es-ES" sz="3600">
              <a:solidFill>
                <a:srgbClr val="4D24A4"/>
              </a:solidFill>
              <a:latin typeface="Arial Black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61E15C7-7624-A9AA-77F6-609BB6CD6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32718"/>
              </p:ext>
            </p:extLst>
          </p:nvPr>
        </p:nvGraphicFramePr>
        <p:xfrm>
          <a:off x="330679" y="905773"/>
          <a:ext cx="11620499" cy="491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499">
                  <a:extLst>
                    <a:ext uri="{9D8B030D-6E8A-4147-A177-3AD203B41FA5}">
                      <a16:colId xmlns:a16="http://schemas.microsoft.com/office/drawing/2014/main" val="927604146"/>
                    </a:ext>
                  </a:extLst>
                </a:gridCol>
              </a:tblGrid>
              <a:tr h="546972">
                <a:tc>
                  <a:txBody>
                    <a:bodyPr/>
                    <a:lstStyle/>
                    <a:p>
                      <a:pPr algn="ctr"/>
                      <a:r>
                        <a:rPr lang="es-MX" sz="2000">
                          <a:solidFill>
                            <a:schemeClr val="tx1"/>
                          </a:solidFill>
                          <a:latin typeface="Arial"/>
                        </a:rPr>
                        <a:t>PREGUNTA 4</a:t>
                      </a:r>
                      <a:endParaRPr lang="es-CO" sz="20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03286"/>
                  </a:ext>
                </a:extLst>
              </a:tr>
              <a:tr h="57680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>
                          <a:latin typeface="Arial"/>
                        </a:rPr>
                        <a:t>Escribe la conclusión a partir de los datos recolectados.</a:t>
                      </a:r>
                      <a:endParaRPr lang="es-CO" sz="1600">
                        <a:latin typeface="Arial"/>
                      </a:endParaRPr>
                    </a:p>
                  </a:txBody>
                  <a:tcPr>
                    <a:solidFill>
                      <a:srgbClr val="FA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03022"/>
                  </a:ext>
                </a:extLst>
              </a:tr>
              <a:tr h="3789034">
                <a:tc>
                  <a:txBody>
                    <a:bodyPr/>
                    <a:lstStyle/>
                    <a:p>
                      <a:endParaRPr lang="es-CO">
                        <a:latin typeface="Arial"/>
                      </a:endParaRPr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09683"/>
                  </a:ext>
                </a:extLst>
              </a:tr>
            </a:tbl>
          </a:graphicData>
        </a:graphic>
      </p:graphicFrame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8C08F9B6-C1FF-3FF0-AB5D-C09E52B0FD9B}"/>
              </a:ext>
            </a:extLst>
          </p:cNvPr>
          <p:cNvSpPr/>
          <p:nvPr/>
        </p:nvSpPr>
        <p:spPr>
          <a:xfrm>
            <a:off x="3327556" y="2341439"/>
            <a:ext cx="5931450" cy="3026767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baseline="0">
                <a:solidFill>
                  <a:srgbClr val="C5B4EE"/>
                </a:solidFill>
                <a:latin typeface="Arial"/>
              </a:rPr>
              <a:t>Escribir una conclusión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481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72f023-3035-43e3-a200-74cf9a7e19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9139867D6EB644BA96B8732ED81C0B" ma:contentTypeVersion="5" ma:contentTypeDescription="Crear nuevo documento." ma:contentTypeScope="" ma:versionID="5afc10eef548e223986c8f3c5b096a19">
  <xsd:schema xmlns:xsd="http://www.w3.org/2001/XMLSchema" xmlns:xs="http://www.w3.org/2001/XMLSchema" xmlns:p="http://schemas.microsoft.com/office/2006/metadata/properties" xmlns:ns3="4b72f023-3035-43e3-a200-74cf9a7e1923" targetNamespace="http://schemas.microsoft.com/office/2006/metadata/properties" ma:root="true" ma:fieldsID="b1dc2e1b49f5f5ec4ce73c3a8ce2eec7" ns3:_="">
    <xsd:import namespace="4b72f023-3035-43e3-a200-74cf9a7e192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2f023-3035-43e3-a200-74cf9a7e192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F2C44-B1CB-4441-9623-8F5F66A6A4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84500A-45A3-4065-B3BC-2C612B9CF158}">
  <ds:schemaRefs>
    <ds:schemaRef ds:uri="4b72f023-3035-43e3-a200-74cf9a7e19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295C4A-1E35-4B6C-8774-C8D842B53787}">
  <ds:schemaRefs>
    <ds:schemaRef ds:uri="4b72f023-3035-43e3-a200-74cf9a7e19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Panorámica</PresentationFormat>
  <Paragraphs>328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PAULA ANGELICA POSADA RUIZ</cp:lastModifiedBy>
  <cp:revision>303</cp:revision>
  <dcterms:created xsi:type="dcterms:W3CDTF">2025-07-01T21:41:39Z</dcterms:created>
  <dcterms:modified xsi:type="dcterms:W3CDTF">2025-08-06T13:03:36Z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0x010100CD9139867D6EB644BA96B8732ED81C0B</vt:lpwstr>
  </property>
</Properties>
</file>