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75" r:id="rId4"/>
    <p:sldId id="294" r:id="rId5"/>
    <p:sldId id="300" r:id="rId6"/>
    <p:sldId id="295" r:id="rId7"/>
    <p:sldId id="298" r:id="rId8"/>
    <p:sldId id="299" r:id="rId9"/>
    <p:sldId id="274" r:id="rId10"/>
    <p:sldId id="261" r:id="rId11"/>
    <p:sldId id="292" r:id="rId12"/>
    <p:sldId id="293" r:id="rId13"/>
    <p:sldId id="302" r:id="rId14"/>
    <p:sldId id="305" r:id="rId15"/>
    <p:sldId id="307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66E05-84CB-8160-795B-01DF6521ECED}" name="LINA PAOLA SUAREZ FORERO" initials="LF" userId="S::lina.suarez.f@uniminuto.edu::bc550894-0aa7-4a5d-903c-9027ae179d81" providerId="AD"/>
  <p188:author id="{30DA2C22-4B48-885A-9432-2E42DB8BF444}" name="Usuario invitado" initials="Ui" userId="S::urn:spo:tenantanon#b1ba85eb-a253-4467-9ee8-d4f8ed4df300::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R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E5F"/>
    <a:srgbClr val="4D24A4"/>
    <a:srgbClr val="FBDE75"/>
    <a:srgbClr val="FFC000"/>
    <a:srgbClr val="FFF9DB"/>
    <a:srgbClr val="F9CE34"/>
    <a:srgbClr val="F9DC74"/>
    <a:srgbClr val="502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F4A0F-F461-086E-3A1B-65D07AD498C8}" v="4" dt="2025-08-04T21:44:27.824"/>
    <p1510:client id="{675050D0-73E2-5360-EA08-C69BA96B29FD}" v="6" dt="2025-08-05T14:03:1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CATALINA MALAVER PEREZ" userId="S::gina.malaver@uniminuto.edu::99b04ec6-3d77-4061-a7bd-63e001cc7658" providerId="AD" clId="Web-{D8BEA063-54C6-2B54-FA3B-88B079C27DE5}"/>
    <pc:docChg chg="addSld delSld modSld">
      <pc:chgData name="GINA CATALINA MALAVER PEREZ" userId="S::gina.malaver@uniminuto.edu::99b04ec6-3d77-4061-a7bd-63e001cc7658" providerId="AD" clId="Web-{D8BEA063-54C6-2B54-FA3B-88B079C27DE5}" dt="2025-07-24T14:59:39.472" v="113" actId="1076"/>
      <pc:docMkLst>
        <pc:docMk/>
      </pc:docMkLst>
      <pc:sldChg chg="modSp">
        <pc:chgData name="GINA CATALINA MALAVER PEREZ" userId="S::gina.malaver@uniminuto.edu::99b04ec6-3d77-4061-a7bd-63e001cc7658" providerId="AD" clId="Web-{D8BEA063-54C6-2B54-FA3B-88B079C27DE5}" dt="2025-07-24T14:43:05.104" v="25"/>
        <pc:sldMkLst>
          <pc:docMk/>
          <pc:sldMk cId="1372905763" sldId="275"/>
        </pc:sldMkLst>
        <pc:spChg chg="mod">
          <ac:chgData name="GINA CATALINA MALAVER PEREZ" userId="S::gina.malaver@uniminuto.edu::99b04ec6-3d77-4061-a7bd-63e001cc7658" providerId="AD" clId="Web-{D8BEA063-54C6-2B54-FA3B-88B079C27DE5}" dt="2025-07-24T14:43:05.104" v="25"/>
          <ac:spMkLst>
            <pc:docMk/>
            <pc:sldMk cId="1372905763" sldId="275"/>
            <ac:spMk id="3" creationId="{CB434802-5C51-B0EE-D6C5-1793B159B3F6}"/>
          </ac:spMkLst>
        </pc:spChg>
      </pc:sldChg>
      <pc:sldChg chg="modSp">
        <pc:chgData name="GINA CATALINA MALAVER PEREZ" userId="S::gina.malaver@uniminuto.edu::99b04ec6-3d77-4061-a7bd-63e001cc7658" providerId="AD" clId="Web-{D8BEA063-54C6-2B54-FA3B-88B079C27DE5}" dt="2025-07-24T14:50:01.880" v="82" actId="1076"/>
        <pc:sldMkLst>
          <pc:docMk/>
          <pc:sldMk cId="3036745286" sldId="292"/>
        </pc:sldMkLst>
      </pc:sldChg>
      <pc:sldChg chg="modSp">
        <pc:chgData name="GINA CATALINA MALAVER PEREZ" userId="S::gina.malaver@uniminuto.edu::99b04ec6-3d77-4061-a7bd-63e001cc7658" providerId="AD" clId="Web-{D8BEA063-54C6-2B54-FA3B-88B079C27DE5}" dt="2025-07-24T14:49:33.317" v="79" actId="1076"/>
        <pc:sldMkLst>
          <pc:docMk/>
          <pc:sldMk cId="1552002617" sldId="293"/>
        </pc:sldMkLst>
        <pc:picChg chg="mod">
          <ac:chgData name="GINA CATALINA MALAVER PEREZ" userId="S::gina.malaver@uniminuto.edu::99b04ec6-3d77-4061-a7bd-63e001cc7658" providerId="AD" clId="Web-{D8BEA063-54C6-2B54-FA3B-88B079C27DE5}" dt="2025-07-24T14:49:33.317" v="79" actId="1076"/>
          <ac:picMkLst>
            <pc:docMk/>
            <pc:sldMk cId="1552002617" sldId="293"/>
            <ac:picMk id="8" creationId="{D7991FEA-2997-3A81-FABA-3F881C51E44F}"/>
          </ac:picMkLst>
        </pc:picChg>
      </pc:sldChg>
      <pc:sldChg chg="modSp">
        <pc:chgData name="GINA CATALINA MALAVER PEREZ" userId="S::gina.malaver@uniminuto.edu::99b04ec6-3d77-4061-a7bd-63e001cc7658" providerId="AD" clId="Web-{D8BEA063-54C6-2B54-FA3B-88B079C27DE5}" dt="2025-07-24T14:44:11.059" v="30"/>
        <pc:sldMkLst>
          <pc:docMk/>
          <pc:sldMk cId="3284368385" sldId="295"/>
        </pc:sldMkLst>
        <pc:spChg chg="mod">
          <ac:chgData name="GINA CATALINA MALAVER PEREZ" userId="S::gina.malaver@uniminuto.edu::99b04ec6-3d77-4061-a7bd-63e001cc7658" providerId="AD" clId="Web-{D8BEA063-54C6-2B54-FA3B-88B079C27DE5}" dt="2025-07-24T14:44:11.059" v="30"/>
          <ac:spMkLst>
            <pc:docMk/>
            <pc:sldMk cId="3284368385" sldId="295"/>
            <ac:spMk id="2" creationId="{11C834AC-83F7-4596-AD41-154668CF859A}"/>
          </ac:spMkLst>
        </pc:spChg>
      </pc:sldChg>
      <pc:sldChg chg="modSp">
        <pc:chgData name="GINA CATALINA MALAVER PEREZ" userId="S::gina.malaver@uniminuto.edu::99b04ec6-3d77-4061-a7bd-63e001cc7658" providerId="AD" clId="Web-{D8BEA063-54C6-2B54-FA3B-88B079C27DE5}" dt="2025-07-24T14:39:17.333" v="16"/>
        <pc:sldMkLst>
          <pc:docMk/>
          <pc:sldMk cId="301849336" sldId="296"/>
        </pc:sldMkLst>
        <pc:spChg chg="mod">
          <ac:chgData name="GINA CATALINA MALAVER PEREZ" userId="S::gina.malaver@uniminuto.edu::99b04ec6-3d77-4061-a7bd-63e001cc7658" providerId="AD" clId="Web-{D8BEA063-54C6-2B54-FA3B-88B079C27DE5}" dt="2025-07-24T14:38:47.097" v="14" actId="20577"/>
          <ac:spMkLst>
            <pc:docMk/>
            <pc:sldMk cId="301849336" sldId="296"/>
            <ac:spMk id="32" creationId="{EF198730-C035-DBD8-EEB0-7626B6646C73}"/>
          </ac:spMkLst>
        </pc:spChg>
        <pc:spChg chg="mod">
          <ac:chgData name="GINA CATALINA MALAVER PEREZ" userId="S::gina.malaver@uniminuto.edu::99b04ec6-3d77-4061-a7bd-63e001cc7658" providerId="AD" clId="Web-{D8BEA063-54C6-2B54-FA3B-88B079C27DE5}" dt="2025-07-24T14:39:09.332" v="15" actId="14100"/>
          <ac:spMkLst>
            <pc:docMk/>
            <pc:sldMk cId="301849336" sldId="296"/>
            <ac:spMk id="42" creationId="{E9261152-E9D9-4517-841A-46AC9FD3D02D}"/>
          </ac:spMkLst>
        </pc:spChg>
        <pc:graphicFrameChg chg="modGraphic">
          <ac:chgData name="GINA CATALINA MALAVER PEREZ" userId="S::gina.malaver@uniminuto.edu::99b04ec6-3d77-4061-a7bd-63e001cc7658" providerId="AD" clId="Web-{D8BEA063-54C6-2B54-FA3B-88B079C27DE5}" dt="2025-07-24T14:39:17.333" v="16"/>
          <ac:graphicFrameMkLst>
            <pc:docMk/>
            <pc:sldMk cId="301849336" sldId="296"/>
            <ac:graphicFrameMk id="46" creationId="{A8BB9088-4636-6D68-5BA8-46A32B21D258}"/>
          </ac:graphicFrameMkLst>
        </pc:graphicFrameChg>
      </pc:sldChg>
      <pc:sldChg chg="modSp">
        <pc:chgData name="GINA CATALINA MALAVER PEREZ" userId="S::gina.malaver@uniminuto.edu::99b04ec6-3d77-4061-a7bd-63e001cc7658" providerId="AD" clId="Web-{D8BEA063-54C6-2B54-FA3B-88B079C27DE5}" dt="2025-07-24T14:46:14.515" v="72" actId="20577"/>
        <pc:sldMkLst>
          <pc:docMk/>
          <pc:sldMk cId="2983341357" sldId="298"/>
        </pc:sldMkLst>
        <pc:spChg chg="mod">
          <ac:chgData name="GINA CATALINA MALAVER PEREZ" userId="S::gina.malaver@uniminuto.edu::99b04ec6-3d77-4061-a7bd-63e001cc7658" providerId="AD" clId="Web-{D8BEA063-54C6-2B54-FA3B-88B079C27DE5}" dt="2025-07-24T14:46:14.515" v="72" actId="20577"/>
          <ac:spMkLst>
            <pc:docMk/>
            <pc:sldMk cId="2983341357" sldId="298"/>
            <ac:spMk id="2" creationId="{128CCADD-50CB-0286-91C3-99C364685D1A}"/>
          </ac:spMkLst>
        </pc:spChg>
      </pc:sldChg>
      <pc:sldChg chg="addSp delSp modSp">
        <pc:chgData name="GINA CATALINA MALAVER PEREZ" userId="S::gina.malaver@uniminuto.edu::99b04ec6-3d77-4061-a7bd-63e001cc7658" providerId="AD" clId="Web-{D8BEA063-54C6-2B54-FA3B-88B079C27DE5}" dt="2025-07-24T14:59:13.128" v="111" actId="20577"/>
        <pc:sldMkLst>
          <pc:docMk/>
          <pc:sldMk cId="1798445154" sldId="299"/>
        </pc:sldMkLst>
        <pc:spChg chg="add mod">
          <ac:chgData name="GINA CATALINA MALAVER PEREZ" userId="S::gina.malaver@uniminuto.edu::99b04ec6-3d77-4061-a7bd-63e001cc7658" providerId="AD" clId="Web-{D8BEA063-54C6-2B54-FA3B-88B079C27DE5}" dt="2025-07-24T14:59:13.128" v="111" actId="20577"/>
          <ac:spMkLst>
            <pc:docMk/>
            <pc:sldMk cId="1798445154" sldId="299"/>
            <ac:spMk id="3" creationId="{6BFF05DB-4E0C-612D-6DA5-789D3D24102B}"/>
          </ac:spMkLst>
        </pc:spChg>
      </pc:sldChg>
      <pc:sldChg chg="modSp">
        <pc:chgData name="GINA CATALINA MALAVER PEREZ" userId="S::gina.malaver@uniminuto.edu::99b04ec6-3d77-4061-a7bd-63e001cc7658" providerId="AD" clId="Web-{D8BEA063-54C6-2B54-FA3B-88B079C27DE5}" dt="2025-07-24T14:50:42.834" v="85" actId="1076"/>
        <pc:sldMkLst>
          <pc:docMk/>
          <pc:sldMk cId="390100198" sldId="305"/>
        </pc:sldMkLst>
        <pc:spChg chg="mod">
          <ac:chgData name="GINA CATALINA MALAVER PEREZ" userId="S::gina.malaver@uniminuto.edu::99b04ec6-3d77-4061-a7bd-63e001cc7658" providerId="AD" clId="Web-{D8BEA063-54C6-2B54-FA3B-88B079C27DE5}" dt="2025-07-24T14:50:34.631" v="83" actId="14100"/>
          <ac:spMkLst>
            <pc:docMk/>
            <pc:sldMk cId="390100198" sldId="305"/>
            <ac:spMk id="8" creationId="{41589B24-3353-0D3A-BCF9-D6EFABCA2F66}"/>
          </ac:spMkLst>
        </pc:spChg>
        <pc:picChg chg="mod">
          <ac:chgData name="GINA CATALINA MALAVER PEREZ" userId="S::gina.malaver@uniminuto.edu::99b04ec6-3d77-4061-a7bd-63e001cc7658" providerId="AD" clId="Web-{D8BEA063-54C6-2B54-FA3B-88B079C27DE5}" dt="2025-07-24T14:50:42.834" v="85" actId="1076"/>
          <ac:picMkLst>
            <pc:docMk/>
            <pc:sldMk cId="390100198" sldId="305"/>
            <ac:picMk id="14" creationId="{1D3B3730-5F2C-EEC8-6A9C-0B95637E521F}"/>
          </ac:picMkLst>
        </pc:picChg>
        <pc:picChg chg="mod">
          <ac:chgData name="GINA CATALINA MALAVER PEREZ" userId="S::gina.malaver@uniminuto.edu::99b04ec6-3d77-4061-a7bd-63e001cc7658" providerId="AD" clId="Web-{D8BEA063-54C6-2B54-FA3B-88B079C27DE5}" dt="2025-07-24T14:50:39.615" v="84" actId="1076"/>
          <ac:picMkLst>
            <pc:docMk/>
            <pc:sldMk cId="390100198" sldId="305"/>
            <ac:picMk id="15" creationId="{1AD53921-47F9-39CC-F943-33DA8C3BC576}"/>
          </ac:picMkLst>
        </pc:picChg>
      </pc:sldChg>
      <pc:sldChg chg="del">
        <pc:chgData name="GINA CATALINA MALAVER PEREZ" userId="S::gina.malaver@uniminuto.edu::99b04ec6-3d77-4061-a7bd-63e001cc7658" providerId="AD" clId="Web-{D8BEA063-54C6-2B54-FA3B-88B079C27DE5}" dt="2025-07-24T14:57:27.782" v="87"/>
        <pc:sldMkLst>
          <pc:docMk/>
          <pc:sldMk cId="2272514262" sldId="306"/>
        </pc:sldMkLst>
      </pc:sldChg>
      <pc:sldChg chg="modSp add">
        <pc:chgData name="GINA CATALINA MALAVER PEREZ" userId="S::gina.malaver@uniminuto.edu::99b04ec6-3d77-4061-a7bd-63e001cc7658" providerId="AD" clId="Web-{D8BEA063-54C6-2B54-FA3B-88B079C27DE5}" dt="2025-07-24T14:59:39.472" v="113" actId="1076"/>
        <pc:sldMkLst>
          <pc:docMk/>
          <pc:sldMk cId="866617800" sldId="307"/>
        </pc:sldMkLst>
        <pc:spChg chg="mod">
          <ac:chgData name="GINA CATALINA MALAVER PEREZ" userId="S::gina.malaver@uniminuto.edu::99b04ec6-3d77-4061-a7bd-63e001cc7658" providerId="AD" clId="Web-{D8BEA063-54C6-2B54-FA3B-88B079C27DE5}" dt="2025-07-24T14:58:36.143" v="107" actId="20577"/>
          <ac:spMkLst>
            <pc:docMk/>
            <pc:sldMk cId="866617800" sldId="307"/>
            <ac:spMk id="4" creationId="{CA2D8882-B3E8-A412-CB91-9240B24842BE}"/>
          </ac:spMkLst>
        </pc:spChg>
        <pc:spChg chg="mod">
          <ac:chgData name="GINA CATALINA MALAVER PEREZ" userId="S::gina.malaver@uniminuto.edu::99b04ec6-3d77-4061-a7bd-63e001cc7658" providerId="AD" clId="Web-{D8BEA063-54C6-2B54-FA3B-88B079C27DE5}" dt="2025-07-24T14:59:39.472" v="113" actId="1076"/>
          <ac:spMkLst>
            <pc:docMk/>
            <pc:sldMk cId="866617800" sldId="307"/>
            <ac:spMk id="17" creationId="{5CDEB798-C74E-2CC3-0A3F-4F91704B17D6}"/>
          </ac:spMkLst>
        </pc:spChg>
      </pc:sldChg>
    </pc:docChg>
  </pc:docChgLst>
  <pc:docChgLst>
    <pc:chgData name="GINA CATALINA MALAVER PEREZ" userId="S::gina.malaver@uniminuto.edu::99b04ec6-3d77-4061-a7bd-63e001cc7658" providerId="AD" clId="Web-{64B73C0F-7D25-77D2-02EE-0B9A47CF03F8}"/>
    <pc:docChg chg="addSld delSld modSld">
      <pc:chgData name="GINA CATALINA MALAVER PEREZ" userId="S::gina.malaver@uniminuto.edu::99b04ec6-3d77-4061-a7bd-63e001cc7658" providerId="AD" clId="Web-{64B73C0F-7D25-77D2-02EE-0B9A47CF03F8}" dt="2025-07-18T20:01:13.180" v="150" actId="20577"/>
      <pc:docMkLst>
        <pc:docMk/>
      </pc:docMkLst>
      <pc:sldChg chg="modSp">
        <pc:chgData name="GINA CATALINA MALAVER PEREZ" userId="S::gina.malaver@uniminuto.edu::99b04ec6-3d77-4061-a7bd-63e001cc7658" providerId="AD" clId="Web-{64B73C0F-7D25-77D2-02EE-0B9A47CF03F8}" dt="2025-07-18T19:48:28.738" v="51" actId="1076"/>
        <pc:sldMkLst>
          <pc:docMk/>
          <pc:sldMk cId="1372905763" sldId="275"/>
        </pc:sldMkLst>
        <pc:picChg chg="mod modCrop">
          <ac:chgData name="GINA CATALINA MALAVER PEREZ" userId="S::gina.malaver@uniminuto.edu::99b04ec6-3d77-4061-a7bd-63e001cc7658" providerId="AD" clId="Web-{64B73C0F-7D25-77D2-02EE-0B9A47CF03F8}" dt="2025-07-18T19:48:28.738" v="51" actId="1076"/>
          <ac:picMkLst>
            <pc:docMk/>
            <pc:sldMk cId="1372905763" sldId="275"/>
            <ac:picMk id="2" creationId="{8516E8DB-4AF0-EEB4-E725-A469E6A07FD2}"/>
          </ac:picMkLst>
        </pc:picChg>
      </pc:sldChg>
      <pc:sldChg chg="modSp">
        <pc:chgData name="GINA CATALINA MALAVER PEREZ" userId="S::gina.malaver@uniminuto.edu::99b04ec6-3d77-4061-a7bd-63e001cc7658" providerId="AD" clId="Web-{64B73C0F-7D25-77D2-02EE-0B9A47CF03F8}" dt="2025-07-18T20:01:13.180" v="150" actId="20577"/>
        <pc:sldMkLst>
          <pc:docMk/>
          <pc:sldMk cId="3036745286" sldId="292"/>
        </pc:sldMkLst>
      </pc:sldChg>
      <pc:sldChg chg="modSp modCm">
        <pc:chgData name="GINA CATALINA MALAVER PEREZ" userId="S::gina.malaver@uniminuto.edu::99b04ec6-3d77-4061-a7bd-63e001cc7658" providerId="AD" clId="Web-{64B73C0F-7D25-77D2-02EE-0B9A47CF03F8}" dt="2025-07-18T19:57:58.913" v="148" actId="1076"/>
        <pc:sldMkLst>
          <pc:docMk/>
          <pc:sldMk cId="3050082581" sldId="294"/>
        </pc:sldMkLst>
        <pc:spChg chg="mod">
          <ac:chgData name="GINA CATALINA MALAVER PEREZ" userId="S::gina.malaver@uniminuto.edu::99b04ec6-3d77-4061-a7bd-63e001cc7658" providerId="AD" clId="Web-{64B73C0F-7D25-77D2-02EE-0B9A47CF03F8}" dt="2025-07-18T19:57:58.913" v="148" actId="1076"/>
          <ac:spMkLst>
            <pc:docMk/>
            <pc:sldMk cId="3050082581" sldId="294"/>
            <ac:spMk id="2" creationId="{142F9A22-DA70-D75E-1CD1-454DA75EFF56}"/>
          </ac:spMkLst>
        </pc:spChg>
        <pc:spChg chg="mod">
          <ac:chgData name="GINA CATALINA MALAVER PEREZ" userId="S::gina.malaver@uniminuto.edu::99b04ec6-3d77-4061-a7bd-63e001cc7658" providerId="AD" clId="Web-{64B73C0F-7D25-77D2-02EE-0B9A47CF03F8}" dt="2025-07-18T19:52:27.677" v="120" actId="1076"/>
          <ac:spMkLst>
            <pc:docMk/>
            <pc:sldMk cId="3050082581" sldId="294"/>
            <ac:spMk id="3" creationId="{203C86D6-02AB-BB45-36B9-F79D90839648}"/>
          </ac:spMkLst>
        </pc:spChg>
        <pc:graphicFrameChg chg="mod modGraphic">
          <ac:chgData name="GINA CATALINA MALAVER PEREZ" userId="S::gina.malaver@uniminuto.edu::99b04ec6-3d77-4061-a7bd-63e001cc7658" providerId="AD" clId="Web-{64B73C0F-7D25-77D2-02EE-0B9A47CF03F8}" dt="2025-07-18T19:57:38.350" v="145" actId="1076"/>
          <ac:graphicFrameMkLst>
            <pc:docMk/>
            <pc:sldMk cId="3050082581" sldId="294"/>
            <ac:graphicFrameMk id="4" creationId="{E01E6526-0CE9-88A3-44D3-E78C686D3FD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NA CATALINA MALAVER PEREZ" userId="S::gina.malaver@uniminuto.edu::99b04ec6-3d77-4061-a7bd-63e001cc7658" providerId="AD" clId="Web-{64B73C0F-7D25-77D2-02EE-0B9A47CF03F8}" dt="2025-07-18T19:51:23.770" v="89"/>
              <pc2:cmMkLst xmlns:pc2="http://schemas.microsoft.com/office/powerpoint/2019/9/main/command">
                <pc:docMk/>
                <pc:sldMk cId="3050082581" sldId="294"/>
                <pc2:cmMk id="{CFE550B6-7116-470F-8ACD-55C3839DF352}"/>
              </pc2:cmMkLst>
            </pc226:cmChg>
          </p:ext>
        </pc:extLst>
      </pc:sldChg>
      <pc:sldChg chg="modSp">
        <pc:chgData name="GINA CATALINA MALAVER PEREZ" userId="S::gina.malaver@uniminuto.edu::99b04ec6-3d77-4061-a7bd-63e001cc7658" providerId="AD" clId="Web-{64B73C0F-7D25-77D2-02EE-0B9A47CF03F8}" dt="2025-07-18T19:47:28.487" v="48" actId="1076"/>
        <pc:sldMkLst>
          <pc:docMk/>
          <pc:sldMk cId="301849336" sldId="296"/>
        </pc:sldMkLst>
      </pc:sldChg>
      <pc:sldChg chg="modSp">
        <pc:chgData name="GINA CATALINA MALAVER PEREZ" userId="S::gina.malaver@uniminuto.edu::99b04ec6-3d77-4061-a7bd-63e001cc7658" providerId="AD" clId="Web-{64B73C0F-7D25-77D2-02EE-0B9A47CF03F8}" dt="2025-07-18T19:58:34.491" v="149" actId="1076"/>
        <pc:sldMkLst>
          <pc:docMk/>
          <pc:sldMk cId="2983341357" sldId="298"/>
        </pc:sldMkLst>
        <pc:spChg chg="mod">
          <ac:chgData name="GINA CATALINA MALAVER PEREZ" userId="S::gina.malaver@uniminuto.edu::99b04ec6-3d77-4061-a7bd-63e001cc7658" providerId="AD" clId="Web-{64B73C0F-7D25-77D2-02EE-0B9A47CF03F8}" dt="2025-07-18T19:58:34.491" v="149" actId="1076"/>
          <ac:spMkLst>
            <pc:docMk/>
            <pc:sldMk cId="2983341357" sldId="298"/>
            <ac:spMk id="2" creationId="{128CCADD-50CB-0286-91C3-99C364685D1A}"/>
          </ac:spMkLst>
        </pc:spChg>
      </pc:sldChg>
      <pc:sldChg chg="modSp add replId">
        <pc:chgData name="GINA CATALINA MALAVER PEREZ" userId="S::gina.malaver@uniminuto.edu::99b04ec6-3d77-4061-a7bd-63e001cc7658" providerId="AD" clId="Web-{64B73C0F-7D25-77D2-02EE-0B9A47CF03F8}" dt="2025-07-18T19:57:48.726" v="147" actId="1076"/>
        <pc:sldMkLst>
          <pc:docMk/>
          <pc:sldMk cId="871845259" sldId="300"/>
        </pc:sldMkLst>
        <pc:spChg chg="mod">
          <ac:chgData name="GINA CATALINA MALAVER PEREZ" userId="S::gina.malaver@uniminuto.edu::99b04ec6-3d77-4061-a7bd-63e001cc7658" providerId="AD" clId="Web-{64B73C0F-7D25-77D2-02EE-0B9A47CF03F8}" dt="2025-07-18T19:57:48.726" v="147" actId="1076"/>
          <ac:spMkLst>
            <pc:docMk/>
            <pc:sldMk cId="871845259" sldId="300"/>
            <ac:spMk id="2" creationId="{462728CA-71BF-E6DD-0EC5-A1FDE00D2CFA}"/>
          </ac:spMkLst>
        </pc:spChg>
        <pc:spChg chg="mod">
          <ac:chgData name="GINA CATALINA MALAVER PEREZ" userId="S::gina.malaver@uniminuto.edu::99b04ec6-3d77-4061-a7bd-63e001cc7658" providerId="AD" clId="Web-{64B73C0F-7D25-77D2-02EE-0B9A47CF03F8}" dt="2025-07-18T19:52:12.083" v="117" actId="1076"/>
          <ac:spMkLst>
            <pc:docMk/>
            <pc:sldMk cId="871845259" sldId="300"/>
            <ac:spMk id="3" creationId="{931D0C2A-7CDF-C1EB-688C-2ECA39662341}"/>
          </ac:spMkLst>
        </pc:spChg>
        <pc:graphicFrameChg chg="mod modGraphic">
          <ac:chgData name="GINA CATALINA MALAVER PEREZ" userId="S::gina.malaver@uniminuto.edu::99b04ec6-3d77-4061-a7bd-63e001cc7658" providerId="AD" clId="Web-{64B73C0F-7D25-77D2-02EE-0B9A47CF03F8}" dt="2025-07-18T19:57:42.007" v="146" actId="1076"/>
          <ac:graphicFrameMkLst>
            <pc:docMk/>
            <pc:sldMk cId="871845259" sldId="300"/>
            <ac:graphicFrameMk id="4" creationId="{7611B199-2928-D11A-1956-4EDF6E5641AF}"/>
          </ac:graphicFrameMkLst>
        </pc:graphicFrameChg>
      </pc:sldChg>
      <pc:sldChg chg="new del">
        <pc:chgData name="GINA CATALINA MALAVER PEREZ" userId="S::gina.malaver@uniminuto.edu::99b04ec6-3d77-4061-a7bd-63e001cc7658" providerId="AD" clId="Web-{64B73C0F-7D25-77D2-02EE-0B9A47CF03F8}" dt="2025-07-18T19:55:13.053" v="141"/>
        <pc:sldMkLst>
          <pc:docMk/>
          <pc:sldMk cId="1595419640" sldId="301"/>
        </pc:sldMkLst>
      </pc:sldChg>
      <pc:sldChg chg="delSp add replId">
        <pc:chgData name="GINA CATALINA MALAVER PEREZ" userId="S::gina.malaver@uniminuto.edu::99b04ec6-3d77-4061-a7bd-63e001cc7658" providerId="AD" clId="Web-{64B73C0F-7D25-77D2-02EE-0B9A47CF03F8}" dt="2025-07-18T19:55:20.818" v="144"/>
        <pc:sldMkLst>
          <pc:docMk/>
          <pc:sldMk cId="3937278812" sldId="302"/>
        </pc:sldMkLst>
      </pc:sldChg>
    </pc:docChg>
  </pc:docChgLst>
  <pc:docChgLst>
    <pc:chgData name="GINA CATALINA MALAVER PEREZ" userId="S::gina.malaver@uniminuto.edu::99b04ec6-3d77-4061-a7bd-63e001cc7658" providerId="AD" clId="Web-{675050D0-73E2-5360-EA08-C69BA96B29FD}"/>
    <pc:docChg chg="modSld">
      <pc:chgData name="GINA CATALINA MALAVER PEREZ" userId="S::gina.malaver@uniminuto.edu::99b04ec6-3d77-4061-a7bd-63e001cc7658" providerId="AD" clId="Web-{675050D0-73E2-5360-EA08-C69BA96B29FD}" dt="2025-08-05T14:03:18.305" v="5" actId="1076"/>
      <pc:docMkLst>
        <pc:docMk/>
      </pc:docMkLst>
      <pc:sldChg chg="modSp">
        <pc:chgData name="GINA CATALINA MALAVER PEREZ" userId="S::gina.malaver@uniminuto.edu::99b04ec6-3d77-4061-a7bd-63e001cc7658" providerId="AD" clId="Web-{675050D0-73E2-5360-EA08-C69BA96B29FD}" dt="2025-08-05T14:03:18.305" v="5" actId="1076"/>
        <pc:sldMkLst>
          <pc:docMk/>
          <pc:sldMk cId="3036745286" sldId="292"/>
        </pc:sldMkLst>
        <pc:spChg chg="mod">
          <ac:chgData name="GINA CATALINA MALAVER PEREZ" userId="S::gina.malaver@uniminuto.edu::99b04ec6-3d77-4061-a7bd-63e001cc7658" providerId="AD" clId="Web-{675050D0-73E2-5360-EA08-C69BA96B29FD}" dt="2025-08-05T14:03:18.305" v="5" actId="1076"/>
          <ac:spMkLst>
            <pc:docMk/>
            <pc:sldMk cId="3036745286" sldId="292"/>
            <ac:spMk id="4" creationId="{725CEA00-C6AF-95D0-518F-B496BACACB4C}"/>
          </ac:spMkLst>
        </pc:spChg>
        <pc:spChg chg="mod">
          <ac:chgData name="GINA CATALINA MALAVER PEREZ" userId="S::gina.malaver@uniminuto.edu::99b04ec6-3d77-4061-a7bd-63e001cc7658" providerId="AD" clId="Web-{675050D0-73E2-5360-EA08-C69BA96B29FD}" dt="2025-08-05T14:03:14.321" v="4" actId="1076"/>
          <ac:spMkLst>
            <pc:docMk/>
            <pc:sldMk cId="3036745286" sldId="292"/>
            <ac:spMk id="5" creationId="{22DBC6EE-C21E-90A6-536B-AB367EEAE1DB}"/>
          </ac:spMkLst>
        </pc:spChg>
      </pc:sldChg>
    </pc:docChg>
  </pc:docChgLst>
  <pc:docChgLst>
    <pc:chgData name="PAULA ANGELICA POSADA RUIZ" userId="S::paula.posada@uniminuto.edu::c1bc0e1e-d004-4b21-9d74-8a35d69a1bab" providerId="AD" clId="Web-{9905EC3E-7E26-AFFE-B425-0944CE36DA29}"/>
    <pc:docChg chg="modSld">
      <pc:chgData name="PAULA ANGELICA POSADA RUIZ" userId="S::paula.posada@uniminuto.edu::c1bc0e1e-d004-4b21-9d74-8a35d69a1bab" providerId="AD" clId="Web-{9905EC3E-7E26-AFFE-B425-0944CE36DA29}" dt="2025-07-15T03:26:04.124" v="1" actId="20577"/>
      <pc:docMkLst>
        <pc:docMk/>
      </pc:docMkLst>
      <pc:sldChg chg="modSp">
        <pc:chgData name="PAULA ANGELICA POSADA RUIZ" userId="S::paula.posada@uniminuto.edu::c1bc0e1e-d004-4b21-9d74-8a35d69a1bab" providerId="AD" clId="Web-{9905EC3E-7E26-AFFE-B425-0944CE36DA29}" dt="2025-07-15T03:26:04.124" v="1" actId="20577"/>
        <pc:sldMkLst>
          <pc:docMk/>
          <pc:sldMk cId="3284368385" sldId="295"/>
        </pc:sldMkLst>
        <pc:spChg chg="mod">
          <ac:chgData name="PAULA ANGELICA POSADA RUIZ" userId="S::paula.posada@uniminuto.edu::c1bc0e1e-d004-4b21-9d74-8a35d69a1bab" providerId="AD" clId="Web-{9905EC3E-7E26-AFFE-B425-0944CE36DA29}" dt="2025-07-15T03:26:04.124" v="1" actId="20577"/>
          <ac:spMkLst>
            <pc:docMk/>
            <pc:sldMk cId="3284368385" sldId="295"/>
            <ac:spMk id="9" creationId="{C97B1109-2E8B-6FF4-DB75-76081922A23E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CAD2BD17-4615-1371-4876-66797E80E671}"/>
    <pc:docChg chg="mod">
      <pc:chgData name="IVONE GINETTE CARVAJAL CASTAÑO" userId="S::ivone.carvajal@uniminuto.edu::6f0b0386-3d0d-4c09-920c-550840778887" providerId="AD" clId="Web-{CAD2BD17-4615-1371-4876-66797E80E671}" dt="2025-07-23T18:31:26.287" v="0"/>
      <pc:docMkLst>
        <pc:docMk/>
      </pc:docMkLst>
    </pc:docChg>
  </pc:docChgLst>
  <pc:docChgLst>
    <pc:chgData name="GINA CATALINA MALAVER PEREZ" userId="S::gina.malaver@uniminuto.edu::99b04ec6-3d77-4061-a7bd-63e001cc7658" providerId="AD" clId="Web-{576F4A0F-F461-086E-3A1B-65D07AD498C8}"/>
    <pc:docChg chg="modSld">
      <pc:chgData name="GINA CATALINA MALAVER PEREZ" userId="S::gina.malaver@uniminuto.edu::99b04ec6-3d77-4061-a7bd-63e001cc7658" providerId="AD" clId="Web-{576F4A0F-F461-086E-3A1B-65D07AD498C8}" dt="2025-08-04T21:44:25.933" v="0" actId="20577"/>
      <pc:docMkLst>
        <pc:docMk/>
      </pc:docMkLst>
      <pc:sldChg chg="modSp">
        <pc:chgData name="GINA CATALINA MALAVER PEREZ" userId="S::gina.malaver@uniminuto.edu::99b04ec6-3d77-4061-a7bd-63e001cc7658" providerId="AD" clId="Web-{576F4A0F-F461-086E-3A1B-65D07AD498C8}" dt="2025-08-04T21:44:25.933" v="0" actId="20577"/>
        <pc:sldMkLst>
          <pc:docMk/>
          <pc:sldMk cId="3036745286" sldId="292"/>
        </pc:sldMkLst>
        <pc:spChg chg="mod">
          <ac:chgData name="GINA CATALINA MALAVER PEREZ" userId="S::gina.malaver@uniminuto.edu::99b04ec6-3d77-4061-a7bd-63e001cc7658" providerId="AD" clId="Web-{576F4A0F-F461-086E-3A1B-65D07AD498C8}" dt="2025-08-04T21:44:25.933" v="0" actId="20577"/>
          <ac:spMkLst>
            <pc:docMk/>
            <pc:sldMk cId="3036745286" sldId="292"/>
            <ac:spMk id="7" creationId="{F00117B7-BB2F-CABF-47B8-BDE04DFB480B}"/>
          </ac:spMkLst>
        </pc:spChg>
      </pc:sldChg>
    </pc:docChg>
  </pc:docChgLst>
  <pc:docChgLst>
    <pc:chgData name="GINA CATALINA MALAVER PEREZ" userId="S::gina.malaver@uniminuto.edu::99b04ec6-3d77-4061-a7bd-63e001cc7658" providerId="AD" clId="Web-{77EE6489-C32B-EEDD-3FAA-23CC1604BFDE}"/>
    <pc:docChg chg="modSld">
      <pc:chgData name="GINA CATALINA MALAVER PEREZ" userId="S::gina.malaver@uniminuto.edu::99b04ec6-3d77-4061-a7bd-63e001cc7658" providerId="AD" clId="Web-{77EE6489-C32B-EEDD-3FAA-23CC1604BFDE}" dt="2025-07-22T16:18:41.808" v="3" actId="20577"/>
      <pc:docMkLst>
        <pc:docMk/>
      </pc:docMkLst>
      <pc:sldChg chg="modSp">
        <pc:chgData name="GINA CATALINA MALAVER PEREZ" userId="S::gina.malaver@uniminuto.edu::99b04ec6-3d77-4061-a7bd-63e001cc7658" providerId="AD" clId="Web-{77EE6489-C32B-EEDD-3FAA-23CC1604BFDE}" dt="2025-07-22T16:18:41.808" v="3" actId="20577"/>
        <pc:sldMkLst>
          <pc:docMk/>
          <pc:sldMk cId="925792200" sldId="274"/>
        </pc:sldMkLst>
        <pc:spChg chg="mod">
          <ac:chgData name="GINA CATALINA MALAVER PEREZ" userId="S::gina.malaver@uniminuto.edu::99b04ec6-3d77-4061-a7bd-63e001cc7658" providerId="AD" clId="Web-{77EE6489-C32B-EEDD-3FAA-23CC1604BFDE}" dt="2025-07-22T16:18:41.808" v="3" actId="20577"/>
          <ac:spMkLst>
            <pc:docMk/>
            <pc:sldMk cId="925792200" sldId="274"/>
            <ac:spMk id="3" creationId="{34D48A9A-BA77-5E74-5A31-18EEAF5F3F32}"/>
          </ac:spMkLst>
        </pc:spChg>
      </pc:sldChg>
    </pc:docChg>
  </pc:docChgLst>
  <pc:docChgLst>
    <pc:chgData name="GINA CATALINA MALAVER PEREZ" userId="S::gina.malaver@uniminuto.edu::99b04ec6-3d77-4061-a7bd-63e001cc7658" providerId="AD" clId="Web-{D6E90B88-5BB3-697A-51AB-8B00BF3D0D00}"/>
    <pc:docChg chg="modSld">
      <pc:chgData name="GINA CATALINA MALAVER PEREZ" userId="S::gina.malaver@uniminuto.edu::99b04ec6-3d77-4061-a7bd-63e001cc7658" providerId="AD" clId="Web-{D6E90B88-5BB3-697A-51AB-8B00BF3D0D00}" dt="2025-07-21T17:34:38.779" v="5" actId="20577"/>
      <pc:docMkLst>
        <pc:docMk/>
      </pc:docMkLst>
      <pc:sldChg chg="modSp">
        <pc:chgData name="GINA CATALINA MALAVER PEREZ" userId="S::gina.malaver@uniminuto.edu::99b04ec6-3d77-4061-a7bd-63e001cc7658" providerId="AD" clId="Web-{D6E90B88-5BB3-697A-51AB-8B00BF3D0D00}" dt="2025-07-21T17:34:38.779" v="5" actId="20577"/>
        <pc:sldMkLst>
          <pc:docMk/>
          <pc:sldMk cId="1372905763" sldId="275"/>
        </pc:sldMkLst>
        <pc:spChg chg="mod">
          <ac:chgData name="GINA CATALINA MALAVER PEREZ" userId="S::gina.malaver@uniminuto.edu::99b04ec6-3d77-4061-a7bd-63e001cc7658" providerId="AD" clId="Web-{D6E90B88-5BB3-697A-51AB-8B00BF3D0D00}" dt="2025-07-21T17:34:38.779" v="5" actId="20577"/>
          <ac:spMkLst>
            <pc:docMk/>
            <pc:sldMk cId="1372905763" sldId="275"/>
            <ac:spMk id="40" creationId="{6A57C21C-64CF-EEC7-5EA7-A72F498BC1C0}"/>
          </ac:spMkLst>
        </pc:spChg>
      </pc:sldChg>
      <pc:sldChg chg="modSp">
        <pc:chgData name="GINA CATALINA MALAVER PEREZ" userId="S::gina.malaver@uniminuto.edu::99b04ec6-3d77-4061-a7bd-63e001cc7658" providerId="AD" clId="Web-{D6E90B88-5BB3-697A-51AB-8B00BF3D0D00}" dt="2025-07-21T17:32:49.638" v="1" actId="1076"/>
        <pc:sldMkLst>
          <pc:docMk/>
          <pc:sldMk cId="1552002617" sldId="293"/>
        </pc:sldMkLst>
        <pc:picChg chg="mod">
          <ac:chgData name="GINA CATALINA MALAVER PEREZ" userId="S::gina.malaver@uniminuto.edu::99b04ec6-3d77-4061-a7bd-63e001cc7658" providerId="AD" clId="Web-{D6E90B88-5BB3-697A-51AB-8B00BF3D0D00}" dt="2025-07-21T17:32:49.638" v="1" actId="1076"/>
          <ac:picMkLst>
            <pc:docMk/>
            <pc:sldMk cId="1552002617" sldId="293"/>
            <ac:picMk id="8" creationId="{D7991FEA-2997-3A81-FABA-3F881C51E44F}"/>
          </ac:picMkLst>
        </pc:picChg>
      </pc:sldChg>
    </pc:docChg>
  </pc:docChgLst>
  <pc:docChgLst>
    <pc:chgData name="PAULA ANGELICA POSADA RUIZ" userId="S::paula.posada@uniminuto.edu::c1bc0e1e-d004-4b21-9d74-8a35d69a1bab" providerId="AD" clId="Web-{FA215C91-5F4C-8945-3096-93B0123F4790}"/>
    <pc:docChg chg="modSld">
      <pc:chgData name="PAULA ANGELICA POSADA RUIZ" userId="S::paula.posada@uniminuto.edu::c1bc0e1e-d004-4b21-9d74-8a35d69a1bab" providerId="AD" clId="Web-{FA215C91-5F4C-8945-3096-93B0123F4790}" dt="2025-07-15T10:05:16.421" v="364" actId="20577"/>
      <pc:docMkLst>
        <pc:docMk/>
      </pc:docMkLst>
      <pc:sldChg chg="modSp">
        <pc:chgData name="PAULA ANGELICA POSADA RUIZ" userId="S::paula.posada@uniminuto.edu::c1bc0e1e-d004-4b21-9d74-8a35d69a1bab" providerId="AD" clId="Web-{FA215C91-5F4C-8945-3096-93B0123F4790}" dt="2025-07-15T09:34:43.831" v="1" actId="20577"/>
        <pc:sldMkLst>
          <pc:docMk/>
          <pc:sldMk cId="1372905763" sldId="275"/>
        </pc:sldMkLst>
        <pc:spChg chg="mod">
          <ac:chgData name="PAULA ANGELICA POSADA RUIZ" userId="S::paula.posada@uniminuto.edu::c1bc0e1e-d004-4b21-9d74-8a35d69a1bab" providerId="AD" clId="Web-{FA215C91-5F4C-8945-3096-93B0123F4790}" dt="2025-07-15T09:34:43.831" v="1" actId="20577"/>
          <ac:spMkLst>
            <pc:docMk/>
            <pc:sldMk cId="1372905763" sldId="275"/>
            <ac:spMk id="40" creationId="{6A57C21C-64CF-EEC7-5EA7-A72F498BC1C0}"/>
          </ac:spMkLst>
        </pc:spChg>
      </pc:sldChg>
      <pc:sldChg chg="modSp">
        <pc:chgData name="PAULA ANGELICA POSADA RUIZ" userId="S::paula.posada@uniminuto.edu::c1bc0e1e-d004-4b21-9d74-8a35d69a1bab" providerId="AD" clId="Web-{FA215C91-5F4C-8945-3096-93B0123F4790}" dt="2025-07-15T10:05:16.421" v="364" actId="20577"/>
        <pc:sldMkLst>
          <pc:docMk/>
          <pc:sldMk cId="3036745286" sldId="292"/>
        </pc:sldMkLst>
      </pc:sldChg>
      <pc:sldChg chg="modSp">
        <pc:chgData name="PAULA ANGELICA POSADA RUIZ" userId="S::paula.posada@uniminuto.edu::c1bc0e1e-d004-4b21-9d74-8a35d69a1bab" providerId="AD" clId="Web-{FA215C91-5F4C-8945-3096-93B0123F4790}" dt="2025-07-15T09:44:10.151" v="267"/>
        <pc:sldMkLst>
          <pc:docMk/>
          <pc:sldMk cId="3050082581" sldId="294"/>
        </pc:sldMkLst>
        <pc:graphicFrameChg chg="mod modGraphic">
          <ac:chgData name="PAULA ANGELICA POSADA RUIZ" userId="S::paula.posada@uniminuto.edu::c1bc0e1e-d004-4b21-9d74-8a35d69a1bab" providerId="AD" clId="Web-{FA215C91-5F4C-8945-3096-93B0123F4790}" dt="2025-07-15T09:44:10.151" v="267"/>
          <ac:graphicFrameMkLst>
            <pc:docMk/>
            <pc:sldMk cId="3050082581" sldId="294"/>
            <ac:graphicFrameMk id="4" creationId="{E01E6526-0CE9-88A3-44D3-E78C686D3FD0}"/>
          </ac:graphicFrameMkLst>
        </pc:graphicFrameChg>
      </pc:sldChg>
      <pc:sldChg chg="modSp">
        <pc:chgData name="PAULA ANGELICA POSADA RUIZ" userId="S::paula.posada@uniminuto.edu::c1bc0e1e-d004-4b21-9d74-8a35d69a1bab" providerId="AD" clId="Web-{FA215C91-5F4C-8945-3096-93B0123F4790}" dt="2025-07-15T09:49:18.445" v="350" actId="1076"/>
        <pc:sldMkLst>
          <pc:docMk/>
          <pc:sldMk cId="3284368385" sldId="295"/>
        </pc:sldMkLst>
        <pc:graphicFrameChg chg="mod modGraphic">
          <ac:chgData name="PAULA ANGELICA POSADA RUIZ" userId="S::paula.posada@uniminuto.edu::c1bc0e1e-d004-4b21-9d74-8a35d69a1bab" providerId="AD" clId="Web-{FA215C91-5F4C-8945-3096-93B0123F4790}" dt="2025-07-15T09:49:18.445" v="350" actId="1076"/>
          <ac:graphicFrameMkLst>
            <pc:docMk/>
            <pc:sldMk cId="3284368385" sldId="295"/>
            <ac:graphicFrameMk id="8" creationId="{56CD8175-3CED-BEF8-1F19-10050FD37EB5}"/>
          </ac:graphicFrameMkLst>
        </pc:graphicFrameChg>
      </pc:sldChg>
      <pc:sldChg chg="modSp">
        <pc:chgData name="PAULA ANGELICA POSADA RUIZ" userId="S::paula.posada@uniminuto.edu::c1bc0e1e-d004-4b21-9d74-8a35d69a1bab" providerId="AD" clId="Web-{FA215C91-5F4C-8945-3096-93B0123F4790}" dt="2025-07-15T09:55:14.256" v="359" actId="20577"/>
        <pc:sldMkLst>
          <pc:docMk/>
          <pc:sldMk cId="2983341357" sldId="298"/>
        </pc:sldMkLst>
        <pc:spChg chg="mod">
          <ac:chgData name="PAULA ANGELICA POSADA RUIZ" userId="S::paula.posada@uniminuto.edu::c1bc0e1e-d004-4b21-9d74-8a35d69a1bab" providerId="AD" clId="Web-{FA215C91-5F4C-8945-3096-93B0123F4790}" dt="2025-07-15T09:55:14.256" v="359" actId="20577"/>
          <ac:spMkLst>
            <pc:docMk/>
            <pc:sldMk cId="2983341357" sldId="298"/>
            <ac:spMk id="2" creationId="{128CCADD-50CB-0286-91C3-99C364685D1A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F64B96F4-21CC-7CB8-F25C-C17635836C0A}"/>
    <pc:docChg chg="delSld modSld">
      <pc:chgData name="IVONE GINETTE CARVAJAL CASTAÑO" userId="S::ivone.carvajal@uniminuto.edu::6f0b0386-3d0d-4c09-920c-550840778887" providerId="AD" clId="Web-{F64B96F4-21CC-7CB8-F25C-C17635836C0A}" dt="2025-07-14T21:59:01.536" v="23"/>
      <pc:docMkLst>
        <pc:docMk/>
      </pc:docMkLst>
      <pc:sldChg chg="del">
        <pc:chgData name="IVONE GINETTE CARVAJAL CASTAÑO" userId="S::ivone.carvajal@uniminuto.edu::6f0b0386-3d0d-4c09-920c-550840778887" providerId="AD" clId="Web-{F64B96F4-21CC-7CB8-F25C-C17635836C0A}" dt="2025-07-14T21:59:01.536" v="23"/>
        <pc:sldMkLst>
          <pc:docMk/>
          <pc:sldMk cId="118182100" sldId="276"/>
        </pc:sldMkLst>
      </pc:sldChg>
      <pc:sldChg chg="modSp">
        <pc:chgData name="IVONE GINETTE CARVAJAL CASTAÑO" userId="S::ivone.carvajal@uniminuto.edu::6f0b0386-3d0d-4c09-920c-550840778887" providerId="AD" clId="Web-{F64B96F4-21CC-7CB8-F25C-C17635836C0A}" dt="2025-07-14T21:48:34.508" v="18"/>
        <pc:sldMkLst>
          <pc:docMk/>
          <pc:sldMk cId="3050082581" sldId="294"/>
        </pc:sldMkLst>
        <pc:graphicFrameChg chg="mod modGraphic">
          <ac:chgData name="IVONE GINETTE CARVAJAL CASTAÑO" userId="S::ivone.carvajal@uniminuto.edu::6f0b0386-3d0d-4c09-920c-550840778887" providerId="AD" clId="Web-{F64B96F4-21CC-7CB8-F25C-C17635836C0A}" dt="2025-07-14T21:48:34.508" v="18"/>
          <ac:graphicFrameMkLst>
            <pc:docMk/>
            <pc:sldMk cId="3050082581" sldId="294"/>
            <ac:graphicFrameMk id="4" creationId="{E01E6526-0CE9-88A3-44D3-E78C686D3FD0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F64B96F4-21CC-7CB8-F25C-C17635836C0A}" dt="2025-07-14T21:50:01.762" v="22"/>
        <pc:sldMkLst>
          <pc:docMk/>
          <pc:sldMk cId="2983341357" sldId="298"/>
        </pc:sldMkLst>
        <pc:spChg chg="mod">
          <ac:chgData name="IVONE GINETTE CARVAJAL CASTAÑO" userId="S::ivone.carvajal@uniminuto.edu::6f0b0386-3d0d-4c09-920c-550840778887" providerId="AD" clId="Web-{F64B96F4-21CC-7CB8-F25C-C17635836C0A}" dt="2025-07-14T21:46:55.941" v="12" actId="20577"/>
          <ac:spMkLst>
            <pc:docMk/>
            <pc:sldMk cId="2983341357" sldId="298"/>
            <ac:spMk id="18" creationId="{2AFC17DA-D68C-4036-82C0-4E75D30EACD9}"/>
          </ac:spMkLst>
        </pc:spChg>
        <pc:graphicFrameChg chg="mod modGraphic">
          <ac:chgData name="IVONE GINETTE CARVAJAL CASTAÑO" userId="S::ivone.carvajal@uniminuto.edu::6f0b0386-3d0d-4c09-920c-550840778887" providerId="AD" clId="Web-{F64B96F4-21CC-7CB8-F25C-C17635836C0A}" dt="2025-07-14T21:50:01.762" v="22"/>
          <ac:graphicFrameMkLst>
            <pc:docMk/>
            <pc:sldMk cId="2983341357" sldId="298"/>
            <ac:graphicFrameMk id="22" creationId="{483FCE81-1392-97B7-C377-86E5F18DE41E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BCB96AAE-88BC-0E47-5F7C-13518E7DEED0}"/>
    <pc:docChg chg="addSld delSld">
      <pc:chgData name="IVONE GINETTE CARVAJAL CASTAÑO" userId="S::ivone.carvajal@uniminuto.edu::6f0b0386-3d0d-4c09-920c-550840778887" providerId="AD" clId="Web-{BCB96AAE-88BC-0E47-5F7C-13518E7DEED0}" dt="2025-07-14T21:41:33.805" v="2"/>
      <pc:docMkLst>
        <pc:docMk/>
      </pc:docMkLst>
      <pc:sldChg chg="add del">
        <pc:chgData name="IVONE GINETTE CARVAJAL CASTAÑO" userId="S::ivone.carvajal@uniminuto.edu::6f0b0386-3d0d-4c09-920c-550840778887" providerId="AD" clId="Web-{BCB96AAE-88BC-0E47-5F7C-13518E7DEED0}" dt="2025-07-14T21:41:33.805" v="2"/>
        <pc:sldMkLst>
          <pc:docMk/>
          <pc:sldMk cId="118182100" sldId="276"/>
        </pc:sldMkLst>
      </pc:sldChg>
      <pc:sldChg chg="add">
        <pc:chgData name="IVONE GINETTE CARVAJAL CASTAÑO" userId="S::ivone.carvajal@uniminuto.edu::6f0b0386-3d0d-4c09-920c-550840778887" providerId="AD" clId="Web-{BCB96AAE-88BC-0E47-5F7C-13518E7DEED0}" dt="2025-07-14T21:41:25.398" v="0"/>
        <pc:sldMkLst>
          <pc:docMk/>
          <pc:sldMk cId="2983341357" sldId="298"/>
        </pc:sldMkLst>
      </pc:sldChg>
    </pc:docChg>
  </pc:docChgLst>
  <pc:docChgLst>
    <pc:chgData name="GINA CATALINA MALAVER PEREZ" userId="S::gina.malaver@uniminuto.edu::99b04ec6-3d77-4061-a7bd-63e001cc7658" providerId="AD" clId="Web-{16A03B71-1EC1-4FC5-235A-C283F496A9DA}"/>
    <pc:docChg chg="addSld delSld modSld sldOrd">
      <pc:chgData name="GINA CATALINA MALAVER PEREZ" userId="S::gina.malaver@uniminuto.edu::99b04ec6-3d77-4061-a7bd-63e001cc7658" providerId="AD" clId="Web-{16A03B71-1EC1-4FC5-235A-C283F496A9DA}" dt="2025-07-22T14:31:49.626" v="38" actId="1076"/>
      <pc:docMkLst>
        <pc:docMk/>
      </pc:docMkLst>
      <pc:sldChg chg="addSp modSp">
        <pc:chgData name="GINA CATALINA MALAVER PEREZ" userId="S::gina.malaver@uniminuto.edu::99b04ec6-3d77-4061-a7bd-63e001cc7658" providerId="AD" clId="Web-{16A03B71-1EC1-4FC5-235A-C283F496A9DA}" dt="2025-07-22T14:31:49.626" v="38" actId="1076"/>
        <pc:sldMkLst>
          <pc:docMk/>
          <pc:sldMk cId="3036745286" sldId="292"/>
        </pc:sldMkLst>
      </pc:sldChg>
      <pc:sldChg chg="modSp">
        <pc:chgData name="GINA CATALINA MALAVER PEREZ" userId="S::gina.malaver@uniminuto.edu::99b04ec6-3d77-4061-a7bd-63e001cc7658" providerId="AD" clId="Web-{16A03B71-1EC1-4FC5-235A-C283F496A9DA}" dt="2025-07-22T14:23:07.133" v="32" actId="1076"/>
        <pc:sldMkLst>
          <pc:docMk/>
          <pc:sldMk cId="1552002617" sldId="293"/>
        </pc:sldMkLst>
        <pc:spChg chg="mod">
          <ac:chgData name="GINA CATALINA MALAVER PEREZ" userId="S::gina.malaver@uniminuto.edu::99b04ec6-3d77-4061-a7bd-63e001cc7658" providerId="AD" clId="Web-{16A03B71-1EC1-4FC5-235A-C283F496A9DA}" dt="2025-07-22T14:23:03.805" v="31" actId="1076"/>
          <ac:spMkLst>
            <pc:docMk/>
            <pc:sldMk cId="1552002617" sldId="293"/>
            <ac:spMk id="5" creationId="{45A67319-84F9-963E-06E3-E76329D2FF77}"/>
          </ac:spMkLst>
        </pc:spChg>
        <pc:picChg chg="mod">
          <ac:chgData name="GINA CATALINA MALAVER PEREZ" userId="S::gina.malaver@uniminuto.edu::99b04ec6-3d77-4061-a7bd-63e001cc7658" providerId="AD" clId="Web-{16A03B71-1EC1-4FC5-235A-C283F496A9DA}" dt="2025-07-22T14:23:07.133" v="32" actId="1076"/>
          <ac:picMkLst>
            <pc:docMk/>
            <pc:sldMk cId="1552002617" sldId="293"/>
            <ac:picMk id="13" creationId="{63A31E41-C95A-73C3-24A5-2D6202022705}"/>
          </ac:picMkLst>
        </pc:picChg>
      </pc:sldChg>
      <pc:sldChg chg="ord">
        <pc:chgData name="GINA CATALINA MALAVER PEREZ" userId="S::gina.malaver@uniminuto.edu::99b04ec6-3d77-4061-a7bd-63e001cc7658" providerId="AD" clId="Web-{16A03B71-1EC1-4FC5-235A-C283F496A9DA}" dt="2025-07-22T14:08:55.274" v="1"/>
        <pc:sldMkLst>
          <pc:docMk/>
          <pc:sldMk cId="390100198" sldId="305"/>
        </pc:sldMkLst>
      </pc:sldChg>
      <pc:sldChg chg="add del">
        <pc:chgData name="GINA CATALINA MALAVER PEREZ" userId="S::gina.malaver@uniminuto.edu::99b04ec6-3d77-4061-a7bd-63e001cc7658" providerId="AD" clId="Web-{16A03B71-1EC1-4FC5-235A-C283F496A9DA}" dt="2025-07-22T14:17:08.424" v="30"/>
        <pc:sldMkLst>
          <pc:docMk/>
          <pc:sldMk cId="2272514262" sldId="306"/>
        </pc:sldMkLst>
      </pc:sldChg>
      <pc:sldChg chg="delSp add del replId">
        <pc:chgData name="GINA CATALINA MALAVER PEREZ" userId="S::gina.malaver@uniminuto.edu::99b04ec6-3d77-4061-a7bd-63e001cc7658" providerId="AD" clId="Web-{16A03B71-1EC1-4FC5-235A-C283F496A9DA}" dt="2025-07-22T14:09:10.900" v="9"/>
        <pc:sldMkLst>
          <pc:docMk/>
          <pc:sldMk cId="3625907024" sldId="306"/>
        </pc:sldMkLst>
      </pc:sldChg>
      <pc:sldChg chg="delSp modSp add del">
        <pc:chgData name="GINA CATALINA MALAVER PEREZ" userId="S::gina.malaver@uniminuto.edu::99b04ec6-3d77-4061-a7bd-63e001cc7658" providerId="AD" clId="Web-{16A03B71-1EC1-4FC5-235A-C283F496A9DA}" dt="2025-07-22T14:12:06.528" v="27"/>
        <pc:sldMkLst>
          <pc:docMk/>
          <pc:sldMk cId="2272514262" sldId="307"/>
        </pc:sldMkLst>
      </pc:sldChg>
    </pc:docChg>
  </pc:docChgLst>
  <pc:docChgLst>
    <pc:chgData name="WENDY VANESA FONTALVO PEÑATE" userId="S::wendy.fontalvo.p@uniminuto.edu::f7a3c5d0-b13b-4d33-a676-a293da504660" providerId="AD" clId="Web-{599784F1-DDCA-22DA-92DD-D8DFD3D89A92}"/>
    <pc:docChg chg="delSld modSld">
      <pc:chgData name="WENDY VANESA FONTALVO PEÑATE" userId="S::wendy.fontalvo.p@uniminuto.edu::f7a3c5d0-b13b-4d33-a676-a293da504660" providerId="AD" clId="Web-{599784F1-DDCA-22DA-92DD-D8DFD3D89A92}" dt="2025-07-21T19:09:55.216" v="63" actId="14100"/>
      <pc:docMkLst>
        <pc:docMk/>
      </pc:docMkLst>
      <pc:sldChg chg="modSp">
        <pc:chgData name="WENDY VANESA FONTALVO PEÑATE" userId="S::wendy.fontalvo.p@uniminuto.edu::f7a3c5d0-b13b-4d33-a676-a293da504660" providerId="AD" clId="Web-{599784F1-DDCA-22DA-92DD-D8DFD3D89A92}" dt="2025-07-21T19:05:08.443" v="18" actId="20577"/>
        <pc:sldMkLst>
          <pc:docMk/>
          <pc:sldMk cId="3036745286" sldId="292"/>
        </pc:sldMkLst>
        <pc:spChg chg="mod">
          <ac:chgData name="WENDY VANESA FONTALVO PEÑATE" userId="S::wendy.fontalvo.p@uniminuto.edu::f7a3c5d0-b13b-4d33-a676-a293da504660" providerId="AD" clId="Web-{599784F1-DDCA-22DA-92DD-D8DFD3D89A92}" dt="2025-07-21T19:04:13.098" v="6" actId="20577"/>
          <ac:spMkLst>
            <pc:docMk/>
            <pc:sldMk cId="3036745286" sldId="292"/>
            <ac:spMk id="2" creationId="{85E918AE-F4D8-4B23-E3BB-5A6D9BE03E2E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4:34.583" v="15" actId="20577"/>
          <ac:spMkLst>
            <pc:docMk/>
            <pc:sldMk cId="3036745286" sldId="292"/>
            <ac:spMk id="5" creationId="{22DBC6EE-C21E-90A6-536B-AB367EEAE1DB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5:08.443" v="18" actId="20577"/>
          <ac:spMkLst>
            <pc:docMk/>
            <pc:sldMk cId="3036745286" sldId="292"/>
            <ac:spMk id="7" creationId="{F00117B7-BB2F-CABF-47B8-BDE04DFB480B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5:03.209" v="17" actId="20577"/>
          <ac:spMkLst>
            <pc:docMk/>
            <pc:sldMk cId="3036745286" sldId="292"/>
            <ac:spMk id="9" creationId="{BED24640-FC6F-0BE8-66AC-0986A8838CEC}"/>
          </ac:spMkLst>
        </pc:spChg>
      </pc:sldChg>
      <pc:sldChg chg="modSp">
        <pc:chgData name="WENDY VANESA FONTALVO PEÑATE" userId="S::wendy.fontalvo.p@uniminuto.edu::f7a3c5d0-b13b-4d33-a676-a293da504660" providerId="AD" clId="Web-{599784F1-DDCA-22DA-92DD-D8DFD3D89A92}" dt="2025-07-21T19:06:29.805" v="26" actId="20577"/>
        <pc:sldMkLst>
          <pc:docMk/>
          <pc:sldMk cId="1552002617" sldId="293"/>
        </pc:sldMkLst>
        <pc:spChg chg="mod">
          <ac:chgData name="WENDY VANESA FONTALVO PEÑATE" userId="S::wendy.fontalvo.p@uniminuto.edu::f7a3c5d0-b13b-4d33-a676-a293da504660" providerId="AD" clId="Web-{599784F1-DDCA-22DA-92DD-D8DFD3D89A92}" dt="2025-07-21T19:06:07.101" v="23" actId="20577"/>
          <ac:spMkLst>
            <pc:docMk/>
            <pc:sldMk cId="1552002617" sldId="293"/>
            <ac:spMk id="5" creationId="{45A67319-84F9-963E-06E3-E76329D2FF77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6:29.805" v="26" actId="20577"/>
          <ac:spMkLst>
            <pc:docMk/>
            <pc:sldMk cId="1552002617" sldId="293"/>
            <ac:spMk id="6" creationId="{5DBB680A-DFDF-9565-C848-88B98B3B6D85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6:01.335" v="21" actId="20577"/>
          <ac:spMkLst>
            <pc:docMk/>
            <pc:sldMk cId="1552002617" sldId="293"/>
            <ac:spMk id="7" creationId="{B4CCA693-B596-F279-0967-EEFC3B5141A7}"/>
          </ac:spMkLst>
        </pc:spChg>
      </pc:sldChg>
      <pc:sldChg chg="addSp delSp modSp">
        <pc:chgData name="WENDY VANESA FONTALVO PEÑATE" userId="S::wendy.fontalvo.p@uniminuto.edu::f7a3c5d0-b13b-4d33-a676-a293da504660" providerId="AD" clId="Web-{599784F1-DDCA-22DA-92DD-D8DFD3D89A92}" dt="2025-07-21T19:07:55.088" v="49" actId="20577"/>
        <pc:sldMkLst>
          <pc:docMk/>
          <pc:sldMk cId="3937278812" sldId="302"/>
        </pc:sldMkLst>
        <pc:spChg chg="mod">
          <ac:chgData name="WENDY VANESA FONTALVO PEÑATE" userId="S::wendy.fontalvo.p@uniminuto.edu::f7a3c5d0-b13b-4d33-a676-a293da504660" providerId="AD" clId="Web-{599784F1-DDCA-22DA-92DD-D8DFD3D89A92}" dt="2025-07-21T19:07:55.088" v="49" actId="20577"/>
          <ac:spMkLst>
            <pc:docMk/>
            <pc:sldMk cId="3937278812" sldId="302"/>
            <ac:spMk id="2" creationId="{EA7AA548-1717-C112-29A7-AB50573964D6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7:34.713" v="41" actId="20577"/>
          <ac:spMkLst>
            <pc:docMk/>
            <pc:sldMk cId="3937278812" sldId="302"/>
            <ac:spMk id="3" creationId="{0408901E-0648-A244-7D3C-7565A31A4A4F}"/>
          </ac:spMkLst>
        </pc:spChg>
        <pc:spChg chg="add del mod">
          <ac:chgData name="WENDY VANESA FONTALVO PEÑATE" userId="S::wendy.fontalvo.p@uniminuto.edu::f7a3c5d0-b13b-4d33-a676-a293da504660" providerId="AD" clId="Web-{599784F1-DDCA-22DA-92DD-D8DFD3D89A92}" dt="2025-07-21T19:07:52.276" v="47"/>
          <ac:spMkLst>
            <pc:docMk/>
            <pc:sldMk cId="3937278812" sldId="302"/>
            <ac:spMk id="4" creationId="{72C9DAA3-4963-2F71-2296-8AA17606971A}"/>
          </ac:spMkLst>
        </pc:spChg>
      </pc:sldChg>
      <pc:sldChg chg="del">
        <pc:chgData name="WENDY VANESA FONTALVO PEÑATE" userId="S::wendy.fontalvo.p@uniminuto.edu::f7a3c5d0-b13b-4d33-a676-a293da504660" providerId="AD" clId="Web-{599784F1-DDCA-22DA-92DD-D8DFD3D89A92}" dt="2025-07-21T19:08:17.464" v="50"/>
        <pc:sldMkLst>
          <pc:docMk/>
          <pc:sldMk cId="649630588" sldId="303"/>
        </pc:sldMkLst>
      </pc:sldChg>
      <pc:sldChg chg="del">
        <pc:chgData name="WENDY VANESA FONTALVO PEÑATE" userId="S::wendy.fontalvo.p@uniminuto.edu::f7a3c5d0-b13b-4d33-a676-a293da504660" providerId="AD" clId="Web-{599784F1-DDCA-22DA-92DD-D8DFD3D89A92}" dt="2025-07-21T19:08:19.651" v="51"/>
        <pc:sldMkLst>
          <pc:docMk/>
          <pc:sldMk cId="705646867" sldId="304"/>
        </pc:sldMkLst>
      </pc:sldChg>
      <pc:sldChg chg="modSp">
        <pc:chgData name="WENDY VANESA FONTALVO PEÑATE" userId="S::wendy.fontalvo.p@uniminuto.edu::f7a3c5d0-b13b-4d33-a676-a293da504660" providerId="AD" clId="Web-{599784F1-DDCA-22DA-92DD-D8DFD3D89A92}" dt="2025-07-21T19:09:55.216" v="63" actId="14100"/>
        <pc:sldMkLst>
          <pc:docMk/>
          <pc:sldMk cId="390100198" sldId="305"/>
        </pc:sldMkLst>
        <pc:spChg chg="mod">
          <ac:chgData name="WENDY VANESA FONTALVO PEÑATE" userId="S::wendy.fontalvo.p@uniminuto.edu::f7a3c5d0-b13b-4d33-a676-a293da504660" providerId="AD" clId="Web-{599784F1-DDCA-22DA-92DD-D8DFD3D89A92}" dt="2025-07-21T19:09:55.216" v="63" actId="14100"/>
          <ac:spMkLst>
            <pc:docMk/>
            <pc:sldMk cId="390100198" sldId="305"/>
            <ac:spMk id="3" creationId="{6C067E85-3DC5-97A9-F951-E35710188945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9:51.326" v="62" actId="1076"/>
          <ac:spMkLst>
            <pc:docMk/>
            <pc:sldMk cId="390100198" sldId="305"/>
            <ac:spMk id="6" creationId="{F9146A0A-5C75-8B5E-43B0-337399D33244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9:47.482" v="61" actId="14100"/>
          <ac:spMkLst>
            <pc:docMk/>
            <pc:sldMk cId="390100198" sldId="305"/>
            <ac:spMk id="8" creationId="{41589B24-3353-0D3A-BCF9-D6EFABCA2F66}"/>
          </ac:spMkLst>
        </pc:spChg>
        <pc:spChg chg="mod">
          <ac:chgData name="WENDY VANESA FONTALVO PEÑATE" userId="S::wendy.fontalvo.p@uniminuto.edu::f7a3c5d0-b13b-4d33-a676-a293da504660" providerId="AD" clId="Web-{599784F1-DDCA-22DA-92DD-D8DFD3D89A92}" dt="2025-07-21T19:08:41.527" v="53" actId="20577"/>
          <ac:spMkLst>
            <pc:docMk/>
            <pc:sldMk cId="390100198" sldId="305"/>
            <ac:spMk id="10" creationId="{2FCA05D7-70F4-EAC3-820B-08FE58EE92E9}"/>
          </ac:spMkLst>
        </pc:spChg>
      </pc:sldChg>
    </pc:docChg>
  </pc:docChgLst>
  <pc:docChgLst>
    <pc:chgData name="GINA CATALINA MALAVER PEREZ" userId="S::gina.malaver@uniminuto.edu::99b04ec6-3d77-4061-a7bd-63e001cc7658" providerId="AD" clId="Web-{AD07AEB9-680F-C6CB-A746-E1BF42BBA3CA}"/>
    <pc:docChg chg="addSld delSld modSld">
      <pc:chgData name="GINA CATALINA MALAVER PEREZ" userId="S::gina.malaver@uniminuto.edu::99b04ec6-3d77-4061-a7bd-63e001cc7658" providerId="AD" clId="Web-{AD07AEB9-680F-C6CB-A746-E1BF42BBA3CA}" dt="2025-07-15T04:48:54.700" v="211"/>
      <pc:docMkLst>
        <pc:docMk/>
      </pc:docMkLst>
      <pc:sldChg chg="addSp delSp modSp">
        <pc:chgData name="GINA CATALINA MALAVER PEREZ" userId="S::gina.malaver@uniminuto.edu::99b04ec6-3d77-4061-a7bd-63e001cc7658" providerId="AD" clId="Web-{AD07AEB9-680F-C6CB-A746-E1BF42BBA3CA}" dt="2025-07-15T02:57:00.848" v="128" actId="20577"/>
        <pc:sldMkLst>
          <pc:docMk/>
          <pc:sldMk cId="925792200" sldId="274"/>
        </pc:sldMkLst>
        <pc:spChg chg="add mod">
          <ac:chgData name="GINA CATALINA MALAVER PEREZ" userId="S::gina.malaver@uniminuto.edu::99b04ec6-3d77-4061-a7bd-63e001cc7658" providerId="AD" clId="Web-{AD07AEB9-680F-C6CB-A746-E1BF42BBA3CA}" dt="2025-07-15T02:57:00.848" v="128" actId="20577"/>
          <ac:spMkLst>
            <pc:docMk/>
            <pc:sldMk cId="925792200" sldId="274"/>
            <ac:spMk id="3" creationId="{34D48A9A-BA77-5E74-5A31-18EEAF5F3F32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4:57.188" v="9" actId="1076"/>
          <ac:spMkLst>
            <pc:docMk/>
            <pc:sldMk cId="925792200" sldId="274"/>
            <ac:spMk id="5" creationId="{48212F00-DB7C-2CD7-A72E-7D660D0D0C97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5:03.829" v="11" actId="1076"/>
          <ac:spMkLst>
            <pc:docMk/>
            <pc:sldMk cId="925792200" sldId="274"/>
            <ac:spMk id="6" creationId="{699FEC52-B9FA-C66D-5F81-86051C164AC4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4:41.922" v="6" actId="1076"/>
          <ac:spMkLst>
            <pc:docMk/>
            <pc:sldMk cId="925792200" sldId="274"/>
            <ac:spMk id="13" creationId="{C9750DBF-1CA1-7CDD-6D8C-B0F928F6B05C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4:20.547" v="4" actId="1076"/>
          <ac:spMkLst>
            <pc:docMk/>
            <pc:sldMk cId="925792200" sldId="274"/>
            <ac:spMk id="18" creationId="{1696287A-4317-4046-89FC-F3DBA578872E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4:52.579" v="8" actId="1076"/>
          <ac:spMkLst>
            <pc:docMk/>
            <pc:sldMk cId="925792200" sldId="274"/>
            <ac:spMk id="20" creationId="{F09EB737-1209-F640-AC09-D43FDA4D5C69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5:00.267" v="10" actId="1076"/>
          <ac:spMkLst>
            <pc:docMk/>
            <pc:sldMk cId="925792200" sldId="274"/>
            <ac:spMk id="24" creationId="{6AD9BB74-4838-8218-0BA8-9E723BBE9D4D}"/>
          </ac:spMkLst>
        </pc:spChg>
      </pc:sldChg>
      <pc:sldChg chg="modSp">
        <pc:chgData name="GINA CATALINA MALAVER PEREZ" userId="S::gina.malaver@uniminuto.edu::99b04ec6-3d77-4061-a7bd-63e001cc7658" providerId="AD" clId="Web-{AD07AEB9-680F-C6CB-A746-E1BF42BBA3CA}" dt="2025-07-15T03:50:01.161" v="158" actId="20577"/>
        <pc:sldMkLst>
          <pc:docMk/>
          <pc:sldMk cId="3050082581" sldId="294"/>
        </pc:sldMkLst>
        <pc:spChg chg="mod">
          <ac:chgData name="GINA CATALINA MALAVER PEREZ" userId="S::gina.malaver@uniminuto.edu::99b04ec6-3d77-4061-a7bd-63e001cc7658" providerId="AD" clId="Web-{AD07AEB9-680F-C6CB-A746-E1BF42BBA3CA}" dt="2025-07-15T02:59:19.102" v="142" actId="20577"/>
          <ac:spMkLst>
            <pc:docMk/>
            <pc:sldMk cId="3050082581" sldId="294"/>
            <ac:spMk id="2" creationId="{142F9A22-DA70-D75E-1CD1-454DA75EFF56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3:50:01.161" v="158" actId="20577"/>
          <ac:spMkLst>
            <pc:docMk/>
            <pc:sldMk cId="3050082581" sldId="294"/>
            <ac:spMk id="3" creationId="{203C86D6-02AB-BB45-36B9-F79D90839648}"/>
          </ac:spMkLst>
        </pc:spChg>
      </pc:sldChg>
      <pc:sldChg chg="modSp">
        <pc:chgData name="GINA CATALINA MALAVER PEREZ" userId="S::gina.malaver@uniminuto.edu::99b04ec6-3d77-4061-a7bd-63e001cc7658" providerId="AD" clId="Web-{AD07AEB9-680F-C6CB-A746-E1BF42BBA3CA}" dt="2025-07-15T02:59:43.025" v="146" actId="1076"/>
        <pc:sldMkLst>
          <pc:docMk/>
          <pc:sldMk cId="3284368385" sldId="295"/>
        </pc:sldMkLst>
        <pc:spChg chg="mod">
          <ac:chgData name="GINA CATALINA MALAVER PEREZ" userId="S::gina.malaver@uniminuto.edu::99b04ec6-3d77-4061-a7bd-63e001cc7658" providerId="AD" clId="Web-{AD07AEB9-680F-C6CB-A746-E1BF42BBA3CA}" dt="2025-07-15T02:59:43.025" v="146" actId="1076"/>
          <ac:spMkLst>
            <pc:docMk/>
            <pc:sldMk cId="3284368385" sldId="295"/>
            <ac:spMk id="2" creationId="{11C834AC-83F7-4596-AD41-154668CF859A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9:26.259" v="143" actId="14100"/>
          <ac:spMkLst>
            <pc:docMk/>
            <pc:sldMk cId="3284368385" sldId="295"/>
            <ac:spMk id="7" creationId="{01F33451-ABF9-3D9D-831F-731672055BD5}"/>
          </ac:spMkLst>
        </pc:spChg>
        <pc:grpChg chg="mod">
          <ac:chgData name="GINA CATALINA MALAVER PEREZ" userId="S::gina.malaver@uniminuto.edu::99b04ec6-3d77-4061-a7bd-63e001cc7658" providerId="AD" clId="Web-{AD07AEB9-680F-C6CB-A746-E1BF42BBA3CA}" dt="2025-07-15T02:59:29.134" v="144" actId="14100"/>
          <ac:grpSpMkLst>
            <pc:docMk/>
            <pc:sldMk cId="3284368385" sldId="295"/>
            <ac:grpSpMk id="25" creationId="{915D8445-A7DE-8B12-7CDA-EAC575C1BEA1}"/>
          </ac:grpSpMkLst>
        </pc:grpChg>
      </pc:sldChg>
      <pc:sldChg chg="modSp">
        <pc:chgData name="GINA CATALINA MALAVER PEREZ" userId="S::gina.malaver@uniminuto.edu::99b04ec6-3d77-4061-a7bd-63e001cc7658" providerId="AD" clId="Web-{AD07AEB9-680F-C6CB-A746-E1BF42BBA3CA}" dt="2025-07-15T04:02:38.673" v="159" actId="1076"/>
        <pc:sldMkLst>
          <pc:docMk/>
          <pc:sldMk cId="2983341357" sldId="298"/>
        </pc:sldMkLst>
        <pc:spChg chg="mod">
          <ac:chgData name="GINA CATALINA MALAVER PEREZ" userId="S::gina.malaver@uniminuto.edu::99b04ec6-3d77-4061-a7bd-63e001cc7658" providerId="AD" clId="Web-{AD07AEB9-680F-C6CB-A746-E1BF42BBA3CA}" dt="2025-07-15T04:02:38.673" v="159" actId="1076"/>
          <ac:spMkLst>
            <pc:docMk/>
            <pc:sldMk cId="2983341357" sldId="298"/>
            <ac:spMk id="2" creationId="{128CCADD-50CB-0286-91C3-99C364685D1A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7:26.458" v="130" actId="1076"/>
          <ac:spMkLst>
            <pc:docMk/>
            <pc:sldMk cId="2983341357" sldId="298"/>
            <ac:spMk id="5" creationId="{1CC97554-DCB1-0EF5-51E6-8C8F6E064F2F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7:22.005" v="129" actId="1076"/>
          <ac:spMkLst>
            <pc:docMk/>
            <pc:sldMk cId="2983341357" sldId="298"/>
            <ac:spMk id="17" creationId="{77133DCB-EE19-4714-82FD-ACB1F1BA5710}"/>
          </ac:spMkLst>
        </pc:spChg>
        <pc:spChg chg="mod">
          <ac:chgData name="GINA CATALINA MALAVER PEREZ" userId="S::gina.malaver@uniminuto.edu::99b04ec6-3d77-4061-a7bd-63e001cc7658" providerId="AD" clId="Web-{AD07AEB9-680F-C6CB-A746-E1BF42BBA3CA}" dt="2025-07-15T02:58:01.788" v="137" actId="20577"/>
          <ac:spMkLst>
            <pc:docMk/>
            <pc:sldMk cId="2983341357" sldId="298"/>
            <ac:spMk id="20" creationId="{7CAAEE07-8D6C-BA9F-306A-51DC4727FBD4}"/>
          </ac:spMkLst>
        </pc:spChg>
        <pc:grpChg chg="mod">
          <ac:chgData name="GINA CATALINA MALAVER PEREZ" userId="S::gina.malaver@uniminuto.edu::99b04ec6-3d77-4061-a7bd-63e001cc7658" providerId="AD" clId="Web-{AD07AEB9-680F-C6CB-A746-E1BF42BBA3CA}" dt="2025-07-15T03:01:57.638" v="153" actId="1076"/>
          <ac:grpSpMkLst>
            <pc:docMk/>
            <pc:sldMk cId="2983341357" sldId="298"/>
            <ac:grpSpMk id="25" creationId="{31CFABFA-4DEB-C2B6-DC12-E54DD39FAE2A}"/>
          </ac:grpSpMkLst>
        </pc:grpChg>
        <pc:grpChg chg="mod">
          <ac:chgData name="GINA CATALINA MALAVER PEREZ" userId="S::gina.malaver@uniminuto.edu::99b04ec6-3d77-4061-a7bd-63e001cc7658" providerId="AD" clId="Web-{AD07AEB9-680F-C6CB-A746-E1BF42BBA3CA}" dt="2025-07-15T02:58:06.694" v="139" actId="1076"/>
          <ac:grpSpMkLst>
            <pc:docMk/>
            <pc:sldMk cId="2983341357" sldId="298"/>
            <ac:grpSpMk id="27" creationId="{B3AFE12B-8A6B-7251-8B53-DB224262A12B}"/>
          </ac:grpSpMkLst>
        </pc:grpChg>
        <pc:cxnChg chg="mod">
          <ac:chgData name="GINA CATALINA MALAVER PEREZ" userId="S::gina.malaver@uniminuto.edu::99b04ec6-3d77-4061-a7bd-63e001cc7658" providerId="AD" clId="Web-{AD07AEB9-680F-C6CB-A746-E1BF42BBA3CA}" dt="2025-07-15T03:02:05.451" v="155" actId="14100"/>
          <ac:cxnSpMkLst>
            <pc:docMk/>
            <pc:sldMk cId="2983341357" sldId="298"/>
            <ac:cxnSpMk id="4" creationId="{4EF9FE31-E347-3983-452F-688F08B3EA6A}"/>
          </ac:cxnSpMkLst>
        </pc:cxnChg>
      </pc:sldChg>
      <pc:sldChg chg="new del">
        <pc:chgData name="GINA CATALINA MALAVER PEREZ" userId="S::gina.malaver@uniminuto.edu::99b04ec6-3d77-4061-a7bd-63e001cc7658" providerId="AD" clId="Web-{AD07AEB9-680F-C6CB-A746-E1BF42BBA3CA}" dt="2025-07-15T04:45:51.586" v="161"/>
        <pc:sldMkLst>
          <pc:docMk/>
          <pc:sldMk cId="262276885" sldId="299"/>
        </pc:sldMkLst>
      </pc:sldChg>
      <pc:sldChg chg="addSp delSp modSp add replId">
        <pc:chgData name="GINA CATALINA MALAVER PEREZ" userId="S::gina.malaver@uniminuto.edu::99b04ec6-3d77-4061-a7bd-63e001cc7658" providerId="AD" clId="Web-{AD07AEB9-680F-C6CB-A746-E1BF42BBA3CA}" dt="2025-07-15T04:48:54.700" v="211"/>
        <pc:sldMkLst>
          <pc:docMk/>
          <pc:sldMk cId="1798445154" sldId="299"/>
        </pc:sldMkLst>
        <pc:spChg chg="mod">
          <ac:chgData name="GINA CATALINA MALAVER PEREZ" userId="S::gina.malaver@uniminuto.edu::99b04ec6-3d77-4061-a7bd-63e001cc7658" providerId="AD" clId="Web-{AD07AEB9-680F-C6CB-A746-E1BF42BBA3CA}" dt="2025-07-15T04:48:54.700" v="211"/>
          <ac:spMkLst>
            <pc:docMk/>
            <pc:sldMk cId="1798445154" sldId="299"/>
            <ac:spMk id="17" creationId="{4AE39C92-A9D6-0AFF-9D05-0C493A5A613F}"/>
          </ac:spMkLst>
        </pc:spChg>
      </pc:sldChg>
    </pc:docChg>
  </pc:docChgLst>
  <pc:docChgLst>
    <pc:chgData name="PAULA ANGELICA POSADA RUIZ" userId="S::paula.posada@uniminuto.edu::c1bc0e1e-d004-4b21-9d74-8a35d69a1bab" providerId="AD" clId="Web-{44AF6E82-E644-124B-8407-51D8CC4B23F7}"/>
    <pc:docChg chg="modSld">
      <pc:chgData name="PAULA ANGELICA POSADA RUIZ" userId="S::paula.posada@uniminuto.edu::c1bc0e1e-d004-4b21-9d74-8a35d69a1bab" providerId="AD" clId="Web-{44AF6E82-E644-124B-8407-51D8CC4B23F7}" dt="2025-07-15T03:58:51.422" v="9" actId="1076"/>
      <pc:docMkLst>
        <pc:docMk/>
      </pc:docMkLst>
      <pc:sldChg chg="addSp delSp modSp">
        <pc:chgData name="PAULA ANGELICA POSADA RUIZ" userId="S::paula.posada@uniminuto.edu::c1bc0e1e-d004-4b21-9d74-8a35d69a1bab" providerId="AD" clId="Web-{44AF6E82-E644-124B-8407-51D8CC4B23F7}" dt="2025-07-15T03:58:51.422" v="9" actId="1076"/>
        <pc:sldMkLst>
          <pc:docMk/>
          <pc:sldMk cId="3036745286" sldId="292"/>
        </pc:sldMkLst>
      </pc:sldChg>
    </pc:docChg>
  </pc:docChgLst>
  <pc:docChgLst>
    <pc:chgData name="LINA PAOLA SUAREZ FORERO" userId="S::lina.suarez.f@uniminuto.edu::bc550894-0aa7-4a5d-903c-9027ae179d81" providerId="AD" clId="Web-{F542D0CF-6B11-3AE9-715E-77A03E21F4B8}"/>
    <pc:docChg chg="mod modSld">
      <pc:chgData name="LINA PAOLA SUAREZ FORERO" userId="S::lina.suarez.f@uniminuto.edu::bc550894-0aa7-4a5d-903c-9027ae179d81" providerId="AD" clId="Web-{F542D0CF-6B11-3AE9-715E-77A03E21F4B8}" dt="2025-07-14T22:24:53.090" v="179"/>
      <pc:docMkLst>
        <pc:docMk/>
      </pc:docMkLst>
      <pc:sldChg chg="delSp modSp">
        <pc:chgData name="LINA PAOLA SUAREZ FORERO" userId="S::lina.suarez.f@uniminuto.edu::bc550894-0aa7-4a5d-903c-9027ae179d81" providerId="AD" clId="Web-{F542D0CF-6B11-3AE9-715E-77A03E21F4B8}" dt="2025-07-14T22:19:22.878" v="178" actId="20577"/>
        <pc:sldMkLst>
          <pc:docMk/>
          <pc:sldMk cId="3036745286" sldId="292"/>
        </pc:sldMkLst>
      </pc:sldChg>
      <pc:sldChg chg="modSp">
        <pc:chgData name="LINA PAOLA SUAREZ FORERO" userId="S::lina.suarez.f@uniminuto.edu::bc550894-0aa7-4a5d-903c-9027ae179d81" providerId="AD" clId="Web-{F542D0CF-6B11-3AE9-715E-77A03E21F4B8}" dt="2025-07-14T22:19:05.643" v="170" actId="20577"/>
        <pc:sldMkLst>
          <pc:docMk/>
          <pc:sldMk cId="1552002617" sldId="293"/>
        </pc:sldMkLst>
      </pc:sldChg>
    </pc:docChg>
  </pc:docChgLst>
  <pc:docChgLst>
    <pc:chgData name="GINA CATALINA MALAVER PEREZ" userId="S::gina.malaver@uniminuto.edu::99b04ec6-3d77-4061-a7bd-63e001cc7658" providerId="AD" clId="Web-{D29B954E-183C-EFD2-6066-96E91FC1920A}"/>
    <pc:docChg chg="modSld">
      <pc:chgData name="GINA CATALINA MALAVER PEREZ" userId="S::gina.malaver@uniminuto.edu::99b04ec6-3d77-4061-a7bd-63e001cc7658" providerId="AD" clId="Web-{D29B954E-183C-EFD2-6066-96E91FC1920A}" dt="2025-07-14T15:03:03.471" v="11" actId="20577"/>
      <pc:docMkLst>
        <pc:docMk/>
      </pc:docMkLst>
      <pc:sldChg chg="modSp">
        <pc:chgData name="GINA CATALINA MALAVER PEREZ" userId="S::gina.malaver@uniminuto.edu::99b04ec6-3d77-4061-a7bd-63e001cc7658" providerId="AD" clId="Web-{D29B954E-183C-EFD2-6066-96E91FC1920A}" dt="2025-07-14T15:03:03.471" v="11" actId="20577"/>
        <pc:sldMkLst>
          <pc:docMk/>
          <pc:sldMk cId="118182100" sldId="276"/>
        </pc:sldMkLst>
      </pc:sldChg>
    </pc:docChg>
  </pc:docChgLst>
  <pc:docChgLst>
    <pc:chgData name="IVONE GINETTE CARVAJAL CASTAÑO" userId="S::ivone.carvajal@uniminuto.edu::6f0b0386-3d0d-4c09-920c-550840778887" providerId="AD" clId="Web-{5BF20029-E807-3830-0418-DA0A2466524B}"/>
    <pc:docChg chg="addSld modSld">
      <pc:chgData name="IVONE GINETTE CARVAJAL CASTAÑO" userId="S::ivone.carvajal@uniminuto.edu::6f0b0386-3d0d-4c09-920c-550840778887" providerId="AD" clId="Web-{5BF20029-E807-3830-0418-DA0A2466524B}" dt="2025-07-14T21:38:35.430" v="344"/>
      <pc:docMkLst>
        <pc:docMk/>
      </pc:docMkLst>
      <pc:sldChg chg="addSp delSp modSp">
        <pc:chgData name="IVONE GINETTE CARVAJAL CASTAÑO" userId="S::ivone.carvajal@uniminuto.edu::6f0b0386-3d0d-4c09-920c-550840778887" providerId="AD" clId="Web-{5BF20029-E807-3830-0418-DA0A2466524B}" dt="2025-07-14T21:38:35.430" v="344"/>
        <pc:sldMkLst>
          <pc:docMk/>
          <pc:sldMk cId="118182100" sldId="276"/>
        </pc:sldMkLst>
      </pc:sldChg>
      <pc:sldChg chg="addSp modSp">
        <pc:chgData name="IVONE GINETTE CARVAJAL CASTAÑO" userId="S::ivone.carvajal@uniminuto.edu::6f0b0386-3d0d-4c09-920c-550840778887" providerId="AD" clId="Web-{5BF20029-E807-3830-0418-DA0A2466524B}" dt="2025-07-14T21:35:10.876" v="311" actId="1076"/>
        <pc:sldMkLst>
          <pc:docMk/>
          <pc:sldMk cId="3050082581" sldId="294"/>
        </pc:sldMkLst>
        <pc:spChg chg="add mod">
          <ac:chgData name="IVONE GINETTE CARVAJAL CASTAÑO" userId="S::ivone.carvajal@uniminuto.edu::6f0b0386-3d0d-4c09-920c-550840778887" providerId="AD" clId="Web-{5BF20029-E807-3830-0418-DA0A2466524B}" dt="2025-07-14T21:35:10.876" v="311" actId="1076"/>
          <ac:spMkLst>
            <pc:docMk/>
            <pc:sldMk cId="3050082581" sldId="294"/>
            <ac:spMk id="2" creationId="{142F9A22-DA70-D75E-1CD1-454DA75EFF56}"/>
          </ac:spMkLst>
        </pc:spChg>
        <pc:spChg chg="mod">
          <ac:chgData name="IVONE GINETTE CARVAJAL CASTAÑO" userId="S::ivone.carvajal@uniminuto.edu::6f0b0386-3d0d-4c09-920c-550840778887" providerId="AD" clId="Web-{5BF20029-E807-3830-0418-DA0A2466524B}" dt="2025-07-14T21:26:30.890" v="126" actId="1076"/>
          <ac:spMkLst>
            <pc:docMk/>
            <pc:sldMk cId="3050082581" sldId="294"/>
            <ac:spMk id="3" creationId="{203C86D6-02AB-BB45-36B9-F79D90839648}"/>
          </ac:spMkLst>
        </pc:spChg>
        <pc:graphicFrameChg chg="mod modGraphic">
          <ac:chgData name="IVONE GINETTE CARVAJAL CASTAÑO" userId="S::ivone.carvajal@uniminuto.edu::6f0b0386-3d0d-4c09-920c-550840778887" providerId="AD" clId="Web-{5BF20029-E807-3830-0418-DA0A2466524B}" dt="2025-07-14T21:34:21.172" v="247" actId="1076"/>
          <ac:graphicFrameMkLst>
            <pc:docMk/>
            <pc:sldMk cId="3050082581" sldId="294"/>
            <ac:graphicFrameMk id="4" creationId="{E01E6526-0CE9-88A3-44D3-E78C686D3FD0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5BF20029-E807-3830-0418-DA0A2466524B}" dt="2025-07-14T21:20:33.066" v="40" actId="14100"/>
        <pc:sldMkLst>
          <pc:docMk/>
          <pc:sldMk cId="3284368385" sldId="295"/>
        </pc:sldMkLst>
        <pc:spChg chg="mod">
          <ac:chgData name="IVONE GINETTE CARVAJAL CASTAÑO" userId="S::ivone.carvajal@uniminuto.edu::6f0b0386-3d0d-4c09-920c-550840778887" providerId="AD" clId="Web-{5BF20029-E807-3830-0418-DA0A2466524B}" dt="2025-07-14T21:20:33.066" v="40" actId="14100"/>
          <ac:spMkLst>
            <pc:docMk/>
            <pc:sldMk cId="3284368385" sldId="295"/>
            <ac:spMk id="2" creationId="{11C834AC-83F7-4596-AD41-154668CF859A}"/>
          </ac:spMkLst>
        </pc:spChg>
      </pc:sldChg>
      <pc:sldChg chg="delSp add replId">
        <pc:chgData name="IVONE GINETTE CARVAJAL CASTAÑO" userId="S::ivone.carvajal@uniminuto.edu::6f0b0386-3d0d-4c09-920c-550840778887" providerId="AD" clId="Web-{5BF20029-E807-3830-0418-DA0A2466524B}" dt="2025-07-14T21:38:24.727" v="342"/>
        <pc:sldMkLst>
          <pc:docMk/>
          <pc:sldMk cId="1271384913" sldId="297"/>
        </pc:sldMkLst>
      </pc:sldChg>
    </pc:docChg>
  </pc:docChgLst>
  <pc:docChgLst>
    <pc:chgData name="GINA CATALINA MALAVER PEREZ" userId="S::gina.malaver@uniminuto.edu::99b04ec6-3d77-4061-a7bd-63e001cc7658" providerId="AD" clId="Web-{A59ADE14-0AAD-ED97-747D-1CD021DB17EE}"/>
    <pc:docChg chg="modSld">
      <pc:chgData name="GINA CATALINA MALAVER PEREZ" userId="S::gina.malaver@uniminuto.edu::99b04ec6-3d77-4061-a7bd-63e001cc7658" providerId="AD" clId="Web-{A59ADE14-0AAD-ED97-747D-1CD021DB17EE}" dt="2025-07-22T17:58:03.113" v="93"/>
      <pc:docMkLst>
        <pc:docMk/>
      </pc:docMkLst>
      <pc:sldChg chg="modSp">
        <pc:chgData name="GINA CATALINA MALAVER PEREZ" userId="S::gina.malaver@uniminuto.edu::99b04ec6-3d77-4061-a7bd-63e001cc7658" providerId="AD" clId="Web-{A59ADE14-0AAD-ED97-747D-1CD021DB17EE}" dt="2025-07-22T17:41:17.234" v="19"/>
        <pc:sldMkLst>
          <pc:docMk/>
          <pc:sldMk cId="3050082581" sldId="294"/>
        </pc:sldMkLst>
        <pc:graphicFrameChg chg="mod modGraphic">
          <ac:chgData name="GINA CATALINA MALAVER PEREZ" userId="S::gina.malaver@uniminuto.edu::99b04ec6-3d77-4061-a7bd-63e001cc7658" providerId="AD" clId="Web-{A59ADE14-0AAD-ED97-747D-1CD021DB17EE}" dt="2025-07-22T17:41:17.234" v="19"/>
          <ac:graphicFrameMkLst>
            <pc:docMk/>
            <pc:sldMk cId="3050082581" sldId="294"/>
            <ac:graphicFrameMk id="4" creationId="{E01E6526-0CE9-88A3-44D3-E78C686D3FD0}"/>
          </ac:graphicFrameMkLst>
        </pc:graphicFrameChg>
      </pc:sldChg>
      <pc:sldChg chg="modSp">
        <pc:chgData name="GINA CATALINA MALAVER PEREZ" userId="S::gina.malaver@uniminuto.edu::99b04ec6-3d77-4061-a7bd-63e001cc7658" providerId="AD" clId="Web-{A59ADE14-0AAD-ED97-747D-1CD021DB17EE}" dt="2025-07-22T17:58:03.113" v="93"/>
        <pc:sldMkLst>
          <pc:docMk/>
          <pc:sldMk cId="871845259" sldId="300"/>
        </pc:sldMkLst>
        <pc:graphicFrameChg chg="mod modGraphic">
          <ac:chgData name="GINA CATALINA MALAVER PEREZ" userId="S::gina.malaver@uniminuto.edu::99b04ec6-3d77-4061-a7bd-63e001cc7658" providerId="AD" clId="Web-{A59ADE14-0AAD-ED97-747D-1CD021DB17EE}" dt="2025-07-22T17:58:03.113" v="93"/>
          <ac:graphicFrameMkLst>
            <pc:docMk/>
            <pc:sldMk cId="871845259" sldId="300"/>
            <ac:graphicFrameMk id="4" creationId="{7611B199-2928-D11A-1956-4EDF6E5641AF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55C7EEF8-65FA-57C9-1C88-E4C350061A5F}"/>
    <pc:docChg chg="addSld delSld modSld sldOrd">
      <pc:chgData name="GINA CATALINA MALAVER PEREZ" userId="S::gina.malaver@uniminuto.edu::99b04ec6-3d77-4061-a7bd-63e001cc7658" providerId="AD" clId="Web-{55C7EEF8-65FA-57C9-1C88-E4C350061A5F}" dt="2025-07-21T02:06:35.399" v="225" actId="1076"/>
      <pc:docMkLst>
        <pc:docMk/>
      </pc:docMkLst>
      <pc:sldChg chg="addSp delSp modSp ord">
        <pc:chgData name="GINA CATALINA MALAVER PEREZ" userId="S::gina.malaver@uniminuto.edu::99b04ec6-3d77-4061-a7bd-63e001cc7658" providerId="AD" clId="Web-{55C7EEF8-65FA-57C9-1C88-E4C350061A5F}" dt="2025-07-21T02:03:20.486" v="192" actId="1076"/>
        <pc:sldMkLst>
          <pc:docMk/>
          <pc:sldMk cId="1552002617" sldId="293"/>
        </pc:sldMkLst>
        <pc:spChg chg="add mod">
          <ac:chgData name="GINA CATALINA MALAVER PEREZ" userId="S::gina.malaver@uniminuto.edu::99b04ec6-3d77-4061-a7bd-63e001cc7658" providerId="AD" clId="Web-{55C7EEF8-65FA-57C9-1C88-E4C350061A5F}" dt="2025-07-21T02:00:05.448" v="167"/>
          <ac:spMkLst>
            <pc:docMk/>
            <pc:sldMk cId="1552002617" sldId="293"/>
            <ac:spMk id="5" creationId="{45A67319-84F9-963E-06E3-E76329D2FF77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2:00:05.448" v="168"/>
          <ac:spMkLst>
            <pc:docMk/>
            <pc:sldMk cId="1552002617" sldId="293"/>
            <ac:spMk id="6" creationId="{5DBB680A-DFDF-9565-C848-88B98B3B6D85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2:00:05.511" v="169"/>
          <ac:spMkLst>
            <pc:docMk/>
            <pc:sldMk cId="1552002617" sldId="293"/>
            <ac:spMk id="7" creationId="{B4CCA693-B596-F279-0967-EEFC3B5141A7}"/>
          </ac:spMkLst>
        </pc:spChg>
        <pc:picChg chg="add mod">
          <ac:chgData name="GINA CATALINA MALAVER PEREZ" userId="S::gina.malaver@uniminuto.edu::99b04ec6-3d77-4061-a7bd-63e001cc7658" providerId="AD" clId="Web-{55C7EEF8-65FA-57C9-1C88-E4C350061A5F}" dt="2025-07-21T02:02:32.579" v="186" actId="14100"/>
          <ac:picMkLst>
            <pc:docMk/>
            <pc:sldMk cId="1552002617" sldId="293"/>
            <ac:picMk id="8" creationId="{D7991FEA-2997-3A81-FABA-3F881C51E44F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2:55.142" v="189" actId="1076"/>
          <ac:picMkLst>
            <pc:docMk/>
            <pc:sldMk cId="1552002617" sldId="293"/>
            <ac:picMk id="9" creationId="{B626C294-5ED2-B18B-4D53-E47BF5A95C14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3:20.486" v="192" actId="1076"/>
          <ac:picMkLst>
            <pc:docMk/>
            <pc:sldMk cId="1552002617" sldId="293"/>
            <ac:picMk id="13" creationId="{63A31E41-C95A-73C3-24A5-2D6202022705}"/>
          </ac:picMkLst>
        </pc:picChg>
      </pc:sldChg>
      <pc:sldChg chg="addSp delSp modSp">
        <pc:chgData name="GINA CATALINA MALAVER PEREZ" userId="S::gina.malaver@uniminuto.edu::99b04ec6-3d77-4061-a7bd-63e001cc7658" providerId="AD" clId="Web-{55C7EEF8-65FA-57C9-1C88-E4C350061A5F}" dt="2025-07-21T01:19:17.344" v="133" actId="20577"/>
        <pc:sldMkLst>
          <pc:docMk/>
          <pc:sldMk cId="301849336" sldId="296"/>
        </pc:sldMkLst>
        <pc:spChg chg="mod">
          <ac:chgData name="GINA CATALINA MALAVER PEREZ" userId="S::gina.malaver@uniminuto.edu::99b04ec6-3d77-4061-a7bd-63e001cc7658" providerId="AD" clId="Web-{55C7EEF8-65FA-57C9-1C88-E4C350061A5F}" dt="2025-07-21T01:11:40.559" v="44" actId="1076"/>
          <ac:spMkLst>
            <pc:docMk/>
            <pc:sldMk cId="301849336" sldId="296"/>
            <ac:spMk id="9" creationId="{26CC03A2-F0C6-8DCE-AE62-C78E2C6CE45E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6:33.436" v="13"/>
          <ac:spMkLst>
            <pc:docMk/>
            <pc:sldMk cId="301849336" sldId="296"/>
            <ac:spMk id="19" creationId="{9B414AF6-565D-3BA0-9671-B8C3EB7A2BAD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6:33.436" v="13"/>
          <ac:spMkLst>
            <pc:docMk/>
            <pc:sldMk cId="301849336" sldId="296"/>
            <ac:spMk id="22" creationId="{9DA88050-6A7E-412F-A723-CD0E7383B8D5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6:33.436" v="13"/>
          <ac:spMkLst>
            <pc:docMk/>
            <pc:sldMk cId="301849336" sldId="296"/>
            <ac:spMk id="24" creationId="{8D92C47D-2C30-962E-FFC6-4BD7C7BC11E5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1:24.683" v="40" actId="14100"/>
          <ac:spMkLst>
            <pc:docMk/>
            <pc:sldMk cId="301849336" sldId="296"/>
            <ac:spMk id="25" creationId="{0831A6F7-146A-4531-86DE-C3E11DB1E5B1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8:54.499" v="121" actId="20577"/>
          <ac:spMkLst>
            <pc:docMk/>
            <pc:sldMk cId="301849336" sldId="296"/>
            <ac:spMk id="26" creationId="{B8F8C73B-E377-4A30-9E00-E26B57C01D8F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1:47.981" v="46" actId="14100"/>
          <ac:spMkLst>
            <pc:docMk/>
            <pc:sldMk cId="301849336" sldId="296"/>
            <ac:spMk id="27" creationId="{E79E0513-294C-4F0F-8F68-617C1716C57C}"/>
          </ac:spMkLst>
        </pc:spChg>
        <pc:spChg chg="mod">
          <ac:chgData name="GINA CATALINA MALAVER PEREZ" userId="S::gina.malaver@uniminuto.edu::99b04ec6-3d77-4061-a7bd-63e001cc7658" providerId="AD" clId="Web-{55C7EEF8-65FA-57C9-1C88-E4C350061A5F}" dt="2025-07-21T01:11:21.152" v="39" actId="14100"/>
          <ac:spMkLst>
            <pc:docMk/>
            <pc:sldMk cId="301849336" sldId="296"/>
            <ac:spMk id="29" creationId="{D2AC1E6D-A957-465A-87A0-3BD6AAFDFE82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6:33.436" v="13"/>
          <ac:spMkLst>
            <pc:docMk/>
            <pc:sldMk cId="301849336" sldId="296"/>
            <ac:spMk id="30" creationId="{101A569E-3BEB-4DA3-A782-ACC846F1A2D5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6:33.436" v="13"/>
          <ac:spMkLst>
            <pc:docMk/>
            <pc:sldMk cId="301849336" sldId="296"/>
            <ac:spMk id="32" creationId="{EF198730-C035-DBD8-EEB0-7626B6646C73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07:35.939" v="15"/>
          <ac:spMkLst>
            <pc:docMk/>
            <pc:sldMk cId="301849336" sldId="296"/>
            <ac:spMk id="34" creationId="{1863922A-D9FA-1E33-C1FF-71175721B991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9:17.344" v="133" actId="20577"/>
          <ac:spMkLst>
            <pc:docMk/>
            <pc:sldMk cId="301849336" sldId="296"/>
            <ac:spMk id="35" creationId="{6040D553-2D65-56CE-8011-E8A335328F73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5:48.538" v="86" actId="1076"/>
          <ac:spMkLst>
            <pc:docMk/>
            <pc:sldMk cId="301849336" sldId="296"/>
            <ac:spMk id="42" creationId="{E9261152-E9D9-4517-841A-46AC9FD3D02D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1:17:22.526" v="101" actId="14100"/>
          <ac:spMkLst>
            <pc:docMk/>
            <pc:sldMk cId="301849336" sldId="296"/>
            <ac:spMk id="47" creationId="{30E569DA-D9CE-47D2-BA09-71CCE3F839A7}"/>
          </ac:spMkLst>
        </pc:spChg>
        <pc:grpChg chg="mod">
          <ac:chgData name="GINA CATALINA MALAVER PEREZ" userId="S::gina.malaver@uniminuto.edu::99b04ec6-3d77-4061-a7bd-63e001cc7658" providerId="AD" clId="Web-{55C7EEF8-65FA-57C9-1C88-E4C350061A5F}" dt="2025-07-21T01:14:34.441" v="74" actId="14100"/>
          <ac:grpSpMkLst>
            <pc:docMk/>
            <pc:sldMk cId="301849336" sldId="296"/>
            <ac:grpSpMk id="23" creationId="{DCD028B5-2080-4D39-A3B9-243E8637C3DC}"/>
          </ac:grpSpMkLst>
        </pc:grpChg>
        <pc:grpChg chg="add mod">
          <ac:chgData name="GINA CATALINA MALAVER PEREZ" userId="S::gina.malaver@uniminuto.edu::99b04ec6-3d77-4061-a7bd-63e001cc7658" providerId="AD" clId="Web-{55C7EEF8-65FA-57C9-1C88-E4C350061A5F}" dt="2025-07-21T01:19:11.109" v="130" actId="14100"/>
          <ac:grpSpMkLst>
            <pc:docMk/>
            <pc:sldMk cId="301849336" sldId="296"/>
            <ac:grpSpMk id="33" creationId="{AAF1C7CA-38BC-127C-7AD1-6620235BE206}"/>
          </ac:grpSpMkLst>
        </pc:grpChg>
        <pc:graphicFrameChg chg="add mod modGraphic">
          <ac:chgData name="GINA CATALINA MALAVER PEREZ" userId="S::gina.malaver@uniminuto.edu::99b04ec6-3d77-4061-a7bd-63e001cc7658" providerId="AD" clId="Web-{55C7EEF8-65FA-57C9-1C88-E4C350061A5F}" dt="2025-07-21T01:18:58.030" v="129"/>
          <ac:graphicFrameMkLst>
            <pc:docMk/>
            <pc:sldMk cId="301849336" sldId="296"/>
            <ac:graphicFrameMk id="46" creationId="{A8BB9088-4636-6D68-5BA8-46A32B21D258}"/>
          </ac:graphicFrameMkLst>
        </pc:graphicFrameChg>
        <pc:graphicFrameChg chg="add mod">
          <ac:chgData name="GINA CATALINA MALAVER PEREZ" userId="S::gina.malaver@uniminuto.edu::99b04ec6-3d77-4061-a7bd-63e001cc7658" providerId="AD" clId="Web-{55C7EEF8-65FA-57C9-1C88-E4C350061A5F}" dt="2025-07-21T01:17:49.324" v="104" actId="1076"/>
          <ac:graphicFrameMkLst>
            <pc:docMk/>
            <pc:sldMk cId="301849336" sldId="296"/>
            <ac:graphicFrameMk id="49" creationId="{0F0CC52A-5277-F447-2236-B622B322648A}"/>
          </ac:graphicFrameMkLst>
        </pc:graphicFrameChg>
      </pc:sldChg>
      <pc:sldChg chg="addSp modSp ord">
        <pc:chgData name="GINA CATALINA MALAVER PEREZ" userId="S::gina.malaver@uniminuto.edu::99b04ec6-3d77-4061-a7bd-63e001cc7658" providerId="AD" clId="Web-{55C7EEF8-65FA-57C9-1C88-E4C350061A5F}" dt="2025-07-21T02:04:29.864" v="208" actId="1076"/>
        <pc:sldMkLst>
          <pc:docMk/>
          <pc:sldMk cId="3937278812" sldId="302"/>
        </pc:sldMkLst>
        <pc:spChg chg="add mod">
          <ac:chgData name="GINA CATALINA MALAVER PEREZ" userId="S::gina.malaver@uniminuto.edu::99b04ec6-3d77-4061-a7bd-63e001cc7658" providerId="AD" clId="Web-{55C7EEF8-65FA-57C9-1C88-E4C350061A5F}" dt="2025-07-21T02:00:16.808" v="170"/>
          <ac:spMkLst>
            <pc:docMk/>
            <pc:sldMk cId="3937278812" sldId="302"/>
            <ac:spMk id="2" creationId="{EA7AA548-1717-C112-29A7-AB50573964D6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2:00:16.808" v="171"/>
          <ac:spMkLst>
            <pc:docMk/>
            <pc:sldMk cId="3937278812" sldId="302"/>
            <ac:spMk id="3" creationId="{0408901E-0648-A244-7D3C-7565A31A4A4F}"/>
          </ac:spMkLst>
        </pc:spChg>
        <pc:spChg chg="add mod">
          <ac:chgData name="GINA CATALINA MALAVER PEREZ" userId="S::gina.malaver@uniminuto.edu::99b04ec6-3d77-4061-a7bd-63e001cc7658" providerId="AD" clId="Web-{55C7EEF8-65FA-57C9-1C88-E4C350061A5F}" dt="2025-07-21T02:00:16.871" v="172"/>
          <ac:spMkLst>
            <pc:docMk/>
            <pc:sldMk cId="3937278812" sldId="302"/>
            <ac:spMk id="4" creationId="{72C9DAA3-4963-2F71-2296-8AA17606971A}"/>
          </ac:spMkLst>
        </pc:spChg>
        <pc:picChg chg="add mod">
          <ac:chgData name="GINA CATALINA MALAVER PEREZ" userId="S::gina.malaver@uniminuto.edu::99b04ec6-3d77-4061-a7bd-63e001cc7658" providerId="AD" clId="Web-{55C7EEF8-65FA-57C9-1C88-E4C350061A5F}" dt="2025-07-21T02:04:14.348" v="202" actId="1076"/>
          <ac:picMkLst>
            <pc:docMk/>
            <pc:sldMk cId="3937278812" sldId="302"/>
            <ac:picMk id="5" creationId="{B2A40FC5-064F-1E19-7189-66B82A347F82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4:29.864" v="208" actId="1076"/>
          <ac:picMkLst>
            <pc:docMk/>
            <pc:sldMk cId="3937278812" sldId="302"/>
            <ac:picMk id="6" creationId="{ABA1FBF9-6FAB-6511-BD67-EA3F5E8B49AF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4:22.317" v="205" actId="1076"/>
          <ac:picMkLst>
            <pc:docMk/>
            <pc:sldMk cId="3937278812" sldId="302"/>
            <ac:picMk id="7" creationId="{393D2731-97B5-D8D8-6969-159637CB0C62}"/>
          </ac:picMkLst>
        </pc:picChg>
      </pc:sldChg>
      <pc:sldChg chg="ord">
        <pc:chgData name="GINA CATALINA MALAVER PEREZ" userId="S::gina.malaver@uniminuto.edu::99b04ec6-3d77-4061-a7bd-63e001cc7658" providerId="AD" clId="Web-{55C7EEF8-65FA-57C9-1C88-E4C350061A5F}" dt="2025-07-21T02:00:37.028" v="173"/>
        <pc:sldMkLst>
          <pc:docMk/>
          <pc:sldMk cId="649630588" sldId="303"/>
        </pc:sldMkLst>
      </pc:sldChg>
      <pc:sldChg chg="add replId">
        <pc:chgData name="GINA CATALINA MALAVER PEREZ" userId="S::gina.malaver@uniminuto.edu::99b04ec6-3d77-4061-a7bd-63e001cc7658" providerId="AD" clId="Web-{55C7EEF8-65FA-57C9-1C88-E4C350061A5F}" dt="2025-07-21T01:55:56.674" v="141"/>
        <pc:sldMkLst>
          <pc:docMk/>
          <pc:sldMk cId="705646867" sldId="304"/>
        </pc:sldMkLst>
      </pc:sldChg>
      <pc:sldChg chg="addSp delSp modSp add ord replId">
        <pc:chgData name="GINA CATALINA MALAVER PEREZ" userId="S::gina.malaver@uniminuto.edu::99b04ec6-3d77-4061-a7bd-63e001cc7658" providerId="AD" clId="Web-{55C7EEF8-65FA-57C9-1C88-E4C350061A5F}" dt="2025-07-21T02:06:35.399" v="225" actId="1076"/>
        <pc:sldMkLst>
          <pc:docMk/>
          <pc:sldMk cId="390100198" sldId="305"/>
        </pc:sldMkLst>
        <pc:spChg chg="add">
          <ac:chgData name="GINA CATALINA MALAVER PEREZ" userId="S::gina.malaver@uniminuto.edu::99b04ec6-3d77-4061-a7bd-63e001cc7658" providerId="AD" clId="Web-{55C7EEF8-65FA-57C9-1C88-E4C350061A5F}" dt="2025-07-21T01:58:14.007" v="160"/>
          <ac:spMkLst>
            <pc:docMk/>
            <pc:sldMk cId="390100198" sldId="305"/>
            <ac:spMk id="3" creationId="{6C067E85-3DC5-97A9-F951-E35710188945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58:14.007" v="160"/>
          <ac:spMkLst>
            <pc:docMk/>
            <pc:sldMk cId="390100198" sldId="305"/>
            <ac:spMk id="6" creationId="{F9146A0A-5C75-8B5E-43B0-337399D33244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58:14.007" v="160"/>
          <ac:spMkLst>
            <pc:docMk/>
            <pc:sldMk cId="390100198" sldId="305"/>
            <ac:spMk id="8" creationId="{41589B24-3353-0D3A-BCF9-D6EFABCA2F66}"/>
          </ac:spMkLst>
        </pc:spChg>
        <pc:spChg chg="add">
          <ac:chgData name="GINA CATALINA MALAVER PEREZ" userId="S::gina.malaver@uniminuto.edu::99b04ec6-3d77-4061-a7bd-63e001cc7658" providerId="AD" clId="Web-{55C7EEF8-65FA-57C9-1C88-E4C350061A5F}" dt="2025-07-21T01:58:14.007" v="160"/>
          <ac:spMkLst>
            <pc:docMk/>
            <pc:sldMk cId="390100198" sldId="305"/>
            <ac:spMk id="10" creationId="{2FCA05D7-70F4-EAC3-820B-08FE58EE92E9}"/>
          </ac:spMkLst>
        </pc:spChg>
        <pc:picChg chg="add mod">
          <ac:chgData name="GINA CATALINA MALAVER PEREZ" userId="S::gina.malaver@uniminuto.edu::99b04ec6-3d77-4061-a7bd-63e001cc7658" providerId="AD" clId="Web-{55C7EEF8-65FA-57C9-1C88-E4C350061A5F}" dt="2025-07-21T02:05:56.289" v="218" actId="1076"/>
          <ac:picMkLst>
            <pc:docMk/>
            <pc:sldMk cId="390100198" sldId="305"/>
            <ac:picMk id="11" creationId="{3C31FEAD-150E-6AC3-3F91-B16CF1A4B30E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5:50.148" v="217" actId="1076"/>
          <ac:picMkLst>
            <pc:docMk/>
            <pc:sldMk cId="390100198" sldId="305"/>
            <ac:picMk id="13" creationId="{B4A2EB0A-C894-113D-CEC7-F62C2BC350AE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6:18.352" v="222" actId="1076"/>
          <ac:picMkLst>
            <pc:docMk/>
            <pc:sldMk cId="390100198" sldId="305"/>
            <ac:picMk id="14" creationId="{1D3B3730-5F2C-EEC8-6A9C-0B95637E521F}"/>
          </ac:picMkLst>
        </pc:picChg>
        <pc:picChg chg="add mod">
          <ac:chgData name="GINA CATALINA MALAVER PEREZ" userId="S::gina.malaver@uniminuto.edu::99b04ec6-3d77-4061-a7bd-63e001cc7658" providerId="AD" clId="Web-{55C7EEF8-65FA-57C9-1C88-E4C350061A5F}" dt="2025-07-21T02:06:35.399" v="225" actId="1076"/>
          <ac:picMkLst>
            <pc:docMk/>
            <pc:sldMk cId="390100198" sldId="305"/>
            <ac:picMk id="15" creationId="{1AD53921-47F9-39CC-F943-33DA8C3BC576}"/>
          </ac:picMkLst>
        </pc:picChg>
      </pc:sldChg>
      <pc:sldChg chg="new del">
        <pc:chgData name="GINA CATALINA MALAVER PEREZ" userId="S::gina.malaver@uniminuto.edu::99b04ec6-3d77-4061-a7bd-63e001cc7658" providerId="AD" clId="Web-{55C7EEF8-65FA-57C9-1C88-E4C350061A5F}" dt="2025-07-21T01:57:34.771" v="152"/>
        <pc:sldMkLst>
          <pc:docMk/>
          <pc:sldMk cId="1338445835" sldId="305"/>
        </pc:sldMkLst>
      </pc:sldChg>
    </pc:docChg>
  </pc:docChgLst>
  <pc:docChgLst>
    <pc:chgData name="GINA CATALINA MALAVER PEREZ" userId="S::gina.malaver@uniminuto.edu::99b04ec6-3d77-4061-a7bd-63e001cc7658" providerId="AD" clId="Web-{1A7D39E3-2A29-A22E-AC20-309D14146E13}"/>
    <pc:docChg chg="modSld">
      <pc:chgData name="GINA CATALINA MALAVER PEREZ" userId="S::gina.malaver@uniminuto.edu::99b04ec6-3d77-4061-a7bd-63e001cc7658" providerId="AD" clId="Web-{1A7D39E3-2A29-A22E-AC20-309D14146E13}" dt="2025-07-24T14:33:22.717" v="1" actId="1076"/>
      <pc:docMkLst>
        <pc:docMk/>
      </pc:docMkLst>
      <pc:sldChg chg="modSp">
        <pc:chgData name="GINA CATALINA MALAVER PEREZ" userId="S::gina.malaver@uniminuto.edu::99b04ec6-3d77-4061-a7bd-63e001cc7658" providerId="AD" clId="Web-{1A7D39E3-2A29-A22E-AC20-309D14146E13}" dt="2025-07-24T14:33:22.717" v="1" actId="1076"/>
        <pc:sldMkLst>
          <pc:docMk/>
          <pc:sldMk cId="390100198" sldId="305"/>
        </pc:sldMkLst>
        <pc:picChg chg="mod">
          <ac:chgData name="GINA CATALINA MALAVER PEREZ" userId="S::gina.malaver@uniminuto.edu::99b04ec6-3d77-4061-a7bd-63e001cc7658" providerId="AD" clId="Web-{1A7D39E3-2A29-A22E-AC20-309D14146E13}" dt="2025-07-24T14:33:22.717" v="1" actId="1076"/>
          <ac:picMkLst>
            <pc:docMk/>
            <pc:sldMk cId="390100198" sldId="305"/>
            <ac:picMk id="11" creationId="{3C31FEAD-150E-6AC3-3F91-B16CF1A4B30E}"/>
          </ac:picMkLst>
        </pc:picChg>
        <pc:picChg chg="mod">
          <ac:chgData name="GINA CATALINA MALAVER PEREZ" userId="S::gina.malaver@uniminuto.edu::99b04ec6-3d77-4061-a7bd-63e001cc7658" providerId="AD" clId="Web-{1A7D39E3-2A29-A22E-AC20-309D14146E13}" dt="2025-07-24T14:33:19.701" v="0" actId="1076"/>
          <ac:picMkLst>
            <pc:docMk/>
            <pc:sldMk cId="390100198" sldId="305"/>
            <ac:picMk id="13" creationId="{B4A2EB0A-C894-113D-CEC7-F62C2BC350AE}"/>
          </ac:picMkLst>
        </pc:picChg>
      </pc:sldChg>
    </pc:docChg>
  </pc:docChgLst>
  <pc:docChgLst>
    <pc:chgData name="DIANA DEL PILAR RAMIREZ ACOSTA" userId="S::diana.ramirez.ac@uniminuto.edu::7c8ee35b-8153-4181-8741-18f2e2a668b2" providerId="AD" clId="Web-{8CCD28C0-6469-0F9C-F894-CBE9B1B3843D}"/>
    <pc:docChg chg="modSld">
      <pc:chgData name="DIANA DEL PILAR RAMIREZ ACOSTA" userId="S::diana.ramirez.ac@uniminuto.edu::7c8ee35b-8153-4181-8741-18f2e2a668b2" providerId="AD" clId="Web-{8CCD28C0-6469-0F9C-F894-CBE9B1B3843D}" dt="2025-07-15T04:00:37.077" v="52" actId="20577"/>
      <pc:docMkLst>
        <pc:docMk/>
      </pc:docMkLst>
      <pc:sldChg chg="addSp delSp modSp">
        <pc:chgData name="DIANA DEL PILAR RAMIREZ ACOSTA" userId="S::diana.ramirez.ac@uniminuto.edu::7c8ee35b-8153-4181-8741-18f2e2a668b2" providerId="AD" clId="Web-{8CCD28C0-6469-0F9C-F894-CBE9B1B3843D}" dt="2025-07-15T03:11:10.859" v="8" actId="14100"/>
        <pc:sldMkLst>
          <pc:docMk/>
          <pc:sldMk cId="1372905763" sldId="275"/>
        </pc:sldMkLst>
        <pc:spChg chg="mod">
          <ac:chgData name="DIANA DEL PILAR RAMIREZ ACOSTA" userId="S::diana.ramirez.ac@uniminuto.edu::7c8ee35b-8153-4181-8741-18f2e2a668b2" providerId="AD" clId="Web-{8CCD28C0-6469-0F9C-F894-CBE9B1B3843D}" dt="2025-07-15T03:11:10.859" v="8" actId="14100"/>
          <ac:spMkLst>
            <pc:docMk/>
            <pc:sldMk cId="1372905763" sldId="275"/>
            <ac:spMk id="3" creationId="{CB434802-5C51-B0EE-D6C5-1793B159B3F6}"/>
          </ac:spMkLst>
        </pc:spChg>
        <pc:picChg chg="add mod">
          <ac:chgData name="DIANA DEL PILAR RAMIREZ ACOSTA" userId="S::diana.ramirez.ac@uniminuto.edu::7c8ee35b-8153-4181-8741-18f2e2a668b2" providerId="AD" clId="Web-{8CCD28C0-6469-0F9C-F894-CBE9B1B3843D}" dt="2025-07-15T03:11:01.328" v="5" actId="1076"/>
          <ac:picMkLst>
            <pc:docMk/>
            <pc:sldMk cId="1372905763" sldId="275"/>
            <ac:picMk id="2" creationId="{8516E8DB-4AF0-EEB4-E725-A469E6A07FD2}"/>
          </ac:picMkLst>
        </pc:picChg>
      </pc:sldChg>
      <pc:sldChg chg="modSp">
        <pc:chgData name="DIANA DEL PILAR RAMIREZ ACOSTA" userId="S::diana.ramirez.ac@uniminuto.edu::7c8ee35b-8153-4181-8741-18f2e2a668b2" providerId="AD" clId="Web-{8CCD28C0-6469-0F9C-F894-CBE9B1B3843D}" dt="2025-07-15T04:00:37.077" v="52" actId="20577"/>
        <pc:sldMkLst>
          <pc:docMk/>
          <pc:sldMk cId="1552002617" sldId="293"/>
        </pc:sldMkLst>
      </pc:sldChg>
      <pc:sldChg chg="addSp delSp modSp">
        <pc:chgData name="DIANA DEL PILAR RAMIREZ ACOSTA" userId="S::diana.ramirez.ac@uniminuto.edu::7c8ee35b-8153-4181-8741-18f2e2a668b2" providerId="AD" clId="Web-{8CCD28C0-6469-0F9C-F894-CBE9B1B3843D}" dt="2025-07-15T03:39:17.386" v="41" actId="1076"/>
        <pc:sldMkLst>
          <pc:docMk/>
          <pc:sldMk cId="3284368385" sldId="295"/>
        </pc:sldMkLst>
        <pc:spChg chg="mod">
          <ac:chgData name="DIANA DEL PILAR RAMIREZ ACOSTA" userId="S::diana.ramirez.ac@uniminuto.edu::7c8ee35b-8153-4181-8741-18f2e2a668b2" providerId="AD" clId="Web-{8CCD28C0-6469-0F9C-F894-CBE9B1B3843D}" dt="2025-07-15T03:39:09.870" v="38" actId="20577"/>
          <ac:spMkLst>
            <pc:docMk/>
            <pc:sldMk cId="3284368385" sldId="295"/>
            <ac:spMk id="7" creationId="{01F33451-ABF9-3D9D-831F-731672055BD5}"/>
          </ac:spMkLst>
        </pc:spChg>
        <pc:spChg chg="mod">
          <ac:chgData name="DIANA DEL PILAR RAMIREZ ACOSTA" userId="S::diana.ramirez.ac@uniminuto.edu::7c8ee35b-8153-4181-8741-18f2e2a668b2" providerId="AD" clId="Web-{8CCD28C0-6469-0F9C-F894-CBE9B1B3843D}" dt="2025-07-15T03:39:17.386" v="41" actId="1076"/>
          <ac:spMkLst>
            <pc:docMk/>
            <pc:sldMk cId="3284368385" sldId="295"/>
            <ac:spMk id="9" creationId="{C97B1109-2E8B-6FF4-DB75-76081922A23E}"/>
          </ac:spMkLst>
        </pc:spChg>
        <pc:grpChg chg="add del">
          <ac:chgData name="DIANA DEL PILAR RAMIREZ ACOSTA" userId="S::diana.ramirez.ac@uniminuto.edu::7c8ee35b-8153-4181-8741-18f2e2a668b2" providerId="AD" clId="Web-{8CCD28C0-6469-0F9C-F894-CBE9B1B3843D}" dt="2025-07-15T03:39:14.621" v="40"/>
          <ac:grpSpMkLst>
            <pc:docMk/>
            <pc:sldMk cId="3284368385" sldId="295"/>
            <ac:grpSpMk id="25" creationId="{915D8445-A7DE-8B12-7CDA-EAC575C1BEA1}"/>
          </ac:grpSpMkLst>
        </pc:grpChg>
      </pc:sldChg>
    </pc:docChg>
  </pc:docChgLst>
  <pc:docChgLst>
    <pc:chgData name="IVONE GINETTE CARVAJAL CASTAÑO" userId="S::ivone.carvajal@uniminuto.edu::6f0b0386-3d0d-4c09-920c-550840778887" providerId="AD" clId="Web-{E2D3F7D2-5661-8169-766E-D9C51046091B}"/>
    <pc:docChg chg="modSld">
      <pc:chgData name="IVONE GINETTE CARVAJAL CASTAÑO" userId="S::ivone.carvajal@uniminuto.edu::6f0b0386-3d0d-4c09-920c-550840778887" providerId="AD" clId="Web-{E2D3F7D2-5661-8169-766E-D9C51046091B}" dt="2025-07-22T18:03:52.541" v="10"/>
      <pc:docMkLst>
        <pc:docMk/>
      </pc:docMkLst>
      <pc:sldChg chg="modSp">
        <pc:chgData name="IVONE GINETTE CARVAJAL CASTAÑO" userId="S::ivone.carvajal@uniminuto.edu::6f0b0386-3d0d-4c09-920c-550840778887" providerId="AD" clId="Web-{E2D3F7D2-5661-8169-766E-D9C51046091B}" dt="2025-07-22T18:03:52.541" v="10"/>
        <pc:sldMkLst>
          <pc:docMk/>
          <pc:sldMk cId="871845259" sldId="300"/>
        </pc:sldMkLst>
        <pc:graphicFrameChg chg="mod modGraphic">
          <ac:chgData name="IVONE GINETTE CARVAJAL CASTAÑO" userId="S::ivone.carvajal@uniminuto.edu::6f0b0386-3d0d-4c09-920c-550840778887" providerId="AD" clId="Web-{E2D3F7D2-5661-8169-766E-D9C51046091B}" dt="2025-07-22T18:03:52.541" v="10"/>
          <ac:graphicFrameMkLst>
            <pc:docMk/>
            <pc:sldMk cId="871845259" sldId="300"/>
            <ac:graphicFrameMk id="4" creationId="{7611B199-2928-D11A-1956-4EDF6E5641AF}"/>
          </ac:graphicFrameMkLst>
        </pc:graphicFrameChg>
      </pc:sldChg>
    </pc:docChg>
  </pc:docChgLst>
  <pc:docChgLst>
    <pc:chgData name="Usuario invitado" userId="S::urn:spo:tenantanon#b1ba85eb-a253-4467-9ee8-d4f8ed4df300::" providerId="AD" clId="Web-{D2F5C4FA-C729-3C6D-E87E-CC32E7758C86}"/>
    <pc:docChg chg="mod">
      <pc:chgData name="Usuario invitado" userId="S::urn:spo:tenantanon#b1ba85eb-a253-4467-9ee8-d4f8ed4df300::" providerId="AD" clId="Web-{D2F5C4FA-C729-3C6D-E87E-CC32E7758C86}" dt="2025-07-18T02:01:58.17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D2C6-83B8-461D-A2B3-B1DA44681E77}" type="datetimeFigureOut">
              <a:t>05/08/2025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22D6-47C9-4822-B460-FF8ADFA30F5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CA64-5145-0C0D-F30B-AC313F94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CB7B30-4DDC-1B19-EF8C-8E9F6D596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CADE85-A522-1A7A-EFDE-66C806C92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6F5830-AF52-03F1-9A62-1FD484FA4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6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F24CF-BD2F-0FDC-A387-8DDDAC01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924327-C55C-4A4D-DBBD-1E8136A61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8E4025-4CF3-DC1B-F4FE-508114FC8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4D8934-A7B4-288B-8B1F-E190AB17C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7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F32001-AC07-267E-1D19-9BB2F0DF5156}"/>
              </a:ext>
            </a:extLst>
          </p:cNvPr>
          <p:cNvSpPr txBox="1">
            <a:spLocks/>
          </p:cNvSpPr>
          <p:nvPr/>
        </p:nvSpPr>
        <p:spPr>
          <a:xfrm>
            <a:off x="7076806" y="2561622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6000" b="1">
                <a:solidFill>
                  <a:schemeClr val="bg1"/>
                </a:solidFill>
                <a:ea typeface="+mj-lt"/>
                <a:cs typeface="+mj-lt"/>
              </a:rPr>
              <a:t>Bitácora</a:t>
            </a:r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3488019-D4CC-6AA6-B07A-1B7ADA087AD1}"/>
              </a:ext>
            </a:extLst>
          </p:cNvPr>
          <p:cNvSpPr txBox="1">
            <a:spLocks/>
          </p:cNvSpPr>
          <p:nvPr/>
        </p:nvSpPr>
        <p:spPr>
          <a:xfrm>
            <a:off x="7076806" y="3738845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FFD101"/>
                </a:solidFill>
                <a:ea typeface="+mj-lt"/>
                <a:cs typeface="+mj-lt"/>
              </a:rPr>
              <a:t>Senior A</a:t>
            </a: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59D5CE-0455-35A3-8E64-12260CD6BD03}"/>
              </a:ext>
            </a:extLst>
          </p:cNvPr>
          <p:cNvSpPr txBox="1"/>
          <p:nvPr/>
        </p:nvSpPr>
        <p:spPr>
          <a:xfrm>
            <a:off x="7076806" y="4304083"/>
            <a:ext cx="4274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bg1"/>
                </a:solidFill>
                <a:latin typeface="Avenir Next"/>
              </a:rPr>
              <a:t>Desafío 1</a:t>
            </a:r>
          </a:p>
        </p:txBody>
      </p:sp>
    </p:spTree>
    <p:extLst>
      <p:ext uri="{BB962C8B-B14F-4D97-AF65-F5344CB8AC3E}">
        <p14:creationId xmlns:p14="http://schemas.microsoft.com/office/powerpoint/2010/main" val="404929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0BC617-B823-5C33-D797-D66707DDE96E}"/>
              </a:ext>
            </a:extLst>
          </p:cNvPr>
          <p:cNvSpPr txBox="1">
            <a:spLocks/>
          </p:cNvSpPr>
          <p:nvPr/>
        </p:nvSpPr>
        <p:spPr>
          <a:xfrm>
            <a:off x="6980318" y="120562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6000" b="1">
                <a:solidFill>
                  <a:srgbClr val="FFFFFF"/>
                </a:solidFill>
                <a:latin typeface="Avenir Next"/>
              </a:rPr>
              <a:t>BRIEF 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4BF60D6-A803-9EB3-3F89-8B70B6A131F4}"/>
              </a:ext>
            </a:extLst>
          </p:cNvPr>
          <p:cNvSpPr txBox="1">
            <a:spLocks/>
          </p:cNvSpPr>
          <p:nvPr/>
        </p:nvSpPr>
        <p:spPr>
          <a:xfrm>
            <a:off x="6980318" y="238284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3600" b="1">
                <a:solidFill>
                  <a:schemeClr val="bg1"/>
                </a:solidFill>
                <a:latin typeface="Avenir Next"/>
              </a:rPr>
              <a:t>Senior</a:t>
            </a:r>
          </a:p>
        </p:txBody>
      </p:sp>
    </p:spTree>
    <p:extLst>
      <p:ext uri="{BB962C8B-B14F-4D97-AF65-F5344CB8AC3E}">
        <p14:creationId xmlns:p14="http://schemas.microsoft.com/office/powerpoint/2010/main" val="52033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E60E1-A717-60E3-93F7-2CCB3C0C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85E918AE-F4D8-4B23-E3BB-5A6D9BE03E2E}"/>
              </a:ext>
            </a:extLst>
          </p:cNvPr>
          <p:cNvSpPr txBox="1"/>
          <p:nvPr/>
        </p:nvSpPr>
        <p:spPr>
          <a:xfrm>
            <a:off x="98223" y="96792"/>
            <a:ext cx="11891531" cy="621447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Título del proyecto: (Máximo 20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ea typeface="+mj-ea"/>
                <a:cs typeface="Arial"/>
              </a:rPr>
              <a:t>Se elabora a partir de la problemática que trabajan en su proyecto STEM+.</a:t>
            </a:r>
            <a:endParaRPr lang="es-ES" sz="1000">
              <a:solidFill>
                <a:schemeClr val="bg1">
                  <a:lumMod val="76000"/>
                </a:schemeClr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MX" sz="105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5CEA00-C6AF-95D0-518F-B496BACACB4C}"/>
              </a:ext>
            </a:extLst>
          </p:cNvPr>
          <p:cNvSpPr txBox="1"/>
          <p:nvPr/>
        </p:nvSpPr>
        <p:spPr>
          <a:xfrm>
            <a:off x="9504311" y="1150703"/>
            <a:ext cx="2546452" cy="112371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Misión nacional: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Bioeconomía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Recursos naturales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Territorios sostenibles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22DBC6EE-C21E-90A6-536B-AB367EEAE1DB}"/>
              </a:ext>
            </a:extLst>
          </p:cNvPr>
          <p:cNvSpPr txBox="1"/>
          <p:nvPr/>
        </p:nvSpPr>
        <p:spPr>
          <a:xfrm>
            <a:off x="98223" y="708247"/>
            <a:ext cx="9117944" cy="25341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sz="1000" b="1">
                <a:solidFill>
                  <a:srgbClr val="000000"/>
                </a:solidFill>
                <a:latin typeface="Arial"/>
                <a:cs typeface="Arial"/>
              </a:rPr>
              <a:t>¿Cuál es la situación problema? (Máximo 80 palabras)</a:t>
            </a:r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puntal por qué trabajan esta problemática en su proyecto STEM+, reconociendo las necesidades del territorio. </a:t>
            </a:r>
            <a:endParaRPr lang="en-US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CuadroTexto 12">
            <a:extLst>
              <a:ext uri="{FF2B5EF4-FFF2-40B4-BE49-F238E27FC236}">
                <a16:creationId xmlns:a16="http://schemas.microsoft.com/office/drawing/2014/main" id="{F00117B7-BB2F-CABF-47B8-BDE04DFB480B}"/>
              </a:ext>
            </a:extLst>
          </p:cNvPr>
          <p:cNvSpPr txBox="1"/>
          <p:nvPr/>
        </p:nvSpPr>
        <p:spPr>
          <a:xfrm>
            <a:off x="6097338" y="3431142"/>
            <a:ext cx="5733767" cy="214526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Objetivo (Máximo 30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plantea de manera clara y medible, incluyendo el qué, para qué y cómo, usando verbos en infinitivo. Debe ser realista y alcanzable.</a:t>
            </a:r>
            <a:endParaRPr lang="es-ES" sz="1000" b="1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BED24640-FC6F-0BE8-66AC-0986A8838CEC}"/>
              </a:ext>
            </a:extLst>
          </p:cNvPr>
          <p:cNvSpPr txBox="1"/>
          <p:nvPr/>
        </p:nvSpPr>
        <p:spPr>
          <a:xfrm>
            <a:off x="101601" y="3430625"/>
            <a:ext cx="5733766" cy="2213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¿Cuál es la pregunta problema a partir del proceso de investigación? (Máximo 30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formula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 a partir de una necesidad o interés y la definen claramente para que se responda de manera lógica y secuencial.</a:t>
            </a:r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58F94930-0633-6847-D20F-78A5475B5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431" y="2614803"/>
            <a:ext cx="569345" cy="569345"/>
          </a:xfrm>
          <a:prstGeom prst="rect">
            <a:avLst/>
          </a:prstGeom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0E58AF90-46B4-E47C-BA20-ADE1E61BE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794" y="5258733"/>
            <a:ext cx="1086846" cy="11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387A6-056F-3E6F-09FD-06F2821D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45A67319-84F9-963E-06E3-E76329D2FF77}"/>
              </a:ext>
            </a:extLst>
          </p:cNvPr>
          <p:cNvSpPr txBox="1"/>
          <p:nvPr/>
        </p:nvSpPr>
        <p:spPr>
          <a:xfrm>
            <a:off x="292420" y="4130545"/>
            <a:ext cx="6587693" cy="1804749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¿A quiénes impacta la situación problema? (Máximo 50 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Arial"/>
              </a:rPr>
              <a:t>Toman esta información del ejercicio realizado en el momento Conecta, especificando la población que puede beneficiarse con su  proyecto STEM+.</a:t>
            </a:r>
            <a:endParaRPr lang="es-ES" sz="1000" b="1">
              <a:solidFill>
                <a:schemeClr val="bg1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DBB680A-DFDF-9565-C848-88B98B3B6D85}"/>
              </a:ext>
            </a:extLst>
          </p:cNvPr>
          <p:cNvSpPr txBox="1"/>
          <p:nvPr/>
        </p:nvSpPr>
        <p:spPr>
          <a:xfrm>
            <a:off x="7179179" y="130834"/>
            <a:ext cx="4783995" cy="5596909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¿Cuál es el contexto del proyecto?</a:t>
            </a:r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(Máximo 80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Brindan la información necesaria del territorio donde desarrollan su proyecto STEM+.</a:t>
            </a: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B4CCA693-B596-F279-0967-EEFC3B5141A7}"/>
              </a:ext>
            </a:extLst>
          </p:cNvPr>
          <p:cNvSpPr txBox="1"/>
          <p:nvPr/>
        </p:nvSpPr>
        <p:spPr>
          <a:xfrm>
            <a:off x="234000" y="128482"/>
            <a:ext cx="6705714" cy="3847862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¿Cuál es la propuesta de solución?</a:t>
            </a:r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 (Máximo 100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clara y concisa la solución (prototipo), incluyendo materiales o estrategias.</a:t>
            </a:r>
            <a:endParaRPr lang="es-ES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D7991FEA-2997-3A81-FABA-3F881C51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58" y="3434669"/>
            <a:ext cx="749601" cy="807110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B626C294-5ED2-B18B-4D53-E47BF5A95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052" y="4829354"/>
            <a:ext cx="707367" cy="721744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63A31E41-C95A-73C3-24A5-2D6202022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65" y="5479075"/>
            <a:ext cx="506083" cy="4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0F271-9464-7B25-2973-B6010BFA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EA7AA548-1717-C112-29A7-AB50573964D6}"/>
              </a:ext>
            </a:extLst>
          </p:cNvPr>
          <p:cNvSpPr txBox="1"/>
          <p:nvPr/>
        </p:nvSpPr>
        <p:spPr>
          <a:xfrm>
            <a:off x="5120949" y="2918376"/>
            <a:ext cx="6661668" cy="2996565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decisiones van a tomar como equipo para mejorar la propuesta de solución (Máximo 100 palabras)?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que aspectos van a tener en cuenta para mejorar su proyecto STEM+ enfocándose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Arial"/>
              </a:rPr>
              <a:t> en resolver la problemática planteada.</a:t>
            </a:r>
            <a:endParaRPr lang="es-ES" i="1">
              <a:solidFill>
                <a:schemeClr val="bg1">
                  <a:lumMod val="76000"/>
                </a:schemeClr>
              </a:solidFill>
              <a:latin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408901E-0648-A244-7D3C-7565A31A4A4F}"/>
              </a:ext>
            </a:extLst>
          </p:cNvPr>
          <p:cNvSpPr txBox="1"/>
          <p:nvPr/>
        </p:nvSpPr>
        <p:spPr>
          <a:xfrm>
            <a:off x="5120090" y="184493"/>
            <a:ext cx="6743692" cy="2315528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información relevante obtuvimos de la comunidad a través de las encuestas? (Máximo 100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Registran datos relevantes que hayan proporcionado los diferentes actores de la comunidad.</a:t>
            </a:r>
            <a:endParaRPr lang="en-US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  </a:t>
            </a:r>
            <a:endParaRPr lang="es-ES" sz="1200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C9DAA3-4963-2F71-2296-8AA17606971A}"/>
              </a:ext>
            </a:extLst>
          </p:cNvPr>
          <p:cNvSpPr txBox="1"/>
          <p:nvPr/>
        </p:nvSpPr>
        <p:spPr>
          <a:xfrm>
            <a:off x="215372" y="161932"/>
            <a:ext cx="4433865" cy="5736491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otras propuestas de solución existentes les aportan información? (Máximo 150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Escriben las alternativas que le aportan a la solución de la problemática en su proyecto STEM+.</a:t>
            </a:r>
            <a:endParaRPr lang="es-ES" sz="1000" b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B2A40FC5-064F-1E19-7189-66B82A34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01" y="1192422"/>
            <a:ext cx="650935" cy="737200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ABA1FBF9-6FAB-6511-BD67-EA3F5E8B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88" y="2773033"/>
            <a:ext cx="665313" cy="665313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393D2731-97B5-D8D8-6969-159637CB0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31" y="1923062"/>
            <a:ext cx="807469" cy="8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7A5C0-D69B-762F-0882-336EE743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6C067E85-3DC5-97A9-F951-E35710188945}"/>
              </a:ext>
            </a:extLst>
          </p:cNvPr>
          <p:cNvSpPr txBox="1"/>
          <p:nvPr/>
        </p:nvSpPr>
        <p:spPr>
          <a:xfrm>
            <a:off x="85030" y="2743392"/>
            <a:ext cx="3566804" cy="3098721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Compartan un gráfico estadístico del análisis de una encuesta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Incluyen los gráficos más relevantes que hayan elaborado, asegurando que sean claros y  observables.</a:t>
            </a:r>
            <a:endParaRPr lang="es-MX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s-MX" sz="1000" b="1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s-ES"/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F9146A0A-5C75-8B5E-43B0-337399D33244}"/>
              </a:ext>
            </a:extLst>
          </p:cNvPr>
          <p:cNvSpPr txBox="1"/>
          <p:nvPr/>
        </p:nvSpPr>
        <p:spPr>
          <a:xfrm>
            <a:off x="3974486" y="2832165"/>
            <a:ext cx="4141467" cy="2996565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ideas tienen ahora de cómo pueden probar su propuesta de solución? (Máximo 80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Escriben alternativas que hayan surgido del análisis de datos y que aporten a la mejoría de su prototipo.</a:t>
            </a:r>
            <a:endParaRPr lang="es-ES" sz="1200" i="1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41589B24-3353-0D3A-BCF9-D6EFABCA2F66}"/>
              </a:ext>
            </a:extLst>
          </p:cNvPr>
          <p:cNvSpPr txBox="1"/>
          <p:nvPr/>
        </p:nvSpPr>
        <p:spPr>
          <a:xfrm>
            <a:off x="8404939" y="149489"/>
            <a:ext cx="3591094" cy="5667621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¿Qué concluyen de la propuesta de solución, a partir de la información recolectada? (2 conclusiones. Máximo 100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A partir de todo el trabajo realizado, resuman los puntos clave del proyecto STEM+, enfatizando su importancia y ofreciendo una reflexión final.</a:t>
            </a:r>
            <a:endParaRPr lang="es-MX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s-MX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1.</a:t>
            </a:r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2.</a:t>
            </a: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2FCA05D7-70F4-EAC3-820B-08FE58EE92E9}"/>
              </a:ext>
            </a:extLst>
          </p:cNvPr>
          <p:cNvSpPr txBox="1"/>
          <p:nvPr/>
        </p:nvSpPr>
        <p:spPr>
          <a:xfrm>
            <a:off x="173557" y="140222"/>
            <a:ext cx="7662272" cy="2485787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¿Por qué es importante resolver la situación problema? (Máximo 100 palabras)</a:t>
            </a:r>
            <a:r>
              <a:rPr lang="es-ES" sz="1000" b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Justifican la relevancia de su prototipo</a:t>
            </a:r>
            <a:r>
              <a:rPr lang="es-ES" sz="100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s-ES" sz="1000" b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3C31FEAD-150E-6AC3-3F91-B16CF1A4B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748" y="1383927"/>
            <a:ext cx="999227" cy="999227"/>
          </a:xfrm>
          <a:prstGeom prst="rect">
            <a:avLst/>
          </a:prstGeom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B4A2EB0A-C894-113D-CEC7-F62C2BC35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075" y="2004134"/>
            <a:ext cx="1008573" cy="9798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3B3730-5F2C-EEC8-6A9C-0B95637E5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9" y="5302865"/>
            <a:ext cx="446597" cy="446597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1AD53921-47F9-39CC-F943-33DA8C3BC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8820" y="5246920"/>
            <a:ext cx="594324" cy="5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151011" y="257277"/>
            <a:ext cx="7952455" cy="821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>
                <a:solidFill>
                  <a:srgbClr val="5026AD"/>
                </a:solidFill>
                <a:latin typeface="Arial Black"/>
                <a:ea typeface="+mj-lt"/>
                <a:cs typeface="+mj-lt"/>
              </a:rPr>
              <a:t>CONVERTIR BITÁCORA A PDF</a:t>
            </a:r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268721" y="1082225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>
                <a:solidFill>
                  <a:srgbClr val="808080"/>
                </a:solidFill>
                <a:latin typeface="Arial"/>
              </a:rPr>
              <a:t>Recuerden que, al finalizar el primer desafío, la bitácora debe ser cargada en formato </a:t>
            </a:r>
            <a:r>
              <a:rPr lang="es-ES" sz="2000" b="1">
                <a:solidFill>
                  <a:srgbClr val="808080"/>
                </a:solidFill>
                <a:latin typeface="Arial"/>
              </a:rPr>
              <a:t>PDF máximo 8 megas.</a:t>
            </a:r>
            <a:r>
              <a:rPr lang="es-ES" sz="2000">
                <a:solidFill>
                  <a:srgbClr val="808080"/>
                </a:solidFill>
                <a:latin typeface="Arial"/>
              </a:rPr>
              <a:t> Para guardarla tengan en cuenta los siguientes pasos:</a:t>
            </a:r>
            <a:endParaRPr lang="es-ES">
              <a:solidFill>
                <a:srgbClr val="000000"/>
              </a:solidFill>
              <a:latin typeface="Aptos" panose="02110004020202020204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Hagan clic en "Archivo"</a:t>
            </a:r>
            <a:endParaRPr lang="es-ES" sz="200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Luego en "Guardar como" o "Exportar"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Seleccionen el formato PDF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Elijan la ubicación donde quedara guardado el archivo en el computador.</a:t>
            </a:r>
            <a:endParaRPr lang="es-ES" sz="2000">
              <a:latin typeface="Arial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Escriban el nombre del archivo.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/>
              </a:rPr>
              <a:t>Presionen "Guardar". 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661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6CC03A2-F0C6-8DCE-AE62-C78E2C6CE45E}"/>
              </a:ext>
            </a:extLst>
          </p:cNvPr>
          <p:cNvSpPr txBox="1"/>
          <p:nvPr/>
        </p:nvSpPr>
        <p:spPr>
          <a:xfrm>
            <a:off x="7681689" y="1982551"/>
            <a:ext cx="6227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ID: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9B414AF6-565D-3BA0-9671-B8C3EB7A2BAD}"/>
              </a:ext>
            </a:extLst>
          </p:cNvPr>
          <p:cNvSpPr txBox="1"/>
          <p:nvPr/>
        </p:nvSpPr>
        <p:spPr>
          <a:xfrm>
            <a:off x="291594" y="1982551"/>
            <a:ext cx="19080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Eslogan: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DA88050-6A7E-412F-A723-CD0E7383B8D5}"/>
              </a:ext>
            </a:extLst>
          </p:cNvPr>
          <p:cNvSpPr/>
          <p:nvPr/>
        </p:nvSpPr>
        <p:spPr>
          <a:xfrm>
            <a:off x="8064948" y="2616918"/>
            <a:ext cx="3688816" cy="3078911"/>
          </a:xfrm>
          <a:prstGeom prst="roundRect">
            <a:avLst>
              <a:gd name="adj" fmla="val 12657"/>
            </a:avLst>
          </a:prstGeom>
          <a:solidFill>
            <a:srgbClr val="502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CD028B5-2080-4D39-A3B9-243E8637C3DC}"/>
              </a:ext>
            </a:extLst>
          </p:cNvPr>
          <p:cNvGrpSpPr/>
          <p:nvPr/>
        </p:nvGrpSpPr>
        <p:grpSpPr>
          <a:xfrm>
            <a:off x="8177372" y="3004289"/>
            <a:ext cx="3478640" cy="2614711"/>
            <a:chOff x="8177372" y="3004289"/>
            <a:chExt cx="3478640" cy="2460478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A6915AD4-B7DC-4902-BC4A-C65A5C6A3D3D}"/>
                </a:ext>
              </a:extLst>
            </p:cNvPr>
            <p:cNvSpPr/>
            <p:nvPr/>
          </p:nvSpPr>
          <p:spPr>
            <a:xfrm>
              <a:off x="8177372" y="3004289"/>
              <a:ext cx="3478640" cy="2460478"/>
            </a:xfrm>
            <a:prstGeom prst="roundRect">
              <a:avLst>
                <a:gd name="adj" fmla="val 11255"/>
              </a:avLst>
            </a:prstGeom>
            <a:solidFill>
              <a:srgbClr val="E1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32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8422706" y="3947257"/>
              <a:ext cx="2956319" cy="5502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600">
                  <a:solidFill>
                    <a:srgbClr val="C5B4EE"/>
                  </a:solidFill>
                  <a:latin typeface="Arial"/>
                  <a:cs typeface="Arial"/>
                </a:rPr>
                <a:t>Inserta el logo </a:t>
              </a:r>
            </a:p>
            <a:p>
              <a:pPr algn="ctr" fontAlgn="base"/>
              <a:r>
                <a:rPr lang="es-ES" sz="1600">
                  <a:solidFill>
                    <a:srgbClr val="C5B4EE"/>
                  </a:solidFill>
                  <a:latin typeface="Arial"/>
                  <a:cs typeface="Arial"/>
                </a:rPr>
                <a:t>de su equipo</a:t>
              </a:r>
              <a:endParaRPr lang="en-US" sz="1600">
                <a:solidFill>
                  <a:srgbClr val="C5B4E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392100" y="2655879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Logo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31A6F7-146A-4531-86DE-C3E11DB1E5B1}"/>
              </a:ext>
            </a:extLst>
          </p:cNvPr>
          <p:cNvSpPr/>
          <p:nvPr/>
        </p:nvSpPr>
        <p:spPr>
          <a:xfrm>
            <a:off x="1895006" y="1256729"/>
            <a:ext cx="9526125" cy="39092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8F8C73B-E377-4A30-9E00-E26B57C01D8F}"/>
              </a:ext>
            </a:extLst>
          </p:cNvPr>
          <p:cNvSpPr/>
          <p:nvPr/>
        </p:nvSpPr>
        <p:spPr>
          <a:xfrm>
            <a:off x="8193900" y="1979982"/>
            <a:ext cx="3212647" cy="419678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79E0513-294C-4F0F-8F68-617C1716C57C}"/>
              </a:ext>
            </a:extLst>
          </p:cNvPr>
          <p:cNvSpPr/>
          <p:nvPr/>
        </p:nvSpPr>
        <p:spPr>
          <a:xfrm>
            <a:off x="1909382" y="2003421"/>
            <a:ext cx="5566782" cy="390925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8" name="CuadroTexto 8">
            <a:extLst>
              <a:ext uri="{FF2B5EF4-FFF2-40B4-BE49-F238E27FC236}">
                <a16:creationId xmlns:a16="http://schemas.microsoft.com/office/drawing/2014/main" id="{49535F23-4D44-4E51-B1DC-B94F176D77BB}"/>
              </a:ext>
            </a:extLst>
          </p:cNvPr>
          <p:cNvSpPr txBox="1"/>
          <p:nvPr/>
        </p:nvSpPr>
        <p:spPr>
          <a:xfrm>
            <a:off x="196158" y="1262409"/>
            <a:ext cx="1710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Institución: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2AC1E6D-A957-465A-87A0-3BD6AAFDFE82}"/>
              </a:ext>
            </a:extLst>
          </p:cNvPr>
          <p:cNvSpPr/>
          <p:nvPr/>
        </p:nvSpPr>
        <p:spPr>
          <a:xfrm>
            <a:off x="2851277" y="466906"/>
            <a:ext cx="8555270" cy="405301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101A569E-3BEB-4DA3-A782-ACC846F1A2D5}"/>
              </a:ext>
            </a:extLst>
          </p:cNvPr>
          <p:cNvSpPr txBox="1"/>
          <p:nvPr/>
        </p:nvSpPr>
        <p:spPr>
          <a:xfrm>
            <a:off x="257634" y="475998"/>
            <a:ext cx="28255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Nombre del equipo: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AF1C7CA-38BC-127C-7AD1-6620235BE206}"/>
              </a:ext>
            </a:extLst>
          </p:cNvPr>
          <p:cNvGrpSpPr/>
          <p:nvPr/>
        </p:nvGrpSpPr>
        <p:grpSpPr>
          <a:xfrm>
            <a:off x="2466" y="10802"/>
            <a:ext cx="2218592" cy="393760"/>
            <a:chOff x="2466" y="-3575"/>
            <a:chExt cx="3103744" cy="782515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1863922A-D9FA-1E33-C1FF-71175721B991}"/>
                </a:ext>
              </a:extLst>
            </p:cNvPr>
            <p:cNvSpPr/>
            <p:nvPr/>
          </p:nvSpPr>
          <p:spPr>
            <a:xfrm>
              <a:off x="2525" y="-3575"/>
              <a:ext cx="3103685" cy="782515"/>
            </a:xfrm>
            <a:prstGeom prst="rect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6040D553-2D65-56CE-8011-E8A335328F73}"/>
                </a:ext>
              </a:extLst>
            </p:cNvPr>
            <p:cNvSpPr txBox="1">
              <a:spLocks/>
            </p:cNvSpPr>
            <p:nvPr/>
          </p:nvSpPr>
          <p:spPr>
            <a:xfrm>
              <a:off x="2466" y="100540"/>
              <a:ext cx="3003299" cy="5742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CO"/>
              </a:defPPr>
              <a:lvl1pPr marL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s-CO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¡Identifícate!</a:t>
              </a:r>
              <a:endParaRPr lang="es-CO">
                <a:solidFill>
                  <a:schemeClr val="bg1"/>
                </a:solidFill>
              </a:endParaRPr>
            </a:p>
          </p:txBody>
        </p:sp>
      </p:grp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E9261152-E9D9-4517-841A-46AC9FD3D02D}"/>
              </a:ext>
            </a:extLst>
          </p:cNvPr>
          <p:cNvSpPr/>
          <p:nvPr/>
        </p:nvSpPr>
        <p:spPr>
          <a:xfrm>
            <a:off x="218972" y="3527099"/>
            <a:ext cx="7608614" cy="2233306"/>
          </a:xfrm>
          <a:prstGeom prst="roundRect">
            <a:avLst>
              <a:gd name="adj" fmla="val 466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46" name="Tabla 45">
            <a:extLst>
              <a:ext uri="{FF2B5EF4-FFF2-40B4-BE49-F238E27FC236}">
                <a16:creationId xmlns:a16="http://schemas.microsoft.com/office/drawing/2014/main" id="{A8BB9088-4636-6D68-5BA8-46A32B21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41817"/>
              </p:ext>
            </p:extLst>
          </p:nvPr>
        </p:nvGraphicFramePr>
        <p:xfrm>
          <a:off x="273169" y="3536830"/>
          <a:ext cx="7531329" cy="217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535">
                  <a:extLst>
                    <a:ext uri="{9D8B030D-6E8A-4147-A177-3AD203B41FA5}">
                      <a16:colId xmlns:a16="http://schemas.microsoft.com/office/drawing/2014/main" val="2260295089"/>
                    </a:ext>
                  </a:extLst>
                </a:gridCol>
                <a:gridCol w="3276129">
                  <a:extLst>
                    <a:ext uri="{9D8B030D-6E8A-4147-A177-3AD203B41FA5}">
                      <a16:colId xmlns:a16="http://schemas.microsoft.com/office/drawing/2014/main" val="2215546130"/>
                    </a:ext>
                  </a:extLst>
                </a:gridCol>
                <a:gridCol w="451877">
                  <a:extLst>
                    <a:ext uri="{9D8B030D-6E8A-4147-A177-3AD203B41FA5}">
                      <a16:colId xmlns:a16="http://schemas.microsoft.com/office/drawing/2014/main" val="1655705865"/>
                    </a:ext>
                  </a:extLst>
                </a:gridCol>
                <a:gridCol w="3313788">
                  <a:extLst>
                    <a:ext uri="{9D8B030D-6E8A-4147-A177-3AD203B41FA5}">
                      <a16:colId xmlns:a16="http://schemas.microsoft.com/office/drawing/2014/main" val="1367336891"/>
                    </a:ext>
                  </a:extLst>
                </a:gridCol>
              </a:tblGrid>
              <a:tr h="341760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Equipo Talentos STEM+ Colombia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99858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1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6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16717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2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7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8353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3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8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84298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4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9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87271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5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/>
                        </a:rPr>
                        <a:t>10</a:t>
                      </a:r>
                      <a:endParaRPr lang="es-CO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20305"/>
                  </a:ext>
                </a:extLst>
              </a:tr>
            </a:tbl>
          </a:graphicData>
        </a:graphic>
      </p:graphicFrame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30E569DA-D9CE-47D2-BA09-71CCE3F839A7}"/>
              </a:ext>
            </a:extLst>
          </p:cNvPr>
          <p:cNvSpPr/>
          <p:nvPr/>
        </p:nvSpPr>
        <p:spPr>
          <a:xfrm>
            <a:off x="190082" y="2602562"/>
            <a:ext cx="7660274" cy="801638"/>
          </a:xfrm>
          <a:prstGeom prst="roundRect">
            <a:avLst>
              <a:gd name="adj" fmla="val 714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49" name="Tabla 48">
            <a:extLst>
              <a:ext uri="{FF2B5EF4-FFF2-40B4-BE49-F238E27FC236}">
                <a16:creationId xmlns:a16="http://schemas.microsoft.com/office/drawing/2014/main" id="{0F0CC52A-5277-F447-2236-B622B322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29263"/>
              </p:ext>
            </p:extLst>
          </p:nvPr>
        </p:nvGraphicFramePr>
        <p:xfrm>
          <a:off x="230038" y="2634617"/>
          <a:ext cx="7620000" cy="7261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233048313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4164599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4408282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693235811"/>
                    </a:ext>
                  </a:extLst>
                </a:gridCol>
              </a:tblGrid>
              <a:tr h="161925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Profes STEM+ </a:t>
                      </a:r>
                      <a:endParaRPr lang="es-CO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47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s-CO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solidFill>
                          <a:srgbClr val="5026A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800" b="1">
                          <a:solidFill>
                            <a:srgbClr val="5026AD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s-CO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6A482-0009-DFF6-2E99-CFAB40A1A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B434802-5C51-B0EE-D6C5-1793B159B3F6}"/>
              </a:ext>
            </a:extLst>
          </p:cNvPr>
          <p:cNvSpPr txBox="1">
            <a:spLocks/>
          </p:cNvSpPr>
          <p:nvPr/>
        </p:nvSpPr>
        <p:spPr>
          <a:xfrm>
            <a:off x="3628886" y="534145"/>
            <a:ext cx="5224154" cy="44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Arial Black"/>
                <a:cs typeface="Arial"/>
              </a:rPr>
              <a:t>BRAINWALKING</a:t>
            </a:r>
            <a:endParaRPr lang="es-CO" sz="3600">
              <a:solidFill>
                <a:srgbClr val="4D24A4"/>
              </a:solidFill>
              <a:latin typeface="Arial Black"/>
              <a:cs typeface="Arial"/>
            </a:endParaRPr>
          </a:p>
          <a:p>
            <a:pPr algn="ctr"/>
            <a:endParaRPr lang="es-CO" sz="3600" b="1">
              <a:solidFill>
                <a:srgbClr val="4D24A4"/>
              </a:solidFill>
              <a:latin typeface="Arial Black"/>
              <a:cs typeface="Arial"/>
            </a:endParaRPr>
          </a:p>
        </p:txBody>
      </p:sp>
      <p:sp>
        <p:nvSpPr>
          <p:cNvPr id="30" name="Rectángulo redondeado 59">
            <a:extLst>
              <a:ext uri="{FF2B5EF4-FFF2-40B4-BE49-F238E27FC236}">
                <a16:creationId xmlns:a16="http://schemas.microsoft.com/office/drawing/2014/main" id="{725ABE27-1111-1987-8139-D05F46282E9E}"/>
              </a:ext>
            </a:extLst>
          </p:cNvPr>
          <p:cNvSpPr/>
          <p:nvPr/>
        </p:nvSpPr>
        <p:spPr>
          <a:xfrm>
            <a:off x="6901124" y="1865737"/>
            <a:ext cx="4791550" cy="650073"/>
          </a:xfrm>
          <a:prstGeom prst="roundRect">
            <a:avLst/>
          </a:prstGeom>
          <a:solidFill>
            <a:srgbClr val="FB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1" name="Rectángulo redondeado 109">
            <a:extLst>
              <a:ext uri="{FF2B5EF4-FFF2-40B4-BE49-F238E27FC236}">
                <a16:creationId xmlns:a16="http://schemas.microsoft.com/office/drawing/2014/main" id="{D9323889-6291-CFB1-AB12-F5CA0416C3F1}"/>
              </a:ext>
            </a:extLst>
          </p:cNvPr>
          <p:cNvSpPr/>
          <p:nvPr/>
        </p:nvSpPr>
        <p:spPr>
          <a:xfrm>
            <a:off x="6901124" y="2657047"/>
            <a:ext cx="4791550" cy="650073"/>
          </a:xfrm>
          <a:prstGeom prst="roundRect">
            <a:avLst/>
          </a:prstGeom>
          <a:solidFill>
            <a:srgbClr val="FF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2" name="Rectángulo redondeado 110">
            <a:extLst>
              <a:ext uri="{FF2B5EF4-FFF2-40B4-BE49-F238E27FC236}">
                <a16:creationId xmlns:a16="http://schemas.microsoft.com/office/drawing/2014/main" id="{3D54C7D8-6F83-ACBE-957D-D0E508EF8F40}"/>
              </a:ext>
            </a:extLst>
          </p:cNvPr>
          <p:cNvSpPr/>
          <p:nvPr/>
        </p:nvSpPr>
        <p:spPr>
          <a:xfrm>
            <a:off x="6901124" y="3439285"/>
            <a:ext cx="4791550" cy="749858"/>
          </a:xfrm>
          <a:prstGeom prst="roundRect">
            <a:avLst/>
          </a:prstGeom>
          <a:solidFill>
            <a:srgbClr val="FB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3" name="Rectángulo redondeado 111">
            <a:extLst>
              <a:ext uri="{FF2B5EF4-FFF2-40B4-BE49-F238E27FC236}">
                <a16:creationId xmlns:a16="http://schemas.microsoft.com/office/drawing/2014/main" id="{AED70188-12E4-AD72-BA9D-0C80C3CA8F67}"/>
              </a:ext>
            </a:extLst>
          </p:cNvPr>
          <p:cNvSpPr/>
          <p:nvPr/>
        </p:nvSpPr>
        <p:spPr>
          <a:xfrm>
            <a:off x="6901124" y="4321308"/>
            <a:ext cx="4791550" cy="686358"/>
          </a:xfrm>
          <a:prstGeom prst="roundRect">
            <a:avLst/>
          </a:prstGeom>
          <a:solidFill>
            <a:srgbClr val="FF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4" name="Rectángulo redondeado 112">
            <a:extLst>
              <a:ext uri="{FF2B5EF4-FFF2-40B4-BE49-F238E27FC236}">
                <a16:creationId xmlns:a16="http://schemas.microsoft.com/office/drawing/2014/main" id="{9CEB359F-ED77-05A7-3851-8B75A511812B}"/>
              </a:ext>
            </a:extLst>
          </p:cNvPr>
          <p:cNvSpPr/>
          <p:nvPr/>
        </p:nvSpPr>
        <p:spPr>
          <a:xfrm>
            <a:off x="6901124" y="5112616"/>
            <a:ext cx="4791550" cy="631931"/>
          </a:xfrm>
          <a:prstGeom prst="roundRect">
            <a:avLst/>
          </a:prstGeom>
          <a:solidFill>
            <a:srgbClr val="FB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5" name="CuadroTexto 117">
            <a:extLst>
              <a:ext uri="{FF2B5EF4-FFF2-40B4-BE49-F238E27FC236}">
                <a16:creationId xmlns:a16="http://schemas.microsoft.com/office/drawing/2014/main" id="{077DDC28-3AE8-E185-347C-FB613E090887}"/>
              </a:ext>
            </a:extLst>
          </p:cNvPr>
          <p:cNvSpPr txBox="1"/>
          <p:nvPr/>
        </p:nvSpPr>
        <p:spPr>
          <a:xfrm>
            <a:off x="6398016" y="1861238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6" name="CuadroTexto 120">
            <a:extLst>
              <a:ext uri="{FF2B5EF4-FFF2-40B4-BE49-F238E27FC236}">
                <a16:creationId xmlns:a16="http://schemas.microsoft.com/office/drawing/2014/main" id="{A925E807-B9E9-3367-22AA-95AD559FE5BE}"/>
              </a:ext>
            </a:extLst>
          </p:cNvPr>
          <p:cNvSpPr txBox="1"/>
          <p:nvPr/>
        </p:nvSpPr>
        <p:spPr>
          <a:xfrm>
            <a:off x="6409652" y="2687272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7" name="CuadroTexto 121">
            <a:extLst>
              <a:ext uri="{FF2B5EF4-FFF2-40B4-BE49-F238E27FC236}">
                <a16:creationId xmlns:a16="http://schemas.microsoft.com/office/drawing/2014/main" id="{54BB6FE2-6DC0-730D-2AF2-359E6C220861}"/>
              </a:ext>
            </a:extLst>
          </p:cNvPr>
          <p:cNvSpPr txBox="1"/>
          <p:nvPr/>
        </p:nvSpPr>
        <p:spPr>
          <a:xfrm>
            <a:off x="6409652" y="3477375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8" name="CuadroTexto 122">
            <a:extLst>
              <a:ext uri="{FF2B5EF4-FFF2-40B4-BE49-F238E27FC236}">
                <a16:creationId xmlns:a16="http://schemas.microsoft.com/office/drawing/2014/main" id="{51A89AB3-5847-6B4E-EC6E-50414766E5A5}"/>
              </a:ext>
            </a:extLst>
          </p:cNvPr>
          <p:cNvSpPr txBox="1"/>
          <p:nvPr/>
        </p:nvSpPr>
        <p:spPr>
          <a:xfrm>
            <a:off x="6409653" y="4350050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FFC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" name="CuadroTexto 124">
            <a:extLst>
              <a:ext uri="{FF2B5EF4-FFF2-40B4-BE49-F238E27FC236}">
                <a16:creationId xmlns:a16="http://schemas.microsoft.com/office/drawing/2014/main" id="{A260CF6B-051F-8153-F890-F3EC4A16D315}"/>
              </a:ext>
            </a:extLst>
          </p:cNvPr>
          <p:cNvSpPr txBox="1"/>
          <p:nvPr/>
        </p:nvSpPr>
        <p:spPr>
          <a:xfrm>
            <a:off x="6398017" y="5104795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FFC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A57C21C-64CF-EEC7-5EA7-A72F498BC1C0}"/>
              </a:ext>
            </a:extLst>
          </p:cNvPr>
          <p:cNvSpPr txBox="1"/>
          <p:nvPr/>
        </p:nvSpPr>
        <p:spPr>
          <a:xfrm>
            <a:off x="6818415" y="1067954"/>
            <a:ext cx="4875480" cy="646331"/>
          </a:xfrm>
          <a:prstGeom prst="rect">
            <a:avLst/>
          </a:prstGeom>
          <a:solidFill>
            <a:srgbClr val="4D24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rgbClr val="FFC000"/>
                </a:solidFill>
                <a:latin typeface="Arial"/>
                <a:cs typeface="Arial"/>
              </a:rPr>
              <a:t>Escribe las mejores ideas para mejorar el  proyecto STEM+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8516E8DB-4AF0-EEB4-E725-A469E6A0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0" t="156" r="99" b="-315"/>
          <a:stretch>
            <a:fillRect/>
          </a:stretch>
        </p:blipFill>
        <p:spPr>
          <a:xfrm>
            <a:off x="519008" y="760938"/>
            <a:ext cx="5208390" cy="49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9573F-3F2E-98FA-7DDE-7F77112B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03C86D6-02AB-BB45-36B9-F79D90839648}"/>
              </a:ext>
            </a:extLst>
          </p:cNvPr>
          <p:cNvSpPr txBox="1">
            <a:spLocks/>
          </p:cNvSpPr>
          <p:nvPr/>
        </p:nvSpPr>
        <p:spPr>
          <a:xfrm>
            <a:off x="1481597" y="335680"/>
            <a:ext cx="9475946" cy="415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Arial Black"/>
              </a:rPr>
              <a:t>FORMATO PARA ENCUESTA PARTE 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01E6526-0CE9-88A3-44D3-E78C686D3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27442"/>
              </p:ext>
            </p:extLst>
          </p:nvPr>
        </p:nvGraphicFramePr>
        <p:xfrm>
          <a:off x="697735" y="1478096"/>
          <a:ext cx="10803070" cy="43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677">
                  <a:extLst>
                    <a:ext uri="{9D8B030D-6E8A-4147-A177-3AD203B41FA5}">
                      <a16:colId xmlns:a16="http://schemas.microsoft.com/office/drawing/2014/main" val="2324904454"/>
                    </a:ext>
                  </a:extLst>
                </a:gridCol>
                <a:gridCol w="2041514">
                  <a:extLst>
                    <a:ext uri="{9D8B030D-6E8A-4147-A177-3AD203B41FA5}">
                      <a16:colId xmlns:a16="http://schemas.microsoft.com/office/drawing/2014/main" val="734425163"/>
                    </a:ext>
                  </a:extLst>
                </a:gridCol>
                <a:gridCol w="2700066">
                  <a:extLst>
                    <a:ext uri="{9D8B030D-6E8A-4147-A177-3AD203B41FA5}">
                      <a16:colId xmlns:a16="http://schemas.microsoft.com/office/drawing/2014/main" val="375807436"/>
                    </a:ext>
                  </a:extLst>
                </a:gridCol>
                <a:gridCol w="1543813">
                  <a:extLst>
                    <a:ext uri="{9D8B030D-6E8A-4147-A177-3AD203B41FA5}">
                      <a16:colId xmlns:a16="http://schemas.microsoft.com/office/drawing/2014/main" val="1820886203"/>
                    </a:ext>
                  </a:extLst>
                </a:gridCol>
              </a:tblGrid>
              <a:tr h="374686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solidFill>
                            <a:schemeClr val="tx1"/>
                          </a:solidFill>
                          <a:latin typeface="Arial"/>
                        </a:rPr>
                        <a:t>PREGUNTA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/>
                          </a:solidFill>
                          <a:latin typeface="Arial"/>
                        </a:rPr>
                        <a:t>TOTALMENTE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PARCIALMENTE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56148"/>
                  </a:ext>
                </a:extLst>
              </a:tr>
              <a:tr h="5764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1. ¿La solución que estamos proponiendo aborda todo el problema? </a:t>
                      </a: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44076"/>
                  </a:ext>
                </a:extLst>
              </a:tr>
              <a:tr h="345864">
                <a:tc gridSpan="4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¿Por qué?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0629"/>
                  </a:ext>
                </a:extLst>
              </a:tr>
              <a:tr h="576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2. ¿Cree que hay otra idea de solución para el proyecto STEM+?</a:t>
                      </a:r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75466"/>
                  </a:ext>
                </a:extLst>
              </a:tr>
              <a:tr h="345864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Proponga una:</a:t>
                      </a: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3780"/>
                  </a:ext>
                </a:extLst>
              </a:tr>
              <a:tr h="576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3. ¿Usted se beneficia de la solución de este proyecto STEM+?</a:t>
                      </a:r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36630"/>
                  </a:ext>
                </a:extLst>
              </a:tr>
              <a:tr h="374686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¿Cómo lo hace?</a:t>
                      </a: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1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42F9A22-DA70-D75E-1CD1-454DA75EFF56}"/>
              </a:ext>
            </a:extLst>
          </p:cNvPr>
          <p:cNvSpPr txBox="1"/>
          <p:nvPr/>
        </p:nvSpPr>
        <p:spPr>
          <a:xfrm>
            <a:off x="700514" y="884490"/>
            <a:ext cx="8712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Marque con una x,  y justifique según sea el caso</a:t>
            </a:r>
          </a:p>
        </p:txBody>
      </p:sp>
    </p:spTree>
    <p:extLst>
      <p:ext uri="{BB962C8B-B14F-4D97-AF65-F5344CB8AC3E}">
        <p14:creationId xmlns:p14="http://schemas.microsoft.com/office/powerpoint/2010/main" val="305008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28479-3B05-364D-4532-FE785F32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31D0C2A-7CDF-C1EB-688C-2ECA39662341}"/>
              </a:ext>
            </a:extLst>
          </p:cNvPr>
          <p:cNvSpPr txBox="1">
            <a:spLocks/>
          </p:cNvSpPr>
          <p:nvPr/>
        </p:nvSpPr>
        <p:spPr>
          <a:xfrm>
            <a:off x="1463236" y="427487"/>
            <a:ext cx="9475946" cy="415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4D24A4"/>
                </a:solidFill>
                <a:latin typeface="Arial Black"/>
              </a:rPr>
              <a:t>FORMATO PARA ENCUESTA PARTE 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11B199-2928-D11A-1956-4EDF6E56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98624"/>
              </p:ext>
            </p:extLst>
          </p:nvPr>
        </p:nvGraphicFramePr>
        <p:xfrm>
          <a:off x="615109" y="1716795"/>
          <a:ext cx="10803070" cy="295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677">
                  <a:extLst>
                    <a:ext uri="{9D8B030D-6E8A-4147-A177-3AD203B41FA5}">
                      <a16:colId xmlns:a16="http://schemas.microsoft.com/office/drawing/2014/main" val="2324904454"/>
                    </a:ext>
                  </a:extLst>
                </a:gridCol>
                <a:gridCol w="2041514">
                  <a:extLst>
                    <a:ext uri="{9D8B030D-6E8A-4147-A177-3AD203B41FA5}">
                      <a16:colId xmlns:a16="http://schemas.microsoft.com/office/drawing/2014/main" val="734425163"/>
                    </a:ext>
                  </a:extLst>
                </a:gridCol>
                <a:gridCol w="2700066">
                  <a:extLst>
                    <a:ext uri="{9D8B030D-6E8A-4147-A177-3AD203B41FA5}">
                      <a16:colId xmlns:a16="http://schemas.microsoft.com/office/drawing/2014/main" val="375807436"/>
                    </a:ext>
                  </a:extLst>
                </a:gridCol>
                <a:gridCol w="1543813">
                  <a:extLst>
                    <a:ext uri="{9D8B030D-6E8A-4147-A177-3AD203B41FA5}">
                      <a16:colId xmlns:a16="http://schemas.microsoft.com/office/drawing/2014/main" val="1820886203"/>
                    </a:ext>
                  </a:extLst>
                </a:gridCol>
              </a:tblGrid>
              <a:tr h="374686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solidFill>
                            <a:schemeClr val="tx1"/>
                          </a:solidFill>
                          <a:latin typeface="Arial"/>
                        </a:rPr>
                        <a:t>PREGUNTA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/>
                          </a:solidFill>
                          <a:latin typeface="Arial"/>
                        </a:rPr>
                        <a:t>TOTALMENTE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PARCIALMENTE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56148"/>
                  </a:ext>
                </a:extLst>
              </a:tr>
              <a:tr h="576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4. ¿Cree que podemos llevar nuestro proyecto STEM+ a otro nivel?</a:t>
                      </a:r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03153"/>
                  </a:ext>
                </a:extLst>
              </a:tr>
              <a:tr h="317043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Sugerencias</a:t>
                      </a: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89181"/>
                  </a:ext>
                </a:extLst>
              </a:tr>
              <a:tr h="511342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5. ¿Considera que la solución propuesta en nuestro proyecto STEM+ puede ajustarse de manera más especializada a sus necesidades?</a:t>
                      </a:r>
                      <a:endParaRPr lang="es-ES" sz="1400" b="0" i="0" u="none" strike="noStrike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40198"/>
                  </a:ext>
                </a:extLst>
              </a:tr>
              <a:tr h="413116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¿Cómo lo hace?</a:t>
                      </a:r>
                    </a:p>
                    <a:p>
                      <a:pPr lvl="0">
                        <a:buNone/>
                      </a:pPr>
                      <a:endParaRPr lang="es-E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757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62728CA-71BF-E6DD-0EC5-A1FDE00D2CFA}"/>
              </a:ext>
            </a:extLst>
          </p:cNvPr>
          <p:cNvSpPr txBox="1"/>
          <p:nvPr/>
        </p:nvSpPr>
        <p:spPr>
          <a:xfrm>
            <a:off x="617888" y="1150731"/>
            <a:ext cx="8712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Marque con una x,  y justifique según sea el caso</a:t>
            </a:r>
          </a:p>
        </p:txBody>
      </p:sp>
    </p:spTree>
    <p:extLst>
      <p:ext uri="{BB962C8B-B14F-4D97-AF65-F5344CB8AC3E}">
        <p14:creationId xmlns:p14="http://schemas.microsoft.com/office/powerpoint/2010/main" val="8718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CBEC6-24BE-9364-212E-D6469CCB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834AC-83F7-4596-AD41-154668CF859A}"/>
              </a:ext>
            </a:extLst>
          </p:cNvPr>
          <p:cNvSpPr txBox="1">
            <a:spLocks/>
          </p:cNvSpPr>
          <p:nvPr/>
        </p:nvSpPr>
        <p:spPr>
          <a:xfrm>
            <a:off x="3646500" y="341186"/>
            <a:ext cx="5379594" cy="6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EA5A6F"/>
                </a:solidFill>
                <a:latin typeface="Arial Black"/>
                <a:cs typeface="Arial"/>
              </a:rPr>
              <a:t>ANÁLISIS DE DATOS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15D8445-A7DE-8B12-7CDA-EAC575C1BEA1}"/>
              </a:ext>
            </a:extLst>
          </p:cNvPr>
          <p:cNvGrpSpPr/>
          <p:nvPr/>
        </p:nvGrpSpPr>
        <p:grpSpPr>
          <a:xfrm>
            <a:off x="1296417" y="961996"/>
            <a:ext cx="9746457" cy="558316"/>
            <a:chOff x="377842" y="1159919"/>
            <a:chExt cx="9228873" cy="55831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1F33451-ABF9-3D9D-831F-731672055BD5}"/>
                </a:ext>
              </a:extLst>
            </p:cNvPr>
            <p:cNvSpPr/>
            <p:nvPr/>
          </p:nvSpPr>
          <p:spPr>
            <a:xfrm>
              <a:off x="377842" y="1159919"/>
              <a:ext cx="9228873" cy="558316"/>
            </a:xfrm>
            <a:prstGeom prst="rect">
              <a:avLst/>
            </a:prstGeom>
            <a:solidFill>
              <a:srgbClr val="F35E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C97B1109-2E8B-6FF4-DB75-76081922A23E}"/>
                </a:ext>
              </a:extLst>
            </p:cNvPr>
            <p:cNvSpPr txBox="1"/>
            <p:nvPr/>
          </p:nvSpPr>
          <p:spPr>
            <a:xfrm>
              <a:off x="3420803" y="1304134"/>
              <a:ext cx="397108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b="1">
                  <a:solidFill>
                    <a:srgbClr val="FFFFFF"/>
                  </a:solidFill>
                  <a:latin typeface="Arial"/>
                  <a:cs typeface="Arial"/>
                </a:rPr>
                <a:t>TABLA GENERAL DE CONTEO</a:t>
              </a:r>
            </a:p>
          </p:txBody>
        </p:sp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6CD8175-3CED-BEF8-1F19-10050FD37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28302"/>
              </p:ext>
            </p:extLst>
          </p:nvPr>
        </p:nvGraphicFramePr>
        <p:xfrm>
          <a:off x="1294481" y="1712105"/>
          <a:ext cx="9753697" cy="414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326">
                  <a:extLst>
                    <a:ext uri="{9D8B030D-6E8A-4147-A177-3AD203B41FA5}">
                      <a16:colId xmlns:a16="http://schemas.microsoft.com/office/drawing/2014/main" val="2324904454"/>
                    </a:ext>
                  </a:extLst>
                </a:gridCol>
                <a:gridCol w="1732258">
                  <a:extLst>
                    <a:ext uri="{9D8B030D-6E8A-4147-A177-3AD203B41FA5}">
                      <a16:colId xmlns:a16="http://schemas.microsoft.com/office/drawing/2014/main" val="734425163"/>
                    </a:ext>
                  </a:extLst>
                </a:gridCol>
                <a:gridCol w="2001459">
                  <a:extLst>
                    <a:ext uri="{9D8B030D-6E8A-4147-A177-3AD203B41FA5}">
                      <a16:colId xmlns:a16="http://schemas.microsoft.com/office/drawing/2014/main" val="375807436"/>
                    </a:ext>
                  </a:extLst>
                </a:gridCol>
                <a:gridCol w="1087061">
                  <a:extLst>
                    <a:ext uri="{9D8B030D-6E8A-4147-A177-3AD203B41FA5}">
                      <a16:colId xmlns:a16="http://schemas.microsoft.com/office/drawing/2014/main" val="1820886203"/>
                    </a:ext>
                  </a:extLst>
                </a:gridCol>
                <a:gridCol w="1594593">
                  <a:extLst>
                    <a:ext uri="{9D8B030D-6E8A-4147-A177-3AD203B41FA5}">
                      <a16:colId xmlns:a16="http://schemas.microsoft.com/office/drawing/2014/main" val="1205963723"/>
                    </a:ext>
                  </a:extLst>
                </a:gridCol>
              </a:tblGrid>
              <a:tr h="573158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solidFill>
                            <a:schemeClr val="tx1"/>
                          </a:solidFill>
                          <a:latin typeface="Arial"/>
                        </a:rPr>
                        <a:t>PREGUNTA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/>
                          </a:solidFill>
                          <a:latin typeface="Arial"/>
                        </a:rPr>
                        <a:t>TOTALMENTE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PARCIALMENTE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NADA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/>
                          </a:solidFill>
                          <a:latin typeface="Arial"/>
                        </a:rPr>
                        <a:t>TOTAL RESPUESTAS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56148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¿La solución que estamos proponiendo aborda todo el proyecto STEM+? </a:t>
                      </a:r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44076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¿Cree que hay otra idea de solución para el proyecto STEM+?</a:t>
                      </a:r>
                      <a:endParaRPr lang="en-US"/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75466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¿Usted se beneficia de la solución de este proyecto STEM+?</a:t>
                      </a:r>
                      <a:endParaRPr lang="en-US"/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36630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¿Cómo cree que podemos llevar nuestro proyecto STEM+ a otro nivel?</a:t>
                      </a:r>
                      <a:endParaRPr lang="en-US"/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03153"/>
                  </a:ext>
                </a:extLst>
              </a:tr>
              <a:tr h="7190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¿La solución que proponemos puede ajustarse de manera más especializada a sus necesidades en relación con proyecto STEM+?</a:t>
                      </a:r>
                      <a:endParaRPr lang="en-US"/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40198"/>
                  </a:ext>
                </a:extLst>
              </a:tr>
              <a:tr h="54735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18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>
                        <a:latin typeface="Arial"/>
                      </a:endParaRP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latin typeface="Arial"/>
                        </a:rPr>
                        <a:t>75</a:t>
                      </a:r>
                    </a:p>
                  </a:txBody>
                  <a:tcPr anchor="ctr"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6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59E59-9F10-C999-73F4-AA93BEA8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CCADD-50CB-0286-91C3-99C364685D1A}"/>
              </a:ext>
            </a:extLst>
          </p:cNvPr>
          <p:cNvSpPr txBox="1">
            <a:spLocks/>
          </p:cNvSpPr>
          <p:nvPr/>
        </p:nvSpPr>
        <p:spPr>
          <a:xfrm>
            <a:off x="3048020" y="106818"/>
            <a:ext cx="6835520" cy="71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EA5A6F"/>
                </a:solidFill>
                <a:latin typeface="Arial Black"/>
                <a:cs typeface="Arial"/>
              </a:rPr>
              <a:t>NIV</a:t>
            </a:r>
            <a:r>
              <a:rPr lang="es-CO" sz="3600" b="1">
                <a:solidFill>
                  <a:srgbClr val="F35E5F"/>
                </a:solidFill>
                <a:latin typeface="Arial Black"/>
                <a:cs typeface="Arial"/>
              </a:rPr>
              <a:t>E</a:t>
            </a:r>
            <a:r>
              <a:rPr lang="es-CO" sz="3600" b="1">
                <a:solidFill>
                  <a:srgbClr val="EA5A6F"/>
                </a:solidFill>
                <a:latin typeface="Arial Black"/>
                <a:cs typeface="Arial"/>
              </a:rPr>
              <a:t>LES PARA EVALUAR</a:t>
            </a:r>
            <a:endParaRPr lang="es-ES" sz="3600">
              <a:latin typeface="Arial Black"/>
              <a:cs typeface="Arial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1CFABFA-4DEB-C2B6-DC12-E54DD39FAE2A}"/>
              </a:ext>
            </a:extLst>
          </p:cNvPr>
          <p:cNvGrpSpPr/>
          <p:nvPr/>
        </p:nvGrpSpPr>
        <p:grpSpPr>
          <a:xfrm>
            <a:off x="7560625" y="940518"/>
            <a:ext cx="3765478" cy="981859"/>
            <a:chOff x="751653" y="1156595"/>
            <a:chExt cx="3765478" cy="73866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66A2724-DFBB-7DBE-5B74-56309CD5FEA8}"/>
                </a:ext>
              </a:extLst>
            </p:cNvPr>
            <p:cNvSpPr/>
            <p:nvPr/>
          </p:nvSpPr>
          <p:spPr>
            <a:xfrm>
              <a:off x="751653" y="1159919"/>
              <a:ext cx="3765478" cy="558316"/>
            </a:xfrm>
            <a:prstGeom prst="rect">
              <a:avLst/>
            </a:prstGeom>
            <a:solidFill>
              <a:srgbClr val="F35E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CD215714-CA3A-C6E4-67F1-42329CB9DFE3}"/>
                </a:ext>
              </a:extLst>
            </p:cNvPr>
            <p:cNvSpPr txBox="1"/>
            <p:nvPr/>
          </p:nvSpPr>
          <p:spPr>
            <a:xfrm>
              <a:off x="910369" y="1156595"/>
              <a:ext cx="345350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>
                  <a:solidFill>
                    <a:srgbClr val="FFFFFF"/>
                  </a:solidFill>
                  <a:latin typeface="Avenir Next"/>
                  <a:ea typeface="+mn-lt"/>
                  <a:cs typeface="Arial"/>
                </a:rPr>
                <a:t>NIVELES PARA EVALUAR LA SOLUCIÓN A NUESTRA PROBLEMÁTICA</a:t>
              </a:r>
              <a:endParaRPr lang="es-ES" sz="1400" b="1">
                <a:solidFill>
                  <a:srgbClr val="FFFFFF"/>
                </a:solidFill>
                <a:latin typeface="Avenir Next"/>
                <a:cs typeface="Arial"/>
              </a:endParaRPr>
            </a:p>
          </p:txBody>
        </p:sp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C0A39A6-DA10-568C-AD4C-A2354C400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52449"/>
              </p:ext>
            </p:extLst>
          </p:nvPr>
        </p:nvGraphicFramePr>
        <p:xfrm>
          <a:off x="6912601" y="1749850"/>
          <a:ext cx="5068556" cy="2659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752238262"/>
                    </a:ext>
                  </a:extLst>
                </a:gridCol>
                <a:gridCol w="3435699">
                  <a:extLst>
                    <a:ext uri="{9D8B030D-6E8A-4147-A177-3AD203B41FA5}">
                      <a16:colId xmlns:a16="http://schemas.microsoft.com/office/drawing/2014/main" val="308061825"/>
                    </a:ext>
                  </a:extLst>
                </a:gridCol>
              </a:tblGrid>
              <a:tr h="5504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Puntaje total en la opción totalmente</a:t>
                      </a:r>
                      <a:endParaRPr lang="es-MX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8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8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600" b="1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Interpretación</a:t>
                      </a: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84596"/>
                  </a:ext>
                </a:extLst>
              </a:tr>
              <a:tr h="654258">
                <a:tc>
                  <a:txBody>
                    <a:bodyPr/>
                    <a:lstStyle/>
                    <a:p>
                      <a:pPr lvl="0" algn="ctr">
                        <a:lnSpc>
                          <a:spcPts val="1575"/>
                        </a:lnSpc>
                        <a:buNone/>
                      </a:pPr>
                      <a:r>
                        <a:rPr lang="es-CO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50 - 75</a:t>
                      </a:r>
                      <a:endParaRPr lang="es-E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8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s-CO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 idea de solución tiene una funcionalidad, es viable, de fácil acceso e impacta de manera positiva a la comunidad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5559"/>
                  </a:ext>
                </a:extLst>
              </a:tr>
              <a:tr h="841189">
                <a:tc>
                  <a:txBody>
                    <a:bodyPr/>
                    <a:lstStyle/>
                    <a:p>
                      <a:pPr lvl="0" algn="ctr">
                        <a:lnSpc>
                          <a:spcPts val="1575"/>
                        </a:lnSpc>
                        <a:buNone/>
                      </a:pPr>
                      <a:r>
                        <a:rPr lang="es-CO" sz="16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35 - 49</a:t>
                      </a: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idea de solución es buena, pero requiere mejoras o ajustes en algunos aspectos clave para alcanzar sus metas de forma satisfactoria.</a:t>
                      </a: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26724"/>
                  </a:ext>
                </a:extLst>
              </a:tr>
              <a:tr h="613558">
                <a:tc>
                  <a:txBody>
                    <a:bodyPr/>
                    <a:lstStyle/>
                    <a:p>
                      <a:pPr lvl="0" algn="ctr">
                        <a:lnSpc>
                          <a:spcPts val="1575"/>
                        </a:lnSpc>
                        <a:buNone/>
                      </a:pPr>
                      <a:r>
                        <a:rPr lang="es-CO" sz="16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1-34</a:t>
                      </a: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 necesario revisar la idea de solución, viabilidad, funcionalidad, acceso e impacto.</a:t>
                      </a:r>
                      <a:endParaRPr lang="es-ES"/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7877"/>
                  </a:ext>
                </a:extLst>
              </a:tr>
            </a:tbl>
          </a:graphicData>
        </a:graphic>
      </p:graphicFrame>
      <p:grpSp>
        <p:nvGrpSpPr>
          <p:cNvPr id="27" name="Grupo 26">
            <a:extLst>
              <a:ext uri="{FF2B5EF4-FFF2-40B4-BE49-F238E27FC236}">
                <a16:creationId xmlns:a16="http://schemas.microsoft.com/office/drawing/2014/main" id="{B3AFE12B-8A6B-7251-8B53-DB224262A12B}"/>
              </a:ext>
            </a:extLst>
          </p:cNvPr>
          <p:cNvGrpSpPr/>
          <p:nvPr/>
        </p:nvGrpSpPr>
        <p:grpSpPr>
          <a:xfrm>
            <a:off x="1828638" y="949669"/>
            <a:ext cx="3376408" cy="523964"/>
            <a:chOff x="8394394" y="1404846"/>
            <a:chExt cx="2397397" cy="33153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4D97D65-0741-798C-4A31-69C64115CA51}"/>
                </a:ext>
              </a:extLst>
            </p:cNvPr>
            <p:cNvSpPr/>
            <p:nvPr/>
          </p:nvSpPr>
          <p:spPr>
            <a:xfrm>
              <a:off x="8480509" y="1404846"/>
              <a:ext cx="2190433" cy="331530"/>
            </a:xfrm>
            <a:prstGeom prst="rect">
              <a:avLst/>
            </a:prstGeom>
            <a:solidFill>
              <a:srgbClr val="F35E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" name="CuadroTexto 6">
              <a:extLst>
                <a:ext uri="{FF2B5EF4-FFF2-40B4-BE49-F238E27FC236}">
                  <a16:creationId xmlns:a16="http://schemas.microsoft.com/office/drawing/2014/main" id="{7CAAEE07-8D6C-BA9F-306A-51DC4727FBD4}"/>
                </a:ext>
              </a:extLst>
            </p:cNvPr>
            <p:cNvSpPr txBox="1"/>
            <p:nvPr/>
          </p:nvSpPr>
          <p:spPr>
            <a:xfrm>
              <a:off x="8394394" y="1412988"/>
              <a:ext cx="2397397" cy="1947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>
                  <a:solidFill>
                    <a:schemeClr val="bg1"/>
                  </a:solidFill>
                  <a:latin typeface="Avenir Next"/>
                  <a:ea typeface="+mn-lt"/>
                  <a:cs typeface="+mn-lt"/>
                </a:rPr>
                <a:t>TABLA DE FRECUENCIAS</a:t>
              </a:r>
              <a:endParaRPr lang="es-ES" sz="1400" b="1">
                <a:solidFill>
                  <a:schemeClr val="bg1"/>
                </a:solidFill>
                <a:latin typeface="Avenir Next"/>
              </a:endParaRPr>
            </a:p>
          </p:txBody>
        </p:sp>
      </p:grp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483FCE81-1392-97B7-C377-86E5F18D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28337"/>
              </p:ext>
            </p:extLst>
          </p:nvPr>
        </p:nvGraphicFramePr>
        <p:xfrm>
          <a:off x="1950696" y="1481016"/>
          <a:ext cx="3086609" cy="181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5035">
                  <a:extLst>
                    <a:ext uri="{9D8B030D-6E8A-4147-A177-3AD203B41FA5}">
                      <a16:colId xmlns:a16="http://schemas.microsoft.com/office/drawing/2014/main" val="987437826"/>
                    </a:ext>
                  </a:extLst>
                </a:gridCol>
                <a:gridCol w="1491574">
                  <a:extLst>
                    <a:ext uri="{9D8B030D-6E8A-4147-A177-3AD203B41FA5}">
                      <a16:colId xmlns:a16="http://schemas.microsoft.com/office/drawing/2014/main" val="266896761"/>
                    </a:ext>
                  </a:extLst>
                </a:gridCol>
              </a:tblGrid>
              <a:tr h="3242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300" b="1">
                          <a:effectLst/>
                          <a:latin typeface="Arial"/>
                        </a:rPr>
                        <a:t>OPCIÓN</a:t>
                      </a:r>
                    </a:p>
                  </a:txBody>
                  <a:tcPr anchor="ctr"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8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300" b="1">
                          <a:effectLst/>
                          <a:latin typeface="Arial"/>
                        </a:rPr>
                        <a:t>TOTAL RESPUESTAS</a:t>
                      </a:r>
                    </a:p>
                  </a:txBody>
                  <a:tcPr anchor="ctr"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11601">
                      <a:solidFill>
                        <a:srgbClr val="FFFFFF"/>
                      </a:solidFill>
                    </a:lnT>
                    <a:lnB w="34832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259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TOTALMENTE </a:t>
                      </a:r>
                    </a:p>
                  </a:txBody>
                  <a:tcPr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8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endParaRPr lang="es-ES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34832">
                      <a:solidFill>
                        <a:srgbClr val="FFFFFF"/>
                      </a:solidFill>
                    </a:lnT>
                    <a:lnB w="11601">
                      <a:solidFill>
                        <a:srgbClr val="FFFFFF"/>
                      </a:solidFill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202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PARCIALMENTE </a:t>
                      </a:r>
                    </a:p>
                  </a:txBody>
                  <a:tcPr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endParaRPr lang="es-ES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11601">
                      <a:solidFill>
                        <a:srgbClr val="FFFFFF"/>
                      </a:solidFill>
                    </a:lnT>
                    <a:lnB w="11601">
                      <a:solidFill>
                        <a:srgbClr val="FFFFFF"/>
                      </a:solidFill>
                    </a:lnB>
                    <a:solidFill>
                      <a:srgbClr val="F9C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528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NADA </a:t>
                      </a:r>
                    </a:p>
                  </a:txBody>
                  <a:tcPr>
                    <a:lnL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endParaRPr lang="es-ES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11601">
                      <a:solidFill>
                        <a:srgbClr val="FFFFFF"/>
                      </a:solidFill>
                    </a:lnT>
                    <a:lnB w="11601">
                      <a:solidFill>
                        <a:srgbClr val="FFFFFF"/>
                      </a:solidFill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974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11601">
                      <a:solidFill>
                        <a:srgbClr val="FFFFFF"/>
                      </a:solidFill>
                    </a:lnT>
                    <a:lnB w="11601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s-E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1601">
                      <a:solidFill>
                        <a:srgbClr val="FFFFFF"/>
                      </a:solidFill>
                    </a:lnL>
                    <a:lnR w="11601">
                      <a:solidFill>
                        <a:srgbClr val="FFFFFF"/>
                      </a:solidFill>
                    </a:lnR>
                    <a:lnT w="11601">
                      <a:solidFill>
                        <a:srgbClr val="FFFFFF"/>
                      </a:solidFill>
                    </a:lnT>
                    <a:lnB w="11601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77251"/>
                  </a:ext>
                </a:extLst>
              </a:tr>
            </a:tbl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BA48865-BF31-DCC4-6030-93D5BCF6327A}"/>
              </a:ext>
            </a:extLst>
          </p:cNvPr>
          <p:cNvSpPr/>
          <p:nvPr/>
        </p:nvSpPr>
        <p:spPr>
          <a:xfrm>
            <a:off x="7058403" y="4613141"/>
            <a:ext cx="4769922" cy="997855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93CA5DD-F75A-3730-4FAD-2C7D8E51A57B}"/>
              </a:ext>
            </a:extLst>
          </p:cNvPr>
          <p:cNvSpPr txBox="1"/>
          <p:nvPr/>
        </p:nvSpPr>
        <p:spPr>
          <a:xfrm>
            <a:off x="8127594" y="4804291"/>
            <a:ext cx="2631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rgbClr val="F9CE34"/>
                </a:solidFill>
              </a:rPr>
              <a:t>¿En qué nivel nos encontramos?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EF9FE31-E347-3983-452F-688F08B3EA6A}"/>
              </a:ext>
            </a:extLst>
          </p:cNvPr>
          <p:cNvCxnSpPr/>
          <p:nvPr/>
        </p:nvCxnSpPr>
        <p:spPr>
          <a:xfrm flipH="1">
            <a:off x="6174386" y="928817"/>
            <a:ext cx="10438" cy="4676776"/>
          </a:xfrm>
          <a:prstGeom prst="straightConnector1">
            <a:avLst/>
          </a:prstGeom>
          <a:ln>
            <a:solidFill>
              <a:srgbClr val="F35E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1CC97554-DCB1-0EF5-51E6-8C8F6E064F2F}"/>
              </a:ext>
            </a:extLst>
          </p:cNvPr>
          <p:cNvSpPr/>
          <p:nvPr/>
        </p:nvSpPr>
        <p:spPr>
          <a:xfrm>
            <a:off x="1256802" y="3430117"/>
            <a:ext cx="4496929" cy="536766"/>
          </a:xfrm>
          <a:prstGeom prst="rect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76F1CD93-C1AF-A0E8-D40D-78CA64283F9B}"/>
              </a:ext>
            </a:extLst>
          </p:cNvPr>
          <p:cNvSpPr txBox="1"/>
          <p:nvPr/>
        </p:nvSpPr>
        <p:spPr>
          <a:xfrm>
            <a:off x="1299934" y="3370834"/>
            <a:ext cx="44520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>
                <a:solidFill>
                  <a:schemeClr val="bg1"/>
                </a:solidFill>
                <a:latin typeface="Avenir Next"/>
                <a:ea typeface="+mn-lt"/>
                <a:cs typeface="+mn-lt"/>
              </a:rPr>
              <a:t>PREGUNTA MÁS REPRESENTATIVA PARA SOLUCIONAR EL PROBLEMA</a:t>
            </a:r>
            <a:endParaRPr lang="es-ES" sz="1400" b="1">
              <a:solidFill>
                <a:schemeClr val="bg1"/>
              </a:solidFill>
              <a:latin typeface="Avenir Nex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7133DCB-EE19-4714-82FD-ACB1F1BA5710}"/>
              </a:ext>
            </a:extLst>
          </p:cNvPr>
          <p:cNvSpPr/>
          <p:nvPr/>
        </p:nvSpPr>
        <p:spPr>
          <a:xfrm>
            <a:off x="1499744" y="4177587"/>
            <a:ext cx="4110690" cy="1587995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FC17DA-D68C-4036-82C0-4E75D30EACD9}"/>
              </a:ext>
            </a:extLst>
          </p:cNvPr>
          <p:cNvSpPr txBox="1"/>
          <p:nvPr/>
        </p:nvSpPr>
        <p:spPr>
          <a:xfrm>
            <a:off x="2261026" y="4760186"/>
            <a:ext cx="2631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rgbClr val="F9CE34"/>
                </a:solidFill>
              </a:rPr>
              <a:t>Haz un diagrama de barras</a:t>
            </a:r>
          </a:p>
        </p:txBody>
      </p:sp>
    </p:spTree>
    <p:extLst>
      <p:ext uri="{BB962C8B-B14F-4D97-AF65-F5344CB8AC3E}">
        <p14:creationId xmlns:p14="http://schemas.microsoft.com/office/powerpoint/2010/main" val="29833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03CD1-D69F-5A15-BFDA-C95F51642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6">
            <a:extLst>
              <a:ext uri="{FF2B5EF4-FFF2-40B4-BE49-F238E27FC236}">
                <a16:creationId xmlns:a16="http://schemas.microsoft.com/office/drawing/2014/main" id="{D163F989-C438-141A-E9EE-60148A73F1CD}"/>
              </a:ext>
            </a:extLst>
          </p:cNvPr>
          <p:cNvSpPr txBox="1"/>
          <p:nvPr/>
        </p:nvSpPr>
        <p:spPr>
          <a:xfrm>
            <a:off x="1299934" y="3370834"/>
            <a:ext cx="44520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>
                <a:solidFill>
                  <a:schemeClr val="bg1"/>
                </a:solidFill>
                <a:latin typeface="Avenir Next"/>
                <a:ea typeface="+mn-lt"/>
                <a:cs typeface="+mn-lt"/>
              </a:rPr>
              <a:t>PREGUNTA MÁS REPRESENTATIVA PARA SOLUCIONAR EL PROBLEMA</a:t>
            </a:r>
            <a:endParaRPr lang="es-ES" sz="1400" b="1">
              <a:solidFill>
                <a:schemeClr val="bg1"/>
              </a:solidFill>
              <a:latin typeface="Avenir Nex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AE39C92-A9D6-0AFF-9D05-0C493A5A613F}"/>
              </a:ext>
            </a:extLst>
          </p:cNvPr>
          <p:cNvSpPr/>
          <p:nvPr/>
        </p:nvSpPr>
        <p:spPr>
          <a:xfrm>
            <a:off x="996536" y="1719059"/>
            <a:ext cx="10278576" cy="3586447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FF05DB-4E0C-612D-6DA5-789D3D24102B}"/>
              </a:ext>
            </a:extLst>
          </p:cNvPr>
          <p:cNvSpPr txBox="1"/>
          <p:nvPr/>
        </p:nvSpPr>
        <p:spPr>
          <a:xfrm>
            <a:off x="4078485" y="512093"/>
            <a:ext cx="641743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400" b="1">
                <a:solidFill>
                  <a:srgbClr val="F35E5F"/>
                </a:solidFill>
                <a:latin typeface="Arial Black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79844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52CC6-89EE-B12D-651A-B251617E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AD9BB74-4838-8218-0BA8-9E723BBE9D4D}"/>
              </a:ext>
            </a:extLst>
          </p:cNvPr>
          <p:cNvSpPr/>
          <p:nvPr/>
        </p:nvSpPr>
        <p:spPr>
          <a:xfrm>
            <a:off x="7086246" y="1093270"/>
            <a:ext cx="4316573" cy="613347"/>
          </a:xfrm>
          <a:prstGeom prst="rect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09EB737-1209-F640-AC09-D43FDA4D5C69}"/>
              </a:ext>
            </a:extLst>
          </p:cNvPr>
          <p:cNvSpPr/>
          <p:nvPr/>
        </p:nvSpPr>
        <p:spPr>
          <a:xfrm>
            <a:off x="473719" y="1093270"/>
            <a:ext cx="4206405" cy="6133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8212F00-DB7C-2CD7-A72E-7D660D0D0C97}"/>
              </a:ext>
            </a:extLst>
          </p:cNvPr>
          <p:cNvSpPr txBox="1">
            <a:spLocks/>
          </p:cNvSpPr>
          <p:nvPr/>
        </p:nvSpPr>
        <p:spPr>
          <a:xfrm>
            <a:off x="473904" y="1094086"/>
            <a:ext cx="4407019" cy="61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5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ANTES PENSABA...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99FEC52-B9FA-C66D-5F81-86051C164AC4}"/>
              </a:ext>
            </a:extLst>
          </p:cNvPr>
          <p:cNvSpPr txBox="1">
            <a:spLocks/>
          </p:cNvSpPr>
          <p:nvPr/>
        </p:nvSpPr>
        <p:spPr>
          <a:xfrm>
            <a:off x="7087444" y="1094085"/>
            <a:ext cx="4158094" cy="61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5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...</a:t>
            </a:r>
            <a:r>
              <a:rPr lang="es-CO" sz="3500" b="1">
                <a:solidFill>
                  <a:schemeClr val="bg1"/>
                </a:solidFill>
                <a:latin typeface="Arial"/>
                <a:ea typeface="+mj-lt"/>
                <a:cs typeface="Arial"/>
              </a:rPr>
              <a:t>AHORA PIENSO</a:t>
            </a:r>
            <a:endParaRPr lang="es-CO" sz="35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C9750DBF-1CA1-7CDD-6D8C-B0F928F6B05C}"/>
              </a:ext>
            </a:extLst>
          </p:cNvPr>
          <p:cNvSpPr/>
          <p:nvPr/>
        </p:nvSpPr>
        <p:spPr>
          <a:xfrm flipH="1">
            <a:off x="7085621" y="2109976"/>
            <a:ext cx="4490493" cy="3361186"/>
          </a:xfrm>
          <a:prstGeom prst="wedgeRoundRectCallout">
            <a:avLst/>
          </a:prstGeom>
          <a:noFill/>
          <a:ln>
            <a:solidFill>
              <a:srgbClr val="F35E5F"/>
            </a:solidFill>
          </a:ln>
          <a:effectLst>
            <a:outerShdw blurRad="88900" dir="840000">
              <a:srgbClr val="7F7F7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cadillo: rectángulo 17">
            <a:extLst>
              <a:ext uri="{FF2B5EF4-FFF2-40B4-BE49-F238E27FC236}">
                <a16:creationId xmlns:a16="http://schemas.microsoft.com/office/drawing/2014/main" id="{1696287A-4317-4046-89FC-F3DBA578872E}"/>
              </a:ext>
            </a:extLst>
          </p:cNvPr>
          <p:cNvSpPr/>
          <p:nvPr/>
        </p:nvSpPr>
        <p:spPr>
          <a:xfrm>
            <a:off x="475835" y="1985310"/>
            <a:ext cx="4404765" cy="3365295"/>
          </a:xfrm>
          <a:prstGeom prst="wedgeRectCallout">
            <a:avLst/>
          </a:prstGeom>
          <a:noFill/>
          <a:ln>
            <a:solidFill>
              <a:srgbClr val="F9CE34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D48A9A-BA77-5E74-5A31-18EEAF5F3F32}"/>
              </a:ext>
            </a:extLst>
          </p:cNvPr>
          <p:cNvSpPr txBox="1"/>
          <p:nvPr/>
        </p:nvSpPr>
        <p:spPr>
          <a:xfrm>
            <a:off x="972765" y="453957"/>
            <a:ext cx="98897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Escriban las ideas más relevantes que nos permiten mejorar nuestra propuesta de solución.</a:t>
            </a:r>
          </a:p>
        </p:txBody>
      </p:sp>
    </p:spTree>
    <p:extLst>
      <p:ext uri="{BB962C8B-B14F-4D97-AF65-F5344CB8AC3E}">
        <p14:creationId xmlns:p14="http://schemas.microsoft.com/office/powerpoint/2010/main" val="925792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15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7</cp:revision>
  <dcterms:created xsi:type="dcterms:W3CDTF">2025-07-01T21:41:39Z</dcterms:created>
  <dcterms:modified xsi:type="dcterms:W3CDTF">2025-08-05T14:03:25Z</dcterms:modified>
</cp:coreProperties>
</file>