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02" r:id="rId6"/>
    <p:sldId id="279" r:id="rId7"/>
    <p:sldId id="296" r:id="rId8"/>
    <p:sldId id="294" r:id="rId9"/>
    <p:sldId id="272" r:id="rId10"/>
    <p:sldId id="297" r:id="rId11"/>
    <p:sldId id="273" r:id="rId12"/>
    <p:sldId id="271" r:id="rId13"/>
    <p:sldId id="276" r:id="rId14"/>
    <p:sldId id="261" r:id="rId15"/>
    <p:sldId id="307" r:id="rId16"/>
    <p:sldId id="295" r:id="rId17"/>
    <p:sldId id="308" r:id="rId18"/>
    <p:sldId id="309" r:id="rId19"/>
    <p:sldId id="310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66E05-84CB-8160-795B-01DF6521ECED}" name="LINA PAOLA SUAREZ FORERO" initials="LF" userId="S::lina.suarez.f@uniminuto.edu::bc550894-0aa7-4a5d-903c-9027ae179d81" providerId="AD"/>
  <p188:author id="{30DA2C22-4B48-885A-9432-2E42DB8BF444}" name="Usuario invitado" initials="Ui" userId="S::urn:spo:tenantanon#b1ba85eb-a253-4467-9ee8-d4f8ed4df300::" providerId="AD"/>
  <p188:author id="{21B2B844-0658-D4B8-96C2-53D15DE02915}" name="ANGIE KATERINE BORDA RODRIGUEZ" initials="AKBR" userId="ANGIE KATERINE BORDA RODRIGUEZ" providerId="None"/>
  <p188:author id="{889FF2AD-6AFD-E3C4-B03A-8C568A2E1C8C}" name="GINA CATALINA MALAVER PEREZ" initials="GP" userId="S::gina.malaver@uniminuto.edu::99b04ec6-3d77-4061-a7bd-63e001cc7658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R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ADD75"/>
    <a:srgbClr val="FFFDF3"/>
    <a:srgbClr val="FFC000"/>
    <a:srgbClr val="FFF9DB"/>
    <a:srgbClr val="5026AD"/>
    <a:srgbClr val="4D24A4"/>
    <a:srgbClr val="F9CE34"/>
    <a:srgbClr val="F7DA73"/>
    <a:srgbClr val="F9D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58291-0ABE-1802-ABDF-162A9FF19059}" v="26" dt="2025-08-01T20:01:16.918"/>
    <p1510:client id="{9878F132-B272-9143-3DEC-3D1E6AB6AE4A}" v="48" dt="2025-07-31T14:26:55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2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PAOLA SUAREZ FORERO" userId="S::lina.suarez.f@uniminuto.edu::bc550894-0aa7-4a5d-903c-9027ae179d81" providerId="AD" clId="Web-{B06D0543-B4C1-52FC-06E6-35A4DB50E877}"/>
    <pc:docChg chg="mod">
      <pc:chgData name="LINA PAOLA SUAREZ FORERO" userId="S::lina.suarez.f@uniminuto.edu::bc550894-0aa7-4a5d-903c-9027ae179d81" providerId="AD" clId="Web-{B06D0543-B4C1-52FC-06E6-35A4DB50E877}" dt="2025-07-23T18:16:58.606" v="0"/>
      <pc:docMkLst>
        <pc:docMk/>
      </pc:docMkLst>
    </pc:docChg>
  </pc:docChgLst>
  <pc:docChgLst>
    <pc:chgData name="IVONE GINETTE CARVAJAL CASTAÑO" userId="S::ivone.carvajal@uniminuto.edu::6f0b0386-3d0d-4c09-920c-550840778887" providerId="AD" clId="Web-{D2329943-F2D7-C5FC-A7F0-8CB9127B861B}"/>
    <pc:docChg chg="addSld modSld">
      <pc:chgData name="IVONE GINETTE CARVAJAL CASTAÑO" userId="S::ivone.carvajal@uniminuto.edu::6f0b0386-3d0d-4c09-920c-550840778887" providerId="AD" clId="Web-{D2329943-F2D7-C5FC-A7F0-8CB9127B861B}" dt="2025-07-14T20:47:31.828" v="170" actId="1076"/>
      <pc:docMkLst>
        <pc:docMk/>
      </pc:docMkLst>
      <pc:sldChg chg="delSp modSp">
        <pc:chgData name="IVONE GINETTE CARVAJAL CASTAÑO" userId="S::ivone.carvajal@uniminuto.edu::6f0b0386-3d0d-4c09-920c-550840778887" providerId="AD" clId="Web-{D2329943-F2D7-C5FC-A7F0-8CB9127B861B}" dt="2025-07-14T20:42:52.746" v="15" actId="1076"/>
        <pc:sldMkLst>
          <pc:docMk/>
          <pc:sldMk cId="823049615" sldId="279"/>
        </pc:sldMkLst>
        <pc:spChg chg="mod">
          <ac:chgData name="IVONE GINETTE CARVAJAL CASTAÑO" userId="S::ivone.carvajal@uniminuto.edu::6f0b0386-3d0d-4c09-920c-550840778887" providerId="AD" clId="Web-{D2329943-F2D7-C5FC-A7F0-8CB9127B861B}" dt="2025-07-14T20:42:52.699" v="14" actId="1076"/>
          <ac:spMkLst>
            <pc:docMk/>
            <pc:sldMk cId="823049615" sldId="279"/>
            <ac:spMk id="4" creationId="{C9AE095B-00A6-D4A8-A176-47B4D0C691C2}"/>
          </ac:spMkLst>
        </pc:spChg>
      </pc:sldChg>
      <pc:sldChg chg="addSp delSp modSp add replId">
        <pc:chgData name="IVONE GINETTE CARVAJAL CASTAÑO" userId="S::ivone.carvajal@uniminuto.edu::6f0b0386-3d0d-4c09-920c-550840778887" providerId="AD" clId="Web-{D2329943-F2D7-C5FC-A7F0-8CB9127B861B}" dt="2025-07-14T20:47:31.828" v="170" actId="1076"/>
        <pc:sldMkLst>
          <pc:docMk/>
          <pc:sldMk cId="4107261116" sldId="294"/>
        </pc:sldMkLst>
        <pc:spChg chg="mod">
          <ac:chgData name="IVONE GINETTE CARVAJAL CASTAÑO" userId="S::ivone.carvajal@uniminuto.edu::6f0b0386-3d0d-4c09-920c-550840778887" providerId="AD" clId="Web-{D2329943-F2D7-C5FC-A7F0-8CB9127B861B}" dt="2025-07-14T20:41:50.554" v="8" actId="14100"/>
          <ac:spMkLst>
            <pc:docMk/>
            <pc:sldMk cId="4107261116" sldId="294"/>
            <ac:spMk id="4" creationId="{E2E48586-FE37-6E1C-167F-1A173538A369}"/>
          </ac:spMkLst>
        </pc:spChg>
        <pc:graphicFrameChg chg="mod modGraphic">
          <ac:chgData name="IVONE GINETTE CARVAJAL CASTAÑO" userId="S::ivone.carvajal@uniminuto.edu::6f0b0386-3d0d-4c09-920c-550840778887" providerId="AD" clId="Web-{D2329943-F2D7-C5FC-A7F0-8CB9127B861B}" dt="2025-07-14T20:45:23.132" v="167"/>
          <ac:graphicFrameMkLst>
            <pc:docMk/>
            <pc:sldMk cId="4107261116" sldId="294"/>
            <ac:graphicFrameMk id="9" creationId="{E19E6F06-721B-3A0B-90F8-4F42FFD27B7D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343C2073-1D12-7C37-F50E-64008A9DACF0}"/>
    <pc:docChg chg="addSld delSld modSld sldOrd">
      <pc:chgData name="LINA PAOLA SUAREZ FORERO" userId="S::lina.suarez.f@uniminuto.edu::bc550894-0aa7-4a5d-903c-9027ae179d81" providerId="AD" clId="Web-{343C2073-1D12-7C37-F50E-64008A9DACF0}" dt="2025-07-18T21:28:23.995" v="1613" actId="14100"/>
      <pc:docMkLst>
        <pc:docMk/>
      </pc:docMkLst>
      <pc:sldChg chg="addSp delSp modSp del">
        <pc:chgData name="LINA PAOLA SUAREZ FORERO" userId="S::lina.suarez.f@uniminuto.edu::bc550894-0aa7-4a5d-903c-9027ae179d81" providerId="AD" clId="Web-{343C2073-1D12-7C37-F50E-64008A9DACF0}" dt="2025-07-18T21:01:37.487" v="1572"/>
        <pc:sldMkLst>
          <pc:docMk/>
          <pc:sldMk cId="168279661" sldId="258"/>
        </pc:sldMkLst>
      </pc:sldChg>
      <pc:sldChg chg="modSp">
        <pc:chgData name="LINA PAOLA SUAREZ FORERO" userId="S::lina.suarez.f@uniminuto.edu::bc550894-0aa7-4a5d-903c-9027ae179d81" providerId="AD" clId="Web-{343C2073-1D12-7C37-F50E-64008A9DACF0}" dt="2025-07-18T20:13:32.277" v="515"/>
        <pc:sldMkLst>
          <pc:docMk/>
          <pc:sldMk cId="2468904407" sldId="271"/>
        </pc:sldMkLst>
        <pc:graphicFrameChg chg="modGraphic">
          <ac:chgData name="LINA PAOLA SUAREZ FORERO" userId="S::lina.suarez.f@uniminuto.edu::bc550894-0aa7-4a5d-903c-9027ae179d81" providerId="AD" clId="Web-{343C2073-1D12-7C37-F50E-64008A9DACF0}" dt="2025-07-18T20:13:32.277" v="515"/>
          <ac:graphicFrameMkLst>
            <pc:docMk/>
            <pc:sldMk cId="2468904407" sldId="271"/>
            <ac:graphicFrameMk id="7" creationId="{00000000-0000-0000-0000-000000000000}"/>
          </ac:graphicFrameMkLst>
        </pc:graphicFrameChg>
      </pc:sldChg>
      <pc:sldChg chg="addSp delSp modSp modCm">
        <pc:chgData name="LINA PAOLA SUAREZ FORERO" userId="S::lina.suarez.f@uniminuto.edu::bc550894-0aa7-4a5d-903c-9027ae179d81" providerId="AD" clId="Web-{343C2073-1D12-7C37-F50E-64008A9DACF0}" dt="2025-07-18T20:38:48.284" v="942"/>
        <pc:sldMkLst>
          <pc:docMk/>
          <pc:sldMk cId="3454822049" sldId="272"/>
        </pc:sldMkLst>
        <pc:spChg chg="mod">
          <ac:chgData name="LINA PAOLA SUAREZ FORERO" userId="S::lina.suarez.f@uniminuto.edu::bc550894-0aa7-4a5d-903c-9027ae179d81" providerId="AD" clId="Web-{343C2073-1D12-7C37-F50E-64008A9DACF0}" dt="2025-07-18T20:11:29.724" v="488" actId="20577"/>
          <ac:spMkLst>
            <pc:docMk/>
            <pc:sldMk cId="3454822049" sldId="272"/>
            <ac:spMk id="3" creationId="{C2306C7D-6E53-3D99-E31D-20AAC3121247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04:23.970" v="389" actId="1076"/>
          <ac:spMkLst>
            <pc:docMk/>
            <pc:sldMk cId="3454822049" sldId="272"/>
            <ac:spMk id="7" creationId="{EF198730-C035-DBD8-EEB0-7626B6646C73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04:20.532" v="388" actId="1076"/>
          <ac:spMkLst>
            <pc:docMk/>
            <pc:sldMk cId="3454822049" sldId="272"/>
            <ac:spMk id="10" creationId="{EF198730-C035-DBD8-EEB0-7626B6646C73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04:26.126" v="390" actId="1076"/>
          <ac:spMkLst>
            <pc:docMk/>
            <pc:sldMk cId="3454822049" sldId="272"/>
            <ac:spMk id="13" creationId="{75A6BF4D-90F6-531B-662F-E4C0B0DFD92B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04:29.783" v="391" actId="1076"/>
          <ac:spMkLst>
            <pc:docMk/>
            <pc:sldMk cId="3454822049" sldId="272"/>
            <ac:spMk id="14" creationId="{BBDC88A0-BD79-697E-5402-B5B9C2145C5E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09:16.249" v="434" actId="1076"/>
          <ac:spMkLst>
            <pc:docMk/>
            <pc:sldMk cId="3454822049" sldId="272"/>
            <ac:spMk id="15" creationId="{1456F620-85E8-5CBA-1A7C-F7426F4877BB}"/>
          </ac:spMkLst>
        </pc:spChg>
        <pc:grpChg chg="mod">
          <ac:chgData name="LINA PAOLA SUAREZ FORERO" userId="S::lina.suarez.f@uniminuto.edu::bc550894-0aa7-4a5d-903c-9027ae179d81" providerId="AD" clId="Web-{343C2073-1D12-7C37-F50E-64008A9DACF0}" dt="2025-07-18T20:21:03.032" v="548" actId="1076"/>
          <ac:grpSpMkLst>
            <pc:docMk/>
            <pc:sldMk cId="3454822049" sldId="272"/>
            <ac:grpSpMk id="30" creationId="{26E1311B-ED33-197A-B541-6B2F10E27CA8}"/>
          </ac:grpSpMkLst>
        </pc:grpChg>
        <pc:graphicFrameChg chg="mod modGraphic">
          <ac:chgData name="LINA PAOLA SUAREZ FORERO" userId="S::lina.suarez.f@uniminuto.edu::bc550894-0aa7-4a5d-903c-9027ae179d81" providerId="AD" clId="Web-{343C2073-1D12-7C37-F50E-64008A9DACF0}" dt="2025-07-18T20:38:48.284" v="942"/>
          <ac:graphicFrameMkLst>
            <pc:docMk/>
            <pc:sldMk cId="3454822049" sldId="272"/>
            <ac:graphicFrameMk id="11" creationId="{17F939E7-8359-0849-BB69-88552254D1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343C2073-1D12-7C37-F50E-64008A9DACF0}" dt="2025-07-18T20:26:48.579" v="755"/>
              <pc2:cmMkLst xmlns:pc2="http://schemas.microsoft.com/office/powerpoint/2019/9/main/command">
                <pc:docMk/>
                <pc:sldMk cId="3454822049" sldId="272"/>
                <pc2:cmMk id="{7C428254-A08C-4461-89B1-BC2170B8524B}"/>
              </pc2:cmMkLst>
            </pc226:cmChg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343C2073-1D12-7C37-F50E-64008A9DACF0}" dt="2025-07-18T20:34:56.398" v="908"/>
              <pc2:cmMkLst xmlns:pc2="http://schemas.microsoft.com/office/powerpoint/2019/9/main/command">
                <pc:docMk/>
                <pc:sldMk cId="3454822049" sldId="272"/>
                <pc2:cmMk id="{4231D67E-84AF-47F7-B921-305DDF11D0DC}"/>
              </pc2:cmMkLst>
            </pc226:cmChg>
          </p:ext>
        </pc:extLst>
      </pc:sldChg>
      <pc:sldChg chg="modSp">
        <pc:chgData name="LINA PAOLA SUAREZ FORERO" userId="S::lina.suarez.f@uniminuto.edu::bc550894-0aa7-4a5d-903c-9027ae179d81" providerId="AD" clId="Web-{343C2073-1D12-7C37-F50E-64008A9DACF0}" dt="2025-07-18T20:24:04.524" v="620"/>
        <pc:sldMkLst>
          <pc:docMk/>
          <pc:sldMk cId="1124176389" sldId="273"/>
        </pc:sldMkLst>
        <pc:grpChg chg="mod">
          <ac:chgData name="LINA PAOLA SUAREZ FORERO" userId="S::lina.suarez.f@uniminuto.edu::bc550894-0aa7-4a5d-903c-9027ae179d81" providerId="AD" clId="Web-{343C2073-1D12-7C37-F50E-64008A9DACF0}" dt="2025-07-18T20:22:08.206" v="558" actId="1076"/>
          <ac:grpSpMkLst>
            <pc:docMk/>
            <pc:sldMk cId="1124176389" sldId="273"/>
            <ac:grpSpMk id="14" creationId="{079E8DEF-5915-167C-95BE-8D8F796A82EA}"/>
          </ac:grpSpMkLst>
        </pc:grpChg>
        <pc:grpChg chg="mod">
          <ac:chgData name="LINA PAOLA SUAREZ FORERO" userId="S::lina.suarez.f@uniminuto.edu::bc550894-0aa7-4a5d-903c-9027ae179d81" providerId="AD" clId="Web-{343C2073-1D12-7C37-F50E-64008A9DACF0}" dt="2025-07-18T20:23:49.977" v="618" actId="14100"/>
          <ac:grpSpMkLst>
            <pc:docMk/>
            <pc:sldMk cId="1124176389" sldId="273"/>
            <ac:grpSpMk id="16" creationId="{7B3860E0-2B6C-C182-55A4-1B3278483113}"/>
          </ac:grpSpMkLst>
        </pc:grpChg>
        <pc:graphicFrameChg chg="mod modGraphic">
          <ac:chgData name="LINA PAOLA SUAREZ FORERO" userId="S::lina.suarez.f@uniminuto.edu::bc550894-0aa7-4a5d-903c-9027ae179d81" providerId="AD" clId="Web-{343C2073-1D12-7C37-F50E-64008A9DACF0}" dt="2025-07-18T20:24:01.524" v="619"/>
          <ac:graphicFrameMkLst>
            <pc:docMk/>
            <pc:sldMk cId="1124176389" sldId="273"/>
            <ac:graphicFrameMk id="3" creationId="{6503A8A3-680B-FB84-D81E-BE62548AE1E3}"/>
          </ac:graphicFrameMkLst>
        </pc:graphicFrameChg>
        <pc:graphicFrameChg chg="mod modGraphic">
          <ac:chgData name="LINA PAOLA SUAREZ FORERO" userId="S::lina.suarez.f@uniminuto.edu::bc550894-0aa7-4a5d-903c-9027ae179d81" providerId="AD" clId="Web-{343C2073-1D12-7C37-F50E-64008A9DACF0}" dt="2025-07-18T20:24:04.524" v="620"/>
          <ac:graphicFrameMkLst>
            <pc:docMk/>
            <pc:sldMk cId="1124176389" sldId="273"/>
            <ac:graphicFrameMk id="20" creationId="{E8C9544B-383A-92C6-7E7D-ECD80C785F7D}"/>
          </ac:graphicFrameMkLst>
        </pc:graphicFrameChg>
      </pc:sldChg>
      <pc:sldChg chg="modSp">
        <pc:chgData name="LINA PAOLA SUAREZ FORERO" userId="S::lina.suarez.f@uniminuto.edu::bc550894-0aa7-4a5d-903c-9027ae179d81" providerId="AD" clId="Web-{343C2073-1D12-7C37-F50E-64008A9DACF0}" dt="2025-07-18T20:13:37.886" v="516"/>
        <pc:sldMkLst>
          <pc:docMk/>
          <pc:sldMk cId="3942211451" sldId="276"/>
        </pc:sldMkLst>
        <pc:graphicFrameChg chg="modGraphic">
          <ac:chgData name="LINA PAOLA SUAREZ FORERO" userId="S::lina.suarez.f@uniminuto.edu::bc550894-0aa7-4a5d-903c-9027ae179d81" providerId="AD" clId="Web-{343C2073-1D12-7C37-F50E-64008A9DACF0}" dt="2025-07-18T20:13:37.886" v="516"/>
          <ac:graphicFrameMkLst>
            <pc:docMk/>
            <pc:sldMk cId="3942211451" sldId="276"/>
            <ac:graphicFrameMk id="7" creationId="{00000000-0000-0000-0000-000000000000}"/>
          </ac:graphicFrameMkLst>
        </pc:graphicFrameChg>
      </pc:sldChg>
      <pc:sldChg chg="delSp modSp modCm">
        <pc:chgData name="LINA PAOLA SUAREZ FORERO" userId="S::lina.suarez.f@uniminuto.edu::bc550894-0aa7-4a5d-903c-9027ae179d81" providerId="AD" clId="Web-{343C2073-1D12-7C37-F50E-64008A9DACF0}" dt="2025-07-18T21:28:23.995" v="1613" actId="14100"/>
        <pc:sldMkLst>
          <pc:docMk/>
          <pc:sldMk cId="3036745286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343C2073-1D12-7C37-F50E-64008A9DACF0}" dt="2025-07-18T21:28:07.400" v="1605" actId="20577"/>
              <pc2:cmMkLst xmlns:pc2="http://schemas.microsoft.com/office/powerpoint/2019/9/main/command">
                <pc:docMk/>
                <pc:sldMk cId="3036745286" sldId="292"/>
                <pc2:cmMk id="{0EC72534-1E46-4E16-883D-46E0A1160A2D}"/>
              </pc2:cmMkLst>
            </pc226:cmChg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343C2073-1D12-7C37-F50E-64008A9DACF0}" dt="2025-07-18T20:46:25.383" v="1222" actId="20577"/>
              <pc2:cmMkLst xmlns:pc2="http://schemas.microsoft.com/office/powerpoint/2019/9/main/command">
                <pc:docMk/>
                <pc:sldMk cId="3036745286" sldId="292"/>
                <pc2:cmMk id="{E86A06CB-1A99-4DBD-B5F3-C3ED3C1F9B4F}"/>
              </pc2:cmMkLst>
            </pc226:cmChg>
          </p:ext>
        </pc:extLst>
      </pc:sldChg>
      <pc:sldChg chg="delSp modSp">
        <pc:chgData name="LINA PAOLA SUAREZ FORERO" userId="S::lina.suarez.f@uniminuto.edu::bc550894-0aa7-4a5d-903c-9027ae179d81" providerId="AD" clId="Web-{343C2073-1D12-7C37-F50E-64008A9DACF0}" dt="2025-07-18T20:52:56.166" v="1460" actId="20577"/>
        <pc:sldMkLst>
          <pc:docMk/>
          <pc:sldMk cId="4152555657" sldId="293"/>
        </pc:sldMkLst>
      </pc:sldChg>
      <pc:sldChg chg="addSp delSp modSp">
        <pc:chgData name="LINA PAOLA SUAREZ FORERO" userId="S::lina.suarez.f@uniminuto.edu::bc550894-0aa7-4a5d-903c-9027ae179d81" providerId="AD" clId="Web-{343C2073-1D12-7C37-F50E-64008A9DACF0}" dt="2025-07-18T20:21:56.237" v="557" actId="20577"/>
        <pc:sldMkLst>
          <pc:docMk/>
          <pc:sldMk cId="4107261116" sldId="294"/>
        </pc:sldMkLst>
        <pc:spChg chg="mod">
          <ac:chgData name="LINA PAOLA SUAREZ FORERO" userId="S::lina.suarez.f@uniminuto.edu::bc550894-0aa7-4a5d-903c-9027ae179d81" providerId="AD" clId="Web-{343C2073-1D12-7C37-F50E-64008A9DACF0}" dt="2025-07-18T20:21:52.284" v="555" actId="20577"/>
          <ac:spMkLst>
            <pc:docMk/>
            <pc:sldMk cId="4107261116" sldId="294"/>
            <ac:spMk id="4" creationId="{E2E48586-FE37-6E1C-167F-1A173538A369}"/>
          </ac:spMkLst>
        </pc:spChg>
        <pc:graphicFrameChg chg="mod modGraphic">
          <ac:chgData name="LINA PAOLA SUAREZ FORERO" userId="S::lina.suarez.f@uniminuto.edu::bc550894-0aa7-4a5d-903c-9027ae179d81" providerId="AD" clId="Web-{343C2073-1D12-7C37-F50E-64008A9DACF0}" dt="2025-07-18T19:59:03.221" v="300"/>
          <ac:graphicFrameMkLst>
            <pc:docMk/>
            <pc:sldMk cId="4107261116" sldId="294"/>
            <ac:graphicFrameMk id="9" creationId="{E19E6F06-721B-3A0B-90F8-4F42FFD27B7D}"/>
          </ac:graphicFrameMkLst>
        </pc:graphicFrameChg>
        <pc:picChg chg="add mod">
          <ac:chgData name="LINA PAOLA SUAREZ FORERO" userId="S::lina.suarez.f@uniminuto.edu::bc550894-0aa7-4a5d-903c-9027ae179d81" providerId="AD" clId="Web-{343C2073-1D12-7C37-F50E-64008A9DACF0}" dt="2025-07-18T19:58:24.422" v="288" actId="1076"/>
          <ac:picMkLst>
            <pc:docMk/>
            <pc:sldMk cId="4107261116" sldId="294"/>
            <ac:picMk id="3" creationId="{8386884F-6DF3-8BE3-C9EA-46A57B4C34E5}"/>
          </ac:picMkLst>
        </pc:picChg>
        <pc:picChg chg="topLvl">
          <ac:chgData name="LINA PAOLA SUAREZ FORERO" userId="S::lina.suarez.f@uniminuto.edu::bc550894-0aa7-4a5d-903c-9027ae179d81" providerId="AD" clId="Web-{343C2073-1D12-7C37-F50E-64008A9DACF0}" dt="2025-07-18T19:58:20.047" v="286"/>
          <ac:picMkLst>
            <pc:docMk/>
            <pc:sldMk cId="4107261116" sldId="294"/>
            <ac:picMk id="11" creationId="{23EC38BF-83E1-1977-DEDC-0F82C847A56C}"/>
          </ac:picMkLst>
        </pc:picChg>
      </pc:sldChg>
      <pc:sldChg chg="addSp delSp modSp add ord replId">
        <pc:chgData name="LINA PAOLA SUAREZ FORERO" userId="S::lina.suarez.f@uniminuto.edu::bc550894-0aa7-4a5d-903c-9027ae179d81" providerId="AD" clId="Web-{343C2073-1D12-7C37-F50E-64008A9DACF0}" dt="2025-07-18T20:21:48.237" v="554" actId="20577"/>
        <pc:sldMkLst>
          <pc:docMk/>
          <pc:sldMk cId="1810463896" sldId="295"/>
        </pc:sldMkLst>
      </pc:sldChg>
      <pc:sldChg chg="new del">
        <pc:chgData name="LINA PAOLA SUAREZ FORERO" userId="S::lina.suarez.f@uniminuto.edu::bc550894-0aa7-4a5d-903c-9027ae179d81" providerId="AD" clId="Web-{343C2073-1D12-7C37-F50E-64008A9DACF0}" dt="2025-07-18T19:51:03.480" v="173"/>
        <pc:sldMkLst>
          <pc:docMk/>
          <pc:sldMk cId="2865553589" sldId="295"/>
        </pc:sldMkLst>
      </pc:sldChg>
      <pc:sldChg chg="addSp delSp modSp add ord replId">
        <pc:chgData name="LINA PAOLA SUAREZ FORERO" userId="S::lina.suarez.f@uniminuto.edu::bc550894-0aa7-4a5d-903c-9027ae179d81" providerId="AD" clId="Web-{343C2073-1D12-7C37-F50E-64008A9DACF0}" dt="2025-07-18T20:21:39.783" v="551" actId="20577"/>
        <pc:sldMkLst>
          <pc:docMk/>
          <pc:sldMk cId="1726211711" sldId="296"/>
        </pc:sldMkLst>
        <pc:spChg chg="mod">
          <ac:chgData name="LINA PAOLA SUAREZ FORERO" userId="S::lina.suarez.f@uniminuto.edu::bc550894-0aa7-4a5d-903c-9027ae179d81" providerId="AD" clId="Web-{343C2073-1D12-7C37-F50E-64008A9DACF0}" dt="2025-07-18T20:21:39.783" v="551" actId="20577"/>
          <ac:spMkLst>
            <pc:docMk/>
            <pc:sldMk cId="1726211711" sldId="296"/>
            <ac:spMk id="4" creationId="{4D18BCFD-67F0-9109-5EDD-C9C7CF891D21}"/>
          </ac:spMkLst>
        </pc:spChg>
        <pc:graphicFrameChg chg="mod modGraphic">
          <ac:chgData name="LINA PAOLA SUAREZ FORERO" userId="S::lina.suarez.f@uniminuto.edu::bc550894-0aa7-4a5d-903c-9027ae179d81" providerId="AD" clId="Web-{343C2073-1D12-7C37-F50E-64008A9DACF0}" dt="2025-07-18T19:58:45.283" v="292"/>
          <ac:graphicFrameMkLst>
            <pc:docMk/>
            <pc:sldMk cId="1726211711" sldId="296"/>
            <ac:graphicFrameMk id="9" creationId="{81EB01EF-AC0A-1136-BEC0-4B497E010BF6}"/>
          </ac:graphicFrameMkLst>
        </pc:graphicFrameChg>
        <pc:picChg chg="add mod">
          <ac:chgData name="LINA PAOLA SUAREZ FORERO" userId="S::lina.suarez.f@uniminuto.edu::bc550894-0aa7-4a5d-903c-9027ae179d81" providerId="AD" clId="Web-{343C2073-1D12-7C37-F50E-64008A9DACF0}" dt="2025-07-18T19:53:51.488" v="224" actId="1076"/>
          <ac:picMkLst>
            <pc:docMk/>
            <pc:sldMk cId="1726211711" sldId="296"/>
            <ac:picMk id="3" creationId="{AA7B15D2-FF57-E345-3134-1D4A5395A7A3}"/>
          </ac:picMkLst>
        </pc:picChg>
        <pc:picChg chg="mod topLvl">
          <ac:chgData name="LINA PAOLA SUAREZ FORERO" userId="S::lina.suarez.f@uniminuto.edu::bc550894-0aa7-4a5d-903c-9027ae179d81" providerId="AD" clId="Web-{343C2073-1D12-7C37-F50E-64008A9DACF0}" dt="2025-07-18T19:53:49.347" v="223" actId="1076"/>
          <ac:picMkLst>
            <pc:docMk/>
            <pc:sldMk cId="1726211711" sldId="296"/>
            <ac:picMk id="12" creationId="{8BAE4BB9-ED5A-6CDD-8AAA-750D49C7D9A8}"/>
          </ac:picMkLst>
        </pc:picChg>
      </pc:sldChg>
      <pc:sldChg chg="add del replId">
        <pc:chgData name="LINA PAOLA SUAREZ FORERO" userId="S::lina.suarez.f@uniminuto.edu::bc550894-0aa7-4a5d-903c-9027ae179d81" providerId="AD" clId="Web-{343C2073-1D12-7C37-F50E-64008A9DACF0}" dt="2025-07-18T20:00:23.303" v="316"/>
        <pc:sldMkLst>
          <pc:docMk/>
          <pc:sldMk cId="1371168486" sldId="297"/>
        </pc:sldMkLst>
      </pc:sldChg>
      <pc:sldChg chg="addSp delSp modSp add replId">
        <pc:chgData name="LINA PAOLA SUAREZ FORERO" userId="S::lina.suarez.f@uniminuto.edu::bc550894-0aa7-4a5d-903c-9027ae179d81" providerId="AD" clId="Web-{343C2073-1D12-7C37-F50E-64008A9DACF0}" dt="2025-07-18T20:38:05.954" v="935" actId="20577"/>
        <pc:sldMkLst>
          <pc:docMk/>
          <pc:sldMk cId="3315545020" sldId="297"/>
        </pc:sldMkLst>
        <pc:spChg chg="mod">
          <ac:chgData name="LINA PAOLA SUAREZ FORERO" userId="S::lina.suarez.f@uniminuto.edu::bc550894-0aa7-4a5d-903c-9027ae179d81" providerId="AD" clId="Web-{343C2073-1D12-7C37-F50E-64008A9DACF0}" dt="2025-07-18T20:37:49.984" v="924" actId="14100"/>
          <ac:spMkLst>
            <pc:docMk/>
            <pc:sldMk cId="3315545020" sldId="297"/>
            <ac:spMk id="23" creationId="{785C0B6B-5E2F-9204-2943-EE968E7F37DC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37:56.109" v="928" actId="1076"/>
          <ac:spMkLst>
            <pc:docMk/>
            <pc:sldMk cId="3315545020" sldId="297"/>
            <ac:spMk id="24" creationId="{4C0E39B3-8CA0-4033-1775-366AFC7B5A37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38:03.485" v="932" actId="20577"/>
          <ac:spMkLst>
            <pc:docMk/>
            <pc:sldMk cId="3315545020" sldId="297"/>
            <ac:spMk id="25" creationId="{73D4CD51-646A-A472-5E1D-BD363051DE23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0:38:05.954" v="935" actId="20577"/>
          <ac:spMkLst>
            <pc:docMk/>
            <pc:sldMk cId="3315545020" sldId="297"/>
            <ac:spMk id="26" creationId="{1B063EB6-CCA9-D47E-52BD-050EBBD27319}"/>
          </ac:spMkLst>
        </pc:spChg>
        <pc:grpChg chg="mod">
          <ac:chgData name="LINA PAOLA SUAREZ FORERO" userId="S::lina.suarez.f@uniminuto.edu::bc550894-0aa7-4a5d-903c-9027ae179d81" providerId="AD" clId="Web-{343C2073-1D12-7C37-F50E-64008A9DACF0}" dt="2025-07-18T20:37:47.109" v="923" actId="14100"/>
          <ac:grpSpMkLst>
            <pc:docMk/>
            <pc:sldMk cId="3315545020" sldId="297"/>
            <ac:grpSpMk id="22" creationId="{66372523-9161-0096-ED66-1BB2FAD06FE2}"/>
          </ac:grpSpMkLst>
        </pc:grpChg>
        <pc:graphicFrameChg chg="mod modGraphic">
          <ac:chgData name="LINA PAOLA SUAREZ FORERO" userId="S::lina.suarez.f@uniminuto.edu::bc550894-0aa7-4a5d-903c-9027ae179d81" providerId="AD" clId="Web-{343C2073-1D12-7C37-F50E-64008A9DACF0}" dt="2025-07-18T20:37:00.294" v="915"/>
          <ac:graphicFrameMkLst>
            <pc:docMk/>
            <pc:sldMk cId="3315545020" sldId="297"/>
            <ac:graphicFrameMk id="29" creationId="{CEC5667B-3DBC-CC53-0B3F-E654767B0A24}"/>
          </ac:graphicFrameMkLst>
        </pc:graphicFrameChg>
      </pc:sldChg>
      <pc:sldChg chg="addSp delSp modSp add replId">
        <pc:chgData name="LINA PAOLA SUAREZ FORERO" userId="S::lina.suarez.f@uniminuto.edu::bc550894-0aa7-4a5d-903c-9027ae179d81" providerId="AD" clId="Web-{343C2073-1D12-7C37-F50E-64008A9DACF0}" dt="2025-07-18T20:58:23.275" v="1538" actId="1076"/>
        <pc:sldMkLst>
          <pc:docMk/>
          <pc:sldMk cId="2608267255" sldId="298"/>
        </pc:sldMkLst>
      </pc:sldChg>
      <pc:sldChg chg="add del replId">
        <pc:chgData name="LINA PAOLA SUAREZ FORERO" userId="S::lina.suarez.f@uniminuto.edu::bc550894-0aa7-4a5d-903c-9027ae179d81" providerId="AD" clId="Web-{343C2073-1D12-7C37-F50E-64008A9DACF0}" dt="2025-07-18T20:54:32.265" v="1525"/>
        <pc:sldMkLst>
          <pc:docMk/>
          <pc:sldMk cId="34494061" sldId="299"/>
        </pc:sldMkLst>
      </pc:sldChg>
      <pc:sldChg chg="delSp modSp add replId">
        <pc:chgData name="LINA PAOLA SUAREZ FORERO" userId="S::lina.suarez.f@uniminuto.edu::bc550894-0aa7-4a5d-903c-9027ae179d81" providerId="AD" clId="Web-{343C2073-1D12-7C37-F50E-64008A9DACF0}" dt="2025-07-18T21:03:33.336" v="1594" actId="20577"/>
        <pc:sldMkLst>
          <pc:docMk/>
          <pc:sldMk cId="523505561" sldId="300"/>
        </pc:sldMkLst>
      </pc:sldChg>
      <pc:sldChg chg="addSp delSp add del replId">
        <pc:chgData name="LINA PAOLA SUAREZ FORERO" userId="S::lina.suarez.f@uniminuto.edu::bc550894-0aa7-4a5d-903c-9027ae179d81" providerId="AD" clId="Web-{343C2073-1D12-7C37-F50E-64008A9DACF0}" dt="2025-07-18T21:00:29.500" v="1557"/>
        <pc:sldMkLst>
          <pc:docMk/>
          <pc:sldMk cId="1144435449" sldId="301"/>
        </pc:sldMkLst>
      </pc:sldChg>
      <pc:sldChg chg="addSp delSp modSp add">
        <pc:chgData name="LINA PAOLA SUAREZ FORERO" userId="S::lina.suarez.f@uniminuto.edu::bc550894-0aa7-4a5d-903c-9027ae179d81" providerId="AD" clId="Web-{343C2073-1D12-7C37-F50E-64008A9DACF0}" dt="2025-07-18T21:03:17.867" v="1593" actId="1076"/>
        <pc:sldMkLst>
          <pc:docMk/>
          <pc:sldMk cId="1954414217" sldId="302"/>
        </pc:sldMkLst>
        <pc:spChg chg="mod">
          <ac:chgData name="LINA PAOLA SUAREZ FORERO" userId="S::lina.suarez.f@uniminuto.edu::bc550894-0aa7-4a5d-903c-9027ae179d81" providerId="AD" clId="Web-{343C2073-1D12-7C37-F50E-64008A9DACF0}" dt="2025-07-18T21:03:08.835" v="1591" actId="1076"/>
          <ac:spMkLst>
            <pc:docMk/>
            <pc:sldMk cId="1954414217" sldId="302"/>
            <ac:spMk id="3" creationId="{8D92C47D-2C30-962E-FFC6-4BD7C7BC11E5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1:20.502" v="1568" actId="1076"/>
          <ac:spMkLst>
            <pc:docMk/>
            <pc:sldMk cId="1954414217" sldId="302"/>
            <ac:spMk id="6" creationId="{26CC03A2-F0C6-8DCE-AE62-C78E2C6CE45E}"/>
          </ac:spMkLst>
        </pc:spChg>
        <pc:spChg chg="add">
          <ac:chgData name="LINA PAOLA SUAREZ FORERO" userId="S::lina.suarez.f@uniminuto.edu::bc550894-0aa7-4a5d-903c-9027ae179d81" providerId="AD" clId="Web-{343C2073-1D12-7C37-F50E-64008A9DACF0}" dt="2025-07-18T21:01:00.454" v="1561"/>
          <ac:spMkLst>
            <pc:docMk/>
            <pc:sldMk cId="1954414217" sldId="302"/>
            <ac:spMk id="8" creationId="{2A88739F-01E1-0103-D3BA-A4379D07B94A}"/>
          </ac:spMkLst>
        </pc:spChg>
        <pc:spChg chg="add mod">
          <ac:chgData name="LINA PAOLA SUAREZ FORERO" userId="S::lina.suarez.f@uniminuto.edu::bc550894-0aa7-4a5d-903c-9027ae179d81" providerId="AD" clId="Web-{343C2073-1D12-7C37-F50E-64008A9DACF0}" dt="2025-07-18T21:01:29.206" v="1570" actId="1076"/>
          <ac:spMkLst>
            <pc:docMk/>
            <pc:sldMk cId="1954414217" sldId="302"/>
            <ac:spMk id="11" creationId="{0808C986-9AEB-0FD7-A77E-59A123FA3E24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2:42.428" v="1585" actId="1076"/>
          <ac:spMkLst>
            <pc:docMk/>
            <pc:sldMk cId="1954414217" sldId="302"/>
            <ac:spMk id="16" creationId="{30E569DA-D9CE-47D2-BA09-71CCE3F839A7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3:08.788" v="1589" actId="1076"/>
          <ac:spMkLst>
            <pc:docMk/>
            <pc:sldMk cId="1954414217" sldId="302"/>
            <ac:spMk id="20" creationId="{9DA88050-6A7E-412F-A723-CD0E7383B8D5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3:11.070" v="1592" actId="1076"/>
          <ac:spMkLst>
            <pc:docMk/>
            <pc:sldMk cId="1954414217" sldId="302"/>
            <ac:spMk id="25" creationId="{0831A6F7-146A-4531-86DE-C3E11DB1E5B1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3:17.867" v="1593" actId="1076"/>
          <ac:spMkLst>
            <pc:docMk/>
            <pc:sldMk cId="1954414217" sldId="302"/>
            <ac:spMk id="28" creationId="{B8F8C73B-E377-4A30-9E00-E26B57C01D8F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2:57.163" v="1588" actId="1076"/>
          <ac:spMkLst>
            <pc:docMk/>
            <pc:sldMk cId="1954414217" sldId="302"/>
            <ac:spMk id="30" creationId="{49535F23-4D44-4E51-B1DC-B94F176D77BB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1:48.941" v="1574" actId="1076"/>
          <ac:spMkLst>
            <pc:docMk/>
            <pc:sldMk cId="1954414217" sldId="302"/>
            <ac:spMk id="31" creationId="{D2AC1E6D-A957-465A-87A0-3BD6AAFDFE82}"/>
          </ac:spMkLst>
        </pc:spChg>
        <pc:spChg chg="mod">
          <ac:chgData name="LINA PAOLA SUAREZ FORERO" userId="S::lina.suarez.f@uniminuto.edu::bc550894-0aa7-4a5d-903c-9027ae179d81" providerId="AD" clId="Web-{343C2073-1D12-7C37-F50E-64008A9DACF0}" dt="2025-07-18T21:01:17.955" v="1567" actId="1076"/>
          <ac:spMkLst>
            <pc:docMk/>
            <pc:sldMk cId="1954414217" sldId="302"/>
            <ac:spMk id="32" creationId="{101A569E-3BEB-4DA3-A782-ACC846F1A2D5}"/>
          </ac:spMkLst>
        </pc:spChg>
        <pc:grpChg chg="mod">
          <ac:chgData name="LINA PAOLA SUAREZ FORERO" userId="S::lina.suarez.f@uniminuto.edu::bc550894-0aa7-4a5d-903c-9027ae179d81" providerId="AD" clId="Web-{343C2073-1D12-7C37-F50E-64008A9DACF0}" dt="2025-07-18T21:03:08.820" v="1590" actId="1076"/>
          <ac:grpSpMkLst>
            <pc:docMk/>
            <pc:sldMk cId="1954414217" sldId="302"/>
            <ac:grpSpMk id="19" creationId="{DCD028B5-2080-4D39-A3B9-243E8637C3DC}"/>
          </ac:grpSpMkLst>
        </pc:grpChg>
        <pc:graphicFrameChg chg="mod">
          <ac:chgData name="LINA PAOLA SUAREZ FORERO" userId="S::lina.suarez.f@uniminuto.edu::bc550894-0aa7-4a5d-903c-9027ae179d81" providerId="AD" clId="Web-{343C2073-1D12-7C37-F50E-64008A9DACF0}" dt="2025-07-18T21:02:46.053" v="1586" actId="1076"/>
          <ac:graphicFrameMkLst>
            <pc:docMk/>
            <pc:sldMk cId="1954414217" sldId="302"/>
            <ac:graphicFrameMk id="7" creationId="{D9CE105B-1A35-4167-88C7-B26B7068F4D2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778DA3EA-6EE2-07E1-4396-A1EF7794915C}"/>
    <pc:docChg chg="modSld">
      <pc:chgData name="LINA PAOLA SUAREZ FORERO" userId="S::lina.suarez.f@uniminuto.edu::bc550894-0aa7-4a5d-903c-9027ae179d81" providerId="AD" clId="Web-{778DA3EA-6EE2-07E1-4396-A1EF7794915C}" dt="2025-07-22T16:38:15.744" v="17" actId="20577"/>
      <pc:docMkLst>
        <pc:docMk/>
      </pc:docMkLst>
      <pc:sldChg chg="modSp">
        <pc:chgData name="LINA PAOLA SUAREZ FORERO" userId="S::lina.suarez.f@uniminuto.edu::bc550894-0aa7-4a5d-903c-9027ae179d81" providerId="AD" clId="Web-{778DA3EA-6EE2-07E1-4396-A1EF7794915C}" dt="2025-07-22T16:38:15.744" v="17" actId="20577"/>
        <pc:sldMkLst>
          <pc:docMk/>
          <pc:sldMk cId="1954414217" sldId="302"/>
        </pc:sldMkLst>
        <pc:spChg chg="mod">
          <ac:chgData name="LINA PAOLA SUAREZ FORERO" userId="S::lina.suarez.f@uniminuto.edu::bc550894-0aa7-4a5d-903c-9027ae179d81" providerId="AD" clId="Web-{778DA3EA-6EE2-07E1-4396-A1EF7794915C}" dt="2025-07-22T16:38:15.744" v="17" actId="20577"/>
          <ac:spMkLst>
            <pc:docMk/>
            <pc:sldMk cId="1954414217" sldId="302"/>
            <ac:spMk id="13" creationId="{EF198730-C035-DBD8-EEB0-7626B6646C73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962FDF1E-DDEA-D9F7-E9C9-A42ACCA9774C}"/>
    <pc:docChg chg="modSld">
      <pc:chgData name="DIANA DEL PILAR RAMIREZ ACOSTA" userId="S::diana.ramirez.ac@uniminuto.edu::7c8ee35b-8153-4181-8741-18f2e2a668b2" providerId="AD" clId="Web-{962FDF1E-DDEA-D9F7-E9C9-A42ACCA9774C}" dt="2025-07-15T02:59:39.911" v="176" actId="20577"/>
      <pc:docMkLst>
        <pc:docMk/>
      </pc:docMkLst>
      <pc:sldChg chg="modSp">
        <pc:chgData name="DIANA DEL PILAR RAMIREZ ACOSTA" userId="S::diana.ramirez.ac@uniminuto.edu::7c8ee35b-8153-4181-8741-18f2e2a668b2" providerId="AD" clId="Web-{962FDF1E-DDEA-D9F7-E9C9-A42ACCA9774C}" dt="2025-07-15T02:41:57.846" v="7"/>
        <pc:sldMkLst>
          <pc:docMk/>
          <pc:sldMk cId="168279661" sldId="258"/>
        </pc:sldMkLst>
      </pc:sldChg>
      <pc:sldChg chg="modSp">
        <pc:chgData name="DIANA DEL PILAR RAMIREZ ACOSTA" userId="S::diana.ramirez.ac@uniminuto.edu::7c8ee35b-8153-4181-8741-18f2e2a668b2" providerId="AD" clId="Web-{962FDF1E-DDEA-D9F7-E9C9-A42ACCA9774C}" dt="2025-07-15T02:48:17.766" v="115" actId="14100"/>
        <pc:sldMkLst>
          <pc:docMk/>
          <pc:sldMk cId="2468904407" sldId="271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8:17.766" v="115" actId="14100"/>
          <ac:spMkLst>
            <pc:docMk/>
            <pc:sldMk cId="2468904407" sldId="271"/>
            <ac:spMk id="2" creationId="{C71DDFC5-97DD-3E31-1014-B0F08FB842C8}"/>
          </ac:spMkLst>
        </pc:spChg>
      </pc:sldChg>
      <pc:sldChg chg="modSp">
        <pc:chgData name="DIANA DEL PILAR RAMIREZ ACOSTA" userId="S::diana.ramirez.ac@uniminuto.edu::7c8ee35b-8153-4181-8741-18f2e2a668b2" providerId="AD" clId="Web-{962FDF1E-DDEA-D9F7-E9C9-A42ACCA9774C}" dt="2025-07-15T02:45:55.099" v="97"/>
        <pc:sldMkLst>
          <pc:docMk/>
          <pc:sldMk cId="3454822049" sldId="272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5:55.099" v="97"/>
          <ac:spMkLst>
            <pc:docMk/>
            <pc:sldMk cId="3454822049" sldId="272"/>
            <ac:spMk id="3" creationId="{C2306C7D-6E53-3D99-E31D-20AAC3121247}"/>
          </ac:spMkLst>
        </pc:spChg>
      </pc:sldChg>
      <pc:sldChg chg="modSp">
        <pc:chgData name="DIANA DEL PILAR RAMIREZ ACOSTA" userId="S::diana.ramirez.ac@uniminuto.edu::7c8ee35b-8153-4181-8741-18f2e2a668b2" providerId="AD" clId="Web-{962FDF1E-DDEA-D9F7-E9C9-A42ACCA9774C}" dt="2025-07-15T02:47:35.154" v="111" actId="1076"/>
        <pc:sldMkLst>
          <pc:docMk/>
          <pc:sldMk cId="1124176389" sldId="273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7:35.154" v="111" actId="1076"/>
          <ac:spMkLst>
            <pc:docMk/>
            <pc:sldMk cId="1124176389" sldId="273"/>
            <ac:spMk id="27" creationId="{9FB97767-F3A5-E553-1F45-1D2BBD8E280B}"/>
          </ac:spMkLst>
        </pc:spChg>
      </pc:sldChg>
      <pc:sldChg chg="modSp">
        <pc:chgData name="DIANA DEL PILAR RAMIREZ ACOSTA" userId="S::diana.ramirez.ac@uniminuto.edu::7c8ee35b-8153-4181-8741-18f2e2a668b2" providerId="AD" clId="Web-{962FDF1E-DDEA-D9F7-E9C9-A42ACCA9774C}" dt="2025-07-15T02:49:03.645" v="116"/>
        <pc:sldMkLst>
          <pc:docMk/>
          <pc:sldMk cId="3942211451" sldId="276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9:03.645" v="116"/>
          <ac:spMkLst>
            <pc:docMk/>
            <pc:sldMk cId="3942211451" sldId="276"/>
            <ac:spMk id="2" creationId="{C71DDFC5-97DD-3E31-1014-B0F08FB842C8}"/>
          </ac:spMkLst>
        </pc:spChg>
      </pc:sldChg>
      <pc:sldChg chg="modSp">
        <pc:chgData name="DIANA DEL PILAR RAMIREZ ACOSTA" userId="S::diana.ramirez.ac@uniminuto.edu::7c8ee35b-8153-4181-8741-18f2e2a668b2" providerId="AD" clId="Web-{962FDF1E-DDEA-D9F7-E9C9-A42ACCA9774C}" dt="2025-07-15T02:47:56.827" v="113" actId="1076"/>
        <pc:sldMkLst>
          <pc:docMk/>
          <pc:sldMk cId="823049615" sldId="279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3:15.836" v="35" actId="1076"/>
          <ac:spMkLst>
            <pc:docMk/>
            <pc:sldMk cId="823049615" sldId="279"/>
            <ac:spMk id="4" creationId="{C9AE095B-00A6-D4A8-A176-47B4D0C691C2}"/>
          </ac:spMkLst>
        </pc:spChg>
        <pc:picChg chg="mod modCrop">
          <ac:chgData name="DIANA DEL PILAR RAMIREZ ACOSTA" userId="S::diana.ramirez.ac@uniminuto.edu::7c8ee35b-8153-4181-8741-18f2e2a668b2" providerId="AD" clId="Web-{962FDF1E-DDEA-D9F7-E9C9-A42ACCA9774C}" dt="2025-07-15T02:47:56.827" v="113" actId="1076"/>
          <ac:picMkLst>
            <pc:docMk/>
            <pc:sldMk cId="823049615" sldId="279"/>
            <ac:picMk id="10" creationId="{0E73A6CE-B6AC-75A2-A6DF-0B13073B9994}"/>
          </ac:picMkLst>
        </pc:picChg>
      </pc:sldChg>
      <pc:sldChg chg="delSp modSp">
        <pc:chgData name="DIANA DEL PILAR RAMIREZ ACOSTA" userId="S::diana.ramirez.ac@uniminuto.edu::7c8ee35b-8153-4181-8741-18f2e2a668b2" providerId="AD" clId="Web-{962FDF1E-DDEA-D9F7-E9C9-A42ACCA9774C}" dt="2025-07-15T02:51:24.702" v="158" actId="1076"/>
        <pc:sldMkLst>
          <pc:docMk/>
          <pc:sldMk cId="3036745286" sldId="292"/>
        </pc:sldMkLst>
      </pc:sldChg>
      <pc:sldChg chg="modSp">
        <pc:chgData name="DIANA DEL PILAR RAMIREZ ACOSTA" userId="S::diana.ramirez.ac@uniminuto.edu::7c8ee35b-8153-4181-8741-18f2e2a668b2" providerId="AD" clId="Web-{962FDF1E-DDEA-D9F7-E9C9-A42ACCA9774C}" dt="2025-07-15T02:59:39.911" v="176" actId="20577"/>
        <pc:sldMkLst>
          <pc:docMk/>
          <pc:sldMk cId="4152555657" sldId="293"/>
        </pc:sldMkLst>
      </pc:sldChg>
      <pc:sldChg chg="modSp">
        <pc:chgData name="DIANA DEL PILAR RAMIREZ ACOSTA" userId="S::diana.ramirez.ac@uniminuto.edu::7c8ee35b-8153-4181-8741-18f2e2a668b2" providerId="AD" clId="Web-{962FDF1E-DDEA-D9F7-E9C9-A42ACCA9774C}" dt="2025-07-15T02:44:48.985" v="78" actId="1076"/>
        <pc:sldMkLst>
          <pc:docMk/>
          <pc:sldMk cId="4107261116" sldId="294"/>
        </pc:sldMkLst>
        <pc:spChg chg="mod">
          <ac:chgData name="DIANA DEL PILAR RAMIREZ ACOSTA" userId="S::diana.ramirez.ac@uniminuto.edu::7c8ee35b-8153-4181-8741-18f2e2a668b2" providerId="AD" clId="Web-{962FDF1E-DDEA-D9F7-E9C9-A42ACCA9774C}" dt="2025-07-15T02:44:48.985" v="78" actId="1076"/>
          <ac:spMkLst>
            <pc:docMk/>
            <pc:sldMk cId="4107261116" sldId="294"/>
            <ac:spMk id="4" creationId="{E2E48586-FE37-6E1C-167F-1A173538A369}"/>
          </ac:spMkLst>
        </pc:spChg>
      </pc:sldChg>
    </pc:docChg>
  </pc:docChgLst>
  <pc:docChgLst>
    <pc:chgData name="LINA PAOLA SUAREZ FORERO" userId="S::lina.suarez.f@uniminuto.edu::bc550894-0aa7-4a5d-903c-9027ae179d81" providerId="AD" clId="Web-{8035B71F-3BF1-C556-05D3-1E09DF52AF18}"/>
    <pc:docChg chg="modSld">
      <pc:chgData name="LINA PAOLA SUAREZ FORERO" userId="S::lina.suarez.f@uniminuto.edu::bc550894-0aa7-4a5d-903c-9027ae179d81" providerId="AD" clId="Web-{8035B71F-3BF1-C556-05D3-1E09DF52AF18}" dt="2025-07-15T02:35:45.653" v="0" actId="1076"/>
      <pc:docMkLst>
        <pc:docMk/>
      </pc:docMkLst>
      <pc:sldChg chg="modSp">
        <pc:chgData name="LINA PAOLA SUAREZ FORERO" userId="S::lina.suarez.f@uniminuto.edu::bc550894-0aa7-4a5d-903c-9027ae179d81" providerId="AD" clId="Web-{8035B71F-3BF1-C556-05D3-1E09DF52AF18}" dt="2025-07-15T02:35:45.653" v="0" actId="1076"/>
        <pc:sldMkLst>
          <pc:docMk/>
          <pc:sldMk cId="3454822049" sldId="272"/>
        </pc:sldMkLst>
        <pc:grpChg chg="mod">
          <ac:chgData name="LINA PAOLA SUAREZ FORERO" userId="S::lina.suarez.f@uniminuto.edu::bc550894-0aa7-4a5d-903c-9027ae179d81" providerId="AD" clId="Web-{8035B71F-3BF1-C556-05D3-1E09DF52AF18}" dt="2025-07-15T02:35:45.653" v="0" actId="1076"/>
          <ac:grpSpMkLst>
            <pc:docMk/>
            <pc:sldMk cId="3454822049" sldId="272"/>
            <ac:grpSpMk id="30" creationId="{26E1311B-ED33-197A-B541-6B2F10E27CA8}"/>
          </ac:grpSpMkLst>
        </pc:grpChg>
      </pc:sldChg>
    </pc:docChg>
  </pc:docChgLst>
  <pc:docChgLst>
    <pc:chgData name="LINA PAOLA SUAREZ FORERO" userId="S::lina.suarez.f@uniminuto.edu::bc550894-0aa7-4a5d-903c-9027ae179d81" providerId="AD" clId="Web-{72E9596B-A1EA-FDDD-534A-78C3560D8ABE}"/>
    <pc:docChg chg="modSld">
      <pc:chgData name="LINA PAOLA SUAREZ FORERO" userId="S::lina.suarez.f@uniminuto.edu::bc550894-0aa7-4a5d-903c-9027ae179d81" providerId="AD" clId="Web-{72E9596B-A1EA-FDDD-534A-78C3560D8ABE}" dt="2025-07-14T15:03:37.411" v="10" actId="20577"/>
      <pc:docMkLst>
        <pc:docMk/>
      </pc:docMkLst>
      <pc:sldChg chg="modSp">
        <pc:chgData name="LINA PAOLA SUAREZ FORERO" userId="S::lina.suarez.f@uniminuto.edu::bc550894-0aa7-4a5d-903c-9027ae179d81" providerId="AD" clId="Web-{72E9596B-A1EA-FDDD-534A-78C3560D8ABE}" dt="2025-07-14T15:03:37.411" v="10" actId="20577"/>
        <pc:sldMkLst>
          <pc:docMk/>
          <pc:sldMk cId="3454822049" sldId="272"/>
        </pc:sldMkLst>
        <pc:spChg chg="mod">
          <ac:chgData name="LINA PAOLA SUAREZ FORERO" userId="S::lina.suarez.f@uniminuto.edu::bc550894-0aa7-4a5d-903c-9027ae179d81" providerId="AD" clId="Web-{72E9596B-A1EA-FDDD-534A-78C3560D8ABE}" dt="2025-07-14T15:03:37.411" v="10" actId="20577"/>
          <ac:spMkLst>
            <pc:docMk/>
            <pc:sldMk cId="3454822049" sldId="272"/>
            <ac:spMk id="13" creationId="{75A6BF4D-90F6-531B-662F-E4C0B0DFD92B}"/>
          </ac:spMkLst>
        </pc:spChg>
        <pc:graphicFrameChg chg="mod modGraphic">
          <ac:chgData name="LINA PAOLA SUAREZ FORERO" userId="S::lina.suarez.f@uniminuto.edu::bc550894-0aa7-4a5d-903c-9027ae179d81" providerId="AD" clId="Web-{72E9596B-A1EA-FDDD-534A-78C3560D8ABE}" dt="2025-07-14T15:03:22.364" v="7"/>
          <ac:graphicFrameMkLst>
            <pc:docMk/>
            <pc:sldMk cId="3454822049" sldId="272"/>
            <ac:graphicFrameMk id="11" creationId="{17F939E7-8359-0849-BB69-88552254D1AA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9794B851-7CF0-B2C2-EF4D-2CDAAC1E1C71}"/>
    <pc:docChg chg="modSld">
      <pc:chgData name="LINA PAOLA SUAREZ FORERO" userId="S::lina.suarez.f@uniminuto.edu::bc550894-0aa7-4a5d-903c-9027ae179d81" providerId="AD" clId="Web-{9794B851-7CF0-B2C2-EF4D-2CDAAC1E1C71}" dt="2025-07-20T14:51:48.469" v="172" actId="1076"/>
      <pc:docMkLst>
        <pc:docMk/>
      </pc:docMkLst>
      <pc:sldChg chg="addSp delSp modSp">
        <pc:chgData name="LINA PAOLA SUAREZ FORERO" userId="S::lina.suarez.f@uniminuto.edu::bc550894-0aa7-4a5d-903c-9027ae179d81" providerId="AD" clId="Web-{9794B851-7CF0-B2C2-EF4D-2CDAAC1E1C71}" dt="2025-07-20T14:44:30.826" v="61" actId="20577"/>
        <pc:sldMkLst>
          <pc:docMk/>
          <pc:sldMk cId="2725796346" sldId="303"/>
        </pc:sldMkLst>
      </pc:sldChg>
      <pc:sldChg chg="addSp modSp">
        <pc:chgData name="LINA PAOLA SUAREZ FORERO" userId="S::lina.suarez.f@uniminuto.edu::bc550894-0aa7-4a5d-903c-9027ae179d81" providerId="AD" clId="Web-{9794B851-7CF0-B2C2-EF4D-2CDAAC1E1C71}" dt="2025-07-20T14:47:11.505" v="108" actId="20577"/>
        <pc:sldMkLst>
          <pc:docMk/>
          <pc:sldMk cId="2386430150" sldId="304"/>
        </pc:sldMkLst>
      </pc:sldChg>
      <pc:sldChg chg="addSp modSp">
        <pc:chgData name="LINA PAOLA SUAREZ FORERO" userId="S::lina.suarez.f@uniminuto.edu::bc550894-0aa7-4a5d-903c-9027ae179d81" providerId="AD" clId="Web-{9794B851-7CF0-B2C2-EF4D-2CDAAC1E1C71}" dt="2025-07-20T14:49:48.136" v="137" actId="20577"/>
        <pc:sldMkLst>
          <pc:docMk/>
          <pc:sldMk cId="1552002617" sldId="305"/>
        </pc:sldMkLst>
      </pc:sldChg>
      <pc:sldChg chg="addSp modSp">
        <pc:chgData name="LINA PAOLA SUAREZ FORERO" userId="S::lina.suarez.f@uniminuto.edu::bc550894-0aa7-4a5d-903c-9027ae179d81" providerId="AD" clId="Web-{9794B851-7CF0-B2C2-EF4D-2CDAAC1E1C71}" dt="2025-07-20T14:51:48.469" v="172" actId="1076"/>
        <pc:sldMkLst>
          <pc:docMk/>
          <pc:sldMk cId="2646478059" sldId="306"/>
        </pc:sldMkLst>
      </pc:sldChg>
    </pc:docChg>
  </pc:docChgLst>
  <pc:docChgLst>
    <pc:chgData name="IVONE GINETTE CARVAJAL CASTAÑO" userId="S::ivone.carvajal@uniminuto.edu::6f0b0386-3d0d-4c09-920c-550840778887" providerId="AD" clId="Web-{759BE845-27DC-BC49-23FA-96999BC5E98E}"/>
    <pc:docChg chg="modSld">
      <pc:chgData name="IVONE GINETTE CARVAJAL CASTAÑO" userId="S::ivone.carvajal@uniminuto.edu::6f0b0386-3d0d-4c09-920c-550840778887" providerId="AD" clId="Web-{759BE845-27DC-BC49-23FA-96999BC5E98E}" dt="2025-07-23T19:55:39.715" v="1" actId="20577"/>
      <pc:docMkLst>
        <pc:docMk/>
      </pc:docMkLst>
      <pc:sldChg chg="modSp">
        <pc:chgData name="IVONE GINETTE CARVAJAL CASTAÑO" userId="S::ivone.carvajal@uniminuto.edu::6f0b0386-3d0d-4c09-920c-550840778887" providerId="AD" clId="Web-{759BE845-27DC-BC49-23FA-96999BC5E98E}" dt="2025-07-23T19:55:39.715" v="1" actId="20577"/>
        <pc:sldMkLst>
          <pc:docMk/>
          <pc:sldMk cId="2468904407" sldId="271"/>
        </pc:sldMkLst>
        <pc:spChg chg="mod">
          <ac:chgData name="IVONE GINETTE CARVAJAL CASTAÑO" userId="S::ivone.carvajal@uniminuto.edu::6f0b0386-3d0d-4c09-920c-550840778887" providerId="AD" clId="Web-{759BE845-27DC-BC49-23FA-96999BC5E98E}" dt="2025-07-23T19:55:39.715" v="1" actId="20577"/>
          <ac:spMkLst>
            <pc:docMk/>
            <pc:sldMk cId="2468904407" sldId="271"/>
            <ac:spMk id="2" creationId="{C71DDFC5-97DD-3E31-1014-B0F08FB842C8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8EDEAE81-13A6-584B-EB56-E0B701CD125A}"/>
    <pc:docChg chg="modSld">
      <pc:chgData name="DIANA DEL PILAR RAMIREZ ACOSTA" userId="S::diana.ramirez.ac@uniminuto.edu::7c8ee35b-8153-4181-8741-18f2e2a668b2" providerId="AD" clId="Web-{8EDEAE81-13A6-584B-EB56-E0B701CD125A}" dt="2025-07-15T03:40:59.541" v="65" actId="20577"/>
      <pc:docMkLst>
        <pc:docMk/>
      </pc:docMkLst>
      <pc:sldChg chg="modSp">
        <pc:chgData name="DIANA DEL PILAR RAMIREZ ACOSTA" userId="S::diana.ramirez.ac@uniminuto.edu::7c8ee35b-8153-4181-8741-18f2e2a668b2" providerId="AD" clId="Web-{8EDEAE81-13A6-584B-EB56-E0B701CD125A}" dt="2025-07-15T03:40:59.541" v="65" actId="20577"/>
        <pc:sldMkLst>
          <pc:docMk/>
          <pc:sldMk cId="4152555657" sldId="293"/>
        </pc:sldMkLst>
      </pc:sldChg>
    </pc:docChg>
  </pc:docChgLst>
  <pc:docChgLst>
    <pc:chgData name="LINA PAOLA SUAREZ FORERO" userId="S::lina.suarez.f@uniminuto.edu::bc550894-0aa7-4a5d-903c-9027ae179d81" providerId="AD" clId="Web-{5C3AD109-15C1-79A4-C411-B2932AC4F574}"/>
    <pc:docChg chg="modSld">
      <pc:chgData name="LINA PAOLA SUAREZ FORERO" userId="S::lina.suarez.f@uniminuto.edu::bc550894-0aa7-4a5d-903c-9027ae179d81" providerId="AD" clId="Web-{5C3AD109-15C1-79A4-C411-B2932AC4F574}" dt="2025-07-22T19:15:32.389" v="3"/>
      <pc:docMkLst>
        <pc:docMk/>
      </pc:docMkLst>
      <pc:sldChg chg="modSp modCm">
        <pc:chgData name="LINA PAOLA SUAREZ FORERO" userId="S::lina.suarez.f@uniminuto.edu::bc550894-0aa7-4a5d-903c-9027ae179d81" providerId="AD" clId="Web-{5C3AD109-15C1-79A4-C411-B2932AC4F574}" dt="2025-07-22T19:15:32.389" v="3"/>
        <pc:sldMkLst>
          <pc:docMk/>
          <pc:sldMk cId="3454822049" sldId="272"/>
        </pc:sldMkLst>
        <pc:graphicFrameChg chg="mod modGraphic">
          <ac:chgData name="LINA PAOLA SUAREZ FORERO" userId="S::lina.suarez.f@uniminuto.edu::bc550894-0aa7-4a5d-903c-9027ae179d81" providerId="AD" clId="Web-{5C3AD109-15C1-79A4-C411-B2932AC4F574}" dt="2025-07-22T19:15:32.389" v="3"/>
          <ac:graphicFrameMkLst>
            <pc:docMk/>
            <pc:sldMk cId="3454822049" sldId="272"/>
            <ac:graphicFrameMk id="11" creationId="{17F939E7-8359-0849-BB69-88552254D1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5C3AD109-15C1-79A4-C411-B2932AC4F574}" dt="2025-07-22T19:15:32.374" v="2"/>
              <pc2:cmMkLst xmlns:pc2="http://schemas.microsoft.com/office/powerpoint/2019/9/main/command">
                <pc:docMk/>
                <pc:sldMk cId="3454822049" sldId="272"/>
                <pc2:cmMk id="{4231D67E-84AF-47F7-B921-305DDF11D0DC}"/>
              </pc2:cmMkLst>
            </pc226:cmChg>
          </p:ext>
        </pc:extLst>
      </pc:sldChg>
    </pc:docChg>
  </pc:docChgLst>
  <pc:docChgLst>
    <pc:chgData name="Usuario invitado" userId="S::urn:spo:tenantanon#b1ba85eb-a253-4467-9ee8-d4f8ed4df300::" providerId="AD" clId="Web-{E962BA7C-6B3D-C62E-240A-BDF5752337BE}"/>
    <pc:docChg chg="addSld delSld">
      <pc:chgData name="Usuario invitado" userId="S::urn:spo:tenantanon#b1ba85eb-a253-4467-9ee8-d4f8ed4df300::" providerId="AD" clId="Web-{E962BA7C-6B3D-C62E-240A-BDF5752337BE}" dt="2025-07-18T15:11:04.374" v="1"/>
      <pc:docMkLst>
        <pc:docMk/>
      </pc:docMkLst>
      <pc:sldChg chg="new del">
        <pc:chgData name="Usuario invitado" userId="S::urn:spo:tenantanon#b1ba85eb-a253-4467-9ee8-d4f8ed4df300::" providerId="AD" clId="Web-{E962BA7C-6B3D-C62E-240A-BDF5752337BE}" dt="2025-07-18T15:11:04.374" v="1"/>
        <pc:sldMkLst>
          <pc:docMk/>
          <pc:sldMk cId="284149562" sldId="295"/>
        </pc:sldMkLst>
      </pc:sldChg>
    </pc:docChg>
  </pc:docChgLst>
  <pc:docChgLst>
    <pc:chgData name="LINA PAOLA SUAREZ FORERO" userId="S::lina.suarez.f@uniminuto.edu::bc550894-0aa7-4a5d-903c-9027ae179d81" providerId="AD" clId="Web-{E73F83C1-37CA-6C10-1993-756E699352B7}"/>
    <pc:docChg chg="addSld delSld modSld sldOrd">
      <pc:chgData name="LINA PAOLA SUAREZ FORERO" userId="S::lina.suarez.f@uniminuto.edu::bc550894-0aa7-4a5d-903c-9027ae179d81" providerId="AD" clId="Web-{E73F83C1-37CA-6C10-1993-756E699352B7}" dt="2025-07-21T19:58:11.531" v="475" actId="1076"/>
      <pc:docMkLst>
        <pc:docMk/>
      </pc:docMkLst>
      <pc:sldChg chg="modSp">
        <pc:chgData name="LINA PAOLA SUAREZ FORERO" userId="S::lina.suarez.f@uniminuto.edu::bc550894-0aa7-4a5d-903c-9027ae179d81" providerId="AD" clId="Web-{E73F83C1-37CA-6C10-1993-756E699352B7}" dt="2025-07-21T19:44:29.623" v="299"/>
        <pc:sldMkLst>
          <pc:docMk/>
          <pc:sldMk cId="2468904407" sldId="271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44:29.623" v="299"/>
          <ac:graphicFrameMkLst>
            <pc:docMk/>
            <pc:sldMk cId="2468904407" sldId="271"/>
            <ac:graphicFrameMk id="7" creationId="{00000000-0000-0000-0000-000000000000}"/>
          </ac:graphicFrameMkLst>
        </pc:graphicFrameChg>
      </pc:sldChg>
      <pc:sldChg chg="modSp modCm">
        <pc:chgData name="LINA PAOLA SUAREZ FORERO" userId="S::lina.suarez.f@uniminuto.edu::bc550894-0aa7-4a5d-903c-9027ae179d81" providerId="AD" clId="Web-{E73F83C1-37CA-6C10-1993-756E699352B7}" dt="2025-07-21T19:43:31.525" v="261"/>
        <pc:sldMkLst>
          <pc:docMk/>
          <pc:sldMk cId="3454822049" sldId="272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43:31.525" v="261"/>
          <ac:graphicFrameMkLst>
            <pc:docMk/>
            <pc:sldMk cId="3454822049" sldId="272"/>
            <ac:graphicFrameMk id="11" creationId="{17F939E7-8359-0849-BB69-88552254D1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E73F83C1-37CA-6C10-1993-756E699352B7}" dt="2025-07-21T19:43:11.759" v="252"/>
              <pc2:cmMkLst xmlns:pc2="http://schemas.microsoft.com/office/powerpoint/2019/9/main/command">
                <pc:docMk/>
                <pc:sldMk cId="3454822049" sldId="272"/>
                <pc2:cmMk id="{7C428254-A08C-4461-89B1-BC2170B8524B}"/>
              </pc2:cmMkLst>
            </pc226:cmChg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E73F83C1-37CA-6C10-1993-756E699352B7}" dt="2025-07-21T19:43:31.510" v="260"/>
              <pc2:cmMkLst xmlns:pc2="http://schemas.microsoft.com/office/powerpoint/2019/9/main/command">
                <pc:docMk/>
                <pc:sldMk cId="3454822049" sldId="272"/>
                <pc2:cmMk id="{4231D67E-84AF-47F7-B921-305DDF11D0DC}"/>
              </pc2:cmMkLst>
            </pc226:cmChg>
          </p:ext>
        </pc:extLst>
      </pc:sldChg>
      <pc:sldChg chg="modSp">
        <pc:chgData name="LINA PAOLA SUAREZ FORERO" userId="S::lina.suarez.f@uniminuto.edu::bc550894-0aa7-4a5d-903c-9027ae179d81" providerId="AD" clId="Web-{E73F83C1-37CA-6C10-1993-756E699352B7}" dt="2025-07-21T19:44:53.405" v="301"/>
        <pc:sldMkLst>
          <pc:docMk/>
          <pc:sldMk cId="3942211451" sldId="276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44:53.405" v="301"/>
          <ac:graphicFrameMkLst>
            <pc:docMk/>
            <pc:sldMk cId="3942211451" sldId="276"/>
            <ac:graphicFrameMk id="7" creationId="{00000000-0000-0000-0000-000000000000}"/>
          </ac:graphicFrameMkLst>
        </pc:graphicFrameChg>
      </pc:sldChg>
      <pc:sldChg chg="modSp">
        <pc:chgData name="LINA PAOLA SUAREZ FORERO" userId="S::lina.suarez.f@uniminuto.edu::bc550894-0aa7-4a5d-903c-9027ae179d81" providerId="AD" clId="Web-{E73F83C1-37CA-6C10-1993-756E699352B7}" dt="2025-07-21T19:28:50.286" v="43" actId="20577"/>
        <pc:sldMkLst>
          <pc:docMk/>
          <pc:sldMk cId="823049615" sldId="279"/>
        </pc:sldMkLst>
        <pc:spChg chg="mod">
          <ac:chgData name="LINA PAOLA SUAREZ FORERO" userId="S::lina.suarez.f@uniminuto.edu::bc550894-0aa7-4a5d-903c-9027ae179d81" providerId="AD" clId="Web-{E73F83C1-37CA-6C10-1993-756E699352B7}" dt="2025-07-21T19:27:25.499" v="18" actId="20577"/>
          <ac:spMkLst>
            <pc:docMk/>
            <pc:sldMk cId="823049615" sldId="279"/>
            <ac:spMk id="12" creationId="{00000000-0000-0000-0000-000000000000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28:31.097" v="39" actId="20577"/>
          <ac:spMkLst>
            <pc:docMk/>
            <pc:sldMk cId="823049615" sldId="279"/>
            <ac:spMk id="13" creationId="{00000000-0000-0000-0000-000000000000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27:56.517" v="35" actId="20577"/>
          <ac:spMkLst>
            <pc:docMk/>
            <pc:sldMk cId="823049615" sldId="279"/>
            <ac:spMk id="15" creationId="{00000000-0000-0000-0000-000000000000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28:50.286" v="43" actId="20577"/>
          <ac:spMkLst>
            <pc:docMk/>
            <pc:sldMk cId="823049615" sldId="279"/>
            <ac:spMk id="16" creationId="{00000000-0000-0000-0000-000000000000}"/>
          </ac:spMkLst>
        </pc:spChg>
        <pc:picChg chg="mod">
          <ac:chgData name="LINA PAOLA SUAREZ FORERO" userId="S::lina.suarez.f@uniminuto.edu::bc550894-0aa7-4a5d-903c-9027ae179d81" providerId="AD" clId="Web-{E73F83C1-37CA-6C10-1993-756E699352B7}" dt="2025-07-21T19:27:58.595" v="36" actId="1076"/>
          <ac:picMkLst>
            <pc:docMk/>
            <pc:sldMk cId="823049615" sldId="279"/>
            <ac:picMk id="9" creationId="{F81FD52D-1C5E-26C7-EB0D-7C5F4491DAB8}"/>
          </ac:picMkLst>
        </pc:picChg>
      </pc:sldChg>
      <pc:sldChg chg="addSp delSp modSp">
        <pc:chgData name="LINA PAOLA SUAREZ FORERO" userId="S::lina.suarez.f@uniminuto.edu::bc550894-0aa7-4a5d-903c-9027ae179d81" providerId="AD" clId="Web-{E73F83C1-37CA-6C10-1993-756E699352B7}" dt="2025-07-21T19:39:09.369" v="251" actId="20577"/>
        <pc:sldMkLst>
          <pc:docMk/>
          <pc:sldMk cId="4107261116" sldId="294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38:54.509" v="249" actId="1076"/>
          <ac:graphicFrameMkLst>
            <pc:docMk/>
            <pc:sldMk cId="4107261116" sldId="294"/>
            <ac:graphicFrameMk id="9" creationId="{E19E6F06-721B-3A0B-90F8-4F42FFD27B7D}"/>
          </ac:graphicFrameMkLst>
        </pc:graphicFrameChg>
        <pc:picChg chg="mod">
          <ac:chgData name="LINA PAOLA SUAREZ FORERO" userId="S::lina.suarez.f@uniminuto.edu::bc550894-0aa7-4a5d-903c-9027ae179d81" providerId="AD" clId="Web-{E73F83C1-37CA-6C10-1993-756E699352B7}" dt="2025-07-21T19:38:21.413" v="243" actId="1076"/>
          <ac:picMkLst>
            <pc:docMk/>
            <pc:sldMk cId="4107261116" sldId="294"/>
            <ac:picMk id="3" creationId="{8386884F-6DF3-8BE3-C9EA-46A57B4C34E5}"/>
          </ac:picMkLst>
        </pc:picChg>
        <pc:picChg chg="add mod">
          <ac:chgData name="LINA PAOLA SUAREZ FORERO" userId="S::lina.suarez.f@uniminuto.edu::bc550894-0aa7-4a5d-903c-9027ae179d81" providerId="AD" clId="Web-{E73F83C1-37CA-6C10-1993-756E699352B7}" dt="2025-07-21T19:38:33.086" v="245" actId="1076"/>
          <ac:picMkLst>
            <pc:docMk/>
            <pc:sldMk cId="4107261116" sldId="294"/>
            <ac:picMk id="8" creationId="{278E9054-643B-1D24-A78D-247ADD9AD2DB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38:18.179" v="242" actId="1076"/>
          <ac:picMkLst>
            <pc:docMk/>
            <pc:sldMk cId="4107261116" sldId="294"/>
            <ac:picMk id="11" creationId="{23EC38BF-83E1-1977-DEDC-0F82C847A56C}"/>
          </ac:picMkLst>
        </pc:picChg>
      </pc:sldChg>
      <pc:sldChg chg="modSp del">
        <pc:chgData name="LINA PAOLA SUAREZ FORERO" userId="S::lina.suarez.f@uniminuto.edu::bc550894-0aa7-4a5d-903c-9027ae179d81" providerId="AD" clId="Web-{E73F83C1-37CA-6C10-1993-756E699352B7}" dt="2025-07-21T19:38:58.697" v="250"/>
        <pc:sldMkLst>
          <pc:docMk/>
          <pc:sldMk cId="1810463896" sldId="295"/>
        </pc:sldMkLst>
      </pc:sldChg>
      <pc:sldChg chg="addSp modSp add">
        <pc:chgData name="LINA PAOLA SUAREZ FORERO" userId="S::lina.suarez.f@uniminuto.edu::bc550894-0aa7-4a5d-903c-9027ae179d81" providerId="AD" clId="Web-{E73F83C1-37CA-6C10-1993-756E699352B7}" dt="2025-07-21T19:55:03.254" v="394" actId="14100"/>
        <pc:sldMkLst>
          <pc:docMk/>
          <pc:sldMk cId="2056280515" sldId="295"/>
        </pc:sldMkLst>
        <pc:spChg chg="mod">
          <ac:chgData name="LINA PAOLA SUAREZ FORERO" userId="S::lina.suarez.f@uniminuto.edu::bc550894-0aa7-4a5d-903c-9027ae179d81" providerId="AD" clId="Web-{E73F83C1-37CA-6C10-1993-756E699352B7}" dt="2025-07-21T19:54:28.408" v="386" actId="14100"/>
          <ac:spMkLst>
            <pc:docMk/>
            <pc:sldMk cId="2056280515" sldId="295"/>
            <ac:spMk id="2" creationId="{45A67319-84F9-963E-06E3-E76329D2FF77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54:31.971" v="387" actId="14100"/>
          <ac:spMkLst>
            <pc:docMk/>
            <pc:sldMk cId="2056280515" sldId="295"/>
            <ac:spMk id="3" creationId="{5DBB680A-DFDF-9565-C848-88B98B3B6D85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55:03.254" v="394" actId="14100"/>
          <ac:spMkLst>
            <pc:docMk/>
            <pc:sldMk cId="2056280515" sldId="295"/>
            <ac:spMk id="4" creationId="{B4CCA693-B596-F279-0967-EEFC3B5141A7}"/>
          </ac:spMkLst>
        </pc:spChg>
        <pc:spChg chg="add mod ord">
          <ac:chgData name="LINA PAOLA SUAREZ FORERO" userId="S::lina.suarez.f@uniminuto.edu::bc550894-0aa7-4a5d-903c-9027ae179d81" providerId="AD" clId="Web-{E73F83C1-37CA-6C10-1993-756E699352B7}" dt="2025-07-21T19:54:59.941" v="393" actId="14100"/>
          <ac:spMkLst>
            <pc:docMk/>
            <pc:sldMk cId="2056280515" sldId="295"/>
            <ac:spMk id="9" creationId="{05F9A404-8334-327C-6DD1-3789678030C4}"/>
          </ac:spMkLst>
        </pc:spChg>
        <pc:picChg chg="mod">
          <ac:chgData name="LINA PAOLA SUAREZ FORERO" userId="S::lina.suarez.f@uniminuto.edu::bc550894-0aa7-4a5d-903c-9027ae179d81" providerId="AD" clId="Web-{E73F83C1-37CA-6C10-1993-756E699352B7}" dt="2025-07-21T19:53:37.218" v="351" actId="1076"/>
          <ac:picMkLst>
            <pc:docMk/>
            <pc:sldMk cId="2056280515" sldId="295"/>
            <ac:picMk id="6" creationId="{D5B7DB67-A125-12AF-0261-E7D66643161F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54:42.956" v="391" actId="1076"/>
          <ac:picMkLst>
            <pc:docMk/>
            <pc:sldMk cId="2056280515" sldId="295"/>
            <ac:picMk id="8" creationId="{598865E7-45CC-8D0D-C9FA-25B27A457B36}"/>
          </ac:picMkLst>
        </pc:picChg>
      </pc:sldChg>
      <pc:sldChg chg="addSp delSp modSp">
        <pc:chgData name="LINA PAOLA SUAREZ FORERO" userId="S::lina.suarez.f@uniminuto.edu::bc550894-0aa7-4a5d-903c-9027ae179d81" providerId="AD" clId="Web-{E73F83C1-37CA-6C10-1993-756E699352B7}" dt="2025-07-21T19:37:35.676" v="217"/>
        <pc:sldMkLst>
          <pc:docMk/>
          <pc:sldMk cId="1726211711" sldId="296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37:35.676" v="217"/>
          <ac:graphicFrameMkLst>
            <pc:docMk/>
            <pc:sldMk cId="1726211711" sldId="296"/>
            <ac:graphicFrameMk id="9" creationId="{81EB01EF-AC0A-1136-BEC0-4B497E010BF6}"/>
          </ac:graphicFrameMkLst>
        </pc:graphicFrameChg>
        <pc:picChg chg="mod">
          <ac:chgData name="LINA PAOLA SUAREZ FORERO" userId="S::lina.suarez.f@uniminuto.edu::bc550894-0aa7-4a5d-903c-9027ae179d81" providerId="AD" clId="Web-{E73F83C1-37CA-6C10-1993-756E699352B7}" dt="2025-07-21T19:36:38.657" v="200" actId="1076"/>
          <ac:picMkLst>
            <pc:docMk/>
            <pc:sldMk cId="1726211711" sldId="296"/>
            <ac:picMk id="3" creationId="{AA7B15D2-FF57-E345-3134-1D4A5395A7A3}"/>
          </ac:picMkLst>
        </pc:picChg>
        <pc:picChg chg="add mod">
          <ac:chgData name="LINA PAOLA SUAREZ FORERO" userId="S::lina.suarez.f@uniminuto.edu::bc550894-0aa7-4a5d-903c-9027ae179d81" providerId="AD" clId="Web-{E73F83C1-37CA-6C10-1993-756E699352B7}" dt="2025-07-21T19:37:06.331" v="208" actId="1076"/>
          <ac:picMkLst>
            <pc:docMk/>
            <pc:sldMk cId="1726211711" sldId="296"/>
            <ac:picMk id="11" creationId="{92E69487-5EA7-897B-9BF3-593C22AA4F54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37:09.534" v="209" actId="1076"/>
          <ac:picMkLst>
            <pc:docMk/>
            <pc:sldMk cId="1726211711" sldId="296"/>
            <ac:picMk id="12" creationId="{8BAE4BB9-ED5A-6CDD-8AAA-750D49C7D9A8}"/>
          </ac:picMkLst>
        </pc:picChg>
      </pc:sldChg>
      <pc:sldChg chg="modSp">
        <pc:chgData name="LINA PAOLA SUAREZ FORERO" userId="S::lina.suarez.f@uniminuto.edu::bc550894-0aa7-4a5d-903c-9027ae179d81" providerId="AD" clId="Web-{E73F83C1-37CA-6C10-1993-756E699352B7}" dt="2025-07-21T19:43:50.323" v="273"/>
        <pc:sldMkLst>
          <pc:docMk/>
          <pc:sldMk cId="3315545020" sldId="297"/>
        </pc:sldMkLst>
        <pc:graphicFrameChg chg="mod modGraphic">
          <ac:chgData name="LINA PAOLA SUAREZ FORERO" userId="S::lina.suarez.f@uniminuto.edu::bc550894-0aa7-4a5d-903c-9027ae179d81" providerId="AD" clId="Web-{E73F83C1-37CA-6C10-1993-756E699352B7}" dt="2025-07-21T19:43:50.323" v="273"/>
          <ac:graphicFrameMkLst>
            <pc:docMk/>
            <pc:sldMk cId="3315545020" sldId="297"/>
            <ac:graphicFrameMk id="29" creationId="{CEC5667B-3DBC-CC53-0B3F-E654767B0A24}"/>
          </ac:graphicFrameMkLst>
        </pc:graphicFrameChg>
      </pc:sldChg>
      <pc:sldChg chg="del">
        <pc:chgData name="LINA PAOLA SUAREZ FORERO" userId="S::lina.suarez.f@uniminuto.edu::bc550894-0aa7-4a5d-903c-9027ae179d81" providerId="AD" clId="Web-{E73F83C1-37CA-6C10-1993-756E699352B7}" dt="2025-07-21T19:47:49.900" v="303"/>
        <pc:sldMkLst>
          <pc:docMk/>
          <pc:sldMk cId="2725796346" sldId="303"/>
        </pc:sldMkLst>
      </pc:sldChg>
      <pc:sldChg chg="delSp add del ord">
        <pc:chgData name="LINA PAOLA SUAREZ FORERO" userId="S::lina.suarez.f@uniminuto.edu::bc550894-0aa7-4a5d-903c-9027ae179d81" providerId="AD" clId="Web-{E73F83C1-37CA-6C10-1993-756E699352B7}" dt="2025-07-21T19:55:05.207" v="395"/>
        <pc:sldMkLst>
          <pc:docMk/>
          <pc:sldMk cId="2386430150" sldId="304"/>
        </pc:sldMkLst>
      </pc:sldChg>
      <pc:sldChg chg="del">
        <pc:chgData name="LINA PAOLA SUAREZ FORERO" userId="S::lina.suarez.f@uniminuto.edu::bc550894-0aa7-4a5d-903c-9027ae179d81" providerId="AD" clId="Web-{E73F83C1-37CA-6C10-1993-756E699352B7}" dt="2025-07-21T19:55:29.943" v="397"/>
        <pc:sldMkLst>
          <pc:docMk/>
          <pc:sldMk cId="1552002617" sldId="305"/>
        </pc:sldMkLst>
      </pc:sldChg>
      <pc:sldChg chg="del">
        <pc:chgData name="LINA PAOLA SUAREZ FORERO" userId="S::lina.suarez.f@uniminuto.edu::bc550894-0aa7-4a5d-903c-9027ae179d81" providerId="AD" clId="Web-{E73F83C1-37CA-6C10-1993-756E699352B7}" dt="2025-07-21T19:57:34.435" v="460"/>
        <pc:sldMkLst>
          <pc:docMk/>
          <pc:sldMk cId="2646478059" sldId="306"/>
        </pc:sldMkLst>
      </pc:sldChg>
      <pc:sldChg chg="add">
        <pc:chgData name="LINA PAOLA SUAREZ FORERO" userId="S::lina.suarez.f@uniminuto.edu::bc550894-0aa7-4a5d-903c-9027ae179d81" providerId="AD" clId="Web-{E73F83C1-37CA-6C10-1993-756E699352B7}" dt="2025-07-21T19:47:38.634" v="302"/>
        <pc:sldMkLst>
          <pc:docMk/>
          <pc:sldMk cId="1915471043" sldId="307"/>
        </pc:sldMkLst>
      </pc:sldChg>
      <pc:sldChg chg="add">
        <pc:chgData name="LINA PAOLA SUAREZ FORERO" userId="S::lina.suarez.f@uniminuto.edu::bc550894-0aa7-4a5d-903c-9027ae179d81" providerId="AD" clId="Web-{E73F83C1-37CA-6C10-1993-756E699352B7}" dt="2025-07-21T19:48:33.653" v="305"/>
        <pc:sldMkLst>
          <pc:docMk/>
          <pc:sldMk cId="3649654445" sldId="308"/>
        </pc:sldMkLst>
      </pc:sldChg>
      <pc:sldChg chg="delSp modSp add del">
        <pc:chgData name="LINA PAOLA SUAREZ FORERO" userId="S::lina.suarez.f@uniminuto.edu::bc550894-0aa7-4a5d-903c-9027ae179d81" providerId="AD" clId="Web-{E73F83C1-37CA-6C10-1993-756E699352B7}" dt="2025-07-21T19:58:11.531" v="475" actId="1076"/>
        <pc:sldMkLst>
          <pc:docMk/>
          <pc:sldMk cId="2036633122" sldId="309"/>
        </pc:sldMkLst>
        <pc:spChg chg="mod">
          <ac:chgData name="LINA PAOLA SUAREZ FORERO" userId="S::lina.suarez.f@uniminuto.edu::bc550894-0aa7-4a5d-903c-9027ae179d81" providerId="AD" clId="Web-{E73F83C1-37CA-6C10-1993-756E699352B7}" dt="2025-07-21T19:57:07.074" v="451" actId="14100"/>
          <ac:spMkLst>
            <pc:docMk/>
            <pc:sldMk cId="2036633122" sldId="309"/>
            <ac:spMk id="3" creationId="{6C067E85-3DC5-97A9-F951-E35710188945}"/>
          </ac:spMkLst>
        </pc:spChg>
        <pc:spChg chg="mod">
          <ac:chgData name="LINA PAOLA SUAREZ FORERO" userId="S::lina.suarez.f@uniminuto.edu::bc550894-0aa7-4a5d-903c-9027ae179d81" providerId="AD" clId="Web-{E73F83C1-37CA-6C10-1993-756E699352B7}" dt="2025-07-21T19:57:48.576" v="474" actId="20577"/>
          <ac:spMkLst>
            <pc:docMk/>
            <pc:sldMk cId="2036633122" sldId="309"/>
            <ac:spMk id="6" creationId="{41589B24-3353-0D3A-BCF9-D6EFABCA2F66}"/>
          </ac:spMkLst>
        </pc:spChg>
        <pc:picChg chg="mod">
          <ac:chgData name="LINA PAOLA SUAREZ FORERO" userId="S::lina.suarez.f@uniminuto.edu::bc550894-0aa7-4a5d-903c-9027ae179d81" providerId="AD" clId="Web-{E73F83C1-37CA-6C10-1993-756E699352B7}" dt="2025-07-21T19:58:11.531" v="475" actId="1076"/>
          <ac:picMkLst>
            <pc:docMk/>
            <pc:sldMk cId="2036633122" sldId="309"/>
            <ac:picMk id="2" creationId="{9C384C04-3645-4443-9B9F-E6E7190E177D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57:22.762" v="456" actId="1076"/>
          <ac:picMkLst>
            <pc:docMk/>
            <pc:sldMk cId="2036633122" sldId="309"/>
            <ac:picMk id="5" creationId="{BAC73315-6170-6820-53B9-F6AE288561AC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57:20.653" v="455" actId="1076"/>
          <ac:picMkLst>
            <pc:docMk/>
            <pc:sldMk cId="2036633122" sldId="309"/>
            <ac:picMk id="7" creationId="{519AE1EC-9F0E-3B9C-7665-5B06CBB20B43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57:18.309" v="454" actId="1076"/>
          <ac:picMkLst>
            <pc:docMk/>
            <pc:sldMk cId="2036633122" sldId="309"/>
            <ac:picMk id="9" creationId="{CF8C3A6D-F926-4084-71D9-AA12D6E8018D}"/>
          </ac:picMkLst>
        </pc:picChg>
        <pc:picChg chg="mod">
          <ac:chgData name="LINA PAOLA SUAREZ FORERO" userId="S::lina.suarez.f@uniminuto.edu::bc550894-0aa7-4a5d-903c-9027ae179d81" providerId="AD" clId="Web-{E73F83C1-37CA-6C10-1993-756E699352B7}" dt="2025-07-21T19:57:26.435" v="459" actId="1076"/>
          <ac:picMkLst>
            <pc:docMk/>
            <pc:sldMk cId="2036633122" sldId="309"/>
            <ac:picMk id="10" creationId="{541C3E75-8960-819D-FC80-E275CF7C9F58}"/>
          </ac:picMkLst>
        </pc:picChg>
      </pc:sldChg>
    </pc:docChg>
  </pc:docChgLst>
  <pc:docChgLst>
    <pc:chgData name="GINA CATALINA MALAVER PEREZ" userId="S::gina.malaver@uniminuto.edu::99b04ec6-3d77-4061-a7bd-63e001cc7658" providerId="AD" clId="Web-{51A7E0B7-77E4-E80A-9AD5-3B811C2F6F7E}"/>
    <pc:docChg chg="modSld">
      <pc:chgData name="GINA CATALINA MALAVER PEREZ" userId="S::gina.malaver@uniminuto.edu::99b04ec6-3d77-4061-a7bd-63e001cc7658" providerId="AD" clId="Web-{51A7E0B7-77E4-E80A-9AD5-3B811C2F6F7E}" dt="2025-07-22T17:46:01.394" v="101"/>
      <pc:docMkLst>
        <pc:docMk/>
      </pc:docMkLst>
      <pc:sldChg chg="modSp modCm">
        <pc:chgData name="GINA CATALINA MALAVER PEREZ" userId="S::gina.malaver@uniminuto.edu::99b04ec6-3d77-4061-a7bd-63e001cc7658" providerId="AD" clId="Web-{51A7E0B7-77E4-E80A-9AD5-3B811C2F6F7E}" dt="2025-07-22T17:43:42.470" v="31"/>
        <pc:sldMkLst>
          <pc:docMk/>
          <pc:sldMk cId="3454822049" sldId="272"/>
        </pc:sldMkLst>
        <pc:graphicFrameChg chg="mod modGraphic">
          <ac:chgData name="GINA CATALINA MALAVER PEREZ" userId="S::gina.malaver@uniminuto.edu::99b04ec6-3d77-4061-a7bd-63e001cc7658" providerId="AD" clId="Web-{51A7E0B7-77E4-E80A-9AD5-3B811C2F6F7E}" dt="2025-07-22T17:43:42.470" v="31"/>
          <ac:graphicFrameMkLst>
            <pc:docMk/>
            <pc:sldMk cId="3454822049" sldId="272"/>
            <ac:graphicFrameMk id="11" creationId="{17F939E7-8359-0849-BB69-88552254D1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NA CATALINA MALAVER PEREZ" userId="S::gina.malaver@uniminuto.edu::99b04ec6-3d77-4061-a7bd-63e001cc7658" providerId="AD" clId="Web-{51A7E0B7-77E4-E80A-9AD5-3B811C2F6F7E}" dt="2025-07-22T17:43:13.969" v="10"/>
              <pc2:cmMkLst xmlns:pc2="http://schemas.microsoft.com/office/powerpoint/2019/9/main/command">
                <pc:docMk/>
                <pc:sldMk cId="3454822049" sldId="272"/>
                <pc2:cmMk id="{7C428254-A08C-4461-89B1-BC2170B8524B}"/>
              </pc2:cmMkLst>
            </pc226:cmChg>
            <pc226:cmChg xmlns:pc226="http://schemas.microsoft.com/office/powerpoint/2022/06/main/command" chg="mod">
              <pc226:chgData name="GINA CATALINA MALAVER PEREZ" userId="S::gina.malaver@uniminuto.edu::99b04ec6-3d77-4061-a7bd-63e001cc7658" providerId="AD" clId="Web-{51A7E0B7-77E4-E80A-9AD5-3B811C2F6F7E}" dt="2025-07-22T17:43:42.454" v="30"/>
              <pc2:cmMkLst xmlns:pc2="http://schemas.microsoft.com/office/powerpoint/2019/9/main/command">
                <pc:docMk/>
                <pc:sldMk cId="3454822049" sldId="272"/>
                <pc2:cmMk id="{4231D67E-84AF-47F7-B921-305DDF11D0DC}"/>
              </pc2:cmMkLst>
            </pc226:cmChg>
          </p:ext>
        </pc:extLst>
      </pc:sldChg>
      <pc:sldChg chg="modSp">
        <pc:chgData name="GINA CATALINA MALAVER PEREZ" userId="S::gina.malaver@uniminuto.edu::99b04ec6-3d77-4061-a7bd-63e001cc7658" providerId="AD" clId="Web-{51A7E0B7-77E4-E80A-9AD5-3B811C2F6F7E}" dt="2025-07-22T17:46:01.394" v="101"/>
        <pc:sldMkLst>
          <pc:docMk/>
          <pc:sldMk cId="3315545020" sldId="297"/>
        </pc:sldMkLst>
        <pc:graphicFrameChg chg="mod modGraphic">
          <ac:chgData name="GINA CATALINA MALAVER PEREZ" userId="S::gina.malaver@uniminuto.edu::99b04ec6-3d77-4061-a7bd-63e001cc7658" providerId="AD" clId="Web-{51A7E0B7-77E4-E80A-9AD5-3B811C2F6F7E}" dt="2025-07-22T17:46:01.394" v="101"/>
          <ac:graphicFrameMkLst>
            <pc:docMk/>
            <pc:sldMk cId="3315545020" sldId="297"/>
            <ac:graphicFrameMk id="29" creationId="{CEC5667B-3DBC-CC53-0B3F-E654767B0A24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36AB7EA2-3185-4ADE-D54D-B6DC415794B4}"/>
    <pc:docChg chg="addSld delSld modSld">
      <pc:chgData name="LINA PAOLA SUAREZ FORERO" userId="S::lina.suarez.f@uniminuto.edu::bc550894-0aa7-4a5d-903c-9027ae179d81" providerId="AD" clId="Web-{36AB7EA2-3185-4ADE-D54D-B6DC415794B4}" dt="2025-07-22T14:22:18.569" v="591"/>
      <pc:docMkLst>
        <pc:docMk/>
      </pc:docMkLst>
      <pc:sldChg chg="modSp">
        <pc:chgData name="LINA PAOLA SUAREZ FORERO" userId="S::lina.suarez.f@uniminuto.edu::bc550894-0aa7-4a5d-903c-9027ae179d81" providerId="AD" clId="Web-{36AB7EA2-3185-4ADE-D54D-B6DC415794B4}" dt="2025-07-22T14:22:18.569" v="591"/>
        <pc:sldMkLst>
          <pc:docMk/>
          <pc:sldMk cId="3942211451" sldId="276"/>
        </pc:sldMkLst>
        <pc:graphicFrameChg chg="mod modGraphic">
          <ac:chgData name="LINA PAOLA SUAREZ FORERO" userId="S::lina.suarez.f@uniminuto.edu::bc550894-0aa7-4a5d-903c-9027ae179d81" providerId="AD" clId="Web-{36AB7EA2-3185-4ADE-D54D-B6DC415794B4}" dt="2025-07-22T14:22:18.569" v="591"/>
          <ac:graphicFrameMkLst>
            <pc:docMk/>
            <pc:sldMk cId="3942211451" sldId="276"/>
            <ac:graphicFrameMk id="7" creationId="{00000000-0000-0000-0000-000000000000}"/>
          </ac:graphicFrameMkLst>
        </pc:graphicFrameChg>
      </pc:sldChg>
      <pc:sldChg chg="addSp delSp add del replId">
        <pc:chgData name="LINA PAOLA SUAREZ FORERO" userId="S::lina.suarez.f@uniminuto.edu::bc550894-0aa7-4a5d-903c-9027ae179d81" providerId="AD" clId="Web-{36AB7EA2-3185-4ADE-D54D-B6DC415794B4}" dt="2025-07-22T13:33:39.308" v="3"/>
        <pc:sldMkLst>
          <pc:docMk/>
          <pc:sldMk cId="9595162" sldId="310"/>
        </pc:sldMkLst>
      </pc:sldChg>
      <pc:sldChg chg="addSp delSp modSp add replId">
        <pc:chgData name="LINA PAOLA SUAREZ FORERO" userId="S::lina.suarez.f@uniminuto.edu::bc550894-0aa7-4a5d-903c-9027ae179d81" providerId="AD" clId="Web-{36AB7EA2-3185-4ADE-D54D-B6DC415794B4}" dt="2025-07-22T14:17:37.080" v="585" actId="1076"/>
        <pc:sldMkLst>
          <pc:docMk/>
          <pc:sldMk cId="2272514262" sldId="310"/>
        </pc:sldMkLst>
      </pc:sldChg>
    </pc:docChg>
  </pc:docChgLst>
  <pc:docChgLst>
    <pc:chgData name="DIANA DEL PILAR RAMIREZ ACOSTA" userId="S::diana.ramirez.ac@uniminuto.edu::7c8ee35b-8153-4181-8741-18f2e2a668b2" providerId="AD" clId="Web-{63666FE9-7A12-5DB6-DEB4-06F5972C017B}"/>
    <pc:docChg chg="modSld">
      <pc:chgData name="DIANA DEL PILAR RAMIREZ ACOSTA" userId="S::diana.ramirez.ac@uniminuto.edu::7c8ee35b-8153-4181-8741-18f2e2a668b2" providerId="AD" clId="Web-{63666FE9-7A12-5DB6-DEB4-06F5972C017B}" dt="2025-07-15T01:07:17.661" v="1" actId="20577"/>
      <pc:docMkLst>
        <pc:docMk/>
      </pc:docMkLst>
      <pc:sldChg chg="modSp">
        <pc:chgData name="DIANA DEL PILAR RAMIREZ ACOSTA" userId="S::diana.ramirez.ac@uniminuto.edu::7c8ee35b-8153-4181-8741-18f2e2a668b2" providerId="AD" clId="Web-{63666FE9-7A12-5DB6-DEB4-06F5972C017B}" dt="2025-07-15T01:07:17.661" v="1" actId="20577"/>
        <pc:sldMkLst>
          <pc:docMk/>
          <pc:sldMk cId="4152555657" sldId="293"/>
        </pc:sldMkLst>
      </pc:sldChg>
    </pc:docChg>
  </pc:docChgLst>
  <pc:docChgLst>
    <pc:chgData name="LINA PAOLA SUAREZ FORERO" userId="S::lina.suarez.f@uniminuto.edu::bc550894-0aa7-4a5d-903c-9027ae179d81" providerId="AD" clId="Web-{0E69BFEC-E2D2-9878-D036-A5C30D1D72F4}"/>
    <pc:docChg chg="addSld delSld modSld">
      <pc:chgData name="LINA PAOLA SUAREZ FORERO" userId="S::lina.suarez.f@uniminuto.edu::bc550894-0aa7-4a5d-903c-9027ae179d81" providerId="AD" clId="Web-{0E69BFEC-E2D2-9878-D036-A5C30D1D72F4}" dt="2025-07-20T14:35:24.718" v="66"/>
      <pc:docMkLst>
        <pc:docMk/>
      </pc:docMkLst>
      <pc:sldChg chg="del">
        <pc:chgData name="LINA PAOLA SUAREZ FORERO" userId="S::lina.suarez.f@uniminuto.edu::bc550894-0aa7-4a5d-903c-9027ae179d81" providerId="AD" clId="Web-{0E69BFEC-E2D2-9878-D036-A5C30D1D72F4}" dt="2025-07-20T14:30:04.897" v="1"/>
        <pc:sldMkLst>
          <pc:docMk/>
          <pc:sldMk cId="3036745286" sldId="292"/>
        </pc:sldMkLst>
      </pc:sldChg>
      <pc:sldChg chg="del">
        <pc:chgData name="LINA PAOLA SUAREZ FORERO" userId="S::lina.suarez.f@uniminuto.edu::bc550894-0aa7-4a5d-903c-9027ae179d81" providerId="AD" clId="Web-{0E69BFEC-E2D2-9878-D036-A5C30D1D72F4}" dt="2025-07-20T14:33:03.870" v="11"/>
        <pc:sldMkLst>
          <pc:docMk/>
          <pc:sldMk cId="4152555657" sldId="293"/>
        </pc:sldMkLst>
      </pc:sldChg>
      <pc:sldChg chg="del">
        <pc:chgData name="LINA PAOLA SUAREZ FORERO" userId="S::lina.suarez.f@uniminuto.edu::bc550894-0aa7-4a5d-903c-9027ae179d81" providerId="AD" clId="Web-{0E69BFEC-E2D2-9878-D036-A5C30D1D72F4}" dt="2025-07-20T14:30:48.164" v="3"/>
        <pc:sldMkLst>
          <pc:docMk/>
          <pc:sldMk cId="2608267255" sldId="298"/>
        </pc:sldMkLst>
      </pc:sldChg>
      <pc:sldChg chg="del">
        <pc:chgData name="LINA PAOLA SUAREZ FORERO" userId="S::lina.suarez.f@uniminuto.edu::bc550894-0aa7-4a5d-903c-9027ae179d81" providerId="AD" clId="Web-{0E69BFEC-E2D2-9878-D036-A5C30D1D72F4}" dt="2025-07-20T14:35:24.718" v="66"/>
        <pc:sldMkLst>
          <pc:docMk/>
          <pc:sldMk cId="523505561" sldId="300"/>
        </pc:sldMkLst>
      </pc:sldChg>
      <pc:sldChg chg="add">
        <pc:chgData name="LINA PAOLA SUAREZ FORERO" userId="S::lina.suarez.f@uniminuto.edu::bc550894-0aa7-4a5d-903c-9027ae179d81" providerId="AD" clId="Web-{0E69BFEC-E2D2-9878-D036-A5C30D1D72F4}" dt="2025-07-20T14:29:18.052" v="0"/>
        <pc:sldMkLst>
          <pc:docMk/>
          <pc:sldMk cId="2725796346" sldId="303"/>
        </pc:sldMkLst>
      </pc:sldChg>
      <pc:sldChg chg="add">
        <pc:chgData name="LINA PAOLA SUAREZ FORERO" userId="S::lina.suarez.f@uniminuto.edu::bc550894-0aa7-4a5d-903c-9027ae179d81" providerId="AD" clId="Web-{0E69BFEC-E2D2-9878-D036-A5C30D1D72F4}" dt="2025-07-20T14:30:23.038" v="2"/>
        <pc:sldMkLst>
          <pc:docMk/>
          <pc:sldMk cId="2386430150" sldId="304"/>
        </pc:sldMkLst>
      </pc:sldChg>
      <pc:sldChg chg="modSp add">
        <pc:chgData name="LINA PAOLA SUAREZ FORERO" userId="S::lina.suarez.f@uniminuto.edu::bc550894-0aa7-4a5d-903c-9027ae179d81" providerId="AD" clId="Web-{0E69BFEC-E2D2-9878-D036-A5C30D1D72F4}" dt="2025-07-20T14:32:55.354" v="10" actId="20577"/>
        <pc:sldMkLst>
          <pc:docMk/>
          <pc:sldMk cId="1552002617" sldId="305"/>
        </pc:sldMkLst>
      </pc:sldChg>
      <pc:sldChg chg="delSp modSp add">
        <pc:chgData name="LINA PAOLA SUAREZ FORERO" userId="S::lina.suarez.f@uniminuto.edu::bc550894-0aa7-4a5d-903c-9027ae179d81" providerId="AD" clId="Web-{0E69BFEC-E2D2-9878-D036-A5C30D1D72F4}" dt="2025-07-20T14:35:23.108" v="65" actId="20577"/>
        <pc:sldMkLst>
          <pc:docMk/>
          <pc:sldMk cId="2646478059" sldId="306"/>
        </pc:sldMkLst>
      </pc:sldChg>
    </pc:docChg>
  </pc:docChgLst>
  <pc:docChgLst>
    <pc:chgData name="PAULA ANGELICA POSADA RUIZ" userId="c1bc0e1e-d004-4b21-9d74-8a35d69a1bab" providerId="ADAL" clId="{7C0C9048-F039-4D52-A89C-AC1CB8DD1535}"/>
    <pc:docChg chg="modSld">
      <pc:chgData name="PAULA ANGELICA POSADA RUIZ" userId="c1bc0e1e-d004-4b21-9d74-8a35d69a1bab" providerId="ADAL" clId="{7C0C9048-F039-4D52-A89C-AC1CB8DD1535}" dt="2025-07-22T14:47:25.095" v="41" actId="1076"/>
      <pc:docMkLst>
        <pc:docMk/>
      </pc:docMkLst>
      <pc:sldChg chg="modSp mod">
        <pc:chgData name="PAULA ANGELICA POSADA RUIZ" userId="c1bc0e1e-d004-4b21-9d74-8a35d69a1bab" providerId="ADAL" clId="{7C0C9048-F039-4D52-A89C-AC1CB8DD1535}" dt="2025-07-22T14:45:47.645" v="4" actId="20577"/>
        <pc:sldMkLst>
          <pc:docMk/>
          <pc:sldMk cId="2468904407" sldId="271"/>
        </pc:sldMkLst>
        <pc:graphicFrameChg chg="modGraphic">
          <ac:chgData name="PAULA ANGELICA POSADA RUIZ" userId="c1bc0e1e-d004-4b21-9d74-8a35d69a1bab" providerId="ADAL" clId="{7C0C9048-F039-4D52-A89C-AC1CB8DD1535}" dt="2025-07-22T14:45:47.645" v="4" actId="20577"/>
          <ac:graphicFrameMkLst>
            <pc:docMk/>
            <pc:sldMk cId="2468904407" sldId="271"/>
            <ac:graphicFrameMk id="7" creationId="{00000000-0000-0000-0000-000000000000}"/>
          </ac:graphicFrameMkLst>
        </pc:graphicFrameChg>
      </pc:sldChg>
      <pc:sldChg chg="modSp mod">
        <pc:chgData name="PAULA ANGELICA POSADA RUIZ" userId="c1bc0e1e-d004-4b21-9d74-8a35d69a1bab" providerId="ADAL" clId="{7C0C9048-F039-4D52-A89C-AC1CB8DD1535}" dt="2025-07-22T14:46:19.564" v="35" actId="20577"/>
        <pc:sldMkLst>
          <pc:docMk/>
          <pc:sldMk cId="3942211451" sldId="276"/>
        </pc:sldMkLst>
        <pc:graphicFrameChg chg="modGraphic">
          <ac:chgData name="PAULA ANGELICA POSADA RUIZ" userId="c1bc0e1e-d004-4b21-9d74-8a35d69a1bab" providerId="ADAL" clId="{7C0C9048-F039-4D52-A89C-AC1CB8DD1535}" dt="2025-07-22T14:46:19.564" v="35" actId="20577"/>
          <ac:graphicFrameMkLst>
            <pc:docMk/>
            <pc:sldMk cId="3942211451" sldId="276"/>
            <ac:graphicFrameMk id="7" creationId="{00000000-0000-0000-0000-000000000000}"/>
          </ac:graphicFrameMkLst>
        </pc:graphicFrameChg>
      </pc:sldChg>
      <pc:sldChg chg="modSp mod">
        <pc:chgData name="PAULA ANGELICA POSADA RUIZ" userId="c1bc0e1e-d004-4b21-9d74-8a35d69a1bab" providerId="ADAL" clId="{7C0C9048-F039-4D52-A89C-AC1CB8DD1535}" dt="2025-07-22T14:47:01.322" v="37" actId="20577"/>
        <pc:sldMkLst>
          <pc:docMk/>
          <pc:sldMk cId="2036633122" sldId="309"/>
        </pc:sldMkLst>
        <pc:spChg chg="mod">
          <ac:chgData name="PAULA ANGELICA POSADA RUIZ" userId="c1bc0e1e-d004-4b21-9d74-8a35d69a1bab" providerId="ADAL" clId="{7C0C9048-F039-4D52-A89C-AC1CB8DD1535}" dt="2025-07-22T14:47:01.322" v="37" actId="20577"/>
          <ac:spMkLst>
            <pc:docMk/>
            <pc:sldMk cId="2036633122" sldId="309"/>
            <ac:spMk id="3" creationId="{6C067E85-3DC5-97A9-F951-E35710188945}"/>
          </ac:spMkLst>
        </pc:spChg>
      </pc:sldChg>
      <pc:sldChg chg="modSp mod">
        <pc:chgData name="PAULA ANGELICA POSADA RUIZ" userId="c1bc0e1e-d004-4b21-9d74-8a35d69a1bab" providerId="ADAL" clId="{7C0C9048-F039-4D52-A89C-AC1CB8DD1535}" dt="2025-07-22T14:47:25.095" v="41" actId="1076"/>
        <pc:sldMkLst>
          <pc:docMk/>
          <pc:sldMk cId="2272514262" sldId="310"/>
        </pc:sldMkLst>
      </pc:sldChg>
    </pc:docChg>
  </pc:docChgLst>
  <pc:docChgLst>
    <pc:chgData name="PAULA ANGELICA POSADA RUIZ" userId="S::paula.posada@uniminuto.edu::c1bc0e1e-d004-4b21-9d74-8a35d69a1bab" providerId="AD" clId="Web-{2A1E366B-F16F-1BF3-2B59-8300158A17FF}"/>
    <pc:docChg chg="modSld">
      <pc:chgData name="PAULA ANGELICA POSADA RUIZ" userId="S::paula.posada@uniminuto.edu::c1bc0e1e-d004-4b21-9d74-8a35d69a1bab" providerId="AD" clId="Web-{2A1E366B-F16F-1BF3-2B59-8300158A17FF}" dt="2025-07-15T03:56:15.821" v="56" actId="20577"/>
      <pc:docMkLst>
        <pc:docMk/>
      </pc:docMkLst>
      <pc:sldChg chg="modSp">
        <pc:chgData name="PAULA ANGELICA POSADA RUIZ" userId="S::paula.posada@uniminuto.edu::c1bc0e1e-d004-4b21-9d74-8a35d69a1bab" providerId="AD" clId="Web-{2A1E366B-F16F-1BF3-2B59-8300158A17FF}" dt="2025-07-15T03:53:55.426" v="52"/>
        <pc:sldMkLst>
          <pc:docMk/>
          <pc:sldMk cId="3942211451" sldId="276"/>
        </pc:sldMkLst>
        <pc:graphicFrameChg chg="mod modGraphic">
          <ac:chgData name="PAULA ANGELICA POSADA RUIZ" userId="S::paula.posada@uniminuto.edu::c1bc0e1e-d004-4b21-9d74-8a35d69a1bab" providerId="AD" clId="Web-{2A1E366B-F16F-1BF3-2B59-8300158A17FF}" dt="2025-07-15T03:53:55.426" v="52"/>
          <ac:graphicFrameMkLst>
            <pc:docMk/>
            <pc:sldMk cId="3942211451" sldId="276"/>
            <ac:graphicFrameMk id="7" creationId="{00000000-0000-0000-0000-000000000000}"/>
          </ac:graphicFrameMkLst>
        </pc:graphicFrameChg>
      </pc:sldChg>
      <pc:sldChg chg="modSp">
        <pc:chgData name="PAULA ANGELICA POSADA RUIZ" userId="S::paula.posada@uniminuto.edu::c1bc0e1e-d004-4b21-9d74-8a35d69a1bab" providerId="AD" clId="Web-{2A1E366B-F16F-1BF3-2B59-8300158A17FF}" dt="2025-07-15T03:49:31.479" v="33" actId="20577"/>
        <pc:sldMkLst>
          <pc:docMk/>
          <pc:sldMk cId="3036745286" sldId="292"/>
        </pc:sldMkLst>
      </pc:sldChg>
      <pc:sldChg chg="modSp">
        <pc:chgData name="PAULA ANGELICA POSADA RUIZ" userId="S::paula.posada@uniminuto.edu::c1bc0e1e-d004-4b21-9d74-8a35d69a1bab" providerId="AD" clId="Web-{2A1E366B-F16F-1BF3-2B59-8300158A17FF}" dt="2025-07-15T03:56:15.821" v="56" actId="20577"/>
        <pc:sldMkLst>
          <pc:docMk/>
          <pc:sldMk cId="4152555657" sldId="293"/>
        </pc:sldMkLst>
      </pc:sldChg>
    </pc:docChg>
  </pc:docChgLst>
  <pc:docChgLst>
    <pc:chgData name="Usuario invitado" userId="S::urn:spo:tenantanon#b1ba85eb-a253-4467-9ee8-d4f8ed4df300::" providerId="AD" clId="Web-{DDFD045D-F3DF-00BF-4657-3F367634AF68}"/>
    <pc:docChg chg="addSld delSld">
      <pc:chgData name="Usuario invitado" userId="S::urn:spo:tenantanon#b1ba85eb-a253-4467-9ee8-d4f8ed4df300::" providerId="AD" clId="Web-{DDFD045D-F3DF-00BF-4657-3F367634AF68}" dt="2025-07-18T13:29:34.491" v="1"/>
      <pc:docMkLst>
        <pc:docMk/>
      </pc:docMkLst>
      <pc:sldChg chg="new del">
        <pc:chgData name="Usuario invitado" userId="S::urn:spo:tenantanon#b1ba85eb-a253-4467-9ee8-d4f8ed4df300::" providerId="AD" clId="Web-{DDFD045D-F3DF-00BF-4657-3F367634AF68}" dt="2025-07-18T13:29:34.491" v="1"/>
        <pc:sldMkLst>
          <pc:docMk/>
          <pc:sldMk cId="165980869" sldId="295"/>
        </pc:sldMkLst>
      </pc:sldChg>
    </pc:docChg>
  </pc:docChgLst>
  <pc:docChgLst>
    <pc:chgData name="PAULA ANGELICA POSADA RUIZ" userId="S::paula.posada@uniminuto.edu::c1bc0e1e-d004-4b21-9d74-8a35d69a1bab" providerId="AD" clId="Web-{CBFA2863-0DD6-2457-AADB-4A25EFB0795E}"/>
    <pc:docChg chg="modSld">
      <pc:chgData name="PAULA ANGELICA POSADA RUIZ" userId="S::paula.posada@uniminuto.edu::c1bc0e1e-d004-4b21-9d74-8a35d69a1bab" providerId="AD" clId="Web-{CBFA2863-0DD6-2457-AADB-4A25EFB0795E}" dt="2025-07-15T03:18:58.010" v="19"/>
      <pc:docMkLst>
        <pc:docMk/>
      </pc:docMkLst>
      <pc:sldChg chg="modSp">
        <pc:chgData name="PAULA ANGELICA POSADA RUIZ" userId="S::paula.posada@uniminuto.edu::c1bc0e1e-d004-4b21-9d74-8a35d69a1bab" providerId="AD" clId="Web-{CBFA2863-0DD6-2457-AADB-4A25EFB0795E}" dt="2025-07-15T03:18:58.010" v="19"/>
        <pc:sldMkLst>
          <pc:docMk/>
          <pc:sldMk cId="4107261116" sldId="294"/>
        </pc:sldMkLst>
        <pc:graphicFrameChg chg="mod modGraphic">
          <ac:chgData name="PAULA ANGELICA POSADA RUIZ" userId="S::paula.posada@uniminuto.edu::c1bc0e1e-d004-4b21-9d74-8a35d69a1bab" providerId="AD" clId="Web-{CBFA2863-0DD6-2457-AADB-4A25EFB0795E}" dt="2025-07-15T03:18:58.010" v="19"/>
          <ac:graphicFrameMkLst>
            <pc:docMk/>
            <pc:sldMk cId="4107261116" sldId="294"/>
            <ac:graphicFrameMk id="9" creationId="{E19E6F06-721B-3A0B-90F8-4F42FFD27B7D}"/>
          </ac:graphicFrameMkLst>
        </pc:graphicFrameChg>
      </pc:sldChg>
    </pc:docChg>
  </pc:docChgLst>
  <pc:docChgLst>
    <pc:chgData name="Usuario invitado" userId="S::urn:spo:tenantanon#b1ba85eb-a253-4467-9ee8-d4f8ed4df300::" providerId="AD" clId="Web-{64758C28-43E7-8C4C-6A2B-0E5F1616D4C6}"/>
    <pc:docChg chg="mod">
      <pc:chgData name="Usuario invitado" userId="S::urn:spo:tenantanon#b1ba85eb-a253-4467-9ee8-d4f8ed4df300::" providerId="AD" clId="Web-{64758C28-43E7-8C4C-6A2B-0E5F1616D4C6}" dt="2025-07-16T21:00:07.346" v="0"/>
      <pc:docMkLst>
        <pc:docMk/>
      </pc:docMkLst>
    </pc:docChg>
  </pc:docChgLst>
  <pc:docChgLst>
    <pc:chgData name="LINA PAOLA SUAREZ FORERO" userId="S::lina.suarez.f@uniminuto.edu::bc550894-0aa7-4a5d-903c-9027ae179d81" providerId="AD" clId="Web-{16ABE45F-2246-ADFA-2FF4-4762A948FCA2}"/>
    <pc:docChg chg="addSld modSld">
      <pc:chgData name="LINA PAOLA SUAREZ FORERO" userId="S::lina.suarez.f@uniminuto.edu::bc550894-0aa7-4a5d-903c-9027ae179d81" providerId="AD" clId="Web-{16ABE45F-2246-ADFA-2FF4-4762A948FCA2}" dt="2025-07-14T21:25:35.788" v="63"/>
      <pc:docMkLst>
        <pc:docMk/>
      </pc:docMkLst>
      <pc:sldChg chg="addSp delSp modSp">
        <pc:chgData name="LINA PAOLA SUAREZ FORERO" userId="S::lina.suarez.f@uniminuto.edu::bc550894-0aa7-4a5d-903c-9027ae179d81" providerId="AD" clId="Web-{16ABE45F-2246-ADFA-2FF4-4762A948FCA2}" dt="2025-07-14T21:25:35.788" v="63"/>
        <pc:sldMkLst>
          <pc:docMk/>
          <pc:sldMk cId="823049615" sldId="279"/>
        </pc:sldMkLst>
        <pc:spChg chg="mod">
          <ac:chgData name="LINA PAOLA SUAREZ FORERO" userId="S::lina.suarez.f@uniminuto.edu::bc550894-0aa7-4a5d-903c-9027ae179d81" providerId="AD" clId="Web-{16ABE45F-2246-ADFA-2FF4-4762A948FCA2}" dt="2025-07-14T21:21:32.920" v="54" actId="1076"/>
          <ac:spMkLst>
            <pc:docMk/>
            <pc:sldMk cId="823049615" sldId="279"/>
            <ac:spMk id="4" creationId="{C9AE095B-00A6-D4A8-A176-47B4D0C691C2}"/>
          </ac:spMkLst>
        </pc:spChg>
        <pc:picChg chg="add mod">
          <ac:chgData name="LINA PAOLA SUAREZ FORERO" userId="S::lina.suarez.f@uniminuto.edu::bc550894-0aa7-4a5d-903c-9027ae179d81" providerId="AD" clId="Web-{16ABE45F-2246-ADFA-2FF4-4762A948FCA2}" dt="2025-07-14T21:25:35.788" v="63"/>
          <ac:picMkLst>
            <pc:docMk/>
            <pc:sldMk cId="823049615" sldId="279"/>
            <ac:picMk id="10" creationId="{0E73A6CE-B6AC-75A2-A6DF-0B13073B9994}"/>
          </ac:picMkLst>
        </pc:picChg>
      </pc:sldChg>
      <pc:sldChg chg="addSp delSp modSp">
        <pc:chgData name="LINA PAOLA SUAREZ FORERO" userId="S::lina.suarez.f@uniminuto.edu::bc550894-0aa7-4a5d-903c-9027ae179d81" providerId="AD" clId="Web-{16ABE45F-2246-ADFA-2FF4-4762A948FCA2}" dt="2025-07-14T20:53:54.242" v="4"/>
        <pc:sldMkLst>
          <pc:docMk/>
          <pc:sldMk cId="4107261116" sldId="294"/>
        </pc:sldMkLst>
      </pc:sldChg>
      <pc:sldChg chg="addSp delSp modSp add replId">
        <pc:chgData name="LINA PAOLA SUAREZ FORERO" userId="S::lina.suarez.f@uniminuto.edu::bc550894-0aa7-4a5d-903c-9027ae179d81" providerId="AD" clId="Web-{16ABE45F-2246-ADFA-2FF4-4762A948FCA2}" dt="2025-07-14T21:21:12.185" v="47"/>
        <pc:sldMkLst>
          <pc:docMk/>
          <pc:sldMk cId="4287379029" sldId="295"/>
        </pc:sldMkLst>
      </pc:sldChg>
    </pc:docChg>
  </pc:docChgLst>
  <pc:docChgLst>
    <pc:chgData name="PAULA ANGELICA POSADA RUIZ" userId="S::paula.posada@uniminuto.edu::c1bc0e1e-d004-4b21-9d74-8a35d69a1bab" providerId="AD" clId="Web-{75558930-7202-EE1A-D524-8F93E7006176}"/>
    <pc:docChg chg="modSld">
      <pc:chgData name="PAULA ANGELICA POSADA RUIZ" userId="S::paula.posada@uniminuto.edu::c1bc0e1e-d004-4b21-9d74-8a35d69a1bab" providerId="AD" clId="Web-{75558930-7202-EE1A-D524-8F93E7006176}" dt="2025-07-21T17:14:43.083" v="90"/>
      <pc:docMkLst>
        <pc:docMk/>
      </pc:docMkLst>
      <pc:sldChg chg="modSp">
        <pc:chgData name="PAULA ANGELICA POSADA RUIZ" userId="S::paula.posada@uniminuto.edu::c1bc0e1e-d004-4b21-9d74-8a35d69a1bab" providerId="AD" clId="Web-{75558930-7202-EE1A-D524-8F93E7006176}" dt="2025-07-21T17:14:43.083" v="90"/>
        <pc:sldMkLst>
          <pc:docMk/>
          <pc:sldMk cId="2468904407" sldId="271"/>
        </pc:sldMkLst>
        <pc:graphicFrameChg chg="mod modGraphic">
          <ac:chgData name="PAULA ANGELICA POSADA RUIZ" userId="S::paula.posada@uniminuto.edu::c1bc0e1e-d004-4b21-9d74-8a35d69a1bab" providerId="AD" clId="Web-{75558930-7202-EE1A-D524-8F93E7006176}" dt="2025-07-21T17:14:43.083" v="90"/>
          <ac:graphicFrameMkLst>
            <pc:docMk/>
            <pc:sldMk cId="2468904407" sldId="271"/>
            <ac:graphicFrameMk id="7" creationId="{00000000-0000-0000-0000-000000000000}"/>
          </ac:graphicFrameMkLst>
        </pc:graphicFrameChg>
      </pc:sldChg>
      <pc:sldChg chg="modSp">
        <pc:chgData name="PAULA ANGELICA POSADA RUIZ" userId="S::paula.posada@uniminuto.edu::c1bc0e1e-d004-4b21-9d74-8a35d69a1bab" providerId="AD" clId="Web-{75558930-7202-EE1A-D524-8F93E7006176}" dt="2025-07-21T16:41:56.802" v="7"/>
        <pc:sldMkLst>
          <pc:docMk/>
          <pc:sldMk cId="1124176389" sldId="273"/>
        </pc:sldMkLst>
        <pc:graphicFrameChg chg="mod modGraphic">
          <ac:chgData name="PAULA ANGELICA POSADA RUIZ" userId="S::paula.posada@uniminuto.edu::c1bc0e1e-d004-4b21-9d74-8a35d69a1bab" providerId="AD" clId="Web-{75558930-7202-EE1A-D524-8F93E7006176}" dt="2025-07-21T16:41:56.802" v="7"/>
          <ac:graphicFrameMkLst>
            <pc:docMk/>
            <pc:sldMk cId="1124176389" sldId="273"/>
            <ac:graphicFrameMk id="3" creationId="{6503A8A3-680B-FB84-D81E-BE62548AE1E3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9878F132-B272-9143-3DEC-3D1E6AB6AE4A}"/>
    <pc:docChg chg="modSld">
      <pc:chgData name="LINA PAOLA SUAREZ FORERO" userId="S::lina.suarez.f@uniminuto.edu::bc550894-0aa7-4a5d-903c-9027ae179d81" providerId="AD" clId="Web-{9878F132-B272-9143-3DEC-3D1E6AB6AE4A}" dt="2025-07-31T14:26:55.359" v="30" actId="1076"/>
      <pc:docMkLst>
        <pc:docMk/>
      </pc:docMkLst>
      <pc:sldChg chg="modSp">
        <pc:chgData name="LINA PAOLA SUAREZ FORERO" userId="S::lina.suarez.f@uniminuto.edu::bc550894-0aa7-4a5d-903c-9027ae179d81" providerId="AD" clId="Web-{9878F132-B272-9143-3DEC-3D1E6AB6AE4A}" dt="2025-07-31T14:25:19.404" v="1"/>
        <pc:sldMkLst>
          <pc:docMk/>
          <pc:sldMk cId="3454822049" sldId="272"/>
        </pc:sldMkLst>
        <pc:graphicFrameChg chg="mod modGraphic">
          <ac:chgData name="LINA PAOLA SUAREZ FORERO" userId="S::lina.suarez.f@uniminuto.edu::bc550894-0aa7-4a5d-903c-9027ae179d81" providerId="AD" clId="Web-{9878F132-B272-9143-3DEC-3D1E6AB6AE4A}" dt="2025-07-31T14:25:19.404" v="1"/>
          <ac:graphicFrameMkLst>
            <pc:docMk/>
            <pc:sldMk cId="3454822049" sldId="272"/>
            <ac:graphicFrameMk id="11" creationId="{17F939E7-8359-0849-BB69-88552254D1AA}"/>
          </ac:graphicFrameMkLst>
        </pc:graphicFrameChg>
      </pc:sldChg>
      <pc:sldChg chg="modSp">
        <pc:chgData name="LINA PAOLA SUAREZ FORERO" userId="S::lina.suarez.f@uniminuto.edu::bc550894-0aa7-4a5d-903c-9027ae179d81" providerId="AD" clId="Web-{9878F132-B272-9143-3DEC-3D1E6AB6AE4A}" dt="2025-07-31T14:26:55.359" v="30" actId="1076"/>
        <pc:sldMkLst>
          <pc:docMk/>
          <pc:sldMk cId="3315545020" sldId="297"/>
        </pc:sldMkLst>
        <pc:spChg chg="mod">
          <ac:chgData name="LINA PAOLA SUAREZ FORERO" userId="S::lina.suarez.f@uniminuto.edu::bc550894-0aa7-4a5d-903c-9027ae179d81" providerId="AD" clId="Web-{9878F132-B272-9143-3DEC-3D1E6AB6AE4A}" dt="2025-07-31T14:26:55.359" v="30" actId="1076"/>
          <ac:spMkLst>
            <pc:docMk/>
            <pc:sldMk cId="3315545020" sldId="297"/>
            <ac:spMk id="26" creationId="{1B063EB6-CCA9-D47E-52BD-050EBBD27319}"/>
          </ac:spMkLst>
        </pc:spChg>
        <pc:grpChg chg="mod">
          <ac:chgData name="LINA PAOLA SUAREZ FORERO" userId="S::lina.suarez.f@uniminuto.edu::bc550894-0aa7-4a5d-903c-9027ae179d81" providerId="AD" clId="Web-{9878F132-B272-9143-3DEC-3D1E6AB6AE4A}" dt="2025-07-31T14:26:48.109" v="29" actId="14100"/>
          <ac:grpSpMkLst>
            <pc:docMk/>
            <pc:sldMk cId="3315545020" sldId="297"/>
            <ac:grpSpMk id="22" creationId="{66372523-9161-0096-ED66-1BB2FAD06FE2}"/>
          </ac:grpSpMkLst>
        </pc:grpChg>
        <pc:graphicFrameChg chg="mod modGraphic">
          <ac:chgData name="LINA PAOLA SUAREZ FORERO" userId="S::lina.suarez.f@uniminuto.edu::bc550894-0aa7-4a5d-903c-9027ae179d81" providerId="AD" clId="Web-{9878F132-B272-9143-3DEC-3D1E6AB6AE4A}" dt="2025-07-31T14:26:32.296" v="27"/>
          <ac:graphicFrameMkLst>
            <pc:docMk/>
            <pc:sldMk cId="3315545020" sldId="297"/>
            <ac:graphicFrameMk id="29" creationId="{CEC5667B-3DBC-CC53-0B3F-E654767B0A24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6CE58291-0ABE-1802-ABDF-162A9FF19059}"/>
    <pc:docChg chg="modSld">
      <pc:chgData name="LINA PAOLA SUAREZ FORERO" userId="S::lina.suarez.f@uniminuto.edu::bc550894-0aa7-4a5d-903c-9027ae179d81" providerId="AD" clId="Web-{6CE58291-0ABE-1802-ABDF-162A9FF19059}" dt="2025-08-01T20:01:13.840" v="12"/>
      <pc:docMkLst>
        <pc:docMk/>
      </pc:docMkLst>
      <pc:sldChg chg="modSp">
        <pc:chgData name="LINA PAOLA SUAREZ FORERO" userId="S::lina.suarez.f@uniminuto.edu::bc550894-0aa7-4a5d-903c-9027ae179d81" providerId="AD" clId="Web-{6CE58291-0ABE-1802-ABDF-162A9FF19059}" dt="2025-08-01T20:00:58.418" v="4" actId="20577"/>
        <pc:sldMkLst>
          <pc:docMk/>
          <pc:sldMk cId="823049615" sldId="279"/>
        </pc:sldMkLst>
        <pc:spChg chg="mod">
          <ac:chgData name="LINA PAOLA SUAREZ FORERO" userId="S::lina.suarez.f@uniminuto.edu::bc550894-0aa7-4a5d-903c-9027ae179d81" providerId="AD" clId="Web-{6CE58291-0ABE-1802-ABDF-162A9FF19059}" dt="2025-08-01T20:00:58.418" v="4" actId="20577"/>
          <ac:spMkLst>
            <pc:docMk/>
            <pc:sldMk cId="823049615" sldId="279"/>
            <ac:spMk id="13" creationId="{00000000-0000-0000-0000-000000000000}"/>
          </ac:spMkLst>
        </pc:spChg>
      </pc:sldChg>
      <pc:sldChg chg="modSp">
        <pc:chgData name="LINA PAOLA SUAREZ FORERO" userId="S::lina.suarez.f@uniminuto.edu::bc550894-0aa7-4a5d-903c-9027ae179d81" providerId="AD" clId="Web-{6CE58291-0ABE-1802-ABDF-162A9FF19059}" dt="2025-08-01T20:01:13.840" v="12"/>
        <pc:sldMkLst>
          <pc:docMk/>
          <pc:sldMk cId="4107261116" sldId="294"/>
        </pc:sldMkLst>
        <pc:graphicFrameChg chg="mod modGraphic">
          <ac:chgData name="LINA PAOLA SUAREZ FORERO" userId="S::lina.suarez.f@uniminuto.edu::bc550894-0aa7-4a5d-903c-9027ae179d81" providerId="AD" clId="Web-{6CE58291-0ABE-1802-ABDF-162A9FF19059}" dt="2025-08-01T20:01:13.840" v="12"/>
          <ac:graphicFrameMkLst>
            <pc:docMk/>
            <pc:sldMk cId="4107261116" sldId="294"/>
            <ac:graphicFrameMk id="9" creationId="{E19E6F06-721B-3A0B-90F8-4F42FFD27B7D}"/>
          </ac:graphicFrameMkLst>
        </pc:graphicFrameChg>
      </pc:sldChg>
    </pc:docChg>
  </pc:docChgLst>
  <pc:docChgLst>
    <pc:chgData name="PAULA ANGELICA POSADA RUIZ" userId="S::paula.posada@uniminuto.edu::c1bc0e1e-d004-4b21-9d74-8a35d69a1bab" providerId="AD" clId="Web-{2D6C1915-F742-6DF7-5E81-8BBC14040F2E}"/>
    <pc:docChg chg="modSld">
      <pc:chgData name="PAULA ANGELICA POSADA RUIZ" userId="S::paula.posada@uniminuto.edu::c1bc0e1e-d004-4b21-9d74-8a35d69a1bab" providerId="AD" clId="Web-{2D6C1915-F742-6DF7-5E81-8BBC14040F2E}" dt="2025-07-15T09:10:19.506" v="187" actId="20577"/>
      <pc:docMkLst>
        <pc:docMk/>
      </pc:docMkLst>
      <pc:sldChg chg="modSp">
        <pc:chgData name="PAULA ANGELICA POSADA RUIZ" userId="S::paula.posada@uniminuto.edu::c1bc0e1e-d004-4b21-9d74-8a35d69a1bab" providerId="AD" clId="Web-{2D6C1915-F742-6DF7-5E81-8BBC14040F2E}" dt="2025-07-15T09:00:48.877" v="180"/>
        <pc:sldMkLst>
          <pc:docMk/>
          <pc:sldMk cId="2468904407" sldId="271"/>
        </pc:sldMkLst>
        <pc:graphicFrameChg chg="mod modGraphic">
          <ac:chgData name="PAULA ANGELICA POSADA RUIZ" userId="S::paula.posada@uniminuto.edu::c1bc0e1e-d004-4b21-9d74-8a35d69a1bab" providerId="AD" clId="Web-{2D6C1915-F742-6DF7-5E81-8BBC14040F2E}" dt="2025-07-15T09:00:48.877" v="180"/>
          <ac:graphicFrameMkLst>
            <pc:docMk/>
            <pc:sldMk cId="2468904407" sldId="271"/>
            <ac:graphicFrameMk id="7" creationId="{00000000-0000-0000-0000-000000000000}"/>
          </ac:graphicFrameMkLst>
        </pc:graphicFrameChg>
      </pc:sldChg>
      <pc:sldChg chg="modSp">
        <pc:chgData name="PAULA ANGELICA POSADA RUIZ" userId="S::paula.posada@uniminuto.edu::c1bc0e1e-d004-4b21-9d74-8a35d69a1bab" providerId="AD" clId="Web-{2D6C1915-F742-6DF7-5E81-8BBC14040F2E}" dt="2025-07-15T08:45:57.096" v="162"/>
        <pc:sldMkLst>
          <pc:docMk/>
          <pc:sldMk cId="3454822049" sldId="272"/>
        </pc:sldMkLst>
        <pc:spChg chg="mod">
          <ac:chgData name="PAULA ANGELICA POSADA RUIZ" userId="S::paula.posada@uniminuto.edu::c1bc0e1e-d004-4b21-9d74-8a35d69a1bab" providerId="AD" clId="Web-{2D6C1915-F742-6DF7-5E81-8BBC14040F2E}" dt="2025-07-15T08:43:02.730" v="116" actId="1076"/>
          <ac:spMkLst>
            <pc:docMk/>
            <pc:sldMk cId="3454822049" sldId="272"/>
            <ac:spMk id="10" creationId="{EF198730-C035-DBD8-EEB0-7626B6646C73}"/>
          </ac:spMkLst>
        </pc:spChg>
        <pc:spChg chg="mod">
          <ac:chgData name="PAULA ANGELICA POSADA RUIZ" userId="S::paula.posada@uniminuto.edu::c1bc0e1e-d004-4b21-9d74-8a35d69a1bab" providerId="AD" clId="Web-{2D6C1915-F742-6DF7-5E81-8BBC14040F2E}" dt="2025-07-15T08:42:54.793" v="114" actId="14100"/>
          <ac:spMkLst>
            <pc:docMk/>
            <pc:sldMk cId="3454822049" sldId="272"/>
            <ac:spMk id="15" creationId="{1456F620-85E8-5CBA-1A7C-F7426F4877BB}"/>
          </ac:spMkLst>
        </pc:spChg>
        <pc:graphicFrameChg chg="mod modGraphic">
          <ac:chgData name="PAULA ANGELICA POSADA RUIZ" userId="S::paula.posada@uniminuto.edu::c1bc0e1e-d004-4b21-9d74-8a35d69a1bab" providerId="AD" clId="Web-{2D6C1915-F742-6DF7-5E81-8BBC14040F2E}" dt="2025-07-15T08:45:22.251" v="158"/>
          <ac:graphicFrameMkLst>
            <pc:docMk/>
            <pc:sldMk cId="3454822049" sldId="272"/>
            <ac:graphicFrameMk id="11" creationId="{17F939E7-8359-0849-BB69-88552254D1AA}"/>
          </ac:graphicFrameMkLst>
        </pc:graphicFrameChg>
      </pc:sldChg>
      <pc:sldChg chg="modSp">
        <pc:chgData name="PAULA ANGELICA POSADA RUIZ" userId="S::paula.posada@uniminuto.edu::c1bc0e1e-d004-4b21-9d74-8a35d69a1bab" providerId="AD" clId="Web-{2D6C1915-F742-6DF7-5E81-8BBC14040F2E}" dt="2025-07-15T09:09:51.645" v="183" actId="20577"/>
        <pc:sldMkLst>
          <pc:docMk/>
          <pc:sldMk cId="3036745286" sldId="292"/>
        </pc:sldMkLst>
      </pc:sldChg>
      <pc:sldChg chg="modSp">
        <pc:chgData name="PAULA ANGELICA POSADA RUIZ" userId="S::paula.posada@uniminuto.edu::c1bc0e1e-d004-4b21-9d74-8a35d69a1bab" providerId="AD" clId="Web-{2D6C1915-F742-6DF7-5E81-8BBC14040F2E}" dt="2025-07-15T09:10:19.506" v="187" actId="20577"/>
        <pc:sldMkLst>
          <pc:docMk/>
          <pc:sldMk cId="4152555657" sldId="293"/>
        </pc:sldMkLst>
      </pc:sldChg>
      <pc:sldChg chg="modSp">
        <pc:chgData name="PAULA ANGELICA POSADA RUIZ" userId="S::paula.posada@uniminuto.edu::c1bc0e1e-d004-4b21-9d74-8a35d69a1bab" providerId="AD" clId="Web-{2D6C1915-F742-6DF7-5E81-8BBC14040F2E}" dt="2025-07-15T08:29:11.311" v="111"/>
        <pc:sldMkLst>
          <pc:docMk/>
          <pc:sldMk cId="4107261116" sldId="294"/>
        </pc:sldMkLst>
        <pc:graphicFrameChg chg="mod modGraphic">
          <ac:chgData name="PAULA ANGELICA POSADA RUIZ" userId="S::paula.posada@uniminuto.edu::c1bc0e1e-d004-4b21-9d74-8a35d69a1bab" providerId="AD" clId="Web-{2D6C1915-F742-6DF7-5E81-8BBC14040F2E}" dt="2025-07-15T08:29:11.311" v="111"/>
          <ac:graphicFrameMkLst>
            <pc:docMk/>
            <pc:sldMk cId="4107261116" sldId="294"/>
            <ac:graphicFrameMk id="9" creationId="{E19E6F06-721B-3A0B-90F8-4F42FFD27B7D}"/>
          </ac:graphicFrameMkLst>
        </pc:graphicFrameChg>
      </pc:sldChg>
    </pc:docChg>
  </pc:docChgLst>
  <pc:docChgLst>
    <pc:chgData name="IVONE GINETTE CARVAJAL CASTAÑO" userId="6f0b0386-3d0d-4c09-920c-550840778887" providerId="ADAL" clId="{488DD78C-8D22-46D1-A04D-4848B5DAFB34}"/>
    <pc:docChg chg="undo custSel addSld delSld modSld">
      <pc:chgData name="IVONE GINETTE CARVAJAL CASTAÑO" userId="6f0b0386-3d0d-4c09-920c-550840778887" providerId="ADAL" clId="{488DD78C-8D22-46D1-A04D-4848B5DAFB34}" dt="2025-07-24T15:00:13.512" v="91" actId="47"/>
      <pc:docMkLst>
        <pc:docMk/>
      </pc:docMkLst>
      <pc:sldChg chg="modSp mod">
        <pc:chgData name="IVONE GINETTE CARVAJAL CASTAÑO" userId="6f0b0386-3d0d-4c09-920c-550840778887" providerId="ADAL" clId="{488DD78C-8D22-46D1-A04D-4848B5DAFB34}" dt="2025-07-24T14:36:39.026" v="0" actId="207"/>
        <pc:sldMkLst>
          <pc:docMk/>
          <pc:sldMk cId="4049295105" sldId="256"/>
        </pc:sldMkLst>
        <pc:spChg chg="mod">
          <ac:chgData name="IVONE GINETTE CARVAJAL CASTAÑO" userId="6f0b0386-3d0d-4c09-920c-550840778887" providerId="ADAL" clId="{488DD78C-8D22-46D1-A04D-4848B5DAFB34}" dt="2025-07-24T14:36:39.026" v="0" actId="207"/>
          <ac:spMkLst>
            <pc:docMk/>
            <pc:sldMk cId="4049295105" sldId="256"/>
            <ac:spMk id="7" creationId="{1D10E6A2-DB6E-BDEE-76F6-F57FBFE5BE5E}"/>
          </ac:spMkLst>
        </pc:spChg>
      </pc:sldChg>
      <pc:sldChg chg="add del">
        <pc:chgData name="IVONE GINETTE CARVAJAL CASTAÑO" userId="6f0b0386-3d0d-4c09-920c-550840778887" providerId="ADAL" clId="{488DD78C-8D22-46D1-A04D-4848B5DAFB34}" dt="2025-07-24T14:45:37.285" v="75" actId="47"/>
        <pc:sldMkLst>
          <pc:docMk/>
          <pc:sldMk cId="520331402" sldId="261"/>
        </pc:sldMkLst>
      </pc:sldChg>
      <pc:sldChg chg="delSp modSp mod">
        <pc:chgData name="IVONE GINETTE CARVAJAL CASTAÑO" userId="6f0b0386-3d0d-4c09-920c-550840778887" providerId="ADAL" clId="{488DD78C-8D22-46D1-A04D-4848B5DAFB34}" dt="2025-07-24T14:43:28.440" v="62" actId="1076"/>
        <pc:sldMkLst>
          <pc:docMk/>
          <pc:sldMk cId="4107261116" sldId="294"/>
        </pc:sldMkLst>
        <pc:spChg chg="mod">
          <ac:chgData name="IVONE GINETTE CARVAJAL CASTAÑO" userId="6f0b0386-3d0d-4c09-920c-550840778887" providerId="ADAL" clId="{488DD78C-8D22-46D1-A04D-4848B5DAFB34}" dt="2025-07-24T14:43:28.440" v="62" actId="1076"/>
          <ac:spMkLst>
            <pc:docMk/>
            <pc:sldMk cId="4107261116" sldId="294"/>
            <ac:spMk id="4" creationId="{E2E48586-FE37-6E1C-167F-1A173538A369}"/>
          </ac:spMkLst>
        </pc:spChg>
      </pc:sldChg>
      <pc:sldChg chg="delSp modSp mod">
        <pc:chgData name="IVONE GINETTE CARVAJAL CASTAÑO" userId="6f0b0386-3d0d-4c09-920c-550840778887" providerId="ADAL" clId="{488DD78C-8D22-46D1-A04D-4848B5DAFB34}" dt="2025-07-24T14:43:11.462" v="50" actId="1076"/>
        <pc:sldMkLst>
          <pc:docMk/>
          <pc:sldMk cId="1726211711" sldId="296"/>
        </pc:sldMkLst>
        <pc:spChg chg="mod">
          <ac:chgData name="IVONE GINETTE CARVAJAL CASTAÑO" userId="6f0b0386-3d0d-4c09-920c-550840778887" providerId="ADAL" clId="{488DD78C-8D22-46D1-A04D-4848B5DAFB34}" dt="2025-07-24T14:43:11.462" v="50" actId="1076"/>
          <ac:spMkLst>
            <pc:docMk/>
            <pc:sldMk cId="1726211711" sldId="296"/>
            <ac:spMk id="4" creationId="{4D18BCFD-67F0-9109-5EDD-C9C7CF891D21}"/>
          </ac:spMkLst>
        </pc:spChg>
      </pc:sldChg>
      <pc:sldChg chg="delSp modSp mod">
        <pc:chgData name="IVONE GINETTE CARVAJAL CASTAÑO" userId="6f0b0386-3d0d-4c09-920c-550840778887" providerId="ADAL" clId="{488DD78C-8D22-46D1-A04D-4848B5DAFB34}" dt="2025-07-24T14:43:46.560" v="73" actId="478"/>
        <pc:sldMkLst>
          <pc:docMk/>
          <pc:sldMk cId="3315545020" sldId="297"/>
        </pc:sldMkLst>
        <pc:spChg chg="mod">
          <ac:chgData name="IVONE GINETTE CARVAJAL CASTAÑO" userId="6f0b0386-3d0d-4c09-920c-550840778887" providerId="ADAL" clId="{488DD78C-8D22-46D1-A04D-4848B5DAFB34}" dt="2025-07-24T14:43:44.719" v="72" actId="1076"/>
          <ac:spMkLst>
            <pc:docMk/>
            <pc:sldMk cId="3315545020" sldId="297"/>
            <ac:spMk id="3" creationId="{C26BB859-9EB4-09C2-0B63-2362040A27CA}"/>
          </ac:spMkLst>
        </pc:spChg>
      </pc:sldChg>
      <pc:sldChg chg="modSp mod">
        <pc:chgData name="IVONE GINETTE CARVAJAL CASTAÑO" userId="6f0b0386-3d0d-4c09-920c-550840778887" providerId="ADAL" clId="{488DD78C-8D22-46D1-A04D-4848B5DAFB34}" dt="2025-07-24T14:38:58.414" v="23" actId="6549"/>
        <pc:sldMkLst>
          <pc:docMk/>
          <pc:sldMk cId="1954414217" sldId="302"/>
        </pc:sldMkLst>
        <pc:spChg chg="mod">
          <ac:chgData name="IVONE GINETTE CARVAJAL CASTAÑO" userId="6f0b0386-3d0d-4c09-920c-550840778887" providerId="ADAL" clId="{488DD78C-8D22-46D1-A04D-4848B5DAFB34}" dt="2025-07-24T14:38:58.414" v="23" actId="6549"/>
          <ac:spMkLst>
            <pc:docMk/>
            <pc:sldMk cId="1954414217" sldId="302"/>
            <ac:spMk id="13" creationId="{EF198730-C035-DBD8-EEB0-7626B6646C73}"/>
          </ac:spMkLst>
        </pc:spChg>
      </pc:sldChg>
      <pc:sldChg chg="add del setBg">
        <pc:chgData name="IVONE GINETTE CARVAJAL CASTAÑO" userId="6f0b0386-3d0d-4c09-920c-550840778887" providerId="ADAL" clId="{488DD78C-8D22-46D1-A04D-4848B5DAFB34}" dt="2025-07-24T14:57:28.111" v="82" actId="47"/>
        <pc:sldMkLst>
          <pc:docMk/>
          <pc:sldMk cId="5563319" sldId="303"/>
        </pc:sldMkLst>
      </pc:sldChg>
      <pc:sldChg chg="add del setBg">
        <pc:chgData name="IVONE GINETTE CARVAJAL CASTAÑO" userId="6f0b0386-3d0d-4c09-920c-550840778887" providerId="ADAL" clId="{488DD78C-8D22-46D1-A04D-4848B5DAFB34}" dt="2025-07-24T15:00:13.512" v="91" actId="47"/>
        <pc:sldMkLst>
          <pc:docMk/>
          <pc:sldMk cId="2272514262" sldId="303"/>
        </pc:sldMkLst>
      </pc:sldChg>
      <pc:sldChg chg="add">
        <pc:chgData name="IVONE GINETTE CARVAJAL CASTAÑO" userId="6f0b0386-3d0d-4c09-920c-550840778887" providerId="ADAL" clId="{488DD78C-8D22-46D1-A04D-4848B5DAFB34}" dt="2025-07-24T15:00:11.823" v="90"/>
        <pc:sldMkLst>
          <pc:docMk/>
          <pc:sldMk cId="58574574" sldId="310"/>
        </pc:sldMkLst>
      </pc:sldChg>
      <pc:sldChg chg="del">
        <pc:chgData name="IVONE GINETTE CARVAJAL CASTAÑO" userId="6f0b0386-3d0d-4c09-920c-550840778887" providerId="ADAL" clId="{488DD78C-8D22-46D1-A04D-4848B5DAFB34}" dt="2025-07-24T14:57:29.787" v="83" actId="47"/>
        <pc:sldMkLst>
          <pc:docMk/>
          <pc:sldMk cId="2272514262" sldId="310"/>
        </pc:sldMkLst>
      </pc:sldChg>
      <pc:sldChg chg="add del">
        <pc:chgData name="IVONE GINETTE CARVAJAL CASTAÑO" userId="6f0b0386-3d0d-4c09-920c-550840778887" providerId="ADAL" clId="{488DD78C-8D22-46D1-A04D-4848B5DAFB34}" dt="2025-07-24T15:00:02.558" v="88" actId="47"/>
        <pc:sldMkLst>
          <pc:docMk/>
          <pc:sldMk cId="3730130576" sldId="310"/>
        </pc:sldMkLst>
      </pc:sldChg>
      <pc:sldChg chg="add del">
        <pc:chgData name="IVONE GINETTE CARVAJAL CASTAÑO" userId="6f0b0386-3d0d-4c09-920c-550840778887" providerId="ADAL" clId="{488DD78C-8D22-46D1-A04D-4848B5DAFB34}" dt="2025-07-24T14:59:41.749" v="84" actId="47"/>
        <pc:sldMkLst>
          <pc:docMk/>
          <pc:sldMk cId="2234337205" sldId="311"/>
        </pc:sldMkLst>
      </pc:sldChg>
      <pc:sldChg chg="add del">
        <pc:chgData name="IVONE GINETTE CARVAJAL CASTAÑO" userId="6f0b0386-3d0d-4c09-920c-550840778887" providerId="ADAL" clId="{488DD78C-8D22-46D1-A04D-4848B5DAFB34}" dt="2025-07-24T14:51:04.313" v="79" actId="47"/>
        <pc:sldMkLst>
          <pc:docMk/>
          <pc:sldMk cId="2863696949" sldId="311"/>
        </pc:sldMkLst>
      </pc:sldChg>
      <pc:sldChg chg="add del">
        <pc:chgData name="IVONE GINETTE CARVAJAL CASTAÑO" userId="6f0b0386-3d0d-4c09-920c-550840778887" providerId="ADAL" clId="{488DD78C-8D22-46D1-A04D-4848B5DAFB34}" dt="2025-07-24T14:47:29.582" v="77" actId="47"/>
        <pc:sldMkLst>
          <pc:docMk/>
          <pc:sldMk cId="3259895907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AA43-96EA-467B-9317-2CBE29F93E19}" type="datetimeFigureOut">
              <a:t>01/08/2025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53FC-352D-4B93-81E7-2384781B831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61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82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DE62-813C-DF83-5168-A4596BA6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BF454D-799D-C3C3-67C4-AFD084601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1252D3-544E-A50E-B52D-E5B6AF475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F9D024-B9A1-884D-8014-9F0411A90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0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1/08/2025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393630A-1D39-47C8-D2F1-687A81D68804}"/>
              </a:ext>
            </a:extLst>
          </p:cNvPr>
          <p:cNvSpPr txBox="1">
            <a:spLocks/>
          </p:cNvSpPr>
          <p:nvPr/>
        </p:nvSpPr>
        <p:spPr>
          <a:xfrm>
            <a:off x="6813620" y="226226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6000" b="1">
                <a:solidFill>
                  <a:schemeClr val="bg1"/>
                </a:solidFill>
                <a:latin typeface="Avenir Next"/>
              </a:rPr>
              <a:t>Bitácora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D5EDB23-12DB-CDB0-93B2-72F72E143D6B}"/>
              </a:ext>
            </a:extLst>
          </p:cNvPr>
          <p:cNvSpPr txBox="1">
            <a:spLocks/>
          </p:cNvSpPr>
          <p:nvPr/>
        </p:nvSpPr>
        <p:spPr>
          <a:xfrm>
            <a:off x="6813620" y="343948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FFD101"/>
                </a:solidFill>
                <a:latin typeface="Avenir Next"/>
              </a:rPr>
              <a:t>Junior 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10E6A2-DB6E-BDEE-76F6-F57FBFE5BE5E}"/>
              </a:ext>
            </a:extLst>
          </p:cNvPr>
          <p:cNvSpPr txBox="1"/>
          <p:nvPr/>
        </p:nvSpPr>
        <p:spPr>
          <a:xfrm>
            <a:off x="6813620" y="4004726"/>
            <a:ext cx="4274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chemeClr val="bg1"/>
                </a:solidFill>
                <a:latin typeface="Avenir Next"/>
              </a:rPr>
              <a:t>Desafío 1</a:t>
            </a:r>
          </a:p>
        </p:txBody>
      </p:sp>
    </p:spTree>
    <p:extLst>
      <p:ext uri="{BB962C8B-B14F-4D97-AF65-F5344CB8AC3E}">
        <p14:creationId xmlns:p14="http://schemas.microsoft.com/office/powerpoint/2010/main" val="404929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E0910-1AFE-99D7-0A0A-341802E1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DDFC5-97DD-3E31-1014-B0F08FB842C8}"/>
              </a:ext>
            </a:extLst>
          </p:cNvPr>
          <p:cNvSpPr txBox="1">
            <a:spLocks/>
          </p:cNvSpPr>
          <p:nvPr/>
        </p:nvSpPr>
        <p:spPr>
          <a:xfrm>
            <a:off x="2146232" y="278588"/>
            <a:ext cx="9075702" cy="79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F35E5F"/>
                </a:solidFill>
                <a:latin typeface="Arial Black"/>
                <a:cs typeface="Arial"/>
              </a:rPr>
              <a:t>VEO, PIENSO Y ME PREGUNTO</a:t>
            </a:r>
            <a:endParaRPr lang="es-CO" sz="1800" b="1">
              <a:solidFill>
                <a:srgbClr val="F35E5F"/>
              </a:solidFill>
              <a:latin typeface="Arial Black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4C8548-5C3C-45B7-4D7A-71AC39FB2B3B}"/>
              </a:ext>
            </a:extLst>
          </p:cNvPr>
          <p:cNvSpPr/>
          <p:nvPr/>
        </p:nvSpPr>
        <p:spPr>
          <a:xfrm>
            <a:off x="9596133" y="1064096"/>
            <a:ext cx="2137156" cy="461665"/>
          </a:xfrm>
          <a:prstGeom prst="rect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5F6BA844-10CC-42DD-0381-0D308B0BC2FF}"/>
              </a:ext>
            </a:extLst>
          </p:cNvPr>
          <p:cNvSpPr txBox="1"/>
          <p:nvPr/>
        </p:nvSpPr>
        <p:spPr>
          <a:xfrm>
            <a:off x="9362851" y="1018587"/>
            <a:ext cx="26037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PROTOTIPO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460BC8-79E7-85EC-7153-8E05DE33A5C4}"/>
              </a:ext>
            </a:extLst>
          </p:cNvPr>
          <p:cNvSpPr txBox="1">
            <a:spLocks/>
          </p:cNvSpPr>
          <p:nvPr/>
        </p:nvSpPr>
        <p:spPr>
          <a:xfrm>
            <a:off x="837543" y="1189688"/>
            <a:ext cx="7410728" cy="331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1600">
                <a:latin typeface="Arial"/>
                <a:ea typeface="Calibri"/>
                <a:cs typeface="Arial"/>
              </a:rPr>
              <a:t>Según los resultados de la encuesta respondamos las siguientes preguntas:</a:t>
            </a:r>
            <a:endParaRPr lang="es-ES">
              <a:latin typeface="Arial"/>
              <a:cs typeface="Arial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66291"/>
              </p:ext>
            </p:extLst>
          </p:nvPr>
        </p:nvGraphicFramePr>
        <p:xfrm>
          <a:off x="835445" y="1799421"/>
          <a:ext cx="10571590" cy="3989816"/>
        </p:xfrm>
        <a:graphic>
          <a:graphicData uri="http://schemas.openxmlformats.org/drawingml/2006/table">
            <a:tbl>
              <a:tblPr/>
              <a:tblGrid>
                <a:gridCol w="3539289">
                  <a:extLst>
                    <a:ext uri="{9D8B030D-6E8A-4147-A177-3AD203B41FA5}">
                      <a16:colId xmlns:a16="http://schemas.microsoft.com/office/drawing/2014/main" val="3531062068"/>
                    </a:ext>
                  </a:extLst>
                </a:gridCol>
                <a:gridCol w="3432315">
                  <a:extLst>
                    <a:ext uri="{9D8B030D-6E8A-4147-A177-3AD203B41FA5}">
                      <a16:colId xmlns:a16="http://schemas.microsoft.com/office/drawing/2014/main" val="1347016977"/>
                    </a:ext>
                  </a:extLst>
                </a:gridCol>
                <a:gridCol w="3599986">
                  <a:extLst>
                    <a:ext uri="{9D8B030D-6E8A-4147-A177-3AD203B41FA5}">
                      <a16:colId xmlns:a16="http://schemas.microsoft.com/office/drawing/2014/main" val="400449463"/>
                    </a:ext>
                  </a:extLst>
                </a:gridCol>
              </a:tblGrid>
              <a:tr h="766337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7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VEO​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7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PIENSO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7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PREGUNTO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65862"/>
                  </a:ext>
                </a:extLst>
              </a:tr>
              <a:tr h="90014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¿Qué observaron en la encuesta sobre la propuesta de solución?</a:t>
                      </a:r>
                      <a:endParaRPr lang="es-ES">
                        <a:latin typeface="Arial"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5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​¿Por qué su proyecto STEM+ soluciona la problemática identificada del territorio? 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5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​¿Cómo podemos mejorar la propuesta de solución del proyecto STEM+? </a:t>
                      </a:r>
                      <a:endParaRPr lang="es-MX" sz="15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54768"/>
                  </a:ext>
                </a:extLst>
              </a:tr>
              <a:tr h="2323337">
                <a:tc>
                  <a:txBody>
                    <a:bodyPr/>
                    <a:lstStyle/>
                    <a:p>
                      <a:pPr algn="l" fontAlgn="base"/>
                      <a:endParaRPr lang="es-MX" sz="17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7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7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4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1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0BC617-B823-5C33-D797-D66707DDE96E}"/>
              </a:ext>
            </a:extLst>
          </p:cNvPr>
          <p:cNvSpPr txBox="1">
            <a:spLocks/>
          </p:cNvSpPr>
          <p:nvPr/>
        </p:nvSpPr>
        <p:spPr>
          <a:xfrm>
            <a:off x="6980318" y="120562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6000" b="1" err="1">
                <a:solidFill>
                  <a:schemeClr val="bg1"/>
                </a:solidFill>
                <a:latin typeface="Avenir Next"/>
              </a:rPr>
              <a:t>Brief</a:t>
            </a:r>
            <a:r>
              <a:rPr lang="es-CO" sz="6000" b="1">
                <a:solidFill>
                  <a:schemeClr val="bg1"/>
                </a:solidFill>
                <a:latin typeface="Avenir Next"/>
              </a:rPr>
              <a:t> A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4BF60D6-A803-9EB3-3F89-8B70B6A131F4}"/>
              </a:ext>
            </a:extLst>
          </p:cNvPr>
          <p:cNvSpPr txBox="1">
            <a:spLocks/>
          </p:cNvSpPr>
          <p:nvPr/>
        </p:nvSpPr>
        <p:spPr>
          <a:xfrm>
            <a:off x="6980318" y="238284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3600" b="1">
                <a:solidFill>
                  <a:schemeClr val="bg1"/>
                </a:solidFill>
                <a:latin typeface="Avenir Next"/>
              </a:rPr>
              <a:t>Junior</a:t>
            </a:r>
          </a:p>
        </p:txBody>
      </p:sp>
    </p:spTree>
    <p:extLst>
      <p:ext uri="{BB962C8B-B14F-4D97-AF65-F5344CB8AC3E}">
        <p14:creationId xmlns:p14="http://schemas.microsoft.com/office/powerpoint/2010/main" val="52033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>
            <a:extLst>
              <a:ext uri="{FF2B5EF4-FFF2-40B4-BE49-F238E27FC236}">
                <a16:creationId xmlns:a16="http://schemas.microsoft.com/office/drawing/2014/main" id="{85E918AE-F4D8-4B23-E3BB-5A6D9BE03E2E}"/>
              </a:ext>
            </a:extLst>
          </p:cNvPr>
          <p:cNvSpPr txBox="1"/>
          <p:nvPr/>
        </p:nvSpPr>
        <p:spPr>
          <a:xfrm>
            <a:off x="98223" y="96792"/>
            <a:ext cx="11891531" cy="655499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Título del proyecto: (Máximo 20 palabras)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ea typeface="+mj-ea"/>
                <a:cs typeface="Arial"/>
              </a:rPr>
              <a:t>Se elabora a partir de la problemática que trabajan en su proyecto STEM+.</a:t>
            </a:r>
            <a:endParaRPr lang="es-ES" dirty="0">
              <a:solidFill>
                <a:schemeClr val="bg1">
                  <a:lumMod val="76000"/>
                </a:schemeClr>
              </a:solidFill>
              <a:ea typeface="+mj-ea"/>
            </a:endParaRPr>
          </a:p>
          <a:p>
            <a:endParaRPr lang="es-MX" sz="1200" i="1" dirty="0">
              <a:solidFill>
                <a:schemeClr val="bg1">
                  <a:lumMod val="76000"/>
                </a:schemeClr>
              </a:solidFill>
              <a:latin typeface="Arial"/>
              <a:ea typeface="+mj-ea"/>
              <a:cs typeface="Arial"/>
            </a:endParaRPr>
          </a:p>
          <a:p>
            <a:endParaRPr lang="es-MX" sz="1050" b="1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725CEA00-C6AF-95D0-518F-B496BACACB4C}"/>
              </a:ext>
            </a:extLst>
          </p:cNvPr>
          <p:cNvSpPr txBox="1"/>
          <p:nvPr/>
        </p:nvSpPr>
        <p:spPr>
          <a:xfrm>
            <a:off x="9625264" y="1332131"/>
            <a:ext cx="2365025" cy="953453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Misión nacional: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Bioeconomía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Recursos naturales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Territorios sostenibles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22DBC6EE-C21E-90A6-536B-AB367EEAE1DB}"/>
              </a:ext>
            </a:extLst>
          </p:cNvPr>
          <p:cNvSpPr txBox="1"/>
          <p:nvPr/>
        </p:nvSpPr>
        <p:spPr>
          <a:xfrm>
            <a:off x="98223" y="877580"/>
            <a:ext cx="9408230" cy="238363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sz="1000" b="1" dirty="0">
                <a:solidFill>
                  <a:srgbClr val="000000"/>
                </a:solidFill>
                <a:latin typeface="Arial"/>
                <a:cs typeface="Arial"/>
              </a:rPr>
              <a:t>¿Cuál es la situación problema? (Máximo 80 palabras)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puntal por qué trabajan esta problemática en su proyecto STEM+, reconociendo las necesidades del territorio. </a:t>
            </a:r>
            <a:endParaRPr lang="en-US" sz="1000" i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0117B7-BB2F-CABF-47B8-BDE04DFB480B}"/>
              </a:ext>
            </a:extLst>
          </p:cNvPr>
          <p:cNvSpPr txBox="1"/>
          <p:nvPr/>
        </p:nvSpPr>
        <p:spPr>
          <a:xfrm>
            <a:off x="6097338" y="3431142"/>
            <a:ext cx="5733767" cy="2145268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Objetivo(Máximo 30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plantea de manera clara y medible, incluyendo el qué, para qué y cómo, usando verbos en infinitivo. Debe ser realista y alcanzable.</a:t>
            </a:r>
            <a:endParaRPr lang="es-ES" sz="1000" b="1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BED24640-FC6F-0BE8-66AC-0986A8838CEC}"/>
              </a:ext>
            </a:extLst>
          </p:cNvPr>
          <p:cNvSpPr txBox="1"/>
          <p:nvPr/>
        </p:nvSpPr>
        <p:spPr>
          <a:xfrm>
            <a:off x="101601" y="3430625"/>
            <a:ext cx="5733766" cy="2213372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¿Cuál es la pregunta problema a partir del proceso de investigación? (Máximo 30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formula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 a partir de una necesidad o interés  y la definen claramente para que se responda de manera lógica y secuencial.</a:t>
            </a:r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4E17-7976-B2B0-2D99-7E61E4098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791" y="2367243"/>
            <a:ext cx="904875" cy="89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6D53F-A0B1-7F6A-578A-2B7A51BF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94" y="513141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1D9ED-DD95-2E0D-2180-2653E406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45A67319-84F9-963E-06E3-E76329D2FF77}"/>
              </a:ext>
            </a:extLst>
          </p:cNvPr>
          <p:cNvSpPr txBox="1"/>
          <p:nvPr/>
        </p:nvSpPr>
        <p:spPr>
          <a:xfrm>
            <a:off x="231944" y="3924926"/>
            <a:ext cx="5403381" cy="180474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¿A quiénes impacta la situación problema? (Máximo 50 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Arial"/>
              </a:rPr>
              <a:t>Toman esta información del ejercicio realizado en el momento Conecta, especificando la población que puede beneficiarse con su  proyecto STEM+.</a:t>
            </a:r>
            <a:endParaRPr lang="es-ES" sz="1000" b="1">
              <a:solidFill>
                <a:schemeClr val="bg1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DBB680A-DFDF-9565-C848-88B98B3B6D85}"/>
              </a:ext>
            </a:extLst>
          </p:cNvPr>
          <p:cNvSpPr txBox="1"/>
          <p:nvPr/>
        </p:nvSpPr>
        <p:spPr>
          <a:xfrm>
            <a:off x="5756167" y="3555244"/>
            <a:ext cx="6225366" cy="23155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¿Cuál es el contexto del proyecto?</a:t>
            </a:r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(Máximo 80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Brindan la información necesaria del territorio donde desarrollan su proyecto STEM+</a:t>
            </a:r>
            <a:endParaRPr lang="es-ES" sz="1000" i="1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CCA693-B596-F279-0967-EEFC3B5141A7}"/>
              </a:ext>
            </a:extLst>
          </p:cNvPr>
          <p:cNvSpPr txBox="1"/>
          <p:nvPr/>
        </p:nvSpPr>
        <p:spPr>
          <a:xfrm>
            <a:off x="234000" y="128482"/>
            <a:ext cx="5291883" cy="367760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¿Cuál es la propuesta de solución?</a:t>
            </a:r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 (Máximo 100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clara y concisa la solución (prototipo), incluyendo materiales o estrategias.</a:t>
            </a:r>
            <a:endParaRPr lang="es-ES" sz="1000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CDF3B-B158-BB23-25BC-05C28060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904"/>
            <a:ext cx="1090247" cy="1101970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05F9A404-8334-327C-6DD1-3789678030C4}"/>
              </a:ext>
            </a:extLst>
          </p:cNvPr>
          <p:cNvSpPr txBox="1"/>
          <p:nvPr/>
        </p:nvSpPr>
        <p:spPr>
          <a:xfrm>
            <a:off x="5636088" y="131041"/>
            <a:ext cx="6422874" cy="3337084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¿Por qué es importante resolver la situación problema? (Máximo 100 palabras)</a:t>
            </a:r>
            <a:r>
              <a:rPr lang="es-ES" sz="1000" b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Justifican  la relevancia de su prototipo</a:t>
            </a:r>
            <a:r>
              <a:rPr lang="es-ES" sz="1000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598865E7-45CC-8D0D-C9FA-25B27A45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244" y="2772437"/>
            <a:ext cx="980440" cy="88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7DB67-A125-12AF-0261-E7D666431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08" y="3074050"/>
            <a:ext cx="886299" cy="8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8361F-5284-3713-31CF-35EC24E5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EA7AA548-1717-C112-29A7-AB50573964D6}"/>
              </a:ext>
            </a:extLst>
          </p:cNvPr>
          <p:cNvSpPr txBox="1"/>
          <p:nvPr/>
        </p:nvSpPr>
        <p:spPr>
          <a:xfrm>
            <a:off x="5120949" y="2918376"/>
            <a:ext cx="6661668" cy="2826306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decisiones van a tomar como equipo para mejorar la propuesta de solución (Máximo 100 palabras)?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que aspectos van a tener en cuenta para mejorar su  proyecto STEM+ 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enfocándose en resolver la problemática planteada.</a:t>
            </a:r>
            <a:endParaRPr lang="es-ES" i="1">
              <a:solidFill>
                <a:schemeClr val="bg1">
                  <a:lumMod val="76000"/>
                </a:schemeClr>
              </a:solidFill>
              <a:latin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408901E-0648-A244-7D3C-7565A31A4A4F}"/>
              </a:ext>
            </a:extLst>
          </p:cNvPr>
          <p:cNvSpPr txBox="1"/>
          <p:nvPr/>
        </p:nvSpPr>
        <p:spPr>
          <a:xfrm>
            <a:off x="5120090" y="184493"/>
            <a:ext cx="6743692" cy="2485787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información relevante obtuvimos de la comunidad a través de las encuestas? (Máximo 100 palabras) </a:t>
            </a:r>
            <a:r>
              <a:rPr lang="es-ES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Registran datos relevantes que hayan proporcionado los diferentes actores de la comunidad.</a:t>
            </a:r>
            <a:endParaRPr lang="en-US" sz="1000" i="1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  </a:t>
            </a:r>
            <a:endParaRPr lang="es-ES" sz="1200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72C9DAA3-4963-2F71-2296-8AA17606971A}"/>
              </a:ext>
            </a:extLst>
          </p:cNvPr>
          <p:cNvSpPr txBox="1"/>
          <p:nvPr/>
        </p:nvSpPr>
        <p:spPr>
          <a:xfrm>
            <a:off x="215372" y="114308"/>
            <a:ext cx="4671989" cy="573649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¿Qué otras propuestas de solución existentes les aportan información? (Máximo 150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Escriben las alternativas que le aportan a la solución de la  problemática en su proyecto STEM+.</a:t>
            </a:r>
            <a:endParaRPr lang="es-ES" sz="1000" b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Imagen 1" descr="Icono&#10;&#10;El contenido generado por IA puede ser incorrecto.">
            <a:extLst>
              <a:ext uri="{FF2B5EF4-FFF2-40B4-BE49-F238E27FC236}">
                <a16:creationId xmlns:a16="http://schemas.microsoft.com/office/drawing/2014/main" id="{435048BE-9560-5F2E-BDB7-75B4E8E7F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" y="5191406"/>
            <a:ext cx="1123950" cy="1114425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C92926E-56CE-2D11-A0DE-08AD0FF8C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77" y="2159654"/>
            <a:ext cx="1171575" cy="1171575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88A4A314-1059-8E4F-EAFB-2B482C5F7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90" y="1266825"/>
            <a:ext cx="895350" cy="8953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FCFED4B0-D609-F72B-51E2-E32A08DBC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560" y="342956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F9459-5EBF-4D18-5594-10C18776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6C067E85-3DC5-97A9-F951-E35710188945}"/>
              </a:ext>
            </a:extLst>
          </p:cNvPr>
          <p:cNvSpPr txBox="1"/>
          <p:nvPr/>
        </p:nvSpPr>
        <p:spPr>
          <a:xfrm>
            <a:off x="406355" y="222424"/>
            <a:ext cx="5686116" cy="5516404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Compartan tablas de frecuencia con los datos obtenidos en la encuesta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Incluyan los gráficos más relevantes que hayan elaborado, asegurando que sean claros y  observables.</a:t>
            </a:r>
          </a:p>
          <a:p>
            <a:pPr algn="just"/>
            <a:endParaRPr lang="es-ES"/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1589B24-3353-0D3A-BCF9-D6EFABCA2F66}"/>
              </a:ext>
            </a:extLst>
          </p:cNvPr>
          <p:cNvSpPr txBox="1"/>
          <p:nvPr/>
        </p:nvSpPr>
        <p:spPr>
          <a:xfrm>
            <a:off x="6310521" y="963498"/>
            <a:ext cx="5685512" cy="3847862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¿Qué concluyen de la propuesta de solución, a partir de la información recolectada? (2 conclusiones. Máximo 100 palabras)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A partir de todo el trabajo realizado, resuman los puntos clave del proyecto STEM+, enfatizando su importancia y ofreciendo una reflexión final.</a:t>
            </a:r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pic>
        <p:nvPicPr>
          <p:cNvPr id="2" name="Imagen 1" descr="Imagen que contiene reloj&#10;&#10;El contenido generado por IA puede ser incorrecto.">
            <a:extLst>
              <a:ext uri="{FF2B5EF4-FFF2-40B4-BE49-F238E27FC236}">
                <a16:creationId xmlns:a16="http://schemas.microsoft.com/office/drawing/2014/main" id="{9C384C04-3645-4443-9B9F-E6E7190E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6" y="5049538"/>
            <a:ext cx="638175" cy="6286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BAC73315-6170-6820-53B9-F6AE2885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09" y="4808661"/>
            <a:ext cx="1102659" cy="1057836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519AE1EC-9F0E-3B9C-7665-5B06CBB20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54" y="3919531"/>
            <a:ext cx="1133475" cy="1133475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CF8C3A6D-F926-4084-71D9-AA12D6E80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51" y="221492"/>
            <a:ext cx="742950" cy="742950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541C3E75-8960-819D-FC80-E275CF7C9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727" y="4862212"/>
            <a:ext cx="1110523" cy="9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004493" y="1145927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Recuerden que, al finalizar el primer desafío, la bitácora debe ser cargada en formato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PDF máximo 8 megas.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guardarla tengan en cuenta los siguientes pasos: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Hagan clic en "Archivo"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Luego en "Guardar como" o "Exportar"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Seleccionen el formato PDF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Elijan la ubicación donde quedara guardado el archivo en el computador.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Escriban el nombre del archivo.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Presionen "Guardar". 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5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8">
            <a:extLst>
              <a:ext uri="{FF2B5EF4-FFF2-40B4-BE49-F238E27FC236}">
                <a16:creationId xmlns:a16="http://schemas.microsoft.com/office/drawing/2014/main" id="{26CC03A2-F0C6-8DCE-AE62-C78E2C6CE45E}"/>
              </a:ext>
            </a:extLst>
          </p:cNvPr>
          <p:cNvSpPr txBox="1"/>
          <p:nvPr/>
        </p:nvSpPr>
        <p:spPr>
          <a:xfrm>
            <a:off x="7623487" y="354446"/>
            <a:ext cx="6227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ID: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A27A55C0-9AD7-40EF-B1B2-8B187124CB26}"/>
              </a:ext>
            </a:extLst>
          </p:cNvPr>
          <p:cNvGraphicFramePr>
            <a:graphicFrameLocks noGrp="1"/>
          </p:cNvGraphicFramePr>
          <p:nvPr/>
        </p:nvGraphicFramePr>
        <p:xfrm>
          <a:off x="350797" y="3635498"/>
          <a:ext cx="76389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62101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Talentos STEM+ Colombia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5347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9CE105B-1A35-4167-88C7-B26B7068F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59149"/>
              </p:ext>
            </p:extLst>
          </p:nvPr>
        </p:nvGraphicFramePr>
        <p:xfrm>
          <a:off x="367807" y="2714199"/>
          <a:ext cx="763899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2906706285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3596350030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3857879262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811544378"/>
                    </a:ext>
                  </a:extLst>
                </a:gridCol>
              </a:tblGrid>
              <a:tr h="168626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 STEM+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75103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9261152-E9D9-4517-841A-46AC9FD3D02D}"/>
              </a:ext>
            </a:extLst>
          </p:cNvPr>
          <p:cNvSpPr/>
          <p:nvPr/>
        </p:nvSpPr>
        <p:spPr>
          <a:xfrm>
            <a:off x="351293" y="3645043"/>
            <a:ext cx="7660274" cy="2194560"/>
          </a:xfrm>
          <a:prstGeom prst="roundRect">
            <a:avLst>
              <a:gd name="adj" fmla="val 466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0E569DA-D9CE-47D2-BA09-71CCE3F839A7}"/>
              </a:ext>
            </a:extLst>
          </p:cNvPr>
          <p:cNvSpPr/>
          <p:nvPr/>
        </p:nvSpPr>
        <p:spPr>
          <a:xfrm>
            <a:off x="367807" y="2696058"/>
            <a:ext cx="7660274" cy="772883"/>
          </a:xfrm>
          <a:prstGeom prst="roundRect">
            <a:avLst>
              <a:gd name="adj" fmla="val 714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DA88050-6A7E-412F-A723-CD0E7383B8D5}"/>
              </a:ext>
            </a:extLst>
          </p:cNvPr>
          <p:cNvSpPr/>
          <p:nvPr/>
        </p:nvSpPr>
        <p:spPr>
          <a:xfrm>
            <a:off x="8210281" y="2852665"/>
            <a:ext cx="3688816" cy="2950215"/>
          </a:xfrm>
          <a:prstGeom prst="roundRect">
            <a:avLst>
              <a:gd name="adj" fmla="val 12657"/>
            </a:avLst>
          </a:prstGeom>
          <a:solidFill>
            <a:srgbClr val="502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CD028B5-2080-4D39-A3B9-243E8637C3DC}"/>
              </a:ext>
            </a:extLst>
          </p:cNvPr>
          <p:cNvGrpSpPr/>
          <p:nvPr/>
        </p:nvGrpSpPr>
        <p:grpSpPr>
          <a:xfrm>
            <a:off x="8322705" y="3265573"/>
            <a:ext cx="3478640" cy="2460478"/>
            <a:chOff x="9070907" y="4973713"/>
            <a:chExt cx="3478640" cy="2460478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6915AD4-B7DC-4902-BC4A-C65A5C6A3D3D}"/>
                </a:ext>
              </a:extLst>
            </p:cNvPr>
            <p:cNvSpPr/>
            <p:nvPr/>
          </p:nvSpPr>
          <p:spPr>
            <a:xfrm>
              <a:off x="9070907" y="4973713"/>
              <a:ext cx="3478640" cy="2460478"/>
            </a:xfrm>
            <a:prstGeom prst="roundRect">
              <a:avLst/>
            </a:prstGeom>
            <a:solidFill>
              <a:srgbClr val="E1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9316241" y="5916681"/>
              <a:ext cx="29563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600" dirty="0">
                  <a:solidFill>
                    <a:srgbClr val="C5B4EE"/>
                  </a:solidFill>
                  <a:latin typeface="Arial"/>
                  <a:cs typeface="Arial"/>
                </a:rPr>
                <a:t>Inserta el logo de su equipo</a:t>
              </a:r>
              <a:endParaRPr lang="en-US" sz="1600" dirty="0">
                <a:solidFill>
                  <a:srgbClr val="C5B4E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Logo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31A6F7-146A-4531-86DE-C3E11DB1E5B1}"/>
              </a:ext>
            </a:extLst>
          </p:cNvPr>
          <p:cNvSpPr/>
          <p:nvPr/>
        </p:nvSpPr>
        <p:spPr>
          <a:xfrm>
            <a:off x="1990798" y="1930560"/>
            <a:ext cx="9741785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8F8C73B-E377-4A30-9E00-E26B57C01D8F}"/>
              </a:ext>
            </a:extLst>
          </p:cNvPr>
          <p:cNvSpPr/>
          <p:nvPr/>
        </p:nvSpPr>
        <p:spPr>
          <a:xfrm>
            <a:off x="8350838" y="272021"/>
            <a:ext cx="3298911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49535F23-4D44-4E51-B1DC-B94F176D77BB}"/>
              </a:ext>
            </a:extLst>
          </p:cNvPr>
          <p:cNvSpPr txBox="1"/>
          <p:nvPr/>
        </p:nvSpPr>
        <p:spPr>
          <a:xfrm>
            <a:off x="268045" y="2002930"/>
            <a:ext cx="1710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Institución: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2AC1E6D-A957-465A-87A0-3BD6AAFDFE82}"/>
              </a:ext>
            </a:extLst>
          </p:cNvPr>
          <p:cNvSpPr/>
          <p:nvPr/>
        </p:nvSpPr>
        <p:spPr>
          <a:xfrm>
            <a:off x="3047710" y="1097258"/>
            <a:ext cx="8684666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8">
            <a:extLst>
              <a:ext uri="{FF2B5EF4-FFF2-40B4-BE49-F238E27FC236}">
                <a16:creationId xmlns:a16="http://schemas.microsoft.com/office/drawing/2014/main" id="{101A569E-3BEB-4DA3-A782-ACC846F1A2D5}"/>
              </a:ext>
            </a:extLst>
          </p:cNvPr>
          <p:cNvSpPr txBox="1"/>
          <p:nvPr/>
        </p:nvSpPr>
        <p:spPr>
          <a:xfrm>
            <a:off x="210172" y="1244061"/>
            <a:ext cx="28255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Nombre del equipo: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2860269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-129889" y="71085"/>
            <a:ext cx="3003299" cy="574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</a:rPr>
              <a:t>¡Identifícate!</a:t>
            </a:r>
          </a:p>
        </p:txBody>
      </p: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84118-1240-1FAA-4B74-131474A5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AE095B-00A6-D4A8-A176-47B4D0C691C2}"/>
              </a:ext>
            </a:extLst>
          </p:cNvPr>
          <p:cNvSpPr txBox="1">
            <a:spLocks/>
          </p:cNvSpPr>
          <p:nvPr/>
        </p:nvSpPr>
        <p:spPr>
          <a:xfrm>
            <a:off x="2761463" y="190041"/>
            <a:ext cx="6670362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5026AD"/>
                </a:solidFill>
                <a:latin typeface="Arial Black"/>
                <a:cs typeface="Arial"/>
              </a:rPr>
              <a:t>6 SOMBREROS PARA PENSAR</a:t>
            </a:r>
            <a:endParaRPr lang="es-ES"/>
          </a:p>
        </p:txBody>
      </p:sp>
      <p:pic>
        <p:nvPicPr>
          <p:cNvPr id="10" name="Imagen 9" descr="Gráfico, Gráfico radial&#10;&#10;El contenido generado por IA puede ser incorrecto.">
            <a:extLst>
              <a:ext uri="{FF2B5EF4-FFF2-40B4-BE49-F238E27FC236}">
                <a16:creationId xmlns:a16="http://schemas.microsoft.com/office/drawing/2014/main" id="{0E73A6CE-B6AC-75A2-A6DF-0B13073B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0" r="616" b="-179"/>
          <a:stretch>
            <a:fillRect/>
          </a:stretch>
        </p:blipFill>
        <p:spPr>
          <a:xfrm>
            <a:off x="3245827" y="733219"/>
            <a:ext cx="5946698" cy="5115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EC38BF-83E1-1977-DEDC-0F82C847A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2461" y="1417266"/>
            <a:ext cx="859636" cy="5976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BCECB6-5D6F-5C07-6B20-027CF8A7C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952" y="4222814"/>
            <a:ext cx="1058733" cy="653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9768AE-68C9-CCA8-B4D8-5D85C01AC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704" y="811103"/>
            <a:ext cx="957880" cy="5976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795475-42A4-3A65-DEDC-45D41C033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9406" y="5024071"/>
            <a:ext cx="876010" cy="5976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1FD52D-1C5E-26C7-EB0D-7C5F4491DA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876" y="4395544"/>
            <a:ext cx="867823" cy="6140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FE1508-1A43-153D-D6AC-0E18CD4187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952" y="1732786"/>
            <a:ext cx="867822" cy="58127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75111" y="2936631"/>
            <a:ext cx="1416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>
                <a:solidFill>
                  <a:srgbClr val="008080"/>
                </a:solidFill>
              </a:rPr>
              <a:t>SITUACIÓN</a:t>
            </a:r>
          </a:p>
          <a:p>
            <a:pPr algn="ctr"/>
            <a:r>
              <a:rPr lang="es-MX" sz="1500" b="1">
                <a:solidFill>
                  <a:srgbClr val="008080"/>
                </a:solidFill>
              </a:rPr>
              <a:t>PROBLEMA</a:t>
            </a:r>
            <a:endParaRPr lang="es-CO" sz="1500" b="1">
              <a:solidFill>
                <a:srgbClr val="00808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84481" y="2365755"/>
            <a:ext cx="177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>
                <a:solidFill>
                  <a:srgbClr val="008080"/>
                </a:solidFill>
                <a:latin typeface="Arial" panose="020B0604020202020204" pitchFamily="34" charset="0"/>
              </a:rPr>
              <a:t>Recolectar datos sobre el territorio</a:t>
            </a:r>
            <a:endParaRPr lang="es-CO" sz="1200" b="1">
              <a:solidFill>
                <a:srgbClr val="00808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84481" y="3371648"/>
            <a:ext cx="177925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200" b="1">
                <a:solidFill>
                  <a:srgbClr val="008080"/>
                </a:solidFill>
                <a:latin typeface="Arial"/>
                <a:cs typeface="Arial"/>
              </a:rPr>
              <a:t>Identificar causas, riesgos, dificultades y efectos de su proyecto STEM+</a:t>
            </a:r>
            <a:endParaRPr lang="es-CO" sz="1200" b="1">
              <a:solidFill>
                <a:srgbClr val="00808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991497" y="2043548"/>
            <a:ext cx="177925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200" b="1" dirty="0">
                <a:solidFill>
                  <a:srgbClr val="008080"/>
                </a:solidFill>
                <a:latin typeface="Arial"/>
                <a:cs typeface="Arial"/>
              </a:rPr>
              <a:t>Relacionar las características de su problemática con la Misión Nacional elegida </a:t>
            </a:r>
            <a:endParaRPr lang="es-CO" sz="1200" b="1" dirty="0"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02014" y="4370059"/>
            <a:ext cx="177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>
                <a:solidFill>
                  <a:srgbClr val="008080"/>
                </a:solidFill>
                <a:latin typeface="Arial" panose="020B0604020202020204" pitchFamily="34" charset="0"/>
              </a:rPr>
              <a:t>Identificar ideas innovadoras y soluciones viables </a:t>
            </a:r>
            <a:endParaRPr lang="es-CO" sz="1200" b="1">
              <a:solidFill>
                <a:srgbClr val="00808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91497" y="3421009"/>
            <a:ext cx="1789872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200" b="1">
                <a:solidFill>
                  <a:srgbClr val="008080"/>
                </a:solidFill>
                <a:latin typeface="Arial"/>
                <a:cs typeface="Arial"/>
              </a:rPr>
              <a:t>Reconocer emociones y percepciones </a:t>
            </a:r>
          </a:p>
          <a:p>
            <a:pPr algn="ctr"/>
            <a:r>
              <a:rPr lang="es-MX" sz="1200" b="1">
                <a:solidFill>
                  <a:srgbClr val="008080"/>
                </a:solidFill>
                <a:latin typeface="Arial"/>
                <a:cs typeface="Arial"/>
              </a:rPr>
              <a:t>del Equipo Talentos STEM+ </a:t>
            </a:r>
            <a:endParaRPr lang="es-CO" sz="1200" b="1"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60686" y="1346242"/>
            <a:ext cx="181224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200" b="1">
                <a:solidFill>
                  <a:srgbClr val="008080"/>
                </a:solidFill>
                <a:latin typeface="Arial"/>
                <a:cs typeface="Arial"/>
              </a:rPr>
              <a:t>Reconocer quiénes y cómo se ven afectados con su problemática </a:t>
            </a:r>
            <a:endParaRPr lang="es-CO" sz="1200" b="1">
              <a:solidFill>
                <a:srgbClr val="0080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4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32228-E7BC-BD21-533F-67D2817D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D18BCFD-67F0-9109-5EDD-C9C7CF891D21}"/>
              </a:ext>
            </a:extLst>
          </p:cNvPr>
          <p:cNvSpPr txBox="1">
            <a:spLocks/>
          </p:cNvSpPr>
          <p:nvPr/>
        </p:nvSpPr>
        <p:spPr>
          <a:xfrm>
            <a:off x="814900" y="120851"/>
            <a:ext cx="105621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5026AD"/>
                </a:solidFill>
                <a:latin typeface="Arial Black"/>
                <a:cs typeface="Arial"/>
              </a:rPr>
              <a:t>REFLEXIÓN - 6 SOMBREROS PARA PENSAR PARTE 1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1EB01EF-AC0A-1136-BEC0-4B497E010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59250"/>
              </p:ext>
            </p:extLst>
          </p:nvPr>
        </p:nvGraphicFramePr>
        <p:xfrm>
          <a:off x="941916" y="772583"/>
          <a:ext cx="10250834" cy="513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68">
                  <a:extLst>
                    <a:ext uri="{9D8B030D-6E8A-4147-A177-3AD203B41FA5}">
                      <a16:colId xmlns:a16="http://schemas.microsoft.com/office/drawing/2014/main" val="927338020"/>
                    </a:ext>
                  </a:extLst>
                </a:gridCol>
                <a:gridCol w="2995083">
                  <a:extLst>
                    <a:ext uri="{9D8B030D-6E8A-4147-A177-3AD203B41FA5}">
                      <a16:colId xmlns:a16="http://schemas.microsoft.com/office/drawing/2014/main" val="1145729903"/>
                    </a:ext>
                  </a:extLst>
                </a:gridCol>
                <a:gridCol w="5760083">
                  <a:extLst>
                    <a:ext uri="{9D8B030D-6E8A-4147-A177-3AD203B41FA5}">
                      <a16:colId xmlns:a16="http://schemas.microsoft.com/office/drawing/2014/main" val="2125054117"/>
                    </a:ext>
                  </a:extLst>
                </a:gridCol>
              </a:tblGrid>
              <a:tr h="398080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i="0" u="none" strike="noStrike" noProof="0">
                          <a:solidFill>
                            <a:srgbClr val="FFC000"/>
                          </a:solidFill>
                          <a:latin typeface="Arial"/>
                        </a:rPr>
                        <a:t>Ubica la reflexión que se concluyó en cada sombrero </a:t>
                      </a:r>
                      <a:endParaRPr lang="es-ES" sz="1800" b="1" i="0" u="none" strike="noStrike" noProof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B w="12700">
                      <a:solidFill>
                        <a:srgbClr val="FFC000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1" i="0" u="none" strike="noStrike" noProof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0188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Sombrero</a:t>
                      </a: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Pregunta orientadora</a:t>
                      </a: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Reflexión Final</a:t>
                      </a: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77944"/>
                  </a:ext>
                </a:extLst>
              </a:tr>
              <a:tr h="142390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FFD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describen su  territorio desde lo ambiental, lo social y lo económico? </a:t>
                      </a:r>
                      <a:endParaRPr lang="es-ES" sz="1600"/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FFDF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F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97996"/>
                  </a:ext>
                </a:extLst>
              </a:tr>
              <a:tr h="138562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¿Cuáles son las causas, riesgos, dificultades y efectos asociados a su proyecto STEM+? </a:t>
                      </a:r>
                      <a:endParaRPr lang="es-ES" sz="1600"/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5370"/>
                  </a:ext>
                </a:extLst>
              </a:tr>
              <a:tr h="138562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s-MX" sz="16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¿Qué soluciones innovadoras se han implementado en otros territorios para resolver problemáticas similares a la del proyecto STEM+? </a:t>
                      </a:r>
                    </a:p>
                    <a:p>
                      <a:pPr lvl="0">
                        <a:buNone/>
                      </a:pPr>
                      <a:endParaRPr lang="es-MX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69739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BAE4BB9-ED5A-6CDD-8AAA-750D49C7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670" y="3424685"/>
            <a:ext cx="837800" cy="5168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7B15D2-FF57-E345-3134-1D4A5395A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72" y="2084387"/>
            <a:ext cx="695325" cy="4667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E69487-5EA7-897B-9BF3-593C22AA4F5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9101" y="4928726"/>
            <a:ext cx="693208" cy="4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13858-0ADA-C436-128C-2D6434F8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E48586-FE37-6E1C-167F-1A173538A369}"/>
              </a:ext>
            </a:extLst>
          </p:cNvPr>
          <p:cNvSpPr txBox="1">
            <a:spLocks/>
          </p:cNvSpPr>
          <p:nvPr/>
        </p:nvSpPr>
        <p:spPr>
          <a:xfrm>
            <a:off x="752866" y="256257"/>
            <a:ext cx="10465612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5026AD"/>
                </a:solidFill>
                <a:latin typeface="Arial Black"/>
                <a:cs typeface="Arial"/>
              </a:rPr>
              <a:t>REFLEXIÓN - 6 SOMBREROS PARA PENSAR PARTE 2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19E6F06-721B-3A0B-90F8-4F42FFD27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45247"/>
              </p:ext>
            </p:extLst>
          </p:nvPr>
        </p:nvGraphicFramePr>
        <p:xfrm>
          <a:off x="973522" y="983356"/>
          <a:ext cx="10250833" cy="488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68">
                  <a:extLst>
                    <a:ext uri="{9D8B030D-6E8A-4147-A177-3AD203B41FA5}">
                      <a16:colId xmlns:a16="http://schemas.microsoft.com/office/drawing/2014/main" val="927338020"/>
                    </a:ext>
                  </a:extLst>
                </a:gridCol>
                <a:gridCol w="3206749">
                  <a:extLst>
                    <a:ext uri="{9D8B030D-6E8A-4147-A177-3AD203B41FA5}">
                      <a16:colId xmlns:a16="http://schemas.microsoft.com/office/drawing/2014/main" val="1145729903"/>
                    </a:ext>
                  </a:extLst>
                </a:gridCol>
                <a:gridCol w="5548416">
                  <a:extLst>
                    <a:ext uri="{9D8B030D-6E8A-4147-A177-3AD203B41FA5}">
                      <a16:colId xmlns:a16="http://schemas.microsoft.com/office/drawing/2014/main" val="2125054117"/>
                    </a:ext>
                  </a:extLst>
                </a:gridCol>
              </a:tblGrid>
              <a:tr h="373581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i="0" u="none" strike="noStrike" noProof="0" dirty="0">
                          <a:solidFill>
                            <a:srgbClr val="FFC000"/>
                          </a:solidFill>
                          <a:latin typeface="Arial"/>
                        </a:rPr>
                        <a:t>Ubica la reflexión que se concluyó en cada sombrero </a:t>
                      </a:r>
                      <a:endParaRPr lang="es-ES" sz="1800" b="1" i="0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B w="12700">
                      <a:solidFill>
                        <a:srgbClr val="FFC000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1" i="0" u="none" strike="noStrike" noProof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0188"/>
                  </a:ext>
                </a:extLst>
              </a:tr>
              <a:tr h="508705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Sombrero</a:t>
                      </a: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Pregunta orientadora</a:t>
                      </a: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 dirty="0"/>
                        <a:t>Reflexión Final</a:t>
                      </a: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77944"/>
                  </a:ext>
                </a:extLst>
              </a:tr>
              <a:tr h="133535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ptos"/>
                        </a:rPr>
                        <a:t>¿Qué emociones y percepciones surgen al reflexionar sobre la problemática que identifican? </a:t>
                      </a:r>
                      <a:endParaRPr lang="es-MX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  <a:p>
                      <a:pPr lvl="0">
                        <a:buNone/>
                      </a:pPr>
                      <a:endParaRPr lang="es-MX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C000"/>
                      </a:solidFill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54374"/>
                  </a:ext>
                </a:extLst>
              </a:tr>
              <a:tr h="1335352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s-E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ptos"/>
                        </a:rPr>
                        <a:t>¿Qué características de su problemática se relacionan con la Misión Nacional elegida? </a:t>
                      </a:r>
                      <a:endParaRPr lang="es-MX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  <a:p>
                      <a:pPr marL="0" lvl="0" algn="l">
                        <a:buNone/>
                      </a:pPr>
                      <a:endParaRPr lang="es-MX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s-E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99438"/>
                  </a:ext>
                </a:extLst>
              </a:tr>
              <a:tr h="1335352"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endParaRPr lang="es-E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ptos"/>
                        </a:rPr>
                        <a:t>¿A quiénes impacta su problemática y de qué manera? </a:t>
                      </a:r>
                      <a:endParaRPr lang="es-MX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  <a:p>
                      <a:pPr marL="0" lvl="0" algn="l">
                        <a:buNone/>
                      </a:pPr>
                      <a:endParaRPr lang="es-MX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endParaRPr lang="es-E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rgbClr val="FFC000"/>
                      </a:solidFill>
                    </a:lnL>
                    <a:lnR w="12700">
                      <a:solidFill>
                        <a:srgbClr val="FFC000"/>
                      </a:solidFill>
                    </a:lnR>
                    <a:lnT w="12700">
                      <a:solidFill>
                        <a:srgbClr val="FFC000"/>
                      </a:solidFill>
                    </a:lnT>
                    <a:lnB w="12700">
                      <a:solidFill>
                        <a:srgbClr val="FFC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263785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3EC38BF-83E1-1977-DEDC-0F82C847A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3247" y="3551333"/>
            <a:ext cx="680250" cy="4729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86884F-6DF3-8BE3-C9EA-46A57B4C3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8" y="4888970"/>
            <a:ext cx="771525" cy="466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8E9054-643B-1D24-A78D-247ADD9AD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754" y="2313517"/>
            <a:ext cx="6953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F939E7-8359-0849-BB69-88552254D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11904"/>
              </p:ext>
            </p:extLst>
          </p:nvPr>
        </p:nvGraphicFramePr>
        <p:xfrm>
          <a:off x="402166" y="1386416"/>
          <a:ext cx="11097224" cy="4440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6916">
                  <a:extLst>
                    <a:ext uri="{9D8B030D-6E8A-4147-A177-3AD203B41FA5}">
                      <a16:colId xmlns:a16="http://schemas.microsoft.com/office/drawing/2014/main" val="2316255464"/>
                    </a:ext>
                  </a:extLst>
                </a:gridCol>
                <a:gridCol w="677332">
                  <a:extLst>
                    <a:ext uri="{9D8B030D-6E8A-4147-A177-3AD203B41FA5}">
                      <a16:colId xmlns:a16="http://schemas.microsoft.com/office/drawing/2014/main" val="706393455"/>
                    </a:ext>
                  </a:extLst>
                </a:gridCol>
                <a:gridCol w="634995">
                  <a:extLst>
                    <a:ext uri="{9D8B030D-6E8A-4147-A177-3AD203B41FA5}">
                      <a16:colId xmlns:a16="http://schemas.microsoft.com/office/drawing/2014/main" val="3455419390"/>
                    </a:ext>
                  </a:extLst>
                </a:gridCol>
                <a:gridCol w="656166">
                  <a:extLst>
                    <a:ext uri="{9D8B030D-6E8A-4147-A177-3AD203B41FA5}">
                      <a16:colId xmlns:a16="http://schemas.microsoft.com/office/drawing/2014/main" val="1931467857"/>
                    </a:ext>
                  </a:extLst>
                </a:gridCol>
                <a:gridCol w="5011815">
                  <a:extLst>
                    <a:ext uri="{9D8B030D-6E8A-4147-A177-3AD203B41FA5}">
                      <a16:colId xmlns:a16="http://schemas.microsoft.com/office/drawing/2014/main" val="979304111"/>
                    </a:ext>
                  </a:extLst>
                </a:gridCol>
              </a:tblGrid>
              <a:tr h="42092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NC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CP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SC</a:t>
                      </a:r>
                      <a:endParaRPr lang="es-ES" sz="1600" dirty="0"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¿Por qué?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34957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s-MX" sz="1400" dirty="0">
                          <a:effectLst/>
                          <a:latin typeface="Arial"/>
                        </a:rPr>
                        <a:t>1. ¿Considera que nuestro proyecto STEM+ (explicar la problemática encontrada) ____________________________________________ se resuelve con (explicar tu  propuesta de solución)_______________________________________________________________? 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21300"/>
                  </a:ext>
                </a:extLst>
              </a:tr>
              <a:tr h="130593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s-MX" sz="1400" dirty="0">
                          <a:effectLst/>
                          <a:latin typeface="Arial"/>
                        </a:rPr>
                        <a:t>2. ¿Considera que nuestra propuesta cumple con la forma ideal para solucionar la problemática? 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64897"/>
                  </a:ext>
                </a:extLst>
              </a:tr>
              <a:tr h="131672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endParaRPr lang="es-MX" sz="1400" dirty="0">
                        <a:effectLst/>
                        <a:latin typeface="Arial"/>
                      </a:endParaRPr>
                    </a:p>
                    <a:p>
                      <a:pPr lvl="0">
                        <a:lnSpc>
                          <a:spcPts val="1575"/>
                        </a:lnSpc>
                        <a:buNone/>
                      </a:pPr>
                      <a:r>
                        <a:rPr lang="es-MX" sz="1400" dirty="0">
                          <a:effectLst/>
                          <a:latin typeface="Arial"/>
                        </a:rPr>
                        <a:t>3. ¿Considera que nuestra propuesta de solución cumple con la función esperada para resolver la problemática planteada?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6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3823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C2306C7D-6E53-3D99-E31D-20AAC3121247}"/>
              </a:ext>
            </a:extLst>
          </p:cNvPr>
          <p:cNvSpPr txBox="1">
            <a:spLocks/>
          </p:cNvSpPr>
          <p:nvPr/>
        </p:nvSpPr>
        <p:spPr>
          <a:xfrm>
            <a:off x="4140280" y="-56840"/>
            <a:ext cx="5164142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500" b="1" dirty="0">
                <a:solidFill>
                  <a:srgbClr val="5026AD"/>
                </a:solidFill>
                <a:latin typeface="Arial Black"/>
              </a:rPr>
              <a:t>ENCUESTA PARTE 1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6E1311B-ED33-197A-B541-6B2F10E27CA8}"/>
              </a:ext>
            </a:extLst>
          </p:cNvPr>
          <p:cNvGrpSpPr/>
          <p:nvPr/>
        </p:nvGrpSpPr>
        <p:grpSpPr>
          <a:xfrm>
            <a:off x="401547" y="576781"/>
            <a:ext cx="5698108" cy="907202"/>
            <a:chOff x="1048952" y="977183"/>
            <a:chExt cx="5698108" cy="80365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456F620-85E8-5CBA-1A7C-F7426F4877BB}"/>
                </a:ext>
              </a:extLst>
            </p:cNvPr>
            <p:cNvSpPr/>
            <p:nvPr/>
          </p:nvSpPr>
          <p:spPr>
            <a:xfrm>
              <a:off x="1048952" y="977183"/>
              <a:ext cx="5698108" cy="610448"/>
            </a:xfrm>
            <a:prstGeom prst="rect">
              <a:avLst/>
            </a:prstGeom>
            <a:solidFill>
              <a:srgbClr val="4D24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1055736" y="997554"/>
              <a:ext cx="5479457" cy="51802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>
                  <a:solidFill>
                    <a:srgbClr val="FFD101"/>
                  </a:solidFill>
                  <a:latin typeface="Avenir Next"/>
                  <a:ea typeface="+mn-lt"/>
                  <a:cs typeface="+mn-lt"/>
                </a:rPr>
                <a:t>Marca con X </a:t>
              </a:r>
              <a:r>
                <a:rPr lang="es-ES" sz="1600" b="1">
                  <a:solidFill>
                    <a:srgbClr val="FFD101"/>
                  </a:solidFill>
                  <a:latin typeface="Avenir Next"/>
                </a:rPr>
                <a:t> de acuerdo con los siguientes parámetros (P):</a:t>
              </a:r>
              <a:endParaRPr lang="en-US" sz="1600" b="1">
                <a:solidFill>
                  <a:srgbClr val="FFD101"/>
                </a:solidFill>
                <a:latin typeface="Avenir Next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1060088" y="1317335"/>
              <a:ext cx="1433490" cy="4634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ES" sz="1400" b="1">
                  <a:solidFill>
                    <a:schemeClr val="bg1"/>
                  </a:solidFill>
                  <a:latin typeface="Avenir Next"/>
                </a:rPr>
                <a:t>No cumple (NC</a:t>
              </a:r>
              <a:r>
                <a:rPr lang="es-ES" sz="1200" b="1">
                  <a:solidFill>
                    <a:schemeClr val="bg1"/>
                  </a:solidFill>
                  <a:latin typeface="Avenir Next"/>
                </a:rPr>
                <a:t>)</a:t>
              </a:r>
              <a:endParaRPr lang="en-US" sz="1200" b="1">
                <a:solidFill>
                  <a:schemeClr val="bg1"/>
                </a:solidFill>
                <a:latin typeface="Avenir Next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5A6BF4D-90F6-531B-662F-E4C0B0DFD92B}"/>
                </a:ext>
              </a:extLst>
            </p:cNvPr>
            <p:cNvSpPr txBox="1"/>
            <p:nvPr/>
          </p:nvSpPr>
          <p:spPr>
            <a:xfrm>
              <a:off x="2950259" y="1313662"/>
              <a:ext cx="2231231" cy="4634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ES" sz="1400" b="1">
                  <a:solidFill>
                    <a:schemeClr val="bg1"/>
                  </a:solidFill>
                  <a:latin typeface="Avenir Next"/>
                </a:rPr>
                <a:t>Cumple parcialmente (CP)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BDC88A0-BD79-697E-5402-B5B9C2145C5E}"/>
                </a:ext>
              </a:extLst>
            </p:cNvPr>
            <p:cNvSpPr txBox="1"/>
            <p:nvPr/>
          </p:nvSpPr>
          <p:spPr>
            <a:xfrm>
              <a:off x="5356755" y="1313661"/>
              <a:ext cx="139017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ES" sz="1400" b="1">
                  <a:solidFill>
                    <a:schemeClr val="bg1"/>
                  </a:solidFill>
                  <a:latin typeface="Avenir Next"/>
                </a:rPr>
                <a:t>Si cumple (SC)</a:t>
              </a:r>
              <a:endParaRPr lang="en-US" sz="1400" b="1">
                <a:solidFill>
                  <a:schemeClr val="bg1"/>
                </a:solidFill>
                <a:latin typeface="Avenir N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CAEE0-04AC-6700-60A4-D7EC02DE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26BB859-9EB4-09C2-0B63-2362040A27CA}"/>
              </a:ext>
            </a:extLst>
          </p:cNvPr>
          <p:cNvSpPr txBox="1">
            <a:spLocks/>
          </p:cNvSpPr>
          <p:nvPr/>
        </p:nvSpPr>
        <p:spPr>
          <a:xfrm>
            <a:off x="3350945" y="-12631"/>
            <a:ext cx="549010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500" b="1" dirty="0">
                <a:solidFill>
                  <a:srgbClr val="5026AD"/>
                </a:solidFill>
                <a:latin typeface="Arial Black"/>
              </a:rPr>
              <a:t>ENCUESTA PARTE 2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372523-9161-0096-ED66-1BB2FAD06FE2}"/>
              </a:ext>
            </a:extLst>
          </p:cNvPr>
          <p:cNvGrpSpPr/>
          <p:nvPr/>
        </p:nvGrpSpPr>
        <p:grpSpPr>
          <a:xfrm>
            <a:off x="536833" y="692797"/>
            <a:ext cx="3862255" cy="843338"/>
            <a:chOff x="516687" y="1043960"/>
            <a:chExt cx="3862255" cy="843338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85C0B6B-5E2F-9204-2943-EE968E7F37DC}"/>
                </a:ext>
              </a:extLst>
            </p:cNvPr>
            <p:cNvSpPr/>
            <p:nvPr/>
          </p:nvSpPr>
          <p:spPr>
            <a:xfrm>
              <a:off x="517872" y="1043960"/>
              <a:ext cx="3861070" cy="644655"/>
            </a:xfrm>
            <a:prstGeom prst="rect">
              <a:avLst/>
            </a:prstGeom>
            <a:solidFill>
              <a:srgbClr val="4D24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6">
              <a:extLst>
                <a:ext uri="{FF2B5EF4-FFF2-40B4-BE49-F238E27FC236}">
                  <a16:creationId xmlns:a16="http://schemas.microsoft.com/office/drawing/2014/main" id="{4C0E39B3-8CA0-4033-1775-366AFC7B5A37}"/>
                </a:ext>
              </a:extLst>
            </p:cNvPr>
            <p:cNvSpPr txBox="1"/>
            <p:nvPr/>
          </p:nvSpPr>
          <p:spPr>
            <a:xfrm>
              <a:off x="516687" y="1149345"/>
              <a:ext cx="3214081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ES" sz="1600" b="1">
                  <a:solidFill>
                    <a:srgbClr val="FFD101"/>
                  </a:solidFill>
                  <a:latin typeface="Avenir Next"/>
                </a:rPr>
                <a:t>Marca con X según corresponda:</a:t>
              </a:r>
              <a:endParaRPr lang="en-US" sz="1600" b="1">
                <a:solidFill>
                  <a:srgbClr val="FFD101"/>
                </a:solidFill>
                <a:latin typeface="Avenir Next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3D4CD51-646A-A472-5E1D-BD363051DE23}"/>
                </a:ext>
              </a:extLst>
            </p:cNvPr>
            <p:cNvSpPr txBox="1"/>
            <p:nvPr/>
          </p:nvSpPr>
          <p:spPr>
            <a:xfrm>
              <a:off x="3783957" y="1119042"/>
              <a:ext cx="465307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ES" sz="1400" b="1">
                  <a:solidFill>
                    <a:schemeClr val="bg1"/>
                  </a:solidFill>
                  <a:latin typeface="Avenir Next"/>
                </a:rPr>
                <a:t>SI</a:t>
              </a:r>
              <a:endParaRPr lang="en-US" sz="1400" b="1">
                <a:solidFill>
                  <a:schemeClr val="bg1"/>
                </a:solidFill>
                <a:latin typeface="Avenir Next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B063EB6-CCA9-D47E-52BD-050EBBD27319}"/>
                </a:ext>
              </a:extLst>
            </p:cNvPr>
            <p:cNvSpPr txBox="1"/>
            <p:nvPr/>
          </p:nvSpPr>
          <p:spPr>
            <a:xfrm>
              <a:off x="3765049" y="1364078"/>
              <a:ext cx="4560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  <a:latin typeface="Avenir Next"/>
                </a:rPr>
                <a:t>NO</a:t>
              </a:r>
              <a:endParaRPr lang="es-E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EC5667B-3DBC-CC53-0B3F-E654767B0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28776"/>
              </p:ext>
            </p:extLst>
          </p:nvPr>
        </p:nvGraphicFramePr>
        <p:xfrm>
          <a:off x="1333500" y="1524000"/>
          <a:ext cx="9634531" cy="41782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val="3767057479"/>
                    </a:ext>
                  </a:extLst>
                </a:gridCol>
                <a:gridCol w="984480">
                  <a:extLst>
                    <a:ext uri="{9D8B030D-6E8A-4147-A177-3AD203B41FA5}">
                      <a16:colId xmlns:a16="http://schemas.microsoft.com/office/drawing/2014/main" val="1477279529"/>
                    </a:ext>
                  </a:extLst>
                </a:gridCol>
                <a:gridCol w="888172">
                  <a:extLst>
                    <a:ext uri="{9D8B030D-6E8A-4147-A177-3AD203B41FA5}">
                      <a16:colId xmlns:a16="http://schemas.microsoft.com/office/drawing/2014/main" val="3120216209"/>
                    </a:ext>
                  </a:extLst>
                </a:gridCol>
                <a:gridCol w="4305494">
                  <a:extLst>
                    <a:ext uri="{9D8B030D-6E8A-4147-A177-3AD203B41FA5}">
                      <a16:colId xmlns:a16="http://schemas.microsoft.com/office/drawing/2014/main" val="565305317"/>
                    </a:ext>
                  </a:extLst>
                </a:gridCol>
              </a:tblGrid>
              <a:tr h="7203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 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175"/>
                        </a:lnSpc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¿Cuál? / ¿Por qué?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98042"/>
                  </a:ext>
                </a:extLst>
              </a:tr>
              <a:tr h="17289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s-MX" sz="1400" dirty="0">
                          <a:effectLst/>
                          <a:latin typeface="Arial"/>
                        </a:rPr>
                        <a:t>4. ¿Conoce si existe algún proyecto similar a nuestra propuesta de solución?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18317"/>
                  </a:ext>
                </a:extLst>
              </a:tr>
              <a:tr h="17289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s-MX" sz="1400" dirty="0">
                          <a:effectLst/>
                          <a:latin typeface="Arial"/>
                        </a:rPr>
                        <a:t>5. ¿Cree que nuestra propuesta de solución tiene una característica innovadora?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CO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0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4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9FB97767-F3A5-E553-1F45-1D2BBD8E280B}"/>
              </a:ext>
            </a:extLst>
          </p:cNvPr>
          <p:cNvSpPr txBox="1">
            <a:spLocks/>
          </p:cNvSpPr>
          <p:nvPr/>
        </p:nvSpPr>
        <p:spPr>
          <a:xfrm>
            <a:off x="3741652" y="231177"/>
            <a:ext cx="5220463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500" b="1">
                <a:solidFill>
                  <a:srgbClr val="5026AD"/>
                </a:solidFill>
                <a:latin typeface="Arial Black"/>
                <a:cs typeface="Arial"/>
              </a:rPr>
              <a:t>DATOS OBTENIDOS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03A8A3-680B-FB84-D81E-BE62548A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38667"/>
              </p:ext>
            </p:extLst>
          </p:nvPr>
        </p:nvGraphicFramePr>
        <p:xfrm>
          <a:off x="624416" y="814916"/>
          <a:ext cx="5189182" cy="3037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125">
                  <a:extLst>
                    <a:ext uri="{9D8B030D-6E8A-4147-A177-3AD203B41FA5}">
                      <a16:colId xmlns:a16="http://schemas.microsoft.com/office/drawing/2014/main" val="1598656741"/>
                    </a:ext>
                  </a:extLst>
                </a:gridCol>
                <a:gridCol w="1307928">
                  <a:extLst>
                    <a:ext uri="{9D8B030D-6E8A-4147-A177-3AD203B41FA5}">
                      <a16:colId xmlns:a16="http://schemas.microsoft.com/office/drawing/2014/main" val="3395318503"/>
                    </a:ext>
                  </a:extLst>
                </a:gridCol>
                <a:gridCol w="1339831">
                  <a:extLst>
                    <a:ext uri="{9D8B030D-6E8A-4147-A177-3AD203B41FA5}">
                      <a16:colId xmlns:a16="http://schemas.microsoft.com/office/drawing/2014/main" val="1040816420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val="468746324"/>
                    </a:ext>
                  </a:extLst>
                </a:gridCol>
              </a:tblGrid>
              <a:tr h="41078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s-ES" sz="1200" b="1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 1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 2</a:t>
                      </a:r>
                      <a:endParaRPr lang="es-ES" sz="12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 3</a:t>
                      </a:r>
                      <a:endParaRPr lang="es-ES" sz="1200" b="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76514"/>
                  </a:ext>
                </a:extLst>
              </a:tr>
              <a:tr h="51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Parámetro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Frecuencia </a:t>
                      </a:r>
                      <a:endParaRPr lang="es-ES"/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absoluta</a:t>
                      </a:r>
                      <a:endParaRPr lang="es-ES"/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Frecuencia </a:t>
                      </a:r>
                      <a:endParaRPr lang="es-ES"/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absoluta</a:t>
                      </a:r>
                      <a:endParaRPr lang="es-ES"/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Frecuencia </a:t>
                      </a:r>
                      <a:endParaRPr lang="es-ES"/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absoluta</a:t>
                      </a:r>
                      <a:endParaRPr lang="es-ES"/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35175"/>
                  </a:ext>
                </a:extLst>
              </a:tr>
              <a:tr h="44321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No Cumple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62429"/>
                  </a:ext>
                </a:extLst>
              </a:tr>
              <a:tr h="778335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Cumple Parcialmente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44551"/>
                  </a:ext>
                </a:extLst>
              </a:tr>
              <a:tr h="44321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Si Cumple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91849"/>
                  </a:ext>
                </a:extLst>
              </a:tr>
              <a:tr h="44321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67055"/>
                  </a:ext>
                </a:extLst>
              </a:tr>
            </a:tbl>
          </a:graphicData>
        </a:graphic>
      </p:graphicFrame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FEEBD08-8894-3876-8B29-3AC7CCB7E186}"/>
              </a:ext>
            </a:extLst>
          </p:cNvPr>
          <p:cNvCxnSpPr/>
          <p:nvPr/>
        </p:nvCxnSpPr>
        <p:spPr>
          <a:xfrm flipH="1">
            <a:off x="6349006" y="917594"/>
            <a:ext cx="8107" cy="4742258"/>
          </a:xfrm>
          <a:prstGeom prst="straightConnector1">
            <a:avLst/>
          </a:prstGeom>
          <a:ln>
            <a:solidFill>
              <a:srgbClr val="502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79E8DEF-5915-167C-95BE-8D8F796A82EA}"/>
              </a:ext>
            </a:extLst>
          </p:cNvPr>
          <p:cNvGrpSpPr/>
          <p:nvPr/>
        </p:nvGrpSpPr>
        <p:grpSpPr>
          <a:xfrm>
            <a:off x="696998" y="3960915"/>
            <a:ext cx="5126181" cy="1890155"/>
            <a:chOff x="781792" y="3770415"/>
            <a:chExt cx="5126181" cy="189015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5A33B5D-4A88-18A1-7238-F72C8C13C7B0}"/>
                </a:ext>
              </a:extLst>
            </p:cNvPr>
            <p:cNvSpPr txBox="1"/>
            <p:nvPr/>
          </p:nvSpPr>
          <p:spPr>
            <a:xfrm>
              <a:off x="1195139" y="4458713"/>
              <a:ext cx="42599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400" b="1">
                  <a:solidFill>
                    <a:srgbClr val="C5B4EE"/>
                  </a:solidFill>
                  <a:latin typeface="Avenir Next"/>
                </a:rPr>
                <a:t>Con la información de la tabla, escribe una conclusión de los datos</a:t>
              </a:r>
              <a:endParaRPr lang="en-US" sz="1400" b="1">
                <a:solidFill>
                  <a:srgbClr val="C5B4EE"/>
                </a:solidFill>
                <a:latin typeface="Avenir Next"/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835746DE-F5D8-0414-3EC9-BC5097574C88}"/>
                </a:ext>
              </a:extLst>
            </p:cNvPr>
            <p:cNvSpPr/>
            <p:nvPr/>
          </p:nvSpPr>
          <p:spPr>
            <a:xfrm>
              <a:off x="781792" y="3770415"/>
              <a:ext cx="5126181" cy="1890155"/>
            </a:xfrm>
            <a:prstGeom prst="roundRect">
              <a:avLst/>
            </a:prstGeom>
            <a:noFill/>
            <a:ln>
              <a:solidFill>
                <a:srgbClr val="5026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B3860E0-2B6C-C182-55A4-1B3278483113}"/>
              </a:ext>
            </a:extLst>
          </p:cNvPr>
          <p:cNvGrpSpPr/>
          <p:nvPr/>
        </p:nvGrpSpPr>
        <p:grpSpPr>
          <a:xfrm>
            <a:off x="6666635" y="3750651"/>
            <a:ext cx="5126181" cy="2101821"/>
            <a:chOff x="781792" y="3770415"/>
            <a:chExt cx="5126181" cy="189015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45DCA7E-BA3E-8E5E-10FC-AD1D14F08274}"/>
                </a:ext>
              </a:extLst>
            </p:cNvPr>
            <p:cNvSpPr txBox="1"/>
            <p:nvPr/>
          </p:nvSpPr>
          <p:spPr>
            <a:xfrm>
              <a:off x="1195139" y="4458713"/>
              <a:ext cx="42599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400" b="1">
                  <a:solidFill>
                    <a:srgbClr val="C5B4EE"/>
                  </a:solidFill>
                  <a:latin typeface="Avenir Next"/>
                </a:rPr>
                <a:t>Con la información de la tabla, escribe una conclusión de los datos</a:t>
              </a:r>
              <a:endParaRPr lang="en-US" sz="1400" b="1">
                <a:solidFill>
                  <a:srgbClr val="C5B4EE"/>
                </a:solidFill>
                <a:latin typeface="Avenir Next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816742D9-9CFE-D0F9-88B5-DBEB06C0D300}"/>
                </a:ext>
              </a:extLst>
            </p:cNvPr>
            <p:cNvSpPr/>
            <p:nvPr/>
          </p:nvSpPr>
          <p:spPr>
            <a:xfrm>
              <a:off x="781792" y="3770415"/>
              <a:ext cx="5126181" cy="1890155"/>
            </a:xfrm>
            <a:prstGeom prst="roundRect">
              <a:avLst/>
            </a:prstGeom>
            <a:noFill/>
            <a:ln>
              <a:solidFill>
                <a:srgbClr val="5026A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8C9544B-383A-92C6-7E7D-ECD80C78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34828"/>
              </p:ext>
            </p:extLst>
          </p:nvPr>
        </p:nvGraphicFramePr>
        <p:xfrm>
          <a:off x="6921500" y="867833"/>
          <a:ext cx="4526593" cy="27940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4919">
                  <a:extLst>
                    <a:ext uri="{9D8B030D-6E8A-4147-A177-3AD203B41FA5}">
                      <a16:colId xmlns:a16="http://schemas.microsoft.com/office/drawing/2014/main" val="1451197954"/>
                    </a:ext>
                  </a:extLst>
                </a:gridCol>
                <a:gridCol w="1513750">
                  <a:extLst>
                    <a:ext uri="{9D8B030D-6E8A-4147-A177-3AD203B41FA5}">
                      <a16:colId xmlns:a16="http://schemas.microsoft.com/office/drawing/2014/main" val="3280261172"/>
                    </a:ext>
                  </a:extLst>
                </a:gridCol>
                <a:gridCol w="1547924">
                  <a:extLst>
                    <a:ext uri="{9D8B030D-6E8A-4147-A177-3AD203B41FA5}">
                      <a16:colId xmlns:a16="http://schemas.microsoft.com/office/drawing/2014/main" val="2226633739"/>
                    </a:ext>
                  </a:extLst>
                </a:gridCol>
              </a:tblGrid>
              <a:tr h="43151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s-ES" sz="1200" b="1" i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 4</a:t>
                      </a:r>
                      <a:endParaRPr lang="es-ES" sz="1200" b="1" i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PREGUNTA 5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29695"/>
                  </a:ext>
                </a:extLst>
              </a:tr>
              <a:tr h="45308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Parámetro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Frecuencia </a:t>
                      </a: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absoluta 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Frecuencia </a:t>
                      </a: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absoluta </a:t>
                      </a: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90700"/>
                  </a:ext>
                </a:extLst>
              </a:tr>
              <a:tr h="63647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SI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4322"/>
                  </a:ext>
                </a:extLst>
              </a:tr>
              <a:tr h="63647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 i="0"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3516"/>
                  </a:ext>
                </a:extLst>
              </a:tr>
              <a:tr h="636478"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s-ES" sz="1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175"/>
                        </a:lnSpc>
                        <a:buNone/>
                      </a:pPr>
                      <a:endParaRPr lang="es-ES" sz="1200" b="1" i="0">
                        <a:effectLst/>
                        <a:latin typeface="Arial"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7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1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BE0910-1AFE-99D7-0A0A-341802E1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DDFC5-97DD-3E31-1014-B0F08FB842C8}"/>
              </a:ext>
            </a:extLst>
          </p:cNvPr>
          <p:cNvSpPr txBox="1">
            <a:spLocks/>
          </p:cNvSpPr>
          <p:nvPr/>
        </p:nvSpPr>
        <p:spPr>
          <a:xfrm>
            <a:off x="2103498" y="278588"/>
            <a:ext cx="8126918" cy="79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F35E5F"/>
                </a:solidFill>
                <a:latin typeface="Arial Black"/>
                <a:cs typeface="Arial"/>
              </a:rPr>
              <a:t>VEO, PIENSO Y ME PREGUNTO</a:t>
            </a:r>
            <a:endParaRPr lang="es-CO" sz="1800" b="1">
              <a:solidFill>
                <a:srgbClr val="F35E5F"/>
              </a:solidFill>
              <a:latin typeface="Arial Black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4C8548-5C3C-45B7-4D7A-71AC39FB2B3B}"/>
              </a:ext>
            </a:extLst>
          </p:cNvPr>
          <p:cNvSpPr/>
          <p:nvPr/>
        </p:nvSpPr>
        <p:spPr>
          <a:xfrm>
            <a:off x="9596133" y="1064096"/>
            <a:ext cx="2137156" cy="461665"/>
          </a:xfrm>
          <a:prstGeom prst="rect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5F6BA844-10CC-42DD-0381-0D308B0BC2FF}"/>
              </a:ext>
            </a:extLst>
          </p:cNvPr>
          <p:cNvSpPr txBox="1"/>
          <p:nvPr/>
        </p:nvSpPr>
        <p:spPr>
          <a:xfrm>
            <a:off x="9559921" y="1068942"/>
            <a:ext cx="22548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TERRITORIO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460BC8-79E7-85EC-7153-8E05DE33A5C4}"/>
              </a:ext>
            </a:extLst>
          </p:cNvPr>
          <p:cNvSpPr txBox="1">
            <a:spLocks/>
          </p:cNvSpPr>
          <p:nvPr/>
        </p:nvSpPr>
        <p:spPr>
          <a:xfrm>
            <a:off x="837543" y="1189688"/>
            <a:ext cx="8282896" cy="331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1600">
                <a:latin typeface="Arial"/>
                <a:ea typeface="+mj-lt"/>
                <a:cs typeface="+mj-lt"/>
              </a:rPr>
              <a:t>Con base en lo observado en el territorio, respondamos las siguientes preguntas</a:t>
            </a:r>
            <a:endParaRPr lang="es-ES" sz="1600">
              <a:latin typeface="Arial"/>
              <a:ea typeface="+mj-lt"/>
              <a:cs typeface="+mj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45315"/>
              </p:ext>
            </p:extLst>
          </p:nvPr>
        </p:nvGraphicFramePr>
        <p:xfrm>
          <a:off x="835445" y="1526251"/>
          <a:ext cx="10571589" cy="4251750"/>
        </p:xfrm>
        <a:graphic>
          <a:graphicData uri="http://schemas.openxmlformats.org/drawingml/2006/table">
            <a:tbl>
              <a:tblPr/>
              <a:tblGrid>
                <a:gridCol w="3489157">
                  <a:extLst>
                    <a:ext uri="{9D8B030D-6E8A-4147-A177-3AD203B41FA5}">
                      <a16:colId xmlns:a16="http://schemas.microsoft.com/office/drawing/2014/main" val="3531062068"/>
                    </a:ext>
                  </a:extLst>
                </a:gridCol>
                <a:gridCol w="3609473">
                  <a:extLst>
                    <a:ext uri="{9D8B030D-6E8A-4147-A177-3AD203B41FA5}">
                      <a16:colId xmlns:a16="http://schemas.microsoft.com/office/drawing/2014/main" val="1347016977"/>
                    </a:ext>
                  </a:extLst>
                </a:gridCol>
                <a:gridCol w="3472959">
                  <a:extLst>
                    <a:ext uri="{9D8B030D-6E8A-4147-A177-3AD203B41FA5}">
                      <a16:colId xmlns:a16="http://schemas.microsoft.com/office/drawing/2014/main" val="400449463"/>
                    </a:ext>
                  </a:extLst>
                </a:gridCol>
              </a:tblGrid>
              <a:tr h="690910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4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VEO​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4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PIENSO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4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PREGUNTO</a:t>
                      </a:r>
                    </a:p>
                  </a:txBody>
                  <a:tcPr marL="84195" marR="84195" marT="42097" marB="42097" anchor="ctr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65862"/>
                  </a:ext>
                </a:extLst>
              </a:tr>
              <a:tr h="1452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s-MX" sz="1400" b="0" i="0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¿Qué observaron durante la investigación? ¿Qué les llamó la atención en relación con su problemática?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400" b="0" i="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​</a:t>
                      </a:r>
                      <a:r>
                        <a:rPr lang="es-CO" sz="1400" b="0" i="0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¿Cómo percibe la comunidad su proyecto STEM+ en el territorio? ¿Lo reconocen y estarían dispuestos a apoyar una posible solución?</a:t>
                      </a:r>
                      <a:endParaRPr lang="es-CO" sz="1400" b="0" i="0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​¿Por qué es importante para el Equipo Talentos STEM+ resolver la problemática del territorio?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s-CO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¿Habían contemplado algunas de las respuestas dadas por la comunidad?</a:t>
                      </a:r>
                      <a:endParaRPr lang="es-CO"/>
                    </a:p>
                    <a:p>
                      <a:pPr lvl="0" algn="ctr">
                        <a:buNone/>
                      </a:pPr>
                      <a:endParaRPr lang="es-CO" sz="14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54768"/>
                  </a:ext>
                </a:extLst>
              </a:tr>
              <a:tr h="2108156">
                <a:tc>
                  <a:txBody>
                    <a:bodyPr/>
                    <a:lstStyle/>
                    <a:p>
                      <a:pPr algn="l" fontAlgn="base"/>
                      <a:endParaRPr lang="es-MX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7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7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84195" marR="84195" marT="42097" marB="42097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4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04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72f023-3035-43e3-a200-74cf9a7e19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9139867D6EB644BA96B8732ED81C0B" ma:contentTypeVersion="5" ma:contentTypeDescription="Crear nuevo documento." ma:contentTypeScope="" ma:versionID="5afc10eef548e223986c8f3c5b096a19">
  <xsd:schema xmlns:xsd="http://www.w3.org/2001/XMLSchema" xmlns:xs="http://www.w3.org/2001/XMLSchema" xmlns:p="http://schemas.microsoft.com/office/2006/metadata/properties" xmlns:ns3="4b72f023-3035-43e3-a200-74cf9a7e1923" targetNamespace="http://schemas.microsoft.com/office/2006/metadata/properties" ma:root="true" ma:fieldsID="b1dc2e1b49f5f5ec4ce73c3a8ce2eec7" ns3:_="">
    <xsd:import namespace="4b72f023-3035-43e3-a200-74cf9a7e192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2f023-3035-43e3-a200-74cf9a7e192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F2C44-B1CB-4441-9623-8F5F66A6A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84500A-45A3-4065-B3BC-2C612B9CF15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4b72f023-3035-43e3-a200-74cf9a7e19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295C4A-1E35-4B6C-8774-C8D842B53787}">
  <ds:schemaRefs>
    <ds:schemaRef ds:uri="4b72f023-3035-43e3-a200-74cf9a7e19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1148</Words>
  <Application>Microsoft Office PowerPoint</Application>
  <PresentationFormat>Panorámica</PresentationFormat>
  <Paragraphs>309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21</cp:revision>
  <dcterms:created xsi:type="dcterms:W3CDTF">2025-07-01T21:41:39Z</dcterms:created>
  <dcterms:modified xsi:type="dcterms:W3CDTF">2025-08-01T20:01:21Z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0x010100CD9139867D6EB644BA96B8732ED81C0B</vt:lpwstr>
  </property>
</Properties>
</file>