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4"/>
  </p:sldMasterIdLst>
  <p:sldIdLst>
    <p:sldId id="256" r:id="rId5"/>
    <p:sldId id="277" r:id="rId6"/>
    <p:sldId id="278" r:id="rId7"/>
    <p:sldId id="284" r:id="rId8"/>
    <p:sldId id="300" r:id="rId9"/>
    <p:sldId id="288" r:id="rId10"/>
    <p:sldId id="279" r:id="rId11"/>
    <p:sldId id="282" r:id="rId12"/>
    <p:sldId id="294" r:id="rId13"/>
    <p:sldId id="302" r:id="rId14"/>
    <p:sldId id="297" r:id="rId15"/>
    <p:sldId id="296" r:id="rId16"/>
    <p:sldId id="293" r:id="rId17"/>
    <p:sldId id="287" r:id="rId18"/>
    <p:sldId id="268" r:id="rId19"/>
    <p:sldId id="262" r:id="rId20"/>
    <p:sldId id="261" r:id="rId21"/>
    <p:sldId id="263" r:id="rId22"/>
    <p:sldId id="264" r:id="rId23"/>
    <p:sldId id="265" r:id="rId24"/>
    <p:sldId id="266" r:id="rId25"/>
    <p:sldId id="267" r:id="rId26"/>
    <p:sldId id="257" r:id="rId27"/>
  </p:sldIdLst>
  <p:sldSz cx="15998825" cy="899953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8D6"/>
    <a:srgbClr val="52256D"/>
    <a:srgbClr val="D84190"/>
    <a:srgbClr val="F9B411"/>
    <a:srgbClr val="9666C2"/>
    <a:srgbClr val="FFD4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51"/>
    <p:restoredTop sz="96327"/>
  </p:normalViewPr>
  <p:slideViewPr>
    <p:cSldViewPr snapToGrid="0">
      <p:cViewPr varScale="1">
        <p:scale>
          <a:sx n="50" d="100"/>
          <a:sy n="50" d="100"/>
        </p:scale>
        <p:origin x="798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E77B20-91E1-45A3-8613-0B76FC3BB8C5}" type="doc">
      <dgm:prSet loTypeId="urn:microsoft.com/office/officeart/2005/8/layout/orgChart1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CO"/>
        </a:p>
      </dgm:t>
    </dgm:pt>
    <dgm:pt modelId="{D632C889-15A0-49C8-847D-EF6FF4702310}">
      <dgm:prSet phldrT="[Texto]"/>
      <dgm:spPr>
        <a:solidFill>
          <a:srgbClr val="FF3366"/>
        </a:solidFill>
      </dgm:spPr>
      <dgm:t>
        <a:bodyPr/>
        <a:lstStyle/>
        <a:p>
          <a:r>
            <a:rPr lang="es-MX" dirty="0"/>
            <a:t>SEIP</a:t>
          </a:r>
          <a:endParaRPr lang="es-CO" dirty="0"/>
        </a:p>
      </dgm:t>
    </dgm:pt>
    <dgm:pt modelId="{3ADEACBA-D5EF-41FD-B8E1-95AFBFEF5198}" type="parTrans" cxnId="{2F643C2B-FE23-4C90-844B-B301E3B80730}">
      <dgm:prSet/>
      <dgm:spPr/>
      <dgm:t>
        <a:bodyPr/>
        <a:lstStyle/>
        <a:p>
          <a:endParaRPr lang="es-CO"/>
        </a:p>
      </dgm:t>
    </dgm:pt>
    <dgm:pt modelId="{49AA2CB7-A10D-4302-8D15-F00DBDDC745B}" type="sibTrans" cxnId="{2F643C2B-FE23-4C90-844B-B301E3B80730}">
      <dgm:prSet/>
      <dgm:spPr/>
      <dgm:t>
        <a:bodyPr/>
        <a:lstStyle/>
        <a:p>
          <a:endParaRPr lang="es-CO"/>
        </a:p>
      </dgm:t>
    </dgm:pt>
    <dgm:pt modelId="{3B4E04BD-0E91-40BA-909A-ECE47BF92D17}">
      <dgm:prSet phldrT="[Texto]"/>
      <dgm:spPr/>
      <dgm:t>
        <a:bodyPr/>
        <a:lstStyle/>
        <a:p>
          <a:r>
            <a:rPr lang="es-MX" dirty="0"/>
            <a:t>Título I</a:t>
          </a:r>
          <a:endParaRPr lang="es-CO" dirty="0"/>
        </a:p>
      </dgm:t>
    </dgm:pt>
    <dgm:pt modelId="{01634B1E-A8D5-4DF4-AFB3-DA79348F7240}" type="parTrans" cxnId="{8B2D82D7-78E8-4E56-A38D-13622888DEB4}">
      <dgm:prSet/>
      <dgm:spPr/>
      <dgm:t>
        <a:bodyPr/>
        <a:lstStyle/>
        <a:p>
          <a:endParaRPr lang="es-CO"/>
        </a:p>
      </dgm:t>
    </dgm:pt>
    <dgm:pt modelId="{53B30001-4C0E-424F-AF18-91C09204C9D4}" type="sibTrans" cxnId="{8B2D82D7-78E8-4E56-A38D-13622888DEB4}">
      <dgm:prSet/>
      <dgm:spPr/>
      <dgm:t>
        <a:bodyPr/>
        <a:lstStyle/>
        <a:p>
          <a:endParaRPr lang="es-CO"/>
        </a:p>
      </dgm:t>
    </dgm:pt>
    <dgm:pt modelId="{A3C8F7CC-213E-4A37-B647-2991AA227665}">
      <dgm:prSet phldrT="[Texto]"/>
      <dgm:spPr/>
      <dgm:t>
        <a:bodyPr/>
        <a:lstStyle/>
        <a:p>
          <a:r>
            <a:rPr lang="es-MX" dirty="0"/>
            <a:t>Título II</a:t>
          </a:r>
          <a:endParaRPr lang="es-CO" dirty="0"/>
        </a:p>
      </dgm:t>
    </dgm:pt>
    <dgm:pt modelId="{395A5B77-4B2C-4FF1-81AA-80292482FFB9}" type="parTrans" cxnId="{6D4B334C-684C-4695-B102-A6F8DD31F834}">
      <dgm:prSet/>
      <dgm:spPr/>
      <dgm:t>
        <a:bodyPr/>
        <a:lstStyle/>
        <a:p>
          <a:endParaRPr lang="es-CO"/>
        </a:p>
      </dgm:t>
    </dgm:pt>
    <dgm:pt modelId="{92F07AA4-823C-416B-B022-C57A70901970}" type="sibTrans" cxnId="{6D4B334C-684C-4695-B102-A6F8DD31F834}">
      <dgm:prSet/>
      <dgm:spPr/>
      <dgm:t>
        <a:bodyPr/>
        <a:lstStyle/>
        <a:p>
          <a:endParaRPr lang="es-CO"/>
        </a:p>
      </dgm:t>
    </dgm:pt>
    <dgm:pt modelId="{D7EB2729-109F-4369-8049-95269E7D4DE0}">
      <dgm:prSet phldrT="[Texto]"/>
      <dgm:spPr/>
      <dgm:t>
        <a:bodyPr/>
        <a:lstStyle/>
        <a:p>
          <a:r>
            <a:rPr lang="es-MX" dirty="0"/>
            <a:t>Título III</a:t>
          </a:r>
          <a:endParaRPr lang="es-CO" dirty="0"/>
        </a:p>
      </dgm:t>
    </dgm:pt>
    <dgm:pt modelId="{AF9B2803-1BFD-4724-B626-D6E4DD239CF3}" type="parTrans" cxnId="{E4545FC9-5703-4C06-B8F6-AFD27839586C}">
      <dgm:prSet/>
      <dgm:spPr/>
      <dgm:t>
        <a:bodyPr/>
        <a:lstStyle/>
        <a:p>
          <a:endParaRPr lang="es-CO"/>
        </a:p>
      </dgm:t>
    </dgm:pt>
    <dgm:pt modelId="{6AC726CB-2E87-4F61-9ED8-6287335ABCB7}" type="sibTrans" cxnId="{E4545FC9-5703-4C06-B8F6-AFD27839586C}">
      <dgm:prSet/>
      <dgm:spPr/>
      <dgm:t>
        <a:bodyPr/>
        <a:lstStyle/>
        <a:p>
          <a:endParaRPr lang="es-CO"/>
        </a:p>
      </dgm:t>
    </dgm:pt>
    <dgm:pt modelId="{88B3672D-B152-45D8-9843-1A79CFE38D1D}">
      <dgm:prSet phldrT="[Texto]"/>
      <dgm:spPr/>
      <dgm:t>
        <a:bodyPr/>
        <a:lstStyle/>
        <a:p>
          <a:r>
            <a:rPr lang="es-MX" dirty="0"/>
            <a:t>Título VI</a:t>
          </a:r>
          <a:endParaRPr lang="es-CO" dirty="0"/>
        </a:p>
      </dgm:t>
    </dgm:pt>
    <dgm:pt modelId="{0709B83F-1418-4732-90A8-FFBB63A94AF2}" type="parTrans" cxnId="{536E5D40-E6B3-4FD0-A735-3201222FD3DD}">
      <dgm:prSet/>
      <dgm:spPr/>
      <dgm:t>
        <a:bodyPr/>
        <a:lstStyle/>
        <a:p>
          <a:endParaRPr lang="es-CO"/>
        </a:p>
      </dgm:t>
    </dgm:pt>
    <dgm:pt modelId="{CAFB6C63-5DF0-46E1-9526-994EF1A96300}" type="sibTrans" cxnId="{536E5D40-E6B3-4FD0-A735-3201222FD3DD}">
      <dgm:prSet/>
      <dgm:spPr/>
      <dgm:t>
        <a:bodyPr/>
        <a:lstStyle/>
        <a:p>
          <a:endParaRPr lang="es-CO"/>
        </a:p>
      </dgm:t>
    </dgm:pt>
    <dgm:pt modelId="{FA2EF422-6D34-4D6B-AEA0-EB8EA7025F27}">
      <dgm:prSet phldrT="[Texto]"/>
      <dgm:spPr/>
      <dgm:t>
        <a:bodyPr/>
        <a:lstStyle/>
        <a:p>
          <a:r>
            <a:rPr lang="es-MX" dirty="0"/>
            <a:t>Título IV</a:t>
          </a:r>
          <a:endParaRPr lang="es-CO" dirty="0"/>
        </a:p>
      </dgm:t>
    </dgm:pt>
    <dgm:pt modelId="{F5C99768-AAA2-4263-8771-9E59B7C8AF3F}" type="parTrans" cxnId="{68C24C77-B72A-44AB-B3AC-7AA9B19A37EA}">
      <dgm:prSet/>
      <dgm:spPr/>
      <dgm:t>
        <a:bodyPr/>
        <a:lstStyle/>
        <a:p>
          <a:endParaRPr lang="es-CO"/>
        </a:p>
      </dgm:t>
    </dgm:pt>
    <dgm:pt modelId="{F15CF531-D911-4A8B-AF38-B1B2553B6C25}" type="sibTrans" cxnId="{68C24C77-B72A-44AB-B3AC-7AA9B19A37EA}">
      <dgm:prSet/>
      <dgm:spPr/>
      <dgm:t>
        <a:bodyPr/>
        <a:lstStyle/>
        <a:p>
          <a:endParaRPr lang="es-CO"/>
        </a:p>
      </dgm:t>
    </dgm:pt>
    <dgm:pt modelId="{8B57D856-41C8-4830-95D5-0FF474292243}">
      <dgm:prSet phldrT="[Texto]"/>
      <dgm:spPr/>
      <dgm:t>
        <a:bodyPr/>
        <a:lstStyle/>
        <a:p>
          <a:r>
            <a:rPr lang="es-MX" dirty="0"/>
            <a:t>Título V</a:t>
          </a:r>
          <a:endParaRPr lang="es-CO" dirty="0"/>
        </a:p>
      </dgm:t>
    </dgm:pt>
    <dgm:pt modelId="{C4868310-B3D2-4678-81B9-A28F72389B8C}" type="parTrans" cxnId="{0ABF3584-4ECB-476F-B34D-502722293A89}">
      <dgm:prSet/>
      <dgm:spPr/>
      <dgm:t>
        <a:bodyPr/>
        <a:lstStyle/>
        <a:p>
          <a:endParaRPr lang="es-CO"/>
        </a:p>
      </dgm:t>
    </dgm:pt>
    <dgm:pt modelId="{F6444CBF-CC19-443A-9742-F8DEAC19D251}" type="sibTrans" cxnId="{0ABF3584-4ECB-476F-B34D-502722293A89}">
      <dgm:prSet/>
      <dgm:spPr/>
      <dgm:t>
        <a:bodyPr/>
        <a:lstStyle/>
        <a:p>
          <a:endParaRPr lang="es-CO"/>
        </a:p>
      </dgm:t>
    </dgm:pt>
    <dgm:pt modelId="{0FD96601-1D38-4FAD-918B-626A2A65A71D}">
      <dgm:prSet phldrT="[Texto]"/>
      <dgm:spPr/>
      <dgm:t>
        <a:bodyPr/>
        <a:lstStyle/>
        <a:p>
          <a:r>
            <a:rPr lang="es-MX" dirty="0"/>
            <a:t>Título VI</a:t>
          </a:r>
          <a:endParaRPr lang="es-CO" dirty="0"/>
        </a:p>
      </dgm:t>
    </dgm:pt>
    <dgm:pt modelId="{265CCDC9-8744-4F6D-A1E1-AE89A5BDBF7C}" type="parTrans" cxnId="{FE727726-8812-4BBD-BE86-0E3F87748809}">
      <dgm:prSet/>
      <dgm:spPr/>
      <dgm:t>
        <a:bodyPr/>
        <a:lstStyle/>
        <a:p>
          <a:endParaRPr lang="es-CO"/>
        </a:p>
      </dgm:t>
    </dgm:pt>
    <dgm:pt modelId="{E251B51C-E72E-41E7-AAF4-B65755AD72C0}" type="sibTrans" cxnId="{FE727726-8812-4BBD-BE86-0E3F87748809}">
      <dgm:prSet/>
      <dgm:spPr/>
      <dgm:t>
        <a:bodyPr/>
        <a:lstStyle/>
        <a:p>
          <a:endParaRPr lang="es-CO"/>
        </a:p>
      </dgm:t>
    </dgm:pt>
    <dgm:pt modelId="{DA973238-3160-4178-8402-7C36CBBFDB64}" type="pres">
      <dgm:prSet presAssocID="{A7E77B20-91E1-45A3-8613-0B76FC3BB8C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A8CA831-BCC3-4969-B03C-06E067618751}" type="pres">
      <dgm:prSet presAssocID="{D632C889-15A0-49C8-847D-EF6FF4702310}" presName="hierRoot1" presStyleCnt="0">
        <dgm:presLayoutVars>
          <dgm:hierBranch val="init"/>
        </dgm:presLayoutVars>
      </dgm:prSet>
      <dgm:spPr/>
    </dgm:pt>
    <dgm:pt modelId="{ACF43B3F-482C-4C56-8DF2-2536041F737E}" type="pres">
      <dgm:prSet presAssocID="{D632C889-15A0-49C8-847D-EF6FF4702310}" presName="rootComposite1" presStyleCnt="0"/>
      <dgm:spPr/>
    </dgm:pt>
    <dgm:pt modelId="{0BCB5B74-F4AA-4B82-A1CA-ECD3A8AA93FB}" type="pres">
      <dgm:prSet presAssocID="{D632C889-15A0-49C8-847D-EF6FF4702310}" presName="rootText1" presStyleLbl="node0" presStyleIdx="0" presStyleCnt="1" custLinFactNeighborX="-2902" custLinFactNeighborY="-18506">
        <dgm:presLayoutVars>
          <dgm:chPref val="3"/>
        </dgm:presLayoutVars>
      </dgm:prSet>
      <dgm:spPr/>
    </dgm:pt>
    <dgm:pt modelId="{BD3D2953-6DCA-4A8F-962F-E8A1C4A34765}" type="pres">
      <dgm:prSet presAssocID="{D632C889-15A0-49C8-847D-EF6FF4702310}" presName="rootConnector1" presStyleLbl="node1" presStyleIdx="0" presStyleCnt="0"/>
      <dgm:spPr/>
    </dgm:pt>
    <dgm:pt modelId="{13611874-CB1F-4EA6-91A3-B285637B453B}" type="pres">
      <dgm:prSet presAssocID="{D632C889-15A0-49C8-847D-EF6FF4702310}" presName="hierChild2" presStyleCnt="0"/>
      <dgm:spPr/>
    </dgm:pt>
    <dgm:pt modelId="{D45D52F9-FC13-436F-966B-BA3B83A9909E}" type="pres">
      <dgm:prSet presAssocID="{01634B1E-A8D5-4DF4-AFB3-DA79348F7240}" presName="Name37" presStyleLbl="parChTrans1D2" presStyleIdx="0" presStyleCnt="7"/>
      <dgm:spPr/>
    </dgm:pt>
    <dgm:pt modelId="{8A67FE03-803D-4F8D-BB77-FE4F9C929033}" type="pres">
      <dgm:prSet presAssocID="{3B4E04BD-0E91-40BA-909A-ECE47BF92D17}" presName="hierRoot2" presStyleCnt="0">
        <dgm:presLayoutVars>
          <dgm:hierBranch val="init"/>
        </dgm:presLayoutVars>
      </dgm:prSet>
      <dgm:spPr/>
    </dgm:pt>
    <dgm:pt modelId="{4F4FB19C-08DD-45F0-BF7F-36CA275F8C3B}" type="pres">
      <dgm:prSet presAssocID="{3B4E04BD-0E91-40BA-909A-ECE47BF92D17}" presName="rootComposite" presStyleCnt="0"/>
      <dgm:spPr/>
    </dgm:pt>
    <dgm:pt modelId="{09D5B919-F31E-41F4-BA13-50F0CCE45008}" type="pres">
      <dgm:prSet presAssocID="{3B4E04BD-0E91-40BA-909A-ECE47BF92D17}" presName="rootText" presStyleLbl="node2" presStyleIdx="0" presStyleCnt="7">
        <dgm:presLayoutVars>
          <dgm:chPref val="3"/>
        </dgm:presLayoutVars>
      </dgm:prSet>
      <dgm:spPr/>
    </dgm:pt>
    <dgm:pt modelId="{D0726347-A725-4858-922E-037F85514F57}" type="pres">
      <dgm:prSet presAssocID="{3B4E04BD-0E91-40BA-909A-ECE47BF92D17}" presName="rootConnector" presStyleLbl="node2" presStyleIdx="0" presStyleCnt="7"/>
      <dgm:spPr/>
    </dgm:pt>
    <dgm:pt modelId="{AD0D332C-79DD-497D-9120-89DC137FD098}" type="pres">
      <dgm:prSet presAssocID="{3B4E04BD-0E91-40BA-909A-ECE47BF92D17}" presName="hierChild4" presStyleCnt="0"/>
      <dgm:spPr/>
    </dgm:pt>
    <dgm:pt modelId="{B097335E-1CF6-4AA1-B7C3-5CEBE5907970}" type="pres">
      <dgm:prSet presAssocID="{3B4E04BD-0E91-40BA-909A-ECE47BF92D17}" presName="hierChild5" presStyleCnt="0"/>
      <dgm:spPr/>
    </dgm:pt>
    <dgm:pt modelId="{AA874383-8A8C-44D1-9166-A0BEFE27DA2C}" type="pres">
      <dgm:prSet presAssocID="{395A5B77-4B2C-4FF1-81AA-80292482FFB9}" presName="Name37" presStyleLbl="parChTrans1D2" presStyleIdx="1" presStyleCnt="7"/>
      <dgm:spPr/>
    </dgm:pt>
    <dgm:pt modelId="{59D851EA-9A98-4D8A-BEFC-DEDB1BD3C6C0}" type="pres">
      <dgm:prSet presAssocID="{A3C8F7CC-213E-4A37-B647-2991AA227665}" presName="hierRoot2" presStyleCnt="0">
        <dgm:presLayoutVars>
          <dgm:hierBranch val="init"/>
        </dgm:presLayoutVars>
      </dgm:prSet>
      <dgm:spPr/>
    </dgm:pt>
    <dgm:pt modelId="{C624A1D2-8D0E-43E1-9C94-A3AB114945E8}" type="pres">
      <dgm:prSet presAssocID="{A3C8F7CC-213E-4A37-B647-2991AA227665}" presName="rootComposite" presStyleCnt="0"/>
      <dgm:spPr/>
    </dgm:pt>
    <dgm:pt modelId="{6A72CBD1-CB2C-43BA-8913-D6959119DA27}" type="pres">
      <dgm:prSet presAssocID="{A3C8F7CC-213E-4A37-B647-2991AA227665}" presName="rootText" presStyleLbl="node2" presStyleIdx="1" presStyleCnt="7">
        <dgm:presLayoutVars>
          <dgm:chPref val="3"/>
        </dgm:presLayoutVars>
      </dgm:prSet>
      <dgm:spPr/>
    </dgm:pt>
    <dgm:pt modelId="{E55522F9-5F31-4E70-8A96-1CA10C2BEA1A}" type="pres">
      <dgm:prSet presAssocID="{A3C8F7CC-213E-4A37-B647-2991AA227665}" presName="rootConnector" presStyleLbl="node2" presStyleIdx="1" presStyleCnt="7"/>
      <dgm:spPr/>
    </dgm:pt>
    <dgm:pt modelId="{DEF1A3E3-3F01-4FA1-95F8-97B1619865BE}" type="pres">
      <dgm:prSet presAssocID="{A3C8F7CC-213E-4A37-B647-2991AA227665}" presName="hierChild4" presStyleCnt="0"/>
      <dgm:spPr/>
    </dgm:pt>
    <dgm:pt modelId="{FC988AA3-CAE7-44BE-B5E6-1B718D2BA452}" type="pres">
      <dgm:prSet presAssocID="{A3C8F7CC-213E-4A37-B647-2991AA227665}" presName="hierChild5" presStyleCnt="0"/>
      <dgm:spPr/>
    </dgm:pt>
    <dgm:pt modelId="{04E44156-E638-4C32-864D-E2DE1E44AE80}" type="pres">
      <dgm:prSet presAssocID="{AF9B2803-1BFD-4724-B626-D6E4DD239CF3}" presName="Name37" presStyleLbl="parChTrans1D2" presStyleIdx="2" presStyleCnt="7"/>
      <dgm:spPr/>
    </dgm:pt>
    <dgm:pt modelId="{E410972A-D0C5-42D1-A1D7-C88B987B099E}" type="pres">
      <dgm:prSet presAssocID="{D7EB2729-109F-4369-8049-95269E7D4DE0}" presName="hierRoot2" presStyleCnt="0">
        <dgm:presLayoutVars>
          <dgm:hierBranch val="init"/>
        </dgm:presLayoutVars>
      </dgm:prSet>
      <dgm:spPr/>
    </dgm:pt>
    <dgm:pt modelId="{744205FA-C9BD-45E2-AABF-C54687608A10}" type="pres">
      <dgm:prSet presAssocID="{D7EB2729-109F-4369-8049-95269E7D4DE0}" presName="rootComposite" presStyleCnt="0"/>
      <dgm:spPr/>
    </dgm:pt>
    <dgm:pt modelId="{CBDD4935-C030-4155-BBA5-09A13764950A}" type="pres">
      <dgm:prSet presAssocID="{D7EB2729-109F-4369-8049-95269E7D4DE0}" presName="rootText" presStyleLbl="node2" presStyleIdx="2" presStyleCnt="7">
        <dgm:presLayoutVars>
          <dgm:chPref val="3"/>
        </dgm:presLayoutVars>
      </dgm:prSet>
      <dgm:spPr/>
    </dgm:pt>
    <dgm:pt modelId="{14F8DCE3-BE92-46D5-A4D9-5EFBAD83EB59}" type="pres">
      <dgm:prSet presAssocID="{D7EB2729-109F-4369-8049-95269E7D4DE0}" presName="rootConnector" presStyleLbl="node2" presStyleIdx="2" presStyleCnt="7"/>
      <dgm:spPr/>
    </dgm:pt>
    <dgm:pt modelId="{6ACFE7F3-31EE-476B-916E-191F5E6F61D6}" type="pres">
      <dgm:prSet presAssocID="{D7EB2729-109F-4369-8049-95269E7D4DE0}" presName="hierChild4" presStyleCnt="0"/>
      <dgm:spPr/>
    </dgm:pt>
    <dgm:pt modelId="{2D0ADBC8-103C-4CB4-A5B8-D18393E7399F}" type="pres">
      <dgm:prSet presAssocID="{D7EB2729-109F-4369-8049-95269E7D4DE0}" presName="hierChild5" presStyleCnt="0"/>
      <dgm:spPr/>
    </dgm:pt>
    <dgm:pt modelId="{E88689B2-85D5-4DBD-BB4A-D48655DE680F}" type="pres">
      <dgm:prSet presAssocID="{F5C99768-AAA2-4263-8771-9E59B7C8AF3F}" presName="Name37" presStyleLbl="parChTrans1D2" presStyleIdx="3" presStyleCnt="7"/>
      <dgm:spPr/>
    </dgm:pt>
    <dgm:pt modelId="{B7E31433-B740-4F17-84C1-AAA423E7B643}" type="pres">
      <dgm:prSet presAssocID="{FA2EF422-6D34-4D6B-AEA0-EB8EA7025F27}" presName="hierRoot2" presStyleCnt="0">
        <dgm:presLayoutVars>
          <dgm:hierBranch val="init"/>
        </dgm:presLayoutVars>
      </dgm:prSet>
      <dgm:spPr/>
    </dgm:pt>
    <dgm:pt modelId="{44C619EC-1620-4E1C-9117-B3509D747913}" type="pres">
      <dgm:prSet presAssocID="{FA2EF422-6D34-4D6B-AEA0-EB8EA7025F27}" presName="rootComposite" presStyleCnt="0"/>
      <dgm:spPr/>
    </dgm:pt>
    <dgm:pt modelId="{7EBBB4DF-B5B2-4CF7-8AF5-8879CEF4B15E}" type="pres">
      <dgm:prSet presAssocID="{FA2EF422-6D34-4D6B-AEA0-EB8EA7025F27}" presName="rootText" presStyleLbl="node2" presStyleIdx="3" presStyleCnt="7">
        <dgm:presLayoutVars>
          <dgm:chPref val="3"/>
        </dgm:presLayoutVars>
      </dgm:prSet>
      <dgm:spPr/>
    </dgm:pt>
    <dgm:pt modelId="{944D35A2-0538-450E-A662-B02461CEB190}" type="pres">
      <dgm:prSet presAssocID="{FA2EF422-6D34-4D6B-AEA0-EB8EA7025F27}" presName="rootConnector" presStyleLbl="node2" presStyleIdx="3" presStyleCnt="7"/>
      <dgm:spPr/>
    </dgm:pt>
    <dgm:pt modelId="{CEF703F7-83B5-4CC6-BDDF-22012AE6A5BF}" type="pres">
      <dgm:prSet presAssocID="{FA2EF422-6D34-4D6B-AEA0-EB8EA7025F27}" presName="hierChild4" presStyleCnt="0"/>
      <dgm:spPr/>
    </dgm:pt>
    <dgm:pt modelId="{7E5E35D9-8FEB-418E-8079-05816669D0B4}" type="pres">
      <dgm:prSet presAssocID="{FA2EF422-6D34-4D6B-AEA0-EB8EA7025F27}" presName="hierChild5" presStyleCnt="0"/>
      <dgm:spPr/>
    </dgm:pt>
    <dgm:pt modelId="{A2EB721C-A1F1-4EA7-B360-7628FA0D885D}" type="pres">
      <dgm:prSet presAssocID="{C4868310-B3D2-4678-81B9-A28F72389B8C}" presName="Name37" presStyleLbl="parChTrans1D2" presStyleIdx="4" presStyleCnt="7"/>
      <dgm:spPr/>
    </dgm:pt>
    <dgm:pt modelId="{997B5554-A7DC-464B-A2A8-B12BC5E4F9FE}" type="pres">
      <dgm:prSet presAssocID="{8B57D856-41C8-4830-95D5-0FF474292243}" presName="hierRoot2" presStyleCnt="0">
        <dgm:presLayoutVars>
          <dgm:hierBranch val="init"/>
        </dgm:presLayoutVars>
      </dgm:prSet>
      <dgm:spPr/>
    </dgm:pt>
    <dgm:pt modelId="{0DD5B84F-0866-49C2-A0DF-E78CBFF1E0B1}" type="pres">
      <dgm:prSet presAssocID="{8B57D856-41C8-4830-95D5-0FF474292243}" presName="rootComposite" presStyleCnt="0"/>
      <dgm:spPr/>
    </dgm:pt>
    <dgm:pt modelId="{5F59B6E2-1353-4779-903B-B9EB67E4BED9}" type="pres">
      <dgm:prSet presAssocID="{8B57D856-41C8-4830-95D5-0FF474292243}" presName="rootText" presStyleLbl="node2" presStyleIdx="4" presStyleCnt="7">
        <dgm:presLayoutVars>
          <dgm:chPref val="3"/>
        </dgm:presLayoutVars>
      </dgm:prSet>
      <dgm:spPr/>
    </dgm:pt>
    <dgm:pt modelId="{963541FA-2B50-4ABB-9027-85A5AE9439BC}" type="pres">
      <dgm:prSet presAssocID="{8B57D856-41C8-4830-95D5-0FF474292243}" presName="rootConnector" presStyleLbl="node2" presStyleIdx="4" presStyleCnt="7"/>
      <dgm:spPr/>
    </dgm:pt>
    <dgm:pt modelId="{B03D20ED-9F93-4FE3-88AD-474B0A228F7A}" type="pres">
      <dgm:prSet presAssocID="{8B57D856-41C8-4830-95D5-0FF474292243}" presName="hierChild4" presStyleCnt="0"/>
      <dgm:spPr/>
    </dgm:pt>
    <dgm:pt modelId="{CE88C9FB-4467-4F19-A07A-F9D05FAEFCA2}" type="pres">
      <dgm:prSet presAssocID="{8B57D856-41C8-4830-95D5-0FF474292243}" presName="hierChild5" presStyleCnt="0"/>
      <dgm:spPr/>
    </dgm:pt>
    <dgm:pt modelId="{D35D5286-2826-4564-816E-90A7CC79A8A3}" type="pres">
      <dgm:prSet presAssocID="{265CCDC9-8744-4F6D-A1E1-AE89A5BDBF7C}" presName="Name37" presStyleLbl="parChTrans1D2" presStyleIdx="5" presStyleCnt="7"/>
      <dgm:spPr/>
    </dgm:pt>
    <dgm:pt modelId="{2A3688E6-111F-48EC-9C56-F8BB530965D4}" type="pres">
      <dgm:prSet presAssocID="{0FD96601-1D38-4FAD-918B-626A2A65A71D}" presName="hierRoot2" presStyleCnt="0">
        <dgm:presLayoutVars>
          <dgm:hierBranch val="init"/>
        </dgm:presLayoutVars>
      </dgm:prSet>
      <dgm:spPr/>
    </dgm:pt>
    <dgm:pt modelId="{D73E235D-E770-4315-A089-6ADD42642AA3}" type="pres">
      <dgm:prSet presAssocID="{0FD96601-1D38-4FAD-918B-626A2A65A71D}" presName="rootComposite" presStyleCnt="0"/>
      <dgm:spPr/>
    </dgm:pt>
    <dgm:pt modelId="{7CDE1E8D-EE18-4E06-A4EE-4B3C361BB3AB}" type="pres">
      <dgm:prSet presAssocID="{0FD96601-1D38-4FAD-918B-626A2A65A71D}" presName="rootText" presStyleLbl="node2" presStyleIdx="5" presStyleCnt="7">
        <dgm:presLayoutVars>
          <dgm:chPref val="3"/>
        </dgm:presLayoutVars>
      </dgm:prSet>
      <dgm:spPr/>
    </dgm:pt>
    <dgm:pt modelId="{3E9F046C-B87B-4917-B886-26AC9C16D867}" type="pres">
      <dgm:prSet presAssocID="{0FD96601-1D38-4FAD-918B-626A2A65A71D}" presName="rootConnector" presStyleLbl="node2" presStyleIdx="5" presStyleCnt="7"/>
      <dgm:spPr/>
    </dgm:pt>
    <dgm:pt modelId="{AD410430-703D-4E30-86FD-788066D2DE3A}" type="pres">
      <dgm:prSet presAssocID="{0FD96601-1D38-4FAD-918B-626A2A65A71D}" presName="hierChild4" presStyleCnt="0"/>
      <dgm:spPr/>
    </dgm:pt>
    <dgm:pt modelId="{50B51768-DE90-4FE1-A31F-AB902C900048}" type="pres">
      <dgm:prSet presAssocID="{0FD96601-1D38-4FAD-918B-626A2A65A71D}" presName="hierChild5" presStyleCnt="0"/>
      <dgm:spPr/>
    </dgm:pt>
    <dgm:pt modelId="{D9C13AB5-8BA3-4ED6-B7C0-9507084A6B32}" type="pres">
      <dgm:prSet presAssocID="{0709B83F-1418-4732-90A8-FFBB63A94AF2}" presName="Name37" presStyleLbl="parChTrans1D2" presStyleIdx="6" presStyleCnt="7"/>
      <dgm:spPr/>
    </dgm:pt>
    <dgm:pt modelId="{F49DB556-A0DB-43AA-B908-18B120ACAED5}" type="pres">
      <dgm:prSet presAssocID="{88B3672D-B152-45D8-9843-1A79CFE38D1D}" presName="hierRoot2" presStyleCnt="0">
        <dgm:presLayoutVars>
          <dgm:hierBranch val="init"/>
        </dgm:presLayoutVars>
      </dgm:prSet>
      <dgm:spPr/>
    </dgm:pt>
    <dgm:pt modelId="{EF3075D2-A94E-407B-A262-A8612C0BB762}" type="pres">
      <dgm:prSet presAssocID="{88B3672D-B152-45D8-9843-1A79CFE38D1D}" presName="rootComposite" presStyleCnt="0"/>
      <dgm:spPr/>
    </dgm:pt>
    <dgm:pt modelId="{B00F3C59-8CEA-4C61-B392-7858C8691DA6}" type="pres">
      <dgm:prSet presAssocID="{88B3672D-B152-45D8-9843-1A79CFE38D1D}" presName="rootText" presStyleLbl="node2" presStyleIdx="6" presStyleCnt="7">
        <dgm:presLayoutVars>
          <dgm:chPref val="3"/>
        </dgm:presLayoutVars>
      </dgm:prSet>
      <dgm:spPr/>
    </dgm:pt>
    <dgm:pt modelId="{6418B2A7-FAC6-451A-8176-75F7B7F81E39}" type="pres">
      <dgm:prSet presAssocID="{88B3672D-B152-45D8-9843-1A79CFE38D1D}" presName="rootConnector" presStyleLbl="node2" presStyleIdx="6" presStyleCnt="7"/>
      <dgm:spPr/>
    </dgm:pt>
    <dgm:pt modelId="{68B54702-9862-43B2-81FE-AEA2AC5A9F22}" type="pres">
      <dgm:prSet presAssocID="{88B3672D-B152-45D8-9843-1A79CFE38D1D}" presName="hierChild4" presStyleCnt="0"/>
      <dgm:spPr/>
    </dgm:pt>
    <dgm:pt modelId="{29D09151-E55A-43CB-9BA7-C383AE4C195C}" type="pres">
      <dgm:prSet presAssocID="{88B3672D-B152-45D8-9843-1A79CFE38D1D}" presName="hierChild5" presStyleCnt="0"/>
      <dgm:spPr/>
    </dgm:pt>
    <dgm:pt modelId="{5F4DC1EA-454C-43DC-BCA5-A2B697DE5058}" type="pres">
      <dgm:prSet presAssocID="{D632C889-15A0-49C8-847D-EF6FF4702310}" presName="hierChild3" presStyleCnt="0"/>
      <dgm:spPr/>
    </dgm:pt>
  </dgm:ptLst>
  <dgm:cxnLst>
    <dgm:cxn modelId="{BD934B0D-3A97-4848-8ABF-B533C242E399}" type="presOf" srcId="{88B3672D-B152-45D8-9843-1A79CFE38D1D}" destId="{B00F3C59-8CEA-4C61-B392-7858C8691DA6}" srcOrd="0" destOrd="0" presId="urn:microsoft.com/office/officeart/2005/8/layout/orgChart1"/>
    <dgm:cxn modelId="{DF478A11-F234-4748-BC6A-B30AE191E6B3}" type="presOf" srcId="{265CCDC9-8744-4F6D-A1E1-AE89A5BDBF7C}" destId="{D35D5286-2826-4564-816E-90A7CC79A8A3}" srcOrd="0" destOrd="0" presId="urn:microsoft.com/office/officeart/2005/8/layout/orgChart1"/>
    <dgm:cxn modelId="{4224751C-99A9-46C2-8B32-AA2FE315467A}" type="presOf" srcId="{3B4E04BD-0E91-40BA-909A-ECE47BF92D17}" destId="{09D5B919-F31E-41F4-BA13-50F0CCE45008}" srcOrd="0" destOrd="0" presId="urn:microsoft.com/office/officeart/2005/8/layout/orgChart1"/>
    <dgm:cxn modelId="{FE727726-8812-4BBD-BE86-0E3F87748809}" srcId="{D632C889-15A0-49C8-847D-EF6FF4702310}" destId="{0FD96601-1D38-4FAD-918B-626A2A65A71D}" srcOrd="5" destOrd="0" parTransId="{265CCDC9-8744-4F6D-A1E1-AE89A5BDBF7C}" sibTransId="{E251B51C-E72E-41E7-AAF4-B65755AD72C0}"/>
    <dgm:cxn modelId="{2F643C2B-FE23-4C90-844B-B301E3B80730}" srcId="{A7E77B20-91E1-45A3-8613-0B76FC3BB8C5}" destId="{D632C889-15A0-49C8-847D-EF6FF4702310}" srcOrd="0" destOrd="0" parTransId="{3ADEACBA-D5EF-41FD-B8E1-95AFBFEF5198}" sibTransId="{49AA2CB7-A10D-4302-8D15-F00DBDDC745B}"/>
    <dgm:cxn modelId="{D6D5EE2B-8C5F-4705-9593-53316E21731B}" type="presOf" srcId="{D7EB2729-109F-4369-8049-95269E7D4DE0}" destId="{CBDD4935-C030-4155-BBA5-09A13764950A}" srcOrd="0" destOrd="0" presId="urn:microsoft.com/office/officeart/2005/8/layout/orgChart1"/>
    <dgm:cxn modelId="{536E5D40-E6B3-4FD0-A735-3201222FD3DD}" srcId="{D632C889-15A0-49C8-847D-EF6FF4702310}" destId="{88B3672D-B152-45D8-9843-1A79CFE38D1D}" srcOrd="6" destOrd="0" parTransId="{0709B83F-1418-4732-90A8-FFBB63A94AF2}" sibTransId="{CAFB6C63-5DF0-46E1-9526-994EF1A96300}"/>
    <dgm:cxn modelId="{25FD195E-1F03-4DD8-8D39-427B01B812B4}" type="presOf" srcId="{0709B83F-1418-4732-90A8-FFBB63A94AF2}" destId="{D9C13AB5-8BA3-4ED6-B7C0-9507084A6B32}" srcOrd="0" destOrd="0" presId="urn:microsoft.com/office/officeart/2005/8/layout/orgChart1"/>
    <dgm:cxn modelId="{6972695F-A3A2-4E2A-8983-5028A5ADBD54}" type="presOf" srcId="{C4868310-B3D2-4678-81B9-A28F72389B8C}" destId="{A2EB721C-A1F1-4EA7-B360-7628FA0D885D}" srcOrd="0" destOrd="0" presId="urn:microsoft.com/office/officeart/2005/8/layout/orgChart1"/>
    <dgm:cxn modelId="{B67F4F61-8EB5-43AF-8893-514F5A960665}" type="presOf" srcId="{0FD96601-1D38-4FAD-918B-626A2A65A71D}" destId="{3E9F046C-B87B-4917-B886-26AC9C16D867}" srcOrd="1" destOrd="0" presId="urn:microsoft.com/office/officeart/2005/8/layout/orgChart1"/>
    <dgm:cxn modelId="{78BB694A-B5F1-4822-9967-A2CAE98FDE6A}" type="presOf" srcId="{88B3672D-B152-45D8-9843-1A79CFE38D1D}" destId="{6418B2A7-FAC6-451A-8176-75F7B7F81E39}" srcOrd="1" destOrd="0" presId="urn:microsoft.com/office/officeart/2005/8/layout/orgChart1"/>
    <dgm:cxn modelId="{6D4B334C-684C-4695-B102-A6F8DD31F834}" srcId="{D632C889-15A0-49C8-847D-EF6FF4702310}" destId="{A3C8F7CC-213E-4A37-B647-2991AA227665}" srcOrd="1" destOrd="0" parTransId="{395A5B77-4B2C-4FF1-81AA-80292482FFB9}" sibTransId="{92F07AA4-823C-416B-B022-C57A70901970}"/>
    <dgm:cxn modelId="{AC3A1A4E-D8BA-44A7-9FC1-2E1F24D0A413}" type="presOf" srcId="{D632C889-15A0-49C8-847D-EF6FF4702310}" destId="{BD3D2953-6DCA-4A8F-962F-E8A1C4A34765}" srcOrd="1" destOrd="0" presId="urn:microsoft.com/office/officeart/2005/8/layout/orgChart1"/>
    <dgm:cxn modelId="{29980851-9BC0-4171-AC50-0D5781E734F9}" type="presOf" srcId="{8B57D856-41C8-4830-95D5-0FF474292243}" destId="{963541FA-2B50-4ABB-9027-85A5AE9439BC}" srcOrd="1" destOrd="0" presId="urn:microsoft.com/office/officeart/2005/8/layout/orgChart1"/>
    <dgm:cxn modelId="{D241D253-11C1-468D-9F47-E43A55114CA8}" type="presOf" srcId="{A3C8F7CC-213E-4A37-B647-2991AA227665}" destId="{E55522F9-5F31-4E70-8A96-1CA10C2BEA1A}" srcOrd="1" destOrd="0" presId="urn:microsoft.com/office/officeart/2005/8/layout/orgChart1"/>
    <dgm:cxn modelId="{68C24C77-B72A-44AB-B3AC-7AA9B19A37EA}" srcId="{D632C889-15A0-49C8-847D-EF6FF4702310}" destId="{FA2EF422-6D34-4D6B-AEA0-EB8EA7025F27}" srcOrd="3" destOrd="0" parTransId="{F5C99768-AAA2-4263-8771-9E59B7C8AF3F}" sibTransId="{F15CF531-D911-4A8B-AF38-B1B2553B6C25}"/>
    <dgm:cxn modelId="{27343078-577D-43CD-9004-2B3EC8CDB891}" type="presOf" srcId="{FA2EF422-6D34-4D6B-AEA0-EB8EA7025F27}" destId="{944D35A2-0538-450E-A662-B02461CEB190}" srcOrd="1" destOrd="0" presId="urn:microsoft.com/office/officeart/2005/8/layout/orgChart1"/>
    <dgm:cxn modelId="{0ABF3584-4ECB-476F-B34D-502722293A89}" srcId="{D632C889-15A0-49C8-847D-EF6FF4702310}" destId="{8B57D856-41C8-4830-95D5-0FF474292243}" srcOrd="4" destOrd="0" parTransId="{C4868310-B3D2-4678-81B9-A28F72389B8C}" sibTransId="{F6444CBF-CC19-443A-9742-F8DEAC19D251}"/>
    <dgm:cxn modelId="{518F978C-7383-4605-8854-0A5F7A77E754}" type="presOf" srcId="{D7EB2729-109F-4369-8049-95269E7D4DE0}" destId="{14F8DCE3-BE92-46D5-A4D9-5EFBAD83EB59}" srcOrd="1" destOrd="0" presId="urn:microsoft.com/office/officeart/2005/8/layout/orgChart1"/>
    <dgm:cxn modelId="{DFB5729B-51B8-49FA-BACB-FFFFF023E2B7}" type="presOf" srcId="{FA2EF422-6D34-4D6B-AEA0-EB8EA7025F27}" destId="{7EBBB4DF-B5B2-4CF7-8AF5-8879CEF4B15E}" srcOrd="0" destOrd="0" presId="urn:microsoft.com/office/officeart/2005/8/layout/orgChart1"/>
    <dgm:cxn modelId="{1071609D-4308-4A6A-9858-9B8491B71161}" type="presOf" srcId="{0FD96601-1D38-4FAD-918B-626A2A65A71D}" destId="{7CDE1E8D-EE18-4E06-A4EE-4B3C361BB3AB}" srcOrd="0" destOrd="0" presId="urn:microsoft.com/office/officeart/2005/8/layout/orgChart1"/>
    <dgm:cxn modelId="{8BF691A9-A311-41EB-9616-D1BF776764C5}" type="presOf" srcId="{A7E77B20-91E1-45A3-8613-0B76FC3BB8C5}" destId="{DA973238-3160-4178-8402-7C36CBBFDB64}" srcOrd="0" destOrd="0" presId="urn:microsoft.com/office/officeart/2005/8/layout/orgChart1"/>
    <dgm:cxn modelId="{35030DB4-F924-4C50-8587-0D7D072E107F}" type="presOf" srcId="{01634B1E-A8D5-4DF4-AFB3-DA79348F7240}" destId="{D45D52F9-FC13-436F-966B-BA3B83A9909E}" srcOrd="0" destOrd="0" presId="urn:microsoft.com/office/officeart/2005/8/layout/orgChart1"/>
    <dgm:cxn modelId="{C96C0DB4-0CE9-40A7-85A8-4C9FE9329F11}" type="presOf" srcId="{AF9B2803-1BFD-4724-B626-D6E4DD239CF3}" destId="{04E44156-E638-4C32-864D-E2DE1E44AE80}" srcOrd="0" destOrd="0" presId="urn:microsoft.com/office/officeart/2005/8/layout/orgChart1"/>
    <dgm:cxn modelId="{DBD341C1-A3C0-4950-8845-2281EDD3D176}" type="presOf" srcId="{3B4E04BD-0E91-40BA-909A-ECE47BF92D17}" destId="{D0726347-A725-4858-922E-037F85514F57}" srcOrd="1" destOrd="0" presId="urn:microsoft.com/office/officeart/2005/8/layout/orgChart1"/>
    <dgm:cxn modelId="{A1FB2FC3-12EF-4472-A5FC-CADFCFBB61FF}" type="presOf" srcId="{A3C8F7CC-213E-4A37-B647-2991AA227665}" destId="{6A72CBD1-CB2C-43BA-8913-D6959119DA27}" srcOrd="0" destOrd="0" presId="urn:microsoft.com/office/officeart/2005/8/layout/orgChart1"/>
    <dgm:cxn modelId="{E4545FC9-5703-4C06-B8F6-AFD27839586C}" srcId="{D632C889-15A0-49C8-847D-EF6FF4702310}" destId="{D7EB2729-109F-4369-8049-95269E7D4DE0}" srcOrd="2" destOrd="0" parTransId="{AF9B2803-1BFD-4724-B626-D6E4DD239CF3}" sibTransId="{6AC726CB-2E87-4F61-9ED8-6287335ABCB7}"/>
    <dgm:cxn modelId="{A482DED6-49B4-4078-B334-3585F425881C}" type="presOf" srcId="{F5C99768-AAA2-4263-8771-9E59B7C8AF3F}" destId="{E88689B2-85D5-4DBD-BB4A-D48655DE680F}" srcOrd="0" destOrd="0" presId="urn:microsoft.com/office/officeart/2005/8/layout/orgChart1"/>
    <dgm:cxn modelId="{8B2D82D7-78E8-4E56-A38D-13622888DEB4}" srcId="{D632C889-15A0-49C8-847D-EF6FF4702310}" destId="{3B4E04BD-0E91-40BA-909A-ECE47BF92D17}" srcOrd="0" destOrd="0" parTransId="{01634B1E-A8D5-4DF4-AFB3-DA79348F7240}" sibTransId="{53B30001-4C0E-424F-AF18-91C09204C9D4}"/>
    <dgm:cxn modelId="{CA0836E4-0DCB-4169-B5EC-C6F0FC29B1CE}" type="presOf" srcId="{395A5B77-4B2C-4FF1-81AA-80292482FFB9}" destId="{AA874383-8A8C-44D1-9166-A0BEFE27DA2C}" srcOrd="0" destOrd="0" presId="urn:microsoft.com/office/officeart/2005/8/layout/orgChart1"/>
    <dgm:cxn modelId="{900E19EB-90EB-47DD-9908-B4E7638EF32D}" type="presOf" srcId="{8B57D856-41C8-4830-95D5-0FF474292243}" destId="{5F59B6E2-1353-4779-903B-B9EB67E4BED9}" srcOrd="0" destOrd="0" presId="urn:microsoft.com/office/officeart/2005/8/layout/orgChart1"/>
    <dgm:cxn modelId="{F02E22F1-C604-49A2-8ADE-62DF67101279}" type="presOf" srcId="{D632C889-15A0-49C8-847D-EF6FF4702310}" destId="{0BCB5B74-F4AA-4B82-A1CA-ECD3A8AA93FB}" srcOrd="0" destOrd="0" presId="urn:microsoft.com/office/officeart/2005/8/layout/orgChart1"/>
    <dgm:cxn modelId="{5D5BD2D6-2A89-4E45-8514-8E0AE76DF765}" type="presParOf" srcId="{DA973238-3160-4178-8402-7C36CBBFDB64}" destId="{BA8CA831-BCC3-4969-B03C-06E067618751}" srcOrd="0" destOrd="0" presId="urn:microsoft.com/office/officeart/2005/8/layout/orgChart1"/>
    <dgm:cxn modelId="{E5E6DEDE-D041-40C1-B609-27ED41670291}" type="presParOf" srcId="{BA8CA831-BCC3-4969-B03C-06E067618751}" destId="{ACF43B3F-482C-4C56-8DF2-2536041F737E}" srcOrd="0" destOrd="0" presId="urn:microsoft.com/office/officeart/2005/8/layout/orgChart1"/>
    <dgm:cxn modelId="{16882F0F-7B44-4C19-AE92-33622E845835}" type="presParOf" srcId="{ACF43B3F-482C-4C56-8DF2-2536041F737E}" destId="{0BCB5B74-F4AA-4B82-A1CA-ECD3A8AA93FB}" srcOrd="0" destOrd="0" presId="urn:microsoft.com/office/officeart/2005/8/layout/orgChart1"/>
    <dgm:cxn modelId="{2FC03BCD-C404-4C17-A8BC-BF07C1B8D02D}" type="presParOf" srcId="{ACF43B3F-482C-4C56-8DF2-2536041F737E}" destId="{BD3D2953-6DCA-4A8F-962F-E8A1C4A34765}" srcOrd="1" destOrd="0" presId="urn:microsoft.com/office/officeart/2005/8/layout/orgChart1"/>
    <dgm:cxn modelId="{A9CB064D-FA01-44D2-9A02-CB4EF922B8AA}" type="presParOf" srcId="{BA8CA831-BCC3-4969-B03C-06E067618751}" destId="{13611874-CB1F-4EA6-91A3-B285637B453B}" srcOrd="1" destOrd="0" presId="urn:microsoft.com/office/officeart/2005/8/layout/orgChart1"/>
    <dgm:cxn modelId="{C1A450DF-C40F-4529-8DD4-C05D1387F004}" type="presParOf" srcId="{13611874-CB1F-4EA6-91A3-B285637B453B}" destId="{D45D52F9-FC13-436F-966B-BA3B83A9909E}" srcOrd="0" destOrd="0" presId="urn:microsoft.com/office/officeart/2005/8/layout/orgChart1"/>
    <dgm:cxn modelId="{904F3913-8D64-4139-B520-0B1BA4D711EE}" type="presParOf" srcId="{13611874-CB1F-4EA6-91A3-B285637B453B}" destId="{8A67FE03-803D-4F8D-BB77-FE4F9C929033}" srcOrd="1" destOrd="0" presId="urn:microsoft.com/office/officeart/2005/8/layout/orgChart1"/>
    <dgm:cxn modelId="{D5098B6C-A597-4515-BA1F-128334123B5E}" type="presParOf" srcId="{8A67FE03-803D-4F8D-BB77-FE4F9C929033}" destId="{4F4FB19C-08DD-45F0-BF7F-36CA275F8C3B}" srcOrd="0" destOrd="0" presId="urn:microsoft.com/office/officeart/2005/8/layout/orgChart1"/>
    <dgm:cxn modelId="{DB37314F-6DDA-4F0E-85E8-67FB453F5DC6}" type="presParOf" srcId="{4F4FB19C-08DD-45F0-BF7F-36CA275F8C3B}" destId="{09D5B919-F31E-41F4-BA13-50F0CCE45008}" srcOrd="0" destOrd="0" presId="urn:microsoft.com/office/officeart/2005/8/layout/orgChart1"/>
    <dgm:cxn modelId="{434EEC33-E3A2-4935-9E90-D9CB9EA3A583}" type="presParOf" srcId="{4F4FB19C-08DD-45F0-BF7F-36CA275F8C3B}" destId="{D0726347-A725-4858-922E-037F85514F57}" srcOrd="1" destOrd="0" presId="urn:microsoft.com/office/officeart/2005/8/layout/orgChart1"/>
    <dgm:cxn modelId="{9FA84462-D6A5-4732-B637-767E26692A7B}" type="presParOf" srcId="{8A67FE03-803D-4F8D-BB77-FE4F9C929033}" destId="{AD0D332C-79DD-497D-9120-89DC137FD098}" srcOrd="1" destOrd="0" presId="urn:microsoft.com/office/officeart/2005/8/layout/orgChart1"/>
    <dgm:cxn modelId="{D95C0E5D-4534-43DF-8122-811E0CD6FD8C}" type="presParOf" srcId="{8A67FE03-803D-4F8D-BB77-FE4F9C929033}" destId="{B097335E-1CF6-4AA1-B7C3-5CEBE5907970}" srcOrd="2" destOrd="0" presId="urn:microsoft.com/office/officeart/2005/8/layout/orgChart1"/>
    <dgm:cxn modelId="{95DF29C9-D512-4B12-96B1-DAA755A3273D}" type="presParOf" srcId="{13611874-CB1F-4EA6-91A3-B285637B453B}" destId="{AA874383-8A8C-44D1-9166-A0BEFE27DA2C}" srcOrd="2" destOrd="0" presId="urn:microsoft.com/office/officeart/2005/8/layout/orgChart1"/>
    <dgm:cxn modelId="{28A70971-05EB-4968-9D93-1E8EEE7AF547}" type="presParOf" srcId="{13611874-CB1F-4EA6-91A3-B285637B453B}" destId="{59D851EA-9A98-4D8A-BEFC-DEDB1BD3C6C0}" srcOrd="3" destOrd="0" presId="urn:microsoft.com/office/officeart/2005/8/layout/orgChart1"/>
    <dgm:cxn modelId="{C0E8A4C3-FAB0-4A73-B578-7D70229C629B}" type="presParOf" srcId="{59D851EA-9A98-4D8A-BEFC-DEDB1BD3C6C0}" destId="{C624A1D2-8D0E-43E1-9C94-A3AB114945E8}" srcOrd="0" destOrd="0" presId="urn:microsoft.com/office/officeart/2005/8/layout/orgChart1"/>
    <dgm:cxn modelId="{18FC123E-FC70-4D29-82D5-74B3BCD4A1D1}" type="presParOf" srcId="{C624A1D2-8D0E-43E1-9C94-A3AB114945E8}" destId="{6A72CBD1-CB2C-43BA-8913-D6959119DA27}" srcOrd="0" destOrd="0" presId="urn:microsoft.com/office/officeart/2005/8/layout/orgChart1"/>
    <dgm:cxn modelId="{4FAA728E-86A9-4D5E-BCD9-BAC050D646D3}" type="presParOf" srcId="{C624A1D2-8D0E-43E1-9C94-A3AB114945E8}" destId="{E55522F9-5F31-4E70-8A96-1CA10C2BEA1A}" srcOrd="1" destOrd="0" presId="urn:microsoft.com/office/officeart/2005/8/layout/orgChart1"/>
    <dgm:cxn modelId="{2B7E5DEF-301F-4186-BFA6-F64EE4ABAF41}" type="presParOf" srcId="{59D851EA-9A98-4D8A-BEFC-DEDB1BD3C6C0}" destId="{DEF1A3E3-3F01-4FA1-95F8-97B1619865BE}" srcOrd="1" destOrd="0" presId="urn:microsoft.com/office/officeart/2005/8/layout/orgChart1"/>
    <dgm:cxn modelId="{A1C7EEA2-83EB-4BD6-987C-96E06DA75BA0}" type="presParOf" srcId="{59D851EA-9A98-4D8A-BEFC-DEDB1BD3C6C0}" destId="{FC988AA3-CAE7-44BE-B5E6-1B718D2BA452}" srcOrd="2" destOrd="0" presId="urn:microsoft.com/office/officeart/2005/8/layout/orgChart1"/>
    <dgm:cxn modelId="{FDF83884-DC56-4753-8317-DA2D811A3893}" type="presParOf" srcId="{13611874-CB1F-4EA6-91A3-B285637B453B}" destId="{04E44156-E638-4C32-864D-E2DE1E44AE80}" srcOrd="4" destOrd="0" presId="urn:microsoft.com/office/officeart/2005/8/layout/orgChart1"/>
    <dgm:cxn modelId="{BEDA2C64-803C-4BB2-B6D3-F0820813A48A}" type="presParOf" srcId="{13611874-CB1F-4EA6-91A3-B285637B453B}" destId="{E410972A-D0C5-42D1-A1D7-C88B987B099E}" srcOrd="5" destOrd="0" presId="urn:microsoft.com/office/officeart/2005/8/layout/orgChart1"/>
    <dgm:cxn modelId="{9BB790AC-5423-448E-9527-A8EFA9A0B871}" type="presParOf" srcId="{E410972A-D0C5-42D1-A1D7-C88B987B099E}" destId="{744205FA-C9BD-45E2-AABF-C54687608A10}" srcOrd="0" destOrd="0" presId="urn:microsoft.com/office/officeart/2005/8/layout/orgChart1"/>
    <dgm:cxn modelId="{057231D6-319E-432F-B3ED-E28C70655E98}" type="presParOf" srcId="{744205FA-C9BD-45E2-AABF-C54687608A10}" destId="{CBDD4935-C030-4155-BBA5-09A13764950A}" srcOrd="0" destOrd="0" presId="urn:microsoft.com/office/officeart/2005/8/layout/orgChart1"/>
    <dgm:cxn modelId="{E8723DF1-C434-41F1-BC7D-39626F98E060}" type="presParOf" srcId="{744205FA-C9BD-45E2-AABF-C54687608A10}" destId="{14F8DCE3-BE92-46D5-A4D9-5EFBAD83EB59}" srcOrd="1" destOrd="0" presId="urn:microsoft.com/office/officeart/2005/8/layout/orgChart1"/>
    <dgm:cxn modelId="{8367570E-2EDF-4709-9705-5780D320EC74}" type="presParOf" srcId="{E410972A-D0C5-42D1-A1D7-C88B987B099E}" destId="{6ACFE7F3-31EE-476B-916E-191F5E6F61D6}" srcOrd="1" destOrd="0" presId="urn:microsoft.com/office/officeart/2005/8/layout/orgChart1"/>
    <dgm:cxn modelId="{AB15BA96-ED3C-4D84-977E-D7A6F0441CBD}" type="presParOf" srcId="{E410972A-D0C5-42D1-A1D7-C88B987B099E}" destId="{2D0ADBC8-103C-4CB4-A5B8-D18393E7399F}" srcOrd="2" destOrd="0" presId="urn:microsoft.com/office/officeart/2005/8/layout/orgChart1"/>
    <dgm:cxn modelId="{A3272103-A110-46A4-8FD1-5E704C27D1B3}" type="presParOf" srcId="{13611874-CB1F-4EA6-91A3-B285637B453B}" destId="{E88689B2-85D5-4DBD-BB4A-D48655DE680F}" srcOrd="6" destOrd="0" presId="urn:microsoft.com/office/officeart/2005/8/layout/orgChart1"/>
    <dgm:cxn modelId="{21DAB9BE-AA3A-4C8C-AEA8-F52EE67C5271}" type="presParOf" srcId="{13611874-CB1F-4EA6-91A3-B285637B453B}" destId="{B7E31433-B740-4F17-84C1-AAA423E7B643}" srcOrd="7" destOrd="0" presId="urn:microsoft.com/office/officeart/2005/8/layout/orgChart1"/>
    <dgm:cxn modelId="{11651443-A5EC-48F8-AB27-7000E4E0C00C}" type="presParOf" srcId="{B7E31433-B740-4F17-84C1-AAA423E7B643}" destId="{44C619EC-1620-4E1C-9117-B3509D747913}" srcOrd="0" destOrd="0" presId="urn:microsoft.com/office/officeart/2005/8/layout/orgChart1"/>
    <dgm:cxn modelId="{F0D88C65-F7B6-45B1-8040-9C9CC1ECFE3E}" type="presParOf" srcId="{44C619EC-1620-4E1C-9117-B3509D747913}" destId="{7EBBB4DF-B5B2-4CF7-8AF5-8879CEF4B15E}" srcOrd="0" destOrd="0" presId="urn:microsoft.com/office/officeart/2005/8/layout/orgChart1"/>
    <dgm:cxn modelId="{A7A0F232-5962-40A4-BBDF-D2420E3D4467}" type="presParOf" srcId="{44C619EC-1620-4E1C-9117-B3509D747913}" destId="{944D35A2-0538-450E-A662-B02461CEB190}" srcOrd="1" destOrd="0" presId="urn:microsoft.com/office/officeart/2005/8/layout/orgChart1"/>
    <dgm:cxn modelId="{70F73103-5F93-4804-B274-B6BD8F0551BF}" type="presParOf" srcId="{B7E31433-B740-4F17-84C1-AAA423E7B643}" destId="{CEF703F7-83B5-4CC6-BDDF-22012AE6A5BF}" srcOrd="1" destOrd="0" presId="urn:microsoft.com/office/officeart/2005/8/layout/orgChart1"/>
    <dgm:cxn modelId="{F84501BD-CA9A-4C02-B727-8DE56F862E9B}" type="presParOf" srcId="{B7E31433-B740-4F17-84C1-AAA423E7B643}" destId="{7E5E35D9-8FEB-418E-8079-05816669D0B4}" srcOrd="2" destOrd="0" presId="urn:microsoft.com/office/officeart/2005/8/layout/orgChart1"/>
    <dgm:cxn modelId="{4E62B930-5119-46F4-A147-13F1164524AB}" type="presParOf" srcId="{13611874-CB1F-4EA6-91A3-B285637B453B}" destId="{A2EB721C-A1F1-4EA7-B360-7628FA0D885D}" srcOrd="8" destOrd="0" presId="urn:microsoft.com/office/officeart/2005/8/layout/orgChart1"/>
    <dgm:cxn modelId="{65E156A0-43F2-440F-B943-85C0E3637276}" type="presParOf" srcId="{13611874-CB1F-4EA6-91A3-B285637B453B}" destId="{997B5554-A7DC-464B-A2A8-B12BC5E4F9FE}" srcOrd="9" destOrd="0" presId="urn:microsoft.com/office/officeart/2005/8/layout/orgChart1"/>
    <dgm:cxn modelId="{C4CB6DAD-5000-4896-8AE5-D2A49FED132A}" type="presParOf" srcId="{997B5554-A7DC-464B-A2A8-B12BC5E4F9FE}" destId="{0DD5B84F-0866-49C2-A0DF-E78CBFF1E0B1}" srcOrd="0" destOrd="0" presId="urn:microsoft.com/office/officeart/2005/8/layout/orgChart1"/>
    <dgm:cxn modelId="{4C297391-A86A-4BE9-A5E6-9D00B9DD14C8}" type="presParOf" srcId="{0DD5B84F-0866-49C2-A0DF-E78CBFF1E0B1}" destId="{5F59B6E2-1353-4779-903B-B9EB67E4BED9}" srcOrd="0" destOrd="0" presId="urn:microsoft.com/office/officeart/2005/8/layout/orgChart1"/>
    <dgm:cxn modelId="{39E00855-E06E-4032-95B0-408591518D6E}" type="presParOf" srcId="{0DD5B84F-0866-49C2-A0DF-E78CBFF1E0B1}" destId="{963541FA-2B50-4ABB-9027-85A5AE9439BC}" srcOrd="1" destOrd="0" presId="urn:microsoft.com/office/officeart/2005/8/layout/orgChart1"/>
    <dgm:cxn modelId="{65879704-90EC-47BA-B70A-91049E9BA94B}" type="presParOf" srcId="{997B5554-A7DC-464B-A2A8-B12BC5E4F9FE}" destId="{B03D20ED-9F93-4FE3-88AD-474B0A228F7A}" srcOrd="1" destOrd="0" presId="urn:microsoft.com/office/officeart/2005/8/layout/orgChart1"/>
    <dgm:cxn modelId="{A7651765-ECA6-4243-8007-02ACC558A619}" type="presParOf" srcId="{997B5554-A7DC-464B-A2A8-B12BC5E4F9FE}" destId="{CE88C9FB-4467-4F19-A07A-F9D05FAEFCA2}" srcOrd="2" destOrd="0" presId="urn:microsoft.com/office/officeart/2005/8/layout/orgChart1"/>
    <dgm:cxn modelId="{317B21F7-43E3-4F66-9302-EFDC5A38E6B0}" type="presParOf" srcId="{13611874-CB1F-4EA6-91A3-B285637B453B}" destId="{D35D5286-2826-4564-816E-90A7CC79A8A3}" srcOrd="10" destOrd="0" presId="urn:microsoft.com/office/officeart/2005/8/layout/orgChart1"/>
    <dgm:cxn modelId="{F54FBC61-DF9C-4AE7-94CF-5A99DDAC397D}" type="presParOf" srcId="{13611874-CB1F-4EA6-91A3-B285637B453B}" destId="{2A3688E6-111F-48EC-9C56-F8BB530965D4}" srcOrd="11" destOrd="0" presId="urn:microsoft.com/office/officeart/2005/8/layout/orgChart1"/>
    <dgm:cxn modelId="{E69BE985-452F-4E08-885E-560B72327218}" type="presParOf" srcId="{2A3688E6-111F-48EC-9C56-F8BB530965D4}" destId="{D73E235D-E770-4315-A089-6ADD42642AA3}" srcOrd="0" destOrd="0" presId="urn:microsoft.com/office/officeart/2005/8/layout/orgChart1"/>
    <dgm:cxn modelId="{163CDCCE-F899-4398-88C8-20BDE00AB8C9}" type="presParOf" srcId="{D73E235D-E770-4315-A089-6ADD42642AA3}" destId="{7CDE1E8D-EE18-4E06-A4EE-4B3C361BB3AB}" srcOrd="0" destOrd="0" presId="urn:microsoft.com/office/officeart/2005/8/layout/orgChart1"/>
    <dgm:cxn modelId="{C2B7A26B-A30D-4F31-82A0-4DA8D75CBE5F}" type="presParOf" srcId="{D73E235D-E770-4315-A089-6ADD42642AA3}" destId="{3E9F046C-B87B-4917-B886-26AC9C16D867}" srcOrd="1" destOrd="0" presId="urn:microsoft.com/office/officeart/2005/8/layout/orgChart1"/>
    <dgm:cxn modelId="{65724905-CA0B-480C-BDB4-230575AA3177}" type="presParOf" srcId="{2A3688E6-111F-48EC-9C56-F8BB530965D4}" destId="{AD410430-703D-4E30-86FD-788066D2DE3A}" srcOrd="1" destOrd="0" presId="urn:microsoft.com/office/officeart/2005/8/layout/orgChart1"/>
    <dgm:cxn modelId="{FDEF2203-9C36-4936-AE00-3260BF6E4901}" type="presParOf" srcId="{2A3688E6-111F-48EC-9C56-F8BB530965D4}" destId="{50B51768-DE90-4FE1-A31F-AB902C900048}" srcOrd="2" destOrd="0" presId="urn:microsoft.com/office/officeart/2005/8/layout/orgChart1"/>
    <dgm:cxn modelId="{61742B16-3DA2-4E15-B312-64CB1AA242AD}" type="presParOf" srcId="{13611874-CB1F-4EA6-91A3-B285637B453B}" destId="{D9C13AB5-8BA3-4ED6-B7C0-9507084A6B32}" srcOrd="12" destOrd="0" presId="urn:microsoft.com/office/officeart/2005/8/layout/orgChart1"/>
    <dgm:cxn modelId="{6DF79883-CC81-4906-9CBD-459B1851241E}" type="presParOf" srcId="{13611874-CB1F-4EA6-91A3-B285637B453B}" destId="{F49DB556-A0DB-43AA-B908-18B120ACAED5}" srcOrd="13" destOrd="0" presId="urn:microsoft.com/office/officeart/2005/8/layout/orgChart1"/>
    <dgm:cxn modelId="{2C1A8A3B-C48E-45EE-9AD0-911CA6EF26C3}" type="presParOf" srcId="{F49DB556-A0DB-43AA-B908-18B120ACAED5}" destId="{EF3075D2-A94E-407B-A262-A8612C0BB762}" srcOrd="0" destOrd="0" presId="urn:microsoft.com/office/officeart/2005/8/layout/orgChart1"/>
    <dgm:cxn modelId="{FD9AC1CA-3F28-461B-9AFB-DFBAB7AB5F8D}" type="presParOf" srcId="{EF3075D2-A94E-407B-A262-A8612C0BB762}" destId="{B00F3C59-8CEA-4C61-B392-7858C8691DA6}" srcOrd="0" destOrd="0" presId="urn:microsoft.com/office/officeart/2005/8/layout/orgChart1"/>
    <dgm:cxn modelId="{A297EC4C-98C2-4DE9-A153-9D47BA0AD053}" type="presParOf" srcId="{EF3075D2-A94E-407B-A262-A8612C0BB762}" destId="{6418B2A7-FAC6-451A-8176-75F7B7F81E39}" srcOrd="1" destOrd="0" presId="urn:microsoft.com/office/officeart/2005/8/layout/orgChart1"/>
    <dgm:cxn modelId="{6FF30385-D44E-4233-A878-8FDEBF85650E}" type="presParOf" srcId="{F49DB556-A0DB-43AA-B908-18B120ACAED5}" destId="{68B54702-9862-43B2-81FE-AEA2AC5A9F22}" srcOrd="1" destOrd="0" presId="urn:microsoft.com/office/officeart/2005/8/layout/orgChart1"/>
    <dgm:cxn modelId="{283EB3F4-6D42-47A3-8C86-9F0E99177469}" type="presParOf" srcId="{F49DB556-A0DB-43AA-B908-18B120ACAED5}" destId="{29D09151-E55A-43CB-9BA7-C383AE4C195C}" srcOrd="2" destOrd="0" presId="urn:microsoft.com/office/officeart/2005/8/layout/orgChart1"/>
    <dgm:cxn modelId="{96BD0AC8-AFE5-45CE-93BE-FF86D9ECF305}" type="presParOf" srcId="{BA8CA831-BCC3-4969-B03C-06E067618751}" destId="{5F4DC1EA-454C-43DC-BCA5-A2B697DE505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C13AB5-8BA3-4ED6-B7C0-9507084A6B32}">
      <dsp:nvSpPr>
        <dsp:cNvPr id="0" name=""/>
        <dsp:cNvSpPr/>
      </dsp:nvSpPr>
      <dsp:spPr>
        <a:xfrm>
          <a:off x="5249248" y="3119144"/>
          <a:ext cx="4681079" cy="3870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2705"/>
              </a:lnTo>
              <a:lnTo>
                <a:pt x="4681079" y="252705"/>
              </a:lnTo>
              <a:lnTo>
                <a:pt x="4681079" y="387034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5D5286-2826-4564-816E-90A7CC79A8A3}">
      <dsp:nvSpPr>
        <dsp:cNvPr id="0" name=""/>
        <dsp:cNvSpPr/>
      </dsp:nvSpPr>
      <dsp:spPr>
        <a:xfrm>
          <a:off x="5249248" y="3119144"/>
          <a:ext cx="3133094" cy="3870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2705"/>
              </a:lnTo>
              <a:lnTo>
                <a:pt x="3133094" y="252705"/>
              </a:lnTo>
              <a:lnTo>
                <a:pt x="3133094" y="387034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EB721C-A1F1-4EA7-B360-7628FA0D885D}">
      <dsp:nvSpPr>
        <dsp:cNvPr id="0" name=""/>
        <dsp:cNvSpPr/>
      </dsp:nvSpPr>
      <dsp:spPr>
        <a:xfrm>
          <a:off x="5249248" y="3119144"/>
          <a:ext cx="1585110" cy="3870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2705"/>
              </a:lnTo>
              <a:lnTo>
                <a:pt x="1585110" y="252705"/>
              </a:lnTo>
              <a:lnTo>
                <a:pt x="1585110" y="387034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8689B2-85D5-4DBD-BB4A-D48655DE680F}">
      <dsp:nvSpPr>
        <dsp:cNvPr id="0" name=""/>
        <dsp:cNvSpPr/>
      </dsp:nvSpPr>
      <dsp:spPr>
        <a:xfrm>
          <a:off x="5203528" y="3119144"/>
          <a:ext cx="91440" cy="38703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52705"/>
              </a:lnTo>
              <a:lnTo>
                <a:pt x="82846" y="252705"/>
              </a:lnTo>
              <a:lnTo>
                <a:pt x="82846" y="387034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E44156-E638-4C32-864D-E2DE1E44AE80}">
      <dsp:nvSpPr>
        <dsp:cNvPr id="0" name=""/>
        <dsp:cNvSpPr/>
      </dsp:nvSpPr>
      <dsp:spPr>
        <a:xfrm>
          <a:off x="3738390" y="3119144"/>
          <a:ext cx="1510858" cy="387034"/>
        </a:xfrm>
        <a:custGeom>
          <a:avLst/>
          <a:gdLst/>
          <a:ahLst/>
          <a:cxnLst/>
          <a:rect l="0" t="0" r="0" b="0"/>
          <a:pathLst>
            <a:path>
              <a:moveTo>
                <a:pt x="1510858" y="0"/>
              </a:moveTo>
              <a:lnTo>
                <a:pt x="1510858" y="252705"/>
              </a:lnTo>
              <a:lnTo>
                <a:pt x="0" y="252705"/>
              </a:lnTo>
              <a:lnTo>
                <a:pt x="0" y="387034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874383-8A8C-44D1-9166-A0BEFE27DA2C}">
      <dsp:nvSpPr>
        <dsp:cNvPr id="0" name=""/>
        <dsp:cNvSpPr/>
      </dsp:nvSpPr>
      <dsp:spPr>
        <a:xfrm>
          <a:off x="2190406" y="3119144"/>
          <a:ext cx="3058842" cy="387034"/>
        </a:xfrm>
        <a:custGeom>
          <a:avLst/>
          <a:gdLst/>
          <a:ahLst/>
          <a:cxnLst/>
          <a:rect l="0" t="0" r="0" b="0"/>
          <a:pathLst>
            <a:path>
              <a:moveTo>
                <a:pt x="3058842" y="0"/>
              </a:moveTo>
              <a:lnTo>
                <a:pt x="3058842" y="252705"/>
              </a:lnTo>
              <a:lnTo>
                <a:pt x="0" y="252705"/>
              </a:lnTo>
              <a:lnTo>
                <a:pt x="0" y="387034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5D52F9-FC13-436F-966B-BA3B83A9909E}">
      <dsp:nvSpPr>
        <dsp:cNvPr id="0" name=""/>
        <dsp:cNvSpPr/>
      </dsp:nvSpPr>
      <dsp:spPr>
        <a:xfrm>
          <a:off x="642421" y="3119144"/>
          <a:ext cx="4606827" cy="387034"/>
        </a:xfrm>
        <a:custGeom>
          <a:avLst/>
          <a:gdLst/>
          <a:ahLst/>
          <a:cxnLst/>
          <a:rect l="0" t="0" r="0" b="0"/>
          <a:pathLst>
            <a:path>
              <a:moveTo>
                <a:pt x="4606827" y="0"/>
              </a:moveTo>
              <a:lnTo>
                <a:pt x="4606827" y="252705"/>
              </a:lnTo>
              <a:lnTo>
                <a:pt x="0" y="252705"/>
              </a:lnTo>
              <a:lnTo>
                <a:pt x="0" y="387034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CB5B74-F4AA-4B82-A1CA-ECD3A8AA93FB}">
      <dsp:nvSpPr>
        <dsp:cNvPr id="0" name=""/>
        <dsp:cNvSpPr/>
      </dsp:nvSpPr>
      <dsp:spPr>
        <a:xfrm>
          <a:off x="4609585" y="2479481"/>
          <a:ext cx="1279325" cy="639662"/>
        </a:xfrm>
        <a:prstGeom prst="rect">
          <a:avLst/>
        </a:prstGeom>
        <a:solidFill>
          <a:srgbClr val="FF336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/>
            <a:t>SEIP</a:t>
          </a:r>
          <a:endParaRPr lang="es-CO" sz="2200" kern="1200" dirty="0"/>
        </a:p>
      </dsp:txBody>
      <dsp:txXfrm>
        <a:off x="4609585" y="2479481"/>
        <a:ext cx="1279325" cy="639662"/>
      </dsp:txXfrm>
    </dsp:sp>
    <dsp:sp modelId="{09D5B919-F31E-41F4-BA13-50F0CCE45008}">
      <dsp:nvSpPr>
        <dsp:cNvPr id="0" name=""/>
        <dsp:cNvSpPr/>
      </dsp:nvSpPr>
      <dsp:spPr>
        <a:xfrm>
          <a:off x="2758" y="3506179"/>
          <a:ext cx="1279325" cy="63966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/>
            <a:t>Título I</a:t>
          </a:r>
          <a:endParaRPr lang="es-CO" sz="2200" kern="1200" dirty="0"/>
        </a:p>
      </dsp:txBody>
      <dsp:txXfrm>
        <a:off x="2758" y="3506179"/>
        <a:ext cx="1279325" cy="639662"/>
      </dsp:txXfrm>
    </dsp:sp>
    <dsp:sp modelId="{6A72CBD1-CB2C-43BA-8913-D6959119DA27}">
      <dsp:nvSpPr>
        <dsp:cNvPr id="0" name=""/>
        <dsp:cNvSpPr/>
      </dsp:nvSpPr>
      <dsp:spPr>
        <a:xfrm>
          <a:off x="1550743" y="3506179"/>
          <a:ext cx="1279325" cy="63966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/>
            <a:t>Título II</a:t>
          </a:r>
          <a:endParaRPr lang="es-CO" sz="2200" kern="1200" dirty="0"/>
        </a:p>
      </dsp:txBody>
      <dsp:txXfrm>
        <a:off x="1550743" y="3506179"/>
        <a:ext cx="1279325" cy="639662"/>
      </dsp:txXfrm>
    </dsp:sp>
    <dsp:sp modelId="{CBDD4935-C030-4155-BBA5-09A13764950A}">
      <dsp:nvSpPr>
        <dsp:cNvPr id="0" name=""/>
        <dsp:cNvSpPr/>
      </dsp:nvSpPr>
      <dsp:spPr>
        <a:xfrm>
          <a:off x="3098727" y="3506179"/>
          <a:ext cx="1279325" cy="63966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/>
            <a:t>Título III</a:t>
          </a:r>
          <a:endParaRPr lang="es-CO" sz="2200" kern="1200" dirty="0"/>
        </a:p>
      </dsp:txBody>
      <dsp:txXfrm>
        <a:off x="3098727" y="3506179"/>
        <a:ext cx="1279325" cy="639662"/>
      </dsp:txXfrm>
    </dsp:sp>
    <dsp:sp modelId="{7EBBB4DF-B5B2-4CF7-8AF5-8879CEF4B15E}">
      <dsp:nvSpPr>
        <dsp:cNvPr id="0" name=""/>
        <dsp:cNvSpPr/>
      </dsp:nvSpPr>
      <dsp:spPr>
        <a:xfrm>
          <a:off x="4646712" y="3506179"/>
          <a:ext cx="1279325" cy="63966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/>
            <a:t>Título IV</a:t>
          </a:r>
          <a:endParaRPr lang="es-CO" sz="2200" kern="1200" dirty="0"/>
        </a:p>
      </dsp:txBody>
      <dsp:txXfrm>
        <a:off x="4646712" y="3506179"/>
        <a:ext cx="1279325" cy="639662"/>
      </dsp:txXfrm>
    </dsp:sp>
    <dsp:sp modelId="{5F59B6E2-1353-4779-903B-B9EB67E4BED9}">
      <dsp:nvSpPr>
        <dsp:cNvPr id="0" name=""/>
        <dsp:cNvSpPr/>
      </dsp:nvSpPr>
      <dsp:spPr>
        <a:xfrm>
          <a:off x="6194696" y="3506179"/>
          <a:ext cx="1279325" cy="63966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/>
            <a:t>Título V</a:t>
          </a:r>
          <a:endParaRPr lang="es-CO" sz="2200" kern="1200" dirty="0"/>
        </a:p>
      </dsp:txBody>
      <dsp:txXfrm>
        <a:off x="6194696" y="3506179"/>
        <a:ext cx="1279325" cy="639662"/>
      </dsp:txXfrm>
    </dsp:sp>
    <dsp:sp modelId="{7CDE1E8D-EE18-4E06-A4EE-4B3C361BB3AB}">
      <dsp:nvSpPr>
        <dsp:cNvPr id="0" name=""/>
        <dsp:cNvSpPr/>
      </dsp:nvSpPr>
      <dsp:spPr>
        <a:xfrm>
          <a:off x="7742680" y="3506179"/>
          <a:ext cx="1279325" cy="63966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/>
            <a:t>Título VI</a:t>
          </a:r>
          <a:endParaRPr lang="es-CO" sz="2200" kern="1200" dirty="0"/>
        </a:p>
      </dsp:txBody>
      <dsp:txXfrm>
        <a:off x="7742680" y="3506179"/>
        <a:ext cx="1279325" cy="639662"/>
      </dsp:txXfrm>
    </dsp:sp>
    <dsp:sp modelId="{B00F3C59-8CEA-4C61-B392-7858C8691DA6}">
      <dsp:nvSpPr>
        <dsp:cNvPr id="0" name=""/>
        <dsp:cNvSpPr/>
      </dsp:nvSpPr>
      <dsp:spPr>
        <a:xfrm>
          <a:off x="9290665" y="3506179"/>
          <a:ext cx="1279325" cy="63966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/>
            <a:t>Título VI</a:t>
          </a:r>
          <a:endParaRPr lang="es-CO" sz="2200" kern="1200" dirty="0"/>
        </a:p>
      </dsp:txBody>
      <dsp:txXfrm>
        <a:off x="9290665" y="3506179"/>
        <a:ext cx="1279325" cy="6396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em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9853" y="1472842"/>
            <a:ext cx="11999119" cy="3133172"/>
          </a:xfrm>
        </p:spPr>
        <p:txBody>
          <a:bodyPr anchor="b"/>
          <a:lstStyle>
            <a:lvl1pPr algn="ctr">
              <a:defRPr sz="7873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99853" y="4726842"/>
            <a:ext cx="11999119" cy="2172804"/>
          </a:xfrm>
        </p:spPr>
        <p:txBody>
          <a:bodyPr/>
          <a:lstStyle>
            <a:lvl1pPr marL="0" indent="0" algn="ctr">
              <a:buNone/>
              <a:defRPr sz="3149"/>
            </a:lvl1pPr>
            <a:lvl2pPr marL="599938" indent="0" algn="ctr">
              <a:buNone/>
              <a:defRPr sz="2624"/>
            </a:lvl2pPr>
            <a:lvl3pPr marL="1199876" indent="0" algn="ctr">
              <a:buNone/>
              <a:defRPr sz="2362"/>
            </a:lvl3pPr>
            <a:lvl4pPr marL="1799814" indent="0" algn="ctr">
              <a:buNone/>
              <a:defRPr sz="2100"/>
            </a:lvl4pPr>
            <a:lvl5pPr marL="2399751" indent="0" algn="ctr">
              <a:buNone/>
              <a:defRPr sz="2100"/>
            </a:lvl5pPr>
            <a:lvl6pPr marL="2999689" indent="0" algn="ctr">
              <a:buNone/>
              <a:defRPr sz="2100"/>
            </a:lvl6pPr>
            <a:lvl7pPr marL="3599627" indent="0" algn="ctr">
              <a:buNone/>
              <a:defRPr sz="2100"/>
            </a:lvl7pPr>
            <a:lvl8pPr marL="4199565" indent="0" algn="ctr">
              <a:buNone/>
              <a:defRPr sz="2100"/>
            </a:lvl8pPr>
            <a:lvl9pPr marL="4799503" indent="0" algn="ctr">
              <a:buNone/>
              <a:defRPr sz="21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C3E8-A848-8344-9955-7E55FF79AFDD}" type="datetimeFigureOut">
              <a:rPr lang="es-CO" smtClean="0"/>
              <a:t>4/04/2025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E0AC-6F0C-7740-A11A-BF844870954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13629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2004" y="599969"/>
            <a:ext cx="5160037" cy="2099892"/>
          </a:xfrm>
        </p:spPr>
        <p:txBody>
          <a:bodyPr anchor="b"/>
          <a:lstStyle>
            <a:lvl1pPr>
              <a:defRPr sz="4199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1585" y="1295767"/>
            <a:ext cx="8099405" cy="6395505"/>
          </a:xfrm>
        </p:spPr>
        <p:txBody>
          <a:bodyPr anchor="t"/>
          <a:lstStyle>
            <a:lvl1pPr marL="0" indent="0">
              <a:buNone/>
              <a:defRPr sz="4199"/>
            </a:lvl1pPr>
            <a:lvl2pPr marL="599938" indent="0">
              <a:buNone/>
              <a:defRPr sz="3674"/>
            </a:lvl2pPr>
            <a:lvl3pPr marL="1199876" indent="0">
              <a:buNone/>
              <a:defRPr sz="3149"/>
            </a:lvl3pPr>
            <a:lvl4pPr marL="1799814" indent="0">
              <a:buNone/>
              <a:defRPr sz="2624"/>
            </a:lvl4pPr>
            <a:lvl5pPr marL="2399751" indent="0">
              <a:buNone/>
              <a:defRPr sz="2624"/>
            </a:lvl5pPr>
            <a:lvl6pPr marL="2999689" indent="0">
              <a:buNone/>
              <a:defRPr sz="2624"/>
            </a:lvl6pPr>
            <a:lvl7pPr marL="3599627" indent="0">
              <a:buNone/>
              <a:defRPr sz="2624"/>
            </a:lvl7pPr>
            <a:lvl8pPr marL="4199565" indent="0">
              <a:buNone/>
              <a:defRPr sz="2624"/>
            </a:lvl8pPr>
            <a:lvl9pPr marL="4799503" indent="0">
              <a:buNone/>
              <a:defRPr sz="2624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02004" y="2699862"/>
            <a:ext cx="5160037" cy="5001827"/>
          </a:xfrm>
        </p:spPr>
        <p:txBody>
          <a:bodyPr/>
          <a:lstStyle>
            <a:lvl1pPr marL="0" indent="0">
              <a:buNone/>
              <a:defRPr sz="2100"/>
            </a:lvl1pPr>
            <a:lvl2pPr marL="599938" indent="0">
              <a:buNone/>
              <a:defRPr sz="1837"/>
            </a:lvl2pPr>
            <a:lvl3pPr marL="1199876" indent="0">
              <a:buNone/>
              <a:defRPr sz="1575"/>
            </a:lvl3pPr>
            <a:lvl4pPr marL="1799814" indent="0">
              <a:buNone/>
              <a:defRPr sz="1312"/>
            </a:lvl4pPr>
            <a:lvl5pPr marL="2399751" indent="0">
              <a:buNone/>
              <a:defRPr sz="1312"/>
            </a:lvl5pPr>
            <a:lvl6pPr marL="2999689" indent="0">
              <a:buNone/>
              <a:defRPr sz="1312"/>
            </a:lvl6pPr>
            <a:lvl7pPr marL="3599627" indent="0">
              <a:buNone/>
              <a:defRPr sz="1312"/>
            </a:lvl7pPr>
            <a:lvl8pPr marL="4199565" indent="0">
              <a:buNone/>
              <a:defRPr sz="1312"/>
            </a:lvl8pPr>
            <a:lvl9pPr marL="4799503" indent="0">
              <a:buNone/>
              <a:defRPr sz="1312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C3E8-A848-8344-9955-7E55FF79AFDD}" type="datetimeFigureOut">
              <a:rPr lang="es-CO" smtClean="0"/>
              <a:t>4/04/2025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E0AC-6F0C-7740-A11A-BF844870954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00442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C3E8-A848-8344-9955-7E55FF79AFDD}" type="datetimeFigureOut">
              <a:rPr lang="es-CO" smtClean="0"/>
              <a:t>4/04/2025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E0AC-6F0C-7740-A11A-BF844870954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336972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34" userDrawn="1">
          <p15:clr>
            <a:srgbClr val="FBAE40"/>
          </p15:clr>
        </p15:guide>
        <p15:guide id="2" pos="5039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449159" y="479142"/>
            <a:ext cx="3449747" cy="7626692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99919" y="479142"/>
            <a:ext cx="10149255" cy="7626692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C3E8-A848-8344-9955-7E55FF79AFDD}" type="datetimeFigureOut">
              <a:rPr lang="es-CO" smtClean="0"/>
              <a:t>4/04/2025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E0AC-6F0C-7740-A11A-BF844870954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16584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C3E8-A848-8344-9955-7E55FF79AFDD}" type="datetimeFigureOut">
              <a:rPr lang="es-CO" smtClean="0"/>
              <a:t>4/04/2025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E0AC-6F0C-7740-A11A-BF844870954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453806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34" userDrawn="1">
          <p15:clr>
            <a:srgbClr val="FBAE40"/>
          </p15:clr>
        </p15:guide>
        <p15:guide id="2" pos="503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1586" y="2243636"/>
            <a:ext cx="13798987" cy="3743557"/>
          </a:xfrm>
        </p:spPr>
        <p:txBody>
          <a:bodyPr anchor="b"/>
          <a:lstStyle>
            <a:lvl1pPr>
              <a:defRPr sz="7873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1586" y="6022609"/>
            <a:ext cx="13798987" cy="1968648"/>
          </a:xfrm>
        </p:spPr>
        <p:txBody>
          <a:bodyPr/>
          <a:lstStyle>
            <a:lvl1pPr marL="0" indent="0">
              <a:buNone/>
              <a:defRPr sz="3149">
                <a:solidFill>
                  <a:schemeClr val="tx1">
                    <a:tint val="82000"/>
                  </a:schemeClr>
                </a:solidFill>
              </a:defRPr>
            </a:lvl1pPr>
            <a:lvl2pPr marL="599938" indent="0">
              <a:buNone/>
              <a:defRPr sz="2624">
                <a:solidFill>
                  <a:schemeClr val="tx1">
                    <a:tint val="82000"/>
                  </a:schemeClr>
                </a:solidFill>
              </a:defRPr>
            </a:lvl2pPr>
            <a:lvl3pPr marL="1199876" indent="0">
              <a:buNone/>
              <a:defRPr sz="2362">
                <a:solidFill>
                  <a:schemeClr val="tx1">
                    <a:tint val="82000"/>
                  </a:schemeClr>
                </a:solidFill>
              </a:defRPr>
            </a:lvl3pPr>
            <a:lvl4pPr marL="1799814" indent="0">
              <a:buNone/>
              <a:defRPr sz="2100">
                <a:solidFill>
                  <a:schemeClr val="tx1">
                    <a:tint val="82000"/>
                  </a:schemeClr>
                </a:solidFill>
              </a:defRPr>
            </a:lvl4pPr>
            <a:lvl5pPr marL="2399751" indent="0">
              <a:buNone/>
              <a:defRPr sz="2100">
                <a:solidFill>
                  <a:schemeClr val="tx1">
                    <a:tint val="82000"/>
                  </a:schemeClr>
                </a:solidFill>
              </a:defRPr>
            </a:lvl5pPr>
            <a:lvl6pPr marL="2999689" indent="0">
              <a:buNone/>
              <a:defRPr sz="2100">
                <a:solidFill>
                  <a:schemeClr val="tx1">
                    <a:tint val="82000"/>
                  </a:schemeClr>
                </a:solidFill>
              </a:defRPr>
            </a:lvl6pPr>
            <a:lvl7pPr marL="3599627" indent="0">
              <a:buNone/>
              <a:defRPr sz="2100">
                <a:solidFill>
                  <a:schemeClr val="tx1">
                    <a:tint val="82000"/>
                  </a:schemeClr>
                </a:solidFill>
              </a:defRPr>
            </a:lvl7pPr>
            <a:lvl8pPr marL="4199565" indent="0">
              <a:buNone/>
              <a:defRPr sz="2100">
                <a:solidFill>
                  <a:schemeClr val="tx1">
                    <a:tint val="82000"/>
                  </a:schemeClr>
                </a:solidFill>
              </a:defRPr>
            </a:lvl8pPr>
            <a:lvl9pPr marL="4799503" indent="0">
              <a:buNone/>
              <a:defRPr sz="21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C3E8-A848-8344-9955-7E55FF79AFDD}" type="datetimeFigureOut">
              <a:rPr lang="es-CO" smtClean="0"/>
              <a:t>4/04/2025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E0AC-6F0C-7740-A11A-BF844870954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84020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9919" y="2395710"/>
            <a:ext cx="6799501" cy="571012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99405" y="2395710"/>
            <a:ext cx="6799501" cy="571012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C3E8-A848-8344-9955-7E55FF79AFDD}" type="datetimeFigureOut">
              <a:rPr lang="es-CO" smtClean="0"/>
              <a:t>4/04/2025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E0AC-6F0C-7740-A11A-BF844870954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3538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2003" y="479143"/>
            <a:ext cx="13798987" cy="173949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2004" y="2206137"/>
            <a:ext cx="6768252" cy="1081194"/>
          </a:xfrm>
        </p:spPr>
        <p:txBody>
          <a:bodyPr anchor="b"/>
          <a:lstStyle>
            <a:lvl1pPr marL="0" indent="0">
              <a:buNone/>
              <a:defRPr sz="3149" b="1"/>
            </a:lvl1pPr>
            <a:lvl2pPr marL="599938" indent="0">
              <a:buNone/>
              <a:defRPr sz="2624" b="1"/>
            </a:lvl2pPr>
            <a:lvl3pPr marL="1199876" indent="0">
              <a:buNone/>
              <a:defRPr sz="2362" b="1"/>
            </a:lvl3pPr>
            <a:lvl4pPr marL="1799814" indent="0">
              <a:buNone/>
              <a:defRPr sz="2100" b="1"/>
            </a:lvl4pPr>
            <a:lvl5pPr marL="2399751" indent="0">
              <a:buNone/>
              <a:defRPr sz="2100" b="1"/>
            </a:lvl5pPr>
            <a:lvl6pPr marL="2999689" indent="0">
              <a:buNone/>
              <a:defRPr sz="2100" b="1"/>
            </a:lvl6pPr>
            <a:lvl7pPr marL="3599627" indent="0">
              <a:buNone/>
              <a:defRPr sz="2100" b="1"/>
            </a:lvl7pPr>
            <a:lvl8pPr marL="4199565" indent="0">
              <a:buNone/>
              <a:defRPr sz="2100" b="1"/>
            </a:lvl8pPr>
            <a:lvl9pPr marL="4799503" indent="0">
              <a:buNone/>
              <a:defRPr sz="21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2004" y="3287331"/>
            <a:ext cx="6768252" cy="483516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99405" y="2206137"/>
            <a:ext cx="6801584" cy="1081194"/>
          </a:xfrm>
        </p:spPr>
        <p:txBody>
          <a:bodyPr anchor="b"/>
          <a:lstStyle>
            <a:lvl1pPr marL="0" indent="0">
              <a:buNone/>
              <a:defRPr sz="3149" b="1"/>
            </a:lvl1pPr>
            <a:lvl2pPr marL="599938" indent="0">
              <a:buNone/>
              <a:defRPr sz="2624" b="1"/>
            </a:lvl2pPr>
            <a:lvl3pPr marL="1199876" indent="0">
              <a:buNone/>
              <a:defRPr sz="2362" b="1"/>
            </a:lvl3pPr>
            <a:lvl4pPr marL="1799814" indent="0">
              <a:buNone/>
              <a:defRPr sz="2100" b="1"/>
            </a:lvl4pPr>
            <a:lvl5pPr marL="2399751" indent="0">
              <a:buNone/>
              <a:defRPr sz="2100" b="1"/>
            </a:lvl5pPr>
            <a:lvl6pPr marL="2999689" indent="0">
              <a:buNone/>
              <a:defRPr sz="2100" b="1"/>
            </a:lvl6pPr>
            <a:lvl7pPr marL="3599627" indent="0">
              <a:buNone/>
              <a:defRPr sz="2100" b="1"/>
            </a:lvl7pPr>
            <a:lvl8pPr marL="4199565" indent="0">
              <a:buNone/>
              <a:defRPr sz="2100" b="1"/>
            </a:lvl8pPr>
            <a:lvl9pPr marL="4799503" indent="0">
              <a:buNone/>
              <a:defRPr sz="21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099405" y="3287331"/>
            <a:ext cx="6801584" cy="483516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C3E8-A848-8344-9955-7E55FF79AFDD}" type="datetimeFigureOut">
              <a:rPr lang="es-CO" smtClean="0"/>
              <a:t>4/04/2025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E0AC-6F0C-7740-A11A-BF844870954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13883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bg>
      <p:bgPr>
        <a:blipFill dpi="0" rotWithShape="1">
          <a:blip r:embed="rId2">
            <a:lum/>
          </a:blip>
          <a:srcRect/>
          <a:stretch>
            <a:fillRect t="-102000" b="-10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699" y="2224918"/>
            <a:ext cx="13798987" cy="1739495"/>
          </a:xfrm>
        </p:spPr>
        <p:txBody>
          <a:bodyPr/>
          <a:lstStyle>
            <a:lvl1pPr algn="ctr">
              <a:defRPr b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C3E8-A848-8344-9955-7E55FF79AFDD}" type="datetimeFigureOut">
              <a:rPr lang="es-CO" smtClean="0"/>
              <a:t>4/04/2025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E0AC-6F0C-7740-A11A-BF8448709543}" type="slidenum">
              <a:rPr lang="es-CO" smtClean="0"/>
              <a:t>‹Nº›</a:t>
            </a:fld>
            <a:endParaRPr lang="es-CO"/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C531F449-A08D-2CA3-8665-6EE4D3FF2428}"/>
              </a:ext>
            </a:extLst>
          </p:cNvPr>
          <p:cNvGrpSpPr/>
          <p:nvPr userDrawn="1"/>
        </p:nvGrpSpPr>
        <p:grpSpPr>
          <a:xfrm>
            <a:off x="5159484" y="-79599"/>
            <a:ext cx="4665375" cy="2397287"/>
            <a:chOff x="5159484" y="-79599"/>
            <a:chExt cx="4665375" cy="2397287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C4EEB0DA-C43B-4131-FC71-B8D9A2CC1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73964" y="-79599"/>
              <a:ext cx="3650895" cy="2266895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76C61E90-2E55-C529-940B-11D5081E4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59484" y="914975"/>
              <a:ext cx="2259106" cy="1402713"/>
            </a:xfrm>
            <a:prstGeom prst="rect">
              <a:avLst/>
            </a:prstGeom>
          </p:spPr>
        </p:pic>
      </p:grpSp>
      <p:pic>
        <p:nvPicPr>
          <p:cNvPr id="10" name="Imagen 9" descr="Imagen en blanco y negro de humo en el cielo&#10;&#10;El contenido generado por IA puede ser incorrecto.">
            <a:extLst>
              <a:ext uri="{FF2B5EF4-FFF2-40B4-BE49-F238E27FC236}">
                <a16:creationId xmlns:a16="http://schemas.microsoft.com/office/drawing/2014/main" id="{7ED28CA6-8F66-3727-EB66-6BF85A149F7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3086267" y="5513258"/>
            <a:ext cx="7772416" cy="4837186"/>
          </a:xfrm>
          <a:prstGeom prst="rect">
            <a:avLst/>
          </a:prstGeom>
        </p:spPr>
      </p:pic>
      <p:pic>
        <p:nvPicPr>
          <p:cNvPr id="11" name="Imagen 10" descr="Imagen en blanco y negro de humo en el cielo&#10;&#10;El contenido generado por IA puede ser incorrecto.">
            <a:extLst>
              <a:ext uri="{FF2B5EF4-FFF2-40B4-BE49-F238E27FC236}">
                <a16:creationId xmlns:a16="http://schemas.microsoft.com/office/drawing/2014/main" id="{51861769-7577-2FAB-4928-06F52559771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2271041" y="-1364744"/>
            <a:ext cx="7772416" cy="4837186"/>
          </a:xfrm>
          <a:prstGeom prst="rect">
            <a:avLst/>
          </a:prstGeom>
        </p:spPr>
      </p:pic>
      <p:pic>
        <p:nvPicPr>
          <p:cNvPr id="13" name="Imagen 12" descr="Fondo negro con letras blancas&#10;&#10;El contenido generado por IA puede ser incorrecto.">
            <a:extLst>
              <a:ext uri="{FF2B5EF4-FFF2-40B4-BE49-F238E27FC236}">
                <a16:creationId xmlns:a16="http://schemas.microsoft.com/office/drawing/2014/main" id="{65CCC35F-9E5E-A895-17FF-F0F7C337AB1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173964" y="780614"/>
            <a:ext cx="3642459" cy="2266895"/>
          </a:xfrm>
          <a:prstGeom prst="rect">
            <a:avLst/>
          </a:prstGeom>
        </p:spPr>
      </p:pic>
      <p:pic>
        <p:nvPicPr>
          <p:cNvPr id="14" name="Imagen 13" descr="Imagen en blanco y negro de humo en el cielo&#10;&#10;El contenido generado por IA puede ser incorrecto.">
            <a:extLst>
              <a:ext uri="{FF2B5EF4-FFF2-40B4-BE49-F238E27FC236}">
                <a16:creationId xmlns:a16="http://schemas.microsoft.com/office/drawing/2014/main" id="{8999A067-CD7E-6DD7-0F70-21F8F0FA40E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3665964" y="3453580"/>
            <a:ext cx="7772416" cy="483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2601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34" userDrawn="1">
          <p15:clr>
            <a:srgbClr val="FBAE40"/>
          </p15:clr>
        </p15:guide>
        <p15:guide id="2" pos="5039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C3E8-A848-8344-9955-7E55FF79AFDD}" type="datetimeFigureOut">
              <a:rPr lang="es-CO" smtClean="0"/>
              <a:t>4/04/2025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E0AC-6F0C-7740-A11A-BF8448709543}" type="slidenum">
              <a:rPr lang="es-CO" smtClean="0"/>
              <a:t>‹Nº›</a:t>
            </a:fld>
            <a:endParaRPr lang="es-CO"/>
          </a:p>
        </p:txBody>
      </p:sp>
      <p:pic>
        <p:nvPicPr>
          <p:cNvPr id="6" name="Imagen 5" descr="Una planta con hojas verdes&#10;&#10;El contenido generado por IA puede ser incorrecto.">
            <a:extLst>
              <a:ext uri="{FF2B5EF4-FFF2-40B4-BE49-F238E27FC236}">
                <a16:creationId xmlns:a16="http://schemas.microsoft.com/office/drawing/2014/main" id="{8F264D3C-CD24-988E-6DDB-5FBDB7067C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3433671">
            <a:off x="12112066" y="-1558318"/>
            <a:ext cx="6055667" cy="3768762"/>
          </a:xfrm>
          <a:prstGeom prst="rect">
            <a:avLst/>
          </a:prstGeom>
        </p:spPr>
      </p:pic>
      <p:pic>
        <p:nvPicPr>
          <p:cNvPr id="10" name="Imagen 9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4C434FDD-025B-90EA-EFC6-D10E709CF74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91675" y="7599619"/>
            <a:ext cx="2383276" cy="1483239"/>
          </a:xfrm>
          <a:prstGeom prst="rect">
            <a:avLst/>
          </a:prstGeom>
        </p:spPr>
      </p:pic>
      <p:pic>
        <p:nvPicPr>
          <p:cNvPr id="11" name="Imagen 10" descr="Una planta con hojas verdes&#10;&#10;El contenido generado por IA puede ser incorrecto.">
            <a:extLst>
              <a:ext uri="{FF2B5EF4-FFF2-40B4-BE49-F238E27FC236}">
                <a16:creationId xmlns:a16="http://schemas.microsoft.com/office/drawing/2014/main" id="{DC641C75-197D-36EA-25C6-22FAA46EB0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8487268">
            <a:off x="-3027833" y="-1043061"/>
            <a:ext cx="6055667" cy="3768762"/>
          </a:xfrm>
          <a:prstGeom prst="rect">
            <a:avLst/>
          </a:prstGeom>
        </p:spPr>
      </p:pic>
      <p:pic>
        <p:nvPicPr>
          <p:cNvPr id="13" name="Imagen 12" descr="Texto&#10;&#10;El contenido generado por IA puede ser incorrecto.">
            <a:extLst>
              <a:ext uri="{FF2B5EF4-FFF2-40B4-BE49-F238E27FC236}">
                <a16:creationId xmlns:a16="http://schemas.microsoft.com/office/drawing/2014/main" id="{AA49C645-1468-E40C-E3D5-62172AFCC5B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01349" y="-382666"/>
            <a:ext cx="3655985" cy="2275313"/>
          </a:xfrm>
          <a:prstGeom prst="rect">
            <a:avLst/>
          </a:prstGeom>
        </p:spPr>
      </p:pic>
      <p:pic>
        <p:nvPicPr>
          <p:cNvPr id="15" name="Imagen 14" descr="Forma, Rectángulo&#10;&#10;El contenido generado por IA puede ser incorrecto.">
            <a:extLst>
              <a:ext uri="{FF2B5EF4-FFF2-40B4-BE49-F238E27FC236}">
                <a16:creationId xmlns:a16="http://schemas.microsoft.com/office/drawing/2014/main" id="{2034C561-25DF-F3C2-8231-AFCAA10D32E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357483" y="326063"/>
            <a:ext cx="7349413" cy="4573929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70705E9B-3649-DE93-D3EF-228418D6B4A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019224" y="1343032"/>
            <a:ext cx="3960377" cy="737519"/>
          </a:xfrm>
          <a:prstGeom prst="rect">
            <a:avLst/>
          </a:prstGeom>
        </p:spPr>
      </p:pic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83AEA052-52AC-B560-3BA2-FC69967EBAB5}"/>
              </a:ext>
            </a:extLst>
          </p:cNvPr>
          <p:cNvCxnSpPr>
            <a:cxnSpLocks/>
          </p:cNvCxnSpPr>
          <p:nvPr userDrawn="1"/>
        </p:nvCxnSpPr>
        <p:spPr>
          <a:xfrm>
            <a:off x="1099919" y="4201873"/>
            <a:ext cx="0" cy="2783101"/>
          </a:xfrm>
          <a:prstGeom prst="line">
            <a:avLst/>
          </a:prstGeom>
          <a:ln>
            <a:solidFill>
              <a:srgbClr val="FF78D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Imagen 19" descr="Una planta con hojas verdes&#10;&#10;El contenido generado por IA puede ser incorrecto.">
            <a:extLst>
              <a:ext uri="{FF2B5EF4-FFF2-40B4-BE49-F238E27FC236}">
                <a16:creationId xmlns:a16="http://schemas.microsoft.com/office/drawing/2014/main" id="{646A872E-8B9A-42DE-455A-8F0DA54865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8487268">
            <a:off x="-2875433" y="-890661"/>
            <a:ext cx="6055667" cy="3768762"/>
          </a:xfrm>
          <a:prstGeom prst="rect">
            <a:avLst/>
          </a:prstGeom>
        </p:spPr>
      </p:pic>
      <p:pic>
        <p:nvPicPr>
          <p:cNvPr id="23" name="Imagen 22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AF7854AB-651C-7980-8AB7-9B32BC6D2A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8202" y="7106891"/>
            <a:ext cx="1583434" cy="985455"/>
          </a:xfrm>
          <a:prstGeom prst="rect">
            <a:avLst/>
          </a:prstGeom>
        </p:spPr>
      </p:pic>
      <p:pic>
        <p:nvPicPr>
          <p:cNvPr id="24" name="Imagen 23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CC55D541-DE11-2812-CD72-7782CA7B17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8145" y="8014083"/>
            <a:ext cx="1583434" cy="985455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771A9173-5A21-1F02-C167-01113899D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9028" y="2080551"/>
            <a:ext cx="6065593" cy="720771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5051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34" userDrawn="1">
          <p15:clr>
            <a:srgbClr val="FBAE40"/>
          </p15:clr>
        </p15:guide>
        <p15:guide id="2" pos="5039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C3E8-A848-8344-9955-7E55FF79AFDD}" type="datetimeFigureOut">
              <a:rPr lang="es-CO" smtClean="0"/>
              <a:t>4/04/2025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E0AC-6F0C-7740-A11A-BF8448709543}" type="slidenum">
              <a:rPr lang="es-CO" smtClean="0"/>
              <a:t>‹Nº›</a:t>
            </a:fld>
            <a:endParaRPr lang="es-CO"/>
          </a:p>
        </p:txBody>
      </p:sp>
      <p:pic>
        <p:nvPicPr>
          <p:cNvPr id="6" name="Imagen 5" descr="Una planta con hojas verdes&#10;&#10;El contenido generado por IA puede ser incorrecto.">
            <a:extLst>
              <a:ext uri="{FF2B5EF4-FFF2-40B4-BE49-F238E27FC236}">
                <a16:creationId xmlns:a16="http://schemas.microsoft.com/office/drawing/2014/main" id="{8F264D3C-CD24-988E-6DDB-5FBDB7067C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3433671">
            <a:off x="12112066" y="-1558318"/>
            <a:ext cx="6055667" cy="3768762"/>
          </a:xfrm>
          <a:prstGeom prst="rect">
            <a:avLst/>
          </a:prstGeom>
        </p:spPr>
      </p:pic>
      <p:pic>
        <p:nvPicPr>
          <p:cNvPr id="10" name="Imagen 9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4C434FDD-025B-90EA-EFC6-D10E709CF74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56691" y="-28068"/>
            <a:ext cx="1942523" cy="1208935"/>
          </a:xfrm>
          <a:prstGeom prst="rect">
            <a:avLst/>
          </a:prstGeom>
        </p:spPr>
      </p:pic>
      <p:pic>
        <p:nvPicPr>
          <p:cNvPr id="11" name="Imagen 10" descr="Una planta con hojas verdes&#10;&#10;El contenido generado por IA puede ser incorrecto.">
            <a:extLst>
              <a:ext uri="{FF2B5EF4-FFF2-40B4-BE49-F238E27FC236}">
                <a16:creationId xmlns:a16="http://schemas.microsoft.com/office/drawing/2014/main" id="{DC641C75-197D-36EA-25C6-22FAA46EB0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8487268">
            <a:off x="-3027833" y="-1043061"/>
            <a:ext cx="6055667" cy="3768762"/>
          </a:xfrm>
          <a:prstGeom prst="rect">
            <a:avLst/>
          </a:prstGeom>
        </p:spPr>
      </p:pic>
      <p:pic>
        <p:nvPicPr>
          <p:cNvPr id="13" name="Imagen 12" descr="Texto&#10;&#10;El contenido generado por IA puede ser incorrecto.">
            <a:extLst>
              <a:ext uri="{FF2B5EF4-FFF2-40B4-BE49-F238E27FC236}">
                <a16:creationId xmlns:a16="http://schemas.microsoft.com/office/drawing/2014/main" id="{AA49C645-1468-E40C-E3D5-62172AFCC5B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68043" y="-356132"/>
            <a:ext cx="3330467" cy="2072726"/>
          </a:xfrm>
          <a:prstGeom prst="rect">
            <a:avLst/>
          </a:prstGeom>
        </p:spPr>
      </p:pic>
      <p:pic>
        <p:nvPicPr>
          <p:cNvPr id="20" name="Imagen 19" descr="Una planta con hojas verdes&#10;&#10;El contenido generado por IA puede ser incorrecto.">
            <a:extLst>
              <a:ext uri="{FF2B5EF4-FFF2-40B4-BE49-F238E27FC236}">
                <a16:creationId xmlns:a16="http://schemas.microsoft.com/office/drawing/2014/main" id="{646A872E-8B9A-42DE-455A-8F0DA54865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8487268">
            <a:off x="-2875433" y="-890661"/>
            <a:ext cx="6055667" cy="3768762"/>
          </a:xfrm>
          <a:prstGeom prst="rect">
            <a:avLst/>
          </a:prstGeom>
        </p:spPr>
      </p:pic>
      <p:pic>
        <p:nvPicPr>
          <p:cNvPr id="5" name="Imagen 4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144D083D-8A5E-100F-A844-4A63CA05A9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41743" y="-61128"/>
            <a:ext cx="1614143" cy="1004567"/>
          </a:xfrm>
          <a:prstGeom prst="rect">
            <a:avLst/>
          </a:prstGeom>
        </p:spPr>
      </p:pic>
      <p:pic>
        <p:nvPicPr>
          <p:cNvPr id="7" name="Imagen 6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BCDE95DE-EAB3-14FF-6EAF-58800778DD7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60466" y="474215"/>
            <a:ext cx="1614143" cy="1004567"/>
          </a:xfrm>
          <a:prstGeom prst="rect">
            <a:avLst/>
          </a:prstGeom>
        </p:spPr>
      </p:pic>
      <p:pic>
        <p:nvPicPr>
          <p:cNvPr id="8" name="Imagen 7" descr="Una planta con hojas verdes&#10;&#10;El contenido generado por IA puede ser incorrecto.">
            <a:extLst>
              <a:ext uri="{FF2B5EF4-FFF2-40B4-BE49-F238E27FC236}">
                <a16:creationId xmlns:a16="http://schemas.microsoft.com/office/drawing/2014/main" id="{768EAFFF-AC3A-77CF-F11D-7B4BD51ABD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9404957">
            <a:off x="12757951" y="7115156"/>
            <a:ext cx="6055667" cy="3768762"/>
          </a:xfrm>
          <a:prstGeom prst="rect">
            <a:avLst/>
          </a:prstGeom>
        </p:spPr>
      </p:pic>
      <p:pic>
        <p:nvPicPr>
          <p:cNvPr id="9" name="Imagen 8" descr="Una planta con hojas verdes&#10;&#10;El contenido generado por IA puede ser incorrecto.">
            <a:extLst>
              <a:ext uri="{FF2B5EF4-FFF2-40B4-BE49-F238E27FC236}">
                <a16:creationId xmlns:a16="http://schemas.microsoft.com/office/drawing/2014/main" id="{8B332048-B66E-D2ED-E2E3-B7206DA69D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3443809">
            <a:off x="-3496891" y="6581973"/>
            <a:ext cx="6055667" cy="3768762"/>
          </a:xfrm>
          <a:prstGeom prst="rect">
            <a:avLst/>
          </a:prstGeom>
        </p:spPr>
      </p:pic>
      <p:pic>
        <p:nvPicPr>
          <p:cNvPr id="14" name="Imagen 13" descr="Fondo negro con letras blancas&#10;&#10;El contenido generado por IA puede ser incorrecto.">
            <a:extLst>
              <a:ext uri="{FF2B5EF4-FFF2-40B4-BE49-F238E27FC236}">
                <a16:creationId xmlns:a16="http://schemas.microsoft.com/office/drawing/2014/main" id="{BBC374B4-DBDD-DD7E-E673-F131A1E92FF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80094" y="326063"/>
            <a:ext cx="2999439" cy="186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3390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34" userDrawn="1">
          <p15:clr>
            <a:srgbClr val="FBAE40"/>
          </p15:clr>
        </p15:guide>
        <p15:guide id="2" pos="503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2004" y="599969"/>
            <a:ext cx="5160037" cy="2099892"/>
          </a:xfrm>
        </p:spPr>
        <p:txBody>
          <a:bodyPr anchor="b"/>
          <a:lstStyle>
            <a:lvl1pPr>
              <a:defRPr sz="4199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1585" y="1295767"/>
            <a:ext cx="8099405" cy="6395505"/>
          </a:xfrm>
        </p:spPr>
        <p:txBody>
          <a:bodyPr/>
          <a:lstStyle>
            <a:lvl1pPr>
              <a:defRPr sz="4199"/>
            </a:lvl1pPr>
            <a:lvl2pPr>
              <a:defRPr sz="3674"/>
            </a:lvl2pPr>
            <a:lvl3pPr>
              <a:defRPr sz="3149"/>
            </a:lvl3pPr>
            <a:lvl4pPr>
              <a:defRPr sz="2624"/>
            </a:lvl4pPr>
            <a:lvl5pPr>
              <a:defRPr sz="2624"/>
            </a:lvl5pPr>
            <a:lvl6pPr>
              <a:defRPr sz="2624"/>
            </a:lvl6pPr>
            <a:lvl7pPr>
              <a:defRPr sz="2624"/>
            </a:lvl7pPr>
            <a:lvl8pPr>
              <a:defRPr sz="2624"/>
            </a:lvl8pPr>
            <a:lvl9pPr>
              <a:defRPr sz="2624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02004" y="2699862"/>
            <a:ext cx="5160037" cy="5001827"/>
          </a:xfrm>
        </p:spPr>
        <p:txBody>
          <a:bodyPr/>
          <a:lstStyle>
            <a:lvl1pPr marL="0" indent="0">
              <a:buNone/>
              <a:defRPr sz="2100"/>
            </a:lvl1pPr>
            <a:lvl2pPr marL="599938" indent="0">
              <a:buNone/>
              <a:defRPr sz="1837"/>
            </a:lvl2pPr>
            <a:lvl3pPr marL="1199876" indent="0">
              <a:buNone/>
              <a:defRPr sz="1575"/>
            </a:lvl3pPr>
            <a:lvl4pPr marL="1799814" indent="0">
              <a:buNone/>
              <a:defRPr sz="1312"/>
            </a:lvl4pPr>
            <a:lvl5pPr marL="2399751" indent="0">
              <a:buNone/>
              <a:defRPr sz="1312"/>
            </a:lvl5pPr>
            <a:lvl6pPr marL="2999689" indent="0">
              <a:buNone/>
              <a:defRPr sz="1312"/>
            </a:lvl6pPr>
            <a:lvl7pPr marL="3599627" indent="0">
              <a:buNone/>
              <a:defRPr sz="1312"/>
            </a:lvl7pPr>
            <a:lvl8pPr marL="4199565" indent="0">
              <a:buNone/>
              <a:defRPr sz="1312"/>
            </a:lvl8pPr>
            <a:lvl9pPr marL="4799503" indent="0">
              <a:buNone/>
              <a:defRPr sz="1312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C3E8-A848-8344-9955-7E55FF79AFDD}" type="datetimeFigureOut">
              <a:rPr lang="es-CO" smtClean="0"/>
              <a:t>4/04/2025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E0AC-6F0C-7740-A11A-BF844870954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06572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9919" y="479143"/>
            <a:ext cx="13798987" cy="1739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9919" y="2395710"/>
            <a:ext cx="13798987" cy="57101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9919" y="8341239"/>
            <a:ext cx="3599736" cy="479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75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11FC3E8-A848-8344-9955-7E55FF79AFDD}" type="datetimeFigureOut">
              <a:rPr lang="es-CO" smtClean="0"/>
              <a:t>4/04/2025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99611" y="8341239"/>
            <a:ext cx="5399603" cy="479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75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9170" y="8341239"/>
            <a:ext cx="3599736" cy="479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75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B0E0AC-6F0C-7740-A11A-BF844870954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04150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8" r:id="rId8"/>
    <p:sldLayoutId id="2147483704" r:id="rId9"/>
    <p:sldLayoutId id="2147483705" r:id="rId10"/>
    <p:sldLayoutId id="2147483706" r:id="rId11"/>
    <p:sldLayoutId id="2147483707" r:id="rId12"/>
  </p:sldLayoutIdLst>
  <p:txStyles>
    <p:titleStyle>
      <a:lvl1pPr algn="l" defTabSz="1199876" rtl="0" eaLnBrk="1" latinLnBrk="0" hangingPunct="1">
        <a:lnSpc>
          <a:spcPct val="90000"/>
        </a:lnSpc>
        <a:spcBef>
          <a:spcPct val="0"/>
        </a:spcBef>
        <a:buNone/>
        <a:defRPr sz="577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9969" indent="-299969" algn="l" defTabSz="1199876" rtl="0" eaLnBrk="1" latinLnBrk="0" hangingPunct="1">
        <a:lnSpc>
          <a:spcPct val="90000"/>
        </a:lnSpc>
        <a:spcBef>
          <a:spcPts val="1312"/>
        </a:spcBef>
        <a:buFont typeface="Arial" panose="020B0604020202020204" pitchFamily="34" charset="0"/>
        <a:buChar char="•"/>
        <a:defRPr sz="3674" kern="1200">
          <a:solidFill>
            <a:schemeClr val="tx1"/>
          </a:solidFill>
          <a:latin typeface="+mn-lt"/>
          <a:ea typeface="+mn-ea"/>
          <a:cs typeface="+mn-cs"/>
        </a:defRPr>
      </a:lvl1pPr>
      <a:lvl2pPr marL="899907" indent="-299969" algn="l" defTabSz="1199876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3149" kern="1200">
          <a:solidFill>
            <a:schemeClr val="tx1"/>
          </a:solidFill>
          <a:latin typeface="+mn-lt"/>
          <a:ea typeface="+mn-ea"/>
          <a:cs typeface="+mn-cs"/>
        </a:defRPr>
      </a:lvl2pPr>
      <a:lvl3pPr marL="1499845" indent="-299969" algn="l" defTabSz="1199876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624" kern="1200">
          <a:solidFill>
            <a:schemeClr val="tx1"/>
          </a:solidFill>
          <a:latin typeface="+mn-lt"/>
          <a:ea typeface="+mn-ea"/>
          <a:cs typeface="+mn-cs"/>
        </a:defRPr>
      </a:lvl3pPr>
      <a:lvl4pPr marL="2099782" indent="-299969" algn="l" defTabSz="1199876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4pPr>
      <a:lvl5pPr marL="2699720" indent="-299969" algn="l" defTabSz="1199876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5pPr>
      <a:lvl6pPr marL="3299658" indent="-299969" algn="l" defTabSz="1199876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6pPr>
      <a:lvl7pPr marL="3899596" indent="-299969" algn="l" defTabSz="1199876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7pPr>
      <a:lvl8pPr marL="4499534" indent="-299969" algn="l" defTabSz="1199876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8pPr>
      <a:lvl9pPr marL="5099472" indent="-299969" algn="l" defTabSz="1199876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99876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1pPr>
      <a:lvl2pPr marL="599938" algn="l" defTabSz="1199876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2pPr>
      <a:lvl3pPr marL="1199876" algn="l" defTabSz="1199876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3pPr>
      <a:lvl4pPr marL="1799814" algn="l" defTabSz="1199876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4pPr>
      <a:lvl5pPr marL="2399751" algn="l" defTabSz="1199876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5pPr>
      <a:lvl6pPr marL="2999689" algn="l" defTabSz="1199876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6pPr>
      <a:lvl7pPr marL="3599627" algn="l" defTabSz="1199876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7pPr>
      <a:lvl8pPr marL="4199565" algn="l" defTabSz="1199876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8pPr>
      <a:lvl9pPr marL="4799503" algn="l" defTabSz="1199876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51.png"/><Relationship Id="rId18" Type="http://schemas.openxmlformats.org/officeDocument/2006/relationships/image" Target="../media/image56.svg"/><Relationship Id="rId26" Type="http://schemas.openxmlformats.org/officeDocument/2006/relationships/image" Target="../media/image64.svg"/><Relationship Id="rId3" Type="http://schemas.openxmlformats.org/officeDocument/2006/relationships/image" Target="../media/image41.png"/><Relationship Id="rId21" Type="http://schemas.openxmlformats.org/officeDocument/2006/relationships/image" Target="../media/image59.png"/><Relationship Id="rId7" Type="http://schemas.openxmlformats.org/officeDocument/2006/relationships/image" Target="../media/image45.png"/><Relationship Id="rId12" Type="http://schemas.openxmlformats.org/officeDocument/2006/relationships/image" Target="../media/image50.svg"/><Relationship Id="rId17" Type="http://schemas.openxmlformats.org/officeDocument/2006/relationships/image" Target="../media/image55.png"/><Relationship Id="rId25" Type="http://schemas.openxmlformats.org/officeDocument/2006/relationships/image" Target="../media/image63.png"/><Relationship Id="rId2" Type="http://schemas.openxmlformats.org/officeDocument/2006/relationships/image" Target="../media/image40.png"/><Relationship Id="rId16" Type="http://schemas.openxmlformats.org/officeDocument/2006/relationships/image" Target="../media/image54.svg"/><Relationship Id="rId20" Type="http://schemas.openxmlformats.org/officeDocument/2006/relationships/image" Target="../media/image58.svg"/><Relationship Id="rId29" Type="http://schemas.openxmlformats.org/officeDocument/2006/relationships/image" Target="../media/image6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svg"/><Relationship Id="rId11" Type="http://schemas.openxmlformats.org/officeDocument/2006/relationships/image" Target="../media/image49.png"/><Relationship Id="rId24" Type="http://schemas.openxmlformats.org/officeDocument/2006/relationships/image" Target="../media/image62.svg"/><Relationship Id="rId32" Type="http://schemas.openxmlformats.org/officeDocument/2006/relationships/image" Target="../media/image70.sv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23" Type="http://schemas.openxmlformats.org/officeDocument/2006/relationships/image" Target="../media/image61.png"/><Relationship Id="rId28" Type="http://schemas.openxmlformats.org/officeDocument/2006/relationships/image" Target="../media/image66.svg"/><Relationship Id="rId10" Type="http://schemas.openxmlformats.org/officeDocument/2006/relationships/image" Target="../media/image48.svg"/><Relationship Id="rId19" Type="http://schemas.openxmlformats.org/officeDocument/2006/relationships/image" Target="../media/image57.png"/><Relationship Id="rId31" Type="http://schemas.openxmlformats.org/officeDocument/2006/relationships/image" Target="../media/image69.png"/><Relationship Id="rId4" Type="http://schemas.openxmlformats.org/officeDocument/2006/relationships/image" Target="../media/image42.svg"/><Relationship Id="rId9" Type="http://schemas.openxmlformats.org/officeDocument/2006/relationships/image" Target="../media/image47.png"/><Relationship Id="rId14" Type="http://schemas.openxmlformats.org/officeDocument/2006/relationships/image" Target="../media/image52.svg"/><Relationship Id="rId22" Type="http://schemas.openxmlformats.org/officeDocument/2006/relationships/image" Target="../media/image60.svg"/><Relationship Id="rId27" Type="http://schemas.openxmlformats.org/officeDocument/2006/relationships/image" Target="../media/image65.png"/><Relationship Id="rId30" Type="http://schemas.openxmlformats.org/officeDocument/2006/relationships/image" Target="../media/image68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7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7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9.emf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6818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78;p34"/>
          <p:cNvSpPr txBox="1">
            <a:spLocks/>
          </p:cNvSpPr>
          <p:nvPr/>
        </p:nvSpPr>
        <p:spPr>
          <a:xfrm>
            <a:off x="1169106" y="1494094"/>
            <a:ext cx="13734944" cy="1002026"/>
          </a:xfrm>
          <a:prstGeom prst="rect">
            <a:avLst/>
          </a:prstGeom>
        </p:spPr>
        <p:txBody>
          <a:bodyPr spcFirstLastPara="1" vert="horz" wrap="square" lIns="159962" tIns="159962" rIns="159962" bIns="159962" rtlCol="0" anchor="ctr" anchorCtr="0">
            <a:noAutofit/>
          </a:bodyPr>
          <a:lstStyle>
            <a:lvl1pPr algn="l" defTabSz="119987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77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s-CO" sz="2400" dirty="0"/>
              <a:t>Orientaciones sobre la administración de las plantas de cargos de docentes y directivos docentes de los Establecimientos Educativos Estatales que prestan sus servicios a las comunidades negras, afrocolombianas, raizales y palenqueras y aquellos ubicados en sus territorios. CIRCULAR No 19  / 9 junio 2023</a:t>
            </a:r>
          </a:p>
        </p:txBody>
      </p:sp>
      <p:grpSp>
        <p:nvGrpSpPr>
          <p:cNvPr id="3" name="Google Shape;1079;p34"/>
          <p:cNvGrpSpPr/>
          <p:nvPr/>
        </p:nvGrpSpPr>
        <p:grpSpPr>
          <a:xfrm>
            <a:off x="800073" y="4284336"/>
            <a:ext cx="14398815" cy="2597190"/>
            <a:chOff x="457275" y="2206247"/>
            <a:chExt cx="8229527" cy="1484403"/>
          </a:xfrm>
        </p:grpSpPr>
        <p:sp>
          <p:nvSpPr>
            <p:cNvPr id="4" name="Google Shape;1080;p34"/>
            <p:cNvSpPr/>
            <p:nvPr/>
          </p:nvSpPr>
          <p:spPr>
            <a:xfrm>
              <a:off x="457275" y="2949940"/>
              <a:ext cx="179100" cy="740700"/>
            </a:xfrm>
            <a:prstGeom prst="roundRect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59962" tIns="159962" rIns="159962" bIns="159962" anchor="ctr" anchorCtr="0">
              <a:noAutofit/>
            </a:bodyPr>
            <a:lstStyle/>
            <a:p>
              <a:endParaRPr lang="es-CO" sz="3149" dirty="0"/>
            </a:p>
          </p:txBody>
        </p:sp>
        <p:sp>
          <p:nvSpPr>
            <p:cNvPr id="5" name="Google Shape;1081;p34"/>
            <p:cNvSpPr/>
            <p:nvPr/>
          </p:nvSpPr>
          <p:spPr>
            <a:xfrm>
              <a:off x="457308" y="3511240"/>
              <a:ext cx="1789200" cy="1794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59962" tIns="159962" rIns="159962" bIns="159962" anchor="ctr" anchorCtr="0">
              <a:noAutofit/>
            </a:bodyPr>
            <a:lstStyle/>
            <a:p>
              <a:endParaRPr lang="es-CO" sz="3149" dirty="0"/>
            </a:p>
          </p:txBody>
        </p:sp>
        <p:sp>
          <p:nvSpPr>
            <p:cNvPr id="6" name="Google Shape;1082;p34"/>
            <p:cNvSpPr/>
            <p:nvPr/>
          </p:nvSpPr>
          <p:spPr>
            <a:xfrm>
              <a:off x="2067368" y="2206247"/>
              <a:ext cx="1789200" cy="1794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59962" tIns="159962" rIns="159962" bIns="159962" anchor="ctr" anchorCtr="0">
              <a:noAutofit/>
            </a:bodyPr>
            <a:lstStyle/>
            <a:p>
              <a:endParaRPr lang="es-CO" sz="3149" dirty="0"/>
            </a:p>
          </p:txBody>
        </p:sp>
        <p:sp>
          <p:nvSpPr>
            <p:cNvPr id="7" name="Google Shape;1083;p34"/>
            <p:cNvSpPr/>
            <p:nvPr/>
          </p:nvSpPr>
          <p:spPr>
            <a:xfrm>
              <a:off x="3677455" y="3511240"/>
              <a:ext cx="1789200" cy="1794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59962" tIns="159962" rIns="159962" bIns="159962" anchor="ctr" anchorCtr="0">
              <a:noAutofit/>
            </a:bodyPr>
            <a:lstStyle/>
            <a:p>
              <a:endParaRPr lang="es-CO" sz="3149" dirty="0"/>
            </a:p>
          </p:txBody>
        </p:sp>
        <p:sp>
          <p:nvSpPr>
            <p:cNvPr id="8" name="Google Shape;1084;p34"/>
            <p:cNvSpPr/>
            <p:nvPr/>
          </p:nvSpPr>
          <p:spPr>
            <a:xfrm>
              <a:off x="5287542" y="2206247"/>
              <a:ext cx="1789200" cy="1794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59962" tIns="159962" rIns="159962" bIns="159962" anchor="ctr" anchorCtr="0">
              <a:noAutofit/>
            </a:bodyPr>
            <a:lstStyle/>
            <a:p>
              <a:endParaRPr lang="es-CO" sz="3149" dirty="0"/>
            </a:p>
          </p:txBody>
        </p:sp>
        <p:sp>
          <p:nvSpPr>
            <p:cNvPr id="9" name="Google Shape;1085;p34"/>
            <p:cNvSpPr/>
            <p:nvPr/>
          </p:nvSpPr>
          <p:spPr>
            <a:xfrm>
              <a:off x="6897602" y="3511240"/>
              <a:ext cx="1789200" cy="1794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59962" tIns="159962" rIns="159962" bIns="159962" anchor="ctr" anchorCtr="0">
              <a:noAutofit/>
            </a:bodyPr>
            <a:lstStyle/>
            <a:p>
              <a:endParaRPr lang="es-CO" sz="3149" dirty="0"/>
            </a:p>
          </p:txBody>
        </p:sp>
        <p:sp>
          <p:nvSpPr>
            <p:cNvPr id="10" name="Google Shape;1086;p34"/>
            <p:cNvSpPr/>
            <p:nvPr/>
          </p:nvSpPr>
          <p:spPr>
            <a:xfrm>
              <a:off x="2067358" y="2206250"/>
              <a:ext cx="179100" cy="1484400"/>
            </a:xfrm>
            <a:prstGeom prst="roundRect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59962" tIns="159962" rIns="159962" bIns="159962" anchor="ctr" anchorCtr="0">
              <a:noAutofit/>
            </a:bodyPr>
            <a:lstStyle/>
            <a:p>
              <a:endParaRPr lang="es-CO" sz="3149" dirty="0"/>
            </a:p>
          </p:txBody>
        </p:sp>
        <p:sp>
          <p:nvSpPr>
            <p:cNvPr id="11" name="Google Shape;1087;p34"/>
            <p:cNvSpPr/>
            <p:nvPr/>
          </p:nvSpPr>
          <p:spPr>
            <a:xfrm>
              <a:off x="3677441" y="2206250"/>
              <a:ext cx="179100" cy="14844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59962" tIns="159962" rIns="159962" bIns="159962" anchor="ctr" anchorCtr="0">
              <a:noAutofit/>
            </a:bodyPr>
            <a:lstStyle/>
            <a:p>
              <a:endParaRPr lang="es-CO" sz="3149" dirty="0"/>
            </a:p>
          </p:txBody>
        </p:sp>
        <p:sp>
          <p:nvSpPr>
            <p:cNvPr id="12" name="Google Shape;1088;p34"/>
            <p:cNvSpPr/>
            <p:nvPr/>
          </p:nvSpPr>
          <p:spPr>
            <a:xfrm>
              <a:off x="5287524" y="2206250"/>
              <a:ext cx="179100" cy="14844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59962" tIns="159962" rIns="159962" bIns="159962" anchor="ctr" anchorCtr="0">
              <a:noAutofit/>
            </a:bodyPr>
            <a:lstStyle/>
            <a:p>
              <a:endParaRPr lang="es-CO" sz="3149" dirty="0"/>
            </a:p>
          </p:txBody>
        </p:sp>
        <p:sp>
          <p:nvSpPr>
            <p:cNvPr id="13" name="Google Shape;1089;p34"/>
            <p:cNvSpPr/>
            <p:nvPr/>
          </p:nvSpPr>
          <p:spPr>
            <a:xfrm>
              <a:off x="6897608" y="2206250"/>
              <a:ext cx="179100" cy="14844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59962" tIns="159962" rIns="159962" bIns="159962" anchor="ctr" anchorCtr="0">
              <a:noAutofit/>
            </a:bodyPr>
            <a:lstStyle/>
            <a:p>
              <a:endParaRPr lang="es-CO" sz="3149" dirty="0"/>
            </a:p>
          </p:txBody>
        </p:sp>
        <p:sp>
          <p:nvSpPr>
            <p:cNvPr id="14" name="Google Shape;1090;p34"/>
            <p:cNvSpPr/>
            <p:nvPr/>
          </p:nvSpPr>
          <p:spPr>
            <a:xfrm>
              <a:off x="8507700" y="2949940"/>
              <a:ext cx="179100" cy="74070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59962" tIns="159962" rIns="159962" bIns="159962" anchor="ctr" anchorCtr="0">
              <a:noAutofit/>
            </a:bodyPr>
            <a:lstStyle/>
            <a:p>
              <a:endParaRPr lang="es-CO" sz="3149" dirty="0"/>
            </a:p>
          </p:txBody>
        </p:sp>
      </p:grpSp>
      <p:grpSp>
        <p:nvGrpSpPr>
          <p:cNvPr id="15" name="Google Shape;1091;p34"/>
          <p:cNvGrpSpPr/>
          <p:nvPr/>
        </p:nvGrpSpPr>
        <p:grpSpPr>
          <a:xfrm>
            <a:off x="3930522" y="5135197"/>
            <a:ext cx="2609110" cy="3096973"/>
            <a:chOff x="500571" y="2541850"/>
            <a:chExt cx="1491216" cy="1770050"/>
          </a:xfrm>
        </p:grpSpPr>
        <p:sp>
          <p:nvSpPr>
            <p:cNvPr id="16" name="Google Shape;1092;p34"/>
            <p:cNvSpPr/>
            <p:nvPr/>
          </p:nvSpPr>
          <p:spPr>
            <a:xfrm>
              <a:off x="832338" y="2541850"/>
              <a:ext cx="767400" cy="767400"/>
            </a:xfrm>
            <a:prstGeom prst="ellipse">
              <a:avLst/>
            </a:pr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59962" tIns="159962" rIns="159962" bIns="175971" anchor="ctr" anchorCtr="0">
              <a:noAutofit/>
            </a:bodyPr>
            <a:lstStyle/>
            <a:p>
              <a:pPr algn="ctr"/>
              <a:r>
                <a:rPr lang="es-CO" sz="4000" dirty="0">
                  <a:solidFill>
                    <a:schemeClr val="lt1"/>
                  </a:solidFill>
                  <a:latin typeface="Fira Sans Extra Condensed SemiBold"/>
                  <a:ea typeface="Fira Sans Extra Condensed SemiBold"/>
                  <a:cs typeface="Fira Sans Extra Condensed SemiBold"/>
                  <a:sym typeface="Fira Sans Extra Condensed SemiBold"/>
                </a:rPr>
                <a:t>02</a:t>
              </a:r>
              <a:endParaRPr lang="es-CO" sz="4000" dirty="0"/>
            </a:p>
          </p:txBody>
        </p:sp>
        <p:sp>
          <p:nvSpPr>
            <p:cNvPr id="19" name="Google Shape;1095;p34"/>
            <p:cNvSpPr txBox="1"/>
            <p:nvPr/>
          </p:nvSpPr>
          <p:spPr>
            <a:xfrm>
              <a:off x="500571" y="3680400"/>
              <a:ext cx="1491216" cy="63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9962" tIns="159962" rIns="159962" bIns="159962" anchor="ctr" anchorCtr="0">
              <a:noAutofit/>
            </a:bodyPr>
            <a:lstStyle/>
            <a:p>
              <a:pPr algn="ctr"/>
              <a:r>
                <a:rPr lang="es-CO" dirty="0"/>
                <a:t>Organización de la planta de cargos del personal docente directivo docente</a:t>
              </a:r>
              <a:endParaRPr lang="es-CO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0" name="Google Shape;1096;p34"/>
          <p:cNvGrpSpPr/>
          <p:nvPr/>
        </p:nvGrpSpPr>
        <p:grpSpPr>
          <a:xfrm>
            <a:off x="9486773" y="5135196"/>
            <a:ext cx="2895010" cy="3144199"/>
            <a:chOff x="3812005" y="2541850"/>
            <a:chExt cx="1654620" cy="1797042"/>
          </a:xfrm>
        </p:grpSpPr>
        <p:sp>
          <p:nvSpPr>
            <p:cNvPr id="21" name="Google Shape;1097;p34"/>
            <p:cNvSpPr/>
            <p:nvPr/>
          </p:nvSpPr>
          <p:spPr>
            <a:xfrm>
              <a:off x="4188297" y="2541850"/>
              <a:ext cx="767400" cy="767400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59962" tIns="159962" rIns="159962" bIns="175971" anchor="ctr" anchorCtr="0">
              <a:noAutofit/>
            </a:bodyPr>
            <a:lstStyle/>
            <a:p>
              <a:pPr algn="ctr"/>
              <a:r>
                <a:rPr lang="es-CO" sz="4400" dirty="0">
                  <a:solidFill>
                    <a:schemeClr val="lt1"/>
                  </a:solidFill>
                  <a:latin typeface="Fira Sans Extra Condensed SemiBold"/>
                  <a:ea typeface="Fira Sans Extra Condensed SemiBold"/>
                  <a:cs typeface="Fira Sans Extra Condensed SemiBold"/>
                  <a:sym typeface="Fira Sans Extra Condensed SemiBold"/>
                </a:rPr>
                <a:t>04</a:t>
              </a:r>
              <a:endParaRPr lang="es-CO" sz="2800" dirty="0"/>
            </a:p>
          </p:txBody>
        </p:sp>
        <p:sp>
          <p:nvSpPr>
            <p:cNvPr id="24" name="Google Shape;1100;p34"/>
            <p:cNvSpPr txBox="1"/>
            <p:nvPr/>
          </p:nvSpPr>
          <p:spPr>
            <a:xfrm>
              <a:off x="3812005" y="3707392"/>
              <a:ext cx="1654620" cy="63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9962" tIns="159962" rIns="159962" bIns="159962" anchor="ctr" anchorCtr="0">
              <a:noAutofit/>
            </a:bodyPr>
            <a:lstStyle/>
            <a:p>
              <a:pPr algn="ctr"/>
              <a:r>
                <a:rPr lang="es-CO" dirty="0"/>
                <a:t>Docentes y directivos docentes nombrados en provisionalidad o por encargo en vacante definitiva</a:t>
              </a:r>
              <a:endParaRPr lang="es-CO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5" name="Google Shape;1101;p34"/>
          <p:cNvGrpSpPr/>
          <p:nvPr/>
        </p:nvGrpSpPr>
        <p:grpSpPr>
          <a:xfrm>
            <a:off x="12225045" y="3209351"/>
            <a:ext cx="2817070" cy="2821257"/>
            <a:chOff x="6987127" y="1696808"/>
            <a:chExt cx="1610074" cy="1612467"/>
          </a:xfrm>
        </p:grpSpPr>
        <p:sp>
          <p:nvSpPr>
            <p:cNvPr id="26" name="Google Shape;1102;p34"/>
            <p:cNvSpPr/>
            <p:nvPr/>
          </p:nvSpPr>
          <p:spPr>
            <a:xfrm>
              <a:off x="7408464" y="2541875"/>
              <a:ext cx="767400" cy="767400"/>
            </a:xfrm>
            <a:prstGeom prst="ellipse">
              <a:avLst/>
            </a:pr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59962" tIns="159962" rIns="159962" bIns="175971" anchor="ctr" anchorCtr="0">
              <a:noAutofit/>
            </a:bodyPr>
            <a:lstStyle/>
            <a:p>
              <a:pPr algn="ctr"/>
              <a:r>
                <a:rPr lang="es-CO" sz="4400" dirty="0">
                  <a:solidFill>
                    <a:schemeClr val="lt1"/>
                  </a:solidFill>
                  <a:latin typeface="Fira Sans Extra Condensed SemiBold"/>
                  <a:ea typeface="Fira Sans Extra Condensed SemiBold"/>
                  <a:cs typeface="Fira Sans Extra Condensed SemiBold"/>
                  <a:sym typeface="Fira Sans Extra Condensed SemiBold"/>
                </a:rPr>
                <a:t>05</a:t>
              </a:r>
              <a:endParaRPr lang="es-CO" sz="2800" dirty="0"/>
            </a:p>
          </p:txBody>
        </p:sp>
        <p:sp>
          <p:nvSpPr>
            <p:cNvPr id="29" name="Google Shape;1105;p34"/>
            <p:cNvSpPr txBox="1"/>
            <p:nvPr/>
          </p:nvSpPr>
          <p:spPr>
            <a:xfrm>
              <a:off x="6987127" y="1696808"/>
              <a:ext cx="1610074" cy="63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9962" tIns="159962" rIns="159962" bIns="159962" anchor="ctr" anchorCtr="0">
              <a:noAutofit/>
            </a:bodyPr>
            <a:lstStyle/>
            <a:p>
              <a:pPr algn="ctr"/>
              <a:r>
                <a:rPr lang="es-CO" dirty="0"/>
                <a:t>Traslados ordinarios y no sujetos al proceso ordinario de los docentes y directivos docentes</a:t>
              </a:r>
              <a:endParaRPr lang="es-CO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0" name="Google Shape;1106;p34"/>
          <p:cNvGrpSpPr/>
          <p:nvPr/>
        </p:nvGrpSpPr>
        <p:grpSpPr>
          <a:xfrm>
            <a:off x="1150578" y="3284518"/>
            <a:ext cx="2623394" cy="2746047"/>
            <a:chOff x="2199766" y="1739769"/>
            <a:chExt cx="1499380" cy="1569481"/>
          </a:xfrm>
        </p:grpSpPr>
        <p:sp>
          <p:nvSpPr>
            <p:cNvPr id="31" name="Google Shape;1107;p34"/>
            <p:cNvSpPr/>
            <p:nvPr/>
          </p:nvSpPr>
          <p:spPr>
            <a:xfrm>
              <a:off x="2510317" y="2541850"/>
              <a:ext cx="767400" cy="767400"/>
            </a:xfrm>
            <a:prstGeom prst="ellipse">
              <a:avLst/>
            </a:pr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59962" tIns="159962" rIns="159962" bIns="175971" anchor="ctr" anchorCtr="0">
              <a:noAutofit/>
            </a:bodyPr>
            <a:lstStyle/>
            <a:p>
              <a:pPr algn="ctr"/>
              <a:r>
                <a:rPr lang="es-CO" sz="4000" dirty="0">
                  <a:solidFill>
                    <a:schemeClr val="lt1"/>
                  </a:solidFill>
                  <a:latin typeface="Fira Sans Extra Condensed SemiBold"/>
                  <a:ea typeface="Fira Sans Extra Condensed SemiBold"/>
                  <a:cs typeface="Fira Sans Extra Condensed SemiBold"/>
                  <a:sym typeface="Fira Sans Extra Condensed SemiBold"/>
                </a:rPr>
                <a:t>01</a:t>
              </a:r>
              <a:endParaRPr lang="es-CO" sz="2400" dirty="0"/>
            </a:p>
          </p:txBody>
        </p:sp>
        <p:sp>
          <p:nvSpPr>
            <p:cNvPr id="34" name="Google Shape;1110;p34"/>
            <p:cNvSpPr txBox="1"/>
            <p:nvPr/>
          </p:nvSpPr>
          <p:spPr>
            <a:xfrm>
              <a:off x="2199766" y="1739769"/>
              <a:ext cx="1499380" cy="63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9962" tIns="159962" rIns="159962" bIns="159962" anchor="ctr" anchorCtr="0">
              <a:noAutofit/>
            </a:bodyPr>
            <a:lstStyle/>
            <a:p>
              <a:pPr algn="ctr"/>
              <a:r>
                <a:rPr lang="es-CO" dirty="0"/>
                <a:t>Organización de los Establecimientos Educativos Estatales</a:t>
              </a:r>
              <a:endParaRPr lang="es-CO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5" name="Google Shape;1111;p34"/>
          <p:cNvGrpSpPr/>
          <p:nvPr/>
        </p:nvGrpSpPr>
        <p:grpSpPr>
          <a:xfrm>
            <a:off x="6821863" y="3528592"/>
            <a:ext cx="2664910" cy="2746047"/>
            <a:chOff x="5555715" y="1739769"/>
            <a:chExt cx="1523108" cy="1569481"/>
          </a:xfrm>
        </p:grpSpPr>
        <p:sp>
          <p:nvSpPr>
            <p:cNvPr id="36" name="Google Shape;1112;p34"/>
            <p:cNvSpPr/>
            <p:nvPr/>
          </p:nvSpPr>
          <p:spPr>
            <a:xfrm>
              <a:off x="5866276" y="2541850"/>
              <a:ext cx="767400" cy="7674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59962" tIns="159962" rIns="159962" bIns="175971" anchor="ctr" anchorCtr="0">
              <a:noAutofit/>
            </a:bodyPr>
            <a:lstStyle/>
            <a:p>
              <a:pPr algn="ctr"/>
              <a:r>
                <a:rPr lang="es-CO" sz="4000" dirty="0">
                  <a:solidFill>
                    <a:schemeClr val="lt1"/>
                  </a:solidFill>
                  <a:latin typeface="Fira Sans Extra Condensed SemiBold"/>
                  <a:ea typeface="Fira Sans Extra Condensed SemiBold"/>
                  <a:cs typeface="Fira Sans Extra Condensed SemiBold"/>
                  <a:sym typeface="Fira Sans Extra Condensed SemiBold"/>
                </a:rPr>
                <a:t>03</a:t>
              </a:r>
              <a:endParaRPr lang="es-CO" sz="4000" dirty="0"/>
            </a:p>
          </p:txBody>
        </p:sp>
        <p:sp>
          <p:nvSpPr>
            <p:cNvPr id="39" name="Google Shape;1115;p34"/>
            <p:cNvSpPr txBox="1"/>
            <p:nvPr/>
          </p:nvSpPr>
          <p:spPr>
            <a:xfrm>
              <a:off x="5555715" y="1739769"/>
              <a:ext cx="1523108" cy="63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9962" tIns="159962" rIns="159962" bIns="159962" anchor="ctr" anchorCtr="0">
              <a:noAutofit/>
            </a:bodyPr>
            <a:lstStyle/>
            <a:p>
              <a:pPr algn="ctr"/>
              <a:r>
                <a:rPr lang="es-CO" dirty="0"/>
                <a:t>Provisión de vacantes definitivas del personal docente y directivo docente</a:t>
              </a:r>
              <a:endParaRPr lang="es-CO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40" name="Google Shape;1116;p34"/>
          <p:cNvSpPr/>
          <p:nvPr/>
        </p:nvSpPr>
        <p:spPr>
          <a:xfrm rot="10800000">
            <a:off x="795064" y="5086015"/>
            <a:ext cx="323336" cy="279769"/>
          </a:xfrm>
          <a:prstGeom prst="triangle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59962" tIns="159962" rIns="159962" bIns="159962" anchor="ctr" anchorCtr="0">
            <a:noAutofit/>
          </a:bodyPr>
          <a:lstStyle/>
          <a:p>
            <a:endParaRPr lang="es-CO" sz="3149" dirty="0"/>
          </a:p>
        </p:txBody>
      </p:sp>
    </p:spTree>
    <p:extLst>
      <p:ext uri="{BB962C8B-B14F-4D97-AF65-F5344CB8AC3E}">
        <p14:creationId xmlns:p14="http://schemas.microsoft.com/office/powerpoint/2010/main" val="41762328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07;p23"/>
          <p:cNvSpPr txBox="1">
            <a:spLocks/>
          </p:cNvSpPr>
          <p:nvPr/>
        </p:nvSpPr>
        <p:spPr>
          <a:xfrm>
            <a:off x="750343" y="1683243"/>
            <a:ext cx="14415214" cy="982605"/>
          </a:xfrm>
          <a:prstGeom prst="rect">
            <a:avLst/>
          </a:prstGeom>
          <a:ln>
            <a:noFill/>
          </a:ln>
        </p:spPr>
        <p:txBody>
          <a:bodyPr spcFirstLastPara="1" vert="horz" wrap="square" lIns="159962" tIns="159962" rIns="159962" bIns="159962" rtlCol="0" anchor="t" anchorCtr="0">
            <a:noAutofit/>
          </a:bodyPr>
          <a:lstStyle>
            <a:lvl1pPr algn="l" defTabSz="119987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77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MX" sz="2400" dirty="0"/>
              <a:t>Proyecto de Ley … Estatuto Especial de profesionalización para docentes y directivos docentes Etnoeducadores al servicio del Estado colombiano en desarrollo de la autonomía de las comunidades negras, afrocolombianas, raizales y palenqueras</a:t>
            </a:r>
            <a:endParaRPr lang="en-US" sz="2400" dirty="0"/>
          </a:p>
        </p:txBody>
      </p:sp>
      <p:sp>
        <p:nvSpPr>
          <p:cNvPr id="4" name="Google Shape;609;p23"/>
          <p:cNvSpPr txBox="1"/>
          <p:nvPr/>
        </p:nvSpPr>
        <p:spPr>
          <a:xfrm>
            <a:off x="6885449" y="5216972"/>
            <a:ext cx="3174570" cy="1851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9962" tIns="159962" rIns="159962" bIns="159962" anchor="t" anchorCtr="0">
            <a:noAutofit/>
          </a:bodyPr>
          <a:lstStyle/>
          <a:p>
            <a:pPr lvl="0" algn="ctr"/>
            <a:r>
              <a:rPr lang="es-MX" dirty="0"/>
              <a:t>Promover  su desarrollo profesional y mejoramiento continuo, idoneidad profesional y un nivel satisfactorio de desempeño y saberes. </a:t>
            </a:r>
            <a:endParaRPr lang="es-CO" dirty="0"/>
          </a:p>
        </p:txBody>
      </p:sp>
      <p:sp>
        <p:nvSpPr>
          <p:cNvPr id="6" name="Google Shape;611;p23"/>
          <p:cNvSpPr txBox="1"/>
          <p:nvPr/>
        </p:nvSpPr>
        <p:spPr>
          <a:xfrm>
            <a:off x="11431814" y="5219314"/>
            <a:ext cx="3174570" cy="1339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9962" tIns="159962" rIns="159962" bIns="159962" anchor="t" anchorCtr="0">
            <a:noAutofit/>
          </a:bodyPr>
          <a:lstStyle/>
          <a:p>
            <a:pPr algn="ctr">
              <a:buClr>
                <a:srgbClr val="000000"/>
              </a:buClr>
              <a:buSzPts val="1100"/>
            </a:pPr>
            <a:r>
              <a:rPr lang="es-CO" altLang="ja-JP" dirty="0"/>
              <a:t>Definir los  procesos de formación permanente de los docentes vinculados al servicio educativo</a:t>
            </a:r>
            <a:endParaRPr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9" name="Google Shape;614;p23"/>
          <p:cNvSpPr txBox="1"/>
          <p:nvPr/>
        </p:nvSpPr>
        <p:spPr>
          <a:xfrm>
            <a:off x="2230356" y="5323093"/>
            <a:ext cx="3174570" cy="1339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9962" tIns="159962" rIns="159962" bIns="159962" anchor="t" anchorCtr="0">
            <a:noAutofit/>
          </a:bodyPr>
          <a:lstStyle/>
          <a:p>
            <a:pPr algn="ctr"/>
            <a:r>
              <a:rPr lang="es-CO" altLang="ja-JP" dirty="0"/>
              <a:t>Proceso de Escogencia de los </a:t>
            </a:r>
            <a:r>
              <a:rPr lang="es-CO" altLang="ja-JP" dirty="0" err="1"/>
              <a:t>etnoeducadores</a:t>
            </a:r>
            <a:r>
              <a:rPr lang="es-CO" altLang="ja-JP" dirty="0"/>
              <a:t> </a:t>
            </a:r>
            <a:endParaRPr kumimoji="1" lang="es-CO" altLang="ja-JP" dirty="0"/>
          </a:p>
        </p:txBody>
      </p:sp>
      <p:sp>
        <p:nvSpPr>
          <p:cNvPr id="10" name="Google Shape;615;p23"/>
          <p:cNvSpPr/>
          <p:nvPr/>
        </p:nvSpPr>
        <p:spPr>
          <a:xfrm>
            <a:off x="1323174" y="2944678"/>
            <a:ext cx="4228561" cy="211113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59962" tIns="159962" rIns="159962" bIns="159962" anchor="ctr" anchorCtr="0">
            <a:noAutofit/>
          </a:bodyPr>
          <a:lstStyle/>
          <a:p>
            <a:pPr algn="ctr"/>
            <a:endParaRPr sz="3149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" name="Google Shape;616;p23"/>
          <p:cNvSpPr/>
          <p:nvPr/>
        </p:nvSpPr>
        <p:spPr>
          <a:xfrm rot="-5400000">
            <a:off x="376962" y="5229418"/>
            <a:ext cx="2946240" cy="10534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59962" tIns="159962" rIns="159962" bIns="159962" anchor="ctr" anchorCtr="0">
            <a:noAutofit/>
          </a:bodyPr>
          <a:lstStyle/>
          <a:p>
            <a:pPr algn="ctr"/>
            <a:endParaRPr sz="3149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2" name="Google Shape;617;p23"/>
          <p:cNvSpPr/>
          <p:nvPr/>
        </p:nvSpPr>
        <p:spPr>
          <a:xfrm>
            <a:off x="5818382" y="2944678"/>
            <a:ext cx="4228561" cy="211113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59962" tIns="159962" rIns="159962" bIns="159962" anchor="ctr" anchorCtr="0">
            <a:noAutofit/>
          </a:bodyPr>
          <a:lstStyle/>
          <a:p>
            <a:pPr algn="ctr"/>
            <a:endParaRPr sz="3149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3" name="Google Shape;618;p23"/>
          <p:cNvSpPr/>
          <p:nvPr/>
        </p:nvSpPr>
        <p:spPr>
          <a:xfrm rot="-5400000">
            <a:off x="4872170" y="5229418"/>
            <a:ext cx="2946240" cy="10534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59962" tIns="159962" rIns="159962" bIns="159962" anchor="ctr" anchorCtr="0">
            <a:noAutofit/>
          </a:bodyPr>
          <a:lstStyle/>
          <a:p>
            <a:pPr algn="ctr"/>
            <a:endParaRPr sz="3149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4" name="Google Shape;619;p23"/>
          <p:cNvSpPr/>
          <p:nvPr/>
        </p:nvSpPr>
        <p:spPr>
          <a:xfrm>
            <a:off x="10288161" y="2930607"/>
            <a:ext cx="4228561" cy="211113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59962" tIns="159962" rIns="159962" bIns="159962" anchor="ctr" anchorCtr="0">
            <a:noAutofit/>
          </a:bodyPr>
          <a:lstStyle/>
          <a:p>
            <a:pPr algn="ctr"/>
            <a:endParaRPr sz="3149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" name="Google Shape;620;p23"/>
          <p:cNvSpPr/>
          <p:nvPr/>
        </p:nvSpPr>
        <p:spPr>
          <a:xfrm rot="-5400000">
            <a:off x="9367553" y="5229418"/>
            <a:ext cx="2946240" cy="105346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59962" tIns="159962" rIns="159962" bIns="159962" anchor="ctr" anchorCtr="0">
            <a:noAutofit/>
          </a:bodyPr>
          <a:lstStyle/>
          <a:p>
            <a:pPr algn="ctr"/>
            <a:endParaRPr sz="3149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6" name="Google Shape;621;p23"/>
          <p:cNvSpPr/>
          <p:nvPr/>
        </p:nvSpPr>
        <p:spPr>
          <a:xfrm>
            <a:off x="1434479" y="5248913"/>
            <a:ext cx="777896" cy="777896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59962" tIns="159962" rIns="159962" bIns="159962" anchor="ctr" anchorCtr="0">
            <a:noAutofit/>
          </a:bodyPr>
          <a:lstStyle/>
          <a:p>
            <a:pPr algn="ctr"/>
            <a:endParaRPr sz="3149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7" name="Google Shape;622;p23"/>
          <p:cNvSpPr/>
          <p:nvPr/>
        </p:nvSpPr>
        <p:spPr>
          <a:xfrm>
            <a:off x="5931399" y="5413456"/>
            <a:ext cx="777896" cy="777896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59962" tIns="159962" rIns="159962" bIns="159962" anchor="ctr" anchorCtr="0">
            <a:noAutofit/>
          </a:bodyPr>
          <a:lstStyle/>
          <a:p>
            <a:pPr algn="ctr"/>
            <a:endParaRPr sz="3149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8" name="Google Shape;623;p23"/>
          <p:cNvSpPr/>
          <p:nvPr/>
        </p:nvSpPr>
        <p:spPr>
          <a:xfrm>
            <a:off x="10377244" y="5294823"/>
            <a:ext cx="777896" cy="777896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59962" tIns="159962" rIns="159962" bIns="159962" anchor="ctr" anchorCtr="0">
            <a:noAutofit/>
          </a:bodyPr>
          <a:lstStyle/>
          <a:p>
            <a:pPr algn="ctr"/>
            <a:endParaRPr sz="3149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19" name="Google Shape;624;p23"/>
          <p:cNvGrpSpPr/>
          <p:nvPr/>
        </p:nvGrpSpPr>
        <p:grpSpPr>
          <a:xfrm>
            <a:off x="1560197" y="5409784"/>
            <a:ext cx="438076" cy="438076"/>
            <a:chOff x="2502777" y="3349568"/>
            <a:chExt cx="452438" cy="452438"/>
          </a:xfrm>
        </p:grpSpPr>
        <p:sp>
          <p:nvSpPr>
            <p:cNvPr id="20" name="Google Shape;625;p23"/>
            <p:cNvSpPr/>
            <p:nvPr/>
          </p:nvSpPr>
          <p:spPr>
            <a:xfrm>
              <a:off x="2722368" y="3410246"/>
              <a:ext cx="13255" cy="26321"/>
            </a:xfrm>
            <a:custGeom>
              <a:avLst/>
              <a:gdLst/>
              <a:ahLst/>
              <a:cxnLst/>
              <a:rect l="l" t="t" r="r" b="b"/>
              <a:pathLst>
                <a:path w="17673" h="35094" extrusionOk="0">
                  <a:moveTo>
                    <a:pt x="8837" y="35095"/>
                  </a:moveTo>
                  <a:cubicBezTo>
                    <a:pt x="13717" y="35095"/>
                    <a:pt x="17673" y="31139"/>
                    <a:pt x="17673" y="26258"/>
                  </a:cubicBezTo>
                  <a:lnTo>
                    <a:pt x="17673" y="8837"/>
                  </a:lnTo>
                  <a:cubicBezTo>
                    <a:pt x="17673" y="3955"/>
                    <a:pt x="13717" y="0"/>
                    <a:pt x="8837" y="0"/>
                  </a:cubicBezTo>
                  <a:cubicBezTo>
                    <a:pt x="3956" y="0"/>
                    <a:pt x="0" y="3955"/>
                    <a:pt x="0" y="8837"/>
                  </a:cubicBezTo>
                  <a:lnTo>
                    <a:pt x="0" y="26258"/>
                  </a:lnTo>
                  <a:cubicBezTo>
                    <a:pt x="0" y="31139"/>
                    <a:pt x="3956" y="35095"/>
                    <a:pt x="8837" y="350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9982" tIns="59969" rIns="119982" bIns="59969" anchor="ctr" anchorCtr="0">
              <a:noAutofit/>
            </a:bodyPr>
            <a:lstStyle/>
            <a:p>
              <a:endParaRPr sz="24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626;p23"/>
            <p:cNvSpPr/>
            <p:nvPr/>
          </p:nvSpPr>
          <p:spPr>
            <a:xfrm>
              <a:off x="2810539" y="3511482"/>
              <a:ext cx="26321" cy="13255"/>
            </a:xfrm>
            <a:custGeom>
              <a:avLst/>
              <a:gdLst/>
              <a:ahLst/>
              <a:cxnLst/>
              <a:rect l="l" t="t" r="r" b="b"/>
              <a:pathLst>
                <a:path w="35094" h="17673" extrusionOk="0">
                  <a:moveTo>
                    <a:pt x="26258" y="17673"/>
                  </a:moveTo>
                  <a:cubicBezTo>
                    <a:pt x="31139" y="17673"/>
                    <a:pt x="35095" y="13718"/>
                    <a:pt x="35095" y="8837"/>
                  </a:cubicBezTo>
                  <a:cubicBezTo>
                    <a:pt x="35095" y="3955"/>
                    <a:pt x="31139" y="0"/>
                    <a:pt x="26258" y="0"/>
                  </a:cubicBezTo>
                  <a:lnTo>
                    <a:pt x="8837" y="0"/>
                  </a:lnTo>
                  <a:cubicBezTo>
                    <a:pt x="3955" y="0"/>
                    <a:pt x="0" y="3955"/>
                    <a:pt x="0" y="8837"/>
                  </a:cubicBezTo>
                  <a:cubicBezTo>
                    <a:pt x="0" y="13718"/>
                    <a:pt x="3955" y="17673"/>
                    <a:pt x="8837" y="176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9982" tIns="59969" rIns="119982" bIns="59969" anchor="ctr" anchorCtr="0">
              <a:noAutofit/>
            </a:bodyPr>
            <a:lstStyle/>
            <a:p>
              <a:endParaRPr sz="24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627;p23"/>
            <p:cNvSpPr/>
            <p:nvPr/>
          </p:nvSpPr>
          <p:spPr>
            <a:xfrm>
              <a:off x="2722368" y="3599653"/>
              <a:ext cx="13255" cy="26321"/>
            </a:xfrm>
            <a:custGeom>
              <a:avLst/>
              <a:gdLst/>
              <a:ahLst/>
              <a:cxnLst/>
              <a:rect l="l" t="t" r="r" b="b"/>
              <a:pathLst>
                <a:path w="17673" h="35094" extrusionOk="0">
                  <a:moveTo>
                    <a:pt x="0" y="26258"/>
                  </a:moveTo>
                  <a:cubicBezTo>
                    <a:pt x="0" y="31139"/>
                    <a:pt x="3956" y="35095"/>
                    <a:pt x="8837" y="35095"/>
                  </a:cubicBezTo>
                  <a:cubicBezTo>
                    <a:pt x="13717" y="35095"/>
                    <a:pt x="17673" y="31139"/>
                    <a:pt x="17673" y="26258"/>
                  </a:cubicBezTo>
                  <a:lnTo>
                    <a:pt x="17673" y="8837"/>
                  </a:lnTo>
                  <a:cubicBezTo>
                    <a:pt x="17673" y="3955"/>
                    <a:pt x="13717" y="0"/>
                    <a:pt x="8837" y="0"/>
                  </a:cubicBezTo>
                  <a:cubicBezTo>
                    <a:pt x="3956" y="0"/>
                    <a:pt x="0" y="3955"/>
                    <a:pt x="0" y="883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9982" tIns="59969" rIns="119982" bIns="59969" anchor="ctr" anchorCtr="0">
              <a:noAutofit/>
            </a:bodyPr>
            <a:lstStyle/>
            <a:p>
              <a:endParaRPr sz="24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628;p23"/>
            <p:cNvSpPr/>
            <p:nvPr/>
          </p:nvSpPr>
          <p:spPr>
            <a:xfrm>
              <a:off x="2621131" y="3511482"/>
              <a:ext cx="26321" cy="13255"/>
            </a:xfrm>
            <a:custGeom>
              <a:avLst/>
              <a:gdLst/>
              <a:ahLst/>
              <a:cxnLst/>
              <a:rect l="l" t="t" r="r" b="b"/>
              <a:pathLst>
                <a:path w="35094" h="17673" extrusionOk="0">
                  <a:moveTo>
                    <a:pt x="26258" y="17673"/>
                  </a:moveTo>
                  <a:cubicBezTo>
                    <a:pt x="31138" y="17673"/>
                    <a:pt x="35095" y="13718"/>
                    <a:pt x="35095" y="8837"/>
                  </a:cubicBezTo>
                  <a:cubicBezTo>
                    <a:pt x="35095" y="3955"/>
                    <a:pt x="31138" y="0"/>
                    <a:pt x="26258" y="0"/>
                  </a:cubicBezTo>
                  <a:lnTo>
                    <a:pt x="8837" y="0"/>
                  </a:lnTo>
                  <a:cubicBezTo>
                    <a:pt x="3956" y="0"/>
                    <a:pt x="0" y="3955"/>
                    <a:pt x="0" y="8837"/>
                  </a:cubicBezTo>
                  <a:cubicBezTo>
                    <a:pt x="0" y="13718"/>
                    <a:pt x="3956" y="17673"/>
                    <a:pt x="8837" y="176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9982" tIns="59969" rIns="119982" bIns="59969" anchor="ctr" anchorCtr="0">
              <a:noAutofit/>
            </a:bodyPr>
            <a:lstStyle/>
            <a:p>
              <a:endParaRPr sz="24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629;p23"/>
            <p:cNvSpPr/>
            <p:nvPr/>
          </p:nvSpPr>
          <p:spPr>
            <a:xfrm>
              <a:off x="2722368" y="3453375"/>
              <a:ext cx="47370" cy="71361"/>
            </a:xfrm>
            <a:custGeom>
              <a:avLst/>
              <a:gdLst/>
              <a:ahLst/>
              <a:cxnLst/>
              <a:rect l="l" t="t" r="r" b="b"/>
              <a:pathLst>
                <a:path w="63160" h="95148" extrusionOk="0">
                  <a:moveTo>
                    <a:pt x="0" y="86312"/>
                  </a:moveTo>
                  <a:cubicBezTo>
                    <a:pt x="0" y="91193"/>
                    <a:pt x="3956" y="95149"/>
                    <a:pt x="8837" y="95149"/>
                  </a:cubicBezTo>
                  <a:lnTo>
                    <a:pt x="54324" y="95149"/>
                  </a:lnTo>
                  <a:cubicBezTo>
                    <a:pt x="59206" y="95149"/>
                    <a:pt x="63161" y="91193"/>
                    <a:pt x="63161" y="86312"/>
                  </a:cubicBezTo>
                  <a:cubicBezTo>
                    <a:pt x="63161" y="81431"/>
                    <a:pt x="59206" y="77475"/>
                    <a:pt x="54324" y="77475"/>
                  </a:cubicBezTo>
                  <a:lnTo>
                    <a:pt x="17675" y="77475"/>
                  </a:lnTo>
                  <a:lnTo>
                    <a:pt x="17675" y="8837"/>
                  </a:lnTo>
                  <a:cubicBezTo>
                    <a:pt x="17675" y="3955"/>
                    <a:pt x="13718" y="0"/>
                    <a:pt x="8838" y="0"/>
                  </a:cubicBezTo>
                  <a:cubicBezTo>
                    <a:pt x="3958" y="0"/>
                    <a:pt x="1" y="3955"/>
                    <a:pt x="1" y="8837"/>
                  </a:cubicBezTo>
                  <a:lnTo>
                    <a:pt x="1" y="8631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9982" tIns="59969" rIns="119982" bIns="59969" anchor="ctr" anchorCtr="0">
              <a:noAutofit/>
            </a:bodyPr>
            <a:lstStyle/>
            <a:p>
              <a:endParaRPr sz="24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630;p23"/>
            <p:cNvSpPr/>
            <p:nvPr/>
          </p:nvSpPr>
          <p:spPr>
            <a:xfrm>
              <a:off x="2502777" y="3725012"/>
              <a:ext cx="452438" cy="76995"/>
            </a:xfrm>
            <a:custGeom>
              <a:avLst/>
              <a:gdLst/>
              <a:ahLst/>
              <a:cxnLst/>
              <a:rect l="l" t="t" r="r" b="b"/>
              <a:pathLst>
                <a:path w="603250" h="102660" extrusionOk="0">
                  <a:moveTo>
                    <a:pt x="586519" y="0"/>
                  </a:moveTo>
                  <a:lnTo>
                    <a:pt x="517323" y="0"/>
                  </a:lnTo>
                  <a:cubicBezTo>
                    <a:pt x="508098" y="0"/>
                    <a:pt x="500593" y="7505"/>
                    <a:pt x="500593" y="16731"/>
                  </a:cubicBezTo>
                  <a:lnTo>
                    <a:pt x="500593" y="42491"/>
                  </a:lnTo>
                  <a:lnTo>
                    <a:pt x="446828" y="42491"/>
                  </a:lnTo>
                  <a:lnTo>
                    <a:pt x="421996" y="22165"/>
                  </a:lnTo>
                  <a:cubicBezTo>
                    <a:pt x="418218" y="19074"/>
                    <a:pt x="412650" y="19629"/>
                    <a:pt x="409560" y="23405"/>
                  </a:cubicBezTo>
                  <a:cubicBezTo>
                    <a:pt x="406468" y="27183"/>
                    <a:pt x="407024" y="32750"/>
                    <a:pt x="410800" y="35842"/>
                  </a:cubicBezTo>
                  <a:lnTo>
                    <a:pt x="418925" y="42493"/>
                  </a:lnTo>
                  <a:lnTo>
                    <a:pt x="352954" y="42493"/>
                  </a:lnTo>
                  <a:lnTo>
                    <a:pt x="352954" y="16731"/>
                  </a:lnTo>
                  <a:cubicBezTo>
                    <a:pt x="352954" y="7505"/>
                    <a:pt x="345449" y="0"/>
                    <a:pt x="336224" y="0"/>
                  </a:cubicBezTo>
                  <a:lnTo>
                    <a:pt x="267028" y="0"/>
                  </a:lnTo>
                  <a:cubicBezTo>
                    <a:pt x="257802" y="0"/>
                    <a:pt x="250296" y="7505"/>
                    <a:pt x="250296" y="16731"/>
                  </a:cubicBezTo>
                  <a:lnTo>
                    <a:pt x="250296" y="42491"/>
                  </a:lnTo>
                  <a:lnTo>
                    <a:pt x="190008" y="42491"/>
                  </a:lnTo>
                  <a:lnTo>
                    <a:pt x="165175" y="22165"/>
                  </a:lnTo>
                  <a:cubicBezTo>
                    <a:pt x="161396" y="19074"/>
                    <a:pt x="155829" y="19629"/>
                    <a:pt x="152740" y="23407"/>
                  </a:cubicBezTo>
                  <a:cubicBezTo>
                    <a:pt x="149648" y="27183"/>
                    <a:pt x="150205" y="32750"/>
                    <a:pt x="153981" y="35842"/>
                  </a:cubicBezTo>
                  <a:lnTo>
                    <a:pt x="162106" y="42493"/>
                  </a:lnTo>
                  <a:lnTo>
                    <a:pt x="102659" y="42493"/>
                  </a:lnTo>
                  <a:lnTo>
                    <a:pt x="102659" y="16731"/>
                  </a:lnTo>
                  <a:cubicBezTo>
                    <a:pt x="102659" y="7505"/>
                    <a:pt x="95153" y="0"/>
                    <a:pt x="85928" y="0"/>
                  </a:cubicBezTo>
                  <a:lnTo>
                    <a:pt x="16731" y="0"/>
                  </a:lnTo>
                  <a:cubicBezTo>
                    <a:pt x="7505" y="0"/>
                    <a:pt x="0" y="7505"/>
                    <a:pt x="0" y="16731"/>
                  </a:cubicBezTo>
                  <a:lnTo>
                    <a:pt x="0" y="85927"/>
                  </a:lnTo>
                  <a:cubicBezTo>
                    <a:pt x="0" y="95152"/>
                    <a:pt x="7505" y="102659"/>
                    <a:pt x="16731" y="102659"/>
                  </a:cubicBezTo>
                  <a:lnTo>
                    <a:pt x="85927" y="102659"/>
                  </a:lnTo>
                  <a:cubicBezTo>
                    <a:pt x="95152" y="102659"/>
                    <a:pt x="102657" y="95152"/>
                    <a:pt x="102657" y="85927"/>
                  </a:cubicBezTo>
                  <a:lnTo>
                    <a:pt x="102657" y="60166"/>
                  </a:lnTo>
                  <a:lnTo>
                    <a:pt x="162106" y="60166"/>
                  </a:lnTo>
                  <a:lnTo>
                    <a:pt x="153980" y="66818"/>
                  </a:lnTo>
                  <a:cubicBezTo>
                    <a:pt x="150202" y="69910"/>
                    <a:pt x="149647" y="75477"/>
                    <a:pt x="152739" y="79254"/>
                  </a:cubicBezTo>
                  <a:cubicBezTo>
                    <a:pt x="154486" y="81388"/>
                    <a:pt x="157024" y="82493"/>
                    <a:pt x="159582" y="82493"/>
                  </a:cubicBezTo>
                  <a:cubicBezTo>
                    <a:pt x="161551" y="82493"/>
                    <a:pt x="163533" y="81838"/>
                    <a:pt x="165174" y="80495"/>
                  </a:cubicBezTo>
                  <a:lnTo>
                    <a:pt x="190007" y="60167"/>
                  </a:lnTo>
                  <a:lnTo>
                    <a:pt x="250295" y="60167"/>
                  </a:lnTo>
                  <a:lnTo>
                    <a:pt x="250295" y="85928"/>
                  </a:lnTo>
                  <a:cubicBezTo>
                    <a:pt x="250295" y="95153"/>
                    <a:pt x="257801" y="102660"/>
                    <a:pt x="267027" y="102660"/>
                  </a:cubicBezTo>
                  <a:lnTo>
                    <a:pt x="336222" y="102660"/>
                  </a:lnTo>
                  <a:cubicBezTo>
                    <a:pt x="345448" y="102660"/>
                    <a:pt x="352953" y="95153"/>
                    <a:pt x="352953" y="85928"/>
                  </a:cubicBezTo>
                  <a:lnTo>
                    <a:pt x="352953" y="60167"/>
                  </a:lnTo>
                  <a:lnTo>
                    <a:pt x="418924" y="60167"/>
                  </a:lnTo>
                  <a:lnTo>
                    <a:pt x="410798" y="66819"/>
                  </a:lnTo>
                  <a:cubicBezTo>
                    <a:pt x="407022" y="69911"/>
                    <a:pt x="406466" y="75479"/>
                    <a:pt x="409557" y="79256"/>
                  </a:cubicBezTo>
                  <a:cubicBezTo>
                    <a:pt x="411305" y="81390"/>
                    <a:pt x="413842" y="82494"/>
                    <a:pt x="416400" y="82494"/>
                  </a:cubicBezTo>
                  <a:cubicBezTo>
                    <a:pt x="418370" y="82494"/>
                    <a:pt x="420351" y="81839"/>
                    <a:pt x="421993" y="80496"/>
                  </a:cubicBezTo>
                  <a:lnTo>
                    <a:pt x="446826" y="60168"/>
                  </a:lnTo>
                  <a:lnTo>
                    <a:pt x="500590" y="60168"/>
                  </a:lnTo>
                  <a:lnTo>
                    <a:pt x="500590" y="85929"/>
                  </a:lnTo>
                  <a:cubicBezTo>
                    <a:pt x="500590" y="95154"/>
                    <a:pt x="508096" y="102661"/>
                    <a:pt x="517321" y="102661"/>
                  </a:cubicBezTo>
                  <a:lnTo>
                    <a:pt x="534253" y="102661"/>
                  </a:lnTo>
                  <a:cubicBezTo>
                    <a:pt x="539135" y="102661"/>
                    <a:pt x="543090" y="98706"/>
                    <a:pt x="543090" y="93824"/>
                  </a:cubicBezTo>
                  <a:cubicBezTo>
                    <a:pt x="543090" y="88943"/>
                    <a:pt x="539135" y="84988"/>
                    <a:pt x="534253" y="84988"/>
                  </a:cubicBezTo>
                  <a:lnTo>
                    <a:pt x="518264" y="84988"/>
                  </a:lnTo>
                  <a:lnTo>
                    <a:pt x="518264" y="17676"/>
                  </a:lnTo>
                  <a:lnTo>
                    <a:pt x="585577" y="17676"/>
                  </a:lnTo>
                  <a:lnTo>
                    <a:pt x="585577" y="84985"/>
                  </a:lnTo>
                  <a:lnTo>
                    <a:pt x="569588" y="84985"/>
                  </a:lnTo>
                  <a:cubicBezTo>
                    <a:pt x="564707" y="84985"/>
                    <a:pt x="560752" y="88940"/>
                    <a:pt x="560752" y="93822"/>
                  </a:cubicBezTo>
                  <a:cubicBezTo>
                    <a:pt x="560752" y="98703"/>
                    <a:pt x="564707" y="102659"/>
                    <a:pt x="569588" y="102659"/>
                  </a:cubicBezTo>
                  <a:lnTo>
                    <a:pt x="586519" y="102659"/>
                  </a:lnTo>
                  <a:cubicBezTo>
                    <a:pt x="595745" y="102659"/>
                    <a:pt x="603250" y="95152"/>
                    <a:pt x="603250" y="85927"/>
                  </a:cubicBezTo>
                  <a:lnTo>
                    <a:pt x="603250" y="16731"/>
                  </a:lnTo>
                  <a:cubicBezTo>
                    <a:pt x="603250" y="7505"/>
                    <a:pt x="595745" y="0"/>
                    <a:pt x="586519" y="0"/>
                  </a:cubicBezTo>
                  <a:close/>
                  <a:moveTo>
                    <a:pt x="84985" y="84985"/>
                  </a:moveTo>
                  <a:lnTo>
                    <a:pt x="17673" y="84985"/>
                  </a:lnTo>
                  <a:lnTo>
                    <a:pt x="17673" y="17673"/>
                  </a:lnTo>
                  <a:lnTo>
                    <a:pt x="84985" y="17673"/>
                  </a:lnTo>
                  <a:close/>
                  <a:moveTo>
                    <a:pt x="335281" y="84985"/>
                  </a:moveTo>
                  <a:lnTo>
                    <a:pt x="267969" y="84985"/>
                  </a:lnTo>
                  <a:lnTo>
                    <a:pt x="267969" y="17673"/>
                  </a:lnTo>
                  <a:lnTo>
                    <a:pt x="335281" y="1767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9982" tIns="59969" rIns="119982" bIns="59969" anchor="ctr" anchorCtr="0">
              <a:noAutofit/>
            </a:bodyPr>
            <a:lstStyle/>
            <a:p>
              <a:endParaRPr sz="24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631;p23"/>
            <p:cNvSpPr/>
            <p:nvPr/>
          </p:nvSpPr>
          <p:spPr>
            <a:xfrm>
              <a:off x="2594902" y="3384015"/>
              <a:ext cx="268189" cy="268188"/>
            </a:xfrm>
            <a:custGeom>
              <a:avLst/>
              <a:gdLst/>
              <a:ahLst/>
              <a:cxnLst/>
              <a:rect l="l" t="t" r="r" b="b"/>
              <a:pathLst>
                <a:path w="357585" h="357584" extrusionOk="0">
                  <a:moveTo>
                    <a:pt x="27556" y="256890"/>
                  </a:moveTo>
                  <a:cubicBezTo>
                    <a:pt x="23344" y="259356"/>
                    <a:pt x="21929" y="264769"/>
                    <a:pt x="24394" y="268981"/>
                  </a:cubicBezTo>
                  <a:cubicBezTo>
                    <a:pt x="39889" y="295452"/>
                    <a:pt x="62064" y="317643"/>
                    <a:pt x="88523" y="333151"/>
                  </a:cubicBezTo>
                  <a:cubicBezTo>
                    <a:pt x="115796" y="349136"/>
                    <a:pt x="147010" y="357585"/>
                    <a:pt x="178793" y="357585"/>
                  </a:cubicBezTo>
                  <a:cubicBezTo>
                    <a:pt x="277380" y="357585"/>
                    <a:pt x="357586" y="277380"/>
                    <a:pt x="357586" y="178793"/>
                  </a:cubicBezTo>
                  <a:cubicBezTo>
                    <a:pt x="357586" y="80206"/>
                    <a:pt x="277380" y="0"/>
                    <a:pt x="178792" y="0"/>
                  </a:cubicBezTo>
                  <a:cubicBezTo>
                    <a:pt x="80205" y="0"/>
                    <a:pt x="0" y="80205"/>
                    <a:pt x="0" y="178792"/>
                  </a:cubicBezTo>
                  <a:cubicBezTo>
                    <a:pt x="0" y="198029"/>
                    <a:pt x="3048" y="216976"/>
                    <a:pt x="9062" y="235107"/>
                  </a:cubicBezTo>
                  <a:cubicBezTo>
                    <a:pt x="10598" y="239740"/>
                    <a:pt x="15596" y="242250"/>
                    <a:pt x="20230" y="240713"/>
                  </a:cubicBezTo>
                  <a:cubicBezTo>
                    <a:pt x="24863" y="239176"/>
                    <a:pt x="27372" y="234175"/>
                    <a:pt x="25836" y="229545"/>
                  </a:cubicBezTo>
                  <a:cubicBezTo>
                    <a:pt x="20420" y="213211"/>
                    <a:pt x="17673" y="196136"/>
                    <a:pt x="17673" y="178793"/>
                  </a:cubicBezTo>
                  <a:cubicBezTo>
                    <a:pt x="17673" y="89953"/>
                    <a:pt x="89951" y="17675"/>
                    <a:pt x="178792" y="17675"/>
                  </a:cubicBezTo>
                  <a:cubicBezTo>
                    <a:pt x="267633" y="17675"/>
                    <a:pt x="339911" y="89953"/>
                    <a:pt x="339911" y="178793"/>
                  </a:cubicBezTo>
                  <a:cubicBezTo>
                    <a:pt x="339911" y="267633"/>
                    <a:pt x="267633" y="339911"/>
                    <a:pt x="178792" y="339911"/>
                  </a:cubicBezTo>
                  <a:cubicBezTo>
                    <a:pt x="150148" y="339911"/>
                    <a:pt x="122024" y="332301"/>
                    <a:pt x="97459" y="317902"/>
                  </a:cubicBezTo>
                  <a:cubicBezTo>
                    <a:pt x="73606" y="303923"/>
                    <a:pt x="53615" y="283918"/>
                    <a:pt x="39646" y="260051"/>
                  </a:cubicBezTo>
                  <a:cubicBezTo>
                    <a:pt x="37180" y="255839"/>
                    <a:pt x="31766" y="254423"/>
                    <a:pt x="27556" y="2568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9982" tIns="59969" rIns="119982" bIns="59969" anchor="ctr" anchorCtr="0">
              <a:noAutofit/>
            </a:bodyPr>
            <a:lstStyle/>
            <a:p>
              <a:endParaRPr sz="24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632;p23"/>
            <p:cNvSpPr/>
            <p:nvPr/>
          </p:nvSpPr>
          <p:spPr>
            <a:xfrm>
              <a:off x="2560453" y="3349568"/>
              <a:ext cx="337083" cy="337083"/>
            </a:xfrm>
            <a:custGeom>
              <a:avLst/>
              <a:gdLst/>
              <a:ahLst/>
              <a:cxnLst/>
              <a:rect l="l" t="t" r="r" b="b"/>
              <a:pathLst>
                <a:path w="449444" h="449444" extrusionOk="0">
                  <a:moveTo>
                    <a:pt x="224722" y="449445"/>
                  </a:moveTo>
                  <a:cubicBezTo>
                    <a:pt x="348634" y="449445"/>
                    <a:pt x="449445" y="348634"/>
                    <a:pt x="449445" y="224722"/>
                  </a:cubicBezTo>
                  <a:cubicBezTo>
                    <a:pt x="449445" y="180486"/>
                    <a:pt x="436588" y="137669"/>
                    <a:pt x="412265" y="100902"/>
                  </a:cubicBezTo>
                  <a:cubicBezTo>
                    <a:pt x="409573" y="96829"/>
                    <a:pt x="404089" y="95714"/>
                    <a:pt x="400020" y="98408"/>
                  </a:cubicBezTo>
                  <a:cubicBezTo>
                    <a:pt x="395949" y="101100"/>
                    <a:pt x="394832" y="106582"/>
                    <a:pt x="397525" y="110653"/>
                  </a:cubicBezTo>
                  <a:cubicBezTo>
                    <a:pt x="419929" y="144521"/>
                    <a:pt x="431770" y="183965"/>
                    <a:pt x="431770" y="224722"/>
                  </a:cubicBezTo>
                  <a:cubicBezTo>
                    <a:pt x="431770" y="338890"/>
                    <a:pt x="338889" y="431771"/>
                    <a:pt x="224721" y="431771"/>
                  </a:cubicBezTo>
                  <a:cubicBezTo>
                    <a:pt x="110554" y="431771"/>
                    <a:pt x="17673" y="338890"/>
                    <a:pt x="17673" y="224721"/>
                  </a:cubicBezTo>
                  <a:cubicBezTo>
                    <a:pt x="17673" y="110555"/>
                    <a:pt x="110555" y="17673"/>
                    <a:pt x="224722" y="17673"/>
                  </a:cubicBezTo>
                  <a:cubicBezTo>
                    <a:pt x="253997" y="17673"/>
                    <a:pt x="282288" y="23659"/>
                    <a:pt x="308809" y="35466"/>
                  </a:cubicBezTo>
                  <a:cubicBezTo>
                    <a:pt x="334430" y="46872"/>
                    <a:pt x="357153" y="63116"/>
                    <a:pt x="376346" y="83748"/>
                  </a:cubicBezTo>
                  <a:cubicBezTo>
                    <a:pt x="379668" y="87320"/>
                    <a:pt x="385261" y="87524"/>
                    <a:pt x="388835" y="84199"/>
                  </a:cubicBezTo>
                  <a:cubicBezTo>
                    <a:pt x="392407" y="80876"/>
                    <a:pt x="392610" y="75285"/>
                    <a:pt x="389286" y="71710"/>
                  </a:cubicBezTo>
                  <a:cubicBezTo>
                    <a:pt x="368463" y="49326"/>
                    <a:pt x="343805" y="31699"/>
                    <a:pt x="315996" y="19319"/>
                  </a:cubicBezTo>
                  <a:cubicBezTo>
                    <a:pt x="287198" y="6500"/>
                    <a:pt x="256490" y="0"/>
                    <a:pt x="224722" y="0"/>
                  </a:cubicBezTo>
                  <a:cubicBezTo>
                    <a:pt x="100810" y="0"/>
                    <a:pt x="0" y="100810"/>
                    <a:pt x="0" y="224721"/>
                  </a:cubicBezTo>
                  <a:cubicBezTo>
                    <a:pt x="0" y="348633"/>
                    <a:pt x="100810" y="449445"/>
                    <a:pt x="224722" y="4494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9982" tIns="59969" rIns="119982" bIns="59969" anchor="ctr" anchorCtr="0">
              <a:noAutofit/>
            </a:bodyPr>
            <a:lstStyle/>
            <a:p>
              <a:endParaRPr sz="24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" name="Google Shape;633;p23"/>
          <p:cNvGrpSpPr/>
          <p:nvPr/>
        </p:nvGrpSpPr>
        <p:grpSpPr>
          <a:xfrm>
            <a:off x="6136047" y="5409784"/>
            <a:ext cx="438038" cy="522779"/>
            <a:chOff x="1802458" y="3349568"/>
            <a:chExt cx="379099" cy="452438"/>
          </a:xfrm>
        </p:grpSpPr>
        <p:sp>
          <p:nvSpPr>
            <p:cNvPr id="29" name="Google Shape;634;p23"/>
            <p:cNvSpPr/>
            <p:nvPr/>
          </p:nvSpPr>
          <p:spPr>
            <a:xfrm>
              <a:off x="1925914" y="3384899"/>
              <a:ext cx="58851" cy="58850"/>
            </a:xfrm>
            <a:custGeom>
              <a:avLst/>
              <a:gdLst/>
              <a:ahLst/>
              <a:cxnLst/>
              <a:rect l="l" t="t" r="r" b="b"/>
              <a:pathLst>
                <a:path w="78468" h="78467" extrusionOk="0">
                  <a:moveTo>
                    <a:pt x="41766" y="78390"/>
                  </a:moveTo>
                  <a:cubicBezTo>
                    <a:pt x="61406" y="77148"/>
                    <a:pt x="77150" y="61403"/>
                    <a:pt x="78390" y="41766"/>
                  </a:cubicBezTo>
                  <a:cubicBezTo>
                    <a:pt x="79102" y="30490"/>
                    <a:pt x="74944" y="19455"/>
                    <a:pt x="66979" y="11491"/>
                  </a:cubicBezTo>
                  <a:cubicBezTo>
                    <a:pt x="59013" y="3525"/>
                    <a:pt x="47971" y="-627"/>
                    <a:pt x="36702" y="77"/>
                  </a:cubicBezTo>
                  <a:cubicBezTo>
                    <a:pt x="17063" y="1319"/>
                    <a:pt x="1319" y="17063"/>
                    <a:pt x="78" y="36701"/>
                  </a:cubicBezTo>
                  <a:cubicBezTo>
                    <a:pt x="-633" y="47976"/>
                    <a:pt x="3525" y="59012"/>
                    <a:pt x="11490" y="66976"/>
                  </a:cubicBezTo>
                  <a:cubicBezTo>
                    <a:pt x="19197" y="74684"/>
                    <a:pt x="30108" y="79116"/>
                    <a:pt x="41766" y="78390"/>
                  </a:cubicBezTo>
                  <a:close/>
                  <a:moveTo>
                    <a:pt x="23987" y="54480"/>
                  </a:moveTo>
                  <a:cubicBezTo>
                    <a:pt x="19544" y="50037"/>
                    <a:pt x="17318" y="44120"/>
                    <a:pt x="17718" y="37815"/>
                  </a:cubicBezTo>
                  <a:cubicBezTo>
                    <a:pt x="18386" y="27214"/>
                    <a:pt x="27215" y="18385"/>
                    <a:pt x="37817" y="17715"/>
                  </a:cubicBezTo>
                  <a:cubicBezTo>
                    <a:pt x="43942" y="17319"/>
                    <a:pt x="49929" y="19433"/>
                    <a:pt x="54483" y="23985"/>
                  </a:cubicBezTo>
                  <a:cubicBezTo>
                    <a:pt x="58925" y="28428"/>
                    <a:pt x="61152" y="34345"/>
                    <a:pt x="60752" y="40650"/>
                  </a:cubicBezTo>
                  <a:cubicBezTo>
                    <a:pt x="60084" y="51252"/>
                    <a:pt x="51255" y="60080"/>
                    <a:pt x="40653" y="60751"/>
                  </a:cubicBezTo>
                  <a:cubicBezTo>
                    <a:pt x="34355" y="61155"/>
                    <a:pt x="28430" y="58922"/>
                    <a:pt x="23987" y="544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9982" tIns="59969" rIns="119982" bIns="59969" anchor="ctr" anchorCtr="0">
              <a:noAutofit/>
            </a:bodyPr>
            <a:lstStyle/>
            <a:p>
              <a:endParaRPr sz="24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635;p23"/>
            <p:cNvSpPr/>
            <p:nvPr/>
          </p:nvSpPr>
          <p:spPr>
            <a:xfrm>
              <a:off x="1802458" y="3349568"/>
              <a:ext cx="379099" cy="452438"/>
            </a:xfrm>
            <a:custGeom>
              <a:avLst/>
              <a:gdLst/>
              <a:ahLst/>
              <a:cxnLst/>
              <a:rect l="l" t="t" r="r" b="b"/>
              <a:pathLst>
                <a:path w="505465" h="603250" extrusionOk="0">
                  <a:moveTo>
                    <a:pt x="496630" y="330572"/>
                  </a:moveTo>
                  <a:lnTo>
                    <a:pt x="414619" y="330572"/>
                  </a:lnTo>
                  <a:lnTo>
                    <a:pt x="414619" y="257614"/>
                  </a:lnTo>
                  <a:cubicBezTo>
                    <a:pt x="414619" y="252732"/>
                    <a:pt x="410664" y="248777"/>
                    <a:pt x="405782" y="248777"/>
                  </a:cubicBezTo>
                  <a:lnTo>
                    <a:pt x="266469" y="248777"/>
                  </a:lnTo>
                  <a:lnTo>
                    <a:pt x="212680" y="194986"/>
                  </a:lnTo>
                  <a:lnTo>
                    <a:pt x="212680" y="172152"/>
                  </a:lnTo>
                  <a:cubicBezTo>
                    <a:pt x="217572" y="170973"/>
                    <a:pt x="221909" y="167876"/>
                    <a:pt x="224562" y="163494"/>
                  </a:cubicBezTo>
                  <a:lnTo>
                    <a:pt x="229250" y="155754"/>
                  </a:lnTo>
                  <a:cubicBezTo>
                    <a:pt x="229371" y="155555"/>
                    <a:pt x="229540" y="155389"/>
                    <a:pt x="229743" y="155272"/>
                  </a:cubicBezTo>
                  <a:lnTo>
                    <a:pt x="250588" y="143237"/>
                  </a:lnTo>
                  <a:cubicBezTo>
                    <a:pt x="250792" y="143119"/>
                    <a:pt x="251023" y="143055"/>
                    <a:pt x="251252" y="143049"/>
                  </a:cubicBezTo>
                  <a:lnTo>
                    <a:pt x="260301" y="142861"/>
                  </a:lnTo>
                  <a:cubicBezTo>
                    <a:pt x="266924" y="142723"/>
                    <a:pt x="273097" y="139072"/>
                    <a:pt x="276409" y="133335"/>
                  </a:cubicBezTo>
                  <a:lnTo>
                    <a:pt x="280824" y="125688"/>
                  </a:lnTo>
                  <a:cubicBezTo>
                    <a:pt x="284137" y="119950"/>
                    <a:pt x="284211" y="112778"/>
                    <a:pt x="281019" y="106974"/>
                  </a:cubicBezTo>
                  <a:lnTo>
                    <a:pt x="276662" y="99046"/>
                  </a:lnTo>
                  <a:cubicBezTo>
                    <a:pt x="276549" y="98841"/>
                    <a:pt x="276490" y="98610"/>
                    <a:pt x="276490" y="98377"/>
                  </a:cubicBezTo>
                  <a:lnTo>
                    <a:pt x="276490" y="74303"/>
                  </a:lnTo>
                  <a:cubicBezTo>
                    <a:pt x="276490" y="74071"/>
                    <a:pt x="276549" y="73840"/>
                    <a:pt x="276661" y="73638"/>
                  </a:cubicBezTo>
                  <a:cubicBezTo>
                    <a:pt x="276662" y="73637"/>
                    <a:pt x="276662" y="73637"/>
                    <a:pt x="276662" y="73635"/>
                  </a:cubicBezTo>
                  <a:lnTo>
                    <a:pt x="281020" y="65707"/>
                  </a:lnTo>
                  <a:cubicBezTo>
                    <a:pt x="284212" y="59902"/>
                    <a:pt x="284138" y="52730"/>
                    <a:pt x="280825" y="46992"/>
                  </a:cubicBezTo>
                  <a:lnTo>
                    <a:pt x="276410" y="39344"/>
                  </a:lnTo>
                  <a:cubicBezTo>
                    <a:pt x="273097" y="33610"/>
                    <a:pt x="266926" y="29960"/>
                    <a:pt x="260301" y="29820"/>
                  </a:cubicBezTo>
                  <a:lnTo>
                    <a:pt x="251258" y="29631"/>
                  </a:lnTo>
                  <a:cubicBezTo>
                    <a:pt x="251024" y="29625"/>
                    <a:pt x="250793" y="29562"/>
                    <a:pt x="250590" y="29445"/>
                  </a:cubicBezTo>
                  <a:lnTo>
                    <a:pt x="229748" y="17412"/>
                  </a:lnTo>
                  <a:cubicBezTo>
                    <a:pt x="229544" y="17293"/>
                    <a:pt x="229373" y="17127"/>
                    <a:pt x="229250" y="16926"/>
                  </a:cubicBezTo>
                  <a:lnTo>
                    <a:pt x="224562" y="9185"/>
                  </a:lnTo>
                  <a:cubicBezTo>
                    <a:pt x="221129" y="3519"/>
                    <a:pt x="214882" y="0"/>
                    <a:pt x="208258" y="0"/>
                  </a:cubicBezTo>
                  <a:lnTo>
                    <a:pt x="199427" y="0"/>
                  </a:lnTo>
                  <a:cubicBezTo>
                    <a:pt x="192803" y="0"/>
                    <a:pt x="186556" y="3519"/>
                    <a:pt x="183124" y="9187"/>
                  </a:cubicBezTo>
                  <a:lnTo>
                    <a:pt x="178435" y="16930"/>
                  </a:lnTo>
                  <a:cubicBezTo>
                    <a:pt x="178315" y="17127"/>
                    <a:pt x="178145" y="17294"/>
                    <a:pt x="177943" y="17409"/>
                  </a:cubicBezTo>
                  <a:lnTo>
                    <a:pt x="157094" y="29447"/>
                  </a:lnTo>
                  <a:cubicBezTo>
                    <a:pt x="156893" y="29563"/>
                    <a:pt x="156664" y="29625"/>
                    <a:pt x="156433" y="29631"/>
                  </a:cubicBezTo>
                  <a:lnTo>
                    <a:pt x="147382" y="29820"/>
                  </a:lnTo>
                  <a:cubicBezTo>
                    <a:pt x="140760" y="29960"/>
                    <a:pt x="134590" y="33610"/>
                    <a:pt x="131276" y="39346"/>
                  </a:cubicBezTo>
                  <a:lnTo>
                    <a:pt x="126862" y="46992"/>
                  </a:lnTo>
                  <a:cubicBezTo>
                    <a:pt x="123548" y="52730"/>
                    <a:pt x="123474" y="59902"/>
                    <a:pt x="126666" y="65705"/>
                  </a:cubicBezTo>
                  <a:lnTo>
                    <a:pt x="131025" y="73637"/>
                  </a:lnTo>
                  <a:cubicBezTo>
                    <a:pt x="131137" y="73840"/>
                    <a:pt x="131196" y="74070"/>
                    <a:pt x="131196" y="74302"/>
                  </a:cubicBezTo>
                  <a:lnTo>
                    <a:pt x="131196" y="98376"/>
                  </a:lnTo>
                  <a:cubicBezTo>
                    <a:pt x="131196" y="98609"/>
                    <a:pt x="131136" y="98841"/>
                    <a:pt x="131024" y="99044"/>
                  </a:cubicBezTo>
                  <a:lnTo>
                    <a:pt x="126666" y="106972"/>
                  </a:lnTo>
                  <a:cubicBezTo>
                    <a:pt x="123474" y="112777"/>
                    <a:pt x="123548" y="119949"/>
                    <a:pt x="126862" y="125687"/>
                  </a:cubicBezTo>
                  <a:lnTo>
                    <a:pt x="131276" y="133334"/>
                  </a:lnTo>
                  <a:cubicBezTo>
                    <a:pt x="134588" y="139070"/>
                    <a:pt x="140761" y="142722"/>
                    <a:pt x="147385" y="142860"/>
                  </a:cubicBezTo>
                  <a:lnTo>
                    <a:pt x="156428" y="143048"/>
                  </a:lnTo>
                  <a:cubicBezTo>
                    <a:pt x="156662" y="143054"/>
                    <a:pt x="156895" y="143119"/>
                    <a:pt x="157096" y="143234"/>
                  </a:cubicBezTo>
                  <a:lnTo>
                    <a:pt x="177943" y="155272"/>
                  </a:lnTo>
                  <a:cubicBezTo>
                    <a:pt x="178145" y="155389"/>
                    <a:pt x="178315" y="155554"/>
                    <a:pt x="178436" y="155753"/>
                  </a:cubicBezTo>
                  <a:lnTo>
                    <a:pt x="183124" y="163494"/>
                  </a:lnTo>
                  <a:cubicBezTo>
                    <a:pt x="185777" y="167874"/>
                    <a:pt x="190113" y="170971"/>
                    <a:pt x="195005" y="172151"/>
                  </a:cubicBezTo>
                  <a:lnTo>
                    <a:pt x="195005" y="194988"/>
                  </a:lnTo>
                  <a:lnTo>
                    <a:pt x="180603" y="209390"/>
                  </a:lnTo>
                  <a:cubicBezTo>
                    <a:pt x="177152" y="212842"/>
                    <a:pt x="177152" y="218437"/>
                    <a:pt x="180603" y="221888"/>
                  </a:cubicBezTo>
                  <a:cubicBezTo>
                    <a:pt x="184055" y="225337"/>
                    <a:pt x="189649" y="225337"/>
                    <a:pt x="193100" y="221888"/>
                  </a:cubicBezTo>
                  <a:lnTo>
                    <a:pt x="203842" y="211145"/>
                  </a:lnTo>
                  <a:lnTo>
                    <a:pt x="250309" y="257613"/>
                  </a:lnTo>
                  <a:lnTo>
                    <a:pt x="203842" y="304079"/>
                  </a:lnTo>
                  <a:lnTo>
                    <a:pt x="157374" y="257613"/>
                  </a:lnTo>
                  <a:lnTo>
                    <a:pt x="168117" y="246871"/>
                  </a:lnTo>
                  <a:cubicBezTo>
                    <a:pt x="171568" y="243418"/>
                    <a:pt x="171568" y="237824"/>
                    <a:pt x="168117" y="234373"/>
                  </a:cubicBezTo>
                  <a:cubicBezTo>
                    <a:pt x="164665" y="230923"/>
                    <a:pt x="159071" y="230923"/>
                    <a:pt x="155620" y="234373"/>
                  </a:cubicBezTo>
                  <a:lnTo>
                    <a:pt x="141216" y="248777"/>
                  </a:lnTo>
                  <a:lnTo>
                    <a:pt x="55303" y="248777"/>
                  </a:lnTo>
                  <a:cubicBezTo>
                    <a:pt x="50422" y="248777"/>
                    <a:pt x="46467" y="252732"/>
                    <a:pt x="46467" y="257614"/>
                  </a:cubicBezTo>
                  <a:lnTo>
                    <a:pt x="46467" y="330572"/>
                  </a:lnTo>
                  <a:lnTo>
                    <a:pt x="8837" y="330572"/>
                  </a:lnTo>
                  <a:cubicBezTo>
                    <a:pt x="3955" y="330572"/>
                    <a:pt x="0" y="334527"/>
                    <a:pt x="0" y="339408"/>
                  </a:cubicBezTo>
                  <a:lnTo>
                    <a:pt x="0" y="432341"/>
                  </a:lnTo>
                  <a:cubicBezTo>
                    <a:pt x="0" y="437222"/>
                    <a:pt x="3955" y="441177"/>
                    <a:pt x="8837" y="441177"/>
                  </a:cubicBezTo>
                  <a:lnTo>
                    <a:pt x="46467" y="441177"/>
                  </a:lnTo>
                  <a:lnTo>
                    <a:pt x="46467" y="506318"/>
                  </a:lnTo>
                  <a:cubicBezTo>
                    <a:pt x="46467" y="511199"/>
                    <a:pt x="50422" y="515154"/>
                    <a:pt x="55303" y="515154"/>
                  </a:cubicBezTo>
                  <a:lnTo>
                    <a:pt x="147602" y="515154"/>
                  </a:lnTo>
                  <a:cubicBezTo>
                    <a:pt x="151410" y="539481"/>
                    <a:pt x="170679" y="558750"/>
                    <a:pt x="195005" y="562558"/>
                  </a:cubicBezTo>
                  <a:lnTo>
                    <a:pt x="195005" y="594413"/>
                  </a:lnTo>
                  <a:cubicBezTo>
                    <a:pt x="195005" y="599295"/>
                    <a:pt x="198961" y="603250"/>
                    <a:pt x="203842" y="603250"/>
                  </a:cubicBezTo>
                  <a:cubicBezTo>
                    <a:pt x="208723" y="603250"/>
                    <a:pt x="212679" y="599295"/>
                    <a:pt x="212679" y="594413"/>
                  </a:cubicBezTo>
                  <a:lnTo>
                    <a:pt x="212679" y="562553"/>
                  </a:lnTo>
                  <a:cubicBezTo>
                    <a:pt x="213771" y="562381"/>
                    <a:pt x="214858" y="562178"/>
                    <a:pt x="215940" y="561944"/>
                  </a:cubicBezTo>
                  <a:cubicBezTo>
                    <a:pt x="220709" y="560909"/>
                    <a:pt x="223737" y="556205"/>
                    <a:pt x="222704" y="551435"/>
                  </a:cubicBezTo>
                  <a:cubicBezTo>
                    <a:pt x="221670" y="546667"/>
                    <a:pt x="216972" y="543645"/>
                    <a:pt x="212196" y="544671"/>
                  </a:cubicBezTo>
                  <a:cubicBezTo>
                    <a:pt x="209442" y="545269"/>
                    <a:pt x="206632" y="545571"/>
                    <a:pt x="203843" y="545571"/>
                  </a:cubicBezTo>
                  <a:cubicBezTo>
                    <a:pt x="182198" y="545571"/>
                    <a:pt x="164589" y="527963"/>
                    <a:pt x="164589" y="506319"/>
                  </a:cubicBezTo>
                  <a:cubicBezTo>
                    <a:pt x="164589" y="484675"/>
                    <a:pt x="182198" y="467066"/>
                    <a:pt x="203843" y="467066"/>
                  </a:cubicBezTo>
                  <a:cubicBezTo>
                    <a:pt x="225487" y="467066"/>
                    <a:pt x="243096" y="484675"/>
                    <a:pt x="243096" y="506319"/>
                  </a:cubicBezTo>
                  <a:cubicBezTo>
                    <a:pt x="243096" y="514138"/>
                    <a:pt x="240803" y="521688"/>
                    <a:pt x="236463" y="528154"/>
                  </a:cubicBezTo>
                  <a:cubicBezTo>
                    <a:pt x="233744" y="532206"/>
                    <a:pt x="234826" y="537696"/>
                    <a:pt x="238879" y="540415"/>
                  </a:cubicBezTo>
                  <a:cubicBezTo>
                    <a:pt x="242934" y="543135"/>
                    <a:pt x="248422" y="542053"/>
                    <a:pt x="251141" y="538000"/>
                  </a:cubicBezTo>
                  <a:cubicBezTo>
                    <a:pt x="255784" y="531078"/>
                    <a:pt x="258813" y="523305"/>
                    <a:pt x="260086" y="515154"/>
                  </a:cubicBezTo>
                  <a:lnTo>
                    <a:pt x="405781" y="515154"/>
                  </a:lnTo>
                  <a:cubicBezTo>
                    <a:pt x="410662" y="515154"/>
                    <a:pt x="414618" y="511199"/>
                    <a:pt x="414618" y="506318"/>
                  </a:cubicBezTo>
                  <a:lnTo>
                    <a:pt x="414618" y="441177"/>
                  </a:lnTo>
                  <a:lnTo>
                    <a:pt x="496629" y="441177"/>
                  </a:lnTo>
                  <a:cubicBezTo>
                    <a:pt x="501510" y="441177"/>
                    <a:pt x="505466" y="437222"/>
                    <a:pt x="505466" y="432341"/>
                  </a:cubicBezTo>
                  <a:lnTo>
                    <a:pt x="505466" y="339408"/>
                  </a:lnTo>
                  <a:cubicBezTo>
                    <a:pt x="505467" y="334528"/>
                    <a:pt x="501510" y="330572"/>
                    <a:pt x="496630" y="330572"/>
                  </a:cubicBezTo>
                  <a:close/>
                  <a:moveTo>
                    <a:pt x="186779" y="139967"/>
                  </a:moveTo>
                  <a:lnTo>
                    <a:pt x="165931" y="127929"/>
                  </a:lnTo>
                  <a:cubicBezTo>
                    <a:pt x="163160" y="126330"/>
                    <a:pt x="160005" y="125449"/>
                    <a:pt x="156800" y="125381"/>
                  </a:cubicBezTo>
                  <a:lnTo>
                    <a:pt x="147754" y="125192"/>
                  </a:lnTo>
                  <a:cubicBezTo>
                    <a:pt x="147272" y="125181"/>
                    <a:pt x="146823" y="124916"/>
                    <a:pt x="146582" y="124498"/>
                  </a:cubicBezTo>
                  <a:lnTo>
                    <a:pt x="142167" y="116851"/>
                  </a:lnTo>
                  <a:cubicBezTo>
                    <a:pt x="141926" y="116434"/>
                    <a:pt x="141920" y="115912"/>
                    <a:pt x="142153" y="115489"/>
                  </a:cubicBezTo>
                  <a:lnTo>
                    <a:pt x="146512" y="107560"/>
                  </a:lnTo>
                  <a:cubicBezTo>
                    <a:pt x="148054" y="104753"/>
                    <a:pt x="148868" y="101579"/>
                    <a:pt x="148868" y="98378"/>
                  </a:cubicBezTo>
                  <a:lnTo>
                    <a:pt x="148868" y="74303"/>
                  </a:lnTo>
                  <a:cubicBezTo>
                    <a:pt x="148868" y="71101"/>
                    <a:pt x="148053" y="67926"/>
                    <a:pt x="146511" y="65123"/>
                  </a:cubicBezTo>
                  <a:lnTo>
                    <a:pt x="142153" y="57191"/>
                  </a:lnTo>
                  <a:cubicBezTo>
                    <a:pt x="141920" y="56769"/>
                    <a:pt x="141926" y="56247"/>
                    <a:pt x="142167" y="55830"/>
                  </a:cubicBezTo>
                  <a:lnTo>
                    <a:pt x="146582" y="48185"/>
                  </a:lnTo>
                  <a:cubicBezTo>
                    <a:pt x="146822" y="47766"/>
                    <a:pt x="147273" y="47500"/>
                    <a:pt x="147753" y="47489"/>
                  </a:cubicBezTo>
                  <a:lnTo>
                    <a:pt x="156805" y="47301"/>
                  </a:lnTo>
                  <a:cubicBezTo>
                    <a:pt x="160009" y="47233"/>
                    <a:pt x="163165" y="46350"/>
                    <a:pt x="165933" y="44751"/>
                  </a:cubicBezTo>
                  <a:lnTo>
                    <a:pt x="186782" y="32713"/>
                  </a:lnTo>
                  <a:cubicBezTo>
                    <a:pt x="189556" y="31111"/>
                    <a:pt x="191899" y="28816"/>
                    <a:pt x="193553" y="26081"/>
                  </a:cubicBezTo>
                  <a:lnTo>
                    <a:pt x="198241" y="18343"/>
                  </a:lnTo>
                  <a:cubicBezTo>
                    <a:pt x="198490" y="17930"/>
                    <a:pt x="198945" y="17675"/>
                    <a:pt x="199427" y="17675"/>
                  </a:cubicBezTo>
                  <a:lnTo>
                    <a:pt x="208258" y="17675"/>
                  </a:lnTo>
                  <a:cubicBezTo>
                    <a:pt x="208740" y="17675"/>
                    <a:pt x="209195" y="17931"/>
                    <a:pt x="209444" y="18341"/>
                  </a:cubicBezTo>
                  <a:lnTo>
                    <a:pt x="214130" y="26078"/>
                  </a:lnTo>
                  <a:cubicBezTo>
                    <a:pt x="215786" y="28816"/>
                    <a:pt x="218129" y="31110"/>
                    <a:pt x="220906" y="32716"/>
                  </a:cubicBezTo>
                  <a:lnTo>
                    <a:pt x="241749" y="44749"/>
                  </a:lnTo>
                  <a:cubicBezTo>
                    <a:pt x="244520" y="46350"/>
                    <a:pt x="247677" y="47233"/>
                    <a:pt x="250885" y="47301"/>
                  </a:cubicBezTo>
                  <a:lnTo>
                    <a:pt x="259929" y="47489"/>
                  </a:lnTo>
                  <a:cubicBezTo>
                    <a:pt x="260412" y="47500"/>
                    <a:pt x="260863" y="47765"/>
                    <a:pt x="261104" y="48183"/>
                  </a:cubicBezTo>
                  <a:lnTo>
                    <a:pt x="265518" y="55830"/>
                  </a:lnTo>
                  <a:cubicBezTo>
                    <a:pt x="265759" y="56247"/>
                    <a:pt x="265765" y="56769"/>
                    <a:pt x="265533" y="57193"/>
                  </a:cubicBezTo>
                  <a:lnTo>
                    <a:pt x="261174" y="65123"/>
                  </a:lnTo>
                  <a:cubicBezTo>
                    <a:pt x="259631" y="67927"/>
                    <a:pt x="258817" y="71102"/>
                    <a:pt x="258817" y="74303"/>
                  </a:cubicBezTo>
                  <a:lnTo>
                    <a:pt x="258817" y="98377"/>
                  </a:lnTo>
                  <a:cubicBezTo>
                    <a:pt x="258817" y="101578"/>
                    <a:pt x="259631" y="104752"/>
                    <a:pt x="261174" y="107560"/>
                  </a:cubicBezTo>
                  <a:lnTo>
                    <a:pt x="265533" y="115489"/>
                  </a:lnTo>
                  <a:cubicBezTo>
                    <a:pt x="265765" y="115911"/>
                    <a:pt x="265759" y="116433"/>
                    <a:pt x="265518" y="116850"/>
                  </a:cubicBezTo>
                  <a:lnTo>
                    <a:pt x="261104" y="124497"/>
                  </a:lnTo>
                  <a:cubicBezTo>
                    <a:pt x="260862" y="124914"/>
                    <a:pt x="260413" y="125180"/>
                    <a:pt x="259932" y="125191"/>
                  </a:cubicBezTo>
                  <a:lnTo>
                    <a:pt x="250880" y="125379"/>
                  </a:lnTo>
                  <a:cubicBezTo>
                    <a:pt x="247680" y="125448"/>
                    <a:pt x="244524" y="126329"/>
                    <a:pt x="241752" y="127929"/>
                  </a:cubicBezTo>
                  <a:lnTo>
                    <a:pt x="220907" y="139965"/>
                  </a:lnTo>
                  <a:cubicBezTo>
                    <a:pt x="218134" y="141566"/>
                    <a:pt x="215790" y="143861"/>
                    <a:pt x="214133" y="146599"/>
                  </a:cubicBezTo>
                  <a:lnTo>
                    <a:pt x="209444" y="154338"/>
                  </a:lnTo>
                  <a:cubicBezTo>
                    <a:pt x="209195" y="154750"/>
                    <a:pt x="208740" y="155006"/>
                    <a:pt x="208258" y="155006"/>
                  </a:cubicBezTo>
                  <a:lnTo>
                    <a:pt x="199427" y="155006"/>
                  </a:lnTo>
                  <a:cubicBezTo>
                    <a:pt x="198945" y="155006"/>
                    <a:pt x="198490" y="154749"/>
                    <a:pt x="198241" y="154339"/>
                  </a:cubicBezTo>
                  <a:lnTo>
                    <a:pt x="193554" y="146599"/>
                  </a:lnTo>
                  <a:cubicBezTo>
                    <a:pt x="191895" y="143862"/>
                    <a:pt x="189552" y="141567"/>
                    <a:pt x="186779" y="139967"/>
                  </a:cubicBezTo>
                  <a:close/>
                  <a:moveTo>
                    <a:pt x="17673" y="348245"/>
                  </a:moveTo>
                  <a:lnTo>
                    <a:pt x="92933" y="348245"/>
                  </a:lnTo>
                  <a:lnTo>
                    <a:pt x="92933" y="423504"/>
                  </a:lnTo>
                  <a:lnTo>
                    <a:pt x="17673" y="423504"/>
                  </a:lnTo>
                  <a:close/>
                  <a:moveTo>
                    <a:pt x="396944" y="497481"/>
                  </a:moveTo>
                  <a:lnTo>
                    <a:pt x="260083" y="497481"/>
                  </a:lnTo>
                  <a:cubicBezTo>
                    <a:pt x="255825" y="470272"/>
                    <a:pt x="232228" y="449392"/>
                    <a:pt x="203843" y="449392"/>
                  </a:cubicBezTo>
                  <a:cubicBezTo>
                    <a:pt x="175459" y="449392"/>
                    <a:pt x="151860" y="470273"/>
                    <a:pt x="147602" y="497481"/>
                  </a:cubicBezTo>
                  <a:lnTo>
                    <a:pt x="64140" y="497481"/>
                  </a:lnTo>
                  <a:lnTo>
                    <a:pt x="64140" y="441177"/>
                  </a:lnTo>
                  <a:lnTo>
                    <a:pt x="101770" y="441177"/>
                  </a:lnTo>
                  <a:cubicBezTo>
                    <a:pt x="106652" y="441177"/>
                    <a:pt x="110607" y="437222"/>
                    <a:pt x="110607" y="432341"/>
                  </a:cubicBezTo>
                  <a:lnTo>
                    <a:pt x="110607" y="339408"/>
                  </a:lnTo>
                  <a:cubicBezTo>
                    <a:pt x="110607" y="334527"/>
                    <a:pt x="106652" y="330572"/>
                    <a:pt x="101770" y="330572"/>
                  </a:cubicBezTo>
                  <a:lnTo>
                    <a:pt x="64140" y="330572"/>
                  </a:lnTo>
                  <a:lnTo>
                    <a:pt x="64140" y="266450"/>
                  </a:lnTo>
                  <a:lnTo>
                    <a:pt x="141217" y="266450"/>
                  </a:lnTo>
                  <a:lnTo>
                    <a:pt x="197595" y="322827"/>
                  </a:lnTo>
                  <a:cubicBezTo>
                    <a:pt x="199321" y="324552"/>
                    <a:pt x="201583" y="325415"/>
                    <a:pt x="203844" y="325415"/>
                  </a:cubicBezTo>
                  <a:cubicBezTo>
                    <a:pt x="206105" y="325415"/>
                    <a:pt x="208368" y="324552"/>
                    <a:pt x="210094" y="322827"/>
                  </a:cubicBezTo>
                  <a:lnTo>
                    <a:pt x="266470" y="266450"/>
                  </a:lnTo>
                  <a:lnTo>
                    <a:pt x="396947" y="266450"/>
                  </a:lnTo>
                  <a:lnTo>
                    <a:pt x="396947" y="330572"/>
                  </a:lnTo>
                  <a:lnTo>
                    <a:pt x="314932" y="330572"/>
                  </a:lnTo>
                  <a:cubicBezTo>
                    <a:pt x="310050" y="330572"/>
                    <a:pt x="306095" y="334527"/>
                    <a:pt x="306095" y="339408"/>
                  </a:cubicBezTo>
                  <a:lnTo>
                    <a:pt x="306095" y="432341"/>
                  </a:lnTo>
                  <a:cubicBezTo>
                    <a:pt x="306095" y="437222"/>
                    <a:pt x="310050" y="441177"/>
                    <a:pt x="314932" y="441177"/>
                  </a:cubicBezTo>
                  <a:lnTo>
                    <a:pt x="396944" y="441177"/>
                  </a:lnTo>
                  <a:close/>
                  <a:moveTo>
                    <a:pt x="487794" y="423504"/>
                  </a:moveTo>
                  <a:lnTo>
                    <a:pt x="323769" y="423504"/>
                  </a:lnTo>
                  <a:lnTo>
                    <a:pt x="323769" y="348245"/>
                  </a:lnTo>
                  <a:lnTo>
                    <a:pt x="487794" y="34824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9982" tIns="59969" rIns="119982" bIns="59969" anchor="ctr" anchorCtr="0">
              <a:noAutofit/>
            </a:bodyPr>
            <a:lstStyle/>
            <a:p>
              <a:endParaRPr sz="24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636;p23"/>
            <p:cNvSpPr/>
            <p:nvPr/>
          </p:nvSpPr>
          <p:spPr>
            <a:xfrm>
              <a:off x="1910472" y="3621539"/>
              <a:ext cx="21911" cy="13255"/>
            </a:xfrm>
            <a:custGeom>
              <a:avLst/>
              <a:gdLst/>
              <a:ahLst/>
              <a:cxnLst/>
              <a:rect l="l" t="t" r="r" b="b"/>
              <a:pathLst>
                <a:path w="29215" h="17673" extrusionOk="0">
                  <a:moveTo>
                    <a:pt x="20379" y="0"/>
                  </a:moveTo>
                  <a:lnTo>
                    <a:pt x="8837" y="0"/>
                  </a:lnTo>
                  <a:cubicBezTo>
                    <a:pt x="3955" y="0"/>
                    <a:pt x="0" y="3955"/>
                    <a:pt x="0" y="8837"/>
                  </a:cubicBezTo>
                  <a:cubicBezTo>
                    <a:pt x="0" y="13718"/>
                    <a:pt x="3955" y="17673"/>
                    <a:pt x="8837" y="17673"/>
                  </a:cubicBezTo>
                  <a:lnTo>
                    <a:pt x="20379" y="17673"/>
                  </a:lnTo>
                  <a:cubicBezTo>
                    <a:pt x="25260" y="17673"/>
                    <a:pt x="29215" y="13718"/>
                    <a:pt x="29215" y="8837"/>
                  </a:cubicBezTo>
                  <a:cubicBezTo>
                    <a:pt x="29215" y="3955"/>
                    <a:pt x="25260" y="0"/>
                    <a:pt x="203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9982" tIns="59969" rIns="119982" bIns="59969" anchor="ctr" anchorCtr="0">
              <a:noAutofit/>
            </a:bodyPr>
            <a:lstStyle/>
            <a:p>
              <a:endParaRPr sz="24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637;p23"/>
            <p:cNvSpPr/>
            <p:nvPr/>
          </p:nvSpPr>
          <p:spPr>
            <a:xfrm>
              <a:off x="1940926" y="3621539"/>
              <a:ext cx="59281" cy="13255"/>
            </a:xfrm>
            <a:custGeom>
              <a:avLst/>
              <a:gdLst/>
              <a:ahLst/>
              <a:cxnLst/>
              <a:rect l="l" t="t" r="r" b="b"/>
              <a:pathLst>
                <a:path w="79042" h="17673" extrusionOk="0">
                  <a:moveTo>
                    <a:pt x="70206" y="0"/>
                  </a:moveTo>
                  <a:lnTo>
                    <a:pt x="8837" y="0"/>
                  </a:lnTo>
                  <a:cubicBezTo>
                    <a:pt x="3955" y="0"/>
                    <a:pt x="0" y="3955"/>
                    <a:pt x="0" y="8837"/>
                  </a:cubicBezTo>
                  <a:cubicBezTo>
                    <a:pt x="0" y="13718"/>
                    <a:pt x="3955" y="17673"/>
                    <a:pt x="8837" y="17673"/>
                  </a:cubicBezTo>
                  <a:lnTo>
                    <a:pt x="70206" y="17673"/>
                  </a:lnTo>
                  <a:cubicBezTo>
                    <a:pt x="75087" y="17673"/>
                    <a:pt x="79042" y="13718"/>
                    <a:pt x="79042" y="8837"/>
                  </a:cubicBezTo>
                  <a:cubicBezTo>
                    <a:pt x="79042" y="3955"/>
                    <a:pt x="75087" y="0"/>
                    <a:pt x="702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9982" tIns="59969" rIns="119982" bIns="59969" anchor="ctr" anchorCtr="0">
              <a:noAutofit/>
            </a:bodyPr>
            <a:lstStyle/>
            <a:p>
              <a:endParaRPr sz="24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638;p23"/>
            <p:cNvSpPr/>
            <p:nvPr/>
          </p:nvSpPr>
          <p:spPr>
            <a:xfrm>
              <a:off x="1910472" y="3643153"/>
              <a:ext cx="21911" cy="13255"/>
            </a:xfrm>
            <a:custGeom>
              <a:avLst/>
              <a:gdLst/>
              <a:ahLst/>
              <a:cxnLst/>
              <a:rect l="l" t="t" r="r" b="b"/>
              <a:pathLst>
                <a:path w="29215" h="17673" extrusionOk="0">
                  <a:moveTo>
                    <a:pt x="20379" y="0"/>
                  </a:moveTo>
                  <a:lnTo>
                    <a:pt x="8837" y="0"/>
                  </a:lnTo>
                  <a:cubicBezTo>
                    <a:pt x="3955" y="0"/>
                    <a:pt x="0" y="3955"/>
                    <a:pt x="0" y="8837"/>
                  </a:cubicBezTo>
                  <a:cubicBezTo>
                    <a:pt x="0" y="13718"/>
                    <a:pt x="3955" y="17673"/>
                    <a:pt x="8837" y="17673"/>
                  </a:cubicBezTo>
                  <a:lnTo>
                    <a:pt x="20379" y="17673"/>
                  </a:lnTo>
                  <a:cubicBezTo>
                    <a:pt x="25260" y="17673"/>
                    <a:pt x="29215" y="13718"/>
                    <a:pt x="29215" y="8837"/>
                  </a:cubicBezTo>
                  <a:cubicBezTo>
                    <a:pt x="29215" y="3955"/>
                    <a:pt x="25260" y="0"/>
                    <a:pt x="203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9982" tIns="59969" rIns="119982" bIns="59969" anchor="ctr" anchorCtr="0">
              <a:noAutofit/>
            </a:bodyPr>
            <a:lstStyle/>
            <a:p>
              <a:endParaRPr sz="24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639;p23"/>
            <p:cNvSpPr/>
            <p:nvPr/>
          </p:nvSpPr>
          <p:spPr>
            <a:xfrm>
              <a:off x="1940926" y="3643153"/>
              <a:ext cx="59281" cy="13255"/>
            </a:xfrm>
            <a:custGeom>
              <a:avLst/>
              <a:gdLst/>
              <a:ahLst/>
              <a:cxnLst/>
              <a:rect l="l" t="t" r="r" b="b"/>
              <a:pathLst>
                <a:path w="79042" h="17673" extrusionOk="0">
                  <a:moveTo>
                    <a:pt x="70206" y="0"/>
                  </a:moveTo>
                  <a:lnTo>
                    <a:pt x="8837" y="0"/>
                  </a:lnTo>
                  <a:cubicBezTo>
                    <a:pt x="3955" y="0"/>
                    <a:pt x="0" y="3955"/>
                    <a:pt x="0" y="8837"/>
                  </a:cubicBezTo>
                  <a:cubicBezTo>
                    <a:pt x="0" y="13718"/>
                    <a:pt x="3955" y="17673"/>
                    <a:pt x="8837" y="17673"/>
                  </a:cubicBezTo>
                  <a:lnTo>
                    <a:pt x="70206" y="17673"/>
                  </a:lnTo>
                  <a:cubicBezTo>
                    <a:pt x="75087" y="17673"/>
                    <a:pt x="79042" y="13718"/>
                    <a:pt x="79042" y="8837"/>
                  </a:cubicBezTo>
                  <a:cubicBezTo>
                    <a:pt x="79042" y="3955"/>
                    <a:pt x="75087" y="0"/>
                    <a:pt x="702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9982" tIns="59969" rIns="119982" bIns="59969" anchor="ctr" anchorCtr="0">
              <a:noAutofit/>
            </a:bodyPr>
            <a:lstStyle/>
            <a:p>
              <a:endParaRPr sz="24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" name="Google Shape;640;p23"/>
          <p:cNvGrpSpPr/>
          <p:nvPr/>
        </p:nvGrpSpPr>
        <p:grpSpPr>
          <a:xfrm>
            <a:off x="10678725" y="5507170"/>
            <a:ext cx="323546" cy="567421"/>
            <a:chOff x="1126014" y="3349568"/>
            <a:chExt cx="258016" cy="452434"/>
          </a:xfrm>
        </p:grpSpPr>
        <p:sp>
          <p:nvSpPr>
            <p:cNvPr id="36" name="Google Shape;641;p23"/>
            <p:cNvSpPr/>
            <p:nvPr/>
          </p:nvSpPr>
          <p:spPr>
            <a:xfrm>
              <a:off x="1126014" y="3349568"/>
              <a:ext cx="258016" cy="452434"/>
            </a:xfrm>
            <a:custGeom>
              <a:avLst/>
              <a:gdLst/>
              <a:ahLst/>
              <a:cxnLst/>
              <a:rect l="l" t="t" r="r" b="b"/>
              <a:pathLst>
                <a:path w="344021" h="603245" extrusionOk="0">
                  <a:moveTo>
                    <a:pt x="340035" y="240951"/>
                  </a:moveTo>
                  <a:lnTo>
                    <a:pt x="329972" y="222645"/>
                  </a:lnTo>
                  <a:cubicBezTo>
                    <a:pt x="328778" y="220474"/>
                    <a:pt x="328147" y="218015"/>
                    <a:pt x="328147" y="215535"/>
                  </a:cubicBezTo>
                  <a:lnTo>
                    <a:pt x="328147" y="159965"/>
                  </a:lnTo>
                  <a:cubicBezTo>
                    <a:pt x="328147" y="157485"/>
                    <a:pt x="328778" y="155026"/>
                    <a:pt x="329973" y="152853"/>
                  </a:cubicBezTo>
                  <a:lnTo>
                    <a:pt x="340035" y="134548"/>
                  </a:lnTo>
                  <a:cubicBezTo>
                    <a:pt x="345465" y="124669"/>
                    <a:pt x="345339" y="112466"/>
                    <a:pt x="339703" y="102702"/>
                  </a:cubicBezTo>
                  <a:lnTo>
                    <a:pt x="329511" y="85052"/>
                  </a:lnTo>
                  <a:cubicBezTo>
                    <a:pt x="323874" y="75287"/>
                    <a:pt x="313370" y="69074"/>
                    <a:pt x="302098" y="68839"/>
                  </a:cubicBezTo>
                  <a:lnTo>
                    <a:pt x="281213" y="68402"/>
                  </a:lnTo>
                  <a:cubicBezTo>
                    <a:pt x="279011" y="68356"/>
                    <a:pt x="276801" y="67797"/>
                    <a:pt x="274821" y="66789"/>
                  </a:cubicBezTo>
                  <a:cubicBezTo>
                    <a:pt x="270476" y="64576"/>
                    <a:pt x="265153" y="66302"/>
                    <a:pt x="262935" y="70650"/>
                  </a:cubicBezTo>
                  <a:cubicBezTo>
                    <a:pt x="260719" y="74997"/>
                    <a:pt x="262449" y="80319"/>
                    <a:pt x="266796" y="82536"/>
                  </a:cubicBezTo>
                  <a:cubicBezTo>
                    <a:pt x="271135" y="84746"/>
                    <a:pt x="275993" y="85969"/>
                    <a:pt x="280842" y="86070"/>
                  </a:cubicBezTo>
                  <a:lnTo>
                    <a:pt x="301727" y="86507"/>
                  </a:lnTo>
                  <a:cubicBezTo>
                    <a:pt x="306857" y="86616"/>
                    <a:pt x="311638" y="89442"/>
                    <a:pt x="314205" y="93888"/>
                  </a:cubicBezTo>
                  <a:lnTo>
                    <a:pt x="324396" y="111538"/>
                  </a:lnTo>
                  <a:cubicBezTo>
                    <a:pt x="326961" y="115982"/>
                    <a:pt x="327020" y="121537"/>
                    <a:pt x="324547" y="126034"/>
                  </a:cubicBezTo>
                  <a:lnTo>
                    <a:pt x="314486" y="144338"/>
                  </a:lnTo>
                  <a:cubicBezTo>
                    <a:pt x="311860" y="149111"/>
                    <a:pt x="310473" y="154516"/>
                    <a:pt x="310473" y="159966"/>
                  </a:cubicBezTo>
                  <a:lnTo>
                    <a:pt x="310473" y="215536"/>
                  </a:lnTo>
                  <a:cubicBezTo>
                    <a:pt x="310473" y="220986"/>
                    <a:pt x="311861" y="226391"/>
                    <a:pt x="314485" y="231163"/>
                  </a:cubicBezTo>
                  <a:lnTo>
                    <a:pt x="324547" y="249467"/>
                  </a:lnTo>
                  <a:cubicBezTo>
                    <a:pt x="327020" y="253964"/>
                    <a:pt x="326962" y="259518"/>
                    <a:pt x="324396" y="263963"/>
                  </a:cubicBezTo>
                  <a:lnTo>
                    <a:pt x="314205" y="281616"/>
                  </a:lnTo>
                  <a:cubicBezTo>
                    <a:pt x="311638" y="286060"/>
                    <a:pt x="306858" y="288886"/>
                    <a:pt x="301727" y="288994"/>
                  </a:cubicBezTo>
                  <a:lnTo>
                    <a:pt x="280843" y="289433"/>
                  </a:lnTo>
                  <a:cubicBezTo>
                    <a:pt x="278576" y="289480"/>
                    <a:pt x="276321" y="289769"/>
                    <a:pt x="274122" y="290285"/>
                  </a:cubicBezTo>
                  <a:cubicBezTo>
                    <a:pt x="276007" y="280325"/>
                    <a:pt x="272886" y="269919"/>
                    <a:pt x="265314" y="262522"/>
                  </a:cubicBezTo>
                  <a:cubicBezTo>
                    <a:pt x="259377" y="256721"/>
                    <a:pt x="251526" y="253612"/>
                    <a:pt x="243238" y="253724"/>
                  </a:cubicBezTo>
                  <a:cubicBezTo>
                    <a:pt x="234937" y="253852"/>
                    <a:pt x="227195" y="257219"/>
                    <a:pt x="221448" y="263194"/>
                  </a:cubicBezTo>
                  <a:lnTo>
                    <a:pt x="144506" y="342981"/>
                  </a:lnTo>
                  <a:lnTo>
                    <a:pt x="138369" y="332844"/>
                  </a:lnTo>
                  <a:cubicBezTo>
                    <a:pt x="135546" y="328182"/>
                    <a:pt x="131560" y="324279"/>
                    <a:pt x="126841" y="321556"/>
                  </a:cubicBezTo>
                  <a:lnTo>
                    <a:pt x="78716" y="293770"/>
                  </a:lnTo>
                  <a:cubicBezTo>
                    <a:pt x="73996" y="291046"/>
                    <a:pt x="68622" y="289546"/>
                    <a:pt x="63177" y="289433"/>
                  </a:cubicBezTo>
                  <a:lnTo>
                    <a:pt x="42292" y="288994"/>
                  </a:lnTo>
                  <a:cubicBezTo>
                    <a:pt x="37162" y="288886"/>
                    <a:pt x="32381" y="286060"/>
                    <a:pt x="29815" y="281615"/>
                  </a:cubicBezTo>
                  <a:lnTo>
                    <a:pt x="19623" y="263963"/>
                  </a:lnTo>
                  <a:cubicBezTo>
                    <a:pt x="17057" y="259519"/>
                    <a:pt x="16999" y="253965"/>
                    <a:pt x="19471" y="249467"/>
                  </a:cubicBezTo>
                  <a:lnTo>
                    <a:pt x="29534" y="231164"/>
                  </a:lnTo>
                  <a:cubicBezTo>
                    <a:pt x="32159" y="226390"/>
                    <a:pt x="33547" y="220985"/>
                    <a:pt x="33547" y="215536"/>
                  </a:cubicBezTo>
                  <a:lnTo>
                    <a:pt x="33547" y="159966"/>
                  </a:lnTo>
                  <a:cubicBezTo>
                    <a:pt x="33547" y="154517"/>
                    <a:pt x="32159" y="149112"/>
                    <a:pt x="29535" y="144339"/>
                  </a:cubicBezTo>
                  <a:lnTo>
                    <a:pt x="19472" y="126034"/>
                  </a:lnTo>
                  <a:cubicBezTo>
                    <a:pt x="17000" y="121538"/>
                    <a:pt x="17058" y="115983"/>
                    <a:pt x="19624" y="111539"/>
                  </a:cubicBezTo>
                  <a:lnTo>
                    <a:pt x="29816" y="93888"/>
                  </a:lnTo>
                  <a:cubicBezTo>
                    <a:pt x="32382" y="89444"/>
                    <a:pt x="37163" y="86616"/>
                    <a:pt x="42293" y="86507"/>
                  </a:cubicBezTo>
                  <a:lnTo>
                    <a:pt x="63180" y="86070"/>
                  </a:lnTo>
                  <a:cubicBezTo>
                    <a:pt x="68628" y="85955"/>
                    <a:pt x="74002" y="84455"/>
                    <a:pt x="78718" y="81731"/>
                  </a:cubicBezTo>
                  <a:lnTo>
                    <a:pt x="126840" y="53947"/>
                  </a:lnTo>
                  <a:cubicBezTo>
                    <a:pt x="131559" y="51223"/>
                    <a:pt x="135546" y="47320"/>
                    <a:pt x="138369" y="42659"/>
                  </a:cubicBezTo>
                  <a:lnTo>
                    <a:pt x="149191" y="24791"/>
                  </a:lnTo>
                  <a:cubicBezTo>
                    <a:pt x="151849" y="20401"/>
                    <a:pt x="156688" y="17675"/>
                    <a:pt x="161820" y="17675"/>
                  </a:cubicBezTo>
                  <a:lnTo>
                    <a:pt x="182204" y="17675"/>
                  </a:lnTo>
                  <a:cubicBezTo>
                    <a:pt x="187335" y="17675"/>
                    <a:pt x="192174" y="20401"/>
                    <a:pt x="194833" y="24792"/>
                  </a:cubicBezTo>
                  <a:lnTo>
                    <a:pt x="205654" y="42655"/>
                  </a:lnTo>
                  <a:cubicBezTo>
                    <a:pt x="208474" y="47317"/>
                    <a:pt x="212460" y="51222"/>
                    <a:pt x="217182" y="53946"/>
                  </a:cubicBezTo>
                  <a:lnTo>
                    <a:pt x="235873" y="64737"/>
                  </a:lnTo>
                  <a:cubicBezTo>
                    <a:pt x="240100" y="67175"/>
                    <a:pt x="245504" y="65730"/>
                    <a:pt x="247944" y="61503"/>
                  </a:cubicBezTo>
                  <a:cubicBezTo>
                    <a:pt x="250384" y="57277"/>
                    <a:pt x="248936" y="51872"/>
                    <a:pt x="244710" y="49432"/>
                  </a:cubicBezTo>
                  <a:lnTo>
                    <a:pt x="226017" y="38641"/>
                  </a:lnTo>
                  <a:cubicBezTo>
                    <a:pt x="223869" y="37400"/>
                    <a:pt x="222056" y="35625"/>
                    <a:pt x="220772" y="33503"/>
                  </a:cubicBezTo>
                  <a:lnTo>
                    <a:pt x="209950" y="15637"/>
                  </a:lnTo>
                  <a:cubicBezTo>
                    <a:pt x="204108" y="5991"/>
                    <a:pt x="193477" y="0"/>
                    <a:pt x="182202" y="0"/>
                  </a:cubicBezTo>
                  <a:lnTo>
                    <a:pt x="161819" y="0"/>
                  </a:lnTo>
                  <a:cubicBezTo>
                    <a:pt x="150545" y="0"/>
                    <a:pt x="139913" y="5991"/>
                    <a:pt x="134073" y="15635"/>
                  </a:cubicBezTo>
                  <a:lnTo>
                    <a:pt x="123251" y="33503"/>
                  </a:lnTo>
                  <a:cubicBezTo>
                    <a:pt x="121967" y="35625"/>
                    <a:pt x="120153" y="37400"/>
                    <a:pt x="118005" y="38640"/>
                  </a:cubicBezTo>
                  <a:lnTo>
                    <a:pt x="69880" y="66425"/>
                  </a:lnTo>
                  <a:cubicBezTo>
                    <a:pt x="67733" y="67665"/>
                    <a:pt x="65287" y="68348"/>
                    <a:pt x="62808" y="68401"/>
                  </a:cubicBezTo>
                  <a:lnTo>
                    <a:pt x="41924" y="68838"/>
                  </a:lnTo>
                  <a:cubicBezTo>
                    <a:pt x="30652" y="69073"/>
                    <a:pt x="20149" y="75286"/>
                    <a:pt x="14511" y="85050"/>
                  </a:cubicBezTo>
                  <a:lnTo>
                    <a:pt x="4319" y="102701"/>
                  </a:lnTo>
                  <a:cubicBezTo>
                    <a:pt x="-1318" y="112465"/>
                    <a:pt x="-1446" y="124668"/>
                    <a:pt x="3986" y="134547"/>
                  </a:cubicBezTo>
                  <a:lnTo>
                    <a:pt x="14050" y="152853"/>
                  </a:lnTo>
                  <a:cubicBezTo>
                    <a:pt x="15245" y="155025"/>
                    <a:pt x="15875" y="157484"/>
                    <a:pt x="15875" y="159964"/>
                  </a:cubicBezTo>
                  <a:lnTo>
                    <a:pt x="15875" y="215533"/>
                  </a:lnTo>
                  <a:cubicBezTo>
                    <a:pt x="15875" y="218014"/>
                    <a:pt x="15244" y="220473"/>
                    <a:pt x="14049" y="222645"/>
                  </a:cubicBezTo>
                  <a:lnTo>
                    <a:pt x="3986" y="240950"/>
                  </a:lnTo>
                  <a:cubicBezTo>
                    <a:pt x="-1446" y="250829"/>
                    <a:pt x="-1318" y="263032"/>
                    <a:pt x="4319" y="272796"/>
                  </a:cubicBezTo>
                  <a:lnTo>
                    <a:pt x="14511" y="290448"/>
                  </a:lnTo>
                  <a:cubicBezTo>
                    <a:pt x="20147" y="300212"/>
                    <a:pt x="30651" y="306424"/>
                    <a:pt x="41923" y="306660"/>
                  </a:cubicBezTo>
                  <a:lnTo>
                    <a:pt x="62808" y="307098"/>
                  </a:lnTo>
                  <a:cubicBezTo>
                    <a:pt x="64777" y="307139"/>
                    <a:pt x="66725" y="307579"/>
                    <a:pt x="68519" y="308379"/>
                  </a:cubicBezTo>
                  <a:cubicBezTo>
                    <a:pt x="60185" y="323010"/>
                    <a:pt x="56767" y="339947"/>
                    <a:pt x="58854" y="356870"/>
                  </a:cubicBezTo>
                  <a:cubicBezTo>
                    <a:pt x="59406" y="361347"/>
                    <a:pt x="63215" y="364626"/>
                    <a:pt x="67613" y="364626"/>
                  </a:cubicBezTo>
                  <a:cubicBezTo>
                    <a:pt x="72946" y="364626"/>
                    <a:pt x="77043" y="359964"/>
                    <a:pt x="76395" y="354706"/>
                  </a:cubicBezTo>
                  <a:cubicBezTo>
                    <a:pt x="74777" y="341595"/>
                    <a:pt x="77420" y="328477"/>
                    <a:pt x="83866" y="317147"/>
                  </a:cubicBezTo>
                  <a:lnTo>
                    <a:pt x="118006" y="336859"/>
                  </a:lnTo>
                  <a:cubicBezTo>
                    <a:pt x="120153" y="338098"/>
                    <a:pt x="121967" y="339874"/>
                    <a:pt x="123252" y="341994"/>
                  </a:cubicBezTo>
                  <a:lnTo>
                    <a:pt x="131817" y="356136"/>
                  </a:lnTo>
                  <a:lnTo>
                    <a:pt x="127758" y="360345"/>
                  </a:lnTo>
                  <a:cubicBezTo>
                    <a:pt x="124371" y="363858"/>
                    <a:pt x="124471" y="369452"/>
                    <a:pt x="127984" y="372839"/>
                  </a:cubicBezTo>
                  <a:cubicBezTo>
                    <a:pt x="131498" y="376229"/>
                    <a:pt x="137091" y="376128"/>
                    <a:pt x="140479" y="372613"/>
                  </a:cubicBezTo>
                  <a:lnTo>
                    <a:pt x="234179" y="275448"/>
                  </a:lnTo>
                  <a:cubicBezTo>
                    <a:pt x="236643" y="272887"/>
                    <a:pt x="239958" y="271446"/>
                    <a:pt x="243512" y="271391"/>
                  </a:cubicBezTo>
                  <a:cubicBezTo>
                    <a:pt x="247065" y="271336"/>
                    <a:pt x="250422" y="272674"/>
                    <a:pt x="252964" y="275157"/>
                  </a:cubicBezTo>
                  <a:cubicBezTo>
                    <a:pt x="257155" y="279252"/>
                    <a:pt x="258161" y="285499"/>
                    <a:pt x="255470" y="290702"/>
                  </a:cubicBezTo>
                  <a:lnTo>
                    <a:pt x="212079" y="374577"/>
                  </a:lnTo>
                  <a:cubicBezTo>
                    <a:pt x="208189" y="381721"/>
                    <a:pt x="209011" y="390373"/>
                    <a:pt x="214186" y="396660"/>
                  </a:cubicBezTo>
                  <a:cubicBezTo>
                    <a:pt x="225770" y="410732"/>
                    <a:pt x="229232" y="430163"/>
                    <a:pt x="223223" y="447370"/>
                  </a:cubicBezTo>
                  <a:cubicBezTo>
                    <a:pt x="220400" y="455456"/>
                    <a:pt x="218868" y="463899"/>
                    <a:pt x="218668" y="472484"/>
                  </a:cubicBezTo>
                  <a:lnTo>
                    <a:pt x="217735" y="517428"/>
                  </a:lnTo>
                  <a:lnTo>
                    <a:pt x="140233" y="517428"/>
                  </a:lnTo>
                  <a:lnTo>
                    <a:pt x="140233" y="477201"/>
                  </a:lnTo>
                  <a:cubicBezTo>
                    <a:pt x="140233" y="466015"/>
                    <a:pt x="136896" y="455219"/>
                    <a:pt x="130583" y="445981"/>
                  </a:cubicBezTo>
                  <a:lnTo>
                    <a:pt x="89414" y="385745"/>
                  </a:lnTo>
                  <a:cubicBezTo>
                    <a:pt x="86660" y="381717"/>
                    <a:pt x="81163" y="380684"/>
                    <a:pt x="77132" y="383436"/>
                  </a:cubicBezTo>
                  <a:cubicBezTo>
                    <a:pt x="73103" y="386191"/>
                    <a:pt x="72069" y="391690"/>
                    <a:pt x="74823" y="395719"/>
                  </a:cubicBezTo>
                  <a:lnTo>
                    <a:pt x="115991" y="455953"/>
                  </a:lnTo>
                  <a:cubicBezTo>
                    <a:pt x="120288" y="462242"/>
                    <a:pt x="122560" y="469588"/>
                    <a:pt x="122560" y="477201"/>
                  </a:cubicBezTo>
                  <a:lnTo>
                    <a:pt x="122560" y="517428"/>
                  </a:lnTo>
                  <a:lnTo>
                    <a:pt x="111337" y="517428"/>
                  </a:lnTo>
                  <a:cubicBezTo>
                    <a:pt x="99649" y="517428"/>
                    <a:pt x="90140" y="526938"/>
                    <a:pt x="90140" y="538626"/>
                  </a:cubicBezTo>
                  <a:lnTo>
                    <a:pt x="90140" y="582049"/>
                  </a:lnTo>
                  <a:cubicBezTo>
                    <a:pt x="90140" y="593737"/>
                    <a:pt x="99649" y="603245"/>
                    <a:pt x="111337" y="603245"/>
                  </a:cubicBezTo>
                  <a:lnTo>
                    <a:pt x="134118" y="603245"/>
                  </a:lnTo>
                  <a:cubicBezTo>
                    <a:pt x="138998" y="603245"/>
                    <a:pt x="142955" y="599290"/>
                    <a:pt x="142955" y="594409"/>
                  </a:cubicBezTo>
                  <a:cubicBezTo>
                    <a:pt x="142955" y="589527"/>
                    <a:pt x="138998" y="585572"/>
                    <a:pt x="134118" y="585572"/>
                  </a:cubicBezTo>
                  <a:lnTo>
                    <a:pt x="111337" y="585572"/>
                  </a:lnTo>
                  <a:cubicBezTo>
                    <a:pt x="109394" y="585572"/>
                    <a:pt x="107813" y="583991"/>
                    <a:pt x="107813" y="582049"/>
                  </a:cubicBezTo>
                  <a:lnTo>
                    <a:pt x="107813" y="538626"/>
                  </a:lnTo>
                  <a:cubicBezTo>
                    <a:pt x="107813" y="536683"/>
                    <a:pt x="109394" y="535102"/>
                    <a:pt x="111337" y="535102"/>
                  </a:cubicBezTo>
                  <a:lnTo>
                    <a:pt x="247735" y="535102"/>
                  </a:lnTo>
                  <a:cubicBezTo>
                    <a:pt x="249678" y="535102"/>
                    <a:pt x="251259" y="536683"/>
                    <a:pt x="251259" y="538626"/>
                  </a:cubicBezTo>
                  <a:lnTo>
                    <a:pt x="251259" y="582049"/>
                  </a:lnTo>
                  <a:cubicBezTo>
                    <a:pt x="251259" y="583991"/>
                    <a:pt x="249678" y="585572"/>
                    <a:pt x="247735" y="585572"/>
                  </a:cubicBezTo>
                  <a:lnTo>
                    <a:pt x="169336" y="585572"/>
                  </a:lnTo>
                  <a:cubicBezTo>
                    <a:pt x="164456" y="585572"/>
                    <a:pt x="160500" y="589527"/>
                    <a:pt x="160500" y="594409"/>
                  </a:cubicBezTo>
                  <a:cubicBezTo>
                    <a:pt x="160500" y="599290"/>
                    <a:pt x="164456" y="603245"/>
                    <a:pt x="169336" y="603245"/>
                  </a:cubicBezTo>
                  <a:lnTo>
                    <a:pt x="247734" y="603245"/>
                  </a:lnTo>
                  <a:cubicBezTo>
                    <a:pt x="259422" y="603245"/>
                    <a:pt x="268931" y="593737"/>
                    <a:pt x="268931" y="582049"/>
                  </a:cubicBezTo>
                  <a:lnTo>
                    <a:pt x="268931" y="538626"/>
                  </a:lnTo>
                  <a:cubicBezTo>
                    <a:pt x="268931" y="526938"/>
                    <a:pt x="259422" y="517428"/>
                    <a:pt x="247734" y="517428"/>
                  </a:cubicBezTo>
                  <a:lnTo>
                    <a:pt x="235411" y="517428"/>
                  </a:lnTo>
                  <a:lnTo>
                    <a:pt x="236336" y="472873"/>
                  </a:lnTo>
                  <a:cubicBezTo>
                    <a:pt x="236491" y="466159"/>
                    <a:pt x="237693" y="459539"/>
                    <a:pt x="239908" y="453197"/>
                  </a:cubicBezTo>
                  <a:cubicBezTo>
                    <a:pt x="247937" y="430201"/>
                    <a:pt x="243310" y="404234"/>
                    <a:pt x="227830" y="385428"/>
                  </a:cubicBezTo>
                  <a:cubicBezTo>
                    <a:pt x="227265" y="384740"/>
                    <a:pt x="227176" y="383791"/>
                    <a:pt x="227609" y="383011"/>
                  </a:cubicBezTo>
                  <a:cubicBezTo>
                    <a:pt x="227649" y="382938"/>
                    <a:pt x="227688" y="382866"/>
                    <a:pt x="227727" y="382792"/>
                  </a:cubicBezTo>
                  <a:lnTo>
                    <a:pt x="262340" y="315883"/>
                  </a:lnTo>
                  <a:lnTo>
                    <a:pt x="274139" y="309070"/>
                  </a:lnTo>
                  <a:cubicBezTo>
                    <a:pt x="276288" y="307831"/>
                    <a:pt x="278733" y="307147"/>
                    <a:pt x="281213" y="307096"/>
                  </a:cubicBezTo>
                  <a:lnTo>
                    <a:pt x="302098" y="306657"/>
                  </a:lnTo>
                  <a:cubicBezTo>
                    <a:pt x="313370" y="306422"/>
                    <a:pt x="323874" y="300210"/>
                    <a:pt x="329511" y="290446"/>
                  </a:cubicBezTo>
                  <a:lnTo>
                    <a:pt x="339703" y="272793"/>
                  </a:lnTo>
                  <a:cubicBezTo>
                    <a:pt x="345339" y="263032"/>
                    <a:pt x="345468" y="250829"/>
                    <a:pt x="340035" y="2409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9982" tIns="59969" rIns="119982" bIns="59969" anchor="ctr" anchorCtr="0">
              <a:noAutofit/>
            </a:bodyPr>
            <a:lstStyle/>
            <a:p>
              <a:endParaRPr sz="24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642;p23"/>
            <p:cNvSpPr/>
            <p:nvPr/>
          </p:nvSpPr>
          <p:spPr>
            <a:xfrm>
              <a:off x="1195766" y="3431126"/>
              <a:ext cx="118510" cy="118511"/>
            </a:xfrm>
            <a:custGeom>
              <a:avLst/>
              <a:gdLst/>
              <a:ahLst/>
              <a:cxnLst/>
              <a:rect l="l" t="t" r="r" b="b"/>
              <a:pathLst>
                <a:path w="158014" h="158015" extrusionOk="0">
                  <a:moveTo>
                    <a:pt x="73892" y="158"/>
                  </a:moveTo>
                  <a:cubicBezTo>
                    <a:pt x="34355" y="2657"/>
                    <a:pt x="2658" y="34354"/>
                    <a:pt x="159" y="73892"/>
                  </a:cubicBezTo>
                  <a:cubicBezTo>
                    <a:pt x="-1278" y="96608"/>
                    <a:pt x="7098" y="118836"/>
                    <a:pt x="23136" y="134876"/>
                  </a:cubicBezTo>
                  <a:cubicBezTo>
                    <a:pt x="39202" y="150941"/>
                    <a:pt x="61446" y="159292"/>
                    <a:pt x="84122" y="157857"/>
                  </a:cubicBezTo>
                  <a:cubicBezTo>
                    <a:pt x="123660" y="155358"/>
                    <a:pt x="155358" y="123660"/>
                    <a:pt x="157857" y="84123"/>
                  </a:cubicBezTo>
                  <a:cubicBezTo>
                    <a:pt x="159292" y="61406"/>
                    <a:pt x="150916" y="39178"/>
                    <a:pt x="134877" y="23138"/>
                  </a:cubicBezTo>
                  <a:cubicBezTo>
                    <a:pt x="118836" y="7096"/>
                    <a:pt x="96608" y="-1274"/>
                    <a:pt x="73892" y="158"/>
                  </a:cubicBezTo>
                  <a:close/>
                  <a:moveTo>
                    <a:pt x="140219" y="83008"/>
                  </a:moveTo>
                  <a:cubicBezTo>
                    <a:pt x="138280" y="113684"/>
                    <a:pt x="113685" y="138280"/>
                    <a:pt x="83009" y="140218"/>
                  </a:cubicBezTo>
                  <a:cubicBezTo>
                    <a:pt x="65357" y="141330"/>
                    <a:pt x="48086" y="134831"/>
                    <a:pt x="35635" y="122378"/>
                  </a:cubicBezTo>
                  <a:cubicBezTo>
                    <a:pt x="23183" y="109926"/>
                    <a:pt x="16682" y="92659"/>
                    <a:pt x="17797" y="75005"/>
                  </a:cubicBezTo>
                  <a:cubicBezTo>
                    <a:pt x="19736" y="44329"/>
                    <a:pt x="44330" y="19734"/>
                    <a:pt x="75006" y="17796"/>
                  </a:cubicBezTo>
                  <a:cubicBezTo>
                    <a:pt x="92404" y="16690"/>
                    <a:pt x="109759" y="23013"/>
                    <a:pt x="122380" y="35635"/>
                  </a:cubicBezTo>
                  <a:cubicBezTo>
                    <a:pt x="134833" y="48087"/>
                    <a:pt x="141334" y="65355"/>
                    <a:pt x="140219" y="830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9982" tIns="59969" rIns="119982" bIns="59969" anchor="ctr" anchorCtr="0">
              <a:noAutofit/>
            </a:bodyPr>
            <a:lstStyle/>
            <a:p>
              <a:endParaRPr sz="24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" name="Google Shape;643;p23"/>
          <p:cNvSpPr/>
          <p:nvPr/>
        </p:nvSpPr>
        <p:spPr>
          <a:xfrm rot="5400000">
            <a:off x="4397664" y="3738976"/>
            <a:ext cx="1100707" cy="522796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59962" tIns="159962" rIns="159962" bIns="159962" anchor="ctr" anchorCtr="0">
            <a:noAutofit/>
          </a:bodyPr>
          <a:lstStyle/>
          <a:p>
            <a:pPr algn="ctr"/>
            <a:endParaRPr sz="3149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9" name="Google Shape;644;p23"/>
          <p:cNvSpPr/>
          <p:nvPr/>
        </p:nvSpPr>
        <p:spPr>
          <a:xfrm rot="5400000">
            <a:off x="8892872" y="3738976"/>
            <a:ext cx="1100707" cy="522796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59962" tIns="159962" rIns="159962" bIns="159962" anchor="ctr" anchorCtr="0">
            <a:noAutofit/>
          </a:bodyPr>
          <a:lstStyle/>
          <a:p>
            <a:pPr algn="ctr"/>
            <a:endParaRPr sz="3149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0" name="Google Shape;645;p23"/>
          <p:cNvSpPr/>
          <p:nvPr/>
        </p:nvSpPr>
        <p:spPr>
          <a:xfrm rot="5400000">
            <a:off x="13387905" y="3738976"/>
            <a:ext cx="1100707" cy="522796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59962" tIns="159962" rIns="159962" bIns="159962" anchor="ctr" anchorCtr="0">
            <a:noAutofit/>
          </a:bodyPr>
          <a:lstStyle/>
          <a:p>
            <a:pPr algn="ctr"/>
            <a:endParaRPr sz="3149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5" name="Rectángulo 44"/>
          <p:cNvSpPr/>
          <p:nvPr/>
        </p:nvSpPr>
        <p:spPr>
          <a:xfrm>
            <a:off x="3524830" y="7883060"/>
            <a:ext cx="104134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800" b="1" dirty="0"/>
              <a:t>Situaciones Administrativas RELACIONADAS CON: </a:t>
            </a:r>
            <a:endParaRPr lang="en-US" sz="2800" b="1" dirty="0"/>
          </a:p>
        </p:txBody>
      </p:sp>
      <p:sp>
        <p:nvSpPr>
          <p:cNvPr id="5" name="Google Shape;610;p23"/>
          <p:cNvSpPr txBox="1"/>
          <p:nvPr/>
        </p:nvSpPr>
        <p:spPr>
          <a:xfrm>
            <a:off x="5994368" y="4091735"/>
            <a:ext cx="3174570" cy="567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9962" tIns="159962" rIns="159962" bIns="159962" anchor="b" anchorCtr="0">
            <a:noAutofit/>
          </a:bodyPr>
          <a:lstStyle/>
          <a:p>
            <a:pPr lvl="0" algn="ctr"/>
            <a:r>
              <a:rPr lang="es-CO" sz="2000" b="1" dirty="0">
                <a:solidFill>
                  <a:schemeClr val="bg1"/>
                </a:solidFill>
              </a:rPr>
              <a:t>Administración y Vigilancia de la carrera</a:t>
            </a:r>
          </a:p>
        </p:txBody>
      </p:sp>
      <p:sp>
        <p:nvSpPr>
          <p:cNvPr id="7" name="Google Shape;612;p23"/>
          <p:cNvSpPr txBox="1"/>
          <p:nvPr/>
        </p:nvSpPr>
        <p:spPr>
          <a:xfrm>
            <a:off x="10395226" y="3821910"/>
            <a:ext cx="3174570" cy="567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9962" tIns="159962" rIns="159962" bIns="159962" anchor="b" anchorCtr="0">
            <a:noAutofit/>
          </a:bodyPr>
          <a:lstStyle/>
          <a:p>
            <a:pPr lvl="0" algn="ctr"/>
            <a:r>
              <a:rPr lang="es-CO" sz="1600" b="1" dirty="0">
                <a:solidFill>
                  <a:schemeClr val="bg1"/>
                </a:solidFill>
              </a:rPr>
              <a:t>Formación de docentes y directivos docentes</a:t>
            </a:r>
          </a:p>
        </p:txBody>
      </p:sp>
      <p:sp>
        <p:nvSpPr>
          <p:cNvPr id="8" name="Google Shape;613;p23"/>
          <p:cNvSpPr txBox="1"/>
          <p:nvPr/>
        </p:nvSpPr>
        <p:spPr>
          <a:xfrm>
            <a:off x="1458517" y="3771205"/>
            <a:ext cx="3174570" cy="567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9962" tIns="159962" rIns="159962" bIns="159962" anchor="b" anchorCtr="0">
            <a:noAutofit/>
          </a:bodyPr>
          <a:lstStyle/>
          <a:p>
            <a:pPr lvl="0" algn="ctr"/>
            <a:r>
              <a:rPr lang="es-CO" sz="2400" b="1" dirty="0">
                <a:solidFill>
                  <a:schemeClr val="bg1"/>
                </a:solidFill>
              </a:rPr>
              <a:t>Vinculación </a:t>
            </a:r>
          </a:p>
        </p:txBody>
      </p:sp>
    </p:spTree>
    <p:extLst>
      <p:ext uri="{BB962C8B-B14F-4D97-AF65-F5344CB8AC3E}">
        <p14:creationId xmlns:p14="http://schemas.microsoft.com/office/powerpoint/2010/main" val="3857740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55;p24"/>
          <p:cNvSpPr/>
          <p:nvPr/>
        </p:nvSpPr>
        <p:spPr>
          <a:xfrm>
            <a:off x="1597541" y="4547251"/>
            <a:ext cx="3198971" cy="903556"/>
          </a:xfrm>
          <a:custGeom>
            <a:avLst/>
            <a:gdLst/>
            <a:ahLst/>
            <a:cxnLst/>
            <a:rect l="l" t="t" r="r" b="b"/>
            <a:pathLst>
              <a:path w="1770795" h="839707" extrusionOk="0">
                <a:moveTo>
                  <a:pt x="1528762" y="0"/>
                </a:moveTo>
                <a:lnTo>
                  <a:pt x="0" y="0"/>
                </a:lnTo>
                <a:lnTo>
                  <a:pt x="242034" y="419854"/>
                </a:lnTo>
                <a:lnTo>
                  <a:pt x="0" y="839708"/>
                </a:lnTo>
                <a:lnTo>
                  <a:pt x="1528762" y="839708"/>
                </a:lnTo>
                <a:lnTo>
                  <a:pt x="1770796" y="41985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19982" tIns="59969" rIns="119982" bIns="59969" anchor="ctr" anchorCtr="0">
            <a:noAutofit/>
          </a:bodyPr>
          <a:lstStyle/>
          <a:p>
            <a:endParaRPr lang="es-CO" sz="245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656;p24"/>
          <p:cNvSpPr/>
          <p:nvPr/>
        </p:nvSpPr>
        <p:spPr>
          <a:xfrm>
            <a:off x="4799129" y="4547251"/>
            <a:ext cx="3198971" cy="903556"/>
          </a:xfrm>
          <a:custGeom>
            <a:avLst/>
            <a:gdLst/>
            <a:ahLst/>
            <a:cxnLst/>
            <a:rect l="l" t="t" r="r" b="b"/>
            <a:pathLst>
              <a:path w="1770795" h="839707" extrusionOk="0">
                <a:moveTo>
                  <a:pt x="1528762" y="0"/>
                </a:moveTo>
                <a:lnTo>
                  <a:pt x="0" y="0"/>
                </a:lnTo>
                <a:lnTo>
                  <a:pt x="242034" y="419854"/>
                </a:lnTo>
                <a:lnTo>
                  <a:pt x="0" y="839708"/>
                </a:lnTo>
                <a:lnTo>
                  <a:pt x="1528762" y="839708"/>
                </a:lnTo>
                <a:lnTo>
                  <a:pt x="1770796" y="41985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19982" tIns="59969" rIns="119982" bIns="59969" anchor="ctr" anchorCtr="0">
            <a:noAutofit/>
          </a:bodyPr>
          <a:lstStyle/>
          <a:p>
            <a:endParaRPr lang="es-CO" sz="245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657;p24"/>
          <p:cNvSpPr/>
          <p:nvPr/>
        </p:nvSpPr>
        <p:spPr>
          <a:xfrm>
            <a:off x="8000708" y="4547251"/>
            <a:ext cx="3198971" cy="903556"/>
          </a:xfrm>
          <a:custGeom>
            <a:avLst/>
            <a:gdLst/>
            <a:ahLst/>
            <a:cxnLst/>
            <a:rect l="l" t="t" r="r" b="b"/>
            <a:pathLst>
              <a:path w="1770795" h="839707" extrusionOk="0">
                <a:moveTo>
                  <a:pt x="1528762" y="0"/>
                </a:moveTo>
                <a:lnTo>
                  <a:pt x="0" y="0"/>
                </a:lnTo>
                <a:lnTo>
                  <a:pt x="242034" y="419854"/>
                </a:lnTo>
                <a:lnTo>
                  <a:pt x="0" y="839708"/>
                </a:lnTo>
                <a:lnTo>
                  <a:pt x="1528762" y="839708"/>
                </a:lnTo>
                <a:lnTo>
                  <a:pt x="1770796" y="41985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19982" tIns="59969" rIns="119982" bIns="59969" anchor="ctr" anchorCtr="0">
            <a:noAutofit/>
          </a:bodyPr>
          <a:lstStyle/>
          <a:p>
            <a:endParaRPr lang="es-CO" sz="245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658;p24"/>
          <p:cNvSpPr/>
          <p:nvPr/>
        </p:nvSpPr>
        <p:spPr>
          <a:xfrm>
            <a:off x="11205010" y="4547251"/>
            <a:ext cx="3198971" cy="903556"/>
          </a:xfrm>
          <a:custGeom>
            <a:avLst/>
            <a:gdLst/>
            <a:ahLst/>
            <a:cxnLst/>
            <a:rect l="l" t="t" r="r" b="b"/>
            <a:pathLst>
              <a:path w="1770795" h="839707" extrusionOk="0">
                <a:moveTo>
                  <a:pt x="1528762" y="0"/>
                </a:moveTo>
                <a:lnTo>
                  <a:pt x="0" y="0"/>
                </a:lnTo>
                <a:lnTo>
                  <a:pt x="242034" y="419854"/>
                </a:lnTo>
                <a:lnTo>
                  <a:pt x="0" y="839708"/>
                </a:lnTo>
                <a:lnTo>
                  <a:pt x="1528762" y="839708"/>
                </a:lnTo>
                <a:lnTo>
                  <a:pt x="1770796" y="41985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19982" tIns="59969" rIns="119982" bIns="59969" anchor="ctr" anchorCtr="0">
            <a:noAutofit/>
          </a:bodyPr>
          <a:lstStyle/>
          <a:p>
            <a:endParaRPr lang="es-CO" sz="245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659;p24"/>
          <p:cNvSpPr txBox="1"/>
          <p:nvPr/>
        </p:nvSpPr>
        <p:spPr>
          <a:xfrm>
            <a:off x="4933555" y="5534021"/>
            <a:ext cx="3174570" cy="1339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9962" tIns="159962" rIns="159962" bIns="159962" anchor="t" anchorCtr="0">
            <a:noAutofit/>
          </a:bodyPr>
          <a:lstStyle/>
          <a:p>
            <a:pPr lvl="0" algn="ctr"/>
            <a:r>
              <a:rPr lang="es-CO" sz="2000" dirty="0"/>
              <a:t>Lineamientos Técnicos y Administrativos, estándares y condiciones mínimas PAE</a:t>
            </a:r>
          </a:p>
        </p:txBody>
      </p:sp>
      <p:sp>
        <p:nvSpPr>
          <p:cNvPr id="9" name="Google Shape;660;p24"/>
          <p:cNvSpPr txBox="1"/>
          <p:nvPr/>
        </p:nvSpPr>
        <p:spPr>
          <a:xfrm>
            <a:off x="4847132" y="4992428"/>
            <a:ext cx="3174570" cy="567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9962" tIns="159962" rIns="159962" bIns="159962" anchor="b" anchorCtr="0">
            <a:noAutofit/>
          </a:bodyPr>
          <a:lstStyle/>
          <a:p>
            <a:pPr algn="ctr"/>
            <a:r>
              <a:rPr lang="es-CO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Resolución 051 de 2025 PAE 18 Feb 2025</a:t>
            </a:r>
            <a:endParaRPr lang="es-CO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0" name="Google Shape;661;p24"/>
          <p:cNvSpPr txBox="1"/>
          <p:nvPr/>
        </p:nvSpPr>
        <p:spPr>
          <a:xfrm>
            <a:off x="11364886" y="5545080"/>
            <a:ext cx="3174570" cy="1339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9962" tIns="159962" rIns="159962" bIns="159962" anchor="t" anchorCtr="0">
            <a:noAutofit/>
          </a:bodyPr>
          <a:lstStyle/>
          <a:p>
            <a:pPr algn="ctr">
              <a:buClr>
                <a:srgbClr val="000000"/>
              </a:buClr>
              <a:buSzPts val="1100"/>
            </a:pPr>
            <a:r>
              <a:rPr lang="es-CO" sz="2000" dirty="0">
                <a:latin typeface="Montserrat Medium"/>
                <a:ea typeface="Montserrat Medium"/>
                <a:cs typeface="Montserrat Medium"/>
                <a:sym typeface="Montserrat Medium"/>
              </a:rPr>
              <a:t>Elaboración de guías y procesos orientadores de la Cátedra de Estudios Afrocolombianos</a:t>
            </a:r>
          </a:p>
        </p:txBody>
      </p:sp>
      <p:sp>
        <p:nvSpPr>
          <p:cNvPr id="11" name="Google Shape;662;p24"/>
          <p:cNvSpPr txBox="1"/>
          <p:nvPr/>
        </p:nvSpPr>
        <p:spPr>
          <a:xfrm>
            <a:off x="11209214" y="4738214"/>
            <a:ext cx="3174570" cy="567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9962" tIns="159962" rIns="159962" bIns="159962" anchor="b" anchorCtr="0">
            <a:noAutofit/>
          </a:bodyPr>
          <a:lstStyle/>
          <a:p>
            <a:pPr algn="ctr"/>
            <a:r>
              <a:rPr lang="es-CO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SemiBold"/>
                <a:ea typeface="Montserrat SemiBold"/>
                <a:cs typeface="Montserrat SemiBold"/>
                <a:sym typeface="Montserrat SemiBold"/>
              </a:rPr>
              <a:t>CEA</a:t>
            </a:r>
          </a:p>
        </p:txBody>
      </p:sp>
      <p:sp>
        <p:nvSpPr>
          <p:cNvPr id="12" name="Google Shape;663;p24"/>
          <p:cNvSpPr txBox="1"/>
          <p:nvPr/>
        </p:nvSpPr>
        <p:spPr>
          <a:xfrm>
            <a:off x="1528922" y="4742999"/>
            <a:ext cx="3174570" cy="567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9962" tIns="159962" rIns="159962" bIns="159962" anchor="b" anchorCtr="0">
            <a:noAutofit/>
          </a:bodyPr>
          <a:lstStyle/>
          <a:p>
            <a:pPr algn="ctr"/>
            <a:r>
              <a:rPr lang="es-CO" dirty="0">
                <a:solidFill>
                  <a:schemeClr val="bg1"/>
                </a:solidFill>
                <a:ea typeface="Montserrat SemiBold"/>
                <a:cs typeface="Montserrat SemiBold"/>
                <a:sym typeface="Montserrat SemiBold"/>
              </a:rPr>
              <a:t>Circular 19 / 2023</a:t>
            </a:r>
          </a:p>
        </p:txBody>
      </p:sp>
      <p:sp>
        <p:nvSpPr>
          <p:cNvPr id="13" name="Google Shape;664;p24"/>
          <p:cNvSpPr txBox="1"/>
          <p:nvPr/>
        </p:nvSpPr>
        <p:spPr>
          <a:xfrm>
            <a:off x="1593778" y="5590874"/>
            <a:ext cx="3174570" cy="1339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9962" tIns="159962" rIns="159962" bIns="159962" anchor="t" anchorCtr="0">
            <a:noAutofit/>
          </a:bodyPr>
          <a:lstStyle/>
          <a:p>
            <a:pPr algn="ctr"/>
            <a:r>
              <a:rPr lang="es-CO" sz="2000" dirty="0">
                <a:latin typeface="Montserrat Medium"/>
                <a:ea typeface="Montserrat Medium"/>
                <a:cs typeface="Montserrat Medium"/>
                <a:sym typeface="Montserrat Medium"/>
              </a:rPr>
              <a:t>Implementación vinculación de Docentes y Directivos docentes en el marco de la autonomía de los pueblos y Comunidades Negras</a:t>
            </a:r>
          </a:p>
        </p:txBody>
      </p:sp>
      <p:sp>
        <p:nvSpPr>
          <p:cNvPr id="14" name="Google Shape;665;p24"/>
          <p:cNvSpPr txBox="1"/>
          <p:nvPr/>
        </p:nvSpPr>
        <p:spPr>
          <a:xfrm>
            <a:off x="8025109" y="5599342"/>
            <a:ext cx="3174570" cy="1339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9962" tIns="159962" rIns="159962" bIns="159962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s-CO" sz="2000" dirty="0">
                <a:latin typeface="Montserrat Medium"/>
                <a:ea typeface="Montserrat Medium"/>
                <a:cs typeface="Montserrat Medium"/>
                <a:sym typeface="Montserrat Medium"/>
              </a:rPr>
              <a:t>Plan de Infraestructura educativa en Territorios Etnicos</a:t>
            </a:r>
          </a:p>
        </p:txBody>
      </p:sp>
      <p:sp>
        <p:nvSpPr>
          <p:cNvPr id="15" name="Google Shape;666;p24"/>
          <p:cNvSpPr txBox="1"/>
          <p:nvPr/>
        </p:nvSpPr>
        <p:spPr>
          <a:xfrm>
            <a:off x="7958168" y="4977668"/>
            <a:ext cx="3174570" cy="567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9962" tIns="159962" rIns="159962" bIns="159962" anchor="b" anchorCtr="0">
            <a:noAutofit/>
          </a:bodyPr>
          <a:lstStyle/>
          <a:p>
            <a:pPr algn="ctr"/>
            <a:r>
              <a:rPr lang="es-CO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 Nacional de Desarrollo 2022-2026 </a:t>
            </a:r>
            <a:endParaRPr lang="es-CO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6" name="Google Shape;667;p24"/>
          <p:cNvSpPr/>
          <p:nvPr/>
        </p:nvSpPr>
        <p:spPr>
          <a:xfrm>
            <a:off x="2461105" y="2416349"/>
            <a:ext cx="1471808" cy="1471808"/>
          </a:xfrm>
          <a:prstGeom prst="pie">
            <a:avLst>
              <a:gd name="adj1" fmla="val 16203127"/>
              <a:gd name="adj2" fmla="val 215958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59962" tIns="159962" rIns="159962" bIns="159962" anchor="ctr" anchorCtr="0">
            <a:noAutofit/>
          </a:bodyPr>
          <a:lstStyle/>
          <a:p>
            <a:pPr algn="ctr"/>
            <a:endParaRPr lang="es-CO" sz="3149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7" name="Google Shape;668;p24"/>
          <p:cNvSpPr/>
          <p:nvPr/>
        </p:nvSpPr>
        <p:spPr>
          <a:xfrm>
            <a:off x="2629159" y="2584403"/>
            <a:ext cx="1135875" cy="113587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59962" tIns="159962" rIns="159962" bIns="159962" anchor="ctr" anchorCtr="0">
            <a:noAutofit/>
          </a:bodyPr>
          <a:lstStyle/>
          <a:p>
            <a:pPr algn="ctr"/>
            <a:r>
              <a:rPr lang="es-CO" sz="3149" dirty="0"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</a:p>
        </p:txBody>
      </p:sp>
      <p:sp>
        <p:nvSpPr>
          <p:cNvPr id="18" name="Google Shape;669;p24"/>
          <p:cNvSpPr/>
          <p:nvPr/>
        </p:nvSpPr>
        <p:spPr>
          <a:xfrm>
            <a:off x="2751985" y="2707229"/>
            <a:ext cx="890223" cy="8902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59962" tIns="159962" rIns="159962" bIns="159962" anchor="ctr" anchorCtr="0">
            <a:noAutofit/>
          </a:bodyPr>
          <a:lstStyle/>
          <a:p>
            <a:pPr algn="ctr"/>
            <a:endParaRPr lang="es-CO" sz="3149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9" name="Google Shape;670;p24"/>
          <p:cNvSpPr/>
          <p:nvPr/>
        </p:nvSpPr>
        <p:spPr>
          <a:xfrm>
            <a:off x="5662705" y="2416349"/>
            <a:ext cx="1471808" cy="1471808"/>
          </a:xfrm>
          <a:prstGeom prst="pie">
            <a:avLst>
              <a:gd name="adj1" fmla="val 16203127"/>
              <a:gd name="adj2" fmla="val 540163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59962" tIns="159962" rIns="159962" bIns="159962" anchor="ctr" anchorCtr="0">
            <a:noAutofit/>
          </a:bodyPr>
          <a:lstStyle/>
          <a:p>
            <a:pPr algn="ctr"/>
            <a:endParaRPr lang="es-CO" sz="3149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0" name="Google Shape;671;p24"/>
          <p:cNvSpPr/>
          <p:nvPr/>
        </p:nvSpPr>
        <p:spPr>
          <a:xfrm>
            <a:off x="5830759" y="2584403"/>
            <a:ext cx="1135875" cy="113587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59962" tIns="159962" rIns="159962" bIns="159962" anchor="ctr" anchorCtr="0">
            <a:noAutofit/>
          </a:bodyPr>
          <a:lstStyle/>
          <a:p>
            <a:pPr algn="ctr"/>
            <a:r>
              <a:rPr lang="es-CO" sz="3149" dirty="0"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</a:p>
        </p:txBody>
      </p:sp>
      <p:sp>
        <p:nvSpPr>
          <p:cNvPr id="21" name="Google Shape;672;p24"/>
          <p:cNvSpPr/>
          <p:nvPr/>
        </p:nvSpPr>
        <p:spPr>
          <a:xfrm>
            <a:off x="5953585" y="2707229"/>
            <a:ext cx="890223" cy="89022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59962" tIns="159962" rIns="159962" bIns="159962" anchor="ctr" anchorCtr="0">
            <a:noAutofit/>
          </a:bodyPr>
          <a:lstStyle/>
          <a:p>
            <a:pPr algn="ctr"/>
            <a:endParaRPr lang="es-CO" sz="3149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2" name="Google Shape;673;p24"/>
          <p:cNvSpPr/>
          <p:nvPr/>
        </p:nvSpPr>
        <p:spPr>
          <a:xfrm>
            <a:off x="8864290" y="2416349"/>
            <a:ext cx="1471808" cy="1471808"/>
          </a:xfrm>
          <a:prstGeom prst="pie">
            <a:avLst>
              <a:gd name="adj1" fmla="val 16203127"/>
              <a:gd name="adj2" fmla="val 10804358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59962" tIns="159962" rIns="159962" bIns="159962" anchor="ctr" anchorCtr="0">
            <a:noAutofit/>
          </a:bodyPr>
          <a:lstStyle/>
          <a:p>
            <a:pPr algn="ctr"/>
            <a:endParaRPr lang="es-CO" sz="3149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3" name="Google Shape;674;p24"/>
          <p:cNvSpPr/>
          <p:nvPr/>
        </p:nvSpPr>
        <p:spPr>
          <a:xfrm>
            <a:off x="9032344" y="2584403"/>
            <a:ext cx="1135875" cy="113587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59962" tIns="159962" rIns="159962" bIns="159962" anchor="ctr" anchorCtr="0">
            <a:noAutofit/>
          </a:bodyPr>
          <a:lstStyle/>
          <a:p>
            <a:pPr algn="ctr"/>
            <a:r>
              <a:rPr lang="es-CO" sz="3149" dirty="0"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</a:p>
        </p:txBody>
      </p:sp>
      <p:sp>
        <p:nvSpPr>
          <p:cNvPr id="24" name="Google Shape;675;p24"/>
          <p:cNvSpPr/>
          <p:nvPr/>
        </p:nvSpPr>
        <p:spPr>
          <a:xfrm>
            <a:off x="9155170" y="2707229"/>
            <a:ext cx="890223" cy="89022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59962" tIns="159962" rIns="159962" bIns="159962" anchor="ctr" anchorCtr="0">
            <a:noAutofit/>
          </a:bodyPr>
          <a:lstStyle/>
          <a:p>
            <a:pPr algn="ctr"/>
            <a:endParaRPr lang="es-CO" sz="3149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5" name="Google Shape;676;p24"/>
          <p:cNvSpPr/>
          <p:nvPr/>
        </p:nvSpPr>
        <p:spPr>
          <a:xfrm>
            <a:off x="12068592" y="2416349"/>
            <a:ext cx="1471808" cy="1471808"/>
          </a:xfrm>
          <a:prstGeom prst="pie">
            <a:avLst>
              <a:gd name="adj1" fmla="val 16203127"/>
              <a:gd name="adj2" fmla="val 16200559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59962" tIns="159962" rIns="159962" bIns="159962" anchor="ctr" anchorCtr="0">
            <a:noAutofit/>
          </a:bodyPr>
          <a:lstStyle/>
          <a:p>
            <a:pPr algn="ctr"/>
            <a:endParaRPr lang="es-CO" sz="3149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6" name="Google Shape;677;p24"/>
          <p:cNvSpPr/>
          <p:nvPr/>
        </p:nvSpPr>
        <p:spPr>
          <a:xfrm>
            <a:off x="12236646" y="2584403"/>
            <a:ext cx="1135875" cy="113587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59962" tIns="159962" rIns="159962" bIns="159962" anchor="ctr" anchorCtr="0">
            <a:noAutofit/>
          </a:bodyPr>
          <a:lstStyle/>
          <a:p>
            <a:pPr algn="ctr"/>
            <a:r>
              <a:rPr lang="es-CO" sz="3149" dirty="0"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</a:p>
        </p:txBody>
      </p:sp>
      <p:sp>
        <p:nvSpPr>
          <p:cNvPr id="27" name="Google Shape;678;p24"/>
          <p:cNvSpPr/>
          <p:nvPr/>
        </p:nvSpPr>
        <p:spPr>
          <a:xfrm>
            <a:off x="12359472" y="2707229"/>
            <a:ext cx="890223" cy="89022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59962" tIns="159962" rIns="159962" bIns="159962" anchor="ctr" anchorCtr="0">
            <a:noAutofit/>
          </a:bodyPr>
          <a:lstStyle/>
          <a:p>
            <a:pPr algn="ctr"/>
            <a:endParaRPr lang="es-CO" sz="3149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8" name="Google Shape;679;p24"/>
          <p:cNvSpPr txBox="1"/>
          <p:nvPr/>
        </p:nvSpPr>
        <p:spPr>
          <a:xfrm>
            <a:off x="2762329" y="2947029"/>
            <a:ext cx="879725" cy="567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9962" tIns="159962" rIns="159962" bIns="159962" anchor="b" anchorCtr="0">
            <a:noAutofit/>
          </a:bodyPr>
          <a:lstStyle/>
          <a:p>
            <a:pPr algn="ctr"/>
            <a:r>
              <a:rPr lang="es-CO" sz="2800" dirty="0">
                <a:latin typeface="Montserrat SemiBold"/>
                <a:ea typeface="Montserrat SemiBold"/>
                <a:cs typeface="Montserrat SemiBold"/>
                <a:sym typeface="Montserrat SemiBold"/>
              </a:rPr>
              <a:t>01</a:t>
            </a:r>
          </a:p>
        </p:txBody>
      </p:sp>
      <p:sp>
        <p:nvSpPr>
          <p:cNvPr id="29" name="Google Shape;680;p24"/>
          <p:cNvSpPr txBox="1"/>
          <p:nvPr/>
        </p:nvSpPr>
        <p:spPr>
          <a:xfrm>
            <a:off x="5958769" y="2947117"/>
            <a:ext cx="879725" cy="567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9962" tIns="159962" rIns="159962" bIns="159962" anchor="b" anchorCtr="0">
            <a:noAutofit/>
          </a:bodyPr>
          <a:lstStyle/>
          <a:p>
            <a:pPr algn="ctr"/>
            <a:r>
              <a:rPr lang="es-CO" sz="2800" dirty="0">
                <a:latin typeface="Montserrat SemiBold"/>
                <a:ea typeface="Montserrat SemiBold"/>
                <a:cs typeface="Montserrat SemiBold"/>
                <a:sym typeface="Montserrat SemiBold"/>
              </a:rPr>
              <a:t>02</a:t>
            </a:r>
          </a:p>
        </p:txBody>
      </p:sp>
      <p:sp>
        <p:nvSpPr>
          <p:cNvPr id="30" name="Google Shape;681;p24"/>
          <p:cNvSpPr txBox="1"/>
          <p:nvPr/>
        </p:nvSpPr>
        <p:spPr>
          <a:xfrm>
            <a:off x="9161705" y="2947029"/>
            <a:ext cx="879725" cy="567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9962" tIns="159962" rIns="159962" bIns="159962" anchor="b" anchorCtr="0">
            <a:noAutofit/>
          </a:bodyPr>
          <a:lstStyle/>
          <a:p>
            <a:pPr algn="ctr"/>
            <a:r>
              <a:rPr lang="es-CO" sz="2800" dirty="0">
                <a:latin typeface="Montserrat SemiBold"/>
                <a:ea typeface="Montserrat SemiBold"/>
                <a:cs typeface="Montserrat SemiBold"/>
                <a:sym typeface="Montserrat SemiBold"/>
              </a:rPr>
              <a:t>03</a:t>
            </a:r>
          </a:p>
        </p:txBody>
      </p:sp>
      <p:sp>
        <p:nvSpPr>
          <p:cNvPr id="31" name="Google Shape;682;p24"/>
          <p:cNvSpPr txBox="1"/>
          <p:nvPr/>
        </p:nvSpPr>
        <p:spPr>
          <a:xfrm>
            <a:off x="12356637" y="2947029"/>
            <a:ext cx="879725" cy="567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9962" tIns="159962" rIns="159962" bIns="159962" anchor="b" anchorCtr="0">
            <a:noAutofit/>
          </a:bodyPr>
          <a:lstStyle/>
          <a:p>
            <a:pPr algn="ctr"/>
            <a:r>
              <a:rPr lang="es-CO" sz="2800" dirty="0">
                <a:latin typeface="Montserrat SemiBold"/>
                <a:ea typeface="Montserrat SemiBold"/>
                <a:cs typeface="Montserrat SemiBold"/>
                <a:sym typeface="Montserrat SemiBold"/>
              </a:rPr>
              <a:t>04</a:t>
            </a:r>
          </a:p>
        </p:txBody>
      </p:sp>
      <p:sp>
        <p:nvSpPr>
          <p:cNvPr id="36" name="Google Shape;687;p24"/>
          <p:cNvSpPr/>
          <p:nvPr/>
        </p:nvSpPr>
        <p:spPr>
          <a:xfrm>
            <a:off x="7141032" y="3044145"/>
            <a:ext cx="216257" cy="216257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59962" tIns="159962" rIns="159962" bIns="159962" anchor="ctr" anchorCtr="0">
            <a:noAutofit/>
          </a:bodyPr>
          <a:lstStyle/>
          <a:p>
            <a:pPr algn="ctr"/>
            <a:endParaRPr lang="es-CO" sz="3149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7" name="Google Shape;688;p24"/>
          <p:cNvSpPr/>
          <p:nvPr/>
        </p:nvSpPr>
        <p:spPr>
          <a:xfrm>
            <a:off x="8648052" y="3044145"/>
            <a:ext cx="216257" cy="216257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59962" tIns="159962" rIns="159962" bIns="159962" anchor="ctr" anchorCtr="0">
            <a:noAutofit/>
          </a:bodyPr>
          <a:lstStyle/>
          <a:p>
            <a:pPr algn="ctr"/>
            <a:endParaRPr lang="es-CO" sz="3149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8" name="Google Shape;689;p24"/>
          <p:cNvSpPr/>
          <p:nvPr/>
        </p:nvSpPr>
        <p:spPr>
          <a:xfrm>
            <a:off x="3936260" y="3044145"/>
            <a:ext cx="216257" cy="216257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59962" tIns="159962" rIns="159962" bIns="159962" anchor="ctr" anchorCtr="0">
            <a:noAutofit/>
          </a:bodyPr>
          <a:lstStyle/>
          <a:p>
            <a:pPr algn="ctr"/>
            <a:endParaRPr lang="es-CO" sz="3149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9" name="Google Shape;690;p24"/>
          <p:cNvSpPr/>
          <p:nvPr/>
        </p:nvSpPr>
        <p:spPr>
          <a:xfrm>
            <a:off x="5443280" y="3044145"/>
            <a:ext cx="216257" cy="216257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59962" tIns="159962" rIns="159962" bIns="159962" anchor="ctr" anchorCtr="0">
            <a:noAutofit/>
          </a:bodyPr>
          <a:lstStyle/>
          <a:p>
            <a:pPr algn="ctr"/>
            <a:endParaRPr lang="es-CO" sz="3149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0" name="Google Shape;691;p24"/>
          <p:cNvSpPr/>
          <p:nvPr/>
        </p:nvSpPr>
        <p:spPr>
          <a:xfrm>
            <a:off x="10340776" y="3044145"/>
            <a:ext cx="216257" cy="216257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59962" tIns="159962" rIns="159962" bIns="159962" anchor="ctr" anchorCtr="0">
            <a:noAutofit/>
          </a:bodyPr>
          <a:lstStyle/>
          <a:p>
            <a:pPr algn="ctr"/>
            <a:endParaRPr lang="es-CO" sz="3149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1" name="Google Shape;692;p24"/>
          <p:cNvSpPr/>
          <p:nvPr/>
        </p:nvSpPr>
        <p:spPr>
          <a:xfrm>
            <a:off x="11847796" y="3044145"/>
            <a:ext cx="216257" cy="216257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59962" tIns="159962" rIns="159962" bIns="159962" anchor="ctr" anchorCtr="0">
            <a:noAutofit/>
          </a:bodyPr>
          <a:lstStyle/>
          <a:p>
            <a:pPr algn="ctr"/>
            <a:endParaRPr lang="es-CO" sz="3149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42" name="Google Shape;693;p24"/>
          <p:cNvCxnSpPr>
            <a:stCxn id="38" idx="6"/>
            <a:endCxn id="39" idx="2"/>
          </p:cNvCxnSpPr>
          <p:nvPr/>
        </p:nvCxnSpPr>
        <p:spPr>
          <a:xfrm>
            <a:off x="4152517" y="3152274"/>
            <a:ext cx="1290719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3" name="Google Shape;694;p24"/>
          <p:cNvCxnSpPr>
            <a:stCxn id="36" idx="6"/>
            <a:endCxn id="37" idx="2"/>
          </p:cNvCxnSpPr>
          <p:nvPr/>
        </p:nvCxnSpPr>
        <p:spPr>
          <a:xfrm>
            <a:off x="7357289" y="3152274"/>
            <a:ext cx="1290719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4" name="Google Shape;695;p24"/>
          <p:cNvCxnSpPr>
            <a:stCxn id="40" idx="6"/>
            <a:endCxn id="41" idx="2"/>
          </p:cNvCxnSpPr>
          <p:nvPr/>
        </p:nvCxnSpPr>
        <p:spPr>
          <a:xfrm>
            <a:off x="10557033" y="3152274"/>
            <a:ext cx="1290719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45" name="Google Shape;696;p24"/>
          <p:cNvSpPr/>
          <p:nvPr/>
        </p:nvSpPr>
        <p:spPr>
          <a:xfrm rot="5400000">
            <a:off x="4626797" y="2989906"/>
            <a:ext cx="342232" cy="324911"/>
          </a:xfrm>
          <a:prstGeom prst="triangle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59962" tIns="159962" rIns="159962" bIns="159962" anchor="ctr" anchorCtr="0">
            <a:noAutofit/>
          </a:bodyPr>
          <a:lstStyle/>
          <a:p>
            <a:pPr algn="ctr"/>
            <a:endParaRPr lang="es-CO" sz="3149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6" name="Google Shape;697;p24"/>
          <p:cNvSpPr/>
          <p:nvPr/>
        </p:nvSpPr>
        <p:spPr>
          <a:xfrm rot="5400000">
            <a:off x="7831571" y="2989906"/>
            <a:ext cx="342232" cy="324911"/>
          </a:xfrm>
          <a:prstGeom prst="triangle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59962" tIns="159962" rIns="159962" bIns="159962" anchor="ctr" anchorCtr="0">
            <a:noAutofit/>
          </a:bodyPr>
          <a:lstStyle/>
          <a:p>
            <a:pPr algn="ctr"/>
            <a:endParaRPr lang="es-CO" sz="3149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7" name="Google Shape;698;p24"/>
          <p:cNvSpPr/>
          <p:nvPr/>
        </p:nvSpPr>
        <p:spPr>
          <a:xfrm rot="5400000">
            <a:off x="11031314" y="2989906"/>
            <a:ext cx="342232" cy="324911"/>
          </a:xfrm>
          <a:prstGeom prst="triangle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59962" tIns="159962" rIns="159962" bIns="159962" anchor="ctr" anchorCtr="0">
            <a:noAutofit/>
          </a:bodyPr>
          <a:lstStyle/>
          <a:p>
            <a:pPr algn="ctr"/>
            <a:endParaRPr lang="es-CO" sz="3149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  <p:extLst>
      <p:ext uri="{BB962C8B-B14F-4D97-AF65-F5344CB8AC3E}">
        <p14:creationId xmlns:p14="http://schemas.microsoft.com/office/powerpoint/2010/main" val="25722038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53;p18"/>
          <p:cNvSpPr/>
          <p:nvPr/>
        </p:nvSpPr>
        <p:spPr>
          <a:xfrm>
            <a:off x="4272344" y="2338708"/>
            <a:ext cx="2014025" cy="20140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59962" tIns="159962" rIns="159962" bIns="159962" anchor="ctr" anchorCtr="0">
            <a:noAutofit/>
          </a:bodyPr>
          <a:lstStyle/>
          <a:p>
            <a:pPr algn="ctr"/>
            <a:r>
              <a:rPr lang="es-CO" sz="3149" dirty="0"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</a:p>
        </p:txBody>
      </p:sp>
      <p:sp>
        <p:nvSpPr>
          <p:cNvPr id="3" name="Google Shape;254;p18"/>
          <p:cNvSpPr/>
          <p:nvPr/>
        </p:nvSpPr>
        <p:spPr>
          <a:xfrm>
            <a:off x="4522219" y="2588559"/>
            <a:ext cx="1514324" cy="1514324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59962" tIns="159962" rIns="159962" bIns="159962" anchor="ctr" anchorCtr="0">
            <a:noAutofit/>
          </a:bodyPr>
          <a:lstStyle/>
          <a:p>
            <a:pPr algn="ctr"/>
            <a:endParaRPr lang="es-CO" sz="3149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" name="Google Shape;255;p18"/>
          <p:cNvSpPr/>
          <p:nvPr/>
        </p:nvSpPr>
        <p:spPr>
          <a:xfrm>
            <a:off x="9712438" y="2338708"/>
            <a:ext cx="2014025" cy="201402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59962" tIns="159962" rIns="159962" bIns="159962" anchor="ctr" anchorCtr="0">
            <a:noAutofit/>
          </a:bodyPr>
          <a:lstStyle/>
          <a:p>
            <a:pPr algn="ctr"/>
            <a:r>
              <a:rPr lang="es-CO" sz="3149" dirty="0"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</a:p>
        </p:txBody>
      </p:sp>
      <p:sp>
        <p:nvSpPr>
          <p:cNvPr id="5" name="Google Shape;256;p18"/>
          <p:cNvSpPr/>
          <p:nvPr/>
        </p:nvSpPr>
        <p:spPr>
          <a:xfrm>
            <a:off x="9962283" y="2588559"/>
            <a:ext cx="1514324" cy="1514324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59962" tIns="159962" rIns="159962" bIns="159962" anchor="ctr" anchorCtr="0">
            <a:noAutofit/>
          </a:bodyPr>
          <a:lstStyle/>
          <a:p>
            <a:pPr algn="ctr"/>
            <a:endParaRPr lang="es-CO" sz="3149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6" name="Google Shape;257;p18"/>
          <p:cNvGrpSpPr/>
          <p:nvPr/>
        </p:nvGrpSpPr>
        <p:grpSpPr>
          <a:xfrm>
            <a:off x="10497573" y="2919657"/>
            <a:ext cx="475783" cy="852167"/>
            <a:chOff x="3339679" y="2679009"/>
            <a:chExt cx="252605" cy="452438"/>
          </a:xfrm>
        </p:grpSpPr>
        <p:sp>
          <p:nvSpPr>
            <p:cNvPr id="7" name="Google Shape;258;p18"/>
            <p:cNvSpPr/>
            <p:nvPr/>
          </p:nvSpPr>
          <p:spPr>
            <a:xfrm>
              <a:off x="3490299" y="3004737"/>
              <a:ext cx="66623" cy="66619"/>
            </a:xfrm>
            <a:custGeom>
              <a:avLst/>
              <a:gdLst/>
              <a:ahLst/>
              <a:cxnLst/>
              <a:rect l="l" t="t" r="r" b="b"/>
              <a:pathLst>
                <a:path w="88831" h="88826" extrusionOk="0">
                  <a:moveTo>
                    <a:pt x="41547" y="87"/>
                  </a:moveTo>
                  <a:cubicBezTo>
                    <a:pt x="19319" y="1490"/>
                    <a:pt x="1496" y="19313"/>
                    <a:pt x="89" y="41545"/>
                  </a:cubicBezTo>
                  <a:cubicBezTo>
                    <a:pt x="-718" y="54310"/>
                    <a:pt x="3991" y="66803"/>
                    <a:pt x="13008" y="75819"/>
                  </a:cubicBezTo>
                  <a:cubicBezTo>
                    <a:pt x="21751" y="84562"/>
                    <a:pt x="34111" y="89561"/>
                    <a:pt x="47284" y="88738"/>
                  </a:cubicBezTo>
                  <a:cubicBezTo>
                    <a:pt x="69512" y="87335"/>
                    <a:pt x="87335" y="69512"/>
                    <a:pt x="88742" y="47280"/>
                  </a:cubicBezTo>
                  <a:cubicBezTo>
                    <a:pt x="89549" y="34514"/>
                    <a:pt x="84840" y="22022"/>
                    <a:pt x="75822" y="13005"/>
                  </a:cubicBezTo>
                  <a:cubicBezTo>
                    <a:pt x="66807" y="3988"/>
                    <a:pt x="54317" y="-708"/>
                    <a:pt x="41547" y="87"/>
                  </a:cubicBezTo>
                  <a:close/>
                  <a:moveTo>
                    <a:pt x="71103" y="46165"/>
                  </a:moveTo>
                  <a:cubicBezTo>
                    <a:pt x="70258" y="59535"/>
                    <a:pt x="59540" y="70253"/>
                    <a:pt x="46170" y="71098"/>
                  </a:cubicBezTo>
                  <a:cubicBezTo>
                    <a:pt x="38453" y="71595"/>
                    <a:pt x="30934" y="68750"/>
                    <a:pt x="25506" y="63321"/>
                  </a:cubicBezTo>
                  <a:cubicBezTo>
                    <a:pt x="20076" y="57891"/>
                    <a:pt x="17242" y="50360"/>
                    <a:pt x="17728" y="42658"/>
                  </a:cubicBezTo>
                  <a:cubicBezTo>
                    <a:pt x="18573" y="29288"/>
                    <a:pt x="29291" y="18569"/>
                    <a:pt x="42662" y="17725"/>
                  </a:cubicBezTo>
                  <a:cubicBezTo>
                    <a:pt x="50284" y="17232"/>
                    <a:pt x="57856" y="20033"/>
                    <a:pt x="63325" y="25501"/>
                  </a:cubicBezTo>
                  <a:cubicBezTo>
                    <a:pt x="68755" y="30930"/>
                    <a:pt x="71589" y="38462"/>
                    <a:pt x="71103" y="461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9982" tIns="59969" rIns="119982" bIns="59969" anchor="ctr" anchorCtr="0">
              <a:noAutofit/>
            </a:bodyPr>
            <a:lstStyle/>
            <a:p>
              <a:endParaRPr lang="es-CO" sz="24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259;p18"/>
            <p:cNvSpPr/>
            <p:nvPr/>
          </p:nvSpPr>
          <p:spPr>
            <a:xfrm>
              <a:off x="3339679" y="2679009"/>
              <a:ext cx="252605" cy="452438"/>
            </a:xfrm>
            <a:custGeom>
              <a:avLst/>
              <a:gdLst/>
              <a:ahLst/>
              <a:cxnLst/>
              <a:rect l="l" t="t" r="r" b="b"/>
              <a:pathLst>
                <a:path w="336807" h="603250" extrusionOk="0">
                  <a:moveTo>
                    <a:pt x="329149" y="494310"/>
                  </a:moveTo>
                  <a:cubicBezTo>
                    <a:pt x="328895" y="493849"/>
                    <a:pt x="328762" y="493328"/>
                    <a:pt x="328762" y="492803"/>
                  </a:cubicBezTo>
                  <a:lnTo>
                    <a:pt x="328762" y="464629"/>
                  </a:lnTo>
                  <a:cubicBezTo>
                    <a:pt x="328762" y="464104"/>
                    <a:pt x="328895" y="463582"/>
                    <a:pt x="329149" y="463122"/>
                  </a:cubicBezTo>
                  <a:lnTo>
                    <a:pt x="334252" y="453840"/>
                  </a:lnTo>
                  <a:cubicBezTo>
                    <a:pt x="337734" y="447502"/>
                    <a:pt x="337653" y="439676"/>
                    <a:pt x="334037" y="433417"/>
                  </a:cubicBezTo>
                  <a:lnTo>
                    <a:pt x="328869" y="424465"/>
                  </a:lnTo>
                  <a:cubicBezTo>
                    <a:pt x="325254" y="418207"/>
                    <a:pt x="318518" y="414223"/>
                    <a:pt x="311288" y="414070"/>
                  </a:cubicBezTo>
                  <a:lnTo>
                    <a:pt x="300702" y="413848"/>
                  </a:lnTo>
                  <a:cubicBezTo>
                    <a:pt x="300176" y="413837"/>
                    <a:pt x="299657" y="413692"/>
                    <a:pt x="299203" y="413430"/>
                  </a:cubicBezTo>
                  <a:lnTo>
                    <a:pt x="274799" y="399340"/>
                  </a:lnTo>
                  <a:cubicBezTo>
                    <a:pt x="274346" y="399078"/>
                    <a:pt x="273963" y="398704"/>
                    <a:pt x="273691" y="398253"/>
                  </a:cubicBezTo>
                  <a:lnTo>
                    <a:pt x="268205" y="389194"/>
                  </a:lnTo>
                  <a:cubicBezTo>
                    <a:pt x="265009" y="383918"/>
                    <a:pt x="259575" y="380347"/>
                    <a:pt x="253558" y="379412"/>
                  </a:cubicBezTo>
                  <a:cubicBezTo>
                    <a:pt x="252029" y="364177"/>
                    <a:pt x="247206" y="349952"/>
                    <a:pt x="239828" y="337435"/>
                  </a:cubicBezTo>
                  <a:lnTo>
                    <a:pt x="239828" y="93596"/>
                  </a:lnTo>
                  <a:cubicBezTo>
                    <a:pt x="239828" y="78630"/>
                    <a:pt x="236185" y="63717"/>
                    <a:pt x="229293" y="50468"/>
                  </a:cubicBezTo>
                  <a:cubicBezTo>
                    <a:pt x="227042" y="46138"/>
                    <a:pt x="221706" y="44456"/>
                    <a:pt x="217376" y="46707"/>
                  </a:cubicBezTo>
                  <a:cubicBezTo>
                    <a:pt x="213046" y="48959"/>
                    <a:pt x="211363" y="54295"/>
                    <a:pt x="213615" y="58624"/>
                  </a:cubicBezTo>
                  <a:cubicBezTo>
                    <a:pt x="219283" y="69519"/>
                    <a:pt x="222156" y="81284"/>
                    <a:pt x="222156" y="93597"/>
                  </a:cubicBezTo>
                  <a:lnTo>
                    <a:pt x="222156" y="315139"/>
                  </a:lnTo>
                  <a:cubicBezTo>
                    <a:pt x="206138" y="299815"/>
                    <a:pt x="185231" y="289607"/>
                    <a:pt x="162112" y="287041"/>
                  </a:cubicBezTo>
                  <a:lnTo>
                    <a:pt x="162112" y="251879"/>
                  </a:lnTo>
                  <a:cubicBezTo>
                    <a:pt x="187578" y="239014"/>
                    <a:pt x="205081" y="212599"/>
                    <a:pt x="205081" y="182172"/>
                  </a:cubicBezTo>
                  <a:lnTo>
                    <a:pt x="205081" y="91210"/>
                  </a:lnTo>
                  <a:cubicBezTo>
                    <a:pt x="205081" y="87553"/>
                    <a:pt x="202828" y="84271"/>
                    <a:pt x="199413" y="82961"/>
                  </a:cubicBezTo>
                  <a:cubicBezTo>
                    <a:pt x="195993" y="81644"/>
                    <a:pt x="192127" y="82578"/>
                    <a:pt x="189679" y="85294"/>
                  </a:cubicBezTo>
                  <a:cubicBezTo>
                    <a:pt x="176910" y="99466"/>
                    <a:pt x="157606" y="93611"/>
                    <a:pt x="148213" y="87918"/>
                  </a:cubicBezTo>
                  <a:cubicBezTo>
                    <a:pt x="145069" y="86011"/>
                    <a:pt x="141072" y="86252"/>
                    <a:pt x="138180" y="88522"/>
                  </a:cubicBezTo>
                  <a:cubicBezTo>
                    <a:pt x="124165" y="99513"/>
                    <a:pt x="82902" y="101695"/>
                    <a:pt x="63715" y="84611"/>
                  </a:cubicBezTo>
                  <a:cubicBezTo>
                    <a:pt x="61116" y="82295"/>
                    <a:pt x="57397" y="81723"/>
                    <a:pt x="54222" y="83148"/>
                  </a:cubicBezTo>
                  <a:cubicBezTo>
                    <a:pt x="51045" y="84573"/>
                    <a:pt x="49001" y="87730"/>
                    <a:pt x="49001" y="91211"/>
                  </a:cubicBezTo>
                  <a:lnTo>
                    <a:pt x="49001" y="177774"/>
                  </a:lnTo>
                  <a:cubicBezTo>
                    <a:pt x="49001" y="182655"/>
                    <a:pt x="52958" y="186610"/>
                    <a:pt x="57838" y="186610"/>
                  </a:cubicBezTo>
                  <a:cubicBezTo>
                    <a:pt x="62718" y="186610"/>
                    <a:pt x="66674" y="182655"/>
                    <a:pt x="66674" y="177774"/>
                  </a:cubicBezTo>
                  <a:lnTo>
                    <a:pt x="66674" y="107261"/>
                  </a:lnTo>
                  <a:cubicBezTo>
                    <a:pt x="91837" y="118759"/>
                    <a:pt x="125868" y="115846"/>
                    <a:pt x="144035" y="105747"/>
                  </a:cubicBezTo>
                  <a:cubicBezTo>
                    <a:pt x="152427" y="109828"/>
                    <a:pt x="161611" y="111959"/>
                    <a:pt x="170380" y="111758"/>
                  </a:cubicBezTo>
                  <a:cubicBezTo>
                    <a:pt x="176462" y="111632"/>
                    <a:pt x="182180" y="110428"/>
                    <a:pt x="187406" y="108206"/>
                  </a:cubicBezTo>
                  <a:lnTo>
                    <a:pt x="187406" y="182171"/>
                  </a:lnTo>
                  <a:cubicBezTo>
                    <a:pt x="187406" y="215457"/>
                    <a:pt x="160325" y="242537"/>
                    <a:pt x="127040" y="242537"/>
                  </a:cubicBezTo>
                  <a:cubicBezTo>
                    <a:pt x="103791" y="242537"/>
                    <a:pt x="82999" y="229548"/>
                    <a:pt x="72779" y="208638"/>
                  </a:cubicBezTo>
                  <a:cubicBezTo>
                    <a:pt x="70636" y="204253"/>
                    <a:pt x="65343" y="202439"/>
                    <a:pt x="60959" y="204581"/>
                  </a:cubicBezTo>
                  <a:cubicBezTo>
                    <a:pt x="56575" y="206724"/>
                    <a:pt x="54758" y="212016"/>
                    <a:pt x="56901" y="216401"/>
                  </a:cubicBezTo>
                  <a:cubicBezTo>
                    <a:pt x="64621" y="232192"/>
                    <a:pt x="77009" y="244488"/>
                    <a:pt x="91971" y="251982"/>
                  </a:cubicBezTo>
                  <a:lnTo>
                    <a:pt x="91971" y="287039"/>
                  </a:lnTo>
                  <a:cubicBezTo>
                    <a:pt x="68802" y="289613"/>
                    <a:pt x="47917" y="299867"/>
                    <a:pt x="31927" y="315192"/>
                  </a:cubicBezTo>
                  <a:lnTo>
                    <a:pt x="31927" y="93596"/>
                  </a:lnTo>
                  <a:cubicBezTo>
                    <a:pt x="31927" y="51732"/>
                    <a:pt x="65986" y="17673"/>
                    <a:pt x="107850" y="17673"/>
                  </a:cubicBezTo>
                  <a:lnTo>
                    <a:pt x="146234" y="17673"/>
                  </a:lnTo>
                  <a:cubicBezTo>
                    <a:pt x="163498" y="17673"/>
                    <a:pt x="179779" y="23339"/>
                    <a:pt x="193313" y="34058"/>
                  </a:cubicBezTo>
                  <a:cubicBezTo>
                    <a:pt x="197140" y="37088"/>
                    <a:pt x="202698" y="36441"/>
                    <a:pt x="205727" y="32616"/>
                  </a:cubicBezTo>
                  <a:cubicBezTo>
                    <a:pt x="208756" y="28790"/>
                    <a:pt x="208111" y="23232"/>
                    <a:pt x="204285" y="20202"/>
                  </a:cubicBezTo>
                  <a:cubicBezTo>
                    <a:pt x="187593" y="6987"/>
                    <a:pt x="167520" y="0"/>
                    <a:pt x="146232" y="0"/>
                  </a:cubicBezTo>
                  <a:lnTo>
                    <a:pt x="107847" y="0"/>
                  </a:lnTo>
                  <a:cubicBezTo>
                    <a:pt x="56239" y="0"/>
                    <a:pt x="14252" y="41987"/>
                    <a:pt x="14252" y="93596"/>
                  </a:cubicBezTo>
                  <a:lnTo>
                    <a:pt x="14252" y="337515"/>
                  </a:lnTo>
                  <a:cubicBezTo>
                    <a:pt x="5197" y="352884"/>
                    <a:pt x="0" y="370784"/>
                    <a:pt x="0" y="389876"/>
                  </a:cubicBezTo>
                  <a:lnTo>
                    <a:pt x="0" y="584362"/>
                  </a:lnTo>
                  <a:cubicBezTo>
                    <a:pt x="0" y="594777"/>
                    <a:pt x="8473" y="603250"/>
                    <a:pt x="18888" y="603250"/>
                  </a:cubicBezTo>
                  <a:lnTo>
                    <a:pt x="54387" y="603250"/>
                  </a:lnTo>
                  <a:cubicBezTo>
                    <a:pt x="59267" y="603250"/>
                    <a:pt x="63223" y="599295"/>
                    <a:pt x="63223" y="594413"/>
                  </a:cubicBezTo>
                  <a:cubicBezTo>
                    <a:pt x="63223" y="589532"/>
                    <a:pt x="59267" y="585577"/>
                    <a:pt x="54387" y="585577"/>
                  </a:cubicBezTo>
                  <a:lnTo>
                    <a:pt x="18888" y="585577"/>
                  </a:lnTo>
                  <a:cubicBezTo>
                    <a:pt x="18219" y="585577"/>
                    <a:pt x="17673" y="585031"/>
                    <a:pt x="17673" y="584362"/>
                  </a:cubicBezTo>
                  <a:lnTo>
                    <a:pt x="17673" y="389875"/>
                  </a:lnTo>
                  <a:cubicBezTo>
                    <a:pt x="17673" y="345755"/>
                    <a:pt x="51149" y="309306"/>
                    <a:pt x="94035" y="304593"/>
                  </a:cubicBezTo>
                  <a:lnTo>
                    <a:pt x="104087" y="336199"/>
                  </a:lnTo>
                  <a:lnTo>
                    <a:pt x="101709" y="336199"/>
                  </a:lnTo>
                  <a:cubicBezTo>
                    <a:pt x="96829" y="336199"/>
                    <a:pt x="92872" y="340154"/>
                    <a:pt x="92872" y="345035"/>
                  </a:cubicBezTo>
                  <a:lnTo>
                    <a:pt x="92872" y="413477"/>
                  </a:lnTo>
                  <a:cubicBezTo>
                    <a:pt x="92872" y="418359"/>
                    <a:pt x="96829" y="422314"/>
                    <a:pt x="101709" y="422314"/>
                  </a:cubicBezTo>
                  <a:lnTo>
                    <a:pt x="152370" y="422314"/>
                  </a:lnTo>
                  <a:cubicBezTo>
                    <a:pt x="157250" y="422314"/>
                    <a:pt x="161207" y="418359"/>
                    <a:pt x="161207" y="413477"/>
                  </a:cubicBezTo>
                  <a:lnTo>
                    <a:pt x="161207" y="345035"/>
                  </a:lnTo>
                  <a:cubicBezTo>
                    <a:pt x="161207" y="340154"/>
                    <a:pt x="157250" y="336199"/>
                    <a:pt x="152370" y="336199"/>
                  </a:cubicBezTo>
                  <a:lnTo>
                    <a:pt x="149992" y="336199"/>
                  </a:lnTo>
                  <a:lnTo>
                    <a:pt x="160045" y="304592"/>
                  </a:lnTo>
                  <a:cubicBezTo>
                    <a:pt x="199426" y="308915"/>
                    <a:pt x="231088" y="339971"/>
                    <a:pt x="235801" y="379617"/>
                  </a:cubicBezTo>
                  <a:cubicBezTo>
                    <a:pt x="230237" y="380800"/>
                    <a:pt x="225277" y="384248"/>
                    <a:pt x="222282" y="389193"/>
                  </a:cubicBezTo>
                  <a:lnTo>
                    <a:pt x="216794" y="398253"/>
                  </a:lnTo>
                  <a:cubicBezTo>
                    <a:pt x="216524" y="398701"/>
                    <a:pt x="216140" y="399076"/>
                    <a:pt x="215684" y="399340"/>
                  </a:cubicBezTo>
                  <a:lnTo>
                    <a:pt x="191287" y="413427"/>
                  </a:lnTo>
                  <a:cubicBezTo>
                    <a:pt x="190831" y="413691"/>
                    <a:pt x="190311" y="413835"/>
                    <a:pt x="189787" y="413846"/>
                  </a:cubicBezTo>
                  <a:lnTo>
                    <a:pt x="179196" y="414068"/>
                  </a:lnTo>
                  <a:cubicBezTo>
                    <a:pt x="171969" y="414221"/>
                    <a:pt x="165233" y="418204"/>
                    <a:pt x="161618" y="424464"/>
                  </a:cubicBezTo>
                  <a:lnTo>
                    <a:pt x="156450" y="433414"/>
                  </a:lnTo>
                  <a:cubicBezTo>
                    <a:pt x="152836" y="439675"/>
                    <a:pt x="152753" y="447502"/>
                    <a:pt x="156236" y="453838"/>
                  </a:cubicBezTo>
                  <a:lnTo>
                    <a:pt x="161338" y="463118"/>
                  </a:lnTo>
                  <a:cubicBezTo>
                    <a:pt x="161591" y="463580"/>
                    <a:pt x="161725" y="464102"/>
                    <a:pt x="161725" y="464626"/>
                  </a:cubicBezTo>
                  <a:lnTo>
                    <a:pt x="161725" y="492801"/>
                  </a:lnTo>
                  <a:cubicBezTo>
                    <a:pt x="161725" y="493325"/>
                    <a:pt x="161591" y="493849"/>
                    <a:pt x="161338" y="494308"/>
                  </a:cubicBezTo>
                  <a:lnTo>
                    <a:pt x="156235" y="503589"/>
                  </a:lnTo>
                  <a:cubicBezTo>
                    <a:pt x="152752" y="509925"/>
                    <a:pt x="152833" y="517751"/>
                    <a:pt x="156449" y="524012"/>
                  </a:cubicBezTo>
                  <a:lnTo>
                    <a:pt x="161616" y="532962"/>
                  </a:lnTo>
                  <a:cubicBezTo>
                    <a:pt x="165230" y="539223"/>
                    <a:pt x="171969" y="543208"/>
                    <a:pt x="179196" y="543359"/>
                  </a:cubicBezTo>
                  <a:lnTo>
                    <a:pt x="189782" y="543580"/>
                  </a:lnTo>
                  <a:cubicBezTo>
                    <a:pt x="190309" y="543592"/>
                    <a:pt x="190830" y="543737"/>
                    <a:pt x="191283" y="543998"/>
                  </a:cubicBezTo>
                  <a:lnTo>
                    <a:pt x="215681" y="558085"/>
                  </a:lnTo>
                  <a:cubicBezTo>
                    <a:pt x="216138" y="558349"/>
                    <a:pt x="216522" y="558725"/>
                    <a:pt x="216794" y="559174"/>
                  </a:cubicBezTo>
                  <a:lnTo>
                    <a:pt x="222281" y="568236"/>
                  </a:lnTo>
                  <a:cubicBezTo>
                    <a:pt x="225385" y="573359"/>
                    <a:pt x="230597" y="576873"/>
                    <a:pt x="236404" y="577929"/>
                  </a:cubicBezTo>
                  <a:lnTo>
                    <a:pt x="236404" y="584358"/>
                  </a:lnTo>
                  <a:cubicBezTo>
                    <a:pt x="236404" y="585028"/>
                    <a:pt x="235860" y="585573"/>
                    <a:pt x="235191" y="585573"/>
                  </a:cubicBezTo>
                  <a:lnTo>
                    <a:pt x="89718" y="585573"/>
                  </a:lnTo>
                  <a:cubicBezTo>
                    <a:pt x="84838" y="585573"/>
                    <a:pt x="80881" y="589528"/>
                    <a:pt x="80881" y="594410"/>
                  </a:cubicBezTo>
                  <a:cubicBezTo>
                    <a:pt x="80881" y="599291"/>
                    <a:pt x="84838" y="603247"/>
                    <a:pt x="89718" y="603247"/>
                  </a:cubicBezTo>
                  <a:lnTo>
                    <a:pt x="235192" y="603247"/>
                  </a:lnTo>
                  <a:cubicBezTo>
                    <a:pt x="245606" y="603247"/>
                    <a:pt x="254079" y="594774"/>
                    <a:pt x="254079" y="584358"/>
                  </a:cubicBezTo>
                  <a:lnTo>
                    <a:pt x="254079" y="577929"/>
                  </a:lnTo>
                  <a:cubicBezTo>
                    <a:pt x="259886" y="576874"/>
                    <a:pt x="265099" y="573359"/>
                    <a:pt x="268204" y="568233"/>
                  </a:cubicBezTo>
                  <a:lnTo>
                    <a:pt x="273691" y="559174"/>
                  </a:lnTo>
                  <a:cubicBezTo>
                    <a:pt x="273962" y="558725"/>
                    <a:pt x="274347" y="558349"/>
                    <a:pt x="274802" y="558085"/>
                  </a:cubicBezTo>
                  <a:lnTo>
                    <a:pt x="299203" y="543998"/>
                  </a:lnTo>
                  <a:cubicBezTo>
                    <a:pt x="299657" y="543736"/>
                    <a:pt x="300175" y="543591"/>
                    <a:pt x="300700" y="543580"/>
                  </a:cubicBezTo>
                  <a:lnTo>
                    <a:pt x="311286" y="543359"/>
                  </a:lnTo>
                  <a:cubicBezTo>
                    <a:pt x="318516" y="543208"/>
                    <a:pt x="325253" y="539223"/>
                    <a:pt x="328868" y="532962"/>
                  </a:cubicBezTo>
                  <a:lnTo>
                    <a:pt x="334036" y="524012"/>
                  </a:lnTo>
                  <a:cubicBezTo>
                    <a:pt x="337649" y="517751"/>
                    <a:pt x="337733" y="509927"/>
                    <a:pt x="334250" y="503589"/>
                  </a:cubicBezTo>
                  <a:close/>
                  <a:moveTo>
                    <a:pt x="127040" y="260212"/>
                  </a:moveTo>
                  <a:cubicBezTo>
                    <a:pt x="133018" y="260212"/>
                    <a:pt x="138841" y="259535"/>
                    <a:pt x="144436" y="258257"/>
                  </a:cubicBezTo>
                  <a:lnTo>
                    <a:pt x="144436" y="286170"/>
                  </a:lnTo>
                  <a:lnTo>
                    <a:pt x="109642" y="286170"/>
                  </a:lnTo>
                  <a:lnTo>
                    <a:pt x="109642" y="258288"/>
                  </a:lnTo>
                  <a:cubicBezTo>
                    <a:pt x="115263" y="259553"/>
                    <a:pt x="121088" y="260212"/>
                    <a:pt x="127040" y="260212"/>
                  </a:cubicBezTo>
                  <a:close/>
                  <a:moveTo>
                    <a:pt x="143533" y="404642"/>
                  </a:moveTo>
                  <a:lnTo>
                    <a:pt x="110546" y="404642"/>
                  </a:lnTo>
                  <a:lnTo>
                    <a:pt x="110546" y="353873"/>
                  </a:lnTo>
                  <a:lnTo>
                    <a:pt x="143533" y="353873"/>
                  </a:lnTo>
                  <a:close/>
                  <a:moveTo>
                    <a:pt x="122633" y="336200"/>
                  </a:moveTo>
                  <a:lnTo>
                    <a:pt x="112417" y="304078"/>
                  </a:lnTo>
                  <a:lnTo>
                    <a:pt x="141661" y="304078"/>
                  </a:lnTo>
                  <a:lnTo>
                    <a:pt x="131445" y="336200"/>
                  </a:lnTo>
                  <a:close/>
                  <a:moveTo>
                    <a:pt x="313662" y="502825"/>
                  </a:moveTo>
                  <a:lnTo>
                    <a:pt x="318762" y="512105"/>
                  </a:lnTo>
                  <a:cubicBezTo>
                    <a:pt x="319287" y="513059"/>
                    <a:pt x="319275" y="514238"/>
                    <a:pt x="318732" y="515178"/>
                  </a:cubicBezTo>
                  <a:lnTo>
                    <a:pt x="313564" y="524128"/>
                  </a:lnTo>
                  <a:cubicBezTo>
                    <a:pt x="313020" y="525070"/>
                    <a:pt x="312006" y="525670"/>
                    <a:pt x="310919" y="525692"/>
                  </a:cubicBezTo>
                  <a:lnTo>
                    <a:pt x="300330" y="525914"/>
                  </a:lnTo>
                  <a:cubicBezTo>
                    <a:pt x="296836" y="525987"/>
                    <a:pt x="293389" y="526950"/>
                    <a:pt x="290366" y="528696"/>
                  </a:cubicBezTo>
                  <a:lnTo>
                    <a:pt x="265965" y="542782"/>
                  </a:lnTo>
                  <a:cubicBezTo>
                    <a:pt x="262939" y="544530"/>
                    <a:pt x="260383" y="547033"/>
                    <a:pt x="258574" y="550023"/>
                  </a:cubicBezTo>
                  <a:lnTo>
                    <a:pt x="253089" y="559081"/>
                  </a:lnTo>
                  <a:cubicBezTo>
                    <a:pt x="252525" y="560012"/>
                    <a:pt x="251498" y="560590"/>
                    <a:pt x="250411" y="560590"/>
                  </a:cubicBezTo>
                  <a:lnTo>
                    <a:pt x="240077" y="560590"/>
                  </a:lnTo>
                  <a:cubicBezTo>
                    <a:pt x="238990" y="560590"/>
                    <a:pt x="237963" y="560012"/>
                    <a:pt x="237400" y="559083"/>
                  </a:cubicBezTo>
                  <a:lnTo>
                    <a:pt x="231915" y="550024"/>
                  </a:lnTo>
                  <a:cubicBezTo>
                    <a:pt x="230106" y="547036"/>
                    <a:pt x="227549" y="544532"/>
                    <a:pt x="224522" y="542784"/>
                  </a:cubicBezTo>
                  <a:lnTo>
                    <a:pt x="200122" y="528696"/>
                  </a:lnTo>
                  <a:cubicBezTo>
                    <a:pt x="197097" y="526951"/>
                    <a:pt x="193651" y="525988"/>
                    <a:pt x="190157" y="525915"/>
                  </a:cubicBezTo>
                  <a:lnTo>
                    <a:pt x="179568" y="525694"/>
                  </a:lnTo>
                  <a:cubicBezTo>
                    <a:pt x="178482" y="525670"/>
                    <a:pt x="177469" y="525071"/>
                    <a:pt x="176924" y="524129"/>
                  </a:cubicBezTo>
                  <a:lnTo>
                    <a:pt x="171757" y="515179"/>
                  </a:lnTo>
                  <a:cubicBezTo>
                    <a:pt x="171213" y="514236"/>
                    <a:pt x="171200" y="513059"/>
                    <a:pt x="171725" y="512107"/>
                  </a:cubicBezTo>
                  <a:lnTo>
                    <a:pt x="176828" y="502825"/>
                  </a:lnTo>
                  <a:cubicBezTo>
                    <a:pt x="178511" y="499762"/>
                    <a:pt x="179401" y="496297"/>
                    <a:pt x="179401" y="492805"/>
                  </a:cubicBezTo>
                  <a:lnTo>
                    <a:pt x="179401" y="464630"/>
                  </a:lnTo>
                  <a:cubicBezTo>
                    <a:pt x="179401" y="461138"/>
                    <a:pt x="178511" y="457672"/>
                    <a:pt x="176826" y="454608"/>
                  </a:cubicBezTo>
                  <a:lnTo>
                    <a:pt x="171725" y="445327"/>
                  </a:lnTo>
                  <a:cubicBezTo>
                    <a:pt x="171202" y="444374"/>
                    <a:pt x="171212" y="443197"/>
                    <a:pt x="171757" y="442255"/>
                  </a:cubicBezTo>
                  <a:lnTo>
                    <a:pt x="176924" y="433306"/>
                  </a:lnTo>
                  <a:cubicBezTo>
                    <a:pt x="177469" y="432363"/>
                    <a:pt x="178482" y="431762"/>
                    <a:pt x="179568" y="431740"/>
                  </a:cubicBezTo>
                  <a:lnTo>
                    <a:pt x="190158" y="431518"/>
                  </a:lnTo>
                  <a:cubicBezTo>
                    <a:pt x="193651" y="431445"/>
                    <a:pt x="197097" y="430483"/>
                    <a:pt x="200123" y="428736"/>
                  </a:cubicBezTo>
                  <a:lnTo>
                    <a:pt x="224519" y="414651"/>
                  </a:lnTo>
                  <a:cubicBezTo>
                    <a:pt x="227548" y="412903"/>
                    <a:pt x="230107" y="410399"/>
                    <a:pt x="231914" y="407409"/>
                  </a:cubicBezTo>
                  <a:lnTo>
                    <a:pt x="237400" y="398351"/>
                  </a:lnTo>
                  <a:cubicBezTo>
                    <a:pt x="237964" y="397420"/>
                    <a:pt x="238990" y="396843"/>
                    <a:pt x="240077" y="396843"/>
                  </a:cubicBezTo>
                  <a:lnTo>
                    <a:pt x="250411" y="396843"/>
                  </a:lnTo>
                  <a:cubicBezTo>
                    <a:pt x="251500" y="396843"/>
                    <a:pt x="252525" y="397420"/>
                    <a:pt x="253088" y="398350"/>
                  </a:cubicBezTo>
                  <a:lnTo>
                    <a:pt x="258572" y="407407"/>
                  </a:lnTo>
                  <a:cubicBezTo>
                    <a:pt x="260381" y="410399"/>
                    <a:pt x="262940" y="412903"/>
                    <a:pt x="265966" y="414648"/>
                  </a:cubicBezTo>
                  <a:lnTo>
                    <a:pt x="290365" y="428736"/>
                  </a:lnTo>
                  <a:cubicBezTo>
                    <a:pt x="293389" y="430483"/>
                    <a:pt x="296836" y="431445"/>
                    <a:pt x="300332" y="431518"/>
                  </a:cubicBezTo>
                  <a:lnTo>
                    <a:pt x="310916" y="431740"/>
                  </a:lnTo>
                  <a:cubicBezTo>
                    <a:pt x="312006" y="431763"/>
                    <a:pt x="313020" y="432363"/>
                    <a:pt x="313564" y="433304"/>
                  </a:cubicBezTo>
                  <a:lnTo>
                    <a:pt x="318732" y="442257"/>
                  </a:lnTo>
                  <a:cubicBezTo>
                    <a:pt x="319276" y="443198"/>
                    <a:pt x="319288" y="444375"/>
                    <a:pt x="318763" y="445327"/>
                  </a:cubicBezTo>
                  <a:lnTo>
                    <a:pt x="313662" y="454608"/>
                  </a:lnTo>
                  <a:cubicBezTo>
                    <a:pt x="311977" y="457671"/>
                    <a:pt x="311087" y="461136"/>
                    <a:pt x="311087" y="464630"/>
                  </a:cubicBezTo>
                  <a:lnTo>
                    <a:pt x="311087" y="492805"/>
                  </a:lnTo>
                  <a:cubicBezTo>
                    <a:pt x="311088" y="496297"/>
                    <a:pt x="311978" y="499762"/>
                    <a:pt x="313662" y="5028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9982" tIns="59969" rIns="119982" bIns="59969" anchor="ctr" anchorCtr="0">
              <a:noAutofit/>
            </a:bodyPr>
            <a:lstStyle/>
            <a:p>
              <a:endParaRPr lang="es-CO" sz="24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" name="Google Shape;260;p18"/>
          <p:cNvGrpSpPr/>
          <p:nvPr/>
        </p:nvGrpSpPr>
        <p:grpSpPr>
          <a:xfrm>
            <a:off x="4837265" y="2986276"/>
            <a:ext cx="852167" cy="718925"/>
            <a:chOff x="1765790" y="2714379"/>
            <a:chExt cx="452438" cy="381696"/>
          </a:xfrm>
        </p:grpSpPr>
        <p:sp>
          <p:nvSpPr>
            <p:cNvPr id="10" name="Google Shape;261;p18"/>
            <p:cNvSpPr/>
            <p:nvPr/>
          </p:nvSpPr>
          <p:spPr>
            <a:xfrm>
              <a:off x="1790803" y="2767198"/>
              <a:ext cx="402410" cy="308933"/>
            </a:xfrm>
            <a:custGeom>
              <a:avLst/>
              <a:gdLst/>
              <a:ahLst/>
              <a:cxnLst/>
              <a:rect l="l" t="t" r="r" b="b"/>
              <a:pathLst>
                <a:path w="536546" h="411911" extrusionOk="0">
                  <a:moveTo>
                    <a:pt x="121879" y="411910"/>
                  </a:moveTo>
                  <a:cubicBezTo>
                    <a:pt x="126759" y="411910"/>
                    <a:pt x="130716" y="407955"/>
                    <a:pt x="130716" y="403074"/>
                  </a:cubicBezTo>
                  <a:lnTo>
                    <a:pt x="130716" y="87884"/>
                  </a:lnTo>
                  <a:lnTo>
                    <a:pt x="259436" y="87884"/>
                  </a:lnTo>
                  <a:lnTo>
                    <a:pt x="259436" y="403075"/>
                  </a:lnTo>
                  <a:cubicBezTo>
                    <a:pt x="259436" y="407956"/>
                    <a:pt x="263393" y="411911"/>
                    <a:pt x="268273" y="411911"/>
                  </a:cubicBezTo>
                  <a:cubicBezTo>
                    <a:pt x="273153" y="411911"/>
                    <a:pt x="277110" y="407956"/>
                    <a:pt x="277110" y="403075"/>
                  </a:cubicBezTo>
                  <a:lnTo>
                    <a:pt x="277110" y="87884"/>
                  </a:lnTo>
                  <a:lnTo>
                    <a:pt x="405831" y="87884"/>
                  </a:lnTo>
                  <a:lnTo>
                    <a:pt x="405831" y="403075"/>
                  </a:lnTo>
                  <a:cubicBezTo>
                    <a:pt x="405831" y="407956"/>
                    <a:pt x="409786" y="411911"/>
                    <a:pt x="414667" y="411911"/>
                  </a:cubicBezTo>
                  <a:cubicBezTo>
                    <a:pt x="419549" y="411911"/>
                    <a:pt x="423504" y="407956"/>
                    <a:pt x="423504" y="403075"/>
                  </a:cubicBezTo>
                  <a:lnTo>
                    <a:pt x="423504" y="87884"/>
                  </a:lnTo>
                  <a:lnTo>
                    <a:pt x="527709" y="87884"/>
                  </a:lnTo>
                  <a:cubicBezTo>
                    <a:pt x="532591" y="87884"/>
                    <a:pt x="536546" y="83927"/>
                    <a:pt x="536546" y="79047"/>
                  </a:cubicBezTo>
                  <a:cubicBezTo>
                    <a:pt x="536546" y="74167"/>
                    <a:pt x="532591" y="70210"/>
                    <a:pt x="527709" y="70210"/>
                  </a:cubicBezTo>
                  <a:lnTo>
                    <a:pt x="423504" y="70210"/>
                  </a:lnTo>
                  <a:lnTo>
                    <a:pt x="423504" y="8837"/>
                  </a:lnTo>
                  <a:cubicBezTo>
                    <a:pt x="423504" y="3956"/>
                    <a:pt x="419549" y="0"/>
                    <a:pt x="414667" y="0"/>
                  </a:cubicBezTo>
                  <a:cubicBezTo>
                    <a:pt x="409786" y="0"/>
                    <a:pt x="405831" y="3956"/>
                    <a:pt x="405831" y="8837"/>
                  </a:cubicBezTo>
                  <a:lnTo>
                    <a:pt x="405831" y="70209"/>
                  </a:lnTo>
                  <a:lnTo>
                    <a:pt x="277110" y="70209"/>
                  </a:lnTo>
                  <a:lnTo>
                    <a:pt x="277110" y="8837"/>
                  </a:lnTo>
                  <a:cubicBezTo>
                    <a:pt x="277110" y="3956"/>
                    <a:pt x="273153" y="0"/>
                    <a:pt x="268273" y="0"/>
                  </a:cubicBezTo>
                  <a:cubicBezTo>
                    <a:pt x="263393" y="0"/>
                    <a:pt x="259436" y="3956"/>
                    <a:pt x="259436" y="8837"/>
                  </a:cubicBezTo>
                  <a:lnTo>
                    <a:pt x="259436" y="70209"/>
                  </a:lnTo>
                  <a:lnTo>
                    <a:pt x="130716" y="70209"/>
                  </a:lnTo>
                  <a:lnTo>
                    <a:pt x="130716" y="8837"/>
                  </a:lnTo>
                  <a:cubicBezTo>
                    <a:pt x="130716" y="3956"/>
                    <a:pt x="126759" y="0"/>
                    <a:pt x="121879" y="0"/>
                  </a:cubicBezTo>
                  <a:cubicBezTo>
                    <a:pt x="116999" y="0"/>
                    <a:pt x="113042" y="3956"/>
                    <a:pt x="113042" y="8837"/>
                  </a:cubicBezTo>
                  <a:lnTo>
                    <a:pt x="113042" y="70209"/>
                  </a:lnTo>
                  <a:lnTo>
                    <a:pt x="8837" y="70209"/>
                  </a:lnTo>
                  <a:cubicBezTo>
                    <a:pt x="3956" y="70209"/>
                    <a:pt x="0" y="74166"/>
                    <a:pt x="0" y="79046"/>
                  </a:cubicBezTo>
                  <a:cubicBezTo>
                    <a:pt x="0" y="83926"/>
                    <a:pt x="3956" y="87882"/>
                    <a:pt x="8837" y="87882"/>
                  </a:cubicBezTo>
                  <a:lnTo>
                    <a:pt x="113042" y="87882"/>
                  </a:lnTo>
                  <a:lnTo>
                    <a:pt x="113042" y="403074"/>
                  </a:lnTo>
                  <a:cubicBezTo>
                    <a:pt x="113042" y="407955"/>
                    <a:pt x="116999" y="411910"/>
                    <a:pt x="121879" y="4119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9982" tIns="59969" rIns="119982" bIns="59969" anchor="ctr" anchorCtr="0">
              <a:noAutofit/>
            </a:bodyPr>
            <a:lstStyle/>
            <a:p>
              <a:endParaRPr lang="es-CO" sz="24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262;p18"/>
            <p:cNvSpPr/>
            <p:nvPr/>
          </p:nvSpPr>
          <p:spPr>
            <a:xfrm>
              <a:off x="1814889" y="2789078"/>
              <a:ext cx="24852" cy="13255"/>
            </a:xfrm>
            <a:custGeom>
              <a:avLst/>
              <a:gdLst/>
              <a:ahLst/>
              <a:cxnLst/>
              <a:rect l="l" t="t" r="r" b="b"/>
              <a:pathLst>
                <a:path w="33136" h="17673" extrusionOk="0">
                  <a:moveTo>
                    <a:pt x="24300" y="17673"/>
                  </a:moveTo>
                  <a:cubicBezTo>
                    <a:pt x="29180" y="17673"/>
                    <a:pt x="33136" y="13717"/>
                    <a:pt x="33136" y="8837"/>
                  </a:cubicBezTo>
                  <a:cubicBezTo>
                    <a:pt x="33136" y="3956"/>
                    <a:pt x="29180" y="0"/>
                    <a:pt x="24300" y="0"/>
                  </a:cubicBezTo>
                  <a:lnTo>
                    <a:pt x="8837" y="0"/>
                  </a:lnTo>
                  <a:cubicBezTo>
                    <a:pt x="3956" y="0"/>
                    <a:pt x="0" y="3956"/>
                    <a:pt x="0" y="8837"/>
                  </a:cubicBezTo>
                  <a:cubicBezTo>
                    <a:pt x="0" y="13717"/>
                    <a:pt x="3956" y="17673"/>
                    <a:pt x="8837" y="176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9982" tIns="59969" rIns="119982" bIns="59969" anchor="ctr" anchorCtr="0">
              <a:noAutofit/>
            </a:bodyPr>
            <a:lstStyle/>
            <a:p>
              <a:endParaRPr lang="es-CO" sz="24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263;p18"/>
            <p:cNvSpPr/>
            <p:nvPr/>
          </p:nvSpPr>
          <p:spPr>
            <a:xfrm>
              <a:off x="1924685" y="2789078"/>
              <a:ext cx="24851" cy="13255"/>
            </a:xfrm>
            <a:custGeom>
              <a:avLst/>
              <a:gdLst/>
              <a:ahLst/>
              <a:cxnLst/>
              <a:rect l="l" t="t" r="r" b="b"/>
              <a:pathLst>
                <a:path w="33135" h="17673" extrusionOk="0">
                  <a:moveTo>
                    <a:pt x="24298" y="17673"/>
                  </a:moveTo>
                  <a:cubicBezTo>
                    <a:pt x="29179" y="17673"/>
                    <a:pt x="33135" y="13717"/>
                    <a:pt x="33135" y="8837"/>
                  </a:cubicBezTo>
                  <a:cubicBezTo>
                    <a:pt x="33135" y="3956"/>
                    <a:pt x="29179" y="0"/>
                    <a:pt x="24298" y="0"/>
                  </a:cubicBezTo>
                  <a:lnTo>
                    <a:pt x="8837" y="0"/>
                  </a:lnTo>
                  <a:cubicBezTo>
                    <a:pt x="3956" y="0"/>
                    <a:pt x="0" y="3956"/>
                    <a:pt x="0" y="8837"/>
                  </a:cubicBezTo>
                  <a:cubicBezTo>
                    <a:pt x="0" y="13717"/>
                    <a:pt x="3956" y="17673"/>
                    <a:pt x="8837" y="176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9982" tIns="59969" rIns="119982" bIns="59969" anchor="ctr" anchorCtr="0">
              <a:noAutofit/>
            </a:bodyPr>
            <a:lstStyle/>
            <a:p>
              <a:endParaRPr lang="es-CO" sz="24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264;p18"/>
            <p:cNvSpPr/>
            <p:nvPr/>
          </p:nvSpPr>
          <p:spPr>
            <a:xfrm>
              <a:off x="2034480" y="2789078"/>
              <a:ext cx="24851" cy="13255"/>
            </a:xfrm>
            <a:custGeom>
              <a:avLst/>
              <a:gdLst/>
              <a:ahLst/>
              <a:cxnLst/>
              <a:rect l="l" t="t" r="r" b="b"/>
              <a:pathLst>
                <a:path w="33135" h="17673" extrusionOk="0">
                  <a:moveTo>
                    <a:pt x="24299" y="17673"/>
                  </a:moveTo>
                  <a:cubicBezTo>
                    <a:pt x="29180" y="17673"/>
                    <a:pt x="33135" y="13717"/>
                    <a:pt x="33135" y="8837"/>
                  </a:cubicBezTo>
                  <a:cubicBezTo>
                    <a:pt x="33135" y="3956"/>
                    <a:pt x="29180" y="0"/>
                    <a:pt x="24299" y="0"/>
                  </a:cubicBezTo>
                  <a:lnTo>
                    <a:pt x="8837" y="0"/>
                  </a:lnTo>
                  <a:cubicBezTo>
                    <a:pt x="3955" y="0"/>
                    <a:pt x="0" y="3956"/>
                    <a:pt x="0" y="8837"/>
                  </a:cubicBezTo>
                  <a:cubicBezTo>
                    <a:pt x="0" y="13717"/>
                    <a:pt x="3955" y="17673"/>
                    <a:pt x="8837" y="176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9982" tIns="59969" rIns="119982" bIns="59969" anchor="ctr" anchorCtr="0">
              <a:noAutofit/>
            </a:bodyPr>
            <a:lstStyle/>
            <a:p>
              <a:endParaRPr lang="es-CO" sz="24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265;p18"/>
            <p:cNvSpPr/>
            <p:nvPr/>
          </p:nvSpPr>
          <p:spPr>
            <a:xfrm>
              <a:off x="2144276" y="2789078"/>
              <a:ext cx="24851" cy="13255"/>
            </a:xfrm>
            <a:custGeom>
              <a:avLst/>
              <a:gdLst/>
              <a:ahLst/>
              <a:cxnLst/>
              <a:rect l="l" t="t" r="r" b="b"/>
              <a:pathLst>
                <a:path w="33135" h="17673" extrusionOk="0">
                  <a:moveTo>
                    <a:pt x="24299" y="17673"/>
                  </a:moveTo>
                  <a:cubicBezTo>
                    <a:pt x="29180" y="17673"/>
                    <a:pt x="33135" y="13717"/>
                    <a:pt x="33135" y="8837"/>
                  </a:cubicBezTo>
                  <a:cubicBezTo>
                    <a:pt x="33135" y="3956"/>
                    <a:pt x="29180" y="0"/>
                    <a:pt x="24299" y="0"/>
                  </a:cubicBezTo>
                  <a:lnTo>
                    <a:pt x="8837" y="0"/>
                  </a:lnTo>
                  <a:cubicBezTo>
                    <a:pt x="3955" y="0"/>
                    <a:pt x="0" y="3956"/>
                    <a:pt x="0" y="8837"/>
                  </a:cubicBezTo>
                  <a:cubicBezTo>
                    <a:pt x="0" y="13717"/>
                    <a:pt x="3955" y="17673"/>
                    <a:pt x="8837" y="176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9982" tIns="59969" rIns="119982" bIns="59969" anchor="ctr" anchorCtr="0">
              <a:noAutofit/>
            </a:bodyPr>
            <a:lstStyle/>
            <a:p>
              <a:endParaRPr lang="es-CO" sz="24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266;p18"/>
            <p:cNvSpPr/>
            <p:nvPr/>
          </p:nvSpPr>
          <p:spPr>
            <a:xfrm>
              <a:off x="1799975" y="2854581"/>
              <a:ext cx="54680" cy="54681"/>
            </a:xfrm>
            <a:custGeom>
              <a:avLst/>
              <a:gdLst/>
              <a:ahLst/>
              <a:cxnLst/>
              <a:rect l="l" t="t" r="r" b="b"/>
              <a:pathLst>
                <a:path w="72907" h="72908" extrusionOk="0">
                  <a:moveTo>
                    <a:pt x="72907" y="14901"/>
                  </a:moveTo>
                  <a:cubicBezTo>
                    <a:pt x="72907" y="6684"/>
                    <a:pt x="66222" y="0"/>
                    <a:pt x="58006" y="0"/>
                  </a:cubicBezTo>
                  <a:lnTo>
                    <a:pt x="14901" y="0"/>
                  </a:lnTo>
                  <a:cubicBezTo>
                    <a:pt x="6684" y="0"/>
                    <a:pt x="0" y="6685"/>
                    <a:pt x="0" y="14901"/>
                  </a:cubicBezTo>
                  <a:lnTo>
                    <a:pt x="0" y="58006"/>
                  </a:lnTo>
                  <a:cubicBezTo>
                    <a:pt x="0" y="66223"/>
                    <a:pt x="6685" y="72908"/>
                    <a:pt x="14901" y="72908"/>
                  </a:cubicBezTo>
                  <a:lnTo>
                    <a:pt x="58006" y="72908"/>
                  </a:lnTo>
                  <a:cubicBezTo>
                    <a:pt x="66223" y="72908"/>
                    <a:pt x="72907" y="66223"/>
                    <a:pt x="72907" y="58006"/>
                  </a:cubicBezTo>
                  <a:close/>
                  <a:moveTo>
                    <a:pt x="55234" y="55234"/>
                  </a:moveTo>
                  <a:lnTo>
                    <a:pt x="17672" y="55234"/>
                  </a:lnTo>
                  <a:lnTo>
                    <a:pt x="17672" y="17672"/>
                  </a:lnTo>
                  <a:lnTo>
                    <a:pt x="55234" y="1767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9982" tIns="59969" rIns="119982" bIns="59969" anchor="ctr" anchorCtr="0">
              <a:noAutofit/>
            </a:bodyPr>
            <a:lstStyle/>
            <a:p>
              <a:endParaRPr lang="es-CO" sz="24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267;p18"/>
            <p:cNvSpPr/>
            <p:nvPr/>
          </p:nvSpPr>
          <p:spPr>
            <a:xfrm>
              <a:off x="1799975" y="2923875"/>
              <a:ext cx="54680" cy="54680"/>
            </a:xfrm>
            <a:custGeom>
              <a:avLst/>
              <a:gdLst/>
              <a:ahLst/>
              <a:cxnLst/>
              <a:rect l="l" t="t" r="r" b="b"/>
              <a:pathLst>
                <a:path w="72907" h="72907" extrusionOk="0">
                  <a:moveTo>
                    <a:pt x="72907" y="14900"/>
                  </a:moveTo>
                  <a:cubicBezTo>
                    <a:pt x="72907" y="6683"/>
                    <a:pt x="66222" y="0"/>
                    <a:pt x="58006" y="0"/>
                  </a:cubicBezTo>
                  <a:lnTo>
                    <a:pt x="14901" y="0"/>
                  </a:lnTo>
                  <a:cubicBezTo>
                    <a:pt x="6684" y="0"/>
                    <a:pt x="0" y="6684"/>
                    <a:pt x="0" y="14900"/>
                  </a:cubicBezTo>
                  <a:lnTo>
                    <a:pt x="0" y="58006"/>
                  </a:lnTo>
                  <a:cubicBezTo>
                    <a:pt x="0" y="66223"/>
                    <a:pt x="6685" y="72907"/>
                    <a:pt x="14901" y="72907"/>
                  </a:cubicBezTo>
                  <a:lnTo>
                    <a:pt x="58006" y="72907"/>
                  </a:lnTo>
                  <a:cubicBezTo>
                    <a:pt x="66223" y="72907"/>
                    <a:pt x="72907" y="66222"/>
                    <a:pt x="72907" y="58006"/>
                  </a:cubicBezTo>
                  <a:close/>
                  <a:moveTo>
                    <a:pt x="55234" y="55234"/>
                  </a:moveTo>
                  <a:lnTo>
                    <a:pt x="17672" y="55234"/>
                  </a:lnTo>
                  <a:lnTo>
                    <a:pt x="17672" y="17672"/>
                  </a:lnTo>
                  <a:lnTo>
                    <a:pt x="55234" y="1767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9982" tIns="59969" rIns="119982" bIns="59969" anchor="ctr" anchorCtr="0">
              <a:noAutofit/>
            </a:bodyPr>
            <a:lstStyle/>
            <a:p>
              <a:endParaRPr lang="es-CO" sz="24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268;p18"/>
            <p:cNvSpPr/>
            <p:nvPr/>
          </p:nvSpPr>
          <p:spPr>
            <a:xfrm>
              <a:off x="1799975" y="2993169"/>
              <a:ext cx="54680" cy="54680"/>
            </a:xfrm>
            <a:custGeom>
              <a:avLst/>
              <a:gdLst/>
              <a:ahLst/>
              <a:cxnLst/>
              <a:rect l="l" t="t" r="r" b="b"/>
              <a:pathLst>
                <a:path w="72907" h="72907" extrusionOk="0">
                  <a:moveTo>
                    <a:pt x="58005" y="0"/>
                  </a:moveTo>
                  <a:lnTo>
                    <a:pt x="14901" y="0"/>
                  </a:lnTo>
                  <a:cubicBezTo>
                    <a:pt x="6684" y="0"/>
                    <a:pt x="0" y="6684"/>
                    <a:pt x="0" y="14900"/>
                  </a:cubicBezTo>
                  <a:lnTo>
                    <a:pt x="0" y="58006"/>
                  </a:lnTo>
                  <a:cubicBezTo>
                    <a:pt x="0" y="66223"/>
                    <a:pt x="6685" y="72907"/>
                    <a:pt x="14901" y="72907"/>
                  </a:cubicBezTo>
                  <a:lnTo>
                    <a:pt x="58006" y="72907"/>
                  </a:lnTo>
                  <a:cubicBezTo>
                    <a:pt x="66223" y="72907"/>
                    <a:pt x="72907" y="66222"/>
                    <a:pt x="72907" y="58006"/>
                  </a:cubicBezTo>
                  <a:lnTo>
                    <a:pt x="72907" y="14900"/>
                  </a:lnTo>
                  <a:cubicBezTo>
                    <a:pt x="72907" y="6683"/>
                    <a:pt x="66222" y="0"/>
                    <a:pt x="58005" y="0"/>
                  </a:cubicBezTo>
                  <a:close/>
                  <a:moveTo>
                    <a:pt x="55234" y="55234"/>
                  </a:moveTo>
                  <a:lnTo>
                    <a:pt x="17672" y="55234"/>
                  </a:lnTo>
                  <a:lnTo>
                    <a:pt x="17672" y="17672"/>
                  </a:lnTo>
                  <a:lnTo>
                    <a:pt x="55234" y="1767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9982" tIns="59969" rIns="119982" bIns="59969" anchor="ctr" anchorCtr="0">
              <a:noAutofit/>
            </a:bodyPr>
            <a:lstStyle/>
            <a:p>
              <a:endParaRPr lang="es-CO" sz="24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269;p18"/>
            <p:cNvSpPr/>
            <p:nvPr/>
          </p:nvSpPr>
          <p:spPr>
            <a:xfrm>
              <a:off x="1909771" y="2854580"/>
              <a:ext cx="54680" cy="54681"/>
            </a:xfrm>
            <a:custGeom>
              <a:avLst/>
              <a:gdLst/>
              <a:ahLst/>
              <a:cxnLst/>
              <a:rect l="l" t="t" r="r" b="b"/>
              <a:pathLst>
                <a:path w="72907" h="72908" extrusionOk="0">
                  <a:moveTo>
                    <a:pt x="72907" y="58006"/>
                  </a:moveTo>
                  <a:lnTo>
                    <a:pt x="72907" y="14901"/>
                  </a:lnTo>
                  <a:cubicBezTo>
                    <a:pt x="72907" y="6684"/>
                    <a:pt x="66222" y="0"/>
                    <a:pt x="58006" y="0"/>
                  </a:cubicBezTo>
                  <a:lnTo>
                    <a:pt x="14901" y="0"/>
                  </a:lnTo>
                  <a:cubicBezTo>
                    <a:pt x="6684" y="0"/>
                    <a:pt x="0" y="6685"/>
                    <a:pt x="0" y="14901"/>
                  </a:cubicBezTo>
                  <a:lnTo>
                    <a:pt x="0" y="58006"/>
                  </a:lnTo>
                  <a:cubicBezTo>
                    <a:pt x="0" y="66223"/>
                    <a:pt x="6685" y="72908"/>
                    <a:pt x="14901" y="72908"/>
                  </a:cubicBezTo>
                  <a:lnTo>
                    <a:pt x="58006" y="72908"/>
                  </a:lnTo>
                  <a:cubicBezTo>
                    <a:pt x="66222" y="72908"/>
                    <a:pt x="72907" y="66223"/>
                    <a:pt x="72907" y="58006"/>
                  </a:cubicBezTo>
                  <a:close/>
                  <a:moveTo>
                    <a:pt x="55234" y="55235"/>
                  </a:moveTo>
                  <a:lnTo>
                    <a:pt x="17672" y="55235"/>
                  </a:lnTo>
                  <a:lnTo>
                    <a:pt x="17672" y="17673"/>
                  </a:lnTo>
                  <a:lnTo>
                    <a:pt x="55234" y="1767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9982" tIns="59969" rIns="119982" bIns="59969" anchor="ctr" anchorCtr="0">
              <a:noAutofit/>
            </a:bodyPr>
            <a:lstStyle/>
            <a:p>
              <a:endParaRPr lang="es-CO" sz="24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270;p18"/>
            <p:cNvSpPr/>
            <p:nvPr/>
          </p:nvSpPr>
          <p:spPr>
            <a:xfrm>
              <a:off x="1909771" y="2993169"/>
              <a:ext cx="54680" cy="54680"/>
            </a:xfrm>
            <a:custGeom>
              <a:avLst/>
              <a:gdLst/>
              <a:ahLst/>
              <a:cxnLst/>
              <a:rect l="l" t="t" r="r" b="b"/>
              <a:pathLst>
                <a:path w="72907" h="72907" extrusionOk="0">
                  <a:moveTo>
                    <a:pt x="14901" y="72907"/>
                  </a:moveTo>
                  <a:lnTo>
                    <a:pt x="58006" y="72907"/>
                  </a:lnTo>
                  <a:cubicBezTo>
                    <a:pt x="66223" y="72907"/>
                    <a:pt x="72907" y="66222"/>
                    <a:pt x="72907" y="58006"/>
                  </a:cubicBezTo>
                  <a:lnTo>
                    <a:pt x="72907" y="14900"/>
                  </a:lnTo>
                  <a:cubicBezTo>
                    <a:pt x="72907" y="6683"/>
                    <a:pt x="66222" y="0"/>
                    <a:pt x="58006" y="0"/>
                  </a:cubicBezTo>
                  <a:lnTo>
                    <a:pt x="14901" y="0"/>
                  </a:lnTo>
                  <a:cubicBezTo>
                    <a:pt x="6684" y="0"/>
                    <a:pt x="0" y="6684"/>
                    <a:pt x="0" y="14900"/>
                  </a:cubicBezTo>
                  <a:lnTo>
                    <a:pt x="0" y="58006"/>
                  </a:lnTo>
                  <a:cubicBezTo>
                    <a:pt x="-1" y="66223"/>
                    <a:pt x="6684" y="72907"/>
                    <a:pt x="14901" y="72907"/>
                  </a:cubicBezTo>
                  <a:close/>
                  <a:moveTo>
                    <a:pt x="17672" y="17673"/>
                  </a:moveTo>
                  <a:lnTo>
                    <a:pt x="55234" y="17673"/>
                  </a:lnTo>
                  <a:lnTo>
                    <a:pt x="55234" y="55235"/>
                  </a:lnTo>
                  <a:lnTo>
                    <a:pt x="17672" y="5523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9982" tIns="59969" rIns="119982" bIns="59969" anchor="ctr" anchorCtr="0">
              <a:noAutofit/>
            </a:bodyPr>
            <a:lstStyle/>
            <a:p>
              <a:endParaRPr lang="es-CO" sz="24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71;p18"/>
            <p:cNvSpPr/>
            <p:nvPr/>
          </p:nvSpPr>
          <p:spPr>
            <a:xfrm>
              <a:off x="2019567" y="2854581"/>
              <a:ext cx="54680" cy="54681"/>
            </a:xfrm>
            <a:custGeom>
              <a:avLst/>
              <a:gdLst/>
              <a:ahLst/>
              <a:cxnLst/>
              <a:rect l="l" t="t" r="r" b="b"/>
              <a:pathLst>
                <a:path w="72907" h="72908" extrusionOk="0">
                  <a:moveTo>
                    <a:pt x="72907" y="14901"/>
                  </a:moveTo>
                  <a:cubicBezTo>
                    <a:pt x="72907" y="6684"/>
                    <a:pt x="66222" y="0"/>
                    <a:pt x="58006" y="0"/>
                  </a:cubicBezTo>
                  <a:lnTo>
                    <a:pt x="14901" y="0"/>
                  </a:lnTo>
                  <a:cubicBezTo>
                    <a:pt x="6684" y="0"/>
                    <a:pt x="0" y="6685"/>
                    <a:pt x="0" y="14901"/>
                  </a:cubicBezTo>
                  <a:lnTo>
                    <a:pt x="0" y="58006"/>
                  </a:lnTo>
                  <a:cubicBezTo>
                    <a:pt x="0" y="66223"/>
                    <a:pt x="6685" y="72908"/>
                    <a:pt x="14901" y="72908"/>
                  </a:cubicBezTo>
                  <a:lnTo>
                    <a:pt x="58006" y="72908"/>
                  </a:lnTo>
                  <a:cubicBezTo>
                    <a:pt x="66223" y="72908"/>
                    <a:pt x="72907" y="66223"/>
                    <a:pt x="72907" y="58006"/>
                  </a:cubicBezTo>
                  <a:close/>
                  <a:moveTo>
                    <a:pt x="55234" y="55234"/>
                  </a:moveTo>
                  <a:lnTo>
                    <a:pt x="17672" y="55234"/>
                  </a:lnTo>
                  <a:lnTo>
                    <a:pt x="17672" y="17672"/>
                  </a:lnTo>
                  <a:lnTo>
                    <a:pt x="55234" y="1767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9982" tIns="59969" rIns="119982" bIns="59969" anchor="ctr" anchorCtr="0">
              <a:noAutofit/>
            </a:bodyPr>
            <a:lstStyle/>
            <a:p>
              <a:endParaRPr lang="es-CO" sz="24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72;p18"/>
            <p:cNvSpPr/>
            <p:nvPr/>
          </p:nvSpPr>
          <p:spPr>
            <a:xfrm>
              <a:off x="2129362" y="2854581"/>
              <a:ext cx="54680" cy="54681"/>
            </a:xfrm>
            <a:custGeom>
              <a:avLst/>
              <a:gdLst/>
              <a:ahLst/>
              <a:cxnLst/>
              <a:rect l="l" t="t" r="r" b="b"/>
              <a:pathLst>
                <a:path w="72907" h="72908" extrusionOk="0">
                  <a:moveTo>
                    <a:pt x="72907" y="14901"/>
                  </a:moveTo>
                  <a:cubicBezTo>
                    <a:pt x="72907" y="6684"/>
                    <a:pt x="66222" y="0"/>
                    <a:pt x="58006" y="0"/>
                  </a:cubicBezTo>
                  <a:lnTo>
                    <a:pt x="14901" y="0"/>
                  </a:lnTo>
                  <a:cubicBezTo>
                    <a:pt x="6684" y="0"/>
                    <a:pt x="0" y="6685"/>
                    <a:pt x="0" y="14901"/>
                  </a:cubicBezTo>
                  <a:lnTo>
                    <a:pt x="0" y="58006"/>
                  </a:lnTo>
                  <a:cubicBezTo>
                    <a:pt x="0" y="66223"/>
                    <a:pt x="6685" y="72908"/>
                    <a:pt x="14901" y="72908"/>
                  </a:cubicBezTo>
                  <a:lnTo>
                    <a:pt x="58006" y="72908"/>
                  </a:lnTo>
                  <a:cubicBezTo>
                    <a:pt x="66223" y="72908"/>
                    <a:pt x="72907" y="66223"/>
                    <a:pt x="72907" y="58006"/>
                  </a:cubicBezTo>
                  <a:close/>
                  <a:moveTo>
                    <a:pt x="55234" y="55234"/>
                  </a:moveTo>
                  <a:lnTo>
                    <a:pt x="17672" y="55234"/>
                  </a:lnTo>
                  <a:lnTo>
                    <a:pt x="17672" y="17672"/>
                  </a:lnTo>
                  <a:lnTo>
                    <a:pt x="55234" y="1767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9982" tIns="59969" rIns="119982" bIns="59969" anchor="ctr" anchorCtr="0">
              <a:noAutofit/>
            </a:bodyPr>
            <a:lstStyle/>
            <a:p>
              <a:endParaRPr lang="es-CO" sz="24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73;p18"/>
            <p:cNvSpPr/>
            <p:nvPr/>
          </p:nvSpPr>
          <p:spPr>
            <a:xfrm>
              <a:off x="2129362" y="2923875"/>
              <a:ext cx="54680" cy="54680"/>
            </a:xfrm>
            <a:custGeom>
              <a:avLst/>
              <a:gdLst/>
              <a:ahLst/>
              <a:cxnLst/>
              <a:rect l="l" t="t" r="r" b="b"/>
              <a:pathLst>
                <a:path w="72907" h="72907" extrusionOk="0">
                  <a:moveTo>
                    <a:pt x="72907" y="14900"/>
                  </a:moveTo>
                  <a:cubicBezTo>
                    <a:pt x="72907" y="6683"/>
                    <a:pt x="66222" y="0"/>
                    <a:pt x="58006" y="0"/>
                  </a:cubicBezTo>
                  <a:lnTo>
                    <a:pt x="14901" y="0"/>
                  </a:lnTo>
                  <a:cubicBezTo>
                    <a:pt x="6684" y="0"/>
                    <a:pt x="0" y="6684"/>
                    <a:pt x="0" y="14900"/>
                  </a:cubicBezTo>
                  <a:lnTo>
                    <a:pt x="0" y="58006"/>
                  </a:lnTo>
                  <a:cubicBezTo>
                    <a:pt x="0" y="66223"/>
                    <a:pt x="6685" y="72907"/>
                    <a:pt x="14901" y="72907"/>
                  </a:cubicBezTo>
                  <a:lnTo>
                    <a:pt x="58006" y="72907"/>
                  </a:lnTo>
                  <a:cubicBezTo>
                    <a:pt x="66223" y="72907"/>
                    <a:pt x="72907" y="66222"/>
                    <a:pt x="72907" y="58006"/>
                  </a:cubicBezTo>
                  <a:close/>
                  <a:moveTo>
                    <a:pt x="55234" y="55234"/>
                  </a:moveTo>
                  <a:lnTo>
                    <a:pt x="17672" y="55234"/>
                  </a:lnTo>
                  <a:lnTo>
                    <a:pt x="17672" y="17672"/>
                  </a:lnTo>
                  <a:lnTo>
                    <a:pt x="55234" y="1767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9982" tIns="59969" rIns="119982" bIns="59969" anchor="ctr" anchorCtr="0">
              <a:noAutofit/>
            </a:bodyPr>
            <a:lstStyle/>
            <a:p>
              <a:endParaRPr lang="es-CO" sz="24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74;p18"/>
            <p:cNvSpPr/>
            <p:nvPr/>
          </p:nvSpPr>
          <p:spPr>
            <a:xfrm>
              <a:off x="2129362" y="2993169"/>
              <a:ext cx="54680" cy="54680"/>
            </a:xfrm>
            <a:custGeom>
              <a:avLst/>
              <a:gdLst/>
              <a:ahLst/>
              <a:cxnLst/>
              <a:rect l="l" t="t" r="r" b="b"/>
              <a:pathLst>
                <a:path w="72907" h="72907" extrusionOk="0">
                  <a:moveTo>
                    <a:pt x="58006" y="0"/>
                  </a:moveTo>
                  <a:lnTo>
                    <a:pt x="14901" y="0"/>
                  </a:lnTo>
                  <a:cubicBezTo>
                    <a:pt x="6684" y="0"/>
                    <a:pt x="0" y="6684"/>
                    <a:pt x="0" y="14900"/>
                  </a:cubicBezTo>
                  <a:lnTo>
                    <a:pt x="0" y="58006"/>
                  </a:lnTo>
                  <a:cubicBezTo>
                    <a:pt x="0" y="66223"/>
                    <a:pt x="6685" y="72907"/>
                    <a:pt x="14901" y="72907"/>
                  </a:cubicBezTo>
                  <a:lnTo>
                    <a:pt x="58006" y="72907"/>
                  </a:lnTo>
                  <a:cubicBezTo>
                    <a:pt x="66223" y="72907"/>
                    <a:pt x="72907" y="66222"/>
                    <a:pt x="72907" y="58006"/>
                  </a:cubicBezTo>
                  <a:lnTo>
                    <a:pt x="72907" y="14900"/>
                  </a:lnTo>
                  <a:cubicBezTo>
                    <a:pt x="72908" y="6683"/>
                    <a:pt x="66223" y="0"/>
                    <a:pt x="58006" y="0"/>
                  </a:cubicBezTo>
                  <a:close/>
                  <a:moveTo>
                    <a:pt x="55235" y="55234"/>
                  </a:moveTo>
                  <a:lnTo>
                    <a:pt x="17673" y="55234"/>
                  </a:lnTo>
                  <a:lnTo>
                    <a:pt x="17673" y="17672"/>
                  </a:lnTo>
                  <a:lnTo>
                    <a:pt x="55235" y="1767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9982" tIns="59969" rIns="119982" bIns="59969" anchor="ctr" anchorCtr="0">
              <a:noAutofit/>
            </a:bodyPr>
            <a:lstStyle/>
            <a:p>
              <a:endParaRPr lang="es-CO" sz="24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75;p18"/>
            <p:cNvSpPr/>
            <p:nvPr/>
          </p:nvSpPr>
          <p:spPr>
            <a:xfrm>
              <a:off x="1921679" y="2944587"/>
              <a:ext cx="30863" cy="13255"/>
            </a:xfrm>
            <a:custGeom>
              <a:avLst/>
              <a:gdLst/>
              <a:ahLst/>
              <a:cxnLst/>
              <a:rect l="l" t="t" r="r" b="b"/>
              <a:pathLst>
                <a:path w="41151" h="17673" extrusionOk="0">
                  <a:moveTo>
                    <a:pt x="8837" y="0"/>
                  </a:moveTo>
                  <a:cubicBezTo>
                    <a:pt x="3956" y="0"/>
                    <a:pt x="0" y="3955"/>
                    <a:pt x="0" y="8837"/>
                  </a:cubicBezTo>
                  <a:cubicBezTo>
                    <a:pt x="0" y="13718"/>
                    <a:pt x="3956" y="17673"/>
                    <a:pt x="8837" y="17673"/>
                  </a:cubicBezTo>
                  <a:lnTo>
                    <a:pt x="32315" y="17673"/>
                  </a:lnTo>
                  <a:cubicBezTo>
                    <a:pt x="37195" y="17673"/>
                    <a:pt x="41152" y="13718"/>
                    <a:pt x="41152" y="8837"/>
                  </a:cubicBezTo>
                  <a:cubicBezTo>
                    <a:pt x="41152" y="3955"/>
                    <a:pt x="37195" y="0"/>
                    <a:pt x="323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9982" tIns="59969" rIns="119982" bIns="59969" anchor="ctr" anchorCtr="0">
              <a:noAutofit/>
            </a:bodyPr>
            <a:lstStyle/>
            <a:p>
              <a:endParaRPr lang="es-CO" sz="24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76;p18"/>
            <p:cNvSpPr/>
            <p:nvPr/>
          </p:nvSpPr>
          <p:spPr>
            <a:xfrm>
              <a:off x="2031475" y="3013882"/>
              <a:ext cx="30863" cy="13255"/>
            </a:xfrm>
            <a:custGeom>
              <a:avLst/>
              <a:gdLst/>
              <a:ahLst/>
              <a:cxnLst/>
              <a:rect l="l" t="t" r="r" b="b"/>
              <a:pathLst>
                <a:path w="41151" h="17673" extrusionOk="0">
                  <a:moveTo>
                    <a:pt x="8837" y="0"/>
                  </a:moveTo>
                  <a:cubicBezTo>
                    <a:pt x="3955" y="0"/>
                    <a:pt x="0" y="3955"/>
                    <a:pt x="0" y="8837"/>
                  </a:cubicBezTo>
                  <a:cubicBezTo>
                    <a:pt x="0" y="13718"/>
                    <a:pt x="3955" y="17673"/>
                    <a:pt x="8837" y="17673"/>
                  </a:cubicBezTo>
                  <a:lnTo>
                    <a:pt x="32315" y="17673"/>
                  </a:lnTo>
                  <a:cubicBezTo>
                    <a:pt x="37196" y="17673"/>
                    <a:pt x="41152" y="13718"/>
                    <a:pt x="41152" y="8837"/>
                  </a:cubicBezTo>
                  <a:cubicBezTo>
                    <a:pt x="41152" y="3955"/>
                    <a:pt x="37196" y="0"/>
                    <a:pt x="323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9982" tIns="59969" rIns="119982" bIns="59969" anchor="ctr" anchorCtr="0">
              <a:noAutofit/>
            </a:bodyPr>
            <a:lstStyle/>
            <a:p>
              <a:endParaRPr lang="es-CO" sz="24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77;p18"/>
            <p:cNvSpPr/>
            <p:nvPr/>
          </p:nvSpPr>
          <p:spPr>
            <a:xfrm>
              <a:off x="1765790" y="2714379"/>
              <a:ext cx="452438" cy="381696"/>
            </a:xfrm>
            <a:custGeom>
              <a:avLst/>
              <a:gdLst/>
              <a:ahLst/>
              <a:cxnLst/>
              <a:rect l="l" t="t" r="r" b="b"/>
              <a:pathLst>
                <a:path w="603250" h="508928" extrusionOk="0">
                  <a:moveTo>
                    <a:pt x="594413" y="33906"/>
                  </a:moveTo>
                  <a:lnTo>
                    <a:pt x="586450" y="33906"/>
                  </a:lnTo>
                  <a:lnTo>
                    <a:pt x="568648" y="8653"/>
                  </a:lnTo>
                  <a:cubicBezTo>
                    <a:pt x="564828" y="3234"/>
                    <a:pt x="558591" y="0"/>
                    <a:pt x="551961" y="0"/>
                  </a:cubicBezTo>
                  <a:lnTo>
                    <a:pt x="114341" y="0"/>
                  </a:lnTo>
                  <a:cubicBezTo>
                    <a:pt x="109460" y="0"/>
                    <a:pt x="105504" y="3956"/>
                    <a:pt x="105504" y="8837"/>
                  </a:cubicBezTo>
                  <a:cubicBezTo>
                    <a:pt x="105504" y="13717"/>
                    <a:pt x="109460" y="17673"/>
                    <a:pt x="114341" y="17673"/>
                  </a:cubicBezTo>
                  <a:lnTo>
                    <a:pt x="551960" y="17673"/>
                  </a:lnTo>
                  <a:cubicBezTo>
                    <a:pt x="552850" y="17673"/>
                    <a:pt x="553688" y="18108"/>
                    <a:pt x="554201" y="18835"/>
                  </a:cubicBezTo>
                  <a:lnTo>
                    <a:pt x="564825" y="33906"/>
                  </a:lnTo>
                  <a:lnTo>
                    <a:pt x="38424" y="33906"/>
                  </a:lnTo>
                  <a:lnTo>
                    <a:pt x="49049" y="18835"/>
                  </a:lnTo>
                  <a:cubicBezTo>
                    <a:pt x="49562" y="18108"/>
                    <a:pt x="50400" y="17673"/>
                    <a:pt x="51290" y="17673"/>
                  </a:cubicBezTo>
                  <a:lnTo>
                    <a:pt x="79010" y="17673"/>
                  </a:lnTo>
                  <a:cubicBezTo>
                    <a:pt x="83891" y="17673"/>
                    <a:pt x="87847" y="13717"/>
                    <a:pt x="87847" y="8837"/>
                  </a:cubicBezTo>
                  <a:cubicBezTo>
                    <a:pt x="87847" y="3956"/>
                    <a:pt x="83891" y="0"/>
                    <a:pt x="79010" y="0"/>
                  </a:cubicBezTo>
                  <a:lnTo>
                    <a:pt x="51290" y="0"/>
                  </a:lnTo>
                  <a:cubicBezTo>
                    <a:pt x="44661" y="0"/>
                    <a:pt x="38422" y="3235"/>
                    <a:pt x="34603" y="8653"/>
                  </a:cubicBezTo>
                  <a:lnTo>
                    <a:pt x="16800" y="33906"/>
                  </a:lnTo>
                  <a:lnTo>
                    <a:pt x="8837" y="33906"/>
                  </a:lnTo>
                  <a:cubicBezTo>
                    <a:pt x="3956" y="33906"/>
                    <a:pt x="0" y="37862"/>
                    <a:pt x="0" y="42742"/>
                  </a:cubicBezTo>
                  <a:lnTo>
                    <a:pt x="0" y="500092"/>
                  </a:lnTo>
                  <a:cubicBezTo>
                    <a:pt x="0" y="504973"/>
                    <a:pt x="3956" y="508929"/>
                    <a:pt x="8837" y="508929"/>
                  </a:cubicBezTo>
                  <a:lnTo>
                    <a:pt x="225405" y="508929"/>
                  </a:lnTo>
                  <a:cubicBezTo>
                    <a:pt x="230285" y="508929"/>
                    <a:pt x="234241" y="504973"/>
                    <a:pt x="234241" y="500092"/>
                  </a:cubicBezTo>
                  <a:cubicBezTo>
                    <a:pt x="234241" y="495211"/>
                    <a:pt x="230285" y="491255"/>
                    <a:pt x="225405" y="491255"/>
                  </a:cubicBezTo>
                  <a:lnTo>
                    <a:pt x="17673" y="491255"/>
                  </a:lnTo>
                  <a:lnTo>
                    <a:pt x="17673" y="51579"/>
                  </a:lnTo>
                  <a:lnTo>
                    <a:pt x="585577" y="51579"/>
                  </a:lnTo>
                  <a:lnTo>
                    <a:pt x="585577" y="491255"/>
                  </a:lnTo>
                  <a:lnTo>
                    <a:pt x="260735" y="491255"/>
                  </a:lnTo>
                  <a:cubicBezTo>
                    <a:pt x="255855" y="491255"/>
                    <a:pt x="251898" y="495211"/>
                    <a:pt x="251898" y="500092"/>
                  </a:cubicBezTo>
                  <a:cubicBezTo>
                    <a:pt x="251898" y="504973"/>
                    <a:pt x="255855" y="508929"/>
                    <a:pt x="260735" y="508929"/>
                  </a:cubicBezTo>
                  <a:lnTo>
                    <a:pt x="594413" y="508929"/>
                  </a:lnTo>
                  <a:cubicBezTo>
                    <a:pt x="599295" y="508929"/>
                    <a:pt x="603250" y="504973"/>
                    <a:pt x="603250" y="500092"/>
                  </a:cubicBezTo>
                  <a:lnTo>
                    <a:pt x="603250" y="42742"/>
                  </a:lnTo>
                  <a:cubicBezTo>
                    <a:pt x="603250" y="37862"/>
                    <a:pt x="599294" y="33906"/>
                    <a:pt x="594413" y="339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9982" tIns="59969" rIns="119982" bIns="59969" anchor="ctr" anchorCtr="0">
              <a:noAutofit/>
            </a:bodyPr>
            <a:lstStyle/>
            <a:p>
              <a:endParaRPr lang="es-CO" sz="24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8;p18"/>
            <p:cNvSpPr/>
            <p:nvPr/>
          </p:nvSpPr>
          <p:spPr>
            <a:xfrm>
              <a:off x="2019567" y="2923874"/>
              <a:ext cx="54680" cy="54680"/>
            </a:xfrm>
            <a:custGeom>
              <a:avLst/>
              <a:gdLst/>
              <a:ahLst/>
              <a:cxnLst/>
              <a:rect l="l" t="t" r="r" b="b"/>
              <a:pathLst>
                <a:path w="72907" h="72907" extrusionOk="0">
                  <a:moveTo>
                    <a:pt x="64071" y="27626"/>
                  </a:moveTo>
                  <a:cubicBezTo>
                    <a:pt x="68952" y="27626"/>
                    <a:pt x="72907" y="23670"/>
                    <a:pt x="72907" y="18789"/>
                  </a:cubicBezTo>
                  <a:lnTo>
                    <a:pt x="72907" y="14901"/>
                  </a:lnTo>
                  <a:cubicBezTo>
                    <a:pt x="72907" y="6684"/>
                    <a:pt x="66222" y="0"/>
                    <a:pt x="58006" y="0"/>
                  </a:cubicBezTo>
                  <a:lnTo>
                    <a:pt x="14901" y="0"/>
                  </a:lnTo>
                  <a:cubicBezTo>
                    <a:pt x="6684" y="0"/>
                    <a:pt x="0" y="6685"/>
                    <a:pt x="0" y="14901"/>
                  </a:cubicBezTo>
                  <a:lnTo>
                    <a:pt x="0" y="58007"/>
                  </a:lnTo>
                  <a:cubicBezTo>
                    <a:pt x="0" y="66224"/>
                    <a:pt x="6685" y="72907"/>
                    <a:pt x="14901" y="72907"/>
                  </a:cubicBezTo>
                  <a:lnTo>
                    <a:pt x="58006" y="72907"/>
                  </a:lnTo>
                  <a:cubicBezTo>
                    <a:pt x="66223" y="72907"/>
                    <a:pt x="72907" y="66223"/>
                    <a:pt x="72907" y="58007"/>
                  </a:cubicBezTo>
                  <a:lnTo>
                    <a:pt x="72907" y="54119"/>
                  </a:lnTo>
                  <a:cubicBezTo>
                    <a:pt x="72907" y="49238"/>
                    <a:pt x="68952" y="45283"/>
                    <a:pt x="64071" y="45283"/>
                  </a:cubicBezTo>
                  <a:cubicBezTo>
                    <a:pt x="59189" y="45283"/>
                    <a:pt x="55234" y="49238"/>
                    <a:pt x="55234" y="54119"/>
                  </a:cubicBezTo>
                  <a:lnTo>
                    <a:pt x="55234" y="55234"/>
                  </a:lnTo>
                  <a:lnTo>
                    <a:pt x="17672" y="55234"/>
                  </a:lnTo>
                  <a:lnTo>
                    <a:pt x="17672" y="17672"/>
                  </a:lnTo>
                  <a:lnTo>
                    <a:pt x="55234" y="17672"/>
                  </a:lnTo>
                  <a:lnTo>
                    <a:pt x="55234" y="18788"/>
                  </a:lnTo>
                  <a:cubicBezTo>
                    <a:pt x="55234" y="23669"/>
                    <a:pt x="59189" y="27626"/>
                    <a:pt x="64071" y="276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9982" tIns="59969" rIns="119982" bIns="59969" anchor="ctr" anchorCtr="0">
              <a:noAutofit/>
            </a:bodyPr>
            <a:lstStyle/>
            <a:p>
              <a:endParaRPr lang="es-CO" sz="24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" name="Google Shape;282;p18"/>
          <p:cNvSpPr txBox="1"/>
          <p:nvPr/>
        </p:nvSpPr>
        <p:spPr>
          <a:xfrm>
            <a:off x="1552286" y="5822279"/>
            <a:ext cx="2078063" cy="1722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9962" tIns="159962" rIns="159962" bIns="159962" anchor="t" anchorCtr="0">
            <a:noAutofit/>
          </a:bodyPr>
          <a:lstStyle/>
          <a:p>
            <a:pPr lvl="0" algn="ctr"/>
            <a:r>
              <a:rPr lang="es-CO" sz="1600" dirty="0"/>
              <a:t>Fortalecimiento de PEC para EE Caracterizados </a:t>
            </a:r>
          </a:p>
        </p:txBody>
      </p:sp>
      <p:sp>
        <p:nvSpPr>
          <p:cNvPr id="32" name="Google Shape;283;p18"/>
          <p:cNvSpPr/>
          <p:nvPr/>
        </p:nvSpPr>
        <p:spPr>
          <a:xfrm>
            <a:off x="1552286" y="2338708"/>
            <a:ext cx="2014025" cy="20140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59962" tIns="159962" rIns="159962" bIns="159962" anchor="ctr" anchorCtr="0">
            <a:noAutofit/>
          </a:bodyPr>
          <a:lstStyle/>
          <a:p>
            <a:pPr algn="ctr"/>
            <a:r>
              <a:rPr lang="es-CO" sz="3149" dirty="0"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</a:p>
        </p:txBody>
      </p:sp>
      <p:sp>
        <p:nvSpPr>
          <p:cNvPr id="33" name="Google Shape;284;p18"/>
          <p:cNvSpPr/>
          <p:nvPr/>
        </p:nvSpPr>
        <p:spPr>
          <a:xfrm>
            <a:off x="1801902" y="2588559"/>
            <a:ext cx="1514324" cy="1514324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59962" tIns="159962" rIns="159962" bIns="159962" anchor="ctr" anchorCtr="0">
            <a:noAutofit/>
          </a:bodyPr>
          <a:lstStyle/>
          <a:p>
            <a:pPr algn="ctr"/>
            <a:endParaRPr lang="es-CO" sz="3149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4" name="Google Shape;285;p18"/>
          <p:cNvSpPr txBox="1"/>
          <p:nvPr/>
        </p:nvSpPr>
        <p:spPr>
          <a:xfrm>
            <a:off x="7132657" y="5822279"/>
            <a:ext cx="2078063" cy="1722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9962" tIns="159962" rIns="159962" bIns="159962" anchor="t" anchorCtr="0">
            <a:noAutofit/>
          </a:bodyPr>
          <a:lstStyle/>
          <a:p>
            <a:pPr lvl="0" algn="ctr"/>
            <a:r>
              <a:rPr lang="es-CO" sz="1600" dirty="0"/>
              <a:t>Fortalecimiento de capacidades para atención de pueblos y  comunidades étnicas (Lideres de proceso) </a:t>
            </a:r>
          </a:p>
        </p:txBody>
      </p:sp>
      <p:sp>
        <p:nvSpPr>
          <p:cNvPr id="36" name="Google Shape;287;p18"/>
          <p:cNvSpPr/>
          <p:nvPr/>
        </p:nvSpPr>
        <p:spPr>
          <a:xfrm>
            <a:off x="6992337" y="2338708"/>
            <a:ext cx="2014025" cy="201402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59962" tIns="159962" rIns="159962" bIns="159962" anchor="ctr" anchorCtr="0">
            <a:noAutofit/>
          </a:bodyPr>
          <a:lstStyle/>
          <a:p>
            <a:pPr algn="ctr"/>
            <a:r>
              <a:rPr lang="es-CO" sz="3149" dirty="0"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</a:p>
        </p:txBody>
      </p:sp>
      <p:sp>
        <p:nvSpPr>
          <p:cNvPr id="37" name="Google Shape;288;p18"/>
          <p:cNvSpPr/>
          <p:nvPr/>
        </p:nvSpPr>
        <p:spPr>
          <a:xfrm>
            <a:off x="7242163" y="2588559"/>
            <a:ext cx="1514324" cy="1514324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59962" tIns="159962" rIns="159962" bIns="159962" anchor="ctr" anchorCtr="0">
            <a:noAutofit/>
          </a:bodyPr>
          <a:lstStyle/>
          <a:p>
            <a:pPr algn="ctr"/>
            <a:endParaRPr lang="es-CO" sz="3149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8" name="Google Shape;289;p18"/>
          <p:cNvSpPr txBox="1"/>
          <p:nvPr/>
        </p:nvSpPr>
        <p:spPr>
          <a:xfrm>
            <a:off x="12274497" y="5822279"/>
            <a:ext cx="2322635" cy="1966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9962" tIns="159962" rIns="159962" bIns="159962" anchor="t" anchorCtr="0">
            <a:noAutofit/>
          </a:bodyPr>
          <a:lstStyle/>
          <a:p>
            <a:pPr algn="ctr">
              <a:buClr>
                <a:srgbClr val="000000"/>
              </a:buClr>
              <a:buSzPts val="1100"/>
            </a:pPr>
            <a:r>
              <a:rPr lang="es-CO" sz="21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Adoptar los Mecanismos de caracterización Étnica</a:t>
            </a:r>
          </a:p>
        </p:txBody>
      </p:sp>
      <p:sp>
        <p:nvSpPr>
          <p:cNvPr id="40" name="Google Shape;291;p18"/>
          <p:cNvSpPr/>
          <p:nvPr/>
        </p:nvSpPr>
        <p:spPr>
          <a:xfrm>
            <a:off x="12432539" y="2338708"/>
            <a:ext cx="2014025" cy="201402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59962" tIns="159962" rIns="159962" bIns="159962" anchor="ctr" anchorCtr="0">
            <a:noAutofit/>
          </a:bodyPr>
          <a:lstStyle/>
          <a:p>
            <a:pPr algn="ctr"/>
            <a:r>
              <a:rPr lang="es-CO" sz="3149" dirty="0"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</a:p>
        </p:txBody>
      </p:sp>
      <p:sp>
        <p:nvSpPr>
          <p:cNvPr id="41" name="Google Shape;292;p18"/>
          <p:cNvSpPr/>
          <p:nvPr/>
        </p:nvSpPr>
        <p:spPr>
          <a:xfrm>
            <a:off x="12682445" y="2588559"/>
            <a:ext cx="1514324" cy="1514324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59962" tIns="159962" rIns="159962" bIns="159962" anchor="ctr" anchorCtr="0">
            <a:noAutofit/>
          </a:bodyPr>
          <a:lstStyle/>
          <a:p>
            <a:pPr algn="ctr"/>
            <a:endParaRPr lang="es-CO" sz="3149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2" name="Google Shape;293;p18"/>
          <p:cNvSpPr txBox="1"/>
          <p:nvPr/>
        </p:nvSpPr>
        <p:spPr>
          <a:xfrm>
            <a:off x="4351118" y="5822279"/>
            <a:ext cx="2078063" cy="1722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9962" tIns="159962" rIns="159962" bIns="159962" anchor="t" anchorCtr="0">
            <a:noAutofit/>
          </a:bodyPr>
          <a:lstStyle/>
          <a:p>
            <a:pPr lvl="0" algn="ctr"/>
            <a:r>
              <a:rPr lang="es-CO" dirty="0"/>
              <a:t>Promover el proceso de caracterización de estudiantes en el SIMAT</a:t>
            </a:r>
          </a:p>
        </p:txBody>
      </p:sp>
      <p:sp>
        <p:nvSpPr>
          <p:cNvPr id="44" name="Google Shape;295;p18"/>
          <p:cNvSpPr txBox="1"/>
          <p:nvPr/>
        </p:nvSpPr>
        <p:spPr>
          <a:xfrm>
            <a:off x="9634378" y="5636198"/>
            <a:ext cx="2078063" cy="1722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9962" tIns="159962" rIns="159962" bIns="159962" anchor="t" anchorCtr="0">
            <a:noAutofit/>
          </a:bodyPr>
          <a:lstStyle/>
          <a:p>
            <a:pPr algn="ctr">
              <a:buClr>
                <a:srgbClr val="000000"/>
              </a:buClr>
              <a:buSzPts val="1100"/>
            </a:pPr>
            <a:r>
              <a:rPr lang="es-CO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Plan de Atención Educativa con Enfoque Diferencial étnico desde la perspectiva anti racista</a:t>
            </a:r>
          </a:p>
        </p:txBody>
      </p:sp>
      <p:sp>
        <p:nvSpPr>
          <p:cNvPr id="46" name="Google Shape;297;p18"/>
          <p:cNvSpPr/>
          <p:nvPr/>
        </p:nvSpPr>
        <p:spPr>
          <a:xfrm>
            <a:off x="1552286" y="4733435"/>
            <a:ext cx="2014025" cy="707035"/>
          </a:xfrm>
          <a:prstGeom prst="roundRect">
            <a:avLst>
              <a:gd name="adj" fmla="val 26658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59962" tIns="159962" rIns="159962" bIns="159962" anchor="ctr" anchorCtr="0">
            <a:noAutofit/>
          </a:bodyPr>
          <a:lstStyle/>
          <a:p>
            <a:pPr algn="ctr"/>
            <a:r>
              <a:rPr lang="es-CO" sz="2800" dirty="0">
                <a:latin typeface="Montserrat SemiBold"/>
                <a:ea typeface="Montserrat SemiBold"/>
                <a:cs typeface="Montserrat SemiBold"/>
                <a:sym typeface="Montserrat SemiBold"/>
              </a:rPr>
              <a:t>01</a:t>
            </a:r>
          </a:p>
        </p:txBody>
      </p:sp>
      <p:sp>
        <p:nvSpPr>
          <p:cNvPr id="47" name="Google Shape;298;p18"/>
          <p:cNvSpPr/>
          <p:nvPr/>
        </p:nvSpPr>
        <p:spPr>
          <a:xfrm>
            <a:off x="4272344" y="4733435"/>
            <a:ext cx="2014025" cy="707035"/>
          </a:xfrm>
          <a:prstGeom prst="roundRect">
            <a:avLst>
              <a:gd name="adj" fmla="val 26658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59962" tIns="159962" rIns="159962" bIns="159962" anchor="ctr" anchorCtr="0">
            <a:noAutofit/>
          </a:bodyPr>
          <a:lstStyle/>
          <a:p>
            <a:pPr algn="ctr"/>
            <a:r>
              <a:rPr lang="es-CO" sz="2800" dirty="0">
                <a:latin typeface="Montserrat SemiBold"/>
                <a:ea typeface="Montserrat SemiBold"/>
                <a:cs typeface="Montserrat SemiBold"/>
                <a:sym typeface="Montserrat SemiBold"/>
              </a:rPr>
              <a:t>02</a:t>
            </a:r>
          </a:p>
        </p:txBody>
      </p:sp>
      <p:sp>
        <p:nvSpPr>
          <p:cNvPr id="48" name="Google Shape;299;p18"/>
          <p:cNvSpPr/>
          <p:nvPr/>
        </p:nvSpPr>
        <p:spPr>
          <a:xfrm>
            <a:off x="6992337" y="4733435"/>
            <a:ext cx="2014025" cy="707035"/>
          </a:xfrm>
          <a:prstGeom prst="roundRect">
            <a:avLst>
              <a:gd name="adj" fmla="val 26658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59962" tIns="159962" rIns="159962" bIns="159962" anchor="ctr" anchorCtr="0">
            <a:noAutofit/>
          </a:bodyPr>
          <a:lstStyle/>
          <a:p>
            <a:pPr algn="ctr"/>
            <a:r>
              <a:rPr lang="es-CO" sz="2800" dirty="0">
                <a:latin typeface="Montserrat SemiBold"/>
                <a:ea typeface="Montserrat SemiBold"/>
                <a:cs typeface="Montserrat SemiBold"/>
                <a:sym typeface="Montserrat SemiBold"/>
              </a:rPr>
              <a:t>03</a:t>
            </a:r>
          </a:p>
        </p:txBody>
      </p:sp>
      <p:sp>
        <p:nvSpPr>
          <p:cNvPr id="49" name="Google Shape;300;p18"/>
          <p:cNvSpPr/>
          <p:nvPr/>
        </p:nvSpPr>
        <p:spPr>
          <a:xfrm>
            <a:off x="9712438" y="4733435"/>
            <a:ext cx="2014025" cy="707035"/>
          </a:xfrm>
          <a:prstGeom prst="roundRect">
            <a:avLst>
              <a:gd name="adj" fmla="val 26658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59962" tIns="159962" rIns="159962" bIns="159962" anchor="ctr" anchorCtr="0">
            <a:noAutofit/>
          </a:bodyPr>
          <a:lstStyle/>
          <a:p>
            <a:pPr algn="ctr"/>
            <a:r>
              <a:rPr lang="es-CO" sz="2800" dirty="0">
                <a:latin typeface="Montserrat SemiBold"/>
                <a:ea typeface="Montserrat SemiBold"/>
                <a:cs typeface="Montserrat SemiBold"/>
                <a:sym typeface="Montserrat SemiBold"/>
              </a:rPr>
              <a:t>04</a:t>
            </a:r>
          </a:p>
        </p:txBody>
      </p:sp>
      <p:sp>
        <p:nvSpPr>
          <p:cNvPr id="50" name="Google Shape;301;p18"/>
          <p:cNvSpPr/>
          <p:nvPr/>
        </p:nvSpPr>
        <p:spPr>
          <a:xfrm>
            <a:off x="12432539" y="4733435"/>
            <a:ext cx="2014025" cy="707035"/>
          </a:xfrm>
          <a:prstGeom prst="roundRect">
            <a:avLst>
              <a:gd name="adj" fmla="val 2665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59962" tIns="159962" rIns="159962" bIns="159962" anchor="ctr" anchorCtr="0">
            <a:noAutofit/>
          </a:bodyPr>
          <a:lstStyle/>
          <a:p>
            <a:pPr algn="ctr"/>
            <a:r>
              <a:rPr lang="es-CO" sz="2800" dirty="0">
                <a:latin typeface="Montserrat SemiBold"/>
                <a:ea typeface="Montserrat SemiBold"/>
                <a:cs typeface="Montserrat SemiBold"/>
                <a:sym typeface="Montserrat SemiBold"/>
              </a:rPr>
              <a:t>05</a:t>
            </a:r>
          </a:p>
        </p:txBody>
      </p:sp>
      <p:cxnSp>
        <p:nvCxnSpPr>
          <p:cNvPr id="51" name="Google Shape;302;p18"/>
          <p:cNvCxnSpPr>
            <a:stCxn id="46" idx="3"/>
            <a:endCxn id="47" idx="1"/>
          </p:cNvCxnSpPr>
          <p:nvPr/>
        </p:nvCxnSpPr>
        <p:spPr>
          <a:xfrm>
            <a:off x="3566311" y="5086952"/>
            <a:ext cx="705985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2" name="Google Shape;303;p18"/>
          <p:cNvCxnSpPr>
            <a:stCxn id="47" idx="3"/>
            <a:endCxn id="48" idx="1"/>
          </p:cNvCxnSpPr>
          <p:nvPr/>
        </p:nvCxnSpPr>
        <p:spPr>
          <a:xfrm>
            <a:off x="6286369" y="5086952"/>
            <a:ext cx="705985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3" name="Google Shape;304;p18"/>
          <p:cNvCxnSpPr>
            <a:stCxn id="48" idx="3"/>
            <a:endCxn id="49" idx="1"/>
          </p:cNvCxnSpPr>
          <p:nvPr/>
        </p:nvCxnSpPr>
        <p:spPr>
          <a:xfrm>
            <a:off x="9006362" y="5086952"/>
            <a:ext cx="705985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4" name="Google Shape;305;p18"/>
          <p:cNvCxnSpPr>
            <a:stCxn id="49" idx="3"/>
            <a:endCxn id="50" idx="1"/>
          </p:cNvCxnSpPr>
          <p:nvPr/>
        </p:nvCxnSpPr>
        <p:spPr>
          <a:xfrm>
            <a:off x="11726463" y="5086952"/>
            <a:ext cx="705985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55" name="Google Shape;306;p18"/>
          <p:cNvGrpSpPr/>
          <p:nvPr/>
        </p:nvGrpSpPr>
        <p:grpSpPr>
          <a:xfrm>
            <a:off x="13013455" y="2986275"/>
            <a:ext cx="852165" cy="718927"/>
            <a:chOff x="3976750" y="2714378"/>
            <a:chExt cx="452437" cy="381697"/>
          </a:xfrm>
        </p:grpSpPr>
        <p:sp>
          <p:nvSpPr>
            <p:cNvPr id="56" name="Google Shape;307;p18"/>
            <p:cNvSpPr/>
            <p:nvPr/>
          </p:nvSpPr>
          <p:spPr>
            <a:xfrm>
              <a:off x="4112764" y="2793708"/>
              <a:ext cx="80186" cy="42002"/>
            </a:xfrm>
            <a:custGeom>
              <a:avLst/>
              <a:gdLst/>
              <a:ahLst/>
              <a:cxnLst/>
              <a:rect l="l" t="t" r="r" b="b"/>
              <a:pathLst>
                <a:path w="106915" h="56003" extrusionOk="0">
                  <a:moveTo>
                    <a:pt x="98080" y="0"/>
                  </a:moveTo>
                  <a:lnTo>
                    <a:pt x="8837" y="0"/>
                  </a:lnTo>
                  <a:cubicBezTo>
                    <a:pt x="3956" y="0"/>
                    <a:pt x="0" y="3955"/>
                    <a:pt x="0" y="8837"/>
                  </a:cubicBezTo>
                  <a:lnTo>
                    <a:pt x="0" y="47167"/>
                  </a:lnTo>
                  <a:cubicBezTo>
                    <a:pt x="0" y="52048"/>
                    <a:pt x="3956" y="56003"/>
                    <a:pt x="8837" y="56003"/>
                  </a:cubicBezTo>
                  <a:lnTo>
                    <a:pt x="98079" y="56003"/>
                  </a:lnTo>
                  <a:cubicBezTo>
                    <a:pt x="102959" y="56003"/>
                    <a:pt x="106915" y="52048"/>
                    <a:pt x="106915" y="47167"/>
                  </a:cubicBezTo>
                  <a:lnTo>
                    <a:pt x="106915" y="8837"/>
                  </a:lnTo>
                  <a:cubicBezTo>
                    <a:pt x="106917" y="3955"/>
                    <a:pt x="102960" y="0"/>
                    <a:pt x="98080" y="0"/>
                  </a:cubicBezTo>
                  <a:close/>
                  <a:moveTo>
                    <a:pt x="89243" y="38330"/>
                  </a:moveTo>
                  <a:lnTo>
                    <a:pt x="17673" y="38330"/>
                  </a:lnTo>
                  <a:lnTo>
                    <a:pt x="17673" y="17673"/>
                  </a:lnTo>
                  <a:lnTo>
                    <a:pt x="89242" y="17673"/>
                  </a:lnTo>
                  <a:lnTo>
                    <a:pt x="89242" y="3833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9982" tIns="59969" rIns="119982" bIns="59969" anchor="ctr" anchorCtr="0">
              <a:noAutofit/>
            </a:bodyPr>
            <a:lstStyle/>
            <a:p>
              <a:endParaRPr lang="es-CO" sz="24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308;p18"/>
            <p:cNvSpPr/>
            <p:nvPr/>
          </p:nvSpPr>
          <p:spPr>
            <a:xfrm>
              <a:off x="4145152" y="2850488"/>
              <a:ext cx="48268" cy="37951"/>
            </a:xfrm>
            <a:custGeom>
              <a:avLst/>
              <a:gdLst/>
              <a:ahLst/>
              <a:cxnLst/>
              <a:rect l="l" t="t" r="r" b="b"/>
              <a:pathLst>
                <a:path w="64357" h="50602" extrusionOk="0">
                  <a:moveTo>
                    <a:pt x="36260" y="48359"/>
                  </a:moveTo>
                  <a:cubicBezTo>
                    <a:pt x="37945" y="49862"/>
                    <a:pt x="40047" y="50602"/>
                    <a:pt x="42140" y="50602"/>
                  </a:cubicBezTo>
                  <a:cubicBezTo>
                    <a:pt x="44571" y="50602"/>
                    <a:pt x="46991" y="49606"/>
                    <a:pt x="48737" y="47649"/>
                  </a:cubicBezTo>
                  <a:lnTo>
                    <a:pt x="62114" y="32658"/>
                  </a:lnTo>
                  <a:cubicBezTo>
                    <a:pt x="65105" y="29306"/>
                    <a:pt x="65105" y="24243"/>
                    <a:pt x="62114" y="20892"/>
                  </a:cubicBezTo>
                  <a:lnTo>
                    <a:pt x="48737" y="5902"/>
                  </a:lnTo>
                  <a:cubicBezTo>
                    <a:pt x="45486" y="2259"/>
                    <a:pt x="39902" y="1942"/>
                    <a:pt x="36260" y="5191"/>
                  </a:cubicBezTo>
                  <a:cubicBezTo>
                    <a:pt x="32619" y="8441"/>
                    <a:pt x="32301" y="14027"/>
                    <a:pt x="35549" y="17667"/>
                  </a:cubicBezTo>
                  <a:lnTo>
                    <a:pt x="35791" y="17937"/>
                  </a:lnTo>
                  <a:lnTo>
                    <a:pt x="17673" y="17937"/>
                  </a:lnTo>
                  <a:lnTo>
                    <a:pt x="17673" y="8837"/>
                  </a:lnTo>
                  <a:cubicBezTo>
                    <a:pt x="17673" y="3955"/>
                    <a:pt x="13717" y="0"/>
                    <a:pt x="8837" y="0"/>
                  </a:cubicBezTo>
                  <a:cubicBezTo>
                    <a:pt x="3956" y="0"/>
                    <a:pt x="0" y="3955"/>
                    <a:pt x="0" y="8837"/>
                  </a:cubicBezTo>
                  <a:lnTo>
                    <a:pt x="0" y="26774"/>
                  </a:lnTo>
                  <a:cubicBezTo>
                    <a:pt x="0" y="31655"/>
                    <a:pt x="3956" y="35611"/>
                    <a:pt x="8837" y="35611"/>
                  </a:cubicBezTo>
                  <a:lnTo>
                    <a:pt x="35791" y="35611"/>
                  </a:lnTo>
                  <a:lnTo>
                    <a:pt x="35549" y="35880"/>
                  </a:lnTo>
                  <a:cubicBezTo>
                    <a:pt x="32300" y="39523"/>
                    <a:pt x="32618" y="45109"/>
                    <a:pt x="36260" y="483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9982" tIns="59969" rIns="119982" bIns="59969" anchor="ctr" anchorCtr="0">
              <a:noAutofit/>
            </a:bodyPr>
            <a:lstStyle/>
            <a:p>
              <a:endParaRPr lang="es-CO" sz="24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309;p18"/>
            <p:cNvSpPr/>
            <p:nvPr/>
          </p:nvSpPr>
          <p:spPr>
            <a:xfrm>
              <a:off x="4211847" y="2852700"/>
              <a:ext cx="106696" cy="42001"/>
            </a:xfrm>
            <a:custGeom>
              <a:avLst/>
              <a:gdLst/>
              <a:ahLst/>
              <a:cxnLst/>
              <a:rect l="l" t="t" r="r" b="b"/>
              <a:pathLst>
                <a:path w="142262" h="56002" extrusionOk="0">
                  <a:moveTo>
                    <a:pt x="133427" y="0"/>
                  </a:moveTo>
                  <a:lnTo>
                    <a:pt x="8837" y="0"/>
                  </a:lnTo>
                  <a:cubicBezTo>
                    <a:pt x="3955" y="0"/>
                    <a:pt x="0" y="3955"/>
                    <a:pt x="0" y="8837"/>
                  </a:cubicBezTo>
                  <a:lnTo>
                    <a:pt x="0" y="47165"/>
                  </a:lnTo>
                  <a:cubicBezTo>
                    <a:pt x="0" y="52047"/>
                    <a:pt x="3955" y="56002"/>
                    <a:pt x="8837" y="56002"/>
                  </a:cubicBezTo>
                  <a:lnTo>
                    <a:pt x="133425" y="56002"/>
                  </a:lnTo>
                  <a:cubicBezTo>
                    <a:pt x="138307" y="56002"/>
                    <a:pt x="142262" y="52047"/>
                    <a:pt x="142262" y="47165"/>
                  </a:cubicBezTo>
                  <a:lnTo>
                    <a:pt x="142262" y="8837"/>
                  </a:lnTo>
                  <a:cubicBezTo>
                    <a:pt x="142263" y="3955"/>
                    <a:pt x="138307" y="0"/>
                    <a:pt x="133427" y="0"/>
                  </a:cubicBezTo>
                  <a:close/>
                  <a:moveTo>
                    <a:pt x="124590" y="38329"/>
                  </a:moveTo>
                  <a:lnTo>
                    <a:pt x="17675" y="38329"/>
                  </a:lnTo>
                  <a:lnTo>
                    <a:pt x="17675" y="17673"/>
                  </a:lnTo>
                  <a:lnTo>
                    <a:pt x="124590" y="1767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9982" tIns="59969" rIns="119982" bIns="59969" anchor="ctr" anchorCtr="0">
              <a:noAutofit/>
            </a:bodyPr>
            <a:lstStyle/>
            <a:p>
              <a:endParaRPr lang="es-CO" sz="24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310;p18"/>
            <p:cNvSpPr/>
            <p:nvPr/>
          </p:nvSpPr>
          <p:spPr>
            <a:xfrm>
              <a:off x="4244233" y="2909480"/>
              <a:ext cx="48268" cy="37951"/>
            </a:xfrm>
            <a:custGeom>
              <a:avLst/>
              <a:gdLst/>
              <a:ahLst/>
              <a:cxnLst/>
              <a:rect l="l" t="t" r="r" b="b"/>
              <a:pathLst>
                <a:path w="64358" h="50601" extrusionOk="0">
                  <a:moveTo>
                    <a:pt x="36260" y="48358"/>
                  </a:moveTo>
                  <a:cubicBezTo>
                    <a:pt x="37946" y="49861"/>
                    <a:pt x="40047" y="50601"/>
                    <a:pt x="42140" y="50601"/>
                  </a:cubicBezTo>
                  <a:cubicBezTo>
                    <a:pt x="44571" y="50601"/>
                    <a:pt x="46991" y="49603"/>
                    <a:pt x="48737" y="47647"/>
                  </a:cubicBezTo>
                  <a:lnTo>
                    <a:pt x="62115" y="32657"/>
                  </a:lnTo>
                  <a:cubicBezTo>
                    <a:pt x="65106" y="29305"/>
                    <a:pt x="65106" y="24242"/>
                    <a:pt x="62115" y="20891"/>
                  </a:cubicBezTo>
                  <a:lnTo>
                    <a:pt x="48737" y="5901"/>
                  </a:lnTo>
                  <a:cubicBezTo>
                    <a:pt x="45490" y="2260"/>
                    <a:pt x="39904" y="1941"/>
                    <a:pt x="36260" y="5190"/>
                  </a:cubicBezTo>
                  <a:cubicBezTo>
                    <a:pt x="32619" y="8440"/>
                    <a:pt x="32302" y="14026"/>
                    <a:pt x="35551" y="17667"/>
                  </a:cubicBezTo>
                  <a:lnTo>
                    <a:pt x="35791" y="17937"/>
                  </a:lnTo>
                  <a:lnTo>
                    <a:pt x="17673" y="17937"/>
                  </a:lnTo>
                  <a:lnTo>
                    <a:pt x="17673" y="8837"/>
                  </a:lnTo>
                  <a:cubicBezTo>
                    <a:pt x="17673" y="3955"/>
                    <a:pt x="13718" y="0"/>
                    <a:pt x="8837" y="0"/>
                  </a:cubicBezTo>
                  <a:cubicBezTo>
                    <a:pt x="3955" y="0"/>
                    <a:pt x="0" y="3955"/>
                    <a:pt x="0" y="8837"/>
                  </a:cubicBezTo>
                  <a:lnTo>
                    <a:pt x="0" y="26774"/>
                  </a:lnTo>
                  <a:cubicBezTo>
                    <a:pt x="0" y="31655"/>
                    <a:pt x="3955" y="35611"/>
                    <a:pt x="8837" y="35611"/>
                  </a:cubicBezTo>
                  <a:lnTo>
                    <a:pt x="35791" y="35611"/>
                  </a:lnTo>
                  <a:lnTo>
                    <a:pt x="35551" y="35880"/>
                  </a:lnTo>
                  <a:cubicBezTo>
                    <a:pt x="32302" y="39522"/>
                    <a:pt x="32619" y="45108"/>
                    <a:pt x="36260" y="483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9982" tIns="59969" rIns="119982" bIns="59969" anchor="ctr" anchorCtr="0">
              <a:noAutofit/>
            </a:bodyPr>
            <a:lstStyle/>
            <a:p>
              <a:endParaRPr lang="es-CO" sz="24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311;p18"/>
            <p:cNvSpPr/>
            <p:nvPr/>
          </p:nvSpPr>
          <p:spPr>
            <a:xfrm>
              <a:off x="4310930" y="2911692"/>
              <a:ext cx="80186" cy="42001"/>
            </a:xfrm>
            <a:custGeom>
              <a:avLst/>
              <a:gdLst/>
              <a:ahLst/>
              <a:cxnLst/>
              <a:rect l="l" t="t" r="r" b="b"/>
              <a:pathLst>
                <a:path w="106915" h="56002" extrusionOk="0">
                  <a:moveTo>
                    <a:pt x="35792" y="17673"/>
                  </a:moveTo>
                  <a:cubicBezTo>
                    <a:pt x="40673" y="17673"/>
                    <a:pt x="44629" y="13718"/>
                    <a:pt x="44629" y="8837"/>
                  </a:cubicBezTo>
                  <a:cubicBezTo>
                    <a:pt x="44629" y="3955"/>
                    <a:pt x="40673" y="0"/>
                    <a:pt x="35792" y="0"/>
                  </a:cubicBezTo>
                  <a:lnTo>
                    <a:pt x="8837" y="0"/>
                  </a:lnTo>
                  <a:cubicBezTo>
                    <a:pt x="3955" y="0"/>
                    <a:pt x="0" y="3955"/>
                    <a:pt x="0" y="8837"/>
                  </a:cubicBezTo>
                  <a:lnTo>
                    <a:pt x="0" y="47165"/>
                  </a:lnTo>
                  <a:cubicBezTo>
                    <a:pt x="0" y="52047"/>
                    <a:pt x="3955" y="56002"/>
                    <a:pt x="8837" y="56002"/>
                  </a:cubicBezTo>
                  <a:lnTo>
                    <a:pt x="98079" y="56002"/>
                  </a:lnTo>
                  <a:cubicBezTo>
                    <a:pt x="102960" y="56002"/>
                    <a:pt x="106915" y="52047"/>
                    <a:pt x="106915" y="47165"/>
                  </a:cubicBezTo>
                  <a:lnTo>
                    <a:pt x="106915" y="8837"/>
                  </a:lnTo>
                  <a:cubicBezTo>
                    <a:pt x="106915" y="3955"/>
                    <a:pt x="102960" y="0"/>
                    <a:pt x="98079" y="0"/>
                  </a:cubicBezTo>
                  <a:lnTo>
                    <a:pt x="71125" y="0"/>
                  </a:lnTo>
                  <a:cubicBezTo>
                    <a:pt x="66243" y="0"/>
                    <a:pt x="62288" y="3955"/>
                    <a:pt x="62288" y="8837"/>
                  </a:cubicBezTo>
                  <a:cubicBezTo>
                    <a:pt x="62288" y="13718"/>
                    <a:pt x="66243" y="17673"/>
                    <a:pt x="71125" y="17673"/>
                  </a:cubicBezTo>
                  <a:lnTo>
                    <a:pt x="89243" y="17673"/>
                  </a:lnTo>
                  <a:lnTo>
                    <a:pt x="89243" y="38329"/>
                  </a:lnTo>
                  <a:lnTo>
                    <a:pt x="17674" y="38329"/>
                  </a:lnTo>
                  <a:lnTo>
                    <a:pt x="17674" y="1767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9982" tIns="59969" rIns="119982" bIns="59969" anchor="ctr" anchorCtr="0">
              <a:noAutofit/>
            </a:bodyPr>
            <a:lstStyle/>
            <a:p>
              <a:endParaRPr lang="es-CO" sz="24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312;p18"/>
            <p:cNvSpPr/>
            <p:nvPr/>
          </p:nvSpPr>
          <p:spPr>
            <a:xfrm>
              <a:off x="4116640" y="2994580"/>
              <a:ext cx="127704" cy="13255"/>
            </a:xfrm>
            <a:custGeom>
              <a:avLst/>
              <a:gdLst/>
              <a:ahLst/>
              <a:cxnLst/>
              <a:rect l="l" t="t" r="r" b="b"/>
              <a:pathLst>
                <a:path w="170272" h="17673" extrusionOk="0">
                  <a:moveTo>
                    <a:pt x="170272" y="8837"/>
                  </a:moveTo>
                  <a:cubicBezTo>
                    <a:pt x="170272" y="3955"/>
                    <a:pt x="166317" y="0"/>
                    <a:pt x="161435" y="0"/>
                  </a:cubicBezTo>
                  <a:lnTo>
                    <a:pt x="8837" y="0"/>
                  </a:lnTo>
                  <a:cubicBezTo>
                    <a:pt x="3956" y="0"/>
                    <a:pt x="0" y="3955"/>
                    <a:pt x="0" y="8837"/>
                  </a:cubicBezTo>
                  <a:cubicBezTo>
                    <a:pt x="0" y="13718"/>
                    <a:pt x="3956" y="17673"/>
                    <a:pt x="8837" y="17673"/>
                  </a:cubicBezTo>
                  <a:lnTo>
                    <a:pt x="161435" y="17673"/>
                  </a:lnTo>
                  <a:cubicBezTo>
                    <a:pt x="166316" y="17673"/>
                    <a:pt x="170272" y="13718"/>
                    <a:pt x="170272" y="883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9982" tIns="59969" rIns="119982" bIns="59969" anchor="ctr" anchorCtr="0">
              <a:noAutofit/>
            </a:bodyPr>
            <a:lstStyle/>
            <a:p>
              <a:endParaRPr lang="es-CO" sz="24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313;p18"/>
            <p:cNvSpPr/>
            <p:nvPr/>
          </p:nvSpPr>
          <p:spPr>
            <a:xfrm>
              <a:off x="4157641" y="3013590"/>
              <a:ext cx="86703" cy="13255"/>
            </a:xfrm>
            <a:custGeom>
              <a:avLst/>
              <a:gdLst/>
              <a:ahLst/>
              <a:cxnLst/>
              <a:rect l="l" t="t" r="r" b="b"/>
              <a:pathLst>
                <a:path w="115604" h="17673" extrusionOk="0">
                  <a:moveTo>
                    <a:pt x="8837" y="17673"/>
                  </a:moveTo>
                  <a:lnTo>
                    <a:pt x="106768" y="17673"/>
                  </a:lnTo>
                  <a:cubicBezTo>
                    <a:pt x="111650" y="17673"/>
                    <a:pt x="115605" y="13718"/>
                    <a:pt x="115605" y="8837"/>
                  </a:cubicBezTo>
                  <a:cubicBezTo>
                    <a:pt x="115605" y="3955"/>
                    <a:pt x="111650" y="0"/>
                    <a:pt x="106768" y="0"/>
                  </a:cubicBezTo>
                  <a:lnTo>
                    <a:pt x="8837" y="0"/>
                  </a:lnTo>
                  <a:cubicBezTo>
                    <a:pt x="3956" y="0"/>
                    <a:pt x="0" y="3955"/>
                    <a:pt x="0" y="8837"/>
                  </a:cubicBezTo>
                  <a:cubicBezTo>
                    <a:pt x="0" y="13718"/>
                    <a:pt x="3956" y="17673"/>
                    <a:pt x="8837" y="176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9982" tIns="59969" rIns="119982" bIns="59969" anchor="ctr" anchorCtr="0">
              <a:noAutofit/>
            </a:bodyPr>
            <a:lstStyle/>
            <a:p>
              <a:endParaRPr lang="es-CO" sz="24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314;p18"/>
            <p:cNvSpPr/>
            <p:nvPr/>
          </p:nvSpPr>
          <p:spPr>
            <a:xfrm>
              <a:off x="4116640" y="3013590"/>
              <a:ext cx="33749" cy="13255"/>
            </a:xfrm>
            <a:custGeom>
              <a:avLst/>
              <a:gdLst/>
              <a:ahLst/>
              <a:cxnLst/>
              <a:rect l="l" t="t" r="r" b="b"/>
              <a:pathLst>
                <a:path w="44999" h="17673" extrusionOk="0">
                  <a:moveTo>
                    <a:pt x="8837" y="0"/>
                  </a:moveTo>
                  <a:cubicBezTo>
                    <a:pt x="3956" y="0"/>
                    <a:pt x="0" y="3955"/>
                    <a:pt x="0" y="8837"/>
                  </a:cubicBezTo>
                  <a:cubicBezTo>
                    <a:pt x="0" y="13718"/>
                    <a:pt x="3956" y="17673"/>
                    <a:pt x="8837" y="17673"/>
                  </a:cubicBezTo>
                  <a:lnTo>
                    <a:pt x="36163" y="17673"/>
                  </a:lnTo>
                  <a:cubicBezTo>
                    <a:pt x="41043" y="17673"/>
                    <a:pt x="45000" y="13718"/>
                    <a:pt x="45000" y="8837"/>
                  </a:cubicBezTo>
                  <a:cubicBezTo>
                    <a:pt x="45000" y="3955"/>
                    <a:pt x="41043" y="0"/>
                    <a:pt x="361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9982" tIns="59969" rIns="119982" bIns="59969" anchor="ctr" anchorCtr="0">
              <a:noAutofit/>
            </a:bodyPr>
            <a:lstStyle/>
            <a:p>
              <a:endParaRPr lang="es-CO" sz="24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315;p18"/>
            <p:cNvSpPr/>
            <p:nvPr/>
          </p:nvSpPr>
          <p:spPr>
            <a:xfrm>
              <a:off x="4008358" y="2787835"/>
              <a:ext cx="51206" cy="13255"/>
            </a:xfrm>
            <a:custGeom>
              <a:avLst/>
              <a:gdLst/>
              <a:ahLst/>
              <a:cxnLst/>
              <a:rect l="l" t="t" r="r" b="b"/>
              <a:pathLst>
                <a:path w="68275" h="17673" extrusionOk="0">
                  <a:moveTo>
                    <a:pt x="8837" y="17673"/>
                  </a:moveTo>
                  <a:lnTo>
                    <a:pt x="59439" y="17673"/>
                  </a:lnTo>
                  <a:cubicBezTo>
                    <a:pt x="64319" y="17673"/>
                    <a:pt x="68276" y="13718"/>
                    <a:pt x="68276" y="8837"/>
                  </a:cubicBezTo>
                  <a:cubicBezTo>
                    <a:pt x="68276" y="3955"/>
                    <a:pt x="64319" y="0"/>
                    <a:pt x="59439" y="0"/>
                  </a:cubicBezTo>
                  <a:lnTo>
                    <a:pt x="8837" y="0"/>
                  </a:lnTo>
                  <a:cubicBezTo>
                    <a:pt x="3956" y="0"/>
                    <a:pt x="0" y="3955"/>
                    <a:pt x="0" y="8837"/>
                  </a:cubicBezTo>
                  <a:cubicBezTo>
                    <a:pt x="0" y="13718"/>
                    <a:pt x="3955" y="17673"/>
                    <a:pt x="8837" y="176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9982" tIns="59969" rIns="119982" bIns="59969" anchor="ctr" anchorCtr="0">
              <a:noAutofit/>
            </a:bodyPr>
            <a:lstStyle/>
            <a:p>
              <a:endParaRPr lang="es-CO" sz="24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316;p18"/>
            <p:cNvSpPr/>
            <p:nvPr/>
          </p:nvSpPr>
          <p:spPr>
            <a:xfrm>
              <a:off x="4008358" y="2837226"/>
              <a:ext cx="51206" cy="13255"/>
            </a:xfrm>
            <a:custGeom>
              <a:avLst/>
              <a:gdLst/>
              <a:ahLst/>
              <a:cxnLst/>
              <a:rect l="l" t="t" r="r" b="b"/>
              <a:pathLst>
                <a:path w="68275" h="17673" extrusionOk="0">
                  <a:moveTo>
                    <a:pt x="8837" y="17673"/>
                  </a:moveTo>
                  <a:lnTo>
                    <a:pt x="59439" y="17673"/>
                  </a:lnTo>
                  <a:cubicBezTo>
                    <a:pt x="64319" y="17673"/>
                    <a:pt x="68276" y="13718"/>
                    <a:pt x="68276" y="8837"/>
                  </a:cubicBezTo>
                  <a:cubicBezTo>
                    <a:pt x="68276" y="3955"/>
                    <a:pt x="64319" y="0"/>
                    <a:pt x="59439" y="0"/>
                  </a:cubicBezTo>
                  <a:lnTo>
                    <a:pt x="8837" y="0"/>
                  </a:lnTo>
                  <a:cubicBezTo>
                    <a:pt x="3956" y="0"/>
                    <a:pt x="0" y="3955"/>
                    <a:pt x="0" y="8837"/>
                  </a:cubicBezTo>
                  <a:cubicBezTo>
                    <a:pt x="0" y="13718"/>
                    <a:pt x="3955" y="17673"/>
                    <a:pt x="8837" y="176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9982" tIns="59969" rIns="119982" bIns="59969" anchor="ctr" anchorCtr="0">
              <a:noAutofit/>
            </a:bodyPr>
            <a:lstStyle/>
            <a:p>
              <a:endParaRPr lang="es-CO" sz="24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317;p18"/>
            <p:cNvSpPr/>
            <p:nvPr/>
          </p:nvSpPr>
          <p:spPr>
            <a:xfrm>
              <a:off x="4008358" y="2886618"/>
              <a:ext cx="51206" cy="13255"/>
            </a:xfrm>
            <a:custGeom>
              <a:avLst/>
              <a:gdLst/>
              <a:ahLst/>
              <a:cxnLst/>
              <a:rect l="l" t="t" r="r" b="b"/>
              <a:pathLst>
                <a:path w="68275" h="17673" extrusionOk="0">
                  <a:moveTo>
                    <a:pt x="8837" y="17673"/>
                  </a:moveTo>
                  <a:lnTo>
                    <a:pt x="59439" y="17673"/>
                  </a:lnTo>
                  <a:cubicBezTo>
                    <a:pt x="64319" y="17673"/>
                    <a:pt x="68276" y="13718"/>
                    <a:pt x="68276" y="8837"/>
                  </a:cubicBezTo>
                  <a:cubicBezTo>
                    <a:pt x="68276" y="3955"/>
                    <a:pt x="64319" y="0"/>
                    <a:pt x="59439" y="0"/>
                  </a:cubicBezTo>
                  <a:lnTo>
                    <a:pt x="8837" y="0"/>
                  </a:lnTo>
                  <a:cubicBezTo>
                    <a:pt x="3956" y="0"/>
                    <a:pt x="0" y="3955"/>
                    <a:pt x="0" y="8837"/>
                  </a:cubicBezTo>
                  <a:cubicBezTo>
                    <a:pt x="0" y="13718"/>
                    <a:pt x="3955" y="17673"/>
                    <a:pt x="8837" y="176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9982" tIns="59969" rIns="119982" bIns="59969" anchor="ctr" anchorCtr="0">
              <a:noAutofit/>
            </a:bodyPr>
            <a:lstStyle/>
            <a:p>
              <a:endParaRPr lang="es-CO" sz="24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318;p18"/>
            <p:cNvSpPr/>
            <p:nvPr/>
          </p:nvSpPr>
          <p:spPr>
            <a:xfrm>
              <a:off x="4008358" y="2936010"/>
              <a:ext cx="51206" cy="13255"/>
            </a:xfrm>
            <a:custGeom>
              <a:avLst/>
              <a:gdLst/>
              <a:ahLst/>
              <a:cxnLst/>
              <a:rect l="l" t="t" r="r" b="b"/>
              <a:pathLst>
                <a:path w="68275" h="17673" extrusionOk="0">
                  <a:moveTo>
                    <a:pt x="8837" y="17673"/>
                  </a:moveTo>
                  <a:lnTo>
                    <a:pt x="59439" y="17673"/>
                  </a:lnTo>
                  <a:cubicBezTo>
                    <a:pt x="64319" y="17673"/>
                    <a:pt x="68276" y="13718"/>
                    <a:pt x="68276" y="8837"/>
                  </a:cubicBezTo>
                  <a:cubicBezTo>
                    <a:pt x="68276" y="3955"/>
                    <a:pt x="64319" y="0"/>
                    <a:pt x="59439" y="0"/>
                  </a:cubicBezTo>
                  <a:lnTo>
                    <a:pt x="8837" y="0"/>
                  </a:lnTo>
                  <a:cubicBezTo>
                    <a:pt x="3956" y="0"/>
                    <a:pt x="0" y="3955"/>
                    <a:pt x="0" y="8837"/>
                  </a:cubicBezTo>
                  <a:cubicBezTo>
                    <a:pt x="0" y="13718"/>
                    <a:pt x="3955" y="17673"/>
                    <a:pt x="8837" y="176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9982" tIns="59969" rIns="119982" bIns="59969" anchor="ctr" anchorCtr="0">
              <a:noAutofit/>
            </a:bodyPr>
            <a:lstStyle/>
            <a:p>
              <a:endParaRPr lang="es-CO" sz="24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319;p18"/>
            <p:cNvSpPr/>
            <p:nvPr/>
          </p:nvSpPr>
          <p:spPr>
            <a:xfrm>
              <a:off x="4008358" y="2985401"/>
              <a:ext cx="51206" cy="13255"/>
            </a:xfrm>
            <a:custGeom>
              <a:avLst/>
              <a:gdLst/>
              <a:ahLst/>
              <a:cxnLst/>
              <a:rect l="l" t="t" r="r" b="b"/>
              <a:pathLst>
                <a:path w="68275" h="17673" extrusionOk="0">
                  <a:moveTo>
                    <a:pt x="8837" y="17673"/>
                  </a:moveTo>
                  <a:lnTo>
                    <a:pt x="59439" y="17673"/>
                  </a:lnTo>
                  <a:cubicBezTo>
                    <a:pt x="64319" y="17673"/>
                    <a:pt x="68276" y="13718"/>
                    <a:pt x="68276" y="8837"/>
                  </a:cubicBezTo>
                  <a:cubicBezTo>
                    <a:pt x="68276" y="3955"/>
                    <a:pt x="64319" y="0"/>
                    <a:pt x="59439" y="0"/>
                  </a:cubicBezTo>
                  <a:lnTo>
                    <a:pt x="8837" y="0"/>
                  </a:lnTo>
                  <a:cubicBezTo>
                    <a:pt x="3956" y="0"/>
                    <a:pt x="0" y="3955"/>
                    <a:pt x="0" y="8837"/>
                  </a:cubicBezTo>
                  <a:cubicBezTo>
                    <a:pt x="0" y="13718"/>
                    <a:pt x="3955" y="17673"/>
                    <a:pt x="8837" y="176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9982" tIns="59969" rIns="119982" bIns="59969" anchor="ctr" anchorCtr="0">
              <a:noAutofit/>
            </a:bodyPr>
            <a:lstStyle/>
            <a:p>
              <a:endParaRPr lang="es-CO" sz="24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320;p18"/>
            <p:cNvSpPr/>
            <p:nvPr/>
          </p:nvSpPr>
          <p:spPr>
            <a:xfrm>
              <a:off x="4008358" y="3034793"/>
              <a:ext cx="51206" cy="13255"/>
            </a:xfrm>
            <a:custGeom>
              <a:avLst/>
              <a:gdLst/>
              <a:ahLst/>
              <a:cxnLst/>
              <a:rect l="l" t="t" r="r" b="b"/>
              <a:pathLst>
                <a:path w="68275" h="17673" extrusionOk="0">
                  <a:moveTo>
                    <a:pt x="8837" y="17673"/>
                  </a:moveTo>
                  <a:lnTo>
                    <a:pt x="59439" y="17673"/>
                  </a:lnTo>
                  <a:cubicBezTo>
                    <a:pt x="64319" y="17673"/>
                    <a:pt x="68276" y="13718"/>
                    <a:pt x="68276" y="8837"/>
                  </a:cubicBezTo>
                  <a:cubicBezTo>
                    <a:pt x="68276" y="3955"/>
                    <a:pt x="64319" y="0"/>
                    <a:pt x="59439" y="0"/>
                  </a:cubicBezTo>
                  <a:lnTo>
                    <a:pt x="8837" y="0"/>
                  </a:lnTo>
                  <a:cubicBezTo>
                    <a:pt x="3956" y="0"/>
                    <a:pt x="0" y="3955"/>
                    <a:pt x="0" y="8837"/>
                  </a:cubicBezTo>
                  <a:cubicBezTo>
                    <a:pt x="0" y="13718"/>
                    <a:pt x="3955" y="17673"/>
                    <a:pt x="8837" y="176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9982" tIns="59969" rIns="119982" bIns="59969" anchor="ctr" anchorCtr="0">
              <a:noAutofit/>
            </a:bodyPr>
            <a:lstStyle/>
            <a:p>
              <a:endParaRPr lang="es-CO" sz="24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321;p18"/>
            <p:cNvSpPr/>
            <p:nvPr/>
          </p:nvSpPr>
          <p:spPr>
            <a:xfrm>
              <a:off x="3976750" y="2714378"/>
              <a:ext cx="452437" cy="381697"/>
            </a:xfrm>
            <a:custGeom>
              <a:avLst/>
              <a:gdLst/>
              <a:ahLst/>
              <a:cxnLst/>
              <a:rect l="l" t="t" r="r" b="b"/>
              <a:pathLst>
                <a:path w="603249" h="508929" extrusionOk="0">
                  <a:moveTo>
                    <a:pt x="594413" y="33907"/>
                  </a:moveTo>
                  <a:lnTo>
                    <a:pt x="586450" y="33907"/>
                  </a:lnTo>
                  <a:lnTo>
                    <a:pt x="568646" y="8653"/>
                  </a:lnTo>
                  <a:cubicBezTo>
                    <a:pt x="564827" y="3234"/>
                    <a:pt x="558588" y="0"/>
                    <a:pt x="551960" y="0"/>
                  </a:cubicBezTo>
                  <a:lnTo>
                    <a:pt x="465684" y="0"/>
                  </a:lnTo>
                  <a:cubicBezTo>
                    <a:pt x="460803" y="0"/>
                    <a:pt x="456848" y="3955"/>
                    <a:pt x="456848" y="8837"/>
                  </a:cubicBezTo>
                  <a:cubicBezTo>
                    <a:pt x="456848" y="13718"/>
                    <a:pt x="460803" y="17673"/>
                    <a:pt x="465684" y="17673"/>
                  </a:cubicBezTo>
                  <a:lnTo>
                    <a:pt x="551960" y="17673"/>
                  </a:lnTo>
                  <a:cubicBezTo>
                    <a:pt x="552850" y="17673"/>
                    <a:pt x="553688" y="18108"/>
                    <a:pt x="554201" y="18835"/>
                  </a:cubicBezTo>
                  <a:lnTo>
                    <a:pt x="564825" y="33906"/>
                  </a:lnTo>
                  <a:lnTo>
                    <a:pt x="38424" y="33906"/>
                  </a:lnTo>
                  <a:lnTo>
                    <a:pt x="49048" y="18835"/>
                  </a:lnTo>
                  <a:cubicBezTo>
                    <a:pt x="49562" y="18108"/>
                    <a:pt x="50400" y="17673"/>
                    <a:pt x="51290" y="17673"/>
                  </a:cubicBezTo>
                  <a:lnTo>
                    <a:pt x="430354" y="17673"/>
                  </a:lnTo>
                  <a:cubicBezTo>
                    <a:pt x="435235" y="17673"/>
                    <a:pt x="439191" y="13718"/>
                    <a:pt x="439191" y="8837"/>
                  </a:cubicBezTo>
                  <a:cubicBezTo>
                    <a:pt x="439191" y="3955"/>
                    <a:pt x="435235" y="0"/>
                    <a:pt x="430354" y="0"/>
                  </a:cubicBezTo>
                  <a:lnTo>
                    <a:pt x="51290" y="0"/>
                  </a:lnTo>
                  <a:cubicBezTo>
                    <a:pt x="44662" y="0"/>
                    <a:pt x="38423" y="3234"/>
                    <a:pt x="34603" y="8653"/>
                  </a:cubicBezTo>
                  <a:lnTo>
                    <a:pt x="16800" y="33907"/>
                  </a:lnTo>
                  <a:lnTo>
                    <a:pt x="8837" y="33907"/>
                  </a:lnTo>
                  <a:cubicBezTo>
                    <a:pt x="3956" y="33907"/>
                    <a:pt x="0" y="37862"/>
                    <a:pt x="0" y="42744"/>
                  </a:cubicBezTo>
                  <a:lnTo>
                    <a:pt x="0" y="500093"/>
                  </a:lnTo>
                  <a:cubicBezTo>
                    <a:pt x="0" y="504974"/>
                    <a:pt x="3956" y="508930"/>
                    <a:pt x="8837" y="508930"/>
                  </a:cubicBezTo>
                  <a:lnTo>
                    <a:pt x="283959" y="508930"/>
                  </a:lnTo>
                  <a:cubicBezTo>
                    <a:pt x="288839" y="508930"/>
                    <a:pt x="292795" y="504974"/>
                    <a:pt x="292795" y="500093"/>
                  </a:cubicBezTo>
                  <a:cubicBezTo>
                    <a:pt x="292795" y="495212"/>
                    <a:pt x="288839" y="491256"/>
                    <a:pt x="283959" y="491256"/>
                  </a:cubicBezTo>
                  <a:lnTo>
                    <a:pt x="152562" y="491256"/>
                  </a:lnTo>
                  <a:lnTo>
                    <a:pt x="152562" y="51580"/>
                  </a:lnTo>
                  <a:lnTo>
                    <a:pt x="585577" y="51580"/>
                  </a:lnTo>
                  <a:lnTo>
                    <a:pt x="585577" y="491256"/>
                  </a:lnTo>
                  <a:lnTo>
                    <a:pt x="319291" y="491256"/>
                  </a:lnTo>
                  <a:cubicBezTo>
                    <a:pt x="314410" y="491256"/>
                    <a:pt x="310455" y="495212"/>
                    <a:pt x="310455" y="500093"/>
                  </a:cubicBezTo>
                  <a:cubicBezTo>
                    <a:pt x="310455" y="504974"/>
                    <a:pt x="314410" y="508930"/>
                    <a:pt x="319291" y="508930"/>
                  </a:cubicBezTo>
                  <a:lnTo>
                    <a:pt x="594413" y="508930"/>
                  </a:lnTo>
                  <a:cubicBezTo>
                    <a:pt x="599295" y="508930"/>
                    <a:pt x="603250" y="504974"/>
                    <a:pt x="603250" y="500093"/>
                  </a:cubicBezTo>
                  <a:lnTo>
                    <a:pt x="603250" y="42744"/>
                  </a:lnTo>
                  <a:cubicBezTo>
                    <a:pt x="603250" y="37862"/>
                    <a:pt x="599294" y="33907"/>
                    <a:pt x="594413" y="33907"/>
                  </a:cubicBezTo>
                  <a:close/>
                  <a:moveTo>
                    <a:pt x="134889" y="491256"/>
                  </a:moveTo>
                  <a:lnTo>
                    <a:pt x="17673" y="491256"/>
                  </a:lnTo>
                  <a:lnTo>
                    <a:pt x="17673" y="51580"/>
                  </a:lnTo>
                  <a:lnTo>
                    <a:pt x="134889" y="5158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9982" tIns="59969" rIns="119982" bIns="59969" anchor="ctr" anchorCtr="0">
              <a:noAutofit/>
            </a:bodyPr>
            <a:lstStyle/>
            <a:p>
              <a:endParaRPr lang="es-CO" sz="24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1" name="Google Shape;322;p18"/>
          <p:cNvGrpSpPr/>
          <p:nvPr/>
        </p:nvGrpSpPr>
        <p:grpSpPr>
          <a:xfrm>
            <a:off x="7685716" y="2919656"/>
            <a:ext cx="659376" cy="852168"/>
            <a:chOff x="2553955" y="2679009"/>
            <a:chExt cx="350080" cy="452438"/>
          </a:xfrm>
        </p:grpSpPr>
        <p:sp>
          <p:nvSpPr>
            <p:cNvPr id="72" name="Google Shape;323;p18"/>
            <p:cNvSpPr/>
            <p:nvPr/>
          </p:nvSpPr>
          <p:spPr>
            <a:xfrm>
              <a:off x="2553955" y="2679009"/>
              <a:ext cx="258016" cy="452438"/>
            </a:xfrm>
            <a:custGeom>
              <a:avLst/>
              <a:gdLst/>
              <a:ahLst/>
              <a:cxnLst/>
              <a:rect l="l" t="t" r="r" b="b"/>
              <a:pathLst>
                <a:path w="344021" h="603251" extrusionOk="0">
                  <a:moveTo>
                    <a:pt x="340035" y="240950"/>
                  </a:moveTo>
                  <a:lnTo>
                    <a:pt x="329973" y="222648"/>
                  </a:lnTo>
                  <a:cubicBezTo>
                    <a:pt x="328777" y="220473"/>
                    <a:pt x="328146" y="218012"/>
                    <a:pt x="328146" y="215533"/>
                  </a:cubicBezTo>
                  <a:lnTo>
                    <a:pt x="328146" y="159965"/>
                  </a:lnTo>
                  <a:cubicBezTo>
                    <a:pt x="328146" y="157485"/>
                    <a:pt x="328777" y="155025"/>
                    <a:pt x="329972" y="152852"/>
                  </a:cubicBezTo>
                  <a:lnTo>
                    <a:pt x="340035" y="134547"/>
                  </a:lnTo>
                  <a:cubicBezTo>
                    <a:pt x="345467" y="124668"/>
                    <a:pt x="345340" y="112465"/>
                    <a:pt x="339702" y="102701"/>
                  </a:cubicBezTo>
                  <a:lnTo>
                    <a:pt x="329511" y="85050"/>
                  </a:lnTo>
                  <a:cubicBezTo>
                    <a:pt x="323874" y="75285"/>
                    <a:pt x="313370" y="69073"/>
                    <a:pt x="302098" y="68838"/>
                  </a:cubicBezTo>
                  <a:lnTo>
                    <a:pt x="281214" y="68401"/>
                  </a:lnTo>
                  <a:cubicBezTo>
                    <a:pt x="279012" y="68355"/>
                    <a:pt x="276800" y="67796"/>
                    <a:pt x="274819" y="66788"/>
                  </a:cubicBezTo>
                  <a:cubicBezTo>
                    <a:pt x="270475" y="64572"/>
                    <a:pt x="265149" y="66301"/>
                    <a:pt x="262935" y="70650"/>
                  </a:cubicBezTo>
                  <a:cubicBezTo>
                    <a:pt x="260718" y="74997"/>
                    <a:pt x="262448" y="80319"/>
                    <a:pt x="266797" y="82535"/>
                  </a:cubicBezTo>
                  <a:cubicBezTo>
                    <a:pt x="271136" y="84745"/>
                    <a:pt x="275993" y="85968"/>
                    <a:pt x="280843" y="86069"/>
                  </a:cubicBezTo>
                  <a:lnTo>
                    <a:pt x="301727" y="86506"/>
                  </a:lnTo>
                  <a:cubicBezTo>
                    <a:pt x="306856" y="86615"/>
                    <a:pt x="311639" y="89441"/>
                    <a:pt x="314205" y="93887"/>
                  </a:cubicBezTo>
                  <a:lnTo>
                    <a:pt x="324396" y="111538"/>
                  </a:lnTo>
                  <a:cubicBezTo>
                    <a:pt x="326962" y="115982"/>
                    <a:pt x="327021" y="121536"/>
                    <a:pt x="324548" y="126033"/>
                  </a:cubicBezTo>
                  <a:lnTo>
                    <a:pt x="314484" y="144338"/>
                  </a:lnTo>
                  <a:cubicBezTo>
                    <a:pt x="311859" y="149114"/>
                    <a:pt x="310472" y="154517"/>
                    <a:pt x="310472" y="159966"/>
                  </a:cubicBezTo>
                  <a:lnTo>
                    <a:pt x="310472" y="215535"/>
                  </a:lnTo>
                  <a:cubicBezTo>
                    <a:pt x="310472" y="220982"/>
                    <a:pt x="311860" y="226385"/>
                    <a:pt x="314484" y="231163"/>
                  </a:cubicBezTo>
                  <a:lnTo>
                    <a:pt x="324548" y="249466"/>
                  </a:lnTo>
                  <a:cubicBezTo>
                    <a:pt x="327021" y="253962"/>
                    <a:pt x="326962" y="259518"/>
                    <a:pt x="324396" y="263963"/>
                  </a:cubicBezTo>
                  <a:lnTo>
                    <a:pt x="314205" y="281614"/>
                  </a:lnTo>
                  <a:cubicBezTo>
                    <a:pt x="312578" y="284431"/>
                    <a:pt x="310059" y="286622"/>
                    <a:pt x="307091" y="287861"/>
                  </a:cubicBezTo>
                  <a:cubicBezTo>
                    <a:pt x="302907" y="283909"/>
                    <a:pt x="297100" y="281455"/>
                    <a:pt x="290690" y="281455"/>
                  </a:cubicBezTo>
                  <a:lnTo>
                    <a:pt x="281177" y="281455"/>
                  </a:lnTo>
                  <a:cubicBezTo>
                    <a:pt x="275812" y="281455"/>
                    <a:pt x="270869" y="283173"/>
                    <a:pt x="266947" y="286051"/>
                  </a:cubicBezTo>
                  <a:cubicBezTo>
                    <a:pt x="263024" y="283174"/>
                    <a:pt x="258082" y="281455"/>
                    <a:pt x="252717" y="281455"/>
                  </a:cubicBezTo>
                  <a:lnTo>
                    <a:pt x="243203" y="281455"/>
                  </a:lnTo>
                  <a:cubicBezTo>
                    <a:pt x="237839" y="281455"/>
                    <a:pt x="232895" y="283173"/>
                    <a:pt x="228972" y="286051"/>
                  </a:cubicBezTo>
                  <a:cubicBezTo>
                    <a:pt x="225050" y="283174"/>
                    <a:pt x="220107" y="281455"/>
                    <a:pt x="214742" y="281455"/>
                  </a:cubicBezTo>
                  <a:lnTo>
                    <a:pt x="205228" y="281455"/>
                  </a:lnTo>
                  <a:cubicBezTo>
                    <a:pt x="203371" y="281455"/>
                    <a:pt x="201565" y="281661"/>
                    <a:pt x="199834" y="282050"/>
                  </a:cubicBezTo>
                  <a:lnTo>
                    <a:pt x="199834" y="261693"/>
                  </a:lnTo>
                  <a:cubicBezTo>
                    <a:pt x="228631" y="250781"/>
                    <a:pt x="248912" y="223696"/>
                    <a:pt x="250860" y="192866"/>
                  </a:cubicBezTo>
                  <a:cubicBezTo>
                    <a:pt x="252295" y="170148"/>
                    <a:pt x="243918" y="147920"/>
                    <a:pt x="227879" y="131880"/>
                  </a:cubicBezTo>
                  <a:cubicBezTo>
                    <a:pt x="211840" y="115842"/>
                    <a:pt x="189614" y="107462"/>
                    <a:pt x="166895" y="108901"/>
                  </a:cubicBezTo>
                  <a:cubicBezTo>
                    <a:pt x="127359" y="111400"/>
                    <a:pt x="95660" y="143098"/>
                    <a:pt x="93162" y="182635"/>
                  </a:cubicBezTo>
                  <a:cubicBezTo>
                    <a:pt x="90941" y="217782"/>
                    <a:pt x="111715" y="249572"/>
                    <a:pt x="144188" y="261724"/>
                  </a:cubicBezTo>
                  <a:lnTo>
                    <a:pt x="144188" y="342448"/>
                  </a:lnTo>
                  <a:lnTo>
                    <a:pt x="138369" y="332841"/>
                  </a:lnTo>
                  <a:cubicBezTo>
                    <a:pt x="135546" y="328180"/>
                    <a:pt x="131559" y="324275"/>
                    <a:pt x="126842" y="321553"/>
                  </a:cubicBezTo>
                  <a:lnTo>
                    <a:pt x="78717" y="293769"/>
                  </a:lnTo>
                  <a:cubicBezTo>
                    <a:pt x="73997" y="291045"/>
                    <a:pt x="68625" y="289544"/>
                    <a:pt x="63179" y="289430"/>
                  </a:cubicBezTo>
                  <a:lnTo>
                    <a:pt x="42295" y="288992"/>
                  </a:lnTo>
                  <a:cubicBezTo>
                    <a:pt x="37165" y="288884"/>
                    <a:pt x="32384" y="286057"/>
                    <a:pt x="29817" y="281613"/>
                  </a:cubicBezTo>
                  <a:lnTo>
                    <a:pt x="19627" y="263963"/>
                  </a:lnTo>
                  <a:cubicBezTo>
                    <a:pt x="17061" y="259518"/>
                    <a:pt x="17002" y="253962"/>
                    <a:pt x="19475" y="249465"/>
                  </a:cubicBezTo>
                  <a:lnTo>
                    <a:pt x="29537" y="231161"/>
                  </a:lnTo>
                  <a:cubicBezTo>
                    <a:pt x="32163" y="226387"/>
                    <a:pt x="33550" y="220983"/>
                    <a:pt x="33550" y="215533"/>
                  </a:cubicBezTo>
                  <a:lnTo>
                    <a:pt x="33550" y="159965"/>
                  </a:lnTo>
                  <a:cubicBezTo>
                    <a:pt x="33550" y="154513"/>
                    <a:pt x="32162" y="149109"/>
                    <a:pt x="29537" y="144337"/>
                  </a:cubicBezTo>
                  <a:lnTo>
                    <a:pt x="19474" y="126032"/>
                  </a:lnTo>
                  <a:cubicBezTo>
                    <a:pt x="17002" y="121536"/>
                    <a:pt x="17060" y="115982"/>
                    <a:pt x="19626" y="111536"/>
                  </a:cubicBezTo>
                  <a:lnTo>
                    <a:pt x="29817" y="93885"/>
                  </a:lnTo>
                  <a:cubicBezTo>
                    <a:pt x="32384" y="89441"/>
                    <a:pt x="37165" y="86614"/>
                    <a:pt x="42295" y="86505"/>
                  </a:cubicBezTo>
                  <a:lnTo>
                    <a:pt x="63180" y="86068"/>
                  </a:lnTo>
                  <a:cubicBezTo>
                    <a:pt x="68629" y="85953"/>
                    <a:pt x="74003" y="84453"/>
                    <a:pt x="78718" y="81729"/>
                  </a:cubicBezTo>
                  <a:lnTo>
                    <a:pt x="126844" y="53945"/>
                  </a:lnTo>
                  <a:cubicBezTo>
                    <a:pt x="131563" y="51220"/>
                    <a:pt x="135549" y="47315"/>
                    <a:pt x="138371" y="42655"/>
                  </a:cubicBezTo>
                  <a:lnTo>
                    <a:pt x="149191" y="24790"/>
                  </a:lnTo>
                  <a:cubicBezTo>
                    <a:pt x="151850" y="20400"/>
                    <a:pt x="156690" y="17673"/>
                    <a:pt x="161821" y="17673"/>
                  </a:cubicBezTo>
                  <a:lnTo>
                    <a:pt x="182204" y="17673"/>
                  </a:lnTo>
                  <a:cubicBezTo>
                    <a:pt x="187335" y="17673"/>
                    <a:pt x="192175" y="20400"/>
                    <a:pt x="194833" y="24790"/>
                  </a:cubicBezTo>
                  <a:lnTo>
                    <a:pt x="205653" y="42654"/>
                  </a:lnTo>
                  <a:cubicBezTo>
                    <a:pt x="208475" y="47314"/>
                    <a:pt x="212460" y="51220"/>
                    <a:pt x="217181" y="53945"/>
                  </a:cubicBezTo>
                  <a:lnTo>
                    <a:pt x="235872" y="64735"/>
                  </a:lnTo>
                  <a:cubicBezTo>
                    <a:pt x="240098" y="67172"/>
                    <a:pt x="245504" y="65727"/>
                    <a:pt x="247943" y="61501"/>
                  </a:cubicBezTo>
                  <a:cubicBezTo>
                    <a:pt x="250383" y="57273"/>
                    <a:pt x="248935" y="51869"/>
                    <a:pt x="244709" y="49430"/>
                  </a:cubicBezTo>
                  <a:lnTo>
                    <a:pt x="226019" y="38640"/>
                  </a:lnTo>
                  <a:cubicBezTo>
                    <a:pt x="223870" y="37399"/>
                    <a:pt x="222055" y="35622"/>
                    <a:pt x="220771" y="33500"/>
                  </a:cubicBezTo>
                  <a:lnTo>
                    <a:pt x="209950" y="15634"/>
                  </a:lnTo>
                  <a:cubicBezTo>
                    <a:pt x="204107" y="5990"/>
                    <a:pt x="193476" y="0"/>
                    <a:pt x="182202" y="0"/>
                  </a:cubicBezTo>
                  <a:lnTo>
                    <a:pt x="161818" y="0"/>
                  </a:lnTo>
                  <a:cubicBezTo>
                    <a:pt x="150544" y="0"/>
                    <a:pt x="139913" y="5990"/>
                    <a:pt x="134072" y="15635"/>
                  </a:cubicBezTo>
                  <a:lnTo>
                    <a:pt x="123252" y="33502"/>
                  </a:lnTo>
                  <a:cubicBezTo>
                    <a:pt x="121967" y="35622"/>
                    <a:pt x="120153" y="37400"/>
                    <a:pt x="118005" y="38640"/>
                  </a:cubicBezTo>
                  <a:lnTo>
                    <a:pt x="69879" y="66423"/>
                  </a:lnTo>
                  <a:cubicBezTo>
                    <a:pt x="67734" y="67664"/>
                    <a:pt x="65288" y="68346"/>
                    <a:pt x="62808" y="68399"/>
                  </a:cubicBezTo>
                  <a:lnTo>
                    <a:pt x="41925" y="68836"/>
                  </a:lnTo>
                  <a:cubicBezTo>
                    <a:pt x="30653" y="69072"/>
                    <a:pt x="20149" y="75285"/>
                    <a:pt x="14511" y="85049"/>
                  </a:cubicBezTo>
                  <a:lnTo>
                    <a:pt x="4320" y="102700"/>
                  </a:lnTo>
                  <a:cubicBezTo>
                    <a:pt x="-1318" y="112464"/>
                    <a:pt x="-1446" y="124668"/>
                    <a:pt x="3986" y="134546"/>
                  </a:cubicBezTo>
                  <a:lnTo>
                    <a:pt x="14050" y="152852"/>
                  </a:lnTo>
                  <a:cubicBezTo>
                    <a:pt x="15245" y="155025"/>
                    <a:pt x="15876" y="157484"/>
                    <a:pt x="15876" y="159964"/>
                  </a:cubicBezTo>
                  <a:lnTo>
                    <a:pt x="15876" y="215532"/>
                  </a:lnTo>
                  <a:cubicBezTo>
                    <a:pt x="15876" y="218012"/>
                    <a:pt x="15244" y="220471"/>
                    <a:pt x="14049" y="222645"/>
                  </a:cubicBezTo>
                  <a:lnTo>
                    <a:pt x="3986" y="240950"/>
                  </a:lnTo>
                  <a:cubicBezTo>
                    <a:pt x="-1444" y="250831"/>
                    <a:pt x="-1317" y="263032"/>
                    <a:pt x="4320" y="272797"/>
                  </a:cubicBezTo>
                  <a:lnTo>
                    <a:pt x="14511" y="290448"/>
                  </a:lnTo>
                  <a:cubicBezTo>
                    <a:pt x="20148" y="300212"/>
                    <a:pt x="30652" y="306424"/>
                    <a:pt x="41924" y="306660"/>
                  </a:cubicBezTo>
                  <a:lnTo>
                    <a:pt x="62809" y="307098"/>
                  </a:lnTo>
                  <a:cubicBezTo>
                    <a:pt x="65288" y="307150"/>
                    <a:pt x="67734" y="307833"/>
                    <a:pt x="69881" y="309073"/>
                  </a:cubicBezTo>
                  <a:lnTo>
                    <a:pt x="118005" y="336859"/>
                  </a:lnTo>
                  <a:cubicBezTo>
                    <a:pt x="118793" y="337313"/>
                    <a:pt x="119537" y="337841"/>
                    <a:pt x="120225" y="338432"/>
                  </a:cubicBezTo>
                  <a:lnTo>
                    <a:pt x="118626" y="337653"/>
                  </a:lnTo>
                  <a:cubicBezTo>
                    <a:pt x="108126" y="332539"/>
                    <a:pt x="95726" y="335097"/>
                    <a:pt x="87775" y="344020"/>
                  </a:cubicBezTo>
                  <a:cubicBezTo>
                    <a:pt x="77625" y="355412"/>
                    <a:pt x="77773" y="373105"/>
                    <a:pt x="88114" y="384299"/>
                  </a:cubicBezTo>
                  <a:lnTo>
                    <a:pt x="137723" y="438009"/>
                  </a:lnTo>
                  <a:cubicBezTo>
                    <a:pt x="141830" y="442456"/>
                    <a:pt x="144186" y="448706"/>
                    <a:pt x="144186" y="455157"/>
                  </a:cubicBezTo>
                  <a:lnTo>
                    <a:pt x="144186" y="516559"/>
                  </a:lnTo>
                  <a:lnTo>
                    <a:pt x="137518" y="516559"/>
                  </a:lnTo>
                  <a:cubicBezTo>
                    <a:pt x="128362" y="516559"/>
                    <a:pt x="120913" y="524007"/>
                    <a:pt x="120913" y="533163"/>
                  </a:cubicBezTo>
                  <a:lnTo>
                    <a:pt x="120913" y="586645"/>
                  </a:lnTo>
                  <a:cubicBezTo>
                    <a:pt x="120913" y="595801"/>
                    <a:pt x="128362" y="603251"/>
                    <a:pt x="137518" y="603251"/>
                  </a:cubicBezTo>
                  <a:lnTo>
                    <a:pt x="173331" y="603251"/>
                  </a:lnTo>
                  <a:cubicBezTo>
                    <a:pt x="178211" y="603251"/>
                    <a:pt x="182168" y="599296"/>
                    <a:pt x="182168" y="594415"/>
                  </a:cubicBezTo>
                  <a:cubicBezTo>
                    <a:pt x="182168" y="589533"/>
                    <a:pt x="178211" y="585578"/>
                    <a:pt x="173331" y="585578"/>
                  </a:cubicBezTo>
                  <a:lnTo>
                    <a:pt x="138586" y="585578"/>
                  </a:lnTo>
                  <a:lnTo>
                    <a:pt x="138586" y="534233"/>
                  </a:lnTo>
                  <a:lnTo>
                    <a:pt x="301777" y="534233"/>
                  </a:lnTo>
                  <a:lnTo>
                    <a:pt x="301777" y="585577"/>
                  </a:lnTo>
                  <a:lnTo>
                    <a:pt x="208662" y="585577"/>
                  </a:lnTo>
                  <a:cubicBezTo>
                    <a:pt x="203782" y="585577"/>
                    <a:pt x="199826" y="589532"/>
                    <a:pt x="199826" y="594413"/>
                  </a:cubicBezTo>
                  <a:cubicBezTo>
                    <a:pt x="199826" y="599295"/>
                    <a:pt x="203782" y="603250"/>
                    <a:pt x="208662" y="603250"/>
                  </a:cubicBezTo>
                  <a:lnTo>
                    <a:pt x="302847" y="603250"/>
                  </a:lnTo>
                  <a:cubicBezTo>
                    <a:pt x="312003" y="603250"/>
                    <a:pt x="319452" y="595801"/>
                    <a:pt x="319452" y="586644"/>
                  </a:cubicBezTo>
                  <a:lnTo>
                    <a:pt x="319452" y="533162"/>
                  </a:lnTo>
                  <a:cubicBezTo>
                    <a:pt x="319452" y="524006"/>
                    <a:pt x="312003" y="516558"/>
                    <a:pt x="302847" y="516558"/>
                  </a:cubicBezTo>
                  <a:lnTo>
                    <a:pt x="294770" y="516558"/>
                  </a:lnTo>
                  <a:lnTo>
                    <a:pt x="294770" y="475056"/>
                  </a:lnTo>
                  <a:cubicBezTo>
                    <a:pt x="294770" y="469411"/>
                    <a:pt x="296295" y="463992"/>
                    <a:pt x="299178" y="459387"/>
                  </a:cubicBezTo>
                  <a:lnTo>
                    <a:pt x="309331" y="443167"/>
                  </a:lnTo>
                  <a:cubicBezTo>
                    <a:pt x="311919" y="439031"/>
                    <a:pt x="310666" y="433578"/>
                    <a:pt x="306529" y="430988"/>
                  </a:cubicBezTo>
                  <a:cubicBezTo>
                    <a:pt x="302392" y="428399"/>
                    <a:pt x="296941" y="429653"/>
                    <a:pt x="294350" y="433790"/>
                  </a:cubicBezTo>
                  <a:lnTo>
                    <a:pt x="284197" y="450009"/>
                  </a:lnTo>
                  <a:cubicBezTo>
                    <a:pt x="279552" y="457430"/>
                    <a:pt x="277097" y="466091"/>
                    <a:pt x="277097" y="475056"/>
                  </a:cubicBezTo>
                  <a:lnTo>
                    <a:pt x="277097" y="516558"/>
                  </a:lnTo>
                  <a:lnTo>
                    <a:pt x="161861" y="516558"/>
                  </a:lnTo>
                  <a:lnTo>
                    <a:pt x="161861" y="455156"/>
                  </a:lnTo>
                  <a:cubicBezTo>
                    <a:pt x="161861" y="444152"/>
                    <a:pt x="157900" y="433804"/>
                    <a:pt x="150707" y="426017"/>
                  </a:cubicBezTo>
                  <a:lnTo>
                    <a:pt x="101098" y="372307"/>
                  </a:lnTo>
                  <a:cubicBezTo>
                    <a:pt x="96999" y="367869"/>
                    <a:pt x="96942" y="360300"/>
                    <a:pt x="100973" y="355777"/>
                  </a:cubicBezTo>
                  <a:cubicBezTo>
                    <a:pt x="103639" y="352786"/>
                    <a:pt x="107532" y="351908"/>
                    <a:pt x="110890" y="353543"/>
                  </a:cubicBezTo>
                  <a:lnTo>
                    <a:pt x="148994" y="372096"/>
                  </a:lnTo>
                  <a:cubicBezTo>
                    <a:pt x="152020" y="373649"/>
                    <a:pt x="155678" y="373303"/>
                    <a:pt x="158319" y="371305"/>
                  </a:cubicBezTo>
                  <a:cubicBezTo>
                    <a:pt x="160564" y="369630"/>
                    <a:pt x="161922" y="366930"/>
                    <a:pt x="161861" y="364050"/>
                  </a:cubicBezTo>
                  <a:lnTo>
                    <a:pt x="161861" y="222550"/>
                  </a:lnTo>
                  <a:cubicBezTo>
                    <a:pt x="161861" y="215888"/>
                    <a:pt x="166415" y="210467"/>
                    <a:pt x="172011" y="210467"/>
                  </a:cubicBezTo>
                  <a:cubicBezTo>
                    <a:pt x="177608" y="210467"/>
                    <a:pt x="182162" y="215888"/>
                    <a:pt x="182162" y="222550"/>
                  </a:cubicBezTo>
                  <a:lnTo>
                    <a:pt x="182162" y="364229"/>
                  </a:lnTo>
                  <a:cubicBezTo>
                    <a:pt x="182162" y="369110"/>
                    <a:pt x="186118" y="373065"/>
                    <a:pt x="190998" y="373065"/>
                  </a:cubicBezTo>
                  <a:cubicBezTo>
                    <a:pt x="195879" y="373065"/>
                    <a:pt x="199835" y="369110"/>
                    <a:pt x="199835" y="364229"/>
                  </a:cubicBezTo>
                  <a:lnTo>
                    <a:pt x="199835" y="302984"/>
                  </a:lnTo>
                  <a:cubicBezTo>
                    <a:pt x="199835" y="301160"/>
                    <a:pt x="202050" y="299128"/>
                    <a:pt x="205229" y="299128"/>
                  </a:cubicBezTo>
                  <a:lnTo>
                    <a:pt x="214743" y="299128"/>
                  </a:lnTo>
                  <a:cubicBezTo>
                    <a:pt x="217922" y="299128"/>
                    <a:pt x="220137" y="301161"/>
                    <a:pt x="220137" y="302984"/>
                  </a:cubicBezTo>
                  <a:lnTo>
                    <a:pt x="220137" y="364229"/>
                  </a:lnTo>
                  <a:cubicBezTo>
                    <a:pt x="220137" y="369110"/>
                    <a:pt x="224093" y="373065"/>
                    <a:pt x="228974" y="373065"/>
                  </a:cubicBezTo>
                  <a:cubicBezTo>
                    <a:pt x="233850" y="373065"/>
                    <a:pt x="237810" y="369112"/>
                    <a:pt x="237810" y="364229"/>
                  </a:cubicBezTo>
                  <a:lnTo>
                    <a:pt x="237810" y="302984"/>
                  </a:lnTo>
                  <a:cubicBezTo>
                    <a:pt x="237810" y="301160"/>
                    <a:pt x="240025" y="299128"/>
                    <a:pt x="243203" y="299128"/>
                  </a:cubicBezTo>
                  <a:lnTo>
                    <a:pt x="252717" y="299128"/>
                  </a:lnTo>
                  <a:cubicBezTo>
                    <a:pt x="255895" y="299128"/>
                    <a:pt x="258110" y="301161"/>
                    <a:pt x="258110" y="302984"/>
                  </a:cubicBezTo>
                  <a:lnTo>
                    <a:pt x="258110" y="364229"/>
                  </a:lnTo>
                  <a:cubicBezTo>
                    <a:pt x="258110" y="369110"/>
                    <a:pt x="262065" y="373065"/>
                    <a:pt x="266947" y="373065"/>
                  </a:cubicBezTo>
                  <a:cubicBezTo>
                    <a:pt x="271828" y="373065"/>
                    <a:pt x="275783" y="369110"/>
                    <a:pt x="275783" y="364229"/>
                  </a:cubicBezTo>
                  <a:lnTo>
                    <a:pt x="275783" y="302984"/>
                  </a:lnTo>
                  <a:cubicBezTo>
                    <a:pt x="275783" y="301160"/>
                    <a:pt x="277998" y="299128"/>
                    <a:pt x="281177" y="299128"/>
                  </a:cubicBezTo>
                  <a:lnTo>
                    <a:pt x="290690" y="299128"/>
                  </a:lnTo>
                  <a:cubicBezTo>
                    <a:pt x="293869" y="299128"/>
                    <a:pt x="296084" y="301161"/>
                    <a:pt x="296084" y="302984"/>
                  </a:cubicBezTo>
                  <a:lnTo>
                    <a:pt x="296084" y="364040"/>
                  </a:lnTo>
                  <a:cubicBezTo>
                    <a:pt x="296060" y="365136"/>
                    <a:pt x="296245" y="366258"/>
                    <a:pt x="296634" y="367304"/>
                  </a:cubicBezTo>
                  <a:lnTo>
                    <a:pt x="304355" y="389754"/>
                  </a:lnTo>
                  <a:cubicBezTo>
                    <a:pt x="306147" y="394966"/>
                    <a:pt x="306851" y="400664"/>
                    <a:pt x="306388" y="406230"/>
                  </a:cubicBezTo>
                  <a:cubicBezTo>
                    <a:pt x="305983" y="411094"/>
                    <a:pt x="309598" y="415365"/>
                    <a:pt x="314462" y="415770"/>
                  </a:cubicBezTo>
                  <a:cubicBezTo>
                    <a:pt x="314712" y="415791"/>
                    <a:pt x="314959" y="415799"/>
                    <a:pt x="315205" y="415799"/>
                  </a:cubicBezTo>
                  <a:cubicBezTo>
                    <a:pt x="319753" y="415799"/>
                    <a:pt x="323618" y="412310"/>
                    <a:pt x="324002" y="407696"/>
                  </a:cubicBezTo>
                  <a:cubicBezTo>
                    <a:pt x="324665" y="399707"/>
                    <a:pt x="323652" y="391515"/>
                    <a:pt x="321068" y="384005"/>
                  </a:cubicBezTo>
                  <a:lnTo>
                    <a:pt x="313760" y="362750"/>
                  </a:lnTo>
                  <a:lnTo>
                    <a:pt x="313760" y="304228"/>
                  </a:lnTo>
                  <a:cubicBezTo>
                    <a:pt x="320334" y="301515"/>
                    <a:pt x="325915" y="296680"/>
                    <a:pt x="329513" y="290451"/>
                  </a:cubicBezTo>
                  <a:lnTo>
                    <a:pt x="339703" y="272800"/>
                  </a:lnTo>
                  <a:cubicBezTo>
                    <a:pt x="345340" y="263032"/>
                    <a:pt x="345467" y="250829"/>
                    <a:pt x="340035" y="240950"/>
                  </a:cubicBezTo>
                  <a:close/>
                  <a:moveTo>
                    <a:pt x="172010" y="192794"/>
                  </a:moveTo>
                  <a:cubicBezTo>
                    <a:pt x="156668" y="192794"/>
                    <a:pt x="144186" y="206142"/>
                    <a:pt x="144186" y="222550"/>
                  </a:cubicBezTo>
                  <a:lnTo>
                    <a:pt x="144186" y="242453"/>
                  </a:lnTo>
                  <a:cubicBezTo>
                    <a:pt x="122588" y="231533"/>
                    <a:pt x="109220" y="208734"/>
                    <a:pt x="110799" y="183747"/>
                  </a:cubicBezTo>
                  <a:cubicBezTo>
                    <a:pt x="112738" y="153071"/>
                    <a:pt x="137333" y="128476"/>
                    <a:pt x="168010" y="126538"/>
                  </a:cubicBezTo>
                  <a:cubicBezTo>
                    <a:pt x="185663" y="125414"/>
                    <a:pt x="202930" y="131923"/>
                    <a:pt x="215383" y="144376"/>
                  </a:cubicBezTo>
                  <a:cubicBezTo>
                    <a:pt x="227835" y="156827"/>
                    <a:pt x="234338" y="174095"/>
                    <a:pt x="233223" y="191750"/>
                  </a:cubicBezTo>
                  <a:cubicBezTo>
                    <a:pt x="231857" y="213373"/>
                    <a:pt x="218849" y="232625"/>
                    <a:pt x="199836" y="242383"/>
                  </a:cubicBezTo>
                  <a:lnTo>
                    <a:pt x="199836" y="222550"/>
                  </a:lnTo>
                  <a:cubicBezTo>
                    <a:pt x="199834" y="206142"/>
                    <a:pt x="187353" y="192794"/>
                    <a:pt x="172010" y="1927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9982" tIns="59969" rIns="119982" bIns="59969" anchor="ctr" anchorCtr="0">
              <a:noAutofit/>
            </a:bodyPr>
            <a:lstStyle/>
            <a:p>
              <a:endParaRPr lang="es-CO" sz="24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324;p18"/>
            <p:cNvSpPr/>
            <p:nvPr/>
          </p:nvSpPr>
          <p:spPr>
            <a:xfrm>
              <a:off x="2812363" y="2701813"/>
              <a:ext cx="91672" cy="29745"/>
            </a:xfrm>
            <a:custGeom>
              <a:avLst/>
              <a:gdLst/>
              <a:ahLst/>
              <a:cxnLst/>
              <a:rect l="l" t="t" r="r" b="b"/>
              <a:pathLst>
                <a:path w="122229" h="39660" extrusionOk="0">
                  <a:moveTo>
                    <a:pt x="8838" y="39660"/>
                  </a:moveTo>
                  <a:cubicBezTo>
                    <a:pt x="11099" y="39660"/>
                    <a:pt x="13361" y="38798"/>
                    <a:pt x="15087" y="37073"/>
                  </a:cubicBezTo>
                  <a:lnTo>
                    <a:pt x="34485" y="17673"/>
                  </a:lnTo>
                  <a:lnTo>
                    <a:pt x="113393" y="17673"/>
                  </a:lnTo>
                  <a:cubicBezTo>
                    <a:pt x="118274" y="17673"/>
                    <a:pt x="122230" y="13718"/>
                    <a:pt x="122230" y="8837"/>
                  </a:cubicBezTo>
                  <a:cubicBezTo>
                    <a:pt x="122230" y="3955"/>
                    <a:pt x="118274" y="0"/>
                    <a:pt x="113393" y="0"/>
                  </a:cubicBezTo>
                  <a:lnTo>
                    <a:pt x="30826" y="0"/>
                  </a:lnTo>
                  <a:cubicBezTo>
                    <a:pt x="28482" y="0"/>
                    <a:pt x="26235" y="931"/>
                    <a:pt x="24576" y="2587"/>
                  </a:cubicBezTo>
                  <a:lnTo>
                    <a:pt x="2588" y="24574"/>
                  </a:lnTo>
                  <a:cubicBezTo>
                    <a:pt x="-863" y="28026"/>
                    <a:pt x="-863" y="33621"/>
                    <a:pt x="2588" y="37072"/>
                  </a:cubicBezTo>
                  <a:cubicBezTo>
                    <a:pt x="4314" y="38797"/>
                    <a:pt x="6577" y="39660"/>
                    <a:pt x="8838" y="396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9982" tIns="59969" rIns="119982" bIns="59969" anchor="ctr" anchorCtr="0">
              <a:noAutofit/>
            </a:bodyPr>
            <a:lstStyle/>
            <a:p>
              <a:endParaRPr lang="es-CO" sz="24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325;p18"/>
            <p:cNvSpPr/>
            <p:nvPr/>
          </p:nvSpPr>
          <p:spPr>
            <a:xfrm>
              <a:off x="2882835" y="2721353"/>
              <a:ext cx="21199" cy="13255"/>
            </a:xfrm>
            <a:custGeom>
              <a:avLst/>
              <a:gdLst/>
              <a:ahLst/>
              <a:cxnLst/>
              <a:rect l="l" t="t" r="r" b="b"/>
              <a:pathLst>
                <a:path w="28266" h="17673" extrusionOk="0">
                  <a:moveTo>
                    <a:pt x="19430" y="0"/>
                  </a:moveTo>
                  <a:lnTo>
                    <a:pt x="8837" y="0"/>
                  </a:lnTo>
                  <a:cubicBezTo>
                    <a:pt x="3955" y="0"/>
                    <a:pt x="0" y="3955"/>
                    <a:pt x="0" y="8837"/>
                  </a:cubicBezTo>
                  <a:cubicBezTo>
                    <a:pt x="0" y="13718"/>
                    <a:pt x="3955" y="17673"/>
                    <a:pt x="8837" y="17673"/>
                  </a:cubicBezTo>
                  <a:lnTo>
                    <a:pt x="19430" y="17673"/>
                  </a:lnTo>
                  <a:cubicBezTo>
                    <a:pt x="24311" y="17673"/>
                    <a:pt x="28267" y="13718"/>
                    <a:pt x="28267" y="8837"/>
                  </a:cubicBezTo>
                  <a:cubicBezTo>
                    <a:pt x="28267" y="3955"/>
                    <a:pt x="24311" y="0"/>
                    <a:pt x="194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9982" tIns="59969" rIns="119982" bIns="59969" anchor="ctr" anchorCtr="0">
              <a:noAutofit/>
            </a:bodyPr>
            <a:lstStyle/>
            <a:p>
              <a:endParaRPr lang="es-CO" sz="24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326;p18"/>
            <p:cNvSpPr/>
            <p:nvPr/>
          </p:nvSpPr>
          <p:spPr>
            <a:xfrm>
              <a:off x="2839606" y="2721353"/>
              <a:ext cx="37433" cy="13255"/>
            </a:xfrm>
            <a:custGeom>
              <a:avLst/>
              <a:gdLst/>
              <a:ahLst/>
              <a:cxnLst/>
              <a:rect l="l" t="t" r="r" b="b"/>
              <a:pathLst>
                <a:path w="49911" h="17673" extrusionOk="0">
                  <a:moveTo>
                    <a:pt x="41075" y="0"/>
                  </a:moveTo>
                  <a:lnTo>
                    <a:pt x="8837" y="0"/>
                  </a:lnTo>
                  <a:cubicBezTo>
                    <a:pt x="3955" y="0"/>
                    <a:pt x="0" y="3955"/>
                    <a:pt x="0" y="8837"/>
                  </a:cubicBezTo>
                  <a:cubicBezTo>
                    <a:pt x="0" y="13718"/>
                    <a:pt x="3955" y="17673"/>
                    <a:pt x="8837" y="17673"/>
                  </a:cubicBezTo>
                  <a:lnTo>
                    <a:pt x="41075" y="17673"/>
                  </a:lnTo>
                  <a:cubicBezTo>
                    <a:pt x="45957" y="17673"/>
                    <a:pt x="49912" y="13718"/>
                    <a:pt x="49912" y="8837"/>
                  </a:cubicBezTo>
                  <a:cubicBezTo>
                    <a:pt x="49912" y="3955"/>
                    <a:pt x="45957" y="0"/>
                    <a:pt x="41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9982" tIns="59969" rIns="119982" bIns="59969" anchor="ctr" anchorCtr="0">
              <a:noAutofit/>
            </a:bodyPr>
            <a:lstStyle/>
            <a:p>
              <a:endParaRPr lang="es-CO" sz="24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327;p18"/>
            <p:cNvSpPr/>
            <p:nvPr/>
          </p:nvSpPr>
          <p:spPr>
            <a:xfrm>
              <a:off x="2882835" y="2742788"/>
              <a:ext cx="21199" cy="13255"/>
            </a:xfrm>
            <a:custGeom>
              <a:avLst/>
              <a:gdLst/>
              <a:ahLst/>
              <a:cxnLst/>
              <a:rect l="l" t="t" r="r" b="b"/>
              <a:pathLst>
                <a:path w="28266" h="17673" extrusionOk="0">
                  <a:moveTo>
                    <a:pt x="19430" y="0"/>
                  </a:moveTo>
                  <a:lnTo>
                    <a:pt x="8837" y="0"/>
                  </a:lnTo>
                  <a:cubicBezTo>
                    <a:pt x="3955" y="0"/>
                    <a:pt x="0" y="3955"/>
                    <a:pt x="0" y="8837"/>
                  </a:cubicBezTo>
                  <a:cubicBezTo>
                    <a:pt x="0" y="13718"/>
                    <a:pt x="3955" y="17673"/>
                    <a:pt x="8837" y="17673"/>
                  </a:cubicBezTo>
                  <a:lnTo>
                    <a:pt x="19430" y="17673"/>
                  </a:lnTo>
                  <a:cubicBezTo>
                    <a:pt x="24311" y="17673"/>
                    <a:pt x="28267" y="13718"/>
                    <a:pt x="28267" y="8837"/>
                  </a:cubicBezTo>
                  <a:cubicBezTo>
                    <a:pt x="28267" y="3955"/>
                    <a:pt x="24311" y="0"/>
                    <a:pt x="194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9982" tIns="59969" rIns="119982" bIns="59969" anchor="ctr" anchorCtr="0">
              <a:noAutofit/>
            </a:bodyPr>
            <a:lstStyle/>
            <a:p>
              <a:endParaRPr lang="es-CO" sz="24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328;p18"/>
            <p:cNvSpPr/>
            <p:nvPr/>
          </p:nvSpPr>
          <p:spPr>
            <a:xfrm>
              <a:off x="2839606" y="2742788"/>
              <a:ext cx="37433" cy="13255"/>
            </a:xfrm>
            <a:custGeom>
              <a:avLst/>
              <a:gdLst/>
              <a:ahLst/>
              <a:cxnLst/>
              <a:rect l="l" t="t" r="r" b="b"/>
              <a:pathLst>
                <a:path w="49911" h="17673" extrusionOk="0">
                  <a:moveTo>
                    <a:pt x="41075" y="0"/>
                  </a:moveTo>
                  <a:lnTo>
                    <a:pt x="8837" y="0"/>
                  </a:lnTo>
                  <a:cubicBezTo>
                    <a:pt x="3955" y="0"/>
                    <a:pt x="0" y="3955"/>
                    <a:pt x="0" y="8837"/>
                  </a:cubicBezTo>
                  <a:cubicBezTo>
                    <a:pt x="0" y="13718"/>
                    <a:pt x="3955" y="17673"/>
                    <a:pt x="8837" y="17673"/>
                  </a:cubicBezTo>
                  <a:lnTo>
                    <a:pt x="41075" y="17673"/>
                  </a:lnTo>
                  <a:cubicBezTo>
                    <a:pt x="45957" y="17673"/>
                    <a:pt x="49912" y="13718"/>
                    <a:pt x="49912" y="8837"/>
                  </a:cubicBezTo>
                  <a:cubicBezTo>
                    <a:pt x="49912" y="3955"/>
                    <a:pt x="45957" y="0"/>
                    <a:pt x="41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9982" tIns="59969" rIns="119982" bIns="59969" anchor="ctr" anchorCtr="0">
              <a:noAutofit/>
            </a:bodyPr>
            <a:lstStyle/>
            <a:p>
              <a:endParaRPr lang="es-CO" sz="24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329;p18"/>
            <p:cNvSpPr/>
            <p:nvPr/>
          </p:nvSpPr>
          <p:spPr>
            <a:xfrm>
              <a:off x="2808391" y="2906247"/>
              <a:ext cx="91672" cy="29745"/>
            </a:xfrm>
            <a:custGeom>
              <a:avLst/>
              <a:gdLst/>
              <a:ahLst/>
              <a:cxnLst/>
              <a:rect l="l" t="t" r="r" b="b"/>
              <a:pathLst>
                <a:path w="122229" h="39660" extrusionOk="0">
                  <a:moveTo>
                    <a:pt x="113393" y="21988"/>
                  </a:moveTo>
                  <a:lnTo>
                    <a:pt x="34485" y="21988"/>
                  </a:lnTo>
                  <a:lnTo>
                    <a:pt x="15086" y="2587"/>
                  </a:lnTo>
                  <a:cubicBezTo>
                    <a:pt x="11633" y="-862"/>
                    <a:pt x="6039" y="-862"/>
                    <a:pt x="2588" y="2587"/>
                  </a:cubicBezTo>
                  <a:cubicBezTo>
                    <a:pt x="-863" y="6040"/>
                    <a:pt x="-863" y="11634"/>
                    <a:pt x="2588" y="15085"/>
                  </a:cubicBezTo>
                  <a:lnTo>
                    <a:pt x="24576" y="37073"/>
                  </a:lnTo>
                  <a:cubicBezTo>
                    <a:pt x="26234" y="38729"/>
                    <a:pt x="28481" y="39660"/>
                    <a:pt x="30826" y="39660"/>
                  </a:cubicBezTo>
                  <a:lnTo>
                    <a:pt x="113393" y="39660"/>
                  </a:lnTo>
                  <a:cubicBezTo>
                    <a:pt x="118274" y="39660"/>
                    <a:pt x="122230" y="35705"/>
                    <a:pt x="122230" y="30823"/>
                  </a:cubicBezTo>
                  <a:cubicBezTo>
                    <a:pt x="122230" y="25942"/>
                    <a:pt x="118273" y="21988"/>
                    <a:pt x="113393" y="219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9982" tIns="59969" rIns="119982" bIns="59969" anchor="ctr" anchorCtr="0">
              <a:noAutofit/>
            </a:bodyPr>
            <a:lstStyle/>
            <a:p>
              <a:endParaRPr lang="es-CO" sz="24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330;p18"/>
            <p:cNvSpPr/>
            <p:nvPr/>
          </p:nvSpPr>
          <p:spPr>
            <a:xfrm>
              <a:off x="2878863" y="2966045"/>
              <a:ext cx="21199" cy="13255"/>
            </a:xfrm>
            <a:custGeom>
              <a:avLst/>
              <a:gdLst/>
              <a:ahLst/>
              <a:cxnLst/>
              <a:rect l="l" t="t" r="r" b="b"/>
              <a:pathLst>
                <a:path w="28266" h="17673" extrusionOk="0">
                  <a:moveTo>
                    <a:pt x="19430" y="0"/>
                  </a:moveTo>
                  <a:lnTo>
                    <a:pt x="8837" y="0"/>
                  </a:lnTo>
                  <a:cubicBezTo>
                    <a:pt x="3955" y="0"/>
                    <a:pt x="0" y="3955"/>
                    <a:pt x="0" y="8837"/>
                  </a:cubicBezTo>
                  <a:cubicBezTo>
                    <a:pt x="0" y="13718"/>
                    <a:pt x="3955" y="17673"/>
                    <a:pt x="8837" y="17673"/>
                  </a:cubicBezTo>
                  <a:lnTo>
                    <a:pt x="19430" y="17673"/>
                  </a:lnTo>
                  <a:cubicBezTo>
                    <a:pt x="24311" y="17673"/>
                    <a:pt x="28267" y="13718"/>
                    <a:pt x="28267" y="8837"/>
                  </a:cubicBezTo>
                  <a:cubicBezTo>
                    <a:pt x="28267" y="3955"/>
                    <a:pt x="24310" y="0"/>
                    <a:pt x="194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9982" tIns="59969" rIns="119982" bIns="59969" anchor="ctr" anchorCtr="0">
              <a:noAutofit/>
            </a:bodyPr>
            <a:lstStyle/>
            <a:p>
              <a:endParaRPr lang="es-CO" sz="24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331;p18"/>
            <p:cNvSpPr/>
            <p:nvPr/>
          </p:nvSpPr>
          <p:spPr>
            <a:xfrm>
              <a:off x="2835634" y="2966045"/>
              <a:ext cx="37433" cy="13255"/>
            </a:xfrm>
            <a:custGeom>
              <a:avLst/>
              <a:gdLst/>
              <a:ahLst/>
              <a:cxnLst/>
              <a:rect l="l" t="t" r="r" b="b"/>
              <a:pathLst>
                <a:path w="49910" h="17673" extrusionOk="0">
                  <a:moveTo>
                    <a:pt x="41074" y="0"/>
                  </a:moveTo>
                  <a:lnTo>
                    <a:pt x="8837" y="0"/>
                  </a:lnTo>
                  <a:cubicBezTo>
                    <a:pt x="3955" y="0"/>
                    <a:pt x="0" y="3955"/>
                    <a:pt x="0" y="8837"/>
                  </a:cubicBezTo>
                  <a:cubicBezTo>
                    <a:pt x="0" y="13718"/>
                    <a:pt x="3955" y="17673"/>
                    <a:pt x="8837" y="17673"/>
                  </a:cubicBezTo>
                  <a:lnTo>
                    <a:pt x="41074" y="17673"/>
                  </a:lnTo>
                  <a:cubicBezTo>
                    <a:pt x="45955" y="17673"/>
                    <a:pt x="49911" y="13718"/>
                    <a:pt x="49911" y="8837"/>
                  </a:cubicBezTo>
                  <a:cubicBezTo>
                    <a:pt x="49911" y="3955"/>
                    <a:pt x="45955" y="0"/>
                    <a:pt x="410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9982" tIns="59969" rIns="119982" bIns="59969" anchor="ctr" anchorCtr="0">
              <a:noAutofit/>
            </a:bodyPr>
            <a:lstStyle/>
            <a:p>
              <a:endParaRPr lang="es-CO" sz="24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332;p18"/>
            <p:cNvSpPr/>
            <p:nvPr/>
          </p:nvSpPr>
          <p:spPr>
            <a:xfrm>
              <a:off x="2878863" y="2944611"/>
              <a:ext cx="21199" cy="13255"/>
            </a:xfrm>
            <a:custGeom>
              <a:avLst/>
              <a:gdLst/>
              <a:ahLst/>
              <a:cxnLst/>
              <a:rect l="l" t="t" r="r" b="b"/>
              <a:pathLst>
                <a:path w="28266" h="17673" extrusionOk="0">
                  <a:moveTo>
                    <a:pt x="19430" y="0"/>
                  </a:moveTo>
                  <a:lnTo>
                    <a:pt x="8837" y="0"/>
                  </a:lnTo>
                  <a:cubicBezTo>
                    <a:pt x="3955" y="0"/>
                    <a:pt x="0" y="3955"/>
                    <a:pt x="0" y="8837"/>
                  </a:cubicBezTo>
                  <a:cubicBezTo>
                    <a:pt x="0" y="13718"/>
                    <a:pt x="3955" y="17673"/>
                    <a:pt x="8837" y="17673"/>
                  </a:cubicBezTo>
                  <a:lnTo>
                    <a:pt x="19430" y="17673"/>
                  </a:lnTo>
                  <a:cubicBezTo>
                    <a:pt x="24311" y="17673"/>
                    <a:pt x="28267" y="13718"/>
                    <a:pt x="28267" y="8837"/>
                  </a:cubicBezTo>
                  <a:cubicBezTo>
                    <a:pt x="28267" y="3955"/>
                    <a:pt x="24310" y="0"/>
                    <a:pt x="194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9982" tIns="59969" rIns="119982" bIns="59969" anchor="ctr" anchorCtr="0">
              <a:noAutofit/>
            </a:bodyPr>
            <a:lstStyle/>
            <a:p>
              <a:endParaRPr lang="es-CO" sz="24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333;p18"/>
            <p:cNvSpPr/>
            <p:nvPr/>
          </p:nvSpPr>
          <p:spPr>
            <a:xfrm>
              <a:off x="2835634" y="2944611"/>
              <a:ext cx="37433" cy="13255"/>
            </a:xfrm>
            <a:custGeom>
              <a:avLst/>
              <a:gdLst/>
              <a:ahLst/>
              <a:cxnLst/>
              <a:rect l="l" t="t" r="r" b="b"/>
              <a:pathLst>
                <a:path w="49910" h="17673" extrusionOk="0">
                  <a:moveTo>
                    <a:pt x="41074" y="0"/>
                  </a:moveTo>
                  <a:lnTo>
                    <a:pt x="8837" y="0"/>
                  </a:lnTo>
                  <a:cubicBezTo>
                    <a:pt x="3955" y="0"/>
                    <a:pt x="0" y="3955"/>
                    <a:pt x="0" y="8837"/>
                  </a:cubicBezTo>
                  <a:cubicBezTo>
                    <a:pt x="0" y="13718"/>
                    <a:pt x="3955" y="17673"/>
                    <a:pt x="8837" y="17673"/>
                  </a:cubicBezTo>
                  <a:lnTo>
                    <a:pt x="41074" y="17673"/>
                  </a:lnTo>
                  <a:cubicBezTo>
                    <a:pt x="45955" y="17673"/>
                    <a:pt x="49911" y="13718"/>
                    <a:pt x="49911" y="8837"/>
                  </a:cubicBezTo>
                  <a:cubicBezTo>
                    <a:pt x="49911" y="3955"/>
                    <a:pt x="45955" y="0"/>
                    <a:pt x="410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9982" tIns="59969" rIns="119982" bIns="59969" anchor="ctr" anchorCtr="0">
              <a:noAutofit/>
            </a:bodyPr>
            <a:lstStyle/>
            <a:p>
              <a:endParaRPr lang="es-CO" sz="24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3" name="Google Shape;334;p18"/>
          <p:cNvGrpSpPr/>
          <p:nvPr/>
        </p:nvGrpSpPr>
        <p:grpSpPr>
          <a:xfrm>
            <a:off x="2133257" y="2986275"/>
            <a:ext cx="852165" cy="718927"/>
            <a:chOff x="1028803" y="2714378"/>
            <a:chExt cx="452437" cy="381697"/>
          </a:xfrm>
        </p:grpSpPr>
        <p:sp>
          <p:nvSpPr>
            <p:cNvPr id="84" name="Google Shape;335;p18"/>
            <p:cNvSpPr/>
            <p:nvPr/>
          </p:nvSpPr>
          <p:spPr>
            <a:xfrm>
              <a:off x="1028803" y="2714378"/>
              <a:ext cx="452437" cy="381697"/>
            </a:xfrm>
            <a:custGeom>
              <a:avLst/>
              <a:gdLst/>
              <a:ahLst/>
              <a:cxnLst/>
              <a:rect l="l" t="t" r="r" b="b"/>
              <a:pathLst>
                <a:path w="603249" h="508929" extrusionOk="0">
                  <a:moveTo>
                    <a:pt x="594413" y="33907"/>
                  </a:moveTo>
                  <a:lnTo>
                    <a:pt x="586449" y="33907"/>
                  </a:lnTo>
                  <a:lnTo>
                    <a:pt x="568647" y="8655"/>
                  </a:lnTo>
                  <a:cubicBezTo>
                    <a:pt x="564828" y="3235"/>
                    <a:pt x="558590" y="0"/>
                    <a:pt x="551960" y="0"/>
                  </a:cubicBezTo>
                  <a:lnTo>
                    <a:pt x="465684" y="0"/>
                  </a:lnTo>
                  <a:cubicBezTo>
                    <a:pt x="460803" y="0"/>
                    <a:pt x="456848" y="3955"/>
                    <a:pt x="456848" y="8837"/>
                  </a:cubicBezTo>
                  <a:cubicBezTo>
                    <a:pt x="456848" y="13718"/>
                    <a:pt x="460803" y="17673"/>
                    <a:pt x="465684" y="17673"/>
                  </a:cubicBezTo>
                  <a:lnTo>
                    <a:pt x="551960" y="17673"/>
                  </a:lnTo>
                  <a:cubicBezTo>
                    <a:pt x="552850" y="17673"/>
                    <a:pt x="553687" y="18108"/>
                    <a:pt x="554201" y="18836"/>
                  </a:cubicBezTo>
                  <a:lnTo>
                    <a:pt x="564825" y="33906"/>
                  </a:lnTo>
                  <a:lnTo>
                    <a:pt x="38424" y="33906"/>
                  </a:lnTo>
                  <a:lnTo>
                    <a:pt x="49048" y="18836"/>
                  </a:lnTo>
                  <a:cubicBezTo>
                    <a:pt x="49562" y="18108"/>
                    <a:pt x="50400" y="17673"/>
                    <a:pt x="51290" y="17673"/>
                  </a:cubicBezTo>
                  <a:lnTo>
                    <a:pt x="430354" y="17673"/>
                  </a:lnTo>
                  <a:cubicBezTo>
                    <a:pt x="435235" y="17673"/>
                    <a:pt x="439191" y="13718"/>
                    <a:pt x="439191" y="8837"/>
                  </a:cubicBezTo>
                  <a:cubicBezTo>
                    <a:pt x="439191" y="3955"/>
                    <a:pt x="435235" y="0"/>
                    <a:pt x="430354" y="0"/>
                  </a:cubicBezTo>
                  <a:lnTo>
                    <a:pt x="51290" y="0"/>
                  </a:lnTo>
                  <a:cubicBezTo>
                    <a:pt x="44662" y="0"/>
                    <a:pt x="38423" y="3234"/>
                    <a:pt x="34603" y="8654"/>
                  </a:cubicBezTo>
                  <a:lnTo>
                    <a:pt x="16801" y="33907"/>
                  </a:lnTo>
                  <a:lnTo>
                    <a:pt x="8837" y="33907"/>
                  </a:lnTo>
                  <a:cubicBezTo>
                    <a:pt x="3955" y="33907"/>
                    <a:pt x="0" y="37862"/>
                    <a:pt x="0" y="42744"/>
                  </a:cubicBezTo>
                  <a:lnTo>
                    <a:pt x="0" y="500093"/>
                  </a:lnTo>
                  <a:cubicBezTo>
                    <a:pt x="0" y="504974"/>
                    <a:pt x="3955" y="508930"/>
                    <a:pt x="8837" y="508930"/>
                  </a:cubicBezTo>
                  <a:lnTo>
                    <a:pt x="72099" y="508930"/>
                  </a:lnTo>
                  <a:cubicBezTo>
                    <a:pt x="76980" y="508930"/>
                    <a:pt x="80936" y="504974"/>
                    <a:pt x="80936" y="500093"/>
                  </a:cubicBezTo>
                  <a:cubicBezTo>
                    <a:pt x="80936" y="495212"/>
                    <a:pt x="76980" y="491256"/>
                    <a:pt x="72099" y="491256"/>
                  </a:cubicBezTo>
                  <a:lnTo>
                    <a:pt x="17673" y="491256"/>
                  </a:lnTo>
                  <a:lnTo>
                    <a:pt x="17673" y="51580"/>
                  </a:lnTo>
                  <a:lnTo>
                    <a:pt x="585577" y="51580"/>
                  </a:lnTo>
                  <a:lnTo>
                    <a:pt x="585577" y="491256"/>
                  </a:lnTo>
                  <a:lnTo>
                    <a:pt x="107432" y="491256"/>
                  </a:lnTo>
                  <a:cubicBezTo>
                    <a:pt x="102550" y="491256"/>
                    <a:pt x="98595" y="495212"/>
                    <a:pt x="98595" y="500093"/>
                  </a:cubicBezTo>
                  <a:cubicBezTo>
                    <a:pt x="98595" y="504974"/>
                    <a:pt x="102550" y="508930"/>
                    <a:pt x="107432" y="508930"/>
                  </a:cubicBezTo>
                  <a:lnTo>
                    <a:pt x="594413" y="508930"/>
                  </a:lnTo>
                  <a:cubicBezTo>
                    <a:pt x="599295" y="508930"/>
                    <a:pt x="603250" y="504974"/>
                    <a:pt x="603250" y="500093"/>
                  </a:cubicBezTo>
                  <a:lnTo>
                    <a:pt x="603250" y="42744"/>
                  </a:lnTo>
                  <a:cubicBezTo>
                    <a:pt x="603250" y="37863"/>
                    <a:pt x="599295" y="33907"/>
                    <a:pt x="594413" y="339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9982" tIns="59969" rIns="119982" bIns="59969" anchor="ctr" anchorCtr="0">
              <a:noAutofit/>
            </a:bodyPr>
            <a:lstStyle/>
            <a:p>
              <a:endParaRPr lang="es-CO" sz="24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336;p18"/>
            <p:cNvSpPr/>
            <p:nvPr/>
          </p:nvSpPr>
          <p:spPr>
            <a:xfrm>
              <a:off x="1226257" y="2773526"/>
              <a:ext cx="107222" cy="13255"/>
            </a:xfrm>
            <a:custGeom>
              <a:avLst/>
              <a:gdLst/>
              <a:ahLst/>
              <a:cxnLst/>
              <a:rect l="l" t="t" r="r" b="b"/>
              <a:pathLst>
                <a:path w="142963" h="17673" extrusionOk="0">
                  <a:moveTo>
                    <a:pt x="134126" y="0"/>
                  </a:moveTo>
                  <a:lnTo>
                    <a:pt x="8837" y="0"/>
                  </a:lnTo>
                  <a:cubicBezTo>
                    <a:pt x="3955" y="0"/>
                    <a:pt x="0" y="3955"/>
                    <a:pt x="0" y="8837"/>
                  </a:cubicBezTo>
                  <a:cubicBezTo>
                    <a:pt x="0" y="13718"/>
                    <a:pt x="3955" y="17673"/>
                    <a:pt x="8837" y="17673"/>
                  </a:cubicBezTo>
                  <a:lnTo>
                    <a:pt x="134126" y="17673"/>
                  </a:lnTo>
                  <a:cubicBezTo>
                    <a:pt x="139008" y="17673"/>
                    <a:pt x="142963" y="13718"/>
                    <a:pt x="142963" y="8837"/>
                  </a:cubicBezTo>
                  <a:cubicBezTo>
                    <a:pt x="142963" y="3955"/>
                    <a:pt x="139008" y="0"/>
                    <a:pt x="134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9982" tIns="59969" rIns="119982" bIns="59969" anchor="ctr" anchorCtr="0">
              <a:noAutofit/>
            </a:bodyPr>
            <a:lstStyle/>
            <a:p>
              <a:endParaRPr lang="es-CO" sz="24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337;p18"/>
            <p:cNvSpPr/>
            <p:nvPr/>
          </p:nvSpPr>
          <p:spPr>
            <a:xfrm>
              <a:off x="1176564" y="2773526"/>
              <a:ext cx="38663" cy="13255"/>
            </a:xfrm>
            <a:custGeom>
              <a:avLst/>
              <a:gdLst/>
              <a:ahLst/>
              <a:cxnLst/>
              <a:rect l="l" t="t" r="r" b="b"/>
              <a:pathLst>
                <a:path w="51550" h="17673" extrusionOk="0">
                  <a:moveTo>
                    <a:pt x="42714" y="17673"/>
                  </a:moveTo>
                  <a:cubicBezTo>
                    <a:pt x="47595" y="17673"/>
                    <a:pt x="51551" y="13718"/>
                    <a:pt x="51551" y="8837"/>
                  </a:cubicBezTo>
                  <a:cubicBezTo>
                    <a:pt x="51551" y="3955"/>
                    <a:pt x="47595" y="0"/>
                    <a:pt x="42714" y="0"/>
                  </a:cubicBezTo>
                  <a:lnTo>
                    <a:pt x="8837" y="0"/>
                  </a:lnTo>
                  <a:cubicBezTo>
                    <a:pt x="3955" y="0"/>
                    <a:pt x="0" y="3955"/>
                    <a:pt x="0" y="8837"/>
                  </a:cubicBezTo>
                  <a:cubicBezTo>
                    <a:pt x="0" y="13718"/>
                    <a:pt x="3955" y="17673"/>
                    <a:pt x="8837" y="176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9982" tIns="59969" rIns="119982" bIns="59969" anchor="ctr" anchorCtr="0">
              <a:noAutofit/>
            </a:bodyPr>
            <a:lstStyle/>
            <a:p>
              <a:endParaRPr lang="es-CO" sz="24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338;p18"/>
            <p:cNvSpPr/>
            <p:nvPr/>
          </p:nvSpPr>
          <p:spPr>
            <a:xfrm>
              <a:off x="1057233" y="2821668"/>
              <a:ext cx="395578" cy="215110"/>
            </a:xfrm>
            <a:custGeom>
              <a:avLst/>
              <a:gdLst/>
              <a:ahLst/>
              <a:cxnLst/>
              <a:rect l="l" t="t" r="r" b="b"/>
              <a:pathLst>
                <a:path w="527437" h="286813" extrusionOk="0">
                  <a:moveTo>
                    <a:pt x="8837" y="123896"/>
                  </a:moveTo>
                  <a:cubicBezTo>
                    <a:pt x="3955" y="123896"/>
                    <a:pt x="0" y="127851"/>
                    <a:pt x="0" y="132733"/>
                  </a:cubicBezTo>
                  <a:lnTo>
                    <a:pt x="0" y="154081"/>
                  </a:lnTo>
                  <a:cubicBezTo>
                    <a:pt x="0" y="158962"/>
                    <a:pt x="3955" y="162918"/>
                    <a:pt x="8837" y="162918"/>
                  </a:cubicBezTo>
                  <a:cubicBezTo>
                    <a:pt x="13718" y="162918"/>
                    <a:pt x="17673" y="158962"/>
                    <a:pt x="17673" y="154081"/>
                  </a:cubicBezTo>
                  <a:lnTo>
                    <a:pt x="17673" y="152243"/>
                  </a:lnTo>
                  <a:lnTo>
                    <a:pt x="133619" y="152243"/>
                  </a:lnTo>
                  <a:lnTo>
                    <a:pt x="133619" y="216124"/>
                  </a:lnTo>
                  <a:cubicBezTo>
                    <a:pt x="118291" y="220236"/>
                    <a:pt x="106973" y="234251"/>
                    <a:pt x="106973" y="250858"/>
                  </a:cubicBezTo>
                  <a:cubicBezTo>
                    <a:pt x="106973" y="270684"/>
                    <a:pt x="123103" y="286814"/>
                    <a:pt x="142930" y="286814"/>
                  </a:cubicBezTo>
                  <a:cubicBezTo>
                    <a:pt x="162757" y="286814"/>
                    <a:pt x="178886" y="270684"/>
                    <a:pt x="178886" y="250858"/>
                  </a:cubicBezTo>
                  <a:cubicBezTo>
                    <a:pt x="178886" y="233910"/>
                    <a:pt x="167099" y="219663"/>
                    <a:pt x="151292" y="215883"/>
                  </a:cubicBezTo>
                  <a:lnTo>
                    <a:pt x="151292" y="152244"/>
                  </a:lnTo>
                  <a:lnTo>
                    <a:pt x="348511" y="152244"/>
                  </a:lnTo>
                  <a:lnTo>
                    <a:pt x="348511" y="216124"/>
                  </a:lnTo>
                  <a:cubicBezTo>
                    <a:pt x="333184" y="220236"/>
                    <a:pt x="321866" y="234250"/>
                    <a:pt x="321866" y="250858"/>
                  </a:cubicBezTo>
                  <a:cubicBezTo>
                    <a:pt x="321866" y="270684"/>
                    <a:pt x="337994" y="286814"/>
                    <a:pt x="357822" y="286814"/>
                  </a:cubicBezTo>
                  <a:cubicBezTo>
                    <a:pt x="377649" y="286814"/>
                    <a:pt x="393779" y="270685"/>
                    <a:pt x="393779" y="250858"/>
                  </a:cubicBezTo>
                  <a:cubicBezTo>
                    <a:pt x="393779" y="233910"/>
                    <a:pt x="381992" y="219664"/>
                    <a:pt x="366186" y="215883"/>
                  </a:cubicBezTo>
                  <a:lnTo>
                    <a:pt x="366186" y="152243"/>
                  </a:lnTo>
                  <a:lnTo>
                    <a:pt x="509764" y="152243"/>
                  </a:lnTo>
                  <a:lnTo>
                    <a:pt x="509764" y="154081"/>
                  </a:lnTo>
                  <a:cubicBezTo>
                    <a:pt x="509764" y="158962"/>
                    <a:pt x="513719" y="162918"/>
                    <a:pt x="518601" y="162918"/>
                  </a:cubicBezTo>
                  <a:cubicBezTo>
                    <a:pt x="523482" y="162918"/>
                    <a:pt x="527437" y="158962"/>
                    <a:pt x="527437" y="154081"/>
                  </a:cubicBezTo>
                  <a:lnTo>
                    <a:pt x="527437" y="132733"/>
                  </a:lnTo>
                  <a:cubicBezTo>
                    <a:pt x="527437" y="127851"/>
                    <a:pt x="523482" y="123896"/>
                    <a:pt x="518601" y="123896"/>
                  </a:cubicBezTo>
                  <a:cubicBezTo>
                    <a:pt x="513719" y="123896"/>
                    <a:pt x="509764" y="127851"/>
                    <a:pt x="509764" y="132733"/>
                  </a:cubicBezTo>
                  <a:lnTo>
                    <a:pt x="509764" y="134571"/>
                  </a:lnTo>
                  <a:lnTo>
                    <a:pt x="272082" y="134571"/>
                  </a:lnTo>
                  <a:lnTo>
                    <a:pt x="272082" y="70930"/>
                  </a:lnTo>
                  <a:cubicBezTo>
                    <a:pt x="287888" y="67150"/>
                    <a:pt x="299675" y="52903"/>
                    <a:pt x="299675" y="35956"/>
                  </a:cubicBezTo>
                  <a:cubicBezTo>
                    <a:pt x="299675" y="16130"/>
                    <a:pt x="283545" y="0"/>
                    <a:pt x="263718" y="0"/>
                  </a:cubicBezTo>
                  <a:cubicBezTo>
                    <a:pt x="243891" y="0"/>
                    <a:pt x="227762" y="16129"/>
                    <a:pt x="227762" y="35956"/>
                  </a:cubicBezTo>
                  <a:cubicBezTo>
                    <a:pt x="227762" y="52564"/>
                    <a:pt x="239080" y="66578"/>
                    <a:pt x="254408" y="70690"/>
                  </a:cubicBezTo>
                  <a:lnTo>
                    <a:pt x="254408" y="134570"/>
                  </a:lnTo>
                  <a:lnTo>
                    <a:pt x="57190" y="134570"/>
                  </a:lnTo>
                  <a:lnTo>
                    <a:pt x="57190" y="70930"/>
                  </a:lnTo>
                  <a:cubicBezTo>
                    <a:pt x="72997" y="67150"/>
                    <a:pt x="84784" y="52903"/>
                    <a:pt x="84784" y="35956"/>
                  </a:cubicBezTo>
                  <a:cubicBezTo>
                    <a:pt x="84784" y="16130"/>
                    <a:pt x="68654" y="0"/>
                    <a:pt x="48827" y="0"/>
                  </a:cubicBezTo>
                  <a:cubicBezTo>
                    <a:pt x="29000" y="0"/>
                    <a:pt x="12870" y="16129"/>
                    <a:pt x="12870" y="35956"/>
                  </a:cubicBezTo>
                  <a:cubicBezTo>
                    <a:pt x="12870" y="52563"/>
                    <a:pt x="24188" y="66577"/>
                    <a:pt x="39515" y="70690"/>
                  </a:cubicBezTo>
                  <a:lnTo>
                    <a:pt x="39515" y="134571"/>
                  </a:lnTo>
                  <a:lnTo>
                    <a:pt x="17673" y="134571"/>
                  </a:lnTo>
                  <a:lnTo>
                    <a:pt x="17673" y="132733"/>
                  </a:lnTo>
                  <a:cubicBezTo>
                    <a:pt x="17673" y="127852"/>
                    <a:pt x="13717" y="123896"/>
                    <a:pt x="8837" y="123896"/>
                  </a:cubicBezTo>
                  <a:close/>
                  <a:moveTo>
                    <a:pt x="161213" y="250858"/>
                  </a:moveTo>
                  <a:cubicBezTo>
                    <a:pt x="161213" y="260939"/>
                    <a:pt x="153011" y="269140"/>
                    <a:pt x="142929" y="269140"/>
                  </a:cubicBezTo>
                  <a:cubicBezTo>
                    <a:pt x="132847" y="269140"/>
                    <a:pt x="124645" y="260939"/>
                    <a:pt x="124645" y="250858"/>
                  </a:cubicBezTo>
                  <a:cubicBezTo>
                    <a:pt x="124645" y="240776"/>
                    <a:pt x="132847" y="232574"/>
                    <a:pt x="142929" y="232574"/>
                  </a:cubicBezTo>
                  <a:cubicBezTo>
                    <a:pt x="153011" y="232574"/>
                    <a:pt x="161213" y="240776"/>
                    <a:pt x="161213" y="250858"/>
                  </a:cubicBezTo>
                  <a:close/>
                  <a:moveTo>
                    <a:pt x="376104" y="250858"/>
                  </a:moveTo>
                  <a:cubicBezTo>
                    <a:pt x="376104" y="260939"/>
                    <a:pt x="367902" y="269140"/>
                    <a:pt x="357820" y="269140"/>
                  </a:cubicBezTo>
                  <a:cubicBezTo>
                    <a:pt x="347739" y="269140"/>
                    <a:pt x="339538" y="260939"/>
                    <a:pt x="339538" y="250858"/>
                  </a:cubicBezTo>
                  <a:cubicBezTo>
                    <a:pt x="339538" y="240776"/>
                    <a:pt x="347739" y="232574"/>
                    <a:pt x="357820" y="232574"/>
                  </a:cubicBezTo>
                  <a:cubicBezTo>
                    <a:pt x="367902" y="232574"/>
                    <a:pt x="376104" y="240776"/>
                    <a:pt x="376104" y="250858"/>
                  </a:cubicBezTo>
                  <a:close/>
                  <a:moveTo>
                    <a:pt x="245436" y="35956"/>
                  </a:moveTo>
                  <a:cubicBezTo>
                    <a:pt x="245436" y="25875"/>
                    <a:pt x="253637" y="17673"/>
                    <a:pt x="263718" y="17673"/>
                  </a:cubicBezTo>
                  <a:cubicBezTo>
                    <a:pt x="273800" y="17673"/>
                    <a:pt x="282002" y="25875"/>
                    <a:pt x="282002" y="35956"/>
                  </a:cubicBezTo>
                  <a:cubicBezTo>
                    <a:pt x="282002" y="46038"/>
                    <a:pt x="273800" y="54239"/>
                    <a:pt x="263718" y="54239"/>
                  </a:cubicBezTo>
                  <a:cubicBezTo>
                    <a:pt x="253637" y="54239"/>
                    <a:pt x="245436" y="46038"/>
                    <a:pt x="245436" y="35956"/>
                  </a:cubicBezTo>
                  <a:close/>
                  <a:moveTo>
                    <a:pt x="30544" y="35956"/>
                  </a:moveTo>
                  <a:cubicBezTo>
                    <a:pt x="30544" y="25875"/>
                    <a:pt x="38746" y="17673"/>
                    <a:pt x="48828" y="17673"/>
                  </a:cubicBezTo>
                  <a:cubicBezTo>
                    <a:pt x="58910" y="17673"/>
                    <a:pt x="67112" y="25875"/>
                    <a:pt x="67112" y="35956"/>
                  </a:cubicBezTo>
                  <a:cubicBezTo>
                    <a:pt x="67112" y="46038"/>
                    <a:pt x="58910" y="54239"/>
                    <a:pt x="48828" y="54239"/>
                  </a:cubicBezTo>
                  <a:cubicBezTo>
                    <a:pt x="38746" y="54239"/>
                    <a:pt x="30544" y="46038"/>
                    <a:pt x="30544" y="359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9982" tIns="59969" rIns="119982" bIns="59969" anchor="ctr" anchorCtr="0">
              <a:noAutofit/>
            </a:bodyPr>
            <a:lstStyle/>
            <a:p>
              <a:endParaRPr lang="es-CO" sz="24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339;p18"/>
            <p:cNvSpPr/>
            <p:nvPr/>
          </p:nvSpPr>
          <p:spPr>
            <a:xfrm>
              <a:off x="1129534" y="2815956"/>
              <a:ext cx="82835" cy="29745"/>
            </a:xfrm>
            <a:custGeom>
              <a:avLst/>
              <a:gdLst/>
              <a:ahLst/>
              <a:cxnLst/>
              <a:rect l="l" t="t" r="r" b="b"/>
              <a:pathLst>
                <a:path w="110447" h="39660" extrusionOk="0">
                  <a:moveTo>
                    <a:pt x="24575" y="2589"/>
                  </a:moveTo>
                  <a:lnTo>
                    <a:pt x="2588" y="24575"/>
                  </a:lnTo>
                  <a:cubicBezTo>
                    <a:pt x="-863" y="28028"/>
                    <a:pt x="-863" y="33622"/>
                    <a:pt x="2588" y="37073"/>
                  </a:cubicBezTo>
                  <a:cubicBezTo>
                    <a:pt x="4314" y="38798"/>
                    <a:pt x="6577" y="39660"/>
                    <a:pt x="8838" y="39660"/>
                  </a:cubicBezTo>
                  <a:cubicBezTo>
                    <a:pt x="11099" y="39660"/>
                    <a:pt x="13361" y="38798"/>
                    <a:pt x="15087" y="37073"/>
                  </a:cubicBezTo>
                  <a:lnTo>
                    <a:pt x="34485" y="17673"/>
                  </a:lnTo>
                  <a:lnTo>
                    <a:pt x="101611" y="17673"/>
                  </a:lnTo>
                  <a:cubicBezTo>
                    <a:pt x="106492" y="17673"/>
                    <a:pt x="110447" y="13718"/>
                    <a:pt x="110447" y="8837"/>
                  </a:cubicBezTo>
                  <a:cubicBezTo>
                    <a:pt x="110447" y="3955"/>
                    <a:pt x="106492" y="0"/>
                    <a:pt x="101611" y="0"/>
                  </a:cubicBezTo>
                  <a:lnTo>
                    <a:pt x="30826" y="0"/>
                  </a:lnTo>
                  <a:cubicBezTo>
                    <a:pt x="28480" y="1"/>
                    <a:pt x="26233" y="932"/>
                    <a:pt x="24575" y="25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9982" tIns="59969" rIns="119982" bIns="59969" anchor="ctr" anchorCtr="0">
              <a:noAutofit/>
            </a:bodyPr>
            <a:lstStyle/>
            <a:p>
              <a:endParaRPr lang="es-CO" sz="24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340;p18"/>
            <p:cNvSpPr/>
            <p:nvPr/>
          </p:nvSpPr>
          <p:spPr>
            <a:xfrm>
              <a:off x="1191168" y="2835497"/>
              <a:ext cx="21200" cy="13255"/>
            </a:xfrm>
            <a:custGeom>
              <a:avLst/>
              <a:gdLst/>
              <a:ahLst/>
              <a:cxnLst/>
              <a:rect l="l" t="t" r="r" b="b"/>
              <a:pathLst>
                <a:path w="28266" h="17673" extrusionOk="0">
                  <a:moveTo>
                    <a:pt x="19430" y="0"/>
                  </a:moveTo>
                  <a:lnTo>
                    <a:pt x="8837" y="0"/>
                  </a:lnTo>
                  <a:cubicBezTo>
                    <a:pt x="3955" y="0"/>
                    <a:pt x="0" y="3955"/>
                    <a:pt x="0" y="8837"/>
                  </a:cubicBezTo>
                  <a:cubicBezTo>
                    <a:pt x="0" y="13718"/>
                    <a:pt x="3955" y="17673"/>
                    <a:pt x="8837" y="17673"/>
                  </a:cubicBezTo>
                  <a:lnTo>
                    <a:pt x="19430" y="17673"/>
                  </a:lnTo>
                  <a:cubicBezTo>
                    <a:pt x="24311" y="17673"/>
                    <a:pt x="28267" y="13718"/>
                    <a:pt x="28267" y="8837"/>
                  </a:cubicBezTo>
                  <a:cubicBezTo>
                    <a:pt x="28267" y="3955"/>
                    <a:pt x="24311" y="0"/>
                    <a:pt x="194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9982" tIns="59969" rIns="119982" bIns="59969" anchor="ctr" anchorCtr="0">
              <a:noAutofit/>
            </a:bodyPr>
            <a:lstStyle/>
            <a:p>
              <a:endParaRPr lang="es-CO" sz="24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341;p18"/>
            <p:cNvSpPr/>
            <p:nvPr/>
          </p:nvSpPr>
          <p:spPr>
            <a:xfrm>
              <a:off x="1156776" y="2835497"/>
              <a:ext cx="28597" cy="13255"/>
            </a:xfrm>
            <a:custGeom>
              <a:avLst/>
              <a:gdLst/>
              <a:ahLst/>
              <a:cxnLst/>
              <a:rect l="l" t="t" r="r" b="b"/>
              <a:pathLst>
                <a:path w="38129" h="17673" extrusionOk="0">
                  <a:moveTo>
                    <a:pt x="29294" y="0"/>
                  </a:moveTo>
                  <a:lnTo>
                    <a:pt x="8837" y="0"/>
                  </a:lnTo>
                  <a:cubicBezTo>
                    <a:pt x="3955" y="0"/>
                    <a:pt x="0" y="3955"/>
                    <a:pt x="0" y="8837"/>
                  </a:cubicBezTo>
                  <a:cubicBezTo>
                    <a:pt x="0" y="13718"/>
                    <a:pt x="3955" y="17673"/>
                    <a:pt x="8837" y="17673"/>
                  </a:cubicBezTo>
                  <a:lnTo>
                    <a:pt x="29293" y="17673"/>
                  </a:lnTo>
                  <a:cubicBezTo>
                    <a:pt x="34174" y="17673"/>
                    <a:pt x="38130" y="13718"/>
                    <a:pt x="38130" y="8837"/>
                  </a:cubicBezTo>
                  <a:cubicBezTo>
                    <a:pt x="38130" y="3955"/>
                    <a:pt x="34174" y="0"/>
                    <a:pt x="292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9982" tIns="59969" rIns="119982" bIns="59969" anchor="ctr" anchorCtr="0">
              <a:noAutofit/>
            </a:bodyPr>
            <a:lstStyle/>
            <a:p>
              <a:endParaRPr lang="es-CO" sz="24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342;p18"/>
            <p:cNvSpPr/>
            <p:nvPr/>
          </p:nvSpPr>
          <p:spPr>
            <a:xfrm>
              <a:off x="1191168" y="2856932"/>
              <a:ext cx="21200" cy="13255"/>
            </a:xfrm>
            <a:custGeom>
              <a:avLst/>
              <a:gdLst/>
              <a:ahLst/>
              <a:cxnLst/>
              <a:rect l="l" t="t" r="r" b="b"/>
              <a:pathLst>
                <a:path w="28266" h="17673" extrusionOk="0">
                  <a:moveTo>
                    <a:pt x="19430" y="0"/>
                  </a:moveTo>
                  <a:lnTo>
                    <a:pt x="8837" y="0"/>
                  </a:lnTo>
                  <a:cubicBezTo>
                    <a:pt x="3955" y="0"/>
                    <a:pt x="0" y="3955"/>
                    <a:pt x="0" y="8837"/>
                  </a:cubicBezTo>
                  <a:cubicBezTo>
                    <a:pt x="0" y="13718"/>
                    <a:pt x="3955" y="17673"/>
                    <a:pt x="8837" y="17673"/>
                  </a:cubicBezTo>
                  <a:lnTo>
                    <a:pt x="19430" y="17673"/>
                  </a:lnTo>
                  <a:cubicBezTo>
                    <a:pt x="24311" y="17673"/>
                    <a:pt x="28267" y="13718"/>
                    <a:pt x="28267" y="8837"/>
                  </a:cubicBezTo>
                  <a:cubicBezTo>
                    <a:pt x="28267" y="3955"/>
                    <a:pt x="24311" y="0"/>
                    <a:pt x="194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9982" tIns="59969" rIns="119982" bIns="59969" anchor="ctr" anchorCtr="0">
              <a:noAutofit/>
            </a:bodyPr>
            <a:lstStyle/>
            <a:p>
              <a:endParaRPr lang="es-CO" sz="24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343;p18"/>
            <p:cNvSpPr/>
            <p:nvPr/>
          </p:nvSpPr>
          <p:spPr>
            <a:xfrm>
              <a:off x="1156776" y="2856932"/>
              <a:ext cx="28597" cy="13255"/>
            </a:xfrm>
            <a:custGeom>
              <a:avLst/>
              <a:gdLst/>
              <a:ahLst/>
              <a:cxnLst/>
              <a:rect l="l" t="t" r="r" b="b"/>
              <a:pathLst>
                <a:path w="38129" h="17673" extrusionOk="0">
                  <a:moveTo>
                    <a:pt x="29294" y="0"/>
                  </a:moveTo>
                  <a:lnTo>
                    <a:pt x="8837" y="0"/>
                  </a:lnTo>
                  <a:cubicBezTo>
                    <a:pt x="3955" y="0"/>
                    <a:pt x="0" y="3955"/>
                    <a:pt x="0" y="8837"/>
                  </a:cubicBezTo>
                  <a:cubicBezTo>
                    <a:pt x="0" y="13718"/>
                    <a:pt x="3955" y="17673"/>
                    <a:pt x="8837" y="17673"/>
                  </a:cubicBezTo>
                  <a:lnTo>
                    <a:pt x="29293" y="17673"/>
                  </a:lnTo>
                  <a:cubicBezTo>
                    <a:pt x="34174" y="17673"/>
                    <a:pt x="38130" y="13718"/>
                    <a:pt x="38130" y="8837"/>
                  </a:cubicBezTo>
                  <a:cubicBezTo>
                    <a:pt x="38130" y="3955"/>
                    <a:pt x="34174" y="0"/>
                    <a:pt x="292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9982" tIns="59969" rIns="119982" bIns="59969" anchor="ctr" anchorCtr="0">
              <a:noAutofit/>
            </a:bodyPr>
            <a:lstStyle/>
            <a:p>
              <a:endParaRPr lang="es-CO" sz="24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344;p18"/>
            <p:cNvSpPr/>
            <p:nvPr/>
          </p:nvSpPr>
          <p:spPr>
            <a:xfrm>
              <a:off x="1288309" y="2815957"/>
              <a:ext cx="82835" cy="29744"/>
            </a:xfrm>
            <a:custGeom>
              <a:avLst/>
              <a:gdLst/>
              <a:ahLst/>
              <a:cxnLst/>
              <a:rect l="l" t="t" r="r" b="b"/>
              <a:pathLst>
                <a:path w="110447" h="39658" extrusionOk="0">
                  <a:moveTo>
                    <a:pt x="101610" y="0"/>
                  </a:moveTo>
                  <a:lnTo>
                    <a:pt x="30824" y="0"/>
                  </a:lnTo>
                  <a:cubicBezTo>
                    <a:pt x="28481" y="0"/>
                    <a:pt x="26234" y="931"/>
                    <a:pt x="24575" y="2587"/>
                  </a:cubicBezTo>
                  <a:lnTo>
                    <a:pt x="2588" y="24574"/>
                  </a:lnTo>
                  <a:cubicBezTo>
                    <a:pt x="-863" y="28026"/>
                    <a:pt x="-863" y="33621"/>
                    <a:pt x="2588" y="37072"/>
                  </a:cubicBezTo>
                  <a:cubicBezTo>
                    <a:pt x="4314" y="38797"/>
                    <a:pt x="6577" y="39659"/>
                    <a:pt x="8838" y="39659"/>
                  </a:cubicBezTo>
                  <a:cubicBezTo>
                    <a:pt x="11099" y="39659"/>
                    <a:pt x="13361" y="38797"/>
                    <a:pt x="15087" y="37072"/>
                  </a:cubicBezTo>
                  <a:lnTo>
                    <a:pt x="34485" y="17672"/>
                  </a:lnTo>
                  <a:lnTo>
                    <a:pt x="101611" y="17672"/>
                  </a:lnTo>
                  <a:cubicBezTo>
                    <a:pt x="106492" y="17672"/>
                    <a:pt x="110448" y="13717"/>
                    <a:pt x="110448" y="8836"/>
                  </a:cubicBezTo>
                  <a:cubicBezTo>
                    <a:pt x="110448" y="3954"/>
                    <a:pt x="106491" y="0"/>
                    <a:pt x="1016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9982" tIns="59969" rIns="119982" bIns="59969" anchor="ctr" anchorCtr="0">
              <a:noAutofit/>
            </a:bodyPr>
            <a:lstStyle/>
            <a:p>
              <a:endParaRPr lang="es-CO" sz="24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345;p18"/>
            <p:cNvSpPr/>
            <p:nvPr/>
          </p:nvSpPr>
          <p:spPr>
            <a:xfrm>
              <a:off x="1349944" y="2835497"/>
              <a:ext cx="21200" cy="13255"/>
            </a:xfrm>
            <a:custGeom>
              <a:avLst/>
              <a:gdLst/>
              <a:ahLst/>
              <a:cxnLst/>
              <a:rect l="l" t="t" r="r" b="b"/>
              <a:pathLst>
                <a:path w="28266" h="17673" extrusionOk="0">
                  <a:moveTo>
                    <a:pt x="19430" y="0"/>
                  </a:moveTo>
                  <a:lnTo>
                    <a:pt x="8837" y="0"/>
                  </a:lnTo>
                  <a:cubicBezTo>
                    <a:pt x="3955" y="0"/>
                    <a:pt x="0" y="3955"/>
                    <a:pt x="0" y="8837"/>
                  </a:cubicBezTo>
                  <a:cubicBezTo>
                    <a:pt x="0" y="13718"/>
                    <a:pt x="3955" y="17673"/>
                    <a:pt x="8837" y="17673"/>
                  </a:cubicBezTo>
                  <a:lnTo>
                    <a:pt x="19430" y="17673"/>
                  </a:lnTo>
                  <a:cubicBezTo>
                    <a:pt x="24311" y="17673"/>
                    <a:pt x="28267" y="13718"/>
                    <a:pt x="28267" y="8837"/>
                  </a:cubicBezTo>
                  <a:cubicBezTo>
                    <a:pt x="28267" y="3955"/>
                    <a:pt x="24311" y="0"/>
                    <a:pt x="194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9982" tIns="59969" rIns="119982" bIns="59969" anchor="ctr" anchorCtr="0">
              <a:noAutofit/>
            </a:bodyPr>
            <a:lstStyle/>
            <a:p>
              <a:endParaRPr lang="es-CO" sz="24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346;p18"/>
            <p:cNvSpPr/>
            <p:nvPr/>
          </p:nvSpPr>
          <p:spPr>
            <a:xfrm>
              <a:off x="1315552" y="2835497"/>
              <a:ext cx="28597" cy="13255"/>
            </a:xfrm>
            <a:custGeom>
              <a:avLst/>
              <a:gdLst/>
              <a:ahLst/>
              <a:cxnLst/>
              <a:rect l="l" t="t" r="r" b="b"/>
              <a:pathLst>
                <a:path w="38129" h="17673" extrusionOk="0">
                  <a:moveTo>
                    <a:pt x="29293" y="0"/>
                  </a:moveTo>
                  <a:lnTo>
                    <a:pt x="8837" y="0"/>
                  </a:lnTo>
                  <a:cubicBezTo>
                    <a:pt x="3955" y="0"/>
                    <a:pt x="0" y="3955"/>
                    <a:pt x="0" y="8837"/>
                  </a:cubicBezTo>
                  <a:cubicBezTo>
                    <a:pt x="0" y="13718"/>
                    <a:pt x="3955" y="17673"/>
                    <a:pt x="8837" y="17673"/>
                  </a:cubicBezTo>
                  <a:lnTo>
                    <a:pt x="29293" y="17673"/>
                  </a:lnTo>
                  <a:cubicBezTo>
                    <a:pt x="34174" y="17673"/>
                    <a:pt x="38130" y="13718"/>
                    <a:pt x="38130" y="8837"/>
                  </a:cubicBezTo>
                  <a:cubicBezTo>
                    <a:pt x="38130" y="3955"/>
                    <a:pt x="34174" y="0"/>
                    <a:pt x="292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9982" tIns="59969" rIns="119982" bIns="59969" anchor="ctr" anchorCtr="0">
              <a:noAutofit/>
            </a:bodyPr>
            <a:lstStyle/>
            <a:p>
              <a:endParaRPr lang="es-CO" sz="24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347;p18"/>
            <p:cNvSpPr/>
            <p:nvPr/>
          </p:nvSpPr>
          <p:spPr>
            <a:xfrm>
              <a:off x="1349944" y="2856932"/>
              <a:ext cx="21200" cy="13255"/>
            </a:xfrm>
            <a:custGeom>
              <a:avLst/>
              <a:gdLst/>
              <a:ahLst/>
              <a:cxnLst/>
              <a:rect l="l" t="t" r="r" b="b"/>
              <a:pathLst>
                <a:path w="28266" h="17673" extrusionOk="0">
                  <a:moveTo>
                    <a:pt x="19430" y="0"/>
                  </a:moveTo>
                  <a:lnTo>
                    <a:pt x="8837" y="0"/>
                  </a:lnTo>
                  <a:cubicBezTo>
                    <a:pt x="3955" y="0"/>
                    <a:pt x="0" y="3955"/>
                    <a:pt x="0" y="8837"/>
                  </a:cubicBezTo>
                  <a:cubicBezTo>
                    <a:pt x="0" y="13718"/>
                    <a:pt x="3955" y="17673"/>
                    <a:pt x="8837" y="17673"/>
                  </a:cubicBezTo>
                  <a:lnTo>
                    <a:pt x="19430" y="17673"/>
                  </a:lnTo>
                  <a:cubicBezTo>
                    <a:pt x="24311" y="17673"/>
                    <a:pt x="28267" y="13718"/>
                    <a:pt x="28267" y="8837"/>
                  </a:cubicBezTo>
                  <a:cubicBezTo>
                    <a:pt x="28267" y="3955"/>
                    <a:pt x="24311" y="0"/>
                    <a:pt x="194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9982" tIns="59969" rIns="119982" bIns="59969" anchor="ctr" anchorCtr="0">
              <a:noAutofit/>
            </a:bodyPr>
            <a:lstStyle/>
            <a:p>
              <a:endParaRPr lang="es-CO" sz="24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348;p18"/>
            <p:cNvSpPr/>
            <p:nvPr/>
          </p:nvSpPr>
          <p:spPr>
            <a:xfrm>
              <a:off x="1315552" y="2856932"/>
              <a:ext cx="28597" cy="13255"/>
            </a:xfrm>
            <a:custGeom>
              <a:avLst/>
              <a:gdLst/>
              <a:ahLst/>
              <a:cxnLst/>
              <a:rect l="l" t="t" r="r" b="b"/>
              <a:pathLst>
                <a:path w="38129" h="17673" extrusionOk="0">
                  <a:moveTo>
                    <a:pt x="29293" y="0"/>
                  </a:moveTo>
                  <a:lnTo>
                    <a:pt x="8837" y="0"/>
                  </a:lnTo>
                  <a:cubicBezTo>
                    <a:pt x="3955" y="0"/>
                    <a:pt x="0" y="3955"/>
                    <a:pt x="0" y="8837"/>
                  </a:cubicBezTo>
                  <a:cubicBezTo>
                    <a:pt x="0" y="13718"/>
                    <a:pt x="3955" y="17673"/>
                    <a:pt x="8837" y="17673"/>
                  </a:cubicBezTo>
                  <a:lnTo>
                    <a:pt x="29293" y="17673"/>
                  </a:lnTo>
                  <a:cubicBezTo>
                    <a:pt x="34174" y="17673"/>
                    <a:pt x="38130" y="13718"/>
                    <a:pt x="38130" y="8837"/>
                  </a:cubicBezTo>
                  <a:cubicBezTo>
                    <a:pt x="38130" y="3955"/>
                    <a:pt x="34174" y="0"/>
                    <a:pt x="292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9982" tIns="59969" rIns="119982" bIns="59969" anchor="ctr" anchorCtr="0">
              <a:noAutofit/>
            </a:bodyPr>
            <a:lstStyle/>
            <a:p>
              <a:endParaRPr lang="es-CO" sz="24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349;p18"/>
            <p:cNvSpPr/>
            <p:nvPr/>
          </p:nvSpPr>
          <p:spPr>
            <a:xfrm>
              <a:off x="1201374" y="2982696"/>
              <a:ext cx="82835" cy="29744"/>
            </a:xfrm>
            <a:custGeom>
              <a:avLst/>
              <a:gdLst/>
              <a:ahLst/>
              <a:cxnLst/>
              <a:rect l="l" t="t" r="r" b="b"/>
              <a:pathLst>
                <a:path w="110447" h="39658" extrusionOk="0">
                  <a:moveTo>
                    <a:pt x="101610" y="0"/>
                  </a:moveTo>
                  <a:lnTo>
                    <a:pt x="30824" y="0"/>
                  </a:lnTo>
                  <a:cubicBezTo>
                    <a:pt x="28481" y="0"/>
                    <a:pt x="26234" y="931"/>
                    <a:pt x="24575" y="2587"/>
                  </a:cubicBezTo>
                  <a:lnTo>
                    <a:pt x="2588" y="24574"/>
                  </a:lnTo>
                  <a:cubicBezTo>
                    <a:pt x="-863" y="28026"/>
                    <a:pt x="-863" y="33621"/>
                    <a:pt x="2588" y="37072"/>
                  </a:cubicBezTo>
                  <a:cubicBezTo>
                    <a:pt x="4314" y="38797"/>
                    <a:pt x="6577" y="39659"/>
                    <a:pt x="8838" y="39659"/>
                  </a:cubicBezTo>
                  <a:cubicBezTo>
                    <a:pt x="11099" y="39659"/>
                    <a:pt x="13361" y="38797"/>
                    <a:pt x="15087" y="37072"/>
                  </a:cubicBezTo>
                  <a:lnTo>
                    <a:pt x="34485" y="17672"/>
                  </a:lnTo>
                  <a:lnTo>
                    <a:pt x="101611" y="17672"/>
                  </a:lnTo>
                  <a:cubicBezTo>
                    <a:pt x="106492" y="17672"/>
                    <a:pt x="110447" y="13717"/>
                    <a:pt x="110447" y="8835"/>
                  </a:cubicBezTo>
                  <a:cubicBezTo>
                    <a:pt x="110447" y="3954"/>
                    <a:pt x="106491" y="0"/>
                    <a:pt x="1016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9982" tIns="59969" rIns="119982" bIns="59969" anchor="ctr" anchorCtr="0">
              <a:noAutofit/>
            </a:bodyPr>
            <a:lstStyle/>
            <a:p>
              <a:endParaRPr lang="es-CO" sz="24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350;p18"/>
            <p:cNvSpPr/>
            <p:nvPr/>
          </p:nvSpPr>
          <p:spPr>
            <a:xfrm>
              <a:off x="1263008" y="3002237"/>
              <a:ext cx="21200" cy="13255"/>
            </a:xfrm>
            <a:custGeom>
              <a:avLst/>
              <a:gdLst/>
              <a:ahLst/>
              <a:cxnLst/>
              <a:rect l="l" t="t" r="r" b="b"/>
              <a:pathLst>
                <a:path w="28266" h="17673" extrusionOk="0">
                  <a:moveTo>
                    <a:pt x="19430" y="0"/>
                  </a:moveTo>
                  <a:lnTo>
                    <a:pt x="8837" y="0"/>
                  </a:lnTo>
                  <a:cubicBezTo>
                    <a:pt x="3955" y="0"/>
                    <a:pt x="0" y="3955"/>
                    <a:pt x="0" y="8837"/>
                  </a:cubicBezTo>
                  <a:cubicBezTo>
                    <a:pt x="0" y="13718"/>
                    <a:pt x="3955" y="17673"/>
                    <a:pt x="8837" y="17673"/>
                  </a:cubicBezTo>
                  <a:lnTo>
                    <a:pt x="19430" y="17673"/>
                  </a:lnTo>
                  <a:cubicBezTo>
                    <a:pt x="24311" y="17673"/>
                    <a:pt x="28267" y="13718"/>
                    <a:pt x="28267" y="8837"/>
                  </a:cubicBezTo>
                  <a:cubicBezTo>
                    <a:pt x="28267" y="3955"/>
                    <a:pt x="24311" y="0"/>
                    <a:pt x="194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9982" tIns="59969" rIns="119982" bIns="59969" anchor="ctr" anchorCtr="0">
              <a:noAutofit/>
            </a:bodyPr>
            <a:lstStyle/>
            <a:p>
              <a:endParaRPr lang="es-CO" sz="24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351;p18"/>
            <p:cNvSpPr/>
            <p:nvPr/>
          </p:nvSpPr>
          <p:spPr>
            <a:xfrm>
              <a:off x="1228616" y="3002237"/>
              <a:ext cx="28597" cy="13255"/>
            </a:xfrm>
            <a:custGeom>
              <a:avLst/>
              <a:gdLst/>
              <a:ahLst/>
              <a:cxnLst/>
              <a:rect l="l" t="t" r="r" b="b"/>
              <a:pathLst>
                <a:path w="38129" h="17673" extrusionOk="0">
                  <a:moveTo>
                    <a:pt x="29293" y="0"/>
                  </a:moveTo>
                  <a:lnTo>
                    <a:pt x="8837" y="0"/>
                  </a:lnTo>
                  <a:cubicBezTo>
                    <a:pt x="3955" y="0"/>
                    <a:pt x="0" y="3955"/>
                    <a:pt x="0" y="8837"/>
                  </a:cubicBezTo>
                  <a:cubicBezTo>
                    <a:pt x="0" y="13718"/>
                    <a:pt x="3955" y="17673"/>
                    <a:pt x="8837" y="17673"/>
                  </a:cubicBezTo>
                  <a:lnTo>
                    <a:pt x="29293" y="17673"/>
                  </a:lnTo>
                  <a:cubicBezTo>
                    <a:pt x="34174" y="17673"/>
                    <a:pt x="38130" y="13718"/>
                    <a:pt x="38130" y="8837"/>
                  </a:cubicBezTo>
                  <a:cubicBezTo>
                    <a:pt x="38130" y="3955"/>
                    <a:pt x="34174" y="0"/>
                    <a:pt x="292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9982" tIns="59969" rIns="119982" bIns="59969" anchor="ctr" anchorCtr="0">
              <a:noAutofit/>
            </a:bodyPr>
            <a:lstStyle/>
            <a:p>
              <a:endParaRPr lang="es-CO" sz="24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352;p18"/>
            <p:cNvSpPr/>
            <p:nvPr/>
          </p:nvSpPr>
          <p:spPr>
            <a:xfrm>
              <a:off x="1263008" y="3023672"/>
              <a:ext cx="21200" cy="13255"/>
            </a:xfrm>
            <a:custGeom>
              <a:avLst/>
              <a:gdLst/>
              <a:ahLst/>
              <a:cxnLst/>
              <a:rect l="l" t="t" r="r" b="b"/>
              <a:pathLst>
                <a:path w="28266" h="17673" extrusionOk="0">
                  <a:moveTo>
                    <a:pt x="19430" y="0"/>
                  </a:moveTo>
                  <a:lnTo>
                    <a:pt x="8837" y="0"/>
                  </a:lnTo>
                  <a:cubicBezTo>
                    <a:pt x="3955" y="0"/>
                    <a:pt x="0" y="3955"/>
                    <a:pt x="0" y="8837"/>
                  </a:cubicBezTo>
                  <a:cubicBezTo>
                    <a:pt x="0" y="13718"/>
                    <a:pt x="3955" y="17673"/>
                    <a:pt x="8837" y="17673"/>
                  </a:cubicBezTo>
                  <a:lnTo>
                    <a:pt x="19430" y="17673"/>
                  </a:lnTo>
                  <a:cubicBezTo>
                    <a:pt x="24311" y="17673"/>
                    <a:pt x="28267" y="13718"/>
                    <a:pt x="28267" y="8837"/>
                  </a:cubicBezTo>
                  <a:cubicBezTo>
                    <a:pt x="28267" y="3955"/>
                    <a:pt x="24311" y="0"/>
                    <a:pt x="194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9982" tIns="59969" rIns="119982" bIns="59969" anchor="ctr" anchorCtr="0">
              <a:noAutofit/>
            </a:bodyPr>
            <a:lstStyle/>
            <a:p>
              <a:endParaRPr lang="es-CO" sz="24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353;p18"/>
            <p:cNvSpPr/>
            <p:nvPr/>
          </p:nvSpPr>
          <p:spPr>
            <a:xfrm>
              <a:off x="1228616" y="3023672"/>
              <a:ext cx="28597" cy="13255"/>
            </a:xfrm>
            <a:custGeom>
              <a:avLst/>
              <a:gdLst/>
              <a:ahLst/>
              <a:cxnLst/>
              <a:rect l="l" t="t" r="r" b="b"/>
              <a:pathLst>
                <a:path w="38129" h="17673" extrusionOk="0">
                  <a:moveTo>
                    <a:pt x="29293" y="0"/>
                  </a:moveTo>
                  <a:lnTo>
                    <a:pt x="8837" y="0"/>
                  </a:lnTo>
                  <a:cubicBezTo>
                    <a:pt x="3955" y="0"/>
                    <a:pt x="0" y="3955"/>
                    <a:pt x="0" y="8837"/>
                  </a:cubicBezTo>
                  <a:cubicBezTo>
                    <a:pt x="0" y="13718"/>
                    <a:pt x="3955" y="17673"/>
                    <a:pt x="8837" y="17673"/>
                  </a:cubicBezTo>
                  <a:lnTo>
                    <a:pt x="29293" y="17673"/>
                  </a:lnTo>
                  <a:cubicBezTo>
                    <a:pt x="34174" y="17673"/>
                    <a:pt x="38130" y="13718"/>
                    <a:pt x="38130" y="8837"/>
                  </a:cubicBezTo>
                  <a:cubicBezTo>
                    <a:pt x="38130" y="3955"/>
                    <a:pt x="34174" y="0"/>
                    <a:pt x="292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9982" tIns="59969" rIns="119982" bIns="59969" anchor="ctr" anchorCtr="0">
              <a:noAutofit/>
            </a:bodyPr>
            <a:lstStyle/>
            <a:p>
              <a:endParaRPr lang="es-CO" sz="24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354;p18"/>
            <p:cNvSpPr/>
            <p:nvPr/>
          </p:nvSpPr>
          <p:spPr>
            <a:xfrm>
              <a:off x="1360150" y="2982696"/>
              <a:ext cx="82835" cy="29744"/>
            </a:xfrm>
            <a:custGeom>
              <a:avLst/>
              <a:gdLst/>
              <a:ahLst/>
              <a:cxnLst/>
              <a:rect l="l" t="t" r="r" b="b"/>
              <a:pathLst>
                <a:path w="110447" h="39658" extrusionOk="0">
                  <a:moveTo>
                    <a:pt x="101610" y="0"/>
                  </a:moveTo>
                  <a:lnTo>
                    <a:pt x="30824" y="0"/>
                  </a:lnTo>
                  <a:cubicBezTo>
                    <a:pt x="28481" y="0"/>
                    <a:pt x="26234" y="931"/>
                    <a:pt x="24575" y="2587"/>
                  </a:cubicBezTo>
                  <a:lnTo>
                    <a:pt x="2588" y="24574"/>
                  </a:lnTo>
                  <a:cubicBezTo>
                    <a:pt x="-863" y="28026"/>
                    <a:pt x="-863" y="33621"/>
                    <a:pt x="2588" y="37072"/>
                  </a:cubicBezTo>
                  <a:cubicBezTo>
                    <a:pt x="4314" y="38797"/>
                    <a:pt x="6577" y="39659"/>
                    <a:pt x="8838" y="39659"/>
                  </a:cubicBezTo>
                  <a:cubicBezTo>
                    <a:pt x="11099" y="39659"/>
                    <a:pt x="13361" y="38797"/>
                    <a:pt x="15087" y="37072"/>
                  </a:cubicBezTo>
                  <a:lnTo>
                    <a:pt x="34485" y="17672"/>
                  </a:lnTo>
                  <a:lnTo>
                    <a:pt x="101611" y="17672"/>
                  </a:lnTo>
                  <a:cubicBezTo>
                    <a:pt x="106492" y="17672"/>
                    <a:pt x="110448" y="13717"/>
                    <a:pt x="110448" y="8835"/>
                  </a:cubicBezTo>
                  <a:cubicBezTo>
                    <a:pt x="110448" y="3954"/>
                    <a:pt x="106491" y="0"/>
                    <a:pt x="1016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9982" tIns="59969" rIns="119982" bIns="59969" anchor="ctr" anchorCtr="0">
              <a:noAutofit/>
            </a:bodyPr>
            <a:lstStyle/>
            <a:p>
              <a:endParaRPr lang="es-CO" sz="24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355;p18"/>
            <p:cNvSpPr/>
            <p:nvPr/>
          </p:nvSpPr>
          <p:spPr>
            <a:xfrm>
              <a:off x="1421784" y="3002237"/>
              <a:ext cx="21200" cy="13255"/>
            </a:xfrm>
            <a:custGeom>
              <a:avLst/>
              <a:gdLst/>
              <a:ahLst/>
              <a:cxnLst/>
              <a:rect l="l" t="t" r="r" b="b"/>
              <a:pathLst>
                <a:path w="28266" h="17673" extrusionOk="0">
                  <a:moveTo>
                    <a:pt x="19430" y="0"/>
                  </a:moveTo>
                  <a:lnTo>
                    <a:pt x="8837" y="0"/>
                  </a:lnTo>
                  <a:cubicBezTo>
                    <a:pt x="3955" y="0"/>
                    <a:pt x="0" y="3955"/>
                    <a:pt x="0" y="8837"/>
                  </a:cubicBezTo>
                  <a:cubicBezTo>
                    <a:pt x="0" y="13718"/>
                    <a:pt x="3955" y="17673"/>
                    <a:pt x="8837" y="17673"/>
                  </a:cubicBezTo>
                  <a:lnTo>
                    <a:pt x="19430" y="17673"/>
                  </a:lnTo>
                  <a:cubicBezTo>
                    <a:pt x="24311" y="17673"/>
                    <a:pt x="28267" y="13718"/>
                    <a:pt x="28267" y="8837"/>
                  </a:cubicBezTo>
                  <a:cubicBezTo>
                    <a:pt x="28267" y="3955"/>
                    <a:pt x="24311" y="0"/>
                    <a:pt x="194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9982" tIns="59969" rIns="119982" bIns="59969" anchor="ctr" anchorCtr="0">
              <a:noAutofit/>
            </a:bodyPr>
            <a:lstStyle/>
            <a:p>
              <a:endParaRPr lang="es-CO" sz="24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356;p18"/>
            <p:cNvSpPr/>
            <p:nvPr/>
          </p:nvSpPr>
          <p:spPr>
            <a:xfrm>
              <a:off x="1387393" y="3002237"/>
              <a:ext cx="28597" cy="13255"/>
            </a:xfrm>
            <a:custGeom>
              <a:avLst/>
              <a:gdLst/>
              <a:ahLst/>
              <a:cxnLst/>
              <a:rect l="l" t="t" r="r" b="b"/>
              <a:pathLst>
                <a:path w="38129" h="17673" extrusionOk="0">
                  <a:moveTo>
                    <a:pt x="29293" y="0"/>
                  </a:moveTo>
                  <a:lnTo>
                    <a:pt x="8837" y="0"/>
                  </a:lnTo>
                  <a:cubicBezTo>
                    <a:pt x="3955" y="0"/>
                    <a:pt x="0" y="3955"/>
                    <a:pt x="0" y="8837"/>
                  </a:cubicBezTo>
                  <a:cubicBezTo>
                    <a:pt x="0" y="13718"/>
                    <a:pt x="3955" y="17673"/>
                    <a:pt x="8837" y="17673"/>
                  </a:cubicBezTo>
                  <a:lnTo>
                    <a:pt x="29293" y="17673"/>
                  </a:lnTo>
                  <a:cubicBezTo>
                    <a:pt x="34174" y="17673"/>
                    <a:pt x="38130" y="13718"/>
                    <a:pt x="38130" y="8837"/>
                  </a:cubicBezTo>
                  <a:cubicBezTo>
                    <a:pt x="38130" y="3955"/>
                    <a:pt x="34174" y="0"/>
                    <a:pt x="292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9982" tIns="59969" rIns="119982" bIns="59969" anchor="ctr" anchorCtr="0">
              <a:noAutofit/>
            </a:bodyPr>
            <a:lstStyle/>
            <a:p>
              <a:endParaRPr lang="es-CO" sz="24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357;p18"/>
            <p:cNvSpPr/>
            <p:nvPr/>
          </p:nvSpPr>
          <p:spPr>
            <a:xfrm>
              <a:off x="1421784" y="3023672"/>
              <a:ext cx="21200" cy="13255"/>
            </a:xfrm>
            <a:custGeom>
              <a:avLst/>
              <a:gdLst/>
              <a:ahLst/>
              <a:cxnLst/>
              <a:rect l="l" t="t" r="r" b="b"/>
              <a:pathLst>
                <a:path w="28266" h="17673" extrusionOk="0">
                  <a:moveTo>
                    <a:pt x="19430" y="0"/>
                  </a:moveTo>
                  <a:lnTo>
                    <a:pt x="8837" y="0"/>
                  </a:lnTo>
                  <a:cubicBezTo>
                    <a:pt x="3955" y="0"/>
                    <a:pt x="0" y="3955"/>
                    <a:pt x="0" y="8837"/>
                  </a:cubicBezTo>
                  <a:cubicBezTo>
                    <a:pt x="0" y="13718"/>
                    <a:pt x="3955" y="17673"/>
                    <a:pt x="8837" y="17673"/>
                  </a:cubicBezTo>
                  <a:lnTo>
                    <a:pt x="19430" y="17673"/>
                  </a:lnTo>
                  <a:cubicBezTo>
                    <a:pt x="24311" y="17673"/>
                    <a:pt x="28267" y="13718"/>
                    <a:pt x="28267" y="8837"/>
                  </a:cubicBezTo>
                  <a:cubicBezTo>
                    <a:pt x="28267" y="3955"/>
                    <a:pt x="24311" y="0"/>
                    <a:pt x="194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9982" tIns="59969" rIns="119982" bIns="59969" anchor="ctr" anchorCtr="0">
              <a:noAutofit/>
            </a:bodyPr>
            <a:lstStyle/>
            <a:p>
              <a:endParaRPr lang="es-CO" sz="24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358;p18"/>
            <p:cNvSpPr/>
            <p:nvPr/>
          </p:nvSpPr>
          <p:spPr>
            <a:xfrm>
              <a:off x="1387393" y="3023672"/>
              <a:ext cx="28597" cy="13255"/>
            </a:xfrm>
            <a:custGeom>
              <a:avLst/>
              <a:gdLst/>
              <a:ahLst/>
              <a:cxnLst/>
              <a:rect l="l" t="t" r="r" b="b"/>
              <a:pathLst>
                <a:path w="38129" h="17673" extrusionOk="0">
                  <a:moveTo>
                    <a:pt x="29293" y="0"/>
                  </a:moveTo>
                  <a:lnTo>
                    <a:pt x="8837" y="0"/>
                  </a:lnTo>
                  <a:cubicBezTo>
                    <a:pt x="3955" y="0"/>
                    <a:pt x="0" y="3955"/>
                    <a:pt x="0" y="8837"/>
                  </a:cubicBezTo>
                  <a:cubicBezTo>
                    <a:pt x="0" y="13718"/>
                    <a:pt x="3955" y="17673"/>
                    <a:pt x="8837" y="17673"/>
                  </a:cubicBezTo>
                  <a:lnTo>
                    <a:pt x="29293" y="17673"/>
                  </a:lnTo>
                  <a:cubicBezTo>
                    <a:pt x="34174" y="17673"/>
                    <a:pt x="38130" y="13718"/>
                    <a:pt x="38130" y="8837"/>
                  </a:cubicBezTo>
                  <a:cubicBezTo>
                    <a:pt x="38130" y="3955"/>
                    <a:pt x="34174" y="0"/>
                    <a:pt x="292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9982" tIns="59969" rIns="119982" bIns="59969" anchor="ctr" anchorCtr="0">
              <a:noAutofit/>
            </a:bodyPr>
            <a:lstStyle/>
            <a:p>
              <a:endParaRPr lang="es-CO" sz="24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81916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/>
          <p:cNvSpPr txBox="1">
            <a:spLocks/>
          </p:cNvSpPr>
          <p:nvPr/>
        </p:nvSpPr>
        <p:spPr>
          <a:xfrm>
            <a:off x="4154556" y="2416898"/>
            <a:ext cx="8229600" cy="338437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914400" eaLnBrk="1" hangingPunct="1">
              <a:spcAft>
                <a:spcPts val="800"/>
              </a:spcAft>
              <a:buNone/>
              <a:defRPr/>
            </a:pPr>
            <a:r>
              <a:rPr lang="es-CO" sz="5400" b="1" i="1" spc="80" dirty="0">
                <a:solidFill>
                  <a:srgbClr val="213568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¡Nunca vivas para que tu presencia se note, sino para que tu ausencia se sienta!</a:t>
            </a:r>
          </a:p>
          <a:p>
            <a:pPr marL="0" indent="0" algn="r" defTabSz="914400" eaLnBrk="1" hangingPunct="1">
              <a:spcAft>
                <a:spcPts val="800"/>
              </a:spcAft>
              <a:buNone/>
              <a:defRPr/>
            </a:pPr>
            <a:r>
              <a:rPr lang="es-CO" sz="5400" b="1" i="1" spc="80" dirty="0">
                <a:solidFill>
                  <a:srgbClr val="213568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Bob Marley</a:t>
            </a:r>
            <a:endParaRPr lang="es-ES" sz="5400" b="1" i="1" spc="80" dirty="0">
              <a:solidFill>
                <a:srgbClr val="213568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2023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FF49A352-42AF-4BD2-8E22-02FD31BB5C04}"/>
              </a:ext>
            </a:extLst>
          </p:cNvPr>
          <p:cNvSpPr txBox="1"/>
          <p:nvPr/>
        </p:nvSpPr>
        <p:spPr>
          <a:xfrm>
            <a:off x="2362201" y="6672410"/>
            <a:ext cx="115665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spcAft>
                <a:spcPts val="800"/>
              </a:spcAft>
              <a:defRPr/>
            </a:pPr>
            <a:r>
              <a:rPr lang="es-CO" sz="3600" b="1" spc="80" dirty="0">
                <a:solidFill>
                  <a:srgbClr val="213568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SISTEMA EDUCATIVO INDÍGENA PROPIO –SEIP </a:t>
            </a:r>
            <a:r>
              <a:rPr lang="es-CO" sz="3600" b="1" i="1" spc="80" dirty="0">
                <a:solidFill>
                  <a:srgbClr val="213568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UNA EDUCACIÓN PARA LA VIDA</a:t>
            </a:r>
          </a:p>
        </p:txBody>
      </p:sp>
      <p:pic>
        <p:nvPicPr>
          <p:cNvPr id="8" name="Imagen 7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5337CD41-FD35-4840-8B62-CBBDF3289E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5301998" y="1277583"/>
            <a:ext cx="5394827" cy="5394827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9545279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3C1BA74-2AE0-42AA-832C-5AF28D7FDB84}"/>
              </a:ext>
            </a:extLst>
          </p:cNvPr>
          <p:cNvSpPr txBox="1"/>
          <p:nvPr/>
        </p:nvSpPr>
        <p:spPr>
          <a:xfrm>
            <a:off x="5164588" y="6144402"/>
            <a:ext cx="29503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Verdana" panose="020B0604030504040204" pitchFamily="34" charset="0"/>
              </a:rPr>
              <a:t>Educación propia. </a:t>
            </a:r>
            <a:r>
              <a:rPr kumimoji="0" lang="es-CO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Verdana" panose="020B0604030504040204" pitchFamily="34" charset="0"/>
              </a:rPr>
              <a:t>Primer paso a la autonomía educativa a través de contratos con entidades territoriales (</a:t>
            </a:r>
            <a:r>
              <a:rPr kumimoji="0" lang="es-CO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Verdana" panose="020B0604030504040204" pitchFamily="34" charset="0"/>
              </a:rPr>
              <a:t>contratación de la administración de la atención educativa</a:t>
            </a:r>
            <a:r>
              <a:rPr kumimoji="0" lang="es-CO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  <p:sp>
        <p:nvSpPr>
          <p:cNvPr id="4" name="Título 38">
            <a:extLst>
              <a:ext uri="{FF2B5EF4-FFF2-40B4-BE49-F238E27FC236}">
                <a16:creationId xmlns:a16="http://schemas.microsoft.com/office/drawing/2014/main" id="{9D632CB4-3DE3-4466-85DA-FF867B193D0C}"/>
              </a:ext>
            </a:extLst>
          </p:cNvPr>
          <p:cNvSpPr txBox="1">
            <a:spLocks/>
          </p:cNvSpPr>
          <p:nvPr/>
        </p:nvSpPr>
        <p:spPr>
          <a:xfrm>
            <a:off x="2295333" y="1394178"/>
            <a:ext cx="6105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119987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77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s-MX" sz="3600" b="1" spc="80" dirty="0">
                <a:solidFill>
                  <a:srgbClr val="213568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El camino adelantado</a:t>
            </a:r>
            <a:endParaRPr lang="es-CO" sz="4000" b="1" spc="80" dirty="0">
              <a:solidFill>
                <a:srgbClr val="002060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8228D8DC-5C22-438F-A8DF-03BA4FD0C6E7}"/>
              </a:ext>
            </a:extLst>
          </p:cNvPr>
          <p:cNvGrpSpPr/>
          <p:nvPr/>
        </p:nvGrpSpPr>
        <p:grpSpPr>
          <a:xfrm>
            <a:off x="219600" y="2028734"/>
            <a:ext cx="15268459" cy="6524715"/>
            <a:chOff x="-38461" y="1102204"/>
            <a:chExt cx="12337872" cy="4774993"/>
          </a:xfrm>
        </p:grpSpPr>
        <p:sp>
          <p:nvSpPr>
            <p:cNvPr id="6" name="Título 1">
              <a:extLst>
                <a:ext uri="{FF2B5EF4-FFF2-40B4-BE49-F238E27FC236}">
                  <a16:creationId xmlns:a16="http://schemas.microsoft.com/office/drawing/2014/main" id="{29743620-A46C-4C8D-9B11-38BAB4C41BD8}"/>
                </a:ext>
              </a:extLst>
            </p:cNvPr>
            <p:cNvSpPr txBox="1">
              <a:spLocks/>
            </p:cNvSpPr>
            <p:nvPr/>
          </p:nvSpPr>
          <p:spPr>
            <a:xfrm>
              <a:off x="8155589" y="2746678"/>
              <a:ext cx="2957125" cy="228316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s-CO" sz="2000" dirty="0">
                <a:solidFill>
                  <a:srgbClr val="FF33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" name="Google Shape;893;p46">
              <a:extLst>
                <a:ext uri="{FF2B5EF4-FFF2-40B4-BE49-F238E27FC236}">
                  <a16:creationId xmlns:a16="http://schemas.microsoft.com/office/drawing/2014/main" id="{95E2134C-2B73-4E94-B7A6-C1313BD124A5}"/>
                </a:ext>
              </a:extLst>
            </p:cNvPr>
            <p:cNvSpPr/>
            <p:nvPr/>
          </p:nvSpPr>
          <p:spPr>
            <a:xfrm>
              <a:off x="327914" y="2760115"/>
              <a:ext cx="1234461" cy="1223095"/>
            </a:xfrm>
            <a:prstGeom prst="ellipse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Google Shape;893;p46">
              <a:extLst>
                <a:ext uri="{FF2B5EF4-FFF2-40B4-BE49-F238E27FC236}">
                  <a16:creationId xmlns:a16="http://schemas.microsoft.com/office/drawing/2014/main" id="{907835A6-0EAC-4524-A552-450F70353892}"/>
                </a:ext>
              </a:extLst>
            </p:cNvPr>
            <p:cNvSpPr/>
            <p:nvPr/>
          </p:nvSpPr>
          <p:spPr>
            <a:xfrm>
              <a:off x="2407332" y="2760115"/>
              <a:ext cx="1234461" cy="1223095"/>
            </a:xfrm>
            <a:prstGeom prst="ellipse">
              <a:avLst/>
            </a:prstGeom>
            <a:solidFill>
              <a:schemeClr val="accent6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Google Shape;893;p46">
              <a:extLst>
                <a:ext uri="{FF2B5EF4-FFF2-40B4-BE49-F238E27FC236}">
                  <a16:creationId xmlns:a16="http://schemas.microsoft.com/office/drawing/2014/main" id="{2C947623-2DA1-47DE-8129-0A54A9D96BF2}"/>
                </a:ext>
              </a:extLst>
            </p:cNvPr>
            <p:cNvSpPr/>
            <p:nvPr/>
          </p:nvSpPr>
          <p:spPr>
            <a:xfrm>
              <a:off x="4486750" y="2760115"/>
              <a:ext cx="1234461" cy="1223095"/>
            </a:xfrm>
            <a:prstGeom prst="ellipse">
              <a:avLst/>
            </a:prstGeom>
            <a:solidFill>
              <a:srgbClr val="DB5E69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Google Shape;893;p46">
              <a:extLst>
                <a:ext uri="{FF2B5EF4-FFF2-40B4-BE49-F238E27FC236}">
                  <a16:creationId xmlns:a16="http://schemas.microsoft.com/office/drawing/2014/main" id="{FAB2C320-7028-4482-A83C-9A3FD0800611}"/>
                </a:ext>
              </a:extLst>
            </p:cNvPr>
            <p:cNvSpPr/>
            <p:nvPr/>
          </p:nvSpPr>
          <p:spPr>
            <a:xfrm>
              <a:off x="6566168" y="2760115"/>
              <a:ext cx="1234461" cy="1223095"/>
            </a:xfrm>
            <a:prstGeom prst="ellipse">
              <a:avLst/>
            </a:prstGeom>
            <a:solidFill>
              <a:schemeClr val="accent1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Gráfico 10" descr="Martillo de juez con relleno sólido">
              <a:extLst>
                <a:ext uri="{FF2B5EF4-FFF2-40B4-BE49-F238E27FC236}">
                  <a16:creationId xmlns:a16="http://schemas.microsoft.com/office/drawing/2014/main" id="{0BA48B0C-4DD3-41E8-B2D7-45F19DC17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16085" y="2889043"/>
              <a:ext cx="869460" cy="904005"/>
            </a:xfrm>
            <a:prstGeom prst="rect">
              <a:avLst/>
            </a:prstGeom>
          </p:spPr>
        </p:pic>
        <p:sp>
          <p:nvSpPr>
            <p:cNvPr id="12" name="Google Shape;893;p46">
              <a:extLst>
                <a:ext uri="{FF2B5EF4-FFF2-40B4-BE49-F238E27FC236}">
                  <a16:creationId xmlns:a16="http://schemas.microsoft.com/office/drawing/2014/main" id="{6A9FD5DD-8A6F-4BF6-B1FD-27B122631F27}"/>
                </a:ext>
              </a:extLst>
            </p:cNvPr>
            <p:cNvSpPr/>
            <p:nvPr/>
          </p:nvSpPr>
          <p:spPr>
            <a:xfrm>
              <a:off x="10666101" y="2760115"/>
              <a:ext cx="1234461" cy="122309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Gráfico 12" descr="Aula de clases con relleno sólido">
              <a:extLst>
                <a:ext uri="{FF2B5EF4-FFF2-40B4-BE49-F238E27FC236}">
                  <a16:creationId xmlns:a16="http://schemas.microsoft.com/office/drawing/2014/main" id="{509B1427-AE15-4640-8AB1-2B2172953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627690" y="2967765"/>
              <a:ext cx="793746" cy="825283"/>
            </a:xfrm>
            <a:prstGeom prst="rect">
              <a:avLst/>
            </a:prstGeom>
          </p:spPr>
        </p:pic>
        <p:pic>
          <p:nvPicPr>
            <p:cNvPr id="14" name="Gráfico 13" descr="Piso superior con relleno sólido">
              <a:extLst>
                <a:ext uri="{FF2B5EF4-FFF2-40B4-BE49-F238E27FC236}">
                  <a16:creationId xmlns:a16="http://schemas.microsoft.com/office/drawing/2014/main" id="{04B04B9F-0079-4504-8588-A71ABCED6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669250" y="2944376"/>
              <a:ext cx="816242" cy="848672"/>
            </a:xfrm>
            <a:prstGeom prst="rect">
              <a:avLst/>
            </a:prstGeom>
          </p:spPr>
        </p:pic>
        <p:pic>
          <p:nvPicPr>
            <p:cNvPr id="15" name="Gráfico 14" descr="Mapa topográfico con relleno sólido">
              <a:extLst>
                <a:ext uri="{FF2B5EF4-FFF2-40B4-BE49-F238E27FC236}">
                  <a16:creationId xmlns:a16="http://schemas.microsoft.com/office/drawing/2014/main" id="{0F026695-ECCB-4635-973E-0C9D1DFF2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778845" y="2944376"/>
              <a:ext cx="875366" cy="910146"/>
            </a:xfrm>
            <a:prstGeom prst="rect">
              <a:avLst/>
            </a:prstGeom>
          </p:spPr>
        </p:pic>
        <p:pic>
          <p:nvPicPr>
            <p:cNvPr id="16" name="Gráfico 15" descr="Diagrama de red con relleno sólido">
              <a:extLst>
                <a:ext uri="{FF2B5EF4-FFF2-40B4-BE49-F238E27FC236}">
                  <a16:creationId xmlns:a16="http://schemas.microsoft.com/office/drawing/2014/main" id="{EA84C745-13FD-46F4-BA32-D212B542E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898631" y="2821344"/>
              <a:ext cx="1075398" cy="1118125"/>
            </a:xfrm>
            <a:prstGeom prst="rect">
              <a:avLst/>
            </a:prstGeom>
          </p:spPr>
        </p:pic>
        <p:cxnSp>
          <p:nvCxnSpPr>
            <p:cNvPr id="17" name="Conector recto 16">
              <a:extLst>
                <a:ext uri="{FF2B5EF4-FFF2-40B4-BE49-F238E27FC236}">
                  <a16:creationId xmlns:a16="http://schemas.microsoft.com/office/drawing/2014/main" id="{81CCCC15-CF1E-4B71-BA19-A20865481E0F}"/>
                </a:ext>
              </a:extLst>
            </p:cNvPr>
            <p:cNvCxnSpPr>
              <a:cxnSpLocks/>
              <a:stCxn id="7" idx="0"/>
              <a:endCxn id="18" idx="2"/>
            </p:cNvCxnSpPr>
            <p:nvPr/>
          </p:nvCxnSpPr>
          <p:spPr>
            <a:xfrm flipV="1">
              <a:off x="945145" y="2280741"/>
              <a:ext cx="2619" cy="479374"/>
            </a:xfrm>
            <a:prstGeom prst="line">
              <a:avLst/>
            </a:prstGeom>
            <a:ln w="381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ángulo: esquinas redondeadas 17">
              <a:extLst>
                <a:ext uri="{FF2B5EF4-FFF2-40B4-BE49-F238E27FC236}">
                  <a16:creationId xmlns:a16="http://schemas.microsoft.com/office/drawing/2014/main" id="{9C376175-CC88-472D-AD0D-7F2AD3BF397C}"/>
                </a:ext>
              </a:extLst>
            </p:cNvPr>
            <p:cNvSpPr/>
            <p:nvPr/>
          </p:nvSpPr>
          <p:spPr>
            <a:xfrm>
              <a:off x="228843" y="1866758"/>
              <a:ext cx="1437840" cy="413983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Verdana" panose="020B0604030504040204" pitchFamily="34" charset="0"/>
                  <a:cs typeface="Verdana" panose="020B0604030504040204" pitchFamily="34" charset="0"/>
                </a:rPr>
                <a:t>Constitución Política (1991)</a:t>
              </a:r>
            </a:p>
          </p:txBody>
        </p:sp>
        <p:cxnSp>
          <p:nvCxnSpPr>
            <p:cNvPr id="19" name="Conector recto 18">
              <a:extLst>
                <a:ext uri="{FF2B5EF4-FFF2-40B4-BE49-F238E27FC236}">
                  <a16:creationId xmlns:a16="http://schemas.microsoft.com/office/drawing/2014/main" id="{BB40ECBF-6DC4-4EA6-BA83-381F656A0912}"/>
                </a:ext>
              </a:extLst>
            </p:cNvPr>
            <p:cNvCxnSpPr>
              <a:cxnSpLocks/>
              <a:stCxn id="20" idx="0"/>
              <a:endCxn id="8" idx="4"/>
            </p:cNvCxnSpPr>
            <p:nvPr/>
          </p:nvCxnSpPr>
          <p:spPr>
            <a:xfrm flipV="1">
              <a:off x="3023736" y="3983210"/>
              <a:ext cx="827" cy="504598"/>
            </a:xfrm>
            <a:prstGeom prst="line">
              <a:avLst/>
            </a:prstGeom>
            <a:ln w="381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ángulo: esquinas redondeadas 19">
              <a:extLst>
                <a:ext uri="{FF2B5EF4-FFF2-40B4-BE49-F238E27FC236}">
                  <a16:creationId xmlns:a16="http://schemas.microsoft.com/office/drawing/2014/main" id="{91C47978-1D22-4D80-A70D-B33923AF8B64}"/>
                </a:ext>
              </a:extLst>
            </p:cNvPr>
            <p:cNvSpPr/>
            <p:nvPr/>
          </p:nvSpPr>
          <p:spPr>
            <a:xfrm>
              <a:off x="2117329" y="4487808"/>
              <a:ext cx="1812814" cy="639791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Verdana" panose="020B0604030504040204" pitchFamily="34" charset="0"/>
                  <a:cs typeface="Verdana" panose="020B0604030504040204" pitchFamily="34" charset="0"/>
                </a:rPr>
                <a:t>Ley 115 de 1994 y </a:t>
              </a:r>
              <a:r>
                <a:rPr kumimoji="0" lang="es-CO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Verdana" panose="020B0604030504040204" pitchFamily="34" charset="0"/>
                  <a:cs typeface="Verdana" panose="020B0604030504040204" pitchFamily="34" charset="0"/>
                </a:rPr>
                <a:t>Dec</a:t>
              </a:r>
              <a:r>
                <a:rPr kumimoji="0" lang="es-CO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Verdana" panose="020B0604030504040204" pitchFamily="34" charset="0"/>
                  <a:cs typeface="Verdana" panose="020B0604030504040204" pitchFamily="34" charset="0"/>
                </a:rPr>
                <a:t>. 804/95</a:t>
              </a:r>
            </a:p>
          </p:txBody>
        </p: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B7CB4CCD-6C65-4E30-B671-2B994999F47A}"/>
                </a:ext>
              </a:extLst>
            </p:cNvPr>
            <p:cNvCxnSpPr>
              <a:cxnSpLocks/>
              <a:stCxn id="9" idx="0"/>
              <a:endCxn id="22" idx="2"/>
            </p:cNvCxnSpPr>
            <p:nvPr/>
          </p:nvCxnSpPr>
          <p:spPr>
            <a:xfrm flipV="1">
              <a:off x="5103981" y="2280741"/>
              <a:ext cx="0" cy="479374"/>
            </a:xfrm>
            <a:prstGeom prst="line">
              <a:avLst/>
            </a:prstGeom>
            <a:ln w="381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ángulo: esquinas redondeadas 21">
              <a:extLst>
                <a:ext uri="{FF2B5EF4-FFF2-40B4-BE49-F238E27FC236}">
                  <a16:creationId xmlns:a16="http://schemas.microsoft.com/office/drawing/2014/main" id="{FDFE3128-F0C8-4860-887B-371320C68977}"/>
                </a:ext>
              </a:extLst>
            </p:cNvPr>
            <p:cNvSpPr/>
            <p:nvPr/>
          </p:nvSpPr>
          <p:spPr>
            <a:xfrm>
              <a:off x="4385060" y="1866758"/>
              <a:ext cx="1437840" cy="413983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Verdana" panose="020B0604030504040204" pitchFamily="34" charset="0"/>
                  <a:cs typeface="Verdana" panose="020B0604030504040204" pitchFamily="34" charset="0"/>
                </a:rPr>
                <a:t>Decreto 2500/10</a:t>
              </a:r>
            </a:p>
          </p:txBody>
        </p: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725B5179-576A-4417-8556-30F87202D529}"/>
                </a:ext>
              </a:extLst>
            </p:cNvPr>
            <p:cNvCxnSpPr>
              <a:cxnSpLocks/>
              <a:stCxn id="7" idx="6"/>
              <a:endCxn id="8" idx="2"/>
            </p:cNvCxnSpPr>
            <p:nvPr/>
          </p:nvCxnSpPr>
          <p:spPr>
            <a:xfrm>
              <a:off x="1562375" y="3371662"/>
              <a:ext cx="844957" cy="0"/>
            </a:xfrm>
            <a:prstGeom prst="line">
              <a:avLst/>
            </a:prstGeom>
            <a:ln w="38100">
              <a:solidFill>
                <a:srgbClr val="7D5FFF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A5369A1D-A0B4-4A9E-88A9-7F163A377F4D}"/>
                </a:ext>
              </a:extLst>
            </p:cNvPr>
            <p:cNvCxnSpPr>
              <a:cxnSpLocks/>
              <a:stCxn id="8" idx="6"/>
              <a:endCxn id="9" idx="2"/>
            </p:cNvCxnSpPr>
            <p:nvPr/>
          </p:nvCxnSpPr>
          <p:spPr>
            <a:xfrm>
              <a:off x="3641793" y="3371662"/>
              <a:ext cx="844957" cy="0"/>
            </a:xfrm>
            <a:prstGeom prst="line">
              <a:avLst/>
            </a:prstGeom>
            <a:ln w="38100">
              <a:solidFill>
                <a:srgbClr val="7D5FFF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ADA28D6D-DE47-4702-81DB-589982DBCA38}"/>
                </a:ext>
              </a:extLst>
            </p:cNvPr>
            <p:cNvCxnSpPr>
              <a:cxnSpLocks/>
              <a:stCxn id="9" idx="6"/>
              <a:endCxn id="10" idx="2"/>
            </p:cNvCxnSpPr>
            <p:nvPr/>
          </p:nvCxnSpPr>
          <p:spPr>
            <a:xfrm>
              <a:off x="5721211" y="3371662"/>
              <a:ext cx="844957" cy="0"/>
            </a:xfrm>
            <a:prstGeom prst="line">
              <a:avLst/>
            </a:prstGeom>
            <a:ln w="38100">
              <a:solidFill>
                <a:srgbClr val="7D5FFF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cto 25">
              <a:extLst>
                <a:ext uri="{FF2B5EF4-FFF2-40B4-BE49-F238E27FC236}">
                  <a16:creationId xmlns:a16="http://schemas.microsoft.com/office/drawing/2014/main" id="{E7D731C3-8581-4D1A-BA78-823258C995D5}"/>
                </a:ext>
              </a:extLst>
            </p:cNvPr>
            <p:cNvCxnSpPr>
              <a:cxnSpLocks/>
              <a:stCxn id="35" idx="6"/>
              <a:endCxn id="12" idx="2"/>
            </p:cNvCxnSpPr>
            <p:nvPr/>
          </p:nvCxnSpPr>
          <p:spPr>
            <a:xfrm flipV="1">
              <a:off x="9819369" y="3371663"/>
              <a:ext cx="846732" cy="503"/>
            </a:xfrm>
            <a:prstGeom prst="line">
              <a:avLst/>
            </a:prstGeom>
            <a:ln w="38100">
              <a:solidFill>
                <a:srgbClr val="7D5FFF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recto 26">
              <a:extLst>
                <a:ext uri="{FF2B5EF4-FFF2-40B4-BE49-F238E27FC236}">
                  <a16:creationId xmlns:a16="http://schemas.microsoft.com/office/drawing/2014/main" id="{CE00F7C9-F327-422D-8C60-7725F2A6AEF7}"/>
                </a:ext>
              </a:extLst>
            </p:cNvPr>
            <p:cNvCxnSpPr>
              <a:cxnSpLocks/>
              <a:stCxn id="28" idx="0"/>
              <a:endCxn id="10" idx="4"/>
            </p:cNvCxnSpPr>
            <p:nvPr/>
          </p:nvCxnSpPr>
          <p:spPr>
            <a:xfrm flipH="1" flipV="1">
              <a:off x="7183399" y="3983210"/>
              <a:ext cx="50294" cy="1090921"/>
            </a:xfrm>
            <a:prstGeom prst="line">
              <a:avLst/>
            </a:prstGeom>
            <a:ln w="381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ángulo: esquinas redondeadas 27">
              <a:extLst>
                <a:ext uri="{FF2B5EF4-FFF2-40B4-BE49-F238E27FC236}">
                  <a16:creationId xmlns:a16="http://schemas.microsoft.com/office/drawing/2014/main" id="{3468A81E-10B5-4C1B-BD4B-107B9B627B26}"/>
                </a:ext>
              </a:extLst>
            </p:cNvPr>
            <p:cNvSpPr/>
            <p:nvPr/>
          </p:nvSpPr>
          <p:spPr>
            <a:xfrm>
              <a:off x="6410507" y="5074131"/>
              <a:ext cx="1646372" cy="803066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Verdana" panose="020B0604030504040204" pitchFamily="34" charset="0"/>
                  <a:cs typeface="Verdana" panose="020B0604030504040204" pitchFamily="34" charset="0"/>
                </a:rPr>
                <a:t>Decreto 1953 de 2014 y Decreto 632 de 2018</a:t>
              </a:r>
            </a:p>
          </p:txBody>
        </p:sp>
        <p:cxnSp>
          <p:nvCxnSpPr>
            <p:cNvPr id="29" name="Conector recto 28">
              <a:extLst>
                <a:ext uri="{FF2B5EF4-FFF2-40B4-BE49-F238E27FC236}">
                  <a16:creationId xmlns:a16="http://schemas.microsoft.com/office/drawing/2014/main" id="{F5619945-4A7A-4191-9EEB-0200E6DC007F}"/>
                </a:ext>
              </a:extLst>
            </p:cNvPr>
            <p:cNvCxnSpPr>
              <a:cxnSpLocks/>
              <a:stCxn id="12" idx="4"/>
              <a:endCxn id="30" idx="2"/>
            </p:cNvCxnSpPr>
            <p:nvPr/>
          </p:nvCxnSpPr>
          <p:spPr>
            <a:xfrm>
              <a:off x="11283332" y="3983210"/>
              <a:ext cx="17574" cy="1494309"/>
            </a:xfrm>
            <a:prstGeom prst="line">
              <a:avLst/>
            </a:prstGeom>
            <a:ln w="381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ángulo: esquinas redondeadas 29">
              <a:extLst>
                <a:ext uri="{FF2B5EF4-FFF2-40B4-BE49-F238E27FC236}">
                  <a16:creationId xmlns:a16="http://schemas.microsoft.com/office/drawing/2014/main" id="{609BB3A8-D2CB-4342-80EB-BF233B430833}"/>
                </a:ext>
              </a:extLst>
            </p:cNvPr>
            <p:cNvSpPr/>
            <p:nvPr/>
          </p:nvSpPr>
          <p:spPr>
            <a:xfrm>
              <a:off x="10701249" y="4432449"/>
              <a:ext cx="1199314" cy="1045070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Verdana" panose="020B0604030504040204" pitchFamily="34" charset="0"/>
                  <a:cs typeface="Verdana" panose="020B0604030504040204" pitchFamily="34" charset="0"/>
                </a:rPr>
                <a:t>Sistema Educativo Indígena Propio - SEIP</a:t>
              </a:r>
            </a:p>
          </p:txBody>
        </p:sp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428F2908-F30B-4DFE-A2FB-642BA15439B0}"/>
                </a:ext>
              </a:extLst>
            </p:cNvPr>
            <p:cNvSpPr txBox="1"/>
            <p:nvPr/>
          </p:nvSpPr>
          <p:spPr>
            <a:xfrm>
              <a:off x="-38461" y="4112138"/>
              <a:ext cx="2079242" cy="492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Verdana" panose="020B0604030504040204" pitchFamily="34" charset="0"/>
                  <a:cs typeface="Verdana" panose="020B0604030504040204" pitchFamily="34" charset="0"/>
                </a:rPr>
                <a:t>Reconocimiento de </a:t>
              </a:r>
              <a:r>
                <a:rPr kumimoji="0" lang="es-CO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Verdana" panose="020B0604030504040204" pitchFamily="34" charset="0"/>
                  <a:cs typeface="Verdana" panose="020B0604030504040204" pitchFamily="34" charset="0"/>
                </a:rPr>
                <a:t>derechos</a:t>
              </a:r>
            </a:p>
          </p:txBody>
        </p:sp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9B26B0E6-DB7F-466F-9AEE-44634051AEA8}"/>
                </a:ext>
              </a:extLst>
            </p:cNvPr>
            <p:cNvSpPr txBox="1"/>
            <p:nvPr/>
          </p:nvSpPr>
          <p:spPr>
            <a:xfrm>
              <a:off x="1994313" y="1561964"/>
              <a:ext cx="2079242" cy="9153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Verdana" panose="020B0604030504040204" pitchFamily="34" charset="0"/>
                  <a:cs typeface="Verdana" panose="020B0604030504040204" pitchFamily="34" charset="0"/>
                </a:rPr>
                <a:t>Etnoeducación</a:t>
              </a:r>
              <a:r>
                <a:rPr kumimoji="0" lang="es-CO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Verdana" panose="020B0604030504040204" pitchFamily="34" charset="0"/>
                  <a:cs typeface="Verdana" panose="020B0604030504040204" pitchFamily="34" charset="0"/>
                </a:rPr>
                <a:t>.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Verdana" panose="020B0604030504040204" pitchFamily="34" charset="0"/>
                  <a:cs typeface="Verdana" panose="020B0604030504040204" pitchFamily="34" charset="0"/>
                </a:rPr>
                <a:t>Política de Estado para la educación de los pueblos indígenas</a:t>
              </a:r>
              <a:r>
                <a:rPr kumimoji="0" lang="es-CO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id="{E2235933-63B7-4F22-AB5D-9F387FA9D95F}"/>
                </a:ext>
              </a:extLst>
            </p:cNvPr>
            <p:cNvSpPr txBox="1"/>
            <p:nvPr/>
          </p:nvSpPr>
          <p:spPr>
            <a:xfrm>
              <a:off x="6066408" y="1102204"/>
              <a:ext cx="2233980" cy="1549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Verdana" panose="020B0604030504040204" pitchFamily="34" charset="0"/>
                  <a:cs typeface="Verdana" panose="020B0604030504040204" pitchFamily="34" charset="0"/>
                </a:rPr>
                <a:t>Territorio indígena </a:t>
              </a:r>
              <a:r>
                <a:rPr kumimoji="0" lang="es-CO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Verdana" panose="020B0604030504040204" pitchFamily="34" charset="0"/>
                  <a:cs typeface="Verdana" panose="020B0604030504040204" pitchFamily="34" charset="0"/>
                </a:rPr>
                <a:t>como unidad político administrativa para asumir funciones y competencias sectoriales previo cumplimiento de requisitos.</a:t>
              </a:r>
            </a:p>
          </p:txBody>
        </p:sp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99CCED4A-8BD9-404D-8A52-3A837CECDD09}"/>
                </a:ext>
              </a:extLst>
            </p:cNvPr>
            <p:cNvSpPr txBox="1"/>
            <p:nvPr/>
          </p:nvSpPr>
          <p:spPr>
            <a:xfrm>
              <a:off x="10302399" y="1284205"/>
              <a:ext cx="1997012" cy="1126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Verdana" panose="020B0604030504040204" pitchFamily="34" charset="0"/>
                  <a:cs typeface="Verdana" panose="020B0604030504040204" pitchFamily="34" charset="0"/>
                </a:rPr>
                <a:t>Consolidación de la </a:t>
              </a:r>
              <a:r>
                <a:rPr kumimoji="0" lang="es-CO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Verdana" panose="020B0604030504040204" pitchFamily="34" charset="0"/>
                  <a:cs typeface="Verdana" panose="020B0604030504040204" pitchFamily="34" charset="0"/>
                </a:rPr>
                <a:t>autonomía educativa </a:t>
              </a:r>
              <a:r>
                <a:rPr kumimoji="0" lang="es-CO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Verdana" panose="020B0604030504040204" pitchFamily="34" charset="0"/>
                  <a:cs typeface="Verdana" panose="020B0604030504040204" pitchFamily="34" charset="0"/>
                </a:rPr>
                <a:t>desde un sistema educativo con 3 componentes</a:t>
              </a:r>
            </a:p>
          </p:txBody>
        </p:sp>
        <p:sp>
          <p:nvSpPr>
            <p:cNvPr id="35" name="Google Shape;893;p46">
              <a:extLst>
                <a:ext uri="{FF2B5EF4-FFF2-40B4-BE49-F238E27FC236}">
                  <a16:creationId xmlns:a16="http://schemas.microsoft.com/office/drawing/2014/main" id="{48BA9F5E-A9B5-41DB-89E6-A9A0B984EB4E}"/>
                </a:ext>
              </a:extLst>
            </p:cNvPr>
            <p:cNvSpPr/>
            <p:nvPr/>
          </p:nvSpPr>
          <p:spPr>
            <a:xfrm>
              <a:off x="8584908" y="2760618"/>
              <a:ext cx="1234461" cy="122309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6" name="Conector recto 35">
              <a:extLst>
                <a:ext uri="{FF2B5EF4-FFF2-40B4-BE49-F238E27FC236}">
                  <a16:creationId xmlns:a16="http://schemas.microsoft.com/office/drawing/2014/main" id="{565C40FF-B13A-4F8A-AFC9-60B0F8DC5AFB}"/>
                </a:ext>
              </a:extLst>
            </p:cNvPr>
            <p:cNvCxnSpPr>
              <a:cxnSpLocks/>
              <a:endCxn id="35" idx="2"/>
            </p:cNvCxnSpPr>
            <p:nvPr/>
          </p:nvCxnSpPr>
          <p:spPr>
            <a:xfrm>
              <a:off x="7654211" y="3368712"/>
              <a:ext cx="930697" cy="3454"/>
            </a:xfrm>
            <a:prstGeom prst="line">
              <a:avLst/>
            </a:prstGeom>
            <a:ln w="38100">
              <a:solidFill>
                <a:srgbClr val="7D5FFF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Gráfico 36" descr="Apretón de manos con relleno sólido">
              <a:extLst>
                <a:ext uri="{FF2B5EF4-FFF2-40B4-BE49-F238E27FC236}">
                  <a16:creationId xmlns:a16="http://schemas.microsoft.com/office/drawing/2014/main" id="{A0C00DDB-3047-4552-8183-D7F0D15A3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587422" y="2811769"/>
              <a:ext cx="1234461" cy="1234461"/>
            </a:xfrm>
            <a:prstGeom prst="rect">
              <a:avLst/>
            </a:prstGeom>
          </p:spPr>
        </p:pic>
        <p:sp>
          <p:nvSpPr>
            <p:cNvPr id="38" name="CuadroTexto 37">
              <a:extLst>
                <a:ext uri="{FF2B5EF4-FFF2-40B4-BE49-F238E27FC236}">
                  <a16:creationId xmlns:a16="http://schemas.microsoft.com/office/drawing/2014/main" id="{32D4F392-4405-469A-8034-AEC5872856C5}"/>
                </a:ext>
              </a:extLst>
            </p:cNvPr>
            <p:cNvSpPr txBox="1"/>
            <p:nvPr/>
          </p:nvSpPr>
          <p:spPr>
            <a:xfrm>
              <a:off x="8094805" y="4097381"/>
              <a:ext cx="2237044" cy="11265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CO" dirty="0">
                  <a:solidFill>
                    <a:prstClr val="black"/>
                  </a:solidFill>
                  <a:latin typeface="Calibri" panose="020F0502020204030204"/>
                  <a:ea typeface="Verdana" panose="020B0604030504040204" pitchFamily="34" charset="0"/>
                  <a:cs typeface="Verdana" panose="020B0604030504040204" pitchFamily="34" charset="0"/>
                </a:rPr>
                <a:t>Sistema Transitorio de Equivalencias para dinamizadores pedagógicos o educadores indígenas</a:t>
              </a:r>
              <a:endParaRPr kumimoji="0" lang="es-CO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9" name="Rectángulo: esquinas redondeadas 38">
              <a:extLst>
                <a:ext uri="{FF2B5EF4-FFF2-40B4-BE49-F238E27FC236}">
                  <a16:creationId xmlns:a16="http://schemas.microsoft.com/office/drawing/2014/main" id="{0801808A-B749-414C-99F9-0552B0EA41CA}"/>
                </a:ext>
              </a:extLst>
            </p:cNvPr>
            <p:cNvSpPr/>
            <p:nvPr/>
          </p:nvSpPr>
          <p:spPr>
            <a:xfrm>
              <a:off x="8483218" y="1862089"/>
              <a:ext cx="1437840" cy="436916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Verdana" panose="020B0604030504040204" pitchFamily="34" charset="0"/>
                  <a:cs typeface="Verdana" panose="020B0604030504040204" pitchFamily="34" charset="0"/>
                </a:rPr>
                <a:t>Decreto 1345/23</a:t>
              </a:r>
            </a:p>
          </p:txBody>
        </p:sp>
        <p:cxnSp>
          <p:nvCxnSpPr>
            <p:cNvPr id="40" name="Conector recto 39">
              <a:extLst>
                <a:ext uri="{FF2B5EF4-FFF2-40B4-BE49-F238E27FC236}">
                  <a16:creationId xmlns:a16="http://schemas.microsoft.com/office/drawing/2014/main" id="{1EC4DC51-D8B7-4E93-9041-166DF98A1A29}"/>
                </a:ext>
              </a:extLst>
            </p:cNvPr>
            <p:cNvCxnSpPr>
              <a:cxnSpLocks/>
              <a:stCxn id="35" idx="0"/>
              <a:endCxn id="39" idx="2"/>
            </p:cNvCxnSpPr>
            <p:nvPr/>
          </p:nvCxnSpPr>
          <p:spPr>
            <a:xfrm flipH="1" flipV="1">
              <a:off x="9202138" y="2299005"/>
              <a:ext cx="1" cy="461613"/>
            </a:xfrm>
            <a:prstGeom prst="line">
              <a:avLst/>
            </a:prstGeom>
            <a:ln w="381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661324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078B39-929D-4BD6-B163-5700F1A3FC2F}"/>
              </a:ext>
            </a:extLst>
          </p:cNvPr>
          <p:cNvSpPr txBox="1">
            <a:spLocks/>
          </p:cNvSpPr>
          <p:nvPr/>
        </p:nvSpPr>
        <p:spPr>
          <a:xfrm>
            <a:off x="10059000" y="3759050"/>
            <a:ext cx="2957125" cy="2283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CO" sz="2000" dirty="0">
              <a:solidFill>
                <a:srgbClr val="FF336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E8948EB-C381-41CF-A123-5A8EE473DE1E}"/>
              </a:ext>
            </a:extLst>
          </p:cNvPr>
          <p:cNvSpPr txBox="1"/>
          <p:nvPr/>
        </p:nvSpPr>
        <p:spPr>
          <a:xfrm>
            <a:off x="3445921" y="1923462"/>
            <a:ext cx="91069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 es el Sistema Educativo Indígena Propio – SEIP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3A3955E2-3677-4F88-AC7B-E62C592F9FF5}"/>
              </a:ext>
            </a:extLst>
          </p:cNvPr>
          <p:cNvSpPr/>
          <p:nvPr/>
        </p:nvSpPr>
        <p:spPr>
          <a:xfrm>
            <a:off x="6268727" y="4259403"/>
            <a:ext cx="2348754" cy="772358"/>
          </a:xfrm>
          <a:prstGeom prst="roundRect">
            <a:avLst/>
          </a:prstGeom>
          <a:solidFill>
            <a:schemeClr val="accent1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Pedagógico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EAE54BEE-924D-4DB8-9F3C-C04738FC4169}"/>
              </a:ext>
            </a:extLst>
          </p:cNvPr>
          <p:cNvSpPr/>
          <p:nvPr/>
        </p:nvSpPr>
        <p:spPr>
          <a:xfrm>
            <a:off x="6299331" y="2723080"/>
            <a:ext cx="2348754" cy="772358"/>
          </a:xfrm>
          <a:prstGeom prst="roundRect">
            <a:avLst/>
          </a:prstGeom>
          <a:solidFill>
            <a:schemeClr val="accent1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Político organizativo</a:t>
            </a: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11D4B927-1496-4890-8AA1-3EADBE59D0B4}"/>
              </a:ext>
            </a:extLst>
          </p:cNvPr>
          <p:cNvSpPr/>
          <p:nvPr/>
        </p:nvSpPr>
        <p:spPr>
          <a:xfrm>
            <a:off x="6311765" y="5700666"/>
            <a:ext cx="2348754" cy="772358"/>
          </a:xfrm>
          <a:prstGeom prst="roundRect">
            <a:avLst/>
          </a:prstGeom>
          <a:solidFill>
            <a:schemeClr val="accent1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Administrativo y de gestión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0C3E780-4E9E-4DE7-809E-383248E29D23}"/>
              </a:ext>
            </a:extLst>
          </p:cNvPr>
          <p:cNvSpPr txBox="1"/>
          <p:nvPr/>
        </p:nvSpPr>
        <p:spPr>
          <a:xfrm>
            <a:off x="8901238" y="2564257"/>
            <a:ext cx="63387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Relación de la educación con las estructuras político organizativas y de gobierno propio de los pueblos.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0FDE116-DB6E-4FB9-8FBC-E9D40F0A703A}"/>
              </a:ext>
            </a:extLst>
          </p:cNvPr>
          <p:cNvSpPr txBox="1"/>
          <p:nvPr/>
        </p:nvSpPr>
        <p:spPr>
          <a:xfrm>
            <a:off x="8926329" y="4058215"/>
            <a:ext cx="65765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Define los parámetros generales de la educación propia acorde con la Ley de Origen, Derecho Mayor y Derecho Propio de los pueblos indígenas.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64EAF3D-7BBE-40D7-BA05-141C42A13CE0}"/>
              </a:ext>
            </a:extLst>
          </p:cNvPr>
          <p:cNvSpPr txBox="1"/>
          <p:nvPr/>
        </p:nvSpPr>
        <p:spPr>
          <a:xfrm>
            <a:off x="8948792" y="5570918"/>
            <a:ext cx="65765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Define los parámetros de la administración del sistema y aspectos relacionados con el relacionamiento laboral de los dinamizadores del SEIP.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963E775-EF87-4E66-BCE2-442320FEEA8B}"/>
              </a:ext>
            </a:extLst>
          </p:cNvPr>
          <p:cNvSpPr txBox="1"/>
          <p:nvPr/>
        </p:nvSpPr>
        <p:spPr>
          <a:xfrm>
            <a:off x="1183533" y="6691375"/>
            <a:ext cx="4057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qué un SEIP?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5673540-BDE4-4B82-A62B-3C3B95A809F0}"/>
              </a:ext>
            </a:extLst>
          </p:cNvPr>
          <p:cNvSpPr txBox="1"/>
          <p:nvPr/>
        </p:nvSpPr>
        <p:spPr>
          <a:xfrm>
            <a:off x="3197272" y="7284532"/>
            <a:ext cx="79660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 sistema educativo general no recoge las particularidades de los pueblos indígenas, como tampoco sus aspiraciones políticas, sociales y culturales.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18FF7F7-57FB-4D33-9924-60B53B67B2C0}"/>
              </a:ext>
            </a:extLst>
          </p:cNvPr>
          <p:cNvSpPr txBox="1"/>
          <p:nvPr/>
        </p:nvSpPr>
        <p:spPr>
          <a:xfrm>
            <a:off x="3445922" y="1923462"/>
            <a:ext cx="91069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 es el Sistema Educativo Indígena Propio – SEIP</a:t>
            </a:r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0FA2EB04-C961-4445-819A-4C1DD01C61CA}"/>
              </a:ext>
            </a:extLst>
          </p:cNvPr>
          <p:cNvSpPr/>
          <p:nvPr/>
        </p:nvSpPr>
        <p:spPr>
          <a:xfrm rot="16200000">
            <a:off x="4207714" y="3639156"/>
            <a:ext cx="2832975" cy="843952"/>
          </a:xfrm>
          <a:prstGeom prst="roundRect">
            <a:avLst/>
          </a:prstGeom>
          <a:solidFill>
            <a:srgbClr val="7D5FFF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Componentes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8B3AC269-8D46-4E6D-A3A3-C9F8E241A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382" y="2803598"/>
            <a:ext cx="3549780" cy="256850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66187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73EAF0-4D84-4998-8C6C-BB68D9350A63}"/>
              </a:ext>
            </a:extLst>
          </p:cNvPr>
          <p:cNvSpPr txBox="1">
            <a:spLocks/>
          </p:cNvSpPr>
          <p:nvPr/>
        </p:nvSpPr>
        <p:spPr>
          <a:xfrm>
            <a:off x="2679868" y="1714375"/>
            <a:ext cx="1117830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l" defTabSz="119987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8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ctr"/>
            <a:r>
              <a:rPr lang="es-CO" dirty="0"/>
              <a:t>Qué es educación propia?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58FA1627-7ECD-4077-99C2-6EA10AAE20EC}"/>
              </a:ext>
            </a:extLst>
          </p:cNvPr>
          <p:cNvGrpSpPr/>
          <p:nvPr/>
        </p:nvGrpSpPr>
        <p:grpSpPr>
          <a:xfrm>
            <a:off x="2220779" y="2597646"/>
            <a:ext cx="12329570" cy="5836179"/>
            <a:chOff x="1496879" y="1530846"/>
            <a:chExt cx="9615835" cy="4230735"/>
          </a:xfrm>
        </p:grpSpPr>
        <p:sp>
          <p:nvSpPr>
            <p:cNvPr id="4" name="Título 1">
              <a:extLst>
                <a:ext uri="{FF2B5EF4-FFF2-40B4-BE49-F238E27FC236}">
                  <a16:creationId xmlns:a16="http://schemas.microsoft.com/office/drawing/2014/main" id="{01A06073-7138-4137-BA37-2004C4DE63A2}"/>
                </a:ext>
              </a:extLst>
            </p:cNvPr>
            <p:cNvSpPr txBox="1">
              <a:spLocks/>
            </p:cNvSpPr>
            <p:nvPr/>
          </p:nvSpPr>
          <p:spPr>
            <a:xfrm>
              <a:off x="8155589" y="2746678"/>
              <a:ext cx="2957125" cy="228316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s-CO" sz="2000" dirty="0">
                <a:solidFill>
                  <a:srgbClr val="FF33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" name="Rectángulo: esquinas redondeadas 4">
              <a:extLst>
                <a:ext uri="{FF2B5EF4-FFF2-40B4-BE49-F238E27FC236}">
                  <a16:creationId xmlns:a16="http://schemas.microsoft.com/office/drawing/2014/main" id="{03F309EA-3A7B-40BA-B236-3CB55C80A998}"/>
                </a:ext>
              </a:extLst>
            </p:cNvPr>
            <p:cNvSpPr/>
            <p:nvPr/>
          </p:nvSpPr>
          <p:spPr>
            <a:xfrm>
              <a:off x="2828169" y="1539410"/>
              <a:ext cx="2091988" cy="431515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Ley de Origen</a:t>
              </a:r>
            </a:p>
          </p:txBody>
        </p:sp>
        <p:sp>
          <p:nvSpPr>
            <p:cNvPr id="6" name="Rectángulo: esquinas redondeadas 5">
              <a:extLst>
                <a:ext uri="{FF2B5EF4-FFF2-40B4-BE49-F238E27FC236}">
                  <a16:creationId xmlns:a16="http://schemas.microsoft.com/office/drawing/2014/main" id="{6F82F42B-45FE-4664-A7A9-BA1058D83AE6}"/>
                </a:ext>
              </a:extLst>
            </p:cNvPr>
            <p:cNvSpPr/>
            <p:nvPr/>
          </p:nvSpPr>
          <p:spPr>
            <a:xfrm>
              <a:off x="5167912" y="1530846"/>
              <a:ext cx="2091988" cy="431515"/>
            </a:xfrm>
            <a:prstGeom prst="roundRect">
              <a:avLst/>
            </a:prstGeom>
            <a:solidFill>
              <a:srgbClr val="00B05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Derecho Mayor</a:t>
              </a:r>
            </a:p>
          </p:txBody>
        </p:sp>
        <p:sp>
          <p:nvSpPr>
            <p:cNvPr id="7" name="Rectángulo: esquinas redondeadas 6">
              <a:extLst>
                <a:ext uri="{FF2B5EF4-FFF2-40B4-BE49-F238E27FC236}">
                  <a16:creationId xmlns:a16="http://schemas.microsoft.com/office/drawing/2014/main" id="{29D96C46-BFCA-4088-885C-F0D99DA5DB16}"/>
                </a:ext>
              </a:extLst>
            </p:cNvPr>
            <p:cNvSpPr/>
            <p:nvPr/>
          </p:nvSpPr>
          <p:spPr>
            <a:xfrm>
              <a:off x="7507655" y="1539410"/>
              <a:ext cx="2091988" cy="431515"/>
            </a:xfrm>
            <a:prstGeom prst="roundRect">
              <a:avLst/>
            </a:prstGeom>
            <a:solidFill>
              <a:srgbClr val="C0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Derecho Propio</a:t>
              </a:r>
            </a:p>
          </p:txBody>
        </p:sp>
        <p:sp>
          <p:nvSpPr>
            <p:cNvPr id="8" name="Rectángulo: esquinas redondeadas 7">
              <a:extLst>
                <a:ext uri="{FF2B5EF4-FFF2-40B4-BE49-F238E27FC236}">
                  <a16:creationId xmlns:a16="http://schemas.microsoft.com/office/drawing/2014/main" id="{CC676D5A-270F-4B34-9BEC-02B8746988C2}"/>
                </a:ext>
              </a:extLst>
            </p:cNvPr>
            <p:cNvSpPr/>
            <p:nvPr/>
          </p:nvSpPr>
          <p:spPr>
            <a:xfrm>
              <a:off x="3874164" y="2323500"/>
              <a:ext cx="4679485" cy="431515"/>
            </a:xfrm>
            <a:prstGeom prst="roundRect">
              <a:avLst/>
            </a:prstGeom>
            <a:solidFill>
              <a:srgbClr val="7030A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b="1" dirty="0">
                  <a:latin typeface="Arial" panose="020B0604020202020204" pitchFamily="34" charset="0"/>
                  <a:cs typeface="Arial" panose="020B0604020202020204" pitchFamily="34" charset="0"/>
                </a:rPr>
                <a:t>EDUCACIÓN PROPIA</a:t>
              </a:r>
            </a:p>
          </p:txBody>
        </p:sp>
        <p:sp>
          <p:nvSpPr>
            <p:cNvPr id="9" name="Rectángulo: esquinas redondeadas 8">
              <a:extLst>
                <a:ext uri="{FF2B5EF4-FFF2-40B4-BE49-F238E27FC236}">
                  <a16:creationId xmlns:a16="http://schemas.microsoft.com/office/drawing/2014/main" id="{1E7EDCA2-92CB-49D2-9419-350E3773C659}"/>
                </a:ext>
              </a:extLst>
            </p:cNvPr>
            <p:cNvSpPr/>
            <p:nvPr/>
          </p:nvSpPr>
          <p:spPr>
            <a:xfrm>
              <a:off x="1599342" y="3098715"/>
              <a:ext cx="2091988" cy="431515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b="1" dirty="0">
                  <a:latin typeface="Arial" panose="020B0604020202020204" pitchFamily="34" charset="0"/>
                  <a:cs typeface="Arial" panose="020B0604020202020204" pitchFamily="34" charset="0"/>
                </a:rPr>
                <a:t>Unidad</a:t>
              </a:r>
            </a:p>
          </p:txBody>
        </p:sp>
        <p:sp>
          <p:nvSpPr>
            <p:cNvPr id="10" name="Rectángulo: esquinas redondeadas 9">
              <a:extLst>
                <a:ext uri="{FF2B5EF4-FFF2-40B4-BE49-F238E27FC236}">
                  <a16:creationId xmlns:a16="http://schemas.microsoft.com/office/drawing/2014/main" id="{13914A70-2A87-45CE-92D8-369A7A8E90E5}"/>
                </a:ext>
              </a:extLst>
            </p:cNvPr>
            <p:cNvSpPr/>
            <p:nvPr/>
          </p:nvSpPr>
          <p:spPr>
            <a:xfrm>
              <a:off x="3874164" y="3096349"/>
              <a:ext cx="2091988" cy="431515"/>
            </a:xfrm>
            <a:prstGeom prst="roundRect">
              <a:avLst/>
            </a:prstGeom>
            <a:solidFill>
              <a:srgbClr val="E43866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Relación con la madre tierra</a:t>
              </a:r>
            </a:p>
          </p:txBody>
        </p:sp>
        <p:sp>
          <p:nvSpPr>
            <p:cNvPr id="11" name="Rectángulo: esquinas redondeadas 10">
              <a:extLst>
                <a:ext uri="{FF2B5EF4-FFF2-40B4-BE49-F238E27FC236}">
                  <a16:creationId xmlns:a16="http://schemas.microsoft.com/office/drawing/2014/main" id="{4A305B61-CBB8-40CE-88E1-BD7B7CD66263}"/>
                </a:ext>
              </a:extLst>
            </p:cNvPr>
            <p:cNvSpPr/>
            <p:nvPr/>
          </p:nvSpPr>
          <p:spPr>
            <a:xfrm>
              <a:off x="6148986" y="3096348"/>
              <a:ext cx="2091988" cy="431515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Relación con otras culturas</a:t>
              </a:r>
            </a:p>
          </p:txBody>
        </p:sp>
        <p:sp>
          <p:nvSpPr>
            <p:cNvPr id="12" name="Rectángulo: esquinas redondeadas 11">
              <a:extLst>
                <a:ext uri="{FF2B5EF4-FFF2-40B4-BE49-F238E27FC236}">
                  <a16:creationId xmlns:a16="http://schemas.microsoft.com/office/drawing/2014/main" id="{DBC14521-61BF-486D-8F03-3D654631050D}"/>
                </a:ext>
              </a:extLst>
            </p:cNvPr>
            <p:cNvSpPr/>
            <p:nvPr/>
          </p:nvSpPr>
          <p:spPr>
            <a:xfrm>
              <a:off x="8423808" y="3079880"/>
              <a:ext cx="2091988" cy="431515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Relación con la sociedad mayoritaria</a:t>
              </a:r>
            </a:p>
          </p:txBody>
        </p:sp>
        <p:cxnSp>
          <p:nvCxnSpPr>
            <p:cNvPr id="13" name="Conector: angular 12">
              <a:extLst>
                <a:ext uri="{FF2B5EF4-FFF2-40B4-BE49-F238E27FC236}">
                  <a16:creationId xmlns:a16="http://schemas.microsoft.com/office/drawing/2014/main" id="{AA066A18-BF5C-42CF-85E3-BB8F60D4FCC2}"/>
                </a:ext>
              </a:extLst>
            </p:cNvPr>
            <p:cNvCxnSpPr>
              <a:stCxn id="5" idx="2"/>
              <a:endCxn id="8" idx="0"/>
            </p:cNvCxnSpPr>
            <p:nvPr/>
          </p:nvCxnSpPr>
          <p:spPr>
            <a:xfrm rot="16200000" flipH="1">
              <a:off x="4867748" y="977340"/>
              <a:ext cx="352575" cy="2339744"/>
            </a:xfrm>
            <a:prstGeom prst="bentConnector3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: angular 13">
              <a:extLst>
                <a:ext uri="{FF2B5EF4-FFF2-40B4-BE49-F238E27FC236}">
                  <a16:creationId xmlns:a16="http://schemas.microsoft.com/office/drawing/2014/main" id="{7D11A2EA-0E7A-4F8B-87A5-66D5CDB64DE6}"/>
                </a:ext>
              </a:extLst>
            </p:cNvPr>
            <p:cNvCxnSpPr>
              <a:stCxn id="6" idx="2"/>
              <a:endCxn id="8" idx="0"/>
            </p:cNvCxnSpPr>
            <p:nvPr/>
          </p:nvCxnSpPr>
          <p:spPr>
            <a:xfrm rot="16200000" flipH="1">
              <a:off x="6033337" y="2142929"/>
              <a:ext cx="361139" cy="1"/>
            </a:xfrm>
            <a:prstGeom prst="bentConnector3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: angular 14">
              <a:extLst>
                <a:ext uri="{FF2B5EF4-FFF2-40B4-BE49-F238E27FC236}">
                  <a16:creationId xmlns:a16="http://schemas.microsoft.com/office/drawing/2014/main" id="{3034D445-BF2E-4B3F-9E5B-CDC575119193}"/>
                </a:ext>
              </a:extLst>
            </p:cNvPr>
            <p:cNvCxnSpPr>
              <a:stCxn id="7" idx="2"/>
              <a:endCxn id="8" idx="0"/>
            </p:cNvCxnSpPr>
            <p:nvPr/>
          </p:nvCxnSpPr>
          <p:spPr>
            <a:xfrm rot="5400000">
              <a:off x="7207491" y="977341"/>
              <a:ext cx="352575" cy="2339742"/>
            </a:xfrm>
            <a:prstGeom prst="bentConnector3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: angular 15">
              <a:extLst>
                <a:ext uri="{FF2B5EF4-FFF2-40B4-BE49-F238E27FC236}">
                  <a16:creationId xmlns:a16="http://schemas.microsoft.com/office/drawing/2014/main" id="{DAF99F2D-6FDC-48D4-89C7-6EE8CCCBB0A1}"/>
                </a:ext>
              </a:extLst>
            </p:cNvPr>
            <p:cNvCxnSpPr>
              <a:stCxn id="8" idx="2"/>
              <a:endCxn id="9" idx="0"/>
            </p:cNvCxnSpPr>
            <p:nvPr/>
          </p:nvCxnSpPr>
          <p:spPr>
            <a:xfrm rot="5400000">
              <a:off x="4257772" y="1142580"/>
              <a:ext cx="343700" cy="3568571"/>
            </a:xfrm>
            <a:prstGeom prst="bentConnector3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: angular 16">
              <a:extLst>
                <a:ext uri="{FF2B5EF4-FFF2-40B4-BE49-F238E27FC236}">
                  <a16:creationId xmlns:a16="http://schemas.microsoft.com/office/drawing/2014/main" id="{168501FC-DC9F-4A13-957B-82594D640F2F}"/>
                </a:ext>
              </a:extLst>
            </p:cNvPr>
            <p:cNvCxnSpPr>
              <a:stCxn id="8" idx="2"/>
              <a:endCxn id="10" idx="0"/>
            </p:cNvCxnSpPr>
            <p:nvPr/>
          </p:nvCxnSpPr>
          <p:spPr>
            <a:xfrm rot="5400000">
              <a:off x="5396366" y="2278808"/>
              <a:ext cx="341334" cy="1293749"/>
            </a:xfrm>
            <a:prstGeom prst="bentConnector3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: angular 17">
              <a:extLst>
                <a:ext uri="{FF2B5EF4-FFF2-40B4-BE49-F238E27FC236}">
                  <a16:creationId xmlns:a16="http://schemas.microsoft.com/office/drawing/2014/main" id="{4ADCF9A3-1D52-41F1-85BD-506A8214BA8E}"/>
                </a:ext>
              </a:extLst>
            </p:cNvPr>
            <p:cNvCxnSpPr>
              <a:stCxn id="8" idx="2"/>
              <a:endCxn id="11" idx="0"/>
            </p:cNvCxnSpPr>
            <p:nvPr/>
          </p:nvCxnSpPr>
          <p:spPr>
            <a:xfrm rot="16200000" flipH="1">
              <a:off x="6533777" y="2435144"/>
              <a:ext cx="341333" cy="981073"/>
            </a:xfrm>
            <a:prstGeom prst="bentConnector3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: angular 18">
              <a:extLst>
                <a:ext uri="{FF2B5EF4-FFF2-40B4-BE49-F238E27FC236}">
                  <a16:creationId xmlns:a16="http://schemas.microsoft.com/office/drawing/2014/main" id="{26E32049-97D3-43E9-A8F3-4266817D8DC6}"/>
                </a:ext>
              </a:extLst>
            </p:cNvPr>
            <p:cNvCxnSpPr>
              <a:stCxn id="8" idx="2"/>
              <a:endCxn id="12" idx="0"/>
            </p:cNvCxnSpPr>
            <p:nvPr/>
          </p:nvCxnSpPr>
          <p:spPr>
            <a:xfrm rot="16200000" flipH="1">
              <a:off x="7679422" y="1289499"/>
              <a:ext cx="324865" cy="3255895"/>
            </a:xfrm>
            <a:prstGeom prst="bentConnector3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ángulo: esquinas redondeadas 19">
              <a:extLst>
                <a:ext uri="{FF2B5EF4-FFF2-40B4-BE49-F238E27FC236}">
                  <a16:creationId xmlns:a16="http://schemas.microsoft.com/office/drawing/2014/main" id="{10C0FA05-A4DD-40BC-9ECE-39FA211F0FB0}"/>
                </a:ext>
              </a:extLst>
            </p:cNvPr>
            <p:cNvSpPr/>
            <p:nvPr/>
          </p:nvSpPr>
          <p:spPr>
            <a:xfrm>
              <a:off x="1582875" y="3721044"/>
              <a:ext cx="8916454" cy="431515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CULTURA</a:t>
              </a:r>
            </a:p>
          </p:txBody>
        </p:sp>
        <p:sp>
          <p:nvSpPr>
            <p:cNvPr id="21" name="Rectángulo: esquinas redondeadas 20">
              <a:extLst>
                <a:ext uri="{FF2B5EF4-FFF2-40B4-BE49-F238E27FC236}">
                  <a16:creationId xmlns:a16="http://schemas.microsoft.com/office/drawing/2014/main" id="{20B15DAA-06C3-41DA-B799-9ED31E52EE63}"/>
                </a:ext>
              </a:extLst>
            </p:cNvPr>
            <p:cNvSpPr/>
            <p:nvPr/>
          </p:nvSpPr>
          <p:spPr>
            <a:xfrm>
              <a:off x="1599342" y="4362098"/>
              <a:ext cx="2091988" cy="431515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Espiritualidad</a:t>
              </a:r>
            </a:p>
          </p:txBody>
        </p:sp>
        <p:sp>
          <p:nvSpPr>
            <p:cNvPr id="22" name="Rectángulo: esquinas redondeadas 21">
              <a:extLst>
                <a:ext uri="{FF2B5EF4-FFF2-40B4-BE49-F238E27FC236}">
                  <a16:creationId xmlns:a16="http://schemas.microsoft.com/office/drawing/2014/main" id="{FC53AC9D-00B5-4872-9F63-CF162A9DFCD7}"/>
                </a:ext>
              </a:extLst>
            </p:cNvPr>
            <p:cNvSpPr/>
            <p:nvPr/>
          </p:nvSpPr>
          <p:spPr>
            <a:xfrm>
              <a:off x="4920158" y="4361325"/>
              <a:ext cx="2091988" cy="431515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Sabiduría</a:t>
              </a:r>
            </a:p>
          </p:txBody>
        </p:sp>
        <p:sp>
          <p:nvSpPr>
            <p:cNvPr id="23" name="Rectángulo: esquinas redondeadas 22">
              <a:extLst>
                <a:ext uri="{FF2B5EF4-FFF2-40B4-BE49-F238E27FC236}">
                  <a16:creationId xmlns:a16="http://schemas.microsoft.com/office/drawing/2014/main" id="{AA838453-4E6F-466B-BE24-4B81A7AF7617}"/>
                </a:ext>
              </a:extLst>
            </p:cNvPr>
            <p:cNvSpPr/>
            <p:nvPr/>
          </p:nvSpPr>
          <p:spPr>
            <a:xfrm>
              <a:off x="8387299" y="4370772"/>
              <a:ext cx="2091988" cy="431515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Conocimiento propio</a:t>
              </a:r>
            </a:p>
          </p:txBody>
        </p:sp>
        <p:sp>
          <p:nvSpPr>
            <p:cNvPr id="24" name="Cerrar llave 23">
              <a:extLst>
                <a:ext uri="{FF2B5EF4-FFF2-40B4-BE49-F238E27FC236}">
                  <a16:creationId xmlns:a16="http://schemas.microsoft.com/office/drawing/2014/main" id="{AA00DC5D-0F4F-48B2-BD35-2483DC05AAF9}"/>
                </a:ext>
              </a:extLst>
            </p:cNvPr>
            <p:cNvSpPr/>
            <p:nvPr/>
          </p:nvSpPr>
          <p:spPr>
            <a:xfrm rot="5400000">
              <a:off x="5808090" y="390924"/>
              <a:ext cx="431514" cy="9053936"/>
            </a:xfrm>
            <a:prstGeom prst="rightBrace">
              <a:avLst/>
            </a:prstGeom>
            <a:ln w="28575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17B69B70-05F1-4755-86E5-F6AD147F2BA1}"/>
                </a:ext>
              </a:extLst>
            </p:cNvPr>
            <p:cNvSpPr txBox="1"/>
            <p:nvPr/>
          </p:nvSpPr>
          <p:spPr>
            <a:xfrm>
              <a:off x="5218446" y="5053487"/>
              <a:ext cx="1755107" cy="2454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O" sz="1600" dirty="0">
                  <a:latin typeface="Arial" panose="020B0604020202020204" pitchFamily="34" charset="0"/>
                  <a:cs typeface="Arial" panose="020B0604020202020204" pitchFamily="34" charset="0"/>
                </a:rPr>
                <a:t>Vivencialmente</a:t>
              </a:r>
              <a:endParaRPr lang="es-CO" sz="1600" dirty="0"/>
            </a:p>
          </p:txBody>
        </p:sp>
        <p:sp>
          <p:nvSpPr>
            <p:cNvPr id="26" name="Rectángulo: esquinas redondeadas 25">
              <a:extLst>
                <a:ext uri="{FF2B5EF4-FFF2-40B4-BE49-F238E27FC236}">
                  <a16:creationId xmlns:a16="http://schemas.microsoft.com/office/drawing/2014/main" id="{98AB518E-C392-41BD-B0EC-AE9565DC18CD}"/>
                </a:ext>
              </a:extLst>
            </p:cNvPr>
            <p:cNvSpPr/>
            <p:nvPr/>
          </p:nvSpPr>
          <p:spPr>
            <a:xfrm>
              <a:off x="1582875" y="5330066"/>
              <a:ext cx="1594496" cy="431515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Sabedores</a:t>
              </a:r>
            </a:p>
          </p:txBody>
        </p:sp>
        <p:sp>
          <p:nvSpPr>
            <p:cNvPr id="27" name="Rectángulo: esquinas redondeadas 26">
              <a:extLst>
                <a:ext uri="{FF2B5EF4-FFF2-40B4-BE49-F238E27FC236}">
                  <a16:creationId xmlns:a16="http://schemas.microsoft.com/office/drawing/2014/main" id="{239149BA-007E-4C09-92A6-3A228BEF2800}"/>
                </a:ext>
              </a:extLst>
            </p:cNvPr>
            <p:cNvSpPr/>
            <p:nvPr/>
          </p:nvSpPr>
          <p:spPr>
            <a:xfrm>
              <a:off x="3411723" y="5326466"/>
              <a:ext cx="1594496" cy="431515"/>
            </a:xfrm>
            <a:prstGeom prst="roundRect">
              <a:avLst/>
            </a:prstGeom>
            <a:solidFill>
              <a:srgbClr val="00B05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Autoridades</a:t>
              </a:r>
            </a:p>
          </p:txBody>
        </p:sp>
        <p:sp>
          <p:nvSpPr>
            <p:cNvPr id="28" name="Rectángulo: esquinas redondeadas 27">
              <a:extLst>
                <a:ext uri="{FF2B5EF4-FFF2-40B4-BE49-F238E27FC236}">
                  <a16:creationId xmlns:a16="http://schemas.microsoft.com/office/drawing/2014/main" id="{CE9EBB0F-F4AE-4286-8A22-35F35CC01DCC}"/>
                </a:ext>
              </a:extLst>
            </p:cNvPr>
            <p:cNvSpPr/>
            <p:nvPr/>
          </p:nvSpPr>
          <p:spPr>
            <a:xfrm>
              <a:off x="5259943" y="5326465"/>
              <a:ext cx="1594496" cy="431515"/>
            </a:xfrm>
            <a:prstGeom prst="roundRect">
              <a:avLst/>
            </a:prstGeom>
            <a:solidFill>
              <a:srgbClr val="436CB7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Mayores</a:t>
              </a:r>
            </a:p>
          </p:txBody>
        </p:sp>
        <p:sp>
          <p:nvSpPr>
            <p:cNvPr id="29" name="Rectángulo: esquinas redondeadas 28">
              <a:extLst>
                <a:ext uri="{FF2B5EF4-FFF2-40B4-BE49-F238E27FC236}">
                  <a16:creationId xmlns:a16="http://schemas.microsoft.com/office/drawing/2014/main" id="{47A73A3E-90E6-44DB-9B4E-1A9E1AACE223}"/>
                </a:ext>
              </a:extLst>
            </p:cNvPr>
            <p:cNvSpPr/>
            <p:nvPr/>
          </p:nvSpPr>
          <p:spPr>
            <a:xfrm>
              <a:off x="7088791" y="5326464"/>
              <a:ext cx="1594496" cy="431515"/>
            </a:xfrm>
            <a:prstGeom prst="roundRect">
              <a:avLst/>
            </a:prstGeom>
            <a:solidFill>
              <a:srgbClr val="E43866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Padres de familia</a:t>
              </a:r>
            </a:p>
          </p:txBody>
        </p:sp>
        <p:sp>
          <p:nvSpPr>
            <p:cNvPr id="30" name="Rectángulo: esquinas redondeadas 29">
              <a:extLst>
                <a:ext uri="{FF2B5EF4-FFF2-40B4-BE49-F238E27FC236}">
                  <a16:creationId xmlns:a16="http://schemas.microsoft.com/office/drawing/2014/main" id="{9A5775FE-6B78-4A01-A6D8-56E617DB7038}"/>
                </a:ext>
              </a:extLst>
            </p:cNvPr>
            <p:cNvSpPr/>
            <p:nvPr/>
          </p:nvSpPr>
          <p:spPr>
            <a:xfrm>
              <a:off x="8883121" y="5326463"/>
              <a:ext cx="1594496" cy="431515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Comunidad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74716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603ADA8-F9F1-4C73-BE7F-AE88EEEBE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3922" y="6706617"/>
            <a:ext cx="1475782" cy="992579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2BA19A56-4477-4520-B26C-21E9E0AFA80F}"/>
              </a:ext>
            </a:extLst>
          </p:cNvPr>
          <p:cNvSpPr txBox="1">
            <a:spLocks/>
          </p:cNvSpPr>
          <p:nvPr/>
        </p:nvSpPr>
        <p:spPr>
          <a:xfrm>
            <a:off x="2985940" y="1417354"/>
            <a:ext cx="11075576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119987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77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3200" b="1" spc="80">
                <a:solidFill>
                  <a:srgbClr val="002060"/>
                </a:solidFill>
                <a:ea typeface="Roboto" panose="02000000000000000000" pitchFamily="2" charset="0"/>
                <a:cs typeface="Roboto" panose="02000000000000000000" pitchFamily="2" charset="0"/>
              </a:rPr>
              <a:t>Diferencias</a:t>
            </a:r>
            <a:r>
              <a:rPr lang="es-CO" sz="28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3200" b="1" spc="80">
                <a:solidFill>
                  <a:srgbClr val="002060"/>
                </a:solidFill>
                <a:ea typeface="Roboto" panose="02000000000000000000" pitchFamily="2" charset="0"/>
                <a:cs typeface="Roboto" panose="02000000000000000000" pitchFamily="2" charset="0"/>
              </a:rPr>
              <a:t>entre educación occidental y educación propia</a:t>
            </a:r>
            <a:endParaRPr lang="es-CO" sz="3200" b="1" spc="80" dirty="0">
              <a:solidFill>
                <a:srgbClr val="002060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DA04F9B7-D3E1-41EF-B731-52400F82EDEE}"/>
              </a:ext>
            </a:extLst>
          </p:cNvPr>
          <p:cNvGrpSpPr/>
          <p:nvPr/>
        </p:nvGrpSpPr>
        <p:grpSpPr>
          <a:xfrm>
            <a:off x="1194004" y="2543429"/>
            <a:ext cx="13839987" cy="5895720"/>
            <a:chOff x="526329" y="1727973"/>
            <a:chExt cx="11771469" cy="4791234"/>
          </a:xfrm>
        </p:grpSpPr>
        <p:sp>
          <p:nvSpPr>
            <p:cNvPr id="5" name="Título 1">
              <a:extLst>
                <a:ext uri="{FF2B5EF4-FFF2-40B4-BE49-F238E27FC236}">
                  <a16:creationId xmlns:a16="http://schemas.microsoft.com/office/drawing/2014/main" id="{234C52E8-62B5-4E2B-ACF4-4BF0FC8E1B1A}"/>
                </a:ext>
              </a:extLst>
            </p:cNvPr>
            <p:cNvSpPr txBox="1">
              <a:spLocks/>
            </p:cNvSpPr>
            <p:nvPr/>
          </p:nvSpPr>
          <p:spPr>
            <a:xfrm>
              <a:off x="8155589" y="2746678"/>
              <a:ext cx="2957125" cy="228316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s-CO" sz="2000" dirty="0">
                <a:solidFill>
                  <a:srgbClr val="FF33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" name="Rectángulo: esquinas redondeadas 5">
              <a:extLst>
                <a:ext uri="{FF2B5EF4-FFF2-40B4-BE49-F238E27FC236}">
                  <a16:creationId xmlns:a16="http://schemas.microsoft.com/office/drawing/2014/main" id="{6FC67A09-1FFB-4E2B-9DA7-21D6174B39C0}"/>
                </a:ext>
              </a:extLst>
            </p:cNvPr>
            <p:cNvSpPr/>
            <p:nvPr/>
          </p:nvSpPr>
          <p:spPr>
            <a:xfrm>
              <a:off x="526330" y="1727973"/>
              <a:ext cx="3192915" cy="431515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EDUCACIÓN OCCIDENTAL</a:t>
              </a:r>
            </a:p>
          </p:txBody>
        </p:sp>
        <p:sp>
          <p:nvSpPr>
            <p:cNvPr id="7" name="Rectángulo: esquinas redondeadas 6">
              <a:extLst>
                <a:ext uri="{FF2B5EF4-FFF2-40B4-BE49-F238E27FC236}">
                  <a16:creationId xmlns:a16="http://schemas.microsoft.com/office/drawing/2014/main" id="{7ED95782-371F-45FC-BD2B-B0EF3DF9F53B}"/>
                </a:ext>
              </a:extLst>
            </p:cNvPr>
            <p:cNvSpPr/>
            <p:nvPr/>
          </p:nvSpPr>
          <p:spPr>
            <a:xfrm>
              <a:off x="2866073" y="2425886"/>
              <a:ext cx="1499183" cy="431515"/>
            </a:xfrm>
            <a:prstGeom prst="roundRect">
              <a:avLst/>
            </a:prstGeom>
            <a:solidFill>
              <a:srgbClr val="00B0F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Preescolar</a:t>
              </a:r>
            </a:p>
          </p:txBody>
        </p:sp>
        <p:sp>
          <p:nvSpPr>
            <p:cNvPr id="8" name="Rectángulo: esquinas redondeadas 7">
              <a:extLst>
                <a:ext uri="{FF2B5EF4-FFF2-40B4-BE49-F238E27FC236}">
                  <a16:creationId xmlns:a16="http://schemas.microsoft.com/office/drawing/2014/main" id="{59F277F2-0CE2-4885-BF85-B4A2685EDBF8}"/>
                </a:ext>
              </a:extLst>
            </p:cNvPr>
            <p:cNvSpPr/>
            <p:nvPr/>
          </p:nvSpPr>
          <p:spPr>
            <a:xfrm>
              <a:off x="7389750" y="2425886"/>
              <a:ext cx="1519317" cy="431515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Educación Media</a:t>
              </a:r>
            </a:p>
          </p:txBody>
        </p:sp>
        <p:sp>
          <p:nvSpPr>
            <p:cNvPr id="9" name="Rectángulo: esquinas redondeadas 8">
              <a:extLst>
                <a:ext uri="{FF2B5EF4-FFF2-40B4-BE49-F238E27FC236}">
                  <a16:creationId xmlns:a16="http://schemas.microsoft.com/office/drawing/2014/main" id="{62D46A43-49BE-4C2B-AC2A-7773E619707E}"/>
                </a:ext>
              </a:extLst>
            </p:cNvPr>
            <p:cNvSpPr/>
            <p:nvPr/>
          </p:nvSpPr>
          <p:spPr>
            <a:xfrm>
              <a:off x="4446078" y="2425224"/>
              <a:ext cx="1391015" cy="431515"/>
            </a:xfrm>
            <a:prstGeom prst="roundRect">
              <a:avLst/>
            </a:prstGeom>
            <a:solidFill>
              <a:srgbClr val="00B05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Básica Primaria</a:t>
              </a:r>
            </a:p>
          </p:txBody>
        </p:sp>
        <p:sp>
          <p:nvSpPr>
            <p:cNvPr id="10" name="Rectángulo: esquinas redondeadas 9">
              <a:extLst>
                <a:ext uri="{FF2B5EF4-FFF2-40B4-BE49-F238E27FC236}">
                  <a16:creationId xmlns:a16="http://schemas.microsoft.com/office/drawing/2014/main" id="{FBC9BDB7-0604-415E-ACF8-DC260D13FE37}"/>
                </a:ext>
              </a:extLst>
            </p:cNvPr>
            <p:cNvSpPr/>
            <p:nvPr/>
          </p:nvSpPr>
          <p:spPr>
            <a:xfrm>
              <a:off x="5917915" y="2425886"/>
              <a:ext cx="1391014" cy="431515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Básica Secundaria</a:t>
              </a:r>
            </a:p>
          </p:txBody>
        </p:sp>
        <p:sp>
          <p:nvSpPr>
            <p:cNvPr id="11" name="Rectángulo: esquinas redondeadas 10">
              <a:extLst>
                <a:ext uri="{FF2B5EF4-FFF2-40B4-BE49-F238E27FC236}">
                  <a16:creationId xmlns:a16="http://schemas.microsoft.com/office/drawing/2014/main" id="{343901F0-DB45-404B-98CC-C021CDBE8872}"/>
                </a:ext>
              </a:extLst>
            </p:cNvPr>
            <p:cNvSpPr/>
            <p:nvPr/>
          </p:nvSpPr>
          <p:spPr>
            <a:xfrm>
              <a:off x="526329" y="5071244"/>
              <a:ext cx="11286736" cy="431515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b="1" dirty="0">
                  <a:latin typeface="Arial" panose="020B0604020202020204" pitchFamily="34" charset="0"/>
                  <a:cs typeface="Arial" panose="020B0604020202020204" pitchFamily="34" charset="0"/>
                </a:rPr>
                <a:t>SEMILLA</a:t>
              </a:r>
            </a:p>
          </p:txBody>
        </p:sp>
        <p:sp>
          <p:nvSpPr>
            <p:cNvPr id="12" name="Rectángulo: esquinas redondeadas 11">
              <a:extLst>
                <a:ext uri="{FF2B5EF4-FFF2-40B4-BE49-F238E27FC236}">
                  <a16:creationId xmlns:a16="http://schemas.microsoft.com/office/drawing/2014/main" id="{C7F43E75-2608-4B3A-8D2C-0FAAB3C7C1CB}"/>
                </a:ext>
              </a:extLst>
            </p:cNvPr>
            <p:cNvSpPr/>
            <p:nvPr/>
          </p:nvSpPr>
          <p:spPr>
            <a:xfrm>
              <a:off x="8989888" y="2425886"/>
              <a:ext cx="1243173" cy="431515"/>
            </a:xfrm>
            <a:prstGeom prst="roundRect">
              <a:avLst/>
            </a:prstGeom>
            <a:solidFill>
              <a:srgbClr val="E43866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Educación Superior</a:t>
              </a:r>
            </a:p>
          </p:txBody>
        </p:sp>
        <p:sp>
          <p:nvSpPr>
            <p:cNvPr id="13" name="Rectángulo: esquinas redondeadas 12">
              <a:extLst>
                <a:ext uri="{FF2B5EF4-FFF2-40B4-BE49-F238E27FC236}">
                  <a16:creationId xmlns:a16="http://schemas.microsoft.com/office/drawing/2014/main" id="{8AECE3B3-42B0-4925-A880-BAC3EBA6465A}"/>
                </a:ext>
              </a:extLst>
            </p:cNvPr>
            <p:cNvSpPr/>
            <p:nvPr/>
          </p:nvSpPr>
          <p:spPr>
            <a:xfrm>
              <a:off x="10313881" y="2425223"/>
              <a:ext cx="1499183" cy="431515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Educación para adultos</a:t>
              </a:r>
            </a:p>
          </p:txBody>
        </p:sp>
        <p:cxnSp>
          <p:nvCxnSpPr>
            <p:cNvPr id="14" name="Conector recto de flecha 13">
              <a:extLst>
                <a:ext uri="{FF2B5EF4-FFF2-40B4-BE49-F238E27FC236}">
                  <a16:creationId xmlns:a16="http://schemas.microsoft.com/office/drawing/2014/main" id="{3CD74E44-293E-46E4-B79F-746B3225387D}"/>
                </a:ext>
              </a:extLst>
            </p:cNvPr>
            <p:cNvCxnSpPr>
              <a:cxnSpLocks/>
            </p:cNvCxnSpPr>
            <p:nvPr/>
          </p:nvCxnSpPr>
          <p:spPr>
            <a:xfrm>
              <a:off x="1708152" y="3708971"/>
              <a:ext cx="9355320" cy="0"/>
            </a:xfrm>
            <a:prstGeom prst="straightConnector1">
              <a:avLst/>
            </a:prstGeom>
            <a:ln w="38100"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Gráfico 14" descr="Niña con globo con relleno sólido">
              <a:extLst>
                <a:ext uri="{FF2B5EF4-FFF2-40B4-BE49-F238E27FC236}">
                  <a16:creationId xmlns:a16="http://schemas.microsoft.com/office/drawing/2014/main" id="{423898A8-F73C-4AA1-A671-B3940067F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250635" y="2926752"/>
              <a:ext cx="730057" cy="730057"/>
            </a:xfrm>
            <a:prstGeom prst="rect">
              <a:avLst/>
            </a:prstGeom>
          </p:spPr>
        </p:pic>
        <p:pic>
          <p:nvPicPr>
            <p:cNvPr id="16" name="Gráfico 15" descr="Mujer con bebé con relleno sólido">
              <a:extLst>
                <a:ext uri="{FF2B5EF4-FFF2-40B4-BE49-F238E27FC236}">
                  <a16:creationId xmlns:a16="http://schemas.microsoft.com/office/drawing/2014/main" id="{C1D1D377-77E3-4CE1-8DBF-A8DCB251BB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08152" y="3016750"/>
              <a:ext cx="610113" cy="610113"/>
            </a:xfrm>
            <a:prstGeom prst="rect">
              <a:avLst/>
            </a:prstGeom>
          </p:spPr>
        </p:pic>
        <p:sp>
          <p:nvSpPr>
            <p:cNvPr id="17" name="Rectángulo: esquinas redondeadas 16">
              <a:extLst>
                <a:ext uri="{FF2B5EF4-FFF2-40B4-BE49-F238E27FC236}">
                  <a16:creationId xmlns:a16="http://schemas.microsoft.com/office/drawing/2014/main" id="{6C33CA02-B1A3-4597-A2AC-53309FAD0892}"/>
                </a:ext>
              </a:extLst>
            </p:cNvPr>
            <p:cNvSpPr/>
            <p:nvPr/>
          </p:nvSpPr>
          <p:spPr>
            <a:xfrm>
              <a:off x="1083381" y="2425222"/>
              <a:ext cx="1679420" cy="431515"/>
            </a:xfrm>
            <a:prstGeom prst="roundRect">
              <a:avLst/>
            </a:prstGeom>
            <a:solidFill>
              <a:srgbClr val="00B0F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Educación Inicial</a:t>
              </a:r>
            </a:p>
          </p:txBody>
        </p:sp>
        <p:pic>
          <p:nvPicPr>
            <p:cNvPr id="18" name="Gráfico 17" descr="Niños con relleno sólido">
              <a:extLst>
                <a:ext uri="{FF2B5EF4-FFF2-40B4-BE49-F238E27FC236}">
                  <a16:creationId xmlns:a16="http://schemas.microsoft.com/office/drawing/2014/main" id="{89759A8A-7BA9-4A51-A683-2AB9828C2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698238" y="2973085"/>
              <a:ext cx="808710" cy="808710"/>
            </a:xfrm>
            <a:prstGeom prst="rect">
              <a:avLst/>
            </a:prstGeom>
          </p:spPr>
        </p:pic>
        <p:pic>
          <p:nvPicPr>
            <p:cNvPr id="19" name="Gráfico 18" descr="Colegial con relleno sólido">
              <a:extLst>
                <a:ext uri="{FF2B5EF4-FFF2-40B4-BE49-F238E27FC236}">
                  <a16:creationId xmlns:a16="http://schemas.microsoft.com/office/drawing/2014/main" id="{AD2C599D-47E9-4648-8379-3FF20D104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224494" y="3028959"/>
              <a:ext cx="585694" cy="585694"/>
            </a:xfrm>
            <a:prstGeom prst="rect">
              <a:avLst/>
            </a:prstGeom>
          </p:spPr>
        </p:pic>
        <p:pic>
          <p:nvPicPr>
            <p:cNvPr id="20" name="Gráfico 19" descr="Aula de clases con relleno sólido">
              <a:extLst>
                <a:ext uri="{FF2B5EF4-FFF2-40B4-BE49-F238E27FC236}">
                  <a16:creationId xmlns:a16="http://schemas.microsoft.com/office/drawing/2014/main" id="{1339B253-2826-4B89-8B25-6C4652A3F6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789397" y="2906842"/>
              <a:ext cx="720021" cy="720021"/>
            </a:xfrm>
            <a:prstGeom prst="rect">
              <a:avLst/>
            </a:prstGeom>
          </p:spPr>
        </p:pic>
        <p:pic>
          <p:nvPicPr>
            <p:cNvPr id="21" name="Gráfico 20" descr="Profesor con relleno sólido">
              <a:extLst>
                <a:ext uri="{FF2B5EF4-FFF2-40B4-BE49-F238E27FC236}">
                  <a16:creationId xmlns:a16="http://schemas.microsoft.com/office/drawing/2014/main" id="{6E5510C2-48A7-4C42-8EA2-580FD5A35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315653" y="2982300"/>
              <a:ext cx="585695" cy="585695"/>
            </a:xfrm>
            <a:prstGeom prst="rect">
              <a:avLst/>
            </a:prstGeom>
          </p:spPr>
        </p:pic>
        <p:pic>
          <p:nvPicPr>
            <p:cNvPr id="22" name="Gráfico 21" descr="Mujer con bastón con relleno sólido">
              <a:extLst>
                <a:ext uri="{FF2B5EF4-FFF2-40B4-BE49-F238E27FC236}">
                  <a16:creationId xmlns:a16="http://schemas.microsoft.com/office/drawing/2014/main" id="{65C4D5F4-3BAE-494C-B0F2-ED2886627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0747034" y="2963362"/>
              <a:ext cx="635285" cy="635285"/>
            </a:xfrm>
            <a:prstGeom prst="rect">
              <a:avLst/>
            </a:prstGeom>
          </p:spPr>
        </p:pic>
        <p:sp>
          <p:nvSpPr>
            <p:cNvPr id="23" name="Rectángulo: esquinas redondeadas 22">
              <a:extLst>
                <a:ext uri="{FF2B5EF4-FFF2-40B4-BE49-F238E27FC236}">
                  <a16:creationId xmlns:a16="http://schemas.microsoft.com/office/drawing/2014/main" id="{A3FE7ABB-9D28-47D5-A4FF-757DD1DFB0D4}"/>
                </a:ext>
              </a:extLst>
            </p:cNvPr>
            <p:cNvSpPr/>
            <p:nvPr/>
          </p:nvSpPr>
          <p:spPr>
            <a:xfrm>
              <a:off x="526329" y="4315029"/>
              <a:ext cx="3192915" cy="431515"/>
            </a:xfrm>
            <a:prstGeom prst="roundRect">
              <a:avLst/>
            </a:prstGeom>
            <a:solidFill>
              <a:srgbClr val="7030A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b="1" dirty="0">
                  <a:latin typeface="Arial" panose="020B0604020202020204" pitchFamily="34" charset="0"/>
                  <a:cs typeface="Arial" panose="020B0604020202020204" pitchFamily="34" charset="0"/>
                </a:rPr>
                <a:t>EDUCACIÓN PROPIA</a:t>
              </a:r>
            </a:p>
          </p:txBody>
        </p:sp>
        <p:pic>
          <p:nvPicPr>
            <p:cNvPr id="24" name="Gráfico 23" descr="Regar planta con relleno sólido">
              <a:extLst>
                <a:ext uri="{FF2B5EF4-FFF2-40B4-BE49-F238E27FC236}">
                  <a16:creationId xmlns:a16="http://schemas.microsoft.com/office/drawing/2014/main" id="{E1FCE2FA-F2C4-48D2-8B5B-C5D77DE92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6475350" y="5554636"/>
              <a:ext cx="914400" cy="914400"/>
            </a:xfrm>
            <a:prstGeom prst="rect">
              <a:avLst/>
            </a:prstGeom>
          </p:spPr>
        </p:pic>
        <p:pic>
          <p:nvPicPr>
            <p:cNvPr id="25" name="Gráfico 24" descr="Bonsái con relleno sólido">
              <a:extLst>
                <a:ext uri="{FF2B5EF4-FFF2-40B4-BE49-F238E27FC236}">
                  <a16:creationId xmlns:a16="http://schemas.microsoft.com/office/drawing/2014/main" id="{194AF0E6-BE33-4D62-94A3-F933AF03A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9161256" y="5712422"/>
              <a:ext cx="755852" cy="755852"/>
            </a:xfrm>
            <a:prstGeom prst="rect">
              <a:avLst/>
            </a:prstGeom>
          </p:spPr>
        </p:pic>
        <p:pic>
          <p:nvPicPr>
            <p:cNvPr id="26" name="Gráfico 25" descr="Planta con relleno sólido">
              <a:extLst>
                <a:ext uri="{FF2B5EF4-FFF2-40B4-BE49-F238E27FC236}">
                  <a16:creationId xmlns:a16="http://schemas.microsoft.com/office/drawing/2014/main" id="{938D6C7B-2A48-493F-B964-1E65F00B2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7762267" y="5736077"/>
              <a:ext cx="762801" cy="762801"/>
            </a:xfrm>
            <a:prstGeom prst="rect">
              <a:avLst/>
            </a:prstGeom>
          </p:spPr>
        </p:pic>
        <p:pic>
          <p:nvPicPr>
            <p:cNvPr id="27" name="Gráfico 26" descr="Mano abierta con planta con relleno sólido">
              <a:extLst>
                <a:ext uri="{FF2B5EF4-FFF2-40B4-BE49-F238E27FC236}">
                  <a16:creationId xmlns:a16="http://schemas.microsoft.com/office/drawing/2014/main" id="{1F42BD4A-2CC8-40C2-915F-EB8B62BF2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3472441" y="5604807"/>
              <a:ext cx="914400" cy="914400"/>
            </a:xfrm>
            <a:prstGeom prst="rect">
              <a:avLst/>
            </a:prstGeom>
          </p:spPr>
        </p:pic>
        <p:pic>
          <p:nvPicPr>
            <p:cNvPr id="28" name="Gráfico 27" descr="Semillas con relleno sólido">
              <a:extLst>
                <a:ext uri="{FF2B5EF4-FFF2-40B4-BE49-F238E27FC236}">
                  <a16:creationId xmlns:a16="http://schemas.microsoft.com/office/drawing/2014/main" id="{2FE3A1C2-92E6-4B1A-BFBA-7133D436C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930327" y="5765094"/>
              <a:ext cx="703942" cy="703942"/>
            </a:xfrm>
            <a:prstGeom prst="rect">
              <a:avLst/>
            </a:prstGeom>
          </p:spPr>
        </p:pic>
        <p:pic>
          <p:nvPicPr>
            <p:cNvPr id="29" name="Gráfico 28" descr="Árbol de hojas podridas con relleno sólido">
              <a:extLst>
                <a:ext uri="{FF2B5EF4-FFF2-40B4-BE49-F238E27FC236}">
                  <a16:creationId xmlns:a16="http://schemas.microsoft.com/office/drawing/2014/main" id="{EDE97328-C9A8-4DDC-BE02-060EE3344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0307620" y="5663753"/>
              <a:ext cx="755852" cy="755852"/>
            </a:xfrm>
            <a:prstGeom prst="rect">
              <a:avLst/>
            </a:prstGeom>
          </p:spPr>
        </p:pic>
        <p:pic>
          <p:nvPicPr>
            <p:cNvPr id="30" name="Gráfico 29" descr="Paquete de semillas con relleno sólido">
              <a:extLst>
                <a:ext uri="{FF2B5EF4-FFF2-40B4-BE49-F238E27FC236}">
                  <a16:creationId xmlns:a16="http://schemas.microsoft.com/office/drawing/2014/main" id="{C76408CE-482A-4EF0-B061-B45EEAF692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2192980" y="5787803"/>
              <a:ext cx="578203" cy="578203"/>
            </a:xfrm>
            <a:prstGeom prst="rect">
              <a:avLst/>
            </a:prstGeom>
          </p:spPr>
        </p:pic>
        <p:pic>
          <p:nvPicPr>
            <p:cNvPr id="31" name="Gráfico 30" descr="Semillas germinando con relleno sólido">
              <a:extLst>
                <a:ext uri="{FF2B5EF4-FFF2-40B4-BE49-F238E27FC236}">
                  <a16:creationId xmlns:a16="http://schemas.microsoft.com/office/drawing/2014/main" id="{49D9B085-6E27-4F47-A37B-7D6AF560D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p:blipFill>
          <p:spPr>
            <a:xfrm>
              <a:off x="5003515" y="5496611"/>
              <a:ext cx="914400" cy="914400"/>
            </a:xfrm>
            <a:prstGeom prst="rect">
              <a:avLst/>
            </a:prstGeom>
          </p:spPr>
        </p:pic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AFCE7BC4-D0C8-4360-943D-2C70EA24F995}"/>
                </a:ext>
              </a:extLst>
            </p:cNvPr>
            <p:cNvSpPr txBox="1"/>
            <p:nvPr/>
          </p:nvSpPr>
          <p:spPr>
            <a:xfrm>
              <a:off x="526329" y="5058064"/>
              <a:ext cx="1791936" cy="300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Antes de nacer</a:t>
              </a:r>
            </a:p>
          </p:txBody>
        </p:sp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id="{332BA0F1-A7CD-47D1-822A-8A282D168023}"/>
                </a:ext>
              </a:extLst>
            </p:cNvPr>
            <p:cNvSpPr txBox="1"/>
            <p:nvPr/>
          </p:nvSpPr>
          <p:spPr>
            <a:xfrm>
              <a:off x="10505862" y="5039418"/>
              <a:ext cx="1791936" cy="475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6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Después de</a:t>
              </a:r>
            </a:p>
            <a:p>
              <a:r>
                <a:rPr lang="es-CO" sz="16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la muerte</a:t>
              </a:r>
            </a:p>
          </p:txBody>
        </p:sp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063CAA50-7BCB-4B1D-ACFE-38E33B60904B}"/>
                </a:ext>
              </a:extLst>
            </p:cNvPr>
            <p:cNvSpPr txBox="1"/>
            <p:nvPr/>
          </p:nvSpPr>
          <p:spPr>
            <a:xfrm>
              <a:off x="1083381" y="3775764"/>
              <a:ext cx="10394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Inicio</a:t>
              </a:r>
            </a:p>
          </p:txBody>
        </p:sp>
        <p:sp>
          <p:nvSpPr>
            <p:cNvPr id="35" name="CuadroTexto 34">
              <a:extLst>
                <a:ext uri="{FF2B5EF4-FFF2-40B4-BE49-F238E27FC236}">
                  <a16:creationId xmlns:a16="http://schemas.microsoft.com/office/drawing/2014/main" id="{DF998AB1-5803-4DB5-B511-371EDF0889DC}"/>
                </a:ext>
              </a:extLst>
            </p:cNvPr>
            <p:cNvSpPr txBox="1"/>
            <p:nvPr/>
          </p:nvSpPr>
          <p:spPr>
            <a:xfrm>
              <a:off x="11063472" y="3742210"/>
              <a:ext cx="10394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Fin</a:t>
              </a:r>
            </a:p>
          </p:txBody>
        </p:sp>
        <p:sp>
          <p:nvSpPr>
            <p:cNvPr id="36" name="Elipse 35">
              <a:extLst>
                <a:ext uri="{FF2B5EF4-FFF2-40B4-BE49-F238E27FC236}">
                  <a16:creationId xmlns:a16="http://schemas.microsoft.com/office/drawing/2014/main" id="{CC5ABE5E-0CAC-44E1-9631-AEEB2F73CB8A}"/>
                </a:ext>
              </a:extLst>
            </p:cNvPr>
            <p:cNvSpPr/>
            <p:nvPr/>
          </p:nvSpPr>
          <p:spPr>
            <a:xfrm>
              <a:off x="1461577" y="3553986"/>
              <a:ext cx="238277" cy="227809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7" name="Elipse 36">
              <a:extLst>
                <a:ext uri="{FF2B5EF4-FFF2-40B4-BE49-F238E27FC236}">
                  <a16:creationId xmlns:a16="http://schemas.microsoft.com/office/drawing/2014/main" id="{F8E91F22-E124-45CC-BA21-9F6346B4ACE8}"/>
                </a:ext>
              </a:extLst>
            </p:cNvPr>
            <p:cNvSpPr/>
            <p:nvPr/>
          </p:nvSpPr>
          <p:spPr>
            <a:xfrm>
              <a:off x="10952631" y="3592481"/>
              <a:ext cx="238277" cy="227809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</p:spTree>
    <p:extLst>
      <p:ext uri="{BB962C8B-B14F-4D97-AF65-F5344CB8AC3E}">
        <p14:creationId xmlns:p14="http://schemas.microsoft.com/office/powerpoint/2010/main" val="2822023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AA8BCA-1B5A-801F-9AEB-D1D4B5F1D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CO" sz="2400">
                <a:ea typeface="Verdana"/>
              </a:rPr>
              <a:t>Proceso de </a:t>
            </a:r>
            <a:r>
              <a:rPr lang="es-CO" sz="2400" err="1">
                <a:ea typeface="Verdana"/>
              </a:rPr>
              <a:t>Autoreconocimiento</a:t>
            </a:r>
            <a:r>
              <a:rPr lang="es-CO" sz="2400">
                <a:ea typeface="Verdana"/>
              </a:rPr>
              <a:t> desde las ETC </a:t>
            </a:r>
            <a:endParaRPr lang="es-ES" err="1">
              <a:ea typeface="Verdana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314CF81E-5882-AD72-1214-8ED7297D416F}"/>
              </a:ext>
            </a:extLst>
          </p:cNvPr>
          <p:cNvSpPr txBox="1"/>
          <p:nvPr/>
        </p:nvSpPr>
        <p:spPr>
          <a:xfrm>
            <a:off x="2173357" y="4217802"/>
            <a:ext cx="12536556" cy="2599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20000"/>
              </a:spcBef>
              <a:spcAft>
                <a:spcPts val="800"/>
              </a:spcAft>
              <a:defRPr/>
            </a:pPr>
            <a:r>
              <a:rPr lang="es-ES" sz="4400" b="1" spc="80" dirty="0">
                <a:solidFill>
                  <a:srgbClr val="213568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Actores Diferenciales para el Cambio</a:t>
            </a:r>
          </a:p>
          <a:p>
            <a:pPr algn="ctr" defTabSz="914400" fontAlgn="base">
              <a:spcBef>
                <a:spcPct val="20000"/>
              </a:spcBef>
              <a:spcAft>
                <a:spcPts val="800"/>
              </a:spcAft>
              <a:defRPr/>
            </a:pPr>
            <a:r>
              <a:rPr lang="es-ES" sz="4400" b="1" spc="80" dirty="0">
                <a:solidFill>
                  <a:srgbClr val="213568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Eje Transversal PND </a:t>
            </a:r>
          </a:p>
          <a:p>
            <a:pPr algn="ctr" defTabSz="914400" fontAlgn="base">
              <a:spcBef>
                <a:spcPct val="20000"/>
              </a:spcBef>
              <a:spcAft>
                <a:spcPts val="800"/>
              </a:spcAft>
              <a:defRPr/>
            </a:pPr>
            <a:r>
              <a:rPr lang="es-ES" sz="4400" b="1" i="1" spc="80" dirty="0">
                <a:solidFill>
                  <a:srgbClr val="213568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“Colombia Potencia Mundial de la Vida”</a:t>
            </a:r>
          </a:p>
        </p:txBody>
      </p:sp>
    </p:spTree>
    <p:extLst>
      <p:ext uri="{BB962C8B-B14F-4D97-AF65-F5344CB8AC3E}">
        <p14:creationId xmlns:p14="http://schemas.microsoft.com/office/powerpoint/2010/main" val="14026553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65;p58">
            <a:extLst>
              <a:ext uri="{FF2B5EF4-FFF2-40B4-BE49-F238E27FC236}">
                <a16:creationId xmlns:a16="http://schemas.microsoft.com/office/drawing/2014/main" id="{4778D9BB-DB54-4C25-8B88-2002B731E460}"/>
              </a:ext>
            </a:extLst>
          </p:cNvPr>
          <p:cNvSpPr txBox="1">
            <a:spLocks/>
          </p:cNvSpPr>
          <p:nvPr/>
        </p:nvSpPr>
        <p:spPr>
          <a:xfrm>
            <a:off x="1475211" y="1143281"/>
            <a:ext cx="10653459" cy="170232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Verdana" panose="020B060403050404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s-CO" sz="2650" b="1" spc="80" dirty="0">
                <a:solidFill>
                  <a:srgbClr val="213568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TEJIDO DEL SEIP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E223A2B0-51BB-4D0C-BF17-F754DF96DE25}"/>
              </a:ext>
            </a:extLst>
          </p:cNvPr>
          <p:cNvGrpSpPr/>
          <p:nvPr/>
        </p:nvGrpSpPr>
        <p:grpSpPr>
          <a:xfrm>
            <a:off x="1986647" y="1621915"/>
            <a:ext cx="12025529" cy="7037025"/>
            <a:chOff x="1383561" y="1112843"/>
            <a:chExt cx="8059054" cy="4837590"/>
          </a:xfrm>
        </p:grpSpPr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AD314DB8-57A6-46B1-9C14-03A3FC87286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685"/>
            <a:stretch/>
          </p:blipFill>
          <p:spPr bwMode="auto">
            <a:xfrm>
              <a:off x="2931807" y="1112843"/>
              <a:ext cx="5122636" cy="48375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10391D42-A974-4DBB-B276-3D04A715D753}"/>
                </a:ext>
              </a:extLst>
            </p:cNvPr>
            <p:cNvSpPr txBox="1"/>
            <p:nvPr/>
          </p:nvSpPr>
          <p:spPr>
            <a:xfrm>
              <a:off x="5199664" y="3458791"/>
              <a:ext cx="952031" cy="57606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DB5E69"/>
                  </a:solidFill>
                  <a:effectLst/>
                  <a:uLnTx/>
                  <a:uFillTx/>
                  <a:latin typeface="Calibri (Cuerpo)"/>
                  <a:ea typeface="+mn-ea"/>
                  <a:cs typeface="+mn-cs"/>
                </a:rPr>
                <a:t>SEIP</a:t>
              </a:r>
              <a:endParaRPr kumimoji="0" lang="es-CO" sz="3200" b="1" i="0" u="none" strike="noStrike" kern="1200" cap="none" spc="0" normalizeH="0" baseline="0" noProof="0" dirty="0">
                <a:ln>
                  <a:noFill/>
                </a:ln>
                <a:solidFill>
                  <a:srgbClr val="DB5E69"/>
                </a:solidFill>
                <a:effectLst/>
                <a:uLnTx/>
                <a:uFillTx/>
                <a:latin typeface="Calibri (Cuerpo)"/>
                <a:ea typeface="+mn-ea"/>
                <a:cs typeface="+mn-cs"/>
              </a:endParaRPr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FBE2356F-BF70-4901-B7AB-B030A54667B9}"/>
                </a:ext>
              </a:extLst>
            </p:cNvPr>
            <p:cNvSpPr txBox="1"/>
            <p:nvPr/>
          </p:nvSpPr>
          <p:spPr>
            <a:xfrm>
              <a:off x="6449683" y="4483565"/>
              <a:ext cx="836023" cy="41147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DB5E69"/>
                  </a:solidFill>
                  <a:effectLst/>
                  <a:uLnTx/>
                  <a:uFillTx/>
                  <a:latin typeface="Calibri (Cuerpo)"/>
                  <a:ea typeface="+mn-ea"/>
                  <a:cs typeface="+mn-cs"/>
                </a:rPr>
                <a:t>MEN</a:t>
              </a:r>
              <a:endPara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srgbClr val="DB5E69"/>
                </a:solidFill>
                <a:effectLst/>
                <a:uLnTx/>
                <a:uFillTx/>
                <a:latin typeface="Calibri (Cuerpo)"/>
                <a:ea typeface="+mn-ea"/>
                <a:cs typeface="+mn-cs"/>
              </a:endParaRPr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2DEDA25F-28A9-4EF4-8E26-4377B0F96BDF}"/>
                </a:ext>
              </a:extLst>
            </p:cNvPr>
            <p:cNvSpPr txBox="1"/>
            <p:nvPr/>
          </p:nvSpPr>
          <p:spPr>
            <a:xfrm>
              <a:off x="3842252" y="4247756"/>
              <a:ext cx="927981" cy="4811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DB5E69"/>
                  </a:solidFill>
                  <a:effectLst/>
                  <a:uLnTx/>
                  <a:uFillTx/>
                  <a:latin typeface="Calibri (Cuerpo)"/>
                  <a:ea typeface="+mn-ea"/>
                  <a:cs typeface="+mn-cs"/>
                </a:rPr>
                <a:t>Gobierno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DB5E69"/>
                  </a:solidFill>
                  <a:effectLst/>
                  <a:uLnTx/>
                  <a:uFillTx/>
                  <a:latin typeface="Calibri (Cuerpo)"/>
                  <a:ea typeface="+mn-ea"/>
                  <a:cs typeface="+mn-cs"/>
                </a:rPr>
                <a:t>Nacional</a:t>
              </a:r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36056F49-2A75-4635-BE0A-901FE47412C7}"/>
                </a:ext>
              </a:extLst>
            </p:cNvPr>
            <p:cNvSpPr txBox="1"/>
            <p:nvPr/>
          </p:nvSpPr>
          <p:spPr>
            <a:xfrm>
              <a:off x="2040682" y="1527075"/>
              <a:ext cx="2978140" cy="1332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CO" sz="2000" dirty="0">
                  <a:solidFill>
                    <a:srgbClr val="002060"/>
                  </a:solidFill>
                  <a:latin typeface="Calibri (Cuerpo)"/>
                  <a:ea typeface="Verdana" panose="020B0604030504040204" pitchFamily="34" charset="0"/>
                  <a:cs typeface="Verdana" panose="020B0604030504040204" pitchFamily="34" charset="0"/>
                </a:rPr>
                <a:t>Proceso integral</a:t>
              </a:r>
              <a:r>
                <a:rPr kumimoji="0" lang="es-CO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 (Cuerpo)"/>
                  <a:ea typeface="Verdana" panose="020B0604030504040204" pitchFamily="34" charset="0"/>
                  <a:cs typeface="Verdana" panose="020B0604030504040204" pitchFamily="34" charset="0"/>
                </a:rPr>
                <a:t> – consolidación del derecho a la educación indígena propia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CO" sz="2000" dirty="0">
                  <a:solidFill>
                    <a:srgbClr val="002060"/>
                  </a:solidFill>
                  <a:latin typeface="Calibri (Cuerpo)"/>
                  <a:ea typeface="Verdana" panose="020B0604030504040204" pitchFamily="34" charset="0"/>
                </a:rPr>
                <a:t>Autonomía educativa – normas propias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2000" dirty="0">
                  <a:solidFill>
                    <a:srgbClr val="002060"/>
                  </a:solidFill>
                  <a:latin typeface="Calibri (Cuerpo)"/>
                  <a:ea typeface="Verdana" panose="020B0604030504040204" pitchFamily="34" charset="0"/>
                </a:rPr>
                <a:t>Componentes: Político-organizativo Pedagógico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2000" dirty="0">
                  <a:solidFill>
                    <a:srgbClr val="002060"/>
                  </a:solidFill>
                  <a:latin typeface="Calibri (Cuerpo)"/>
                  <a:ea typeface="Verdana" panose="020B0604030504040204" pitchFamily="34" charset="0"/>
                </a:rPr>
                <a:t>Administración y gestión</a:t>
              </a:r>
              <a:endParaRPr lang="es-CO" sz="2000" dirty="0">
                <a:solidFill>
                  <a:srgbClr val="002060"/>
                </a:solidFill>
                <a:latin typeface="Calibri (Cuerpo)"/>
                <a:ea typeface="Verdana" panose="020B0604030504040204" pitchFamily="34" charset="0"/>
              </a:endParaRP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7B4B584B-3323-440B-ACE1-1DA29EB775FD}"/>
                </a:ext>
              </a:extLst>
            </p:cNvPr>
            <p:cNvSpPr txBox="1"/>
            <p:nvPr/>
          </p:nvSpPr>
          <p:spPr>
            <a:xfrm>
              <a:off x="1383561" y="4247756"/>
              <a:ext cx="1867392" cy="1544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CO" sz="2000" dirty="0">
                  <a:solidFill>
                    <a:srgbClr val="002060"/>
                  </a:solidFill>
                  <a:latin typeface="Calibri (Cuerpo)"/>
                  <a:ea typeface="Verdana" panose="020B0604030504040204" pitchFamily="34" charset="0"/>
                  <a:cs typeface="Verdana" panose="020B0604030504040204" pitchFamily="34" charset="0"/>
                </a:rPr>
                <a:t>Desarrollos de</a:t>
              </a:r>
              <a:r>
                <a:rPr kumimoji="0" lang="es-CO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 (Cuerpo)"/>
                  <a:ea typeface="Verdana" panose="020B0604030504040204" pitchFamily="34" charset="0"/>
                  <a:cs typeface="Verdana" panose="020B0604030504040204" pitchFamily="34" charset="0"/>
                </a:rPr>
                <a:t> los derechos de los pueblos indígenas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 (Cuerpo)"/>
                  <a:ea typeface="Verdana" panose="020B0604030504040204" pitchFamily="34" charset="0"/>
                  <a:cs typeface="Verdana" panose="020B0604030504040204" pitchFamily="34" charset="0"/>
                </a:rPr>
                <a:t>Inclusión en Plan Nacional de Desarrollo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CO" sz="2000" dirty="0">
                  <a:solidFill>
                    <a:srgbClr val="002060"/>
                  </a:solidFill>
                  <a:latin typeface="Calibri (Cuerpo)"/>
                  <a:ea typeface="Verdana" panose="020B0604030504040204" pitchFamily="34" charset="0"/>
                  <a:cs typeface="Verdana" panose="020B0604030504040204" pitchFamily="34" charset="0"/>
                </a:rPr>
                <a:t>Planes estratégicos sectoriales </a:t>
              </a:r>
              <a:endPara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(Cuerpo)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F84FA622-5AA6-44CD-A1D2-FD342E233EE2}"/>
                </a:ext>
              </a:extLst>
            </p:cNvPr>
            <p:cNvSpPr txBox="1"/>
            <p:nvPr/>
          </p:nvSpPr>
          <p:spPr>
            <a:xfrm>
              <a:off x="7722854" y="3893157"/>
              <a:ext cx="1719761" cy="1671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(Cuerpo)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 (Cuerpo)"/>
                  <a:ea typeface="Verdana" panose="020B0604030504040204" pitchFamily="34" charset="0"/>
                  <a:cs typeface="Verdana" panose="020B0604030504040204" pitchFamily="34" charset="0"/>
                </a:rPr>
                <a:t>Garantizar </a:t>
              </a:r>
              <a:r>
                <a:rPr lang="es-CO" sz="2000" dirty="0">
                  <a:solidFill>
                    <a:srgbClr val="002060"/>
                  </a:solidFill>
                  <a:latin typeface="Calibri (Cuerpo)"/>
                  <a:ea typeface="Verdana" panose="020B0604030504040204" pitchFamily="34" charset="0"/>
                  <a:cs typeface="Verdana" panose="020B0604030504040204" pitchFamily="34" charset="0"/>
                </a:rPr>
                <a:t>derecho a la </a:t>
              </a:r>
              <a:r>
                <a:rPr kumimoji="0" lang="es-CO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 (Cuerpo)"/>
                  <a:ea typeface="Verdana" panose="020B0604030504040204" pitchFamily="34" charset="0"/>
                  <a:cs typeface="Verdana" panose="020B0604030504040204" pitchFamily="34" charset="0"/>
                </a:rPr>
                <a:t>educación propia </a:t>
              </a:r>
              <a:r>
                <a:rPr lang="es-CO" sz="2000" dirty="0">
                  <a:solidFill>
                    <a:srgbClr val="002060"/>
                  </a:solidFill>
                  <a:latin typeface="Calibri (Cuerpo)"/>
                  <a:ea typeface="Verdana" panose="020B0604030504040204" pitchFamily="34" charset="0"/>
                  <a:cs typeface="Verdana" panose="020B0604030504040204" pitchFamily="34" charset="0"/>
                </a:rPr>
                <a:t>de los </a:t>
              </a:r>
              <a:r>
                <a:rPr kumimoji="0" lang="es-CO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 (Cuerpo)"/>
                  <a:ea typeface="Verdana" panose="020B0604030504040204" pitchFamily="34" charset="0"/>
                  <a:cs typeface="Verdana" panose="020B0604030504040204" pitchFamily="34" charset="0"/>
                </a:rPr>
                <a:t>pueblos indígenas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CO" sz="2000" dirty="0">
                  <a:solidFill>
                    <a:srgbClr val="002060"/>
                  </a:solidFill>
                  <a:latin typeface="Calibri (Cuerpo)"/>
                  <a:ea typeface="Verdana" panose="020B0604030504040204" pitchFamily="34" charset="0"/>
                  <a:cs typeface="Verdana" panose="020B0604030504040204" pitchFamily="34" charset="0"/>
                </a:rPr>
                <a:t>Concertación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CO" sz="2000" dirty="0">
                  <a:solidFill>
                    <a:srgbClr val="002060"/>
                  </a:solidFill>
                  <a:latin typeface="Calibri (Cuerpo)"/>
                  <a:ea typeface="Verdana" panose="020B0604030504040204" pitchFamily="34" charset="0"/>
                  <a:cs typeface="Verdana" panose="020B0604030504040204" pitchFamily="34" charset="0"/>
                </a:rPr>
                <a:t>Coordinación - Articulación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(Cuerpo)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46197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bject 8">
            <a:extLst>
              <a:ext uri="{FF2B5EF4-FFF2-40B4-BE49-F238E27FC236}">
                <a16:creationId xmlns:a16="http://schemas.microsoft.com/office/drawing/2014/main" id="{606C87FD-1DCB-4EA1-8EFF-8E8152CD3C1A}"/>
              </a:ext>
            </a:extLst>
          </p:cNvPr>
          <p:cNvSpPr txBox="1">
            <a:spLocks/>
          </p:cNvSpPr>
          <p:nvPr/>
        </p:nvSpPr>
        <p:spPr>
          <a:xfrm>
            <a:off x="1767075" y="1662042"/>
            <a:ext cx="8533920" cy="425116"/>
          </a:xfrm>
          <a:prstGeom prst="rect">
            <a:avLst/>
          </a:prstGeom>
        </p:spPr>
        <p:txBody>
          <a:bodyPr vert="horz" wrap="square" lIns="0" tIns="40005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Verdana" panose="020B0604030504040204" pitchFamily="34" charset="0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030"/>
              </a:lnSpc>
              <a:spcBef>
                <a:spcPts val="315"/>
              </a:spcBef>
            </a:pPr>
            <a:r>
              <a:rPr lang="es-MX" sz="2650" b="1" spc="80" dirty="0">
                <a:solidFill>
                  <a:srgbClr val="213568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NORMA SUSTANTIVA DEL SEIP</a:t>
            </a:r>
            <a:endParaRPr lang="es-MX" sz="2650" b="1" dirty="0">
              <a:solidFill>
                <a:srgbClr val="213568"/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aphicFrame>
        <p:nvGraphicFramePr>
          <p:cNvPr id="35" name="Diagrama 34">
            <a:extLst>
              <a:ext uri="{FF2B5EF4-FFF2-40B4-BE49-F238E27FC236}">
                <a16:creationId xmlns:a16="http://schemas.microsoft.com/office/drawing/2014/main" id="{52353CE5-ED24-4953-A952-9CED0F112B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3239554"/>
              </p:ext>
            </p:extLst>
          </p:nvPr>
        </p:nvGraphicFramePr>
        <p:xfrm>
          <a:off x="3009900" y="1352551"/>
          <a:ext cx="10572750" cy="6743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6" name="CuadroTexto 35">
            <a:extLst>
              <a:ext uri="{FF2B5EF4-FFF2-40B4-BE49-F238E27FC236}">
                <a16:creationId xmlns:a16="http://schemas.microsoft.com/office/drawing/2014/main" id="{176FAB6F-DF84-4A92-9B71-DEE2AD448A38}"/>
              </a:ext>
            </a:extLst>
          </p:cNvPr>
          <p:cNvSpPr txBox="1"/>
          <p:nvPr/>
        </p:nvSpPr>
        <p:spPr>
          <a:xfrm>
            <a:off x="2981664" y="5546373"/>
            <a:ext cx="1502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Aspectos generales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95B8D205-C2C8-4403-B8DA-0C2531F4215D}"/>
              </a:ext>
            </a:extLst>
          </p:cNvPr>
          <p:cNvSpPr txBox="1"/>
          <p:nvPr/>
        </p:nvSpPr>
        <p:spPr>
          <a:xfrm>
            <a:off x="4522395" y="5530416"/>
            <a:ext cx="1432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Sistema Educativo Indígena Propio-  SEIP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4A07CA28-3100-47FF-9CBB-3B699707125F}"/>
              </a:ext>
            </a:extLst>
          </p:cNvPr>
          <p:cNvSpPr txBox="1"/>
          <p:nvPr/>
        </p:nvSpPr>
        <p:spPr>
          <a:xfrm>
            <a:off x="6071961" y="5555797"/>
            <a:ext cx="16147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Componente Político – Organizativo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4AF684A1-5F3C-4064-AD0D-4283F0392FD1}"/>
              </a:ext>
            </a:extLst>
          </p:cNvPr>
          <p:cNvSpPr txBox="1"/>
          <p:nvPr/>
        </p:nvSpPr>
        <p:spPr>
          <a:xfrm>
            <a:off x="7564132" y="5679723"/>
            <a:ext cx="1538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Componente Pedagógico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80F812E6-0A52-478D-8527-D44B1957A0EA}"/>
              </a:ext>
            </a:extLst>
          </p:cNvPr>
          <p:cNvSpPr txBox="1"/>
          <p:nvPr/>
        </p:nvSpPr>
        <p:spPr>
          <a:xfrm>
            <a:off x="8916765" y="5523613"/>
            <a:ext cx="16657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Componente de Administración y Gestión</a:t>
            </a:r>
            <a:endParaRPr lang="es-CO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DBF8B3B2-B5E3-420A-8C5A-00993AA61194}"/>
              </a:ext>
            </a:extLst>
          </p:cNvPr>
          <p:cNvSpPr txBox="1"/>
          <p:nvPr/>
        </p:nvSpPr>
        <p:spPr>
          <a:xfrm>
            <a:off x="10403763" y="5477000"/>
            <a:ext cx="20537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Valoración y seguimiento en la implementación de los componentes del SEIP</a:t>
            </a:r>
            <a:endParaRPr lang="es-CO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6D8CE794-4694-4849-97F1-DB54E0460278}"/>
              </a:ext>
            </a:extLst>
          </p:cNvPr>
          <p:cNvSpPr txBox="1"/>
          <p:nvPr/>
        </p:nvSpPr>
        <p:spPr>
          <a:xfrm>
            <a:off x="12204446" y="5514538"/>
            <a:ext cx="1517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Disposiciones varias</a:t>
            </a:r>
          </a:p>
        </p:txBody>
      </p:sp>
      <p:sp>
        <p:nvSpPr>
          <p:cNvPr id="43" name="Rectángulo: esquinas redondeadas 42">
            <a:extLst>
              <a:ext uri="{FF2B5EF4-FFF2-40B4-BE49-F238E27FC236}">
                <a16:creationId xmlns:a16="http://schemas.microsoft.com/office/drawing/2014/main" id="{67A3A66C-8B9F-4B77-9BBA-10E3C16A08A4}"/>
              </a:ext>
            </a:extLst>
          </p:cNvPr>
          <p:cNvSpPr/>
          <p:nvPr/>
        </p:nvSpPr>
        <p:spPr>
          <a:xfrm>
            <a:off x="3321748" y="6971157"/>
            <a:ext cx="1238844" cy="5749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dirty="0">
                <a:solidFill>
                  <a:schemeClr val="tx1"/>
                </a:solidFill>
              </a:rPr>
              <a:t>Artículos </a:t>
            </a:r>
          </a:p>
          <a:p>
            <a:pPr algn="ctr"/>
            <a:r>
              <a:rPr lang="es-MX" sz="1600" dirty="0">
                <a:solidFill>
                  <a:schemeClr val="tx1"/>
                </a:solidFill>
              </a:rPr>
              <a:t>1 al 7</a:t>
            </a:r>
            <a:endParaRPr lang="es-CO" sz="1600" dirty="0">
              <a:solidFill>
                <a:schemeClr val="tx1"/>
              </a:solidFill>
            </a:endParaRPr>
          </a:p>
        </p:txBody>
      </p:sp>
      <p:sp>
        <p:nvSpPr>
          <p:cNvPr id="44" name="Rectángulo: esquinas redondeadas 43">
            <a:extLst>
              <a:ext uri="{FF2B5EF4-FFF2-40B4-BE49-F238E27FC236}">
                <a16:creationId xmlns:a16="http://schemas.microsoft.com/office/drawing/2014/main" id="{445B4884-9B9C-400A-A32A-3E756F8A4DB1}"/>
              </a:ext>
            </a:extLst>
          </p:cNvPr>
          <p:cNvSpPr/>
          <p:nvPr/>
        </p:nvSpPr>
        <p:spPr>
          <a:xfrm>
            <a:off x="4854848" y="6971157"/>
            <a:ext cx="1238844" cy="5749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dirty="0">
                <a:solidFill>
                  <a:schemeClr val="tx1"/>
                </a:solidFill>
              </a:rPr>
              <a:t>Artículos </a:t>
            </a:r>
          </a:p>
          <a:p>
            <a:pPr algn="ctr"/>
            <a:r>
              <a:rPr lang="es-MX" sz="1600" dirty="0">
                <a:solidFill>
                  <a:schemeClr val="tx1"/>
                </a:solidFill>
              </a:rPr>
              <a:t>8 al 11 </a:t>
            </a:r>
            <a:endParaRPr lang="es-CO" sz="1600" dirty="0">
              <a:solidFill>
                <a:schemeClr val="tx1"/>
              </a:solidFill>
            </a:endParaRPr>
          </a:p>
        </p:txBody>
      </p:sp>
      <p:sp>
        <p:nvSpPr>
          <p:cNvPr id="45" name="Rectángulo: esquinas redondeadas 44">
            <a:extLst>
              <a:ext uri="{FF2B5EF4-FFF2-40B4-BE49-F238E27FC236}">
                <a16:creationId xmlns:a16="http://schemas.microsoft.com/office/drawing/2014/main" id="{8A6470F8-F5F2-4895-BF22-90F7C44AA46F}"/>
              </a:ext>
            </a:extLst>
          </p:cNvPr>
          <p:cNvSpPr/>
          <p:nvPr/>
        </p:nvSpPr>
        <p:spPr>
          <a:xfrm>
            <a:off x="6360701" y="7005813"/>
            <a:ext cx="1238844" cy="5749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dirty="0">
                <a:solidFill>
                  <a:schemeClr val="tx1"/>
                </a:solidFill>
              </a:rPr>
              <a:t>Artículos </a:t>
            </a:r>
          </a:p>
          <a:p>
            <a:pPr algn="ctr"/>
            <a:r>
              <a:rPr lang="es-MX" sz="1600" dirty="0">
                <a:solidFill>
                  <a:schemeClr val="tx1"/>
                </a:solidFill>
              </a:rPr>
              <a:t>12 al 25 </a:t>
            </a:r>
            <a:endParaRPr lang="es-CO" sz="1600" dirty="0">
              <a:solidFill>
                <a:schemeClr val="tx1"/>
              </a:solidFill>
            </a:endParaRPr>
          </a:p>
        </p:txBody>
      </p:sp>
      <p:sp>
        <p:nvSpPr>
          <p:cNvPr id="46" name="Rectángulo: esquinas redondeadas 45">
            <a:extLst>
              <a:ext uri="{FF2B5EF4-FFF2-40B4-BE49-F238E27FC236}">
                <a16:creationId xmlns:a16="http://schemas.microsoft.com/office/drawing/2014/main" id="{498F03CF-ABBD-4538-B6DA-F592FEF040B2}"/>
              </a:ext>
            </a:extLst>
          </p:cNvPr>
          <p:cNvSpPr/>
          <p:nvPr/>
        </p:nvSpPr>
        <p:spPr>
          <a:xfrm>
            <a:off x="7848755" y="7015118"/>
            <a:ext cx="1238844" cy="5749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dirty="0">
                <a:solidFill>
                  <a:schemeClr val="tx1"/>
                </a:solidFill>
              </a:rPr>
              <a:t>Artículos </a:t>
            </a:r>
          </a:p>
          <a:p>
            <a:pPr algn="ctr"/>
            <a:r>
              <a:rPr lang="es-MX" sz="1600" dirty="0">
                <a:solidFill>
                  <a:schemeClr val="tx1"/>
                </a:solidFill>
              </a:rPr>
              <a:t>26 al 61</a:t>
            </a:r>
            <a:endParaRPr lang="es-CO" sz="1600" dirty="0">
              <a:solidFill>
                <a:schemeClr val="tx1"/>
              </a:solidFill>
            </a:endParaRPr>
          </a:p>
        </p:txBody>
      </p:sp>
      <p:sp>
        <p:nvSpPr>
          <p:cNvPr id="47" name="Rectángulo: esquinas redondeadas 46">
            <a:extLst>
              <a:ext uri="{FF2B5EF4-FFF2-40B4-BE49-F238E27FC236}">
                <a16:creationId xmlns:a16="http://schemas.microsoft.com/office/drawing/2014/main" id="{3579CEA6-5474-4A32-8BE7-3FD7E6AEDE8A}"/>
              </a:ext>
            </a:extLst>
          </p:cNvPr>
          <p:cNvSpPr/>
          <p:nvPr/>
        </p:nvSpPr>
        <p:spPr>
          <a:xfrm>
            <a:off x="9343628" y="7015118"/>
            <a:ext cx="1238844" cy="5749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dirty="0">
                <a:solidFill>
                  <a:schemeClr val="tx1"/>
                </a:solidFill>
              </a:rPr>
              <a:t>Artículos </a:t>
            </a:r>
          </a:p>
          <a:p>
            <a:pPr algn="ctr"/>
            <a:r>
              <a:rPr lang="es-MX" sz="1600" dirty="0">
                <a:solidFill>
                  <a:schemeClr val="tx1"/>
                </a:solidFill>
              </a:rPr>
              <a:t>62 al 86 </a:t>
            </a:r>
            <a:endParaRPr lang="es-CO" sz="1600" dirty="0">
              <a:solidFill>
                <a:schemeClr val="tx1"/>
              </a:solidFill>
            </a:endParaRPr>
          </a:p>
        </p:txBody>
      </p:sp>
      <p:sp>
        <p:nvSpPr>
          <p:cNvPr id="48" name="Rectángulo: esquinas redondeadas 47">
            <a:extLst>
              <a:ext uri="{FF2B5EF4-FFF2-40B4-BE49-F238E27FC236}">
                <a16:creationId xmlns:a16="http://schemas.microsoft.com/office/drawing/2014/main" id="{47567510-615D-43AC-ABC0-680E7B439440}"/>
              </a:ext>
            </a:extLst>
          </p:cNvPr>
          <p:cNvSpPr/>
          <p:nvPr/>
        </p:nvSpPr>
        <p:spPr>
          <a:xfrm>
            <a:off x="10876728" y="7005813"/>
            <a:ext cx="1238844" cy="5749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dirty="0">
                <a:solidFill>
                  <a:schemeClr val="tx1"/>
                </a:solidFill>
              </a:rPr>
              <a:t>Artículos </a:t>
            </a:r>
          </a:p>
          <a:p>
            <a:pPr algn="ctr"/>
            <a:r>
              <a:rPr lang="es-MX" sz="1600" dirty="0">
                <a:solidFill>
                  <a:schemeClr val="tx1"/>
                </a:solidFill>
              </a:rPr>
              <a:t>87 al 90 </a:t>
            </a:r>
            <a:endParaRPr lang="es-CO" sz="1600" dirty="0">
              <a:solidFill>
                <a:schemeClr val="tx1"/>
              </a:solidFill>
            </a:endParaRPr>
          </a:p>
        </p:txBody>
      </p:sp>
      <p:sp>
        <p:nvSpPr>
          <p:cNvPr id="49" name="Rectángulo: esquinas redondeadas 48">
            <a:extLst>
              <a:ext uri="{FF2B5EF4-FFF2-40B4-BE49-F238E27FC236}">
                <a16:creationId xmlns:a16="http://schemas.microsoft.com/office/drawing/2014/main" id="{4097E94C-081F-41DA-B9E5-2D5A685E32F9}"/>
              </a:ext>
            </a:extLst>
          </p:cNvPr>
          <p:cNvSpPr/>
          <p:nvPr/>
        </p:nvSpPr>
        <p:spPr>
          <a:xfrm>
            <a:off x="12337828" y="6971157"/>
            <a:ext cx="1238844" cy="5749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dirty="0">
                <a:solidFill>
                  <a:schemeClr val="tx1"/>
                </a:solidFill>
              </a:rPr>
              <a:t>Artículos </a:t>
            </a:r>
          </a:p>
          <a:p>
            <a:pPr algn="ctr"/>
            <a:r>
              <a:rPr lang="es-MX" sz="1600" dirty="0">
                <a:solidFill>
                  <a:schemeClr val="tx1"/>
                </a:solidFill>
              </a:rPr>
              <a:t>91 al 104 </a:t>
            </a:r>
            <a:endParaRPr lang="es-CO" sz="1600" dirty="0">
              <a:solidFill>
                <a:schemeClr val="tx1"/>
              </a:solidFill>
            </a:endParaRPr>
          </a:p>
        </p:txBody>
      </p:sp>
      <p:sp>
        <p:nvSpPr>
          <p:cNvPr id="50" name="Rectángulo: esquinas redondeadas 49">
            <a:extLst>
              <a:ext uri="{FF2B5EF4-FFF2-40B4-BE49-F238E27FC236}">
                <a16:creationId xmlns:a16="http://schemas.microsoft.com/office/drawing/2014/main" id="{F6D2173C-D37A-496F-9F99-B74B6FFDC314}"/>
              </a:ext>
            </a:extLst>
          </p:cNvPr>
          <p:cNvSpPr/>
          <p:nvPr/>
        </p:nvSpPr>
        <p:spPr>
          <a:xfrm>
            <a:off x="2794792" y="2579188"/>
            <a:ext cx="7263608" cy="817512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dirty="0">
                <a:solidFill>
                  <a:schemeClr val="tx1"/>
                </a:solidFill>
              </a:rPr>
              <a:t>La norma sustantiva fue protocolizada en la Mesa Permanente de Concertación del 6 de septiembre de 2024</a:t>
            </a:r>
            <a:endParaRPr lang="es-CO" dirty="0">
              <a:solidFill>
                <a:schemeClr val="tx1"/>
              </a:solidFill>
            </a:endParaRPr>
          </a:p>
        </p:txBody>
      </p:sp>
      <p:pic>
        <p:nvPicPr>
          <p:cNvPr id="51" name="Gráfico 50" descr="Sobre con relleno sólido">
            <a:extLst>
              <a:ext uri="{FF2B5EF4-FFF2-40B4-BE49-F238E27FC236}">
                <a16:creationId xmlns:a16="http://schemas.microsoft.com/office/drawing/2014/main" id="{2E9BF164-5D1A-4B6F-9530-AAA803CA66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27160" y="7781846"/>
            <a:ext cx="577678" cy="525300"/>
          </a:xfrm>
          <a:prstGeom prst="rect">
            <a:avLst/>
          </a:prstGeom>
        </p:spPr>
      </p:pic>
      <p:sp>
        <p:nvSpPr>
          <p:cNvPr id="52" name="CuadroTexto 51">
            <a:extLst>
              <a:ext uri="{FF2B5EF4-FFF2-40B4-BE49-F238E27FC236}">
                <a16:creationId xmlns:a16="http://schemas.microsoft.com/office/drawing/2014/main" id="{6160F27E-C2FD-4AF9-8187-07B3150AB458}"/>
              </a:ext>
            </a:extLst>
          </p:cNvPr>
          <p:cNvSpPr txBox="1"/>
          <p:nvPr/>
        </p:nvSpPr>
        <p:spPr>
          <a:xfrm>
            <a:off x="4512392" y="7853836"/>
            <a:ext cx="6299470" cy="381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kern="0" dirty="0">
                <a:latin typeface="Arial" panose="020B0604020202020204" pitchFamily="34" charset="0"/>
              </a:rPr>
              <a:t>REGLAMENTAR LA NORMA DEL SEIP 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1678301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8">
            <a:extLst>
              <a:ext uri="{FF2B5EF4-FFF2-40B4-BE49-F238E27FC236}">
                <a16:creationId xmlns:a16="http://schemas.microsoft.com/office/drawing/2014/main" id="{917C76DD-F19B-44F9-8A18-85F2735B5B7F}"/>
              </a:ext>
            </a:extLst>
          </p:cNvPr>
          <p:cNvSpPr txBox="1">
            <a:spLocks/>
          </p:cNvSpPr>
          <p:nvPr/>
        </p:nvSpPr>
        <p:spPr>
          <a:xfrm>
            <a:off x="1971526" y="1757152"/>
            <a:ext cx="5285499" cy="809837"/>
          </a:xfrm>
          <a:prstGeom prst="rect">
            <a:avLst/>
          </a:prstGeom>
        </p:spPr>
        <p:txBody>
          <a:bodyPr vert="horz" wrap="square" lIns="0" tIns="40005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Verdana" panose="020B0604030504040204" pitchFamily="34" charset="0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030"/>
              </a:lnSpc>
              <a:spcBef>
                <a:spcPts val="315"/>
              </a:spcBef>
            </a:pPr>
            <a:r>
              <a:rPr lang="es-MX" sz="2650" b="1" spc="80">
                <a:solidFill>
                  <a:srgbClr val="213568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DECISIONES CLAVES PARA EL SEIP</a:t>
            </a:r>
            <a:endParaRPr lang="es-MX" sz="2650" b="1" dirty="0">
              <a:solidFill>
                <a:srgbClr val="213568"/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Google Shape;3153;p92">
            <a:extLst>
              <a:ext uri="{FF2B5EF4-FFF2-40B4-BE49-F238E27FC236}">
                <a16:creationId xmlns:a16="http://schemas.microsoft.com/office/drawing/2014/main" id="{22463B52-49C3-4957-8EAA-1BFE0DC2C9EA}"/>
              </a:ext>
            </a:extLst>
          </p:cNvPr>
          <p:cNvSpPr txBox="1"/>
          <p:nvPr/>
        </p:nvSpPr>
        <p:spPr>
          <a:xfrm>
            <a:off x="5325012" y="5687977"/>
            <a:ext cx="4715473" cy="1341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endParaRPr sz="2933" b="1" dirty="0">
              <a:solidFill>
                <a:schemeClr val="dk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Gaegu"/>
            </a:endParaRPr>
          </a:p>
        </p:txBody>
      </p:sp>
      <p:cxnSp>
        <p:nvCxnSpPr>
          <p:cNvPr id="6" name="Google Shape;1538;p53">
            <a:extLst>
              <a:ext uri="{FF2B5EF4-FFF2-40B4-BE49-F238E27FC236}">
                <a16:creationId xmlns:a16="http://schemas.microsoft.com/office/drawing/2014/main" id="{8B8AF1B6-2FBC-4EA1-912F-215BE49898EF}"/>
              </a:ext>
            </a:extLst>
          </p:cNvPr>
          <p:cNvCxnSpPr>
            <a:cxnSpLocks/>
            <a:endCxn id="48" idx="1"/>
          </p:cNvCxnSpPr>
          <p:nvPr/>
        </p:nvCxnSpPr>
        <p:spPr>
          <a:xfrm flipV="1">
            <a:off x="11162055" y="3523405"/>
            <a:ext cx="983162" cy="480856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B43737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7" name="Google Shape;1541;p53">
            <a:extLst>
              <a:ext uri="{FF2B5EF4-FFF2-40B4-BE49-F238E27FC236}">
                <a16:creationId xmlns:a16="http://schemas.microsoft.com/office/drawing/2014/main" id="{BE3C4485-86CB-4A1F-AE7A-13FE13F4C6AB}"/>
              </a:ext>
            </a:extLst>
          </p:cNvPr>
          <p:cNvCxnSpPr>
            <a:cxnSpLocks/>
          </p:cNvCxnSpPr>
          <p:nvPr/>
        </p:nvCxnSpPr>
        <p:spPr>
          <a:xfrm rot="16200000" flipH="1">
            <a:off x="8352141" y="3688022"/>
            <a:ext cx="51009" cy="2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B43737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8" name="Google Shape;1544;p53">
            <a:extLst>
              <a:ext uri="{FF2B5EF4-FFF2-40B4-BE49-F238E27FC236}">
                <a16:creationId xmlns:a16="http://schemas.microsoft.com/office/drawing/2014/main" id="{1D70DF1D-D930-49CC-99EA-ADC5A4B6867D}"/>
              </a:ext>
            </a:extLst>
          </p:cNvPr>
          <p:cNvCxnSpPr>
            <a:cxnSpLocks/>
            <a:stCxn id="45" idx="3"/>
            <a:endCxn id="13" idx="4"/>
          </p:cNvCxnSpPr>
          <p:nvPr/>
        </p:nvCxnSpPr>
        <p:spPr>
          <a:xfrm flipV="1">
            <a:off x="4171199" y="6483750"/>
            <a:ext cx="2483595" cy="1232546"/>
          </a:xfrm>
          <a:prstGeom prst="bentConnector2">
            <a:avLst/>
          </a:prstGeom>
          <a:noFill/>
          <a:ln w="19050" cap="flat" cmpd="sng">
            <a:solidFill>
              <a:srgbClr val="B43737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9" name="Google Shape;1547;p53">
            <a:extLst>
              <a:ext uri="{FF2B5EF4-FFF2-40B4-BE49-F238E27FC236}">
                <a16:creationId xmlns:a16="http://schemas.microsoft.com/office/drawing/2014/main" id="{C4C51FC6-8CEB-4A99-A172-D1DA8AC02D28}"/>
              </a:ext>
            </a:extLst>
          </p:cNvPr>
          <p:cNvCxnSpPr>
            <a:cxnSpLocks/>
            <a:stCxn id="15" idx="4"/>
            <a:endCxn id="25" idx="1"/>
          </p:cNvCxnSpPr>
          <p:nvPr/>
        </p:nvCxnSpPr>
        <p:spPr>
          <a:xfrm rot="16200000" flipH="1">
            <a:off x="9997565" y="5760783"/>
            <a:ext cx="990023" cy="2417931"/>
          </a:xfrm>
          <a:prstGeom prst="bentConnector2">
            <a:avLst/>
          </a:prstGeom>
          <a:noFill/>
          <a:ln w="19050" cap="flat" cmpd="sng">
            <a:solidFill>
              <a:srgbClr val="B43737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0" name="Google Shape;1550;p53">
            <a:extLst>
              <a:ext uri="{FF2B5EF4-FFF2-40B4-BE49-F238E27FC236}">
                <a16:creationId xmlns:a16="http://schemas.microsoft.com/office/drawing/2014/main" id="{43604D8C-8F85-42FB-8803-AE761E7D8754}"/>
              </a:ext>
            </a:extLst>
          </p:cNvPr>
          <p:cNvCxnSpPr>
            <a:cxnSpLocks/>
          </p:cNvCxnSpPr>
          <p:nvPr/>
        </p:nvCxnSpPr>
        <p:spPr>
          <a:xfrm rot="10800000">
            <a:off x="3853608" y="3553759"/>
            <a:ext cx="1498004" cy="450503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B43737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11" name="Google Shape;1554;p53">
            <a:extLst>
              <a:ext uri="{FF2B5EF4-FFF2-40B4-BE49-F238E27FC236}">
                <a16:creationId xmlns:a16="http://schemas.microsoft.com/office/drawing/2014/main" id="{816772DE-9644-434E-BE2E-8C5253F3EF6A}"/>
              </a:ext>
            </a:extLst>
          </p:cNvPr>
          <p:cNvGrpSpPr/>
          <p:nvPr/>
        </p:nvGrpSpPr>
        <p:grpSpPr>
          <a:xfrm>
            <a:off x="4442833" y="3696793"/>
            <a:ext cx="6998241" cy="3128240"/>
            <a:chOff x="2142013" y="1471866"/>
            <a:chExt cx="4859969" cy="2185457"/>
          </a:xfrm>
        </p:grpSpPr>
        <p:sp>
          <p:nvSpPr>
            <p:cNvPr id="12" name="Google Shape;1551;p53">
              <a:extLst>
                <a:ext uri="{FF2B5EF4-FFF2-40B4-BE49-F238E27FC236}">
                  <a16:creationId xmlns:a16="http://schemas.microsoft.com/office/drawing/2014/main" id="{910620F8-6862-4EBD-A21C-42BAE2156D08}"/>
                </a:ext>
              </a:extLst>
            </p:cNvPr>
            <p:cNvSpPr/>
            <p:nvPr/>
          </p:nvSpPr>
          <p:spPr>
            <a:xfrm>
              <a:off x="2380497" y="1717995"/>
              <a:ext cx="798900" cy="798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13" name="Google Shape;1546;p53">
              <a:extLst>
                <a:ext uri="{FF2B5EF4-FFF2-40B4-BE49-F238E27FC236}">
                  <a16:creationId xmlns:a16="http://schemas.microsoft.com/office/drawing/2014/main" id="{5F45D1DC-77CC-4C2D-AD27-C7E496168DDE}"/>
                </a:ext>
              </a:extLst>
            </p:cNvPr>
            <p:cNvSpPr/>
            <p:nvPr/>
          </p:nvSpPr>
          <p:spPr>
            <a:xfrm>
              <a:off x="3278672" y="2619995"/>
              <a:ext cx="798900" cy="798900"/>
            </a:xfrm>
            <a:prstGeom prst="ellipse">
              <a:avLst/>
            </a:prstGeom>
            <a:solidFill>
              <a:schemeClr val="lt1"/>
            </a:solidFill>
            <a:ln>
              <a:solidFill>
                <a:srgbClr val="00206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14" name="Google Shape;1543;p53">
              <a:extLst>
                <a:ext uri="{FF2B5EF4-FFF2-40B4-BE49-F238E27FC236}">
                  <a16:creationId xmlns:a16="http://schemas.microsoft.com/office/drawing/2014/main" id="{434D1EEB-F781-4DCE-A756-DE7D3187AB8E}"/>
                </a:ext>
              </a:extLst>
            </p:cNvPr>
            <p:cNvSpPr/>
            <p:nvPr/>
          </p:nvSpPr>
          <p:spPr>
            <a:xfrm>
              <a:off x="4183299" y="1745438"/>
              <a:ext cx="788149" cy="798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15" name="Google Shape;1548;p53">
              <a:extLst>
                <a:ext uri="{FF2B5EF4-FFF2-40B4-BE49-F238E27FC236}">
                  <a16:creationId xmlns:a16="http://schemas.microsoft.com/office/drawing/2014/main" id="{8AF80E3F-8470-4760-BADB-E1D2C027D0D8}"/>
                </a:ext>
              </a:extLst>
            </p:cNvPr>
            <p:cNvSpPr/>
            <p:nvPr/>
          </p:nvSpPr>
          <p:spPr>
            <a:xfrm>
              <a:off x="5104269" y="2613699"/>
              <a:ext cx="798900" cy="798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grpSp>
          <p:nvGrpSpPr>
            <p:cNvPr id="16" name="Google Shape;1555;p53">
              <a:extLst>
                <a:ext uri="{FF2B5EF4-FFF2-40B4-BE49-F238E27FC236}">
                  <a16:creationId xmlns:a16="http://schemas.microsoft.com/office/drawing/2014/main" id="{8CF3A77D-42EB-42AE-851C-08679F63308B}"/>
                </a:ext>
              </a:extLst>
            </p:cNvPr>
            <p:cNvGrpSpPr/>
            <p:nvPr/>
          </p:nvGrpSpPr>
          <p:grpSpPr>
            <a:xfrm>
              <a:off x="2142013" y="1471866"/>
              <a:ext cx="4859969" cy="2185457"/>
              <a:chOff x="2142013" y="1471866"/>
              <a:chExt cx="4859969" cy="2185457"/>
            </a:xfrm>
          </p:grpSpPr>
          <p:sp>
            <p:nvSpPr>
              <p:cNvPr id="18" name="Google Shape;1556;p53">
                <a:extLst>
                  <a:ext uri="{FF2B5EF4-FFF2-40B4-BE49-F238E27FC236}">
                    <a16:creationId xmlns:a16="http://schemas.microsoft.com/office/drawing/2014/main" id="{BEB59521-2A36-47E0-920F-48AE44EBE1C9}"/>
                  </a:ext>
                </a:extLst>
              </p:cNvPr>
              <p:cNvSpPr/>
              <p:nvPr/>
            </p:nvSpPr>
            <p:spPr>
              <a:xfrm>
                <a:off x="2142013" y="1479566"/>
                <a:ext cx="1275869" cy="1275757"/>
              </a:xfrm>
              <a:custGeom>
                <a:avLst/>
                <a:gdLst/>
                <a:ahLst/>
                <a:cxnLst/>
                <a:rect l="l" t="t" r="r" b="b"/>
                <a:pathLst>
                  <a:path w="22903" h="22901" extrusionOk="0">
                    <a:moveTo>
                      <a:pt x="11452" y="4551"/>
                    </a:moveTo>
                    <a:cubicBezTo>
                      <a:pt x="15263" y="4551"/>
                      <a:pt x="18352" y="7640"/>
                      <a:pt x="18352" y="11451"/>
                    </a:cubicBezTo>
                    <a:cubicBezTo>
                      <a:pt x="18352" y="15262"/>
                      <a:pt x="15263" y="18350"/>
                      <a:pt x="11452" y="18350"/>
                    </a:cubicBezTo>
                    <a:lnTo>
                      <a:pt x="11452" y="18351"/>
                    </a:lnTo>
                    <a:cubicBezTo>
                      <a:pt x="7640" y="18351"/>
                      <a:pt x="4552" y="15262"/>
                      <a:pt x="4552" y="11451"/>
                    </a:cubicBezTo>
                    <a:cubicBezTo>
                      <a:pt x="4552" y="7640"/>
                      <a:pt x="7640" y="4551"/>
                      <a:pt x="11452" y="4551"/>
                    </a:cubicBezTo>
                    <a:close/>
                    <a:moveTo>
                      <a:pt x="9850" y="0"/>
                    </a:moveTo>
                    <a:cubicBezTo>
                      <a:pt x="9464" y="0"/>
                      <a:pt x="9152" y="312"/>
                      <a:pt x="9152" y="698"/>
                    </a:cubicBezTo>
                    <a:lnTo>
                      <a:pt x="9152" y="2564"/>
                    </a:lnTo>
                    <a:cubicBezTo>
                      <a:pt x="8324" y="2777"/>
                      <a:pt x="7530" y="3105"/>
                      <a:pt x="6793" y="3539"/>
                    </a:cubicBezTo>
                    <a:lnTo>
                      <a:pt x="5474" y="2221"/>
                    </a:lnTo>
                    <a:cubicBezTo>
                      <a:pt x="5338" y="2085"/>
                      <a:pt x="5159" y="2017"/>
                      <a:pt x="4981" y="2017"/>
                    </a:cubicBezTo>
                    <a:cubicBezTo>
                      <a:pt x="4802" y="2017"/>
                      <a:pt x="4624" y="2085"/>
                      <a:pt x="4487" y="2221"/>
                    </a:cubicBezTo>
                    <a:lnTo>
                      <a:pt x="2222" y="4487"/>
                    </a:lnTo>
                    <a:cubicBezTo>
                      <a:pt x="1949" y="4759"/>
                      <a:pt x="1949" y="5201"/>
                      <a:pt x="2222" y="5473"/>
                    </a:cubicBezTo>
                    <a:lnTo>
                      <a:pt x="3541" y="6791"/>
                    </a:lnTo>
                    <a:cubicBezTo>
                      <a:pt x="3107" y="7528"/>
                      <a:pt x="2777" y="8322"/>
                      <a:pt x="2564" y="9150"/>
                    </a:cubicBezTo>
                    <a:lnTo>
                      <a:pt x="699" y="9150"/>
                    </a:lnTo>
                    <a:cubicBezTo>
                      <a:pt x="313" y="9150"/>
                      <a:pt x="1" y="9462"/>
                      <a:pt x="1" y="9848"/>
                    </a:cubicBezTo>
                    <a:lnTo>
                      <a:pt x="1" y="13053"/>
                    </a:lnTo>
                    <a:cubicBezTo>
                      <a:pt x="1" y="13438"/>
                      <a:pt x="313" y="13751"/>
                      <a:pt x="699" y="13751"/>
                    </a:cubicBezTo>
                    <a:lnTo>
                      <a:pt x="2564" y="13751"/>
                    </a:lnTo>
                    <a:cubicBezTo>
                      <a:pt x="2777" y="14579"/>
                      <a:pt x="3106" y="15373"/>
                      <a:pt x="3541" y="16109"/>
                    </a:cubicBezTo>
                    <a:lnTo>
                      <a:pt x="2222" y="17427"/>
                    </a:lnTo>
                    <a:cubicBezTo>
                      <a:pt x="1949" y="17701"/>
                      <a:pt x="1949" y="18142"/>
                      <a:pt x="2222" y="18415"/>
                    </a:cubicBezTo>
                    <a:lnTo>
                      <a:pt x="4487" y="20681"/>
                    </a:lnTo>
                    <a:cubicBezTo>
                      <a:pt x="4624" y="20817"/>
                      <a:pt x="4802" y="20885"/>
                      <a:pt x="4981" y="20885"/>
                    </a:cubicBezTo>
                    <a:cubicBezTo>
                      <a:pt x="5159" y="20885"/>
                      <a:pt x="5338" y="20817"/>
                      <a:pt x="5474" y="20681"/>
                    </a:cubicBezTo>
                    <a:lnTo>
                      <a:pt x="6793" y="19362"/>
                    </a:lnTo>
                    <a:cubicBezTo>
                      <a:pt x="7530" y="19796"/>
                      <a:pt x="8324" y="20124"/>
                      <a:pt x="9152" y="20339"/>
                    </a:cubicBezTo>
                    <a:lnTo>
                      <a:pt x="9152" y="22204"/>
                    </a:lnTo>
                    <a:cubicBezTo>
                      <a:pt x="9152" y="22588"/>
                      <a:pt x="9464" y="22901"/>
                      <a:pt x="9850" y="22901"/>
                    </a:cubicBezTo>
                    <a:lnTo>
                      <a:pt x="13055" y="22901"/>
                    </a:lnTo>
                    <a:cubicBezTo>
                      <a:pt x="13439" y="22901"/>
                      <a:pt x="13751" y="22588"/>
                      <a:pt x="13751" y="22204"/>
                    </a:cubicBezTo>
                    <a:lnTo>
                      <a:pt x="13751" y="20339"/>
                    </a:lnTo>
                    <a:cubicBezTo>
                      <a:pt x="14581" y="20124"/>
                      <a:pt x="15373" y="19796"/>
                      <a:pt x="16110" y="19362"/>
                    </a:cubicBezTo>
                    <a:lnTo>
                      <a:pt x="17429" y="20680"/>
                    </a:lnTo>
                    <a:cubicBezTo>
                      <a:pt x="17566" y="20816"/>
                      <a:pt x="17744" y="20884"/>
                      <a:pt x="17923" y="20884"/>
                    </a:cubicBezTo>
                    <a:cubicBezTo>
                      <a:pt x="18101" y="20884"/>
                      <a:pt x="18280" y="20816"/>
                      <a:pt x="18416" y="20680"/>
                    </a:cubicBezTo>
                    <a:lnTo>
                      <a:pt x="20682" y="18414"/>
                    </a:lnTo>
                    <a:cubicBezTo>
                      <a:pt x="20954" y="18142"/>
                      <a:pt x="20954" y="17700"/>
                      <a:pt x="20682" y="17427"/>
                    </a:cubicBezTo>
                    <a:lnTo>
                      <a:pt x="19364" y="16109"/>
                    </a:lnTo>
                    <a:cubicBezTo>
                      <a:pt x="19798" y="15373"/>
                      <a:pt x="20126" y="14579"/>
                      <a:pt x="20339" y="13751"/>
                    </a:cubicBezTo>
                    <a:lnTo>
                      <a:pt x="22205" y="13751"/>
                    </a:lnTo>
                    <a:cubicBezTo>
                      <a:pt x="22591" y="13751"/>
                      <a:pt x="22903" y="13438"/>
                      <a:pt x="22903" y="13053"/>
                    </a:cubicBezTo>
                    <a:lnTo>
                      <a:pt x="22903" y="9850"/>
                    </a:lnTo>
                    <a:cubicBezTo>
                      <a:pt x="22903" y="9465"/>
                      <a:pt x="22592" y="9152"/>
                      <a:pt x="22208" y="9152"/>
                    </a:cubicBezTo>
                    <a:cubicBezTo>
                      <a:pt x="22207" y="9152"/>
                      <a:pt x="22206" y="9152"/>
                      <a:pt x="22205" y="9152"/>
                    </a:cubicBezTo>
                    <a:lnTo>
                      <a:pt x="20339" y="9152"/>
                    </a:lnTo>
                    <a:cubicBezTo>
                      <a:pt x="20126" y="8322"/>
                      <a:pt x="19798" y="7530"/>
                      <a:pt x="19364" y="6793"/>
                    </a:cubicBezTo>
                    <a:lnTo>
                      <a:pt x="20682" y="5473"/>
                    </a:lnTo>
                    <a:cubicBezTo>
                      <a:pt x="20954" y="5201"/>
                      <a:pt x="20954" y="4759"/>
                      <a:pt x="20682" y="4487"/>
                    </a:cubicBezTo>
                    <a:lnTo>
                      <a:pt x="18416" y="2221"/>
                    </a:lnTo>
                    <a:cubicBezTo>
                      <a:pt x="18280" y="2085"/>
                      <a:pt x="18101" y="2017"/>
                      <a:pt x="17923" y="2017"/>
                    </a:cubicBezTo>
                    <a:cubicBezTo>
                      <a:pt x="17744" y="2017"/>
                      <a:pt x="17566" y="2085"/>
                      <a:pt x="17429" y="2221"/>
                    </a:cubicBezTo>
                    <a:lnTo>
                      <a:pt x="16110" y="3541"/>
                    </a:lnTo>
                    <a:cubicBezTo>
                      <a:pt x="15373" y="3105"/>
                      <a:pt x="14581" y="2777"/>
                      <a:pt x="13751" y="2564"/>
                    </a:cubicBezTo>
                    <a:lnTo>
                      <a:pt x="13751" y="698"/>
                    </a:lnTo>
                    <a:cubicBezTo>
                      <a:pt x="13751" y="312"/>
                      <a:pt x="13439" y="0"/>
                      <a:pt x="13055" y="0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19" name="Google Shape;1557;p53">
                <a:extLst>
                  <a:ext uri="{FF2B5EF4-FFF2-40B4-BE49-F238E27FC236}">
                    <a16:creationId xmlns:a16="http://schemas.microsoft.com/office/drawing/2014/main" id="{6244FB71-3D2C-4D60-87F7-6E768F3CE0C7}"/>
                  </a:ext>
                </a:extLst>
              </p:cNvPr>
              <p:cNvSpPr/>
              <p:nvPr/>
            </p:nvSpPr>
            <p:spPr>
              <a:xfrm>
                <a:off x="3040188" y="2381566"/>
                <a:ext cx="1275869" cy="1275757"/>
              </a:xfrm>
              <a:custGeom>
                <a:avLst/>
                <a:gdLst/>
                <a:ahLst/>
                <a:cxnLst/>
                <a:rect l="l" t="t" r="r" b="b"/>
                <a:pathLst>
                  <a:path w="22903" h="22901" extrusionOk="0">
                    <a:moveTo>
                      <a:pt x="11452" y="4551"/>
                    </a:moveTo>
                    <a:cubicBezTo>
                      <a:pt x="15263" y="4551"/>
                      <a:pt x="18352" y="7640"/>
                      <a:pt x="18352" y="11451"/>
                    </a:cubicBezTo>
                    <a:cubicBezTo>
                      <a:pt x="18352" y="15262"/>
                      <a:pt x="15263" y="18350"/>
                      <a:pt x="11452" y="18350"/>
                    </a:cubicBezTo>
                    <a:lnTo>
                      <a:pt x="11452" y="18351"/>
                    </a:lnTo>
                    <a:cubicBezTo>
                      <a:pt x="7640" y="18351"/>
                      <a:pt x="4552" y="15262"/>
                      <a:pt x="4552" y="11451"/>
                    </a:cubicBezTo>
                    <a:cubicBezTo>
                      <a:pt x="4552" y="7640"/>
                      <a:pt x="7640" y="4551"/>
                      <a:pt x="11452" y="4551"/>
                    </a:cubicBezTo>
                    <a:close/>
                    <a:moveTo>
                      <a:pt x="9850" y="0"/>
                    </a:moveTo>
                    <a:cubicBezTo>
                      <a:pt x="9464" y="0"/>
                      <a:pt x="9152" y="312"/>
                      <a:pt x="9152" y="698"/>
                    </a:cubicBezTo>
                    <a:lnTo>
                      <a:pt x="9152" y="2564"/>
                    </a:lnTo>
                    <a:cubicBezTo>
                      <a:pt x="8324" y="2777"/>
                      <a:pt x="7530" y="3105"/>
                      <a:pt x="6793" y="3539"/>
                    </a:cubicBezTo>
                    <a:lnTo>
                      <a:pt x="5474" y="2221"/>
                    </a:lnTo>
                    <a:cubicBezTo>
                      <a:pt x="5338" y="2085"/>
                      <a:pt x="5159" y="2017"/>
                      <a:pt x="4981" y="2017"/>
                    </a:cubicBezTo>
                    <a:cubicBezTo>
                      <a:pt x="4802" y="2017"/>
                      <a:pt x="4624" y="2085"/>
                      <a:pt x="4487" y="2221"/>
                    </a:cubicBezTo>
                    <a:lnTo>
                      <a:pt x="2222" y="4487"/>
                    </a:lnTo>
                    <a:cubicBezTo>
                      <a:pt x="1949" y="4759"/>
                      <a:pt x="1949" y="5201"/>
                      <a:pt x="2222" y="5473"/>
                    </a:cubicBezTo>
                    <a:lnTo>
                      <a:pt x="3541" y="6791"/>
                    </a:lnTo>
                    <a:cubicBezTo>
                      <a:pt x="3107" y="7528"/>
                      <a:pt x="2777" y="8322"/>
                      <a:pt x="2564" y="9150"/>
                    </a:cubicBezTo>
                    <a:lnTo>
                      <a:pt x="699" y="9150"/>
                    </a:lnTo>
                    <a:cubicBezTo>
                      <a:pt x="313" y="9150"/>
                      <a:pt x="1" y="9462"/>
                      <a:pt x="1" y="9848"/>
                    </a:cubicBezTo>
                    <a:lnTo>
                      <a:pt x="1" y="13053"/>
                    </a:lnTo>
                    <a:cubicBezTo>
                      <a:pt x="1" y="13438"/>
                      <a:pt x="313" y="13751"/>
                      <a:pt x="699" y="13751"/>
                    </a:cubicBezTo>
                    <a:lnTo>
                      <a:pt x="2564" y="13751"/>
                    </a:lnTo>
                    <a:cubicBezTo>
                      <a:pt x="2777" y="14579"/>
                      <a:pt x="3106" y="15373"/>
                      <a:pt x="3541" y="16109"/>
                    </a:cubicBezTo>
                    <a:lnTo>
                      <a:pt x="2222" y="17427"/>
                    </a:lnTo>
                    <a:cubicBezTo>
                      <a:pt x="1949" y="17701"/>
                      <a:pt x="1949" y="18142"/>
                      <a:pt x="2222" y="18415"/>
                    </a:cubicBezTo>
                    <a:lnTo>
                      <a:pt x="4487" y="20681"/>
                    </a:lnTo>
                    <a:cubicBezTo>
                      <a:pt x="4624" y="20817"/>
                      <a:pt x="4802" y="20885"/>
                      <a:pt x="4981" y="20885"/>
                    </a:cubicBezTo>
                    <a:cubicBezTo>
                      <a:pt x="5159" y="20885"/>
                      <a:pt x="5338" y="20817"/>
                      <a:pt x="5474" y="20681"/>
                    </a:cubicBezTo>
                    <a:lnTo>
                      <a:pt x="6793" y="19362"/>
                    </a:lnTo>
                    <a:cubicBezTo>
                      <a:pt x="7530" y="19796"/>
                      <a:pt x="8324" y="20124"/>
                      <a:pt x="9152" y="20339"/>
                    </a:cubicBezTo>
                    <a:lnTo>
                      <a:pt x="9152" y="22204"/>
                    </a:lnTo>
                    <a:cubicBezTo>
                      <a:pt x="9152" y="22588"/>
                      <a:pt x="9464" y="22901"/>
                      <a:pt x="9850" y="22901"/>
                    </a:cubicBezTo>
                    <a:lnTo>
                      <a:pt x="13055" y="22901"/>
                    </a:lnTo>
                    <a:cubicBezTo>
                      <a:pt x="13439" y="22901"/>
                      <a:pt x="13751" y="22588"/>
                      <a:pt x="13751" y="22204"/>
                    </a:cubicBezTo>
                    <a:lnTo>
                      <a:pt x="13751" y="20339"/>
                    </a:lnTo>
                    <a:cubicBezTo>
                      <a:pt x="14581" y="20124"/>
                      <a:pt x="15373" y="19796"/>
                      <a:pt x="16110" y="19362"/>
                    </a:cubicBezTo>
                    <a:lnTo>
                      <a:pt x="17429" y="20680"/>
                    </a:lnTo>
                    <a:cubicBezTo>
                      <a:pt x="17566" y="20816"/>
                      <a:pt x="17744" y="20884"/>
                      <a:pt x="17923" y="20884"/>
                    </a:cubicBezTo>
                    <a:cubicBezTo>
                      <a:pt x="18101" y="20884"/>
                      <a:pt x="18280" y="20816"/>
                      <a:pt x="18416" y="20680"/>
                    </a:cubicBezTo>
                    <a:lnTo>
                      <a:pt x="20682" y="18414"/>
                    </a:lnTo>
                    <a:cubicBezTo>
                      <a:pt x="20954" y="18142"/>
                      <a:pt x="20954" y="17700"/>
                      <a:pt x="20682" y="17427"/>
                    </a:cubicBezTo>
                    <a:lnTo>
                      <a:pt x="19364" y="16109"/>
                    </a:lnTo>
                    <a:cubicBezTo>
                      <a:pt x="19798" y="15373"/>
                      <a:pt x="20126" y="14579"/>
                      <a:pt x="20339" y="13751"/>
                    </a:cubicBezTo>
                    <a:lnTo>
                      <a:pt x="22205" y="13751"/>
                    </a:lnTo>
                    <a:cubicBezTo>
                      <a:pt x="22591" y="13751"/>
                      <a:pt x="22903" y="13438"/>
                      <a:pt x="22903" y="13053"/>
                    </a:cubicBezTo>
                    <a:lnTo>
                      <a:pt x="22903" y="9850"/>
                    </a:lnTo>
                    <a:cubicBezTo>
                      <a:pt x="22903" y="9465"/>
                      <a:pt x="22592" y="9152"/>
                      <a:pt x="22208" y="9152"/>
                    </a:cubicBezTo>
                    <a:cubicBezTo>
                      <a:pt x="22207" y="9152"/>
                      <a:pt x="22206" y="9152"/>
                      <a:pt x="22205" y="9152"/>
                    </a:cubicBezTo>
                    <a:lnTo>
                      <a:pt x="20339" y="9152"/>
                    </a:lnTo>
                    <a:cubicBezTo>
                      <a:pt x="20126" y="8322"/>
                      <a:pt x="19798" y="7530"/>
                      <a:pt x="19364" y="6793"/>
                    </a:cubicBezTo>
                    <a:lnTo>
                      <a:pt x="20682" y="5473"/>
                    </a:lnTo>
                    <a:cubicBezTo>
                      <a:pt x="20954" y="5201"/>
                      <a:pt x="20954" y="4759"/>
                      <a:pt x="20682" y="4487"/>
                    </a:cubicBezTo>
                    <a:lnTo>
                      <a:pt x="18416" y="2221"/>
                    </a:lnTo>
                    <a:cubicBezTo>
                      <a:pt x="18280" y="2085"/>
                      <a:pt x="18101" y="2017"/>
                      <a:pt x="17923" y="2017"/>
                    </a:cubicBezTo>
                    <a:cubicBezTo>
                      <a:pt x="17744" y="2017"/>
                      <a:pt x="17566" y="2085"/>
                      <a:pt x="17429" y="2221"/>
                    </a:cubicBezTo>
                    <a:lnTo>
                      <a:pt x="16110" y="3541"/>
                    </a:lnTo>
                    <a:cubicBezTo>
                      <a:pt x="15373" y="3105"/>
                      <a:pt x="14581" y="2777"/>
                      <a:pt x="13751" y="2564"/>
                    </a:cubicBezTo>
                    <a:lnTo>
                      <a:pt x="13751" y="698"/>
                    </a:lnTo>
                    <a:cubicBezTo>
                      <a:pt x="13751" y="312"/>
                      <a:pt x="13439" y="0"/>
                      <a:pt x="13055" y="0"/>
                    </a:cubicBez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20" name="Google Shape;1558;p53">
                <a:extLst>
                  <a:ext uri="{FF2B5EF4-FFF2-40B4-BE49-F238E27FC236}">
                    <a16:creationId xmlns:a16="http://schemas.microsoft.com/office/drawing/2014/main" id="{CB6490FB-65A1-450E-8DCC-52C4E6FD2305}"/>
                  </a:ext>
                </a:extLst>
              </p:cNvPr>
              <p:cNvSpPr/>
              <p:nvPr/>
            </p:nvSpPr>
            <p:spPr>
              <a:xfrm>
                <a:off x="3961248" y="1471866"/>
                <a:ext cx="1275869" cy="1275757"/>
              </a:xfrm>
              <a:custGeom>
                <a:avLst/>
                <a:gdLst/>
                <a:ahLst/>
                <a:cxnLst/>
                <a:rect l="l" t="t" r="r" b="b"/>
                <a:pathLst>
                  <a:path w="22903" h="22901" extrusionOk="0">
                    <a:moveTo>
                      <a:pt x="11452" y="4551"/>
                    </a:moveTo>
                    <a:cubicBezTo>
                      <a:pt x="15263" y="4551"/>
                      <a:pt x="18352" y="7640"/>
                      <a:pt x="18352" y="11451"/>
                    </a:cubicBezTo>
                    <a:cubicBezTo>
                      <a:pt x="18352" y="15262"/>
                      <a:pt x="15263" y="18350"/>
                      <a:pt x="11452" y="18350"/>
                    </a:cubicBezTo>
                    <a:lnTo>
                      <a:pt x="11452" y="18351"/>
                    </a:lnTo>
                    <a:cubicBezTo>
                      <a:pt x="7640" y="18351"/>
                      <a:pt x="4552" y="15262"/>
                      <a:pt x="4552" y="11451"/>
                    </a:cubicBezTo>
                    <a:cubicBezTo>
                      <a:pt x="4552" y="7640"/>
                      <a:pt x="7640" y="4551"/>
                      <a:pt x="11452" y="4551"/>
                    </a:cubicBezTo>
                    <a:close/>
                    <a:moveTo>
                      <a:pt x="9850" y="0"/>
                    </a:moveTo>
                    <a:cubicBezTo>
                      <a:pt x="9464" y="0"/>
                      <a:pt x="9152" y="312"/>
                      <a:pt x="9152" y="698"/>
                    </a:cubicBezTo>
                    <a:lnTo>
                      <a:pt x="9152" y="2564"/>
                    </a:lnTo>
                    <a:cubicBezTo>
                      <a:pt x="8324" y="2777"/>
                      <a:pt x="7530" y="3105"/>
                      <a:pt x="6793" y="3539"/>
                    </a:cubicBezTo>
                    <a:lnTo>
                      <a:pt x="5474" y="2221"/>
                    </a:lnTo>
                    <a:cubicBezTo>
                      <a:pt x="5338" y="2085"/>
                      <a:pt x="5159" y="2017"/>
                      <a:pt x="4981" y="2017"/>
                    </a:cubicBezTo>
                    <a:cubicBezTo>
                      <a:pt x="4802" y="2017"/>
                      <a:pt x="4624" y="2085"/>
                      <a:pt x="4487" y="2221"/>
                    </a:cubicBezTo>
                    <a:lnTo>
                      <a:pt x="2222" y="4487"/>
                    </a:lnTo>
                    <a:cubicBezTo>
                      <a:pt x="1949" y="4759"/>
                      <a:pt x="1949" y="5201"/>
                      <a:pt x="2222" y="5473"/>
                    </a:cubicBezTo>
                    <a:lnTo>
                      <a:pt x="3541" y="6791"/>
                    </a:lnTo>
                    <a:cubicBezTo>
                      <a:pt x="3107" y="7528"/>
                      <a:pt x="2777" y="8322"/>
                      <a:pt x="2564" y="9150"/>
                    </a:cubicBezTo>
                    <a:lnTo>
                      <a:pt x="699" y="9150"/>
                    </a:lnTo>
                    <a:cubicBezTo>
                      <a:pt x="313" y="9150"/>
                      <a:pt x="1" y="9462"/>
                      <a:pt x="1" y="9848"/>
                    </a:cubicBezTo>
                    <a:lnTo>
                      <a:pt x="1" y="13053"/>
                    </a:lnTo>
                    <a:cubicBezTo>
                      <a:pt x="1" y="13438"/>
                      <a:pt x="313" y="13751"/>
                      <a:pt x="699" y="13751"/>
                    </a:cubicBezTo>
                    <a:lnTo>
                      <a:pt x="2564" y="13751"/>
                    </a:lnTo>
                    <a:cubicBezTo>
                      <a:pt x="2777" y="14579"/>
                      <a:pt x="3106" y="15373"/>
                      <a:pt x="3541" y="16109"/>
                    </a:cubicBezTo>
                    <a:lnTo>
                      <a:pt x="2222" y="17427"/>
                    </a:lnTo>
                    <a:cubicBezTo>
                      <a:pt x="1949" y="17701"/>
                      <a:pt x="1949" y="18142"/>
                      <a:pt x="2222" y="18415"/>
                    </a:cubicBezTo>
                    <a:lnTo>
                      <a:pt x="4487" y="20681"/>
                    </a:lnTo>
                    <a:cubicBezTo>
                      <a:pt x="4624" y="20817"/>
                      <a:pt x="4802" y="20885"/>
                      <a:pt x="4981" y="20885"/>
                    </a:cubicBezTo>
                    <a:cubicBezTo>
                      <a:pt x="5159" y="20885"/>
                      <a:pt x="5338" y="20817"/>
                      <a:pt x="5474" y="20681"/>
                    </a:cubicBezTo>
                    <a:lnTo>
                      <a:pt x="6793" y="19362"/>
                    </a:lnTo>
                    <a:cubicBezTo>
                      <a:pt x="7530" y="19796"/>
                      <a:pt x="8324" y="20124"/>
                      <a:pt x="9152" y="20339"/>
                    </a:cubicBezTo>
                    <a:lnTo>
                      <a:pt x="9152" y="22204"/>
                    </a:lnTo>
                    <a:cubicBezTo>
                      <a:pt x="9152" y="22588"/>
                      <a:pt x="9464" y="22901"/>
                      <a:pt x="9850" y="22901"/>
                    </a:cubicBezTo>
                    <a:lnTo>
                      <a:pt x="13055" y="22901"/>
                    </a:lnTo>
                    <a:cubicBezTo>
                      <a:pt x="13439" y="22901"/>
                      <a:pt x="13751" y="22588"/>
                      <a:pt x="13751" y="22204"/>
                    </a:cubicBezTo>
                    <a:lnTo>
                      <a:pt x="13751" y="20339"/>
                    </a:lnTo>
                    <a:cubicBezTo>
                      <a:pt x="14581" y="20124"/>
                      <a:pt x="15373" y="19796"/>
                      <a:pt x="16110" y="19362"/>
                    </a:cubicBezTo>
                    <a:lnTo>
                      <a:pt x="17429" y="20680"/>
                    </a:lnTo>
                    <a:cubicBezTo>
                      <a:pt x="17566" y="20816"/>
                      <a:pt x="17744" y="20884"/>
                      <a:pt x="17923" y="20884"/>
                    </a:cubicBezTo>
                    <a:cubicBezTo>
                      <a:pt x="18101" y="20884"/>
                      <a:pt x="18280" y="20816"/>
                      <a:pt x="18416" y="20680"/>
                    </a:cubicBezTo>
                    <a:lnTo>
                      <a:pt x="20682" y="18414"/>
                    </a:lnTo>
                    <a:cubicBezTo>
                      <a:pt x="20954" y="18142"/>
                      <a:pt x="20954" y="17700"/>
                      <a:pt x="20682" y="17427"/>
                    </a:cubicBezTo>
                    <a:lnTo>
                      <a:pt x="19364" y="16109"/>
                    </a:lnTo>
                    <a:cubicBezTo>
                      <a:pt x="19798" y="15373"/>
                      <a:pt x="20126" y="14579"/>
                      <a:pt x="20339" y="13751"/>
                    </a:cubicBezTo>
                    <a:lnTo>
                      <a:pt x="22205" y="13751"/>
                    </a:lnTo>
                    <a:cubicBezTo>
                      <a:pt x="22591" y="13751"/>
                      <a:pt x="22903" y="13438"/>
                      <a:pt x="22903" y="13053"/>
                    </a:cubicBezTo>
                    <a:lnTo>
                      <a:pt x="22903" y="9850"/>
                    </a:lnTo>
                    <a:cubicBezTo>
                      <a:pt x="22903" y="9465"/>
                      <a:pt x="22592" y="9152"/>
                      <a:pt x="22208" y="9152"/>
                    </a:cubicBezTo>
                    <a:cubicBezTo>
                      <a:pt x="22207" y="9152"/>
                      <a:pt x="22206" y="9152"/>
                      <a:pt x="22205" y="9152"/>
                    </a:cubicBezTo>
                    <a:lnTo>
                      <a:pt x="20339" y="9152"/>
                    </a:lnTo>
                    <a:cubicBezTo>
                      <a:pt x="20126" y="8322"/>
                      <a:pt x="19798" y="7530"/>
                      <a:pt x="19364" y="6793"/>
                    </a:cubicBezTo>
                    <a:lnTo>
                      <a:pt x="20682" y="5473"/>
                    </a:lnTo>
                    <a:cubicBezTo>
                      <a:pt x="20954" y="5201"/>
                      <a:pt x="20954" y="4759"/>
                      <a:pt x="20682" y="4487"/>
                    </a:cubicBezTo>
                    <a:lnTo>
                      <a:pt x="18416" y="2221"/>
                    </a:lnTo>
                    <a:cubicBezTo>
                      <a:pt x="18280" y="2085"/>
                      <a:pt x="18101" y="2017"/>
                      <a:pt x="17923" y="2017"/>
                    </a:cubicBezTo>
                    <a:cubicBezTo>
                      <a:pt x="17744" y="2017"/>
                      <a:pt x="17566" y="2085"/>
                      <a:pt x="17429" y="2221"/>
                    </a:cubicBezTo>
                    <a:lnTo>
                      <a:pt x="16110" y="3541"/>
                    </a:lnTo>
                    <a:cubicBezTo>
                      <a:pt x="15373" y="3105"/>
                      <a:pt x="14581" y="2777"/>
                      <a:pt x="13751" y="2564"/>
                    </a:cubicBezTo>
                    <a:lnTo>
                      <a:pt x="13751" y="698"/>
                    </a:lnTo>
                    <a:cubicBezTo>
                      <a:pt x="13751" y="312"/>
                      <a:pt x="13439" y="0"/>
                      <a:pt x="13055" y="0"/>
                    </a:cubicBez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21" name="Google Shape;1559;p53">
                <a:extLst>
                  <a:ext uri="{FF2B5EF4-FFF2-40B4-BE49-F238E27FC236}">
                    <a16:creationId xmlns:a16="http://schemas.microsoft.com/office/drawing/2014/main" id="{289AA7D2-4F44-4F58-B3F4-02AA902431B4}"/>
                  </a:ext>
                </a:extLst>
              </p:cNvPr>
              <p:cNvSpPr/>
              <p:nvPr/>
            </p:nvSpPr>
            <p:spPr>
              <a:xfrm>
                <a:off x="4888793" y="2381566"/>
                <a:ext cx="1275869" cy="1275757"/>
              </a:xfrm>
              <a:custGeom>
                <a:avLst/>
                <a:gdLst/>
                <a:ahLst/>
                <a:cxnLst/>
                <a:rect l="l" t="t" r="r" b="b"/>
                <a:pathLst>
                  <a:path w="22903" h="22901" extrusionOk="0">
                    <a:moveTo>
                      <a:pt x="11452" y="4551"/>
                    </a:moveTo>
                    <a:cubicBezTo>
                      <a:pt x="15263" y="4551"/>
                      <a:pt x="18352" y="7640"/>
                      <a:pt x="18352" y="11451"/>
                    </a:cubicBezTo>
                    <a:cubicBezTo>
                      <a:pt x="18352" y="15262"/>
                      <a:pt x="15263" y="18350"/>
                      <a:pt x="11452" y="18350"/>
                    </a:cubicBezTo>
                    <a:lnTo>
                      <a:pt x="11452" y="18351"/>
                    </a:lnTo>
                    <a:cubicBezTo>
                      <a:pt x="7640" y="18351"/>
                      <a:pt x="4552" y="15262"/>
                      <a:pt x="4552" y="11451"/>
                    </a:cubicBezTo>
                    <a:cubicBezTo>
                      <a:pt x="4552" y="7640"/>
                      <a:pt x="7640" y="4551"/>
                      <a:pt x="11452" y="4551"/>
                    </a:cubicBezTo>
                    <a:close/>
                    <a:moveTo>
                      <a:pt x="9850" y="0"/>
                    </a:moveTo>
                    <a:cubicBezTo>
                      <a:pt x="9464" y="0"/>
                      <a:pt x="9152" y="312"/>
                      <a:pt x="9152" y="698"/>
                    </a:cubicBezTo>
                    <a:lnTo>
                      <a:pt x="9152" y="2564"/>
                    </a:lnTo>
                    <a:cubicBezTo>
                      <a:pt x="8324" y="2777"/>
                      <a:pt x="7530" y="3105"/>
                      <a:pt x="6793" y="3539"/>
                    </a:cubicBezTo>
                    <a:lnTo>
                      <a:pt x="5474" y="2221"/>
                    </a:lnTo>
                    <a:cubicBezTo>
                      <a:pt x="5338" y="2085"/>
                      <a:pt x="5159" y="2017"/>
                      <a:pt x="4981" y="2017"/>
                    </a:cubicBezTo>
                    <a:cubicBezTo>
                      <a:pt x="4802" y="2017"/>
                      <a:pt x="4624" y="2085"/>
                      <a:pt x="4487" y="2221"/>
                    </a:cubicBezTo>
                    <a:lnTo>
                      <a:pt x="2222" y="4487"/>
                    </a:lnTo>
                    <a:cubicBezTo>
                      <a:pt x="1949" y="4759"/>
                      <a:pt x="1949" y="5201"/>
                      <a:pt x="2222" y="5473"/>
                    </a:cubicBezTo>
                    <a:lnTo>
                      <a:pt x="3541" y="6791"/>
                    </a:lnTo>
                    <a:cubicBezTo>
                      <a:pt x="3107" y="7528"/>
                      <a:pt x="2777" y="8322"/>
                      <a:pt x="2564" y="9150"/>
                    </a:cubicBezTo>
                    <a:lnTo>
                      <a:pt x="699" y="9150"/>
                    </a:lnTo>
                    <a:cubicBezTo>
                      <a:pt x="313" y="9150"/>
                      <a:pt x="1" y="9462"/>
                      <a:pt x="1" y="9848"/>
                    </a:cubicBezTo>
                    <a:lnTo>
                      <a:pt x="1" y="13053"/>
                    </a:lnTo>
                    <a:cubicBezTo>
                      <a:pt x="1" y="13438"/>
                      <a:pt x="313" y="13751"/>
                      <a:pt x="699" y="13751"/>
                    </a:cubicBezTo>
                    <a:lnTo>
                      <a:pt x="2564" y="13751"/>
                    </a:lnTo>
                    <a:cubicBezTo>
                      <a:pt x="2777" y="14579"/>
                      <a:pt x="3106" y="15373"/>
                      <a:pt x="3541" y="16109"/>
                    </a:cubicBezTo>
                    <a:lnTo>
                      <a:pt x="2222" y="17427"/>
                    </a:lnTo>
                    <a:cubicBezTo>
                      <a:pt x="1949" y="17701"/>
                      <a:pt x="1949" y="18142"/>
                      <a:pt x="2222" y="18415"/>
                    </a:cubicBezTo>
                    <a:lnTo>
                      <a:pt x="4487" y="20681"/>
                    </a:lnTo>
                    <a:cubicBezTo>
                      <a:pt x="4624" y="20817"/>
                      <a:pt x="4802" y="20885"/>
                      <a:pt x="4981" y="20885"/>
                    </a:cubicBezTo>
                    <a:cubicBezTo>
                      <a:pt x="5159" y="20885"/>
                      <a:pt x="5338" y="20817"/>
                      <a:pt x="5474" y="20681"/>
                    </a:cubicBezTo>
                    <a:lnTo>
                      <a:pt x="6793" y="19362"/>
                    </a:lnTo>
                    <a:cubicBezTo>
                      <a:pt x="7530" y="19796"/>
                      <a:pt x="8324" y="20124"/>
                      <a:pt x="9152" y="20339"/>
                    </a:cubicBezTo>
                    <a:lnTo>
                      <a:pt x="9152" y="22204"/>
                    </a:lnTo>
                    <a:cubicBezTo>
                      <a:pt x="9152" y="22588"/>
                      <a:pt x="9464" y="22901"/>
                      <a:pt x="9850" y="22901"/>
                    </a:cubicBezTo>
                    <a:lnTo>
                      <a:pt x="13055" y="22901"/>
                    </a:lnTo>
                    <a:cubicBezTo>
                      <a:pt x="13439" y="22901"/>
                      <a:pt x="13751" y="22588"/>
                      <a:pt x="13751" y="22204"/>
                    </a:cubicBezTo>
                    <a:lnTo>
                      <a:pt x="13751" y="20339"/>
                    </a:lnTo>
                    <a:cubicBezTo>
                      <a:pt x="14581" y="20124"/>
                      <a:pt x="15373" y="19796"/>
                      <a:pt x="16110" y="19362"/>
                    </a:cubicBezTo>
                    <a:lnTo>
                      <a:pt x="17429" y="20680"/>
                    </a:lnTo>
                    <a:cubicBezTo>
                      <a:pt x="17566" y="20816"/>
                      <a:pt x="17744" y="20884"/>
                      <a:pt x="17923" y="20884"/>
                    </a:cubicBezTo>
                    <a:cubicBezTo>
                      <a:pt x="18101" y="20884"/>
                      <a:pt x="18280" y="20816"/>
                      <a:pt x="18416" y="20680"/>
                    </a:cubicBezTo>
                    <a:lnTo>
                      <a:pt x="20682" y="18414"/>
                    </a:lnTo>
                    <a:cubicBezTo>
                      <a:pt x="20954" y="18142"/>
                      <a:pt x="20954" y="17700"/>
                      <a:pt x="20682" y="17427"/>
                    </a:cubicBezTo>
                    <a:lnTo>
                      <a:pt x="19364" y="16109"/>
                    </a:lnTo>
                    <a:cubicBezTo>
                      <a:pt x="19798" y="15373"/>
                      <a:pt x="20126" y="14579"/>
                      <a:pt x="20339" y="13751"/>
                    </a:cubicBezTo>
                    <a:lnTo>
                      <a:pt x="22205" y="13751"/>
                    </a:lnTo>
                    <a:cubicBezTo>
                      <a:pt x="22591" y="13751"/>
                      <a:pt x="22903" y="13438"/>
                      <a:pt x="22903" y="13053"/>
                    </a:cubicBezTo>
                    <a:lnTo>
                      <a:pt x="22903" y="9850"/>
                    </a:lnTo>
                    <a:cubicBezTo>
                      <a:pt x="22903" y="9465"/>
                      <a:pt x="22592" y="9152"/>
                      <a:pt x="22208" y="9152"/>
                    </a:cubicBezTo>
                    <a:cubicBezTo>
                      <a:pt x="22207" y="9152"/>
                      <a:pt x="22206" y="9152"/>
                      <a:pt x="22205" y="9152"/>
                    </a:cubicBezTo>
                    <a:lnTo>
                      <a:pt x="20339" y="9152"/>
                    </a:lnTo>
                    <a:cubicBezTo>
                      <a:pt x="20126" y="8322"/>
                      <a:pt x="19798" y="7530"/>
                      <a:pt x="19364" y="6793"/>
                    </a:cubicBezTo>
                    <a:lnTo>
                      <a:pt x="20682" y="5473"/>
                    </a:lnTo>
                    <a:cubicBezTo>
                      <a:pt x="20954" y="5201"/>
                      <a:pt x="20954" y="4759"/>
                      <a:pt x="20682" y="4487"/>
                    </a:cubicBezTo>
                    <a:lnTo>
                      <a:pt x="18416" y="2221"/>
                    </a:lnTo>
                    <a:cubicBezTo>
                      <a:pt x="18280" y="2085"/>
                      <a:pt x="18101" y="2017"/>
                      <a:pt x="17923" y="2017"/>
                    </a:cubicBezTo>
                    <a:cubicBezTo>
                      <a:pt x="17744" y="2017"/>
                      <a:pt x="17566" y="2085"/>
                      <a:pt x="17429" y="2221"/>
                    </a:cubicBezTo>
                    <a:lnTo>
                      <a:pt x="16110" y="3541"/>
                    </a:lnTo>
                    <a:cubicBezTo>
                      <a:pt x="15373" y="3105"/>
                      <a:pt x="14581" y="2777"/>
                      <a:pt x="13751" y="2564"/>
                    </a:cubicBezTo>
                    <a:lnTo>
                      <a:pt x="13751" y="698"/>
                    </a:lnTo>
                    <a:cubicBezTo>
                      <a:pt x="13751" y="312"/>
                      <a:pt x="13439" y="0"/>
                      <a:pt x="13055" y="0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22" name="Google Shape;1560;p53">
                <a:extLst>
                  <a:ext uri="{FF2B5EF4-FFF2-40B4-BE49-F238E27FC236}">
                    <a16:creationId xmlns:a16="http://schemas.microsoft.com/office/drawing/2014/main" id="{164DF481-B1C3-4849-876B-90906EBD1284}"/>
                  </a:ext>
                </a:extLst>
              </p:cNvPr>
              <p:cNvSpPr/>
              <p:nvPr/>
            </p:nvSpPr>
            <p:spPr>
              <a:xfrm>
                <a:off x="5726113" y="1479566"/>
                <a:ext cx="1275869" cy="1275757"/>
              </a:xfrm>
              <a:custGeom>
                <a:avLst/>
                <a:gdLst/>
                <a:ahLst/>
                <a:cxnLst/>
                <a:rect l="l" t="t" r="r" b="b"/>
                <a:pathLst>
                  <a:path w="22903" h="22901" extrusionOk="0">
                    <a:moveTo>
                      <a:pt x="11452" y="4551"/>
                    </a:moveTo>
                    <a:cubicBezTo>
                      <a:pt x="15263" y="4551"/>
                      <a:pt x="18352" y="7640"/>
                      <a:pt x="18352" y="11451"/>
                    </a:cubicBezTo>
                    <a:cubicBezTo>
                      <a:pt x="18352" y="15262"/>
                      <a:pt x="15263" y="18350"/>
                      <a:pt x="11452" y="18350"/>
                    </a:cubicBezTo>
                    <a:lnTo>
                      <a:pt x="11452" y="18351"/>
                    </a:lnTo>
                    <a:cubicBezTo>
                      <a:pt x="7640" y="18351"/>
                      <a:pt x="4552" y="15262"/>
                      <a:pt x="4552" y="11451"/>
                    </a:cubicBezTo>
                    <a:cubicBezTo>
                      <a:pt x="4552" y="7640"/>
                      <a:pt x="7640" y="4551"/>
                      <a:pt x="11452" y="4551"/>
                    </a:cubicBezTo>
                    <a:close/>
                    <a:moveTo>
                      <a:pt x="9850" y="0"/>
                    </a:moveTo>
                    <a:cubicBezTo>
                      <a:pt x="9464" y="0"/>
                      <a:pt x="9152" y="312"/>
                      <a:pt x="9152" y="698"/>
                    </a:cubicBezTo>
                    <a:lnTo>
                      <a:pt x="9152" y="2564"/>
                    </a:lnTo>
                    <a:cubicBezTo>
                      <a:pt x="8324" y="2777"/>
                      <a:pt x="7530" y="3105"/>
                      <a:pt x="6793" y="3539"/>
                    </a:cubicBezTo>
                    <a:lnTo>
                      <a:pt x="5474" y="2221"/>
                    </a:lnTo>
                    <a:cubicBezTo>
                      <a:pt x="5338" y="2085"/>
                      <a:pt x="5159" y="2017"/>
                      <a:pt x="4981" y="2017"/>
                    </a:cubicBezTo>
                    <a:cubicBezTo>
                      <a:pt x="4802" y="2017"/>
                      <a:pt x="4624" y="2085"/>
                      <a:pt x="4487" y="2221"/>
                    </a:cubicBezTo>
                    <a:lnTo>
                      <a:pt x="2222" y="4487"/>
                    </a:lnTo>
                    <a:cubicBezTo>
                      <a:pt x="1949" y="4759"/>
                      <a:pt x="1949" y="5201"/>
                      <a:pt x="2222" y="5473"/>
                    </a:cubicBezTo>
                    <a:lnTo>
                      <a:pt x="3541" y="6791"/>
                    </a:lnTo>
                    <a:cubicBezTo>
                      <a:pt x="3107" y="7528"/>
                      <a:pt x="2777" y="8322"/>
                      <a:pt x="2564" y="9150"/>
                    </a:cubicBezTo>
                    <a:lnTo>
                      <a:pt x="699" y="9150"/>
                    </a:lnTo>
                    <a:cubicBezTo>
                      <a:pt x="313" y="9150"/>
                      <a:pt x="1" y="9462"/>
                      <a:pt x="1" y="9848"/>
                    </a:cubicBezTo>
                    <a:lnTo>
                      <a:pt x="1" y="13053"/>
                    </a:lnTo>
                    <a:cubicBezTo>
                      <a:pt x="1" y="13438"/>
                      <a:pt x="313" y="13751"/>
                      <a:pt x="699" y="13751"/>
                    </a:cubicBezTo>
                    <a:lnTo>
                      <a:pt x="2564" y="13751"/>
                    </a:lnTo>
                    <a:cubicBezTo>
                      <a:pt x="2777" y="14579"/>
                      <a:pt x="3106" y="15373"/>
                      <a:pt x="3541" y="16109"/>
                    </a:cubicBezTo>
                    <a:lnTo>
                      <a:pt x="2222" y="17427"/>
                    </a:lnTo>
                    <a:cubicBezTo>
                      <a:pt x="1949" y="17701"/>
                      <a:pt x="1949" y="18142"/>
                      <a:pt x="2222" y="18415"/>
                    </a:cubicBezTo>
                    <a:lnTo>
                      <a:pt x="4487" y="20681"/>
                    </a:lnTo>
                    <a:cubicBezTo>
                      <a:pt x="4624" y="20817"/>
                      <a:pt x="4802" y="20885"/>
                      <a:pt x="4981" y="20885"/>
                    </a:cubicBezTo>
                    <a:cubicBezTo>
                      <a:pt x="5159" y="20885"/>
                      <a:pt x="5338" y="20817"/>
                      <a:pt x="5474" y="20681"/>
                    </a:cubicBezTo>
                    <a:lnTo>
                      <a:pt x="6793" y="19362"/>
                    </a:lnTo>
                    <a:cubicBezTo>
                      <a:pt x="7530" y="19796"/>
                      <a:pt x="8324" y="20124"/>
                      <a:pt x="9152" y="20339"/>
                    </a:cubicBezTo>
                    <a:lnTo>
                      <a:pt x="9152" y="22204"/>
                    </a:lnTo>
                    <a:cubicBezTo>
                      <a:pt x="9152" y="22588"/>
                      <a:pt x="9464" y="22901"/>
                      <a:pt x="9850" y="22901"/>
                    </a:cubicBezTo>
                    <a:lnTo>
                      <a:pt x="13055" y="22901"/>
                    </a:lnTo>
                    <a:cubicBezTo>
                      <a:pt x="13439" y="22901"/>
                      <a:pt x="13751" y="22588"/>
                      <a:pt x="13751" y="22204"/>
                    </a:cubicBezTo>
                    <a:lnTo>
                      <a:pt x="13751" y="20339"/>
                    </a:lnTo>
                    <a:cubicBezTo>
                      <a:pt x="14581" y="20124"/>
                      <a:pt x="15373" y="19796"/>
                      <a:pt x="16110" y="19362"/>
                    </a:cubicBezTo>
                    <a:lnTo>
                      <a:pt x="17429" y="20680"/>
                    </a:lnTo>
                    <a:cubicBezTo>
                      <a:pt x="17566" y="20816"/>
                      <a:pt x="17744" y="20884"/>
                      <a:pt x="17923" y="20884"/>
                    </a:cubicBezTo>
                    <a:cubicBezTo>
                      <a:pt x="18101" y="20884"/>
                      <a:pt x="18280" y="20816"/>
                      <a:pt x="18416" y="20680"/>
                    </a:cubicBezTo>
                    <a:lnTo>
                      <a:pt x="20682" y="18414"/>
                    </a:lnTo>
                    <a:cubicBezTo>
                      <a:pt x="20954" y="18142"/>
                      <a:pt x="20954" y="17700"/>
                      <a:pt x="20682" y="17427"/>
                    </a:cubicBezTo>
                    <a:lnTo>
                      <a:pt x="19364" y="16109"/>
                    </a:lnTo>
                    <a:cubicBezTo>
                      <a:pt x="19798" y="15373"/>
                      <a:pt x="20126" y="14579"/>
                      <a:pt x="20339" y="13751"/>
                    </a:cubicBezTo>
                    <a:lnTo>
                      <a:pt x="22205" y="13751"/>
                    </a:lnTo>
                    <a:cubicBezTo>
                      <a:pt x="22591" y="13751"/>
                      <a:pt x="22903" y="13438"/>
                      <a:pt x="22903" y="13053"/>
                    </a:cubicBezTo>
                    <a:lnTo>
                      <a:pt x="22903" y="9850"/>
                    </a:lnTo>
                    <a:cubicBezTo>
                      <a:pt x="22903" y="9465"/>
                      <a:pt x="22592" y="9152"/>
                      <a:pt x="22208" y="9152"/>
                    </a:cubicBezTo>
                    <a:cubicBezTo>
                      <a:pt x="22207" y="9152"/>
                      <a:pt x="22206" y="9152"/>
                      <a:pt x="22205" y="9152"/>
                    </a:cubicBezTo>
                    <a:lnTo>
                      <a:pt x="20339" y="9152"/>
                    </a:lnTo>
                    <a:cubicBezTo>
                      <a:pt x="20126" y="8322"/>
                      <a:pt x="19798" y="7530"/>
                      <a:pt x="19364" y="6793"/>
                    </a:cubicBezTo>
                    <a:lnTo>
                      <a:pt x="20682" y="5473"/>
                    </a:lnTo>
                    <a:cubicBezTo>
                      <a:pt x="20954" y="5201"/>
                      <a:pt x="20954" y="4759"/>
                      <a:pt x="20682" y="4487"/>
                    </a:cubicBezTo>
                    <a:lnTo>
                      <a:pt x="18416" y="2221"/>
                    </a:lnTo>
                    <a:cubicBezTo>
                      <a:pt x="18280" y="2085"/>
                      <a:pt x="18101" y="2017"/>
                      <a:pt x="17923" y="2017"/>
                    </a:cubicBezTo>
                    <a:cubicBezTo>
                      <a:pt x="17744" y="2017"/>
                      <a:pt x="17566" y="2085"/>
                      <a:pt x="17429" y="2221"/>
                    </a:cubicBezTo>
                    <a:lnTo>
                      <a:pt x="16110" y="3541"/>
                    </a:lnTo>
                    <a:cubicBezTo>
                      <a:pt x="15373" y="3105"/>
                      <a:pt x="14581" y="2777"/>
                      <a:pt x="13751" y="2564"/>
                    </a:cubicBezTo>
                    <a:lnTo>
                      <a:pt x="13751" y="698"/>
                    </a:lnTo>
                    <a:cubicBezTo>
                      <a:pt x="13751" y="312"/>
                      <a:pt x="13439" y="0"/>
                      <a:pt x="13055" y="0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</p:grpSp>
        <p:sp>
          <p:nvSpPr>
            <p:cNvPr id="17" name="Google Shape;1539;p53">
              <a:extLst>
                <a:ext uri="{FF2B5EF4-FFF2-40B4-BE49-F238E27FC236}">
                  <a16:creationId xmlns:a16="http://schemas.microsoft.com/office/drawing/2014/main" id="{BF49CE00-45AF-48AE-8915-A9233E7CC007}"/>
                </a:ext>
              </a:extLst>
            </p:cNvPr>
            <p:cNvSpPr/>
            <p:nvPr/>
          </p:nvSpPr>
          <p:spPr>
            <a:xfrm>
              <a:off x="6062914" y="1767453"/>
              <a:ext cx="700583" cy="61411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sp>
        <p:nvSpPr>
          <p:cNvPr id="23" name="Google Shape;1562;p53">
            <a:extLst>
              <a:ext uri="{FF2B5EF4-FFF2-40B4-BE49-F238E27FC236}">
                <a16:creationId xmlns:a16="http://schemas.microsoft.com/office/drawing/2014/main" id="{9FA4D644-5C98-4015-A033-CE23D08653E2}"/>
              </a:ext>
            </a:extLst>
          </p:cNvPr>
          <p:cNvSpPr/>
          <p:nvPr/>
        </p:nvSpPr>
        <p:spPr>
          <a:xfrm>
            <a:off x="2488013" y="7043591"/>
            <a:ext cx="2812173" cy="672705"/>
          </a:xfrm>
          <a:prstGeom prst="roundRect">
            <a:avLst>
              <a:gd name="adj" fmla="val 879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solidFill>
                <a:schemeClr val="accent6"/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  <a:sym typeface="Roboto"/>
            </a:endParaRPr>
          </a:p>
        </p:txBody>
      </p:sp>
      <p:sp>
        <p:nvSpPr>
          <p:cNvPr id="25" name="Google Shape;1549;p53">
            <a:extLst>
              <a:ext uri="{FF2B5EF4-FFF2-40B4-BE49-F238E27FC236}">
                <a16:creationId xmlns:a16="http://schemas.microsoft.com/office/drawing/2014/main" id="{8265179D-B7DA-4091-B776-7E351C5A24D1}"/>
              </a:ext>
            </a:extLst>
          </p:cNvPr>
          <p:cNvSpPr txBox="1"/>
          <p:nvPr/>
        </p:nvSpPr>
        <p:spPr>
          <a:xfrm>
            <a:off x="11701542" y="6895191"/>
            <a:ext cx="2249666" cy="113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-MX" sz="2400" dirty="0">
                <a:solidFill>
                  <a:srgbClr val="002060"/>
                </a:solidFill>
                <a:latin typeface="Calibri (Cuerpo)"/>
                <a:ea typeface="Verdana" panose="020B0604030504040204" pitchFamily="34" charset="0"/>
                <a:sym typeface="Fira Sans Extra Condensed SemiBold"/>
              </a:rPr>
              <a:t>Mecanismos de financiación y sostenibilidad</a:t>
            </a:r>
          </a:p>
        </p:txBody>
      </p:sp>
      <p:grpSp>
        <p:nvGrpSpPr>
          <p:cNvPr id="26" name="Google Shape;13469;p207">
            <a:extLst>
              <a:ext uri="{FF2B5EF4-FFF2-40B4-BE49-F238E27FC236}">
                <a16:creationId xmlns:a16="http://schemas.microsoft.com/office/drawing/2014/main" id="{6F190B68-2B69-4808-8D48-A91C02691C74}"/>
              </a:ext>
            </a:extLst>
          </p:cNvPr>
          <p:cNvGrpSpPr/>
          <p:nvPr/>
        </p:nvGrpSpPr>
        <p:grpSpPr>
          <a:xfrm>
            <a:off x="5031454" y="4311959"/>
            <a:ext cx="613519" cy="565825"/>
            <a:chOff x="-35817314" y="1912095"/>
            <a:chExt cx="241050" cy="293225"/>
          </a:xfrm>
        </p:grpSpPr>
        <p:sp>
          <p:nvSpPr>
            <p:cNvPr id="27" name="Google Shape;13470;p207">
              <a:extLst>
                <a:ext uri="{FF2B5EF4-FFF2-40B4-BE49-F238E27FC236}">
                  <a16:creationId xmlns:a16="http://schemas.microsoft.com/office/drawing/2014/main" id="{0E769FC8-B71D-4886-BD60-6F32E70A9CED}"/>
                </a:ext>
              </a:extLst>
            </p:cNvPr>
            <p:cNvSpPr/>
            <p:nvPr/>
          </p:nvSpPr>
          <p:spPr>
            <a:xfrm>
              <a:off x="-35817314" y="1912095"/>
              <a:ext cx="241050" cy="293225"/>
            </a:xfrm>
            <a:custGeom>
              <a:avLst/>
              <a:gdLst/>
              <a:ahLst/>
              <a:cxnLst/>
              <a:rect l="l" t="t" r="r" b="b"/>
              <a:pathLst>
                <a:path w="9642" h="11729" extrusionOk="0">
                  <a:moveTo>
                    <a:pt x="8665" y="694"/>
                  </a:moveTo>
                  <a:cubicBezTo>
                    <a:pt x="8822" y="726"/>
                    <a:pt x="8980" y="883"/>
                    <a:pt x="8980" y="1041"/>
                  </a:cubicBezTo>
                  <a:lnTo>
                    <a:pt x="8980" y="7562"/>
                  </a:lnTo>
                  <a:lnTo>
                    <a:pt x="2836" y="7562"/>
                  </a:lnTo>
                  <a:lnTo>
                    <a:pt x="2836" y="694"/>
                  </a:lnTo>
                  <a:close/>
                  <a:moveTo>
                    <a:pt x="2175" y="726"/>
                  </a:moveTo>
                  <a:lnTo>
                    <a:pt x="2175" y="7625"/>
                  </a:lnTo>
                  <a:lnTo>
                    <a:pt x="1828" y="7625"/>
                  </a:lnTo>
                  <a:cubicBezTo>
                    <a:pt x="1450" y="7625"/>
                    <a:pt x="1072" y="7720"/>
                    <a:pt x="788" y="7972"/>
                  </a:cubicBezTo>
                  <a:lnTo>
                    <a:pt x="788" y="1797"/>
                  </a:lnTo>
                  <a:cubicBezTo>
                    <a:pt x="788" y="1198"/>
                    <a:pt x="1261" y="726"/>
                    <a:pt x="1828" y="726"/>
                  </a:cubicBezTo>
                  <a:close/>
                  <a:moveTo>
                    <a:pt x="8791" y="8287"/>
                  </a:moveTo>
                  <a:cubicBezTo>
                    <a:pt x="8696" y="8507"/>
                    <a:pt x="8665" y="8759"/>
                    <a:pt x="8633" y="8948"/>
                  </a:cubicBezTo>
                  <a:lnTo>
                    <a:pt x="1734" y="8948"/>
                  </a:lnTo>
                  <a:cubicBezTo>
                    <a:pt x="1545" y="8948"/>
                    <a:pt x="1387" y="9106"/>
                    <a:pt x="1387" y="9295"/>
                  </a:cubicBezTo>
                  <a:cubicBezTo>
                    <a:pt x="1387" y="9515"/>
                    <a:pt x="1545" y="9673"/>
                    <a:pt x="1734" y="9673"/>
                  </a:cubicBezTo>
                  <a:lnTo>
                    <a:pt x="4821" y="9673"/>
                  </a:lnTo>
                  <a:lnTo>
                    <a:pt x="4821" y="10335"/>
                  </a:lnTo>
                  <a:lnTo>
                    <a:pt x="1860" y="10335"/>
                  </a:lnTo>
                  <a:cubicBezTo>
                    <a:pt x="1293" y="10335"/>
                    <a:pt x="757" y="9925"/>
                    <a:pt x="757" y="9295"/>
                  </a:cubicBezTo>
                  <a:cubicBezTo>
                    <a:pt x="757" y="8728"/>
                    <a:pt x="1230" y="8287"/>
                    <a:pt x="1765" y="8287"/>
                  </a:cubicBezTo>
                  <a:close/>
                  <a:moveTo>
                    <a:pt x="8665" y="9673"/>
                  </a:moveTo>
                  <a:cubicBezTo>
                    <a:pt x="8696" y="9894"/>
                    <a:pt x="8759" y="10146"/>
                    <a:pt x="8822" y="10335"/>
                  </a:cubicBezTo>
                  <a:lnTo>
                    <a:pt x="7594" y="10335"/>
                  </a:lnTo>
                  <a:lnTo>
                    <a:pt x="7594" y="9673"/>
                  </a:lnTo>
                  <a:close/>
                  <a:moveTo>
                    <a:pt x="6900" y="9673"/>
                  </a:moveTo>
                  <a:lnTo>
                    <a:pt x="6900" y="10693"/>
                  </a:lnTo>
                  <a:lnTo>
                    <a:pt x="6428" y="10398"/>
                  </a:lnTo>
                  <a:cubicBezTo>
                    <a:pt x="6396" y="10366"/>
                    <a:pt x="6302" y="10366"/>
                    <a:pt x="6239" y="10366"/>
                  </a:cubicBezTo>
                  <a:cubicBezTo>
                    <a:pt x="6144" y="10366"/>
                    <a:pt x="6113" y="10366"/>
                    <a:pt x="6018" y="10398"/>
                  </a:cubicBezTo>
                  <a:lnTo>
                    <a:pt x="5514" y="10713"/>
                  </a:lnTo>
                  <a:lnTo>
                    <a:pt x="5514" y="9673"/>
                  </a:lnTo>
                  <a:close/>
                  <a:moveTo>
                    <a:pt x="1734" y="1"/>
                  </a:moveTo>
                  <a:cubicBezTo>
                    <a:pt x="1261" y="1"/>
                    <a:pt x="820" y="222"/>
                    <a:pt x="505" y="537"/>
                  </a:cubicBezTo>
                  <a:cubicBezTo>
                    <a:pt x="190" y="820"/>
                    <a:pt x="1" y="1261"/>
                    <a:pt x="1" y="1734"/>
                  </a:cubicBezTo>
                  <a:lnTo>
                    <a:pt x="1" y="9295"/>
                  </a:lnTo>
                  <a:cubicBezTo>
                    <a:pt x="95" y="10272"/>
                    <a:pt x="946" y="10996"/>
                    <a:pt x="1860" y="10996"/>
                  </a:cubicBezTo>
                  <a:lnTo>
                    <a:pt x="4853" y="10996"/>
                  </a:lnTo>
                  <a:lnTo>
                    <a:pt x="4853" y="11343"/>
                  </a:lnTo>
                  <a:cubicBezTo>
                    <a:pt x="4853" y="11469"/>
                    <a:pt x="4916" y="11595"/>
                    <a:pt x="5042" y="11658"/>
                  </a:cubicBezTo>
                  <a:cubicBezTo>
                    <a:pt x="5099" y="11700"/>
                    <a:pt x="5155" y="11717"/>
                    <a:pt x="5209" y="11717"/>
                  </a:cubicBezTo>
                  <a:cubicBezTo>
                    <a:pt x="5275" y="11717"/>
                    <a:pt x="5336" y="11692"/>
                    <a:pt x="5388" y="11658"/>
                  </a:cubicBezTo>
                  <a:lnTo>
                    <a:pt x="6239" y="11122"/>
                  </a:lnTo>
                  <a:lnTo>
                    <a:pt x="7058" y="11658"/>
                  </a:lnTo>
                  <a:cubicBezTo>
                    <a:pt x="7121" y="11705"/>
                    <a:pt x="7176" y="11729"/>
                    <a:pt x="7231" y="11729"/>
                  </a:cubicBezTo>
                  <a:cubicBezTo>
                    <a:pt x="7286" y="11729"/>
                    <a:pt x="7342" y="11705"/>
                    <a:pt x="7405" y="11658"/>
                  </a:cubicBezTo>
                  <a:cubicBezTo>
                    <a:pt x="7531" y="11595"/>
                    <a:pt x="7594" y="11500"/>
                    <a:pt x="7594" y="11343"/>
                  </a:cubicBezTo>
                  <a:lnTo>
                    <a:pt x="7594" y="10996"/>
                  </a:lnTo>
                  <a:lnTo>
                    <a:pt x="9295" y="10996"/>
                  </a:lnTo>
                  <a:cubicBezTo>
                    <a:pt x="9421" y="10996"/>
                    <a:pt x="9547" y="10933"/>
                    <a:pt x="9578" y="10839"/>
                  </a:cubicBezTo>
                  <a:cubicBezTo>
                    <a:pt x="9641" y="10713"/>
                    <a:pt x="9641" y="10618"/>
                    <a:pt x="9578" y="10524"/>
                  </a:cubicBezTo>
                  <a:cubicBezTo>
                    <a:pt x="9169" y="9767"/>
                    <a:pt x="9169" y="8885"/>
                    <a:pt x="9578" y="8098"/>
                  </a:cubicBezTo>
                  <a:cubicBezTo>
                    <a:pt x="9610" y="8035"/>
                    <a:pt x="9610" y="8003"/>
                    <a:pt x="9610" y="7909"/>
                  </a:cubicBezTo>
                  <a:lnTo>
                    <a:pt x="9610" y="1041"/>
                  </a:lnTo>
                  <a:cubicBezTo>
                    <a:pt x="9610" y="474"/>
                    <a:pt x="9137" y="1"/>
                    <a:pt x="8602" y="1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 dirty="0"/>
            </a:p>
          </p:txBody>
        </p:sp>
        <p:sp>
          <p:nvSpPr>
            <p:cNvPr id="28" name="Google Shape;13471;p207">
              <a:extLst>
                <a:ext uri="{FF2B5EF4-FFF2-40B4-BE49-F238E27FC236}">
                  <a16:creationId xmlns:a16="http://schemas.microsoft.com/office/drawing/2014/main" id="{7E8C48FE-AC95-4F94-B70B-68ADC7FD041F}"/>
                </a:ext>
              </a:extLst>
            </p:cNvPr>
            <p:cNvSpPr/>
            <p:nvPr/>
          </p:nvSpPr>
          <p:spPr>
            <a:xfrm>
              <a:off x="-35742925" y="1965500"/>
              <a:ext cx="120550" cy="119750"/>
            </a:xfrm>
            <a:custGeom>
              <a:avLst/>
              <a:gdLst/>
              <a:ahLst/>
              <a:cxnLst/>
              <a:rect l="l" t="t" r="r" b="b"/>
              <a:pathLst>
                <a:path w="4822" h="4790" extrusionOk="0">
                  <a:moveTo>
                    <a:pt x="2364" y="694"/>
                  </a:moveTo>
                  <a:cubicBezTo>
                    <a:pt x="2773" y="694"/>
                    <a:pt x="3057" y="1009"/>
                    <a:pt x="3057" y="1356"/>
                  </a:cubicBezTo>
                  <a:cubicBezTo>
                    <a:pt x="3057" y="1765"/>
                    <a:pt x="2742" y="2049"/>
                    <a:pt x="2364" y="2049"/>
                  </a:cubicBezTo>
                  <a:cubicBezTo>
                    <a:pt x="2348" y="2050"/>
                    <a:pt x="2332" y="2051"/>
                    <a:pt x="2316" y="2051"/>
                  </a:cubicBezTo>
                  <a:cubicBezTo>
                    <a:pt x="1989" y="2051"/>
                    <a:pt x="1702" y="1746"/>
                    <a:pt x="1702" y="1356"/>
                  </a:cubicBezTo>
                  <a:cubicBezTo>
                    <a:pt x="1702" y="977"/>
                    <a:pt x="2017" y="694"/>
                    <a:pt x="2364" y="694"/>
                  </a:cubicBezTo>
                  <a:close/>
                  <a:moveTo>
                    <a:pt x="2427" y="2742"/>
                  </a:moveTo>
                  <a:cubicBezTo>
                    <a:pt x="3246" y="2742"/>
                    <a:pt x="3939" y="3340"/>
                    <a:pt x="4097" y="4128"/>
                  </a:cubicBezTo>
                  <a:lnTo>
                    <a:pt x="757" y="4128"/>
                  </a:lnTo>
                  <a:cubicBezTo>
                    <a:pt x="883" y="3340"/>
                    <a:pt x="1576" y="2742"/>
                    <a:pt x="2427" y="2742"/>
                  </a:cubicBezTo>
                  <a:close/>
                  <a:moveTo>
                    <a:pt x="2427" y="1"/>
                  </a:moveTo>
                  <a:cubicBezTo>
                    <a:pt x="1671" y="1"/>
                    <a:pt x="1041" y="599"/>
                    <a:pt x="1041" y="1356"/>
                  </a:cubicBezTo>
                  <a:cubicBezTo>
                    <a:pt x="1041" y="1734"/>
                    <a:pt x="1167" y="2049"/>
                    <a:pt x="1387" y="2269"/>
                  </a:cubicBezTo>
                  <a:cubicBezTo>
                    <a:pt x="568" y="2647"/>
                    <a:pt x="32" y="3498"/>
                    <a:pt x="32" y="4443"/>
                  </a:cubicBezTo>
                  <a:cubicBezTo>
                    <a:pt x="1" y="4632"/>
                    <a:pt x="158" y="4790"/>
                    <a:pt x="379" y="4790"/>
                  </a:cubicBezTo>
                  <a:lnTo>
                    <a:pt x="4475" y="4790"/>
                  </a:lnTo>
                  <a:cubicBezTo>
                    <a:pt x="4664" y="4790"/>
                    <a:pt x="4821" y="4632"/>
                    <a:pt x="4821" y="4443"/>
                  </a:cubicBezTo>
                  <a:cubicBezTo>
                    <a:pt x="4821" y="3498"/>
                    <a:pt x="4254" y="2647"/>
                    <a:pt x="3435" y="2269"/>
                  </a:cubicBezTo>
                  <a:cubicBezTo>
                    <a:pt x="3687" y="2049"/>
                    <a:pt x="3813" y="1702"/>
                    <a:pt x="3813" y="1356"/>
                  </a:cubicBezTo>
                  <a:cubicBezTo>
                    <a:pt x="3813" y="599"/>
                    <a:pt x="3183" y="1"/>
                    <a:pt x="2427" y="1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 dirty="0"/>
            </a:p>
          </p:txBody>
        </p:sp>
      </p:grpSp>
      <p:pic>
        <p:nvPicPr>
          <p:cNvPr id="29" name="Gráfico 28" descr="Portapapeles con relleno sólido">
            <a:extLst>
              <a:ext uri="{FF2B5EF4-FFF2-40B4-BE49-F238E27FC236}">
                <a16:creationId xmlns:a16="http://schemas.microsoft.com/office/drawing/2014/main" id="{92EB23EE-27DE-4CDD-8F37-851C6F80FB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87842" y="4226494"/>
            <a:ext cx="778147" cy="778147"/>
          </a:xfrm>
          <a:prstGeom prst="rect">
            <a:avLst/>
          </a:prstGeom>
        </p:spPr>
      </p:pic>
      <p:grpSp>
        <p:nvGrpSpPr>
          <p:cNvPr id="30" name="Google Shape;13356;p206">
            <a:extLst>
              <a:ext uri="{FF2B5EF4-FFF2-40B4-BE49-F238E27FC236}">
                <a16:creationId xmlns:a16="http://schemas.microsoft.com/office/drawing/2014/main" id="{3F57BD26-ED19-4FF3-BEF3-3F267D0338C9}"/>
              </a:ext>
            </a:extLst>
          </p:cNvPr>
          <p:cNvGrpSpPr/>
          <p:nvPr/>
        </p:nvGrpSpPr>
        <p:grpSpPr>
          <a:xfrm>
            <a:off x="6368661" y="5606777"/>
            <a:ext cx="685660" cy="726129"/>
            <a:chOff x="1413251" y="2680675"/>
            <a:chExt cx="297750" cy="297525"/>
          </a:xfrm>
          <a:solidFill>
            <a:srgbClr val="002060"/>
          </a:solidFill>
        </p:grpSpPr>
        <p:sp>
          <p:nvSpPr>
            <p:cNvPr id="31" name="Google Shape;13357;p206">
              <a:extLst>
                <a:ext uri="{FF2B5EF4-FFF2-40B4-BE49-F238E27FC236}">
                  <a16:creationId xmlns:a16="http://schemas.microsoft.com/office/drawing/2014/main" id="{CCCEA184-CFD2-4E34-AF9E-B85D20883F08}"/>
                </a:ext>
              </a:extLst>
            </p:cNvPr>
            <p:cNvSpPr/>
            <p:nvPr/>
          </p:nvSpPr>
          <p:spPr>
            <a:xfrm>
              <a:off x="1413251" y="2680675"/>
              <a:ext cx="297750" cy="297525"/>
            </a:xfrm>
            <a:custGeom>
              <a:avLst/>
              <a:gdLst/>
              <a:ahLst/>
              <a:cxnLst/>
              <a:rect l="l" t="t" r="r" b="b"/>
              <a:pathLst>
                <a:path w="11910" h="11901" extrusionOk="0">
                  <a:moveTo>
                    <a:pt x="10460" y="1418"/>
                  </a:moveTo>
                  <a:lnTo>
                    <a:pt x="10460" y="7719"/>
                  </a:lnTo>
                  <a:lnTo>
                    <a:pt x="1387" y="7719"/>
                  </a:lnTo>
                  <a:lnTo>
                    <a:pt x="1387" y="1418"/>
                  </a:lnTo>
                  <a:close/>
                  <a:moveTo>
                    <a:pt x="5577" y="8380"/>
                  </a:moveTo>
                  <a:lnTo>
                    <a:pt x="5577" y="9105"/>
                  </a:lnTo>
                  <a:lnTo>
                    <a:pt x="5167" y="9105"/>
                  </a:lnTo>
                  <a:lnTo>
                    <a:pt x="5451" y="8380"/>
                  </a:lnTo>
                  <a:close/>
                  <a:moveTo>
                    <a:pt x="6396" y="8380"/>
                  </a:moveTo>
                  <a:lnTo>
                    <a:pt x="6679" y="9105"/>
                  </a:lnTo>
                  <a:lnTo>
                    <a:pt x="6270" y="9105"/>
                  </a:lnTo>
                  <a:lnTo>
                    <a:pt x="6270" y="8380"/>
                  </a:lnTo>
                  <a:close/>
                  <a:moveTo>
                    <a:pt x="5955" y="0"/>
                  </a:moveTo>
                  <a:cubicBezTo>
                    <a:pt x="5766" y="0"/>
                    <a:pt x="5608" y="158"/>
                    <a:pt x="5608" y="347"/>
                  </a:cubicBezTo>
                  <a:lnTo>
                    <a:pt x="5608" y="725"/>
                  </a:lnTo>
                  <a:lnTo>
                    <a:pt x="378" y="725"/>
                  </a:lnTo>
                  <a:cubicBezTo>
                    <a:pt x="158" y="725"/>
                    <a:pt x="0" y="882"/>
                    <a:pt x="0" y="1071"/>
                  </a:cubicBezTo>
                  <a:cubicBezTo>
                    <a:pt x="0" y="1260"/>
                    <a:pt x="158" y="1418"/>
                    <a:pt x="378" y="1418"/>
                  </a:cubicBezTo>
                  <a:lnTo>
                    <a:pt x="725" y="1418"/>
                  </a:lnTo>
                  <a:lnTo>
                    <a:pt x="725" y="7719"/>
                  </a:lnTo>
                  <a:lnTo>
                    <a:pt x="378" y="7719"/>
                  </a:lnTo>
                  <a:cubicBezTo>
                    <a:pt x="189" y="7719"/>
                    <a:pt x="32" y="7876"/>
                    <a:pt x="32" y="8097"/>
                  </a:cubicBezTo>
                  <a:cubicBezTo>
                    <a:pt x="32" y="8286"/>
                    <a:pt x="189" y="8443"/>
                    <a:pt x="378" y="8443"/>
                  </a:cubicBezTo>
                  <a:lnTo>
                    <a:pt x="4758" y="8443"/>
                  </a:lnTo>
                  <a:lnTo>
                    <a:pt x="3560" y="11436"/>
                  </a:lnTo>
                  <a:cubicBezTo>
                    <a:pt x="3497" y="11625"/>
                    <a:pt x="3560" y="11814"/>
                    <a:pt x="3749" y="11877"/>
                  </a:cubicBezTo>
                  <a:cubicBezTo>
                    <a:pt x="3803" y="11893"/>
                    <a:pt x="3855" y="11901"/>
                    <a:pt x="3903" y="11901"/>
                  </a:cubicBezTo>
                  <a:cubicBezTo>
                    <a:pt x="4052" y="11901"/>
                    <a:pt x="4167" y="11824"/>
                    <a:pt x="4191" y="11657"/>
                  </a:cubicBezTo>
                  <a:lnTo>
                    <a:pt x="4947" y="9830"/>
                  </a:lnTo>
                  <a:lnTo>
                    <a:pt x="5608" y="9830"/>
                  </a:lnTo>
                  <a:lnTo>
                    <a:pt x="5608" y="10838"/>
                  </a:lnTo>
                  <a:cubicBezTo>
                    <a:pt x="5608" y="11027"/>
                    <a:pt x="5766" y="11184"/>
                    <a:pt x="5955" y="11184"/>
                  </a:cubicBezTo>
                  <a:cubicBezTo>
                    <a:pt x="6175" y="11184"/>
                    <a:pt x="6333" y="11027"/>
                    <a:pt x="6333" y="10838"/>
                  </a:cubicBezTo>
                  <a:lnTo>
                    <a:pt x="6333" y="9830"/>
                  </a:lnTo>
                  <a:lnTo>
                    <a:pt x="6995" y="9830"/>
                  </a:lnTo>
                  <a:lnTo>
                    <a:pt x="7751" y="11657"/>
                  </a:lnTo>
                  <a:cubicBezTo>
                    <a:pt x="7798" y="11824"/>
                    <a:pt x="7918" y="11901"/>
                    <a:pt x="8042" y="11901"/>
                  </a:cubicBezTo>
                  <a:cubicBezTo>
                    <a:pt x="8082" y="11901"/>
                    <a:pt x="8122" y="11893"/>
                    <a:pt x="8160" y="11877"/>
                  </a:cubicBezTo>
                  <a:cubicBezTo>
                    <a:pt x="8381" y="11783"/>
                    <a:pt x="8444" y="11594"/>
                    <a:pt x="8381" y="11436"/>
                  </a:cubicBezTo>
                  <a:lnTo>
                    <a:pt x="7184" y="8443"/>
                  </a:lnTo>
                  <a:lnTo>
                    <a:pt x="11563" y="8443"/>
                  </a:lnTo>
                  <a:cubicBezTo>
                    <a:pt x="11752" y="8443"/>
                    <a:pt x="11909" y="8286"/>
                    <a:pt x="11909" y="8097"/>
                  </a:cubicBezTo>
                  <a:cubicBezTo>
                    <a:pt x="11909" y="7876"/>
                    <a:pt x="11752" y="7719"/>
                    <a:pt x="11563" y="7719"/>
                  </a:cubicBezTo>
                  <a:lnTo>
                    <a:pt x="11185" y="7719"/>
                  </a:lnTo>
                  <a:lnTo>
                    <a:pt x="11185" y="1418"/>
                  </a:lnTo>
                  <a:lnTo>
                    <a:pt x="11563" y="1418"/>
                  </a:lnTo>
                  <a:cubicBezTo>
                    <a:pt x="11752" y="1418"/>
                    <a:pt x="11909" y="1260"/>
                    <a:pt x="11909" y="1071"/>
                  </a:cubicBezTo>
                  <a:cubicBezTo>
                    <a:pt x="11909" y="882"/>
                    <a:pt x="11752" y="725"/>
                    <a:pt x="11563" y="725"/>
                  </a:cubicBezTo>
                  <a:lnTo>
                    <a:pt x="6301" y="725"/>
                  </a:lnTo>
                  <a:lnTo>
                    <a:pt x="6301" y="347"/>
                  </a:lnTo>
                  <a:cubicBezTo>
                    <a:pt x="6301" y="158"/>
                    <a:pt x="6144" y="0"/>
                    <a:pt x="5955" y="0"/>
                  </a:cubicBezTo>
                  <a:close/>
                </a:path>
              </a:pathLst>
            </a:custGeom>
            <a:grpFill/>
            <a:ln w="3175"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srgbClr val="002060"/>
                </a:solidFill>
              </a:endParaRPr>
            </a:p>
          </p:txBody>
        </p:sp>
        <p:sp>
          <p:nvSpPr>
            <p:cNvPr id="32" name="Google Shape;13358;p206">
              <a:extLst>
                <a:ext uri="{FF2B5EF4-FFF2-40B4-BE49-F238E27FC236}">
                  <a16:creationId xmlns:a16="http://schemas.microsoft.com/office/drawing/2014/main" id="{E9C53F5B-2CE2-418F-9D8C-C68A5CAE9AE4}"/>
                </a:ext>
              </a:extLst>
            </p:cNvPr>
            <p:cNvSpPr/>
            <p:nvPr/>
          </p:nvSpPr>
          <p:spPr>
            <a:xfrm>
              <a:off x="1465225" y="2805100"/>
              <a:ext cx="52800" cy="52025"/>
            </a:xfrm>
            <a:custGeom>
              <a:avLst/>
              <a:gdLst/>
              <a:ahLst/>
              <a:cxnLst/>
              <a:rect l="l" t="t" r="r" b="b"/>
              <a:pathLst>
                <a:path w="2112" h="2081" extrusionOk="0">
                  <a:moveTo>
                    <a:pt x="1387" y="663"/>
                  </a:moveTo>
                  <a:lnTo>
                    <a:pt x="1387" y="1387"/>
                  </a:lnTo>
                  <a:lnTo>
                    <a:pt x="694" y="1387"/>
                  </a:lnTo>
                  <a:lnTo>
                    <a:pt x="694" y="663"/>
                  </a:lnTo>
                  <a:close/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lnTo>
                    <a:pt x="1" y="1734"/>
                  </a:lnTo>
                  <a:cubicBezTo>
                    <a:pt x="1" y="1923"/>
                    <a:pt x="158" y="2080"/>
                    <a:pt x="347" y="2080"/>
                  </a:cubicBezTo>
                  <a:lnTo>
                    <a:pt x="1765" y="2080"/>
                  </a:lnTo>
                  <a:cubicBezTo>
                    <a:pt x="1954" y="2080"/>
                    <a:pt x="2112" y="1923"/>
                    <a:pt x="2112" y="1734"/>
                  </a:cubicBezTo>
                  <a:lnTo>
                    <a:pt x="2112" y="347"/>
                  </a:lnTo>
                  <a:cubicBezTo>
                    <a:pt x="2112" y="158"/>
                    <a:pt x="1954" y="1"/>
                    <a:pt x="1765" y="1"/>
                  </a:cubicBezTo>
                  <a:close/>
                </a:path>
              </a:pathLst>
            </a:custGeom>
            <a:grpFill/>
            <a:ln w="3175"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srgbClr val="002060"/>
                </a:solidFill>
              </a:endParaRPr>
            </a:p>
          </p:txBody>
        </p:sp>
        <p:sp>
          <p:nvSpPr>
            <p:cNvPr id="33" name="Google Shape;13359;p206">
              <a:extLst>
                <a:ext uri="{FF2B5EF4-FFF2-40B4-BE49-F238E27FC236}">
                  <a16:creationId xmlns:a16="http://schemas.microsoft.com/office/drawing/2014/main" id="{B155695C-95E2-4555-9D88-6ECD56059C09}"/>
                </a:ext>
              </a:extLst>
            </p:cNvPr>
            <p:cNvSpPr/>
            <p:nvPr/>
          </p:nvSpPr>
          <p:spPr>
            <a:xfrm>
              <a:off x="1535325" y="2769675"/>
              <a:ext cx="52800" cy="87450"/>
            </a:xfrm>
            <a:custGeom>
              <a:avLst/>
              <a:gdLst/>
              <a:ahLst/>
              <a:cxnLst/>
              <a:rect l="l" t="t" r="r" b="b"/>
              <a:pathLst>
                <a:path w="2112" h="3498" extrusionOk="0">
                  <a:moveTo>
                    <a:pt x="1387" y="662"/>
                  </a:moveTo>
                  <a:lnTo>
                    <a:pt x="1387" y="2741"/>
                  </a:lnTo>
                  <a:lnTo>
                    <a:pt x="694" y="2741"/>
                  </a:lnTo>
                  <a:lnTo>
                    <a:pt x="694" y="662"/>
                  </a:lnTo>
                  <a:close/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3151"/>
                  </a:lnTo>
                  <a:cubicBezTo>
                    <a:pt x="1" y="3340"/>
                    <a:pt x="158" y="3497"/>
                    <a:pt x="379" y="3497"/>
                  </a:cubicBezTo>
                  <a:lnTo>
                    <a:pt x="1733" y="3497"/>
                  </a:lnTo>
                  <a:lnTo>
                    <a:pt x="1733" y="3466"/>
                  </a:lnTo>
                  <a:cubicBezTo>
                    <a:pt x="1954" y="3466"/>
                    <a:pt x="2112" y="3308"/>
                    <a:pt x="2112" y="3119"/>
                  </a:cubicBezTo>
                  <a:lnTo>
                    <a:pt x="2112" y="347"/>
                  </a:lnTo>
                  <a:cubicBezTo>
                    <a:pt x="2112" y="158"/>
                    <a:pt x="1954" y="0"/>
                    <a:pt x="1733" y="0"/>
                  </a:cubicBezTo>
                  <a:close/>
                </a:path>
              </a:pathLst>
            </a:custGeom>
            <a:grpFill/>
            <a:ln w="3175"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srgbClr val="002060"/>
                </a:solidFill>
              </a:endParaRPr>
            </a:p>
          </p:txBody>
        </p:sp>
        <p:sp>
          <p:nvSpPr>
            <p:cNvPr id="34" name="Google Shape;13360;p206">
              <a:extLst>
                <a:ext uri="{FF2B5EF4-FFF2-40B4-BE49-F238E27FC236}">
                  <a16:creationId xmlns:a16="http://schemas.microsoft.com/office/drawing/2014/main" id="{9ED72FBE-2BEE-4061-BB38-E529C2F39B58}"/>
                </a:ext>
              </a:extLst>
            </p:cNvPr>
            <p:cNvSpPr/>
            <p:nvPr/>
          </p:nvSpPr>
          <p:spPr>
            <a:xfrm>
              <a:off x="1604650" y="2733425"/>
              <a:ext cx="52775" cy="122900"/>
            </a:xfrm>
            <a:custGeom>
              <a:avLst/>
              <a:gdLst/>
              <a:ahLst/>
              <a:cxnLst/>
              <a:rect l="l" t="t" r="r" b="b"/>
              <a:pathLst>
                <a:path w="2111" h="4916" extrusionOk="0">
                  <a:moveTo>
                    <a:pt x="1418" y="726"/>
                  </a:moveTo>
                  <a:lnTo>
                    <a:pt x="1418" y="4254"/>
                  </a:lnTo>
                  <a:lnTo>
                    <a:pt x="725" y="4254"/>
                  </a:lnTo>
                  <a:lnTo>
                    <a:pt x="725" y="726"/>
                  </a:lnTo>
                  <a:close/>
                  <a:moveTo>
                    <a:pt x="347" y="1"/>
                  </a:moveTo>
                  <a:cubicBezTo>
                    <a:pt x="158" y="1"/>
                    <a:pt x="0" y="159"/>
                    <a:pt x="0" y="348"/>
                  </a:cubicBezTo>
                  <a:lnTo>
                    <a:pt x="0" y="4569"/>
                  </a:lnTo>
                  <a:cubicBezTo>
                    <a:pt x="0" y="4758"/>
                    <a:pt x="158" y="4916"/>
                    <a:pt x="347" y="4916"/>
                  </a:cubicBezTo>
                  <a:lnTo>
                    <a:pt x="1764" y="4916"/>
                  </a:lnTo>
                  <a:cubicBezTo>
                    <a:pt x="1953" y="4916"/>
                    <a:pt x="2111" y="4758"/>
                    <a:pt x="2111" y="4569"/>
                  </a:cubicBezTo>
                  <a:lnTo>
                    <a:pt x="2111" y="348"/>
                  </a:lnTo>
                  <a:cubicBezTo>
                    <a:pt x="2111" y="159"/>
                    <a:pt x="1953" y="1"/>
                    <a:pt x="1764" y="1"/>
                  </a:cubicBezTo>
                  <a:close/>
                </a:path>
              </a:pathLst>
            </a:custGeom>
            <a:grpFill/>
            <a:ln w="3175"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srgbClr val="002060"/>
                </a:solidFill>
              </a:endParaRPr>
            </a:p>
          </p:txBody>
        </p:sp>
      </p:grpSp>
      <p:grpSp>
        <p:nvGrpSpPr>
          <p:cNvPr id="35" name="Google Shape;13110;p206">
            <a:extLst>
              <a:ext uri="{FF2B5EF4-FFF2-40B4-BE49-F238E27FC236}">
                <a16:creationId xmlns:a16="http://schemas.microsoft.com/office/drawing/2014/main" id="{E58E7458-D53C-4EDC-9FAB-753A4D458668}"/>
              </a:ext>
            </a:extLst>
          </p:cNvPr>
          <p:cNvGrpSpPr/>
          <p:nvPr/>
        </p:nvGrpSpPr>
        <p:grpSpPr>
          <a:xfrm>
            <a:off x="8953882" y="5522898"/>
            <a:ext cx="725719" cy="721274"/>
            <a:chOff x="-65052178" y="1924564"/>
            <a:chExt cx="316650" cy="316625"/>
          </a:xfrm>
          <a:solidFill>
            <a:srgbClr val="002060"/>
          </a:solidFill>
        </p:grpSpPr>
        <p:sp>
          <p:nvSpPr>
            <p:cNvPr id="36" name="Google Shape;13111;p206">
              <a:extLst>
                <a:ext uri="{FF2B5EF4-FFF2-40B4-BE49-F238E27FC236}">
                  <a16:creationId xmlns:a16="http://schemas.microsoft.com/office/drawing/2014/main" id="{0176CE05-47FD-44FC-ACF7-9263B79EF439}"/>
                </a:ext>
              </a:extLst>
            </p:cNvPr>
            <p:cNvSpPr/>
            <p:nvPr/>
          </p:nvSpPr>
          <p:spPr>
            <a:xfrm>
              <a:off x="-64933534" y="1971258"/>
              <a:ext cx="97725" cy="220404"/>
            </a:xfrm>
            <a:custGeom>
              <a:avLst/>
              <a:gdLst/>
              <a:ahLst/>
              <a:cxnLst/>
              <a:rect l="l" t="t" r="r" b="b"/>
              <a:pathLst>
                <a:path w="4127" h="9894" extrusionOk="0">
                  <a:moveTo>
                    <a:pt x="2048" y="1"/>
                  </a:moveTo>
                  <a:cubicBezTo>
                    <a:pt x="1859" y="1"/>
                    <a:pt x="1638" y="190"/>
                    <a:pt x="1638" y="379"/>
                  </a:cubicBezTo>
                  <a:lnTo>
                    <a:pt x="1638" y="851"/>
                  </a:lnTo>
                  <a:cubicBezTo>
                    <a:pt x="725" y="1040"/>
                    <a:pt x="0" y="1891"/>
                    <a:pt x="0" y="2868"/>
                  </a:cubicBezTo>
                  <a:cubicBezTo>
                    <a:pt x="0" y="3970"/>
                    <a:pt x="977" y="4632"/>
                    <a:pt x="1827" y="5262"/>
                  </a:cubicBezTo>
                  <a:cubicBezTo>
                    <a:pt x="2552" y="5829"/>
                    <a:pt x="3308" y="6333"/>
                    <a:pt x="3308" y="6995"/>
                  </a:cubicBezTo>
                  <a:cubicBezTo>
                    <a:pt x="3308" y="7656"/>
                    <a:pt x="2772" y="8255"/>
                    <a:pt x="2079" y="8255"/>
                  </a:cubicBezTo>
                  <a:cubicBezTo>
                    <a:pt x="1418" y="8255"/>
                    <a:pt x="851" y="7688"/>
                    <a:pt x="851" y="6995"/>
                  </a:cubicBezTo>
                  <a:cubicBezTo>
                    <a:pt x="851" y="6774"/>
                    <a:pt x="662" y="6617"/>
                    <a:pt x="441" y="6617"/>
                  </a:cubicBezTo>
                  <a:cubicBezTo>
                    <a:pt x="189" y="6617"/>
                    <a:pt x="32" y="6806"/>
                    <a:pt x="32" y="6995"/>
                  </a:cubicBezTo>
                  <a:cubicBezTo>
                    <a:pt x="32" y="7971"/>
                    <a:pt x="756" y="8854"/>
                    <a:pt x="1701" y="9011"/>
                  </a:cubicBezTo>
                  <a:lnTo>
                    <a:pt x="1701" y="9484"/>
                  </a:lnTo>
                  <a:cubicBezTo>
                    <a:pt x="1701" y="9704"/>
                    <a:pt x="1890" y="9893"/>
                    <a:pt x="2079" y="9893"/>
                  </a:cubicBezTo>
                  <a:cubicBezTo>
                    <a:pt x="2268" y="9893"/>
                    <a:pt x="2489" y="9704"/>
                    <a:pt x="2489" y="9484"/>
                  </a:cubicBezTo>
                  <a:lnTo>
                    <a:pt x="2489" y="9011"/>
                  </a:lnTo>
                  <a:cubicBezTo>
                    <a:pt x="3434" y="8791"/>
                    <a:pt x="4127" y="7971"/>
                    <a:pt x="4127" y="6995"/>
                  </a:cubicBezTo>
                  <a:cubicBezTo>
                    <a:pt x="4127" y="5892"/>
                    <a:pt x="3151" y="5231"/>
                    <a:pt x="2331" y="4600"/>
                  </a:cubicBezTo>
                  <a:cubicBezTo>
                    <a:pt x="1575" y="4033"/>
                    <a:pt x="819" y="3529"/>
                    <a:pt x="819" y="2868"/>
                  </a:cubicBezTo>
                  <a:cubicBezTo>
                    <a:pt x="788" y="2143"/>
                    <a:pt x="1386" y="1607"/>
                    <a:pt x="2048" y="1607"/>
                  </a:cubicBezTo>
                  <a:cubicBezTo>
                    <a:pt x="2709" y="1607"/>
                    <a:pt x="3277" y="2143"/>
                    <a:pt x="3277" y="2868"/>
                  </a:cubicBezTo>
                  <a:cubicBezTo>
                    <a:pt x="3277" y="3088"/>
                    <a:pt x="3466" y="3246"/>
                    <a:pt x="3686" y="3246"/>
                  </a:cubicBezTo>
                  <a:cubicBezTo>
                    <a:pt x="3938" y="3246"/>
                    <a:pt x="4096" y="3057"/>
                    <a:pt x="4096" y="2868"/>
                  </a:cubicBezTo>
                  <a:cubicBezTo>
                    <a:pt x="4096" y="1891"/>
                    <a:pt x="3371" y="1009"/>
                    <a:pt x="2426" y="851"/>
                  </a:cubicBezTo>
                  <a:lnTo>
                    <a:pt x="2426" y="379"/>
                  </a:lnTo>
                  <a:cubicBezTo>
                    <a:pt x="2426" y="158"/>
                    <a:pt x="2237" y="1"/>
                    <a:pt x="2048" y="1"/>
                  </a:cubicBezTo>
                  <a:close/>
                </a:path>
              </a:pathLst>
            </a:custGeom>
            <a:grpFill/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 dirty="0"/>
            </a:p>
          </p:txBody>
        </p:sp>
        <p:sp>
          <p:nvSpPr>
            <p:cNvPr id="37" name="Google Shape;13112;p206">
              <a:extLst>
                <a:ext uri="{FF2B5EF4-FFF2-40B4-BE49-F238E27FC236}">
                  <a16:creationId xmlns:a16="http://schemas.microsoft.com/office/drawing/2014/main" id="{7CBBA2F4-8902-4638-8361-71F3E1A538C6}"/>
                </a:ext>
              </a:extLst>
            </p:cNvPr>
            <p:cNvSpPr/>
            <p:nvPr/>
          </p:nvSpPr>
          <p:spPr>
            <a:xfrm>
              <a:off x="-65052178" y="1924564"/>
              <a:ext cx="316650" cy="316625"/>
            </a:xfrm>
            <a:custGeom>
              <a:avLst/>
              <a:gdLst/>
              <a:ahLst/>
              <a:cxnLst/>
              <a:rect l="l" t="t" r="r" b="b"/>
              <a:pathLst>
                <a:path w="12666" h="12665" extrusionOk="0">
                  <a:moveTo>
                    <a:pt x="6333" y="819"/>
                  </a:moveTo>
                  <a:cubicBezTo>
                    <a:pt x="9357" y="819"/>
                    <a:pt x="11846" y="3308"/>
                    <a:pt x="11846" y="6332"/>
                  </a:cubicBezTo>
                  <a:cubicBezTo>
                    <a:pt x="11846" y="9357"/>
                    <a:pt x="9357" y="11846"/>
                    <a:pt x="6333" y="11846"/>
                  </a:cubicBezTo>
                  <a:cubicBezTo>
                    <a:pt x="3308" y="11846"/>
                    <a:pt x="819" y="9357"/>
                    <a:pt x="819" y="6332"/>
                  </a:cubicBezTo>
                  <a:cubicBezTo>
                    <a:pt x="819" y="3308"/>
                    <a:pt x="3308" y="819"/>
                    <a:pt x="6333" y="819"/>
                  </a:cubicBezTo>
                  <a:close/>
                  <a:moveTo>
                    <a:pt x="6333" y="0"/>
                  </a:moveTo>
                  <a:cubicBezTo>
                    <a:pt x="2836" y="0"/>
                    <a:pt x="0" y="2835"/>
                    <a:pt x="0" y="6332"/>
                  </a:cubicBezTo>
                  <a:cubicBezTo>
                    <a:pt x="0" y="9830"/>
                    <a:pt x="2836" y="12665"/>
                    <a:pt x="6333" y="12665"/>
                  </a:cubicBezTo>
                  <a:cubicBezTo>
                    <a:pt x="9830" y="12665"/>
                    <a:pt x="12665" y="9830"/>
                    <a:pt x="12665" y="6332"/>
                  </a:cubicBezTo>
                  <a:cubicBezTo>
                    <a:pt x="12665" y="2835"/>
                    <a:pt x="9830" y="0"/>
                    <a:pt x="6333" y="0"/>
                  </a:cubicBezTo>
                  <a:close/>
                </a:path>
              </a:pathLst>
            </a:custGeom>
            <a:grpFill/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 dirty="0"/>
            </a:p>
          </p:txBody>
        </p:sp>
      </p:grpSp>
      <p:grpSp>
        <p:nvGrpSpPr>
          <p:cNvPr id="38" name="Google Shape;12580;p204">
            <a:extLst>
              <a:ext uri="{FF2B5EF4-FFF2-40B4-BE49-F238E27FC236}">
                <a16:creationId xmlns:a16="http://schemas.microsoft.com/office/drawing/2014/main" id="{4B969545-C4A1-4C31-BB1A-28D80F3BC226}"/>
              </a:ext>
            </a:extLst>
          </p:cNvPr>
          <p:cNvGrpSpPr/>
          <p:nvPr/>
        </p:nvGrpSpPr>
        <p:grpSpPr>
          <a:xfrm>
            <a:off x="10235353" y="4245006"/>
            <a:ext cx="641116" cy="751721"/>
            <a:chOff x="2127805" y="2115383"/>
            <a:chExt cx="483125" cy="424625"/>
          </a:xfrm>
          <a:solidFill>
            <a:srgbClr val="002060"/>
          </a:solidFill>
        </p:grpSpPr>
        <p:sp>
          <p:nvSpPr>
            <p:cNvPr id="39" name="Google Shape;12581;p204">
              <a:extLst>
                <a:ext uri="{FF2B5EF4-FFF2-40B4-BE49-F238E27FC236}">
                  <a16:creationId xmlns:a16="http://schemas.microsoft.com/office/drawing/2014/main" id="{DD9A4596-B840-4FA3-B61A-3FAA18660066}"/>
                </a:ext>
              </a:extLst>
            </p:cNvPr>
            <p:cNvSpPr/>
            <p:nvPr/>
          </p:nvSpPr>
          <p:spPr>
            <a:xfrm>
              <a:off x="2127805" y="2115383"/>
              <a:ext cx="483125" cy="424625"/>
            </a:xfrm>
            <a:custGeom>
              <a:avLst/>
              <a:gdLst/>
              <a:ahLst/>
              <a:cxnLst/>
              <a:rect l="l" t="t" r="r" b="b"/>
              <a:pathLst>
                <a:path w="19325" h="16985" extrusionOk="0">
                  <a:moveTo>
                    <a:pt x="5662" y="1402"/>
                  </a:moveTo>
                  <a:lnTo>
                    <a:pt x="5662" y="13770"/>
                  </a:lnTo>
                  <a:lnTo>
                    <a:pt x="1133" y="15581"/>
                  </a:lnTo>
                  <a:lnTo>
                    <a:pt x="1133" y="3214"/>
                  </a:lnTo>
                  <a:lnTo>
                    <a:pt x="5662" y="1402"/>
                  </a:lnTo>
                  <a:close/>
                  <a:moveTo>
                    <a:pt x="18192" y="1402"/>
                  </a:moveTo>
                  <a:lnTo>
                    <a:pt x="18192" y="13770"/>
                  </a:lnTo>
                  <a:lnTo>
                    <a:pt x="13663" y="15581"/>
                  </a:lnTo>
                  <a:lnTo>
                    <a:pt x="13663" y="3214"/>
                  </a:lnTo>
                  <a:lnTo>
                    <a:pt x="18192" y="1402"/>
                  </a:lnTo>
                  <a:close/>
                  <a:moveTo>
                    <a:pt x="6794" y="1348"/>
                  </a:moveTo>
                  <a:lnTo>
                    <a:pt x="12531" y="3241"/>
                  </a:lnTo>
                  <a:lnTo>
                    <a:pt x="12531" y="9464"/>
                  </a:lnTo>
                  <a:lnTo>
                    <a:pt x="12510" y="9461"/>
                  </a:lnTo>
                  <a:cubicBezTo>
                    <a:pt x="12205" y="9437"/>
                    <a:pt x="11903" y="9364"/>
                    <a:pt x="11619" y="9244"/>
                  </a:cubicBezTo>
                  <a:cubicBezTo>
                    <a:pt x="11548" y="9214"/>
                    <a:pt x="11474" y="9200"/>
                    <a:pt x="11401" y="9200"/>
                  </a:cubicBezTo>
                  <a:cubicBezTo>
                    <a:pt x="11181" y="9200"/>
                    <a:pt x="10970" y="9330"/>
                    <a:pt x="10879" y="9546"/>
                  </a:cubicBezTo>
                  <a:cubicBezTo>
                    <a:pt x="10759" y="9832"/>
                    <a:pt x="10891" y="10165"/>
                    <a:pt x="11178" y="10288"/>
                  </a:cubicBezTo>
                  <a:cubicBezTo>
                    <a:pt x="11574" y="10454"/>
                    <a:pt x="11994" y="10557"/>
                    <a:pt x="12422" y="10590"/>
                  </a:cubicBezTo>
                  <a:lnTo>
                    <a:pt x="12468" y="10590"/>
                  </a:lnTo>
                  <a:cubicBezTo>
                    <a:pt x="12489" y="10590"/>
                    <a:pt x="12510" y="10587"/>
                    <a:pt x="12531" y="10584"/>
                  </a:cubicBezTo>
                  <a:lnTo>
                    <a:pt x="12531" y="15633"/>
                  </a:lnTo>
                  <a:lnTo>
                    <a:pt x="6794" y="13746"/>
                  </a:lnTo>
                  <a:lnTo>
                    <a:pt x="6794" y="6774"/>
                  </a:lnTo>
                  <a:cubicBezTo>
                    <a:pt x="6951" y="6777"/>
                    <a:pt x="7105" y="6795"/>
                    <a:pt x="7259" y="6822"/>
                  </a:cubicBezTo>
                  <a:cubicBezTo>
                    <a:pt x="7295" y="6828"/>
                    <a:pt x="7331" y="6834"/>
                    <a:pt x="7368" y="6834"/>
                  </a:cubicBezTo>
                  <a:cubicBezTo>
                    <a:pt x="7658" y="6831"/>
                    <a:pt x="7902" y="6611"/>
                    <a:pt x="7929" y="6321"/>
                  </a:cubicBezTo>
                  <a:cubicBezTo>
                    <a:pt x="7957" y="6028"/>
                    <a:pt x="7760" y="5765"/>
                    <a:pt x="7473" y="5711"/>
                  </a:cubicBezTo>
                  <a:cubicBezTo>
                    <a:pt x="7250" y="5669"/>
                    <a:pt x="7020" y="5644"/>
                    <a:pt x="6794" y="5641"/>
                  </a:cubicBezTo>
                  <a:lnTo>
                    <a:pt x="6794" y="1348"/>
                  </a:lnTo>
                  <a:close/>
                  <a:moveTo>
                    <a:pt x="18757" y="0"/>
                  </a:moveTo>
                  <a:cubicBezTo>
                    <a:pt x="18687" y="0"/>
                    <a:pt x="18616" y="13"/>
                    <a:pt x="18549" y="40"/>
                  </a:cubicBezTo>
                  <a:lnTo>
                    <a:pt x="13077" y="2229"/>
                  </a:lnTo>
                  <a:lnTo>
                    <a:pt x="6405" y="28"/>
                  </a:lnTo>
                  <a:cubicBezTo>
                    <a:pt x="6395" y="25"/>
                    <a:pt x="6386" y="25"/>
                    <a:pt x="6380" y="22"/>
                  </a:cubicBezTo>
                  <a:cubicBezTo>
                    <a:pt x="6371" y="19"/>
                    <a:pt x="6359" y="16"/>
                    <a:pt x="6347" y="13"/>
                  </a:cubicBezTo>
                  <a:lnTo>
                    <a:pt x="6311" y="7"/>
                  </a:lnTo>
                  <a:cubicBezTo>
                    <a:pt x="6302" y="7"/>
                    <a:pt x="6290" y="4"/>
                    <a:pt x="6281" y="4"/>
                  </a:cubicBezTo>
                  <a:lnTo>
                    <a:pt x="6211" y="4"/>
                  </a:lnTo>
                  <a:cubicBezTo>
                    <a:pt x="6199" y="4"/>
                    <a:pt x="6187" y="4"/>
                    <a:pt x="6172" y="7"/>
                  </a:cubicBezTo>
                  <a:cubicBezTo>
                    <a:pt x="6166" y="9"/>
                    <a:pt x="6161" y="9"/>
                    <a:pt x="6157" y="9"/>
                  </a:cubicBezTo>
                  <a:cubicBezTo>
                    <a:pt x="6152" y="9"/>
                    <a:pt x="6148" y="9"/>
                    <a:pt x="6142" y="10"/>
                  </a:cubicBezTo>
                  <a:cubicBezTo>
                    <a:pt x="6133" y="13"/>
                    <a:pt x="6118" y="13"/>
                    <a:pt x="6106" y="16"/>
                  </a:cubicBezTo>
                  <a:lnTo>
                    <a:pt x="6075" y="22"/>
                  </a:lnTo>
                  <a:cubicBezTo>
                    <a:pt x="6063" y="28"/>
                    <a:pt x="6048" y="31"/>
                    <a:pt x="6036" y="37"/>
                  </a:cubicBezTo>
                  <a:cubicBezTo>
                    <a:pt x="6027" y="40"/>
                    <a:pt x="6021" y="40"/>
                    <a:pt x="6015" y="43"/>
                  </a:cubicBezTo>
                  <a:lnTo>
                    <a:pt x="354" y="2308"/>
                  </a:lnTo>
                  <a:cubicBezTo>
                    <a:pt x="139" y="2396"/>
                    <a:pt x="0" y="2601"/>
                    <a:pt x="0" y="2830"/>
                  </a:cubicBezTo>
                  <a:lnTo>
                    <a:pt x="0" y="16418"/>
                  </a:lnTo>
                  <a:cubicBezTo>
                    <a:pt x="0" y="16744"/>
                    <a:pt x="267" y="16984"/>
                    <a:pt x="566" y="16984"/>
                  </a:cubicBezTo>
                  <a:cubicBezTo>
                    <a:pt x="635" y="16984"/>
                    <a:pt x="706" y="16971"/>
                    <a:pt x="776" y="16943"/>
                  </a:cubicBezTo>
                  <a:lnTo>
                    <a:pt x="6248" y="14754"/>
                  </a:lnTo>
                  <a:lnTo>
                    <a:pt x="12917" y="16952"/>
                  </a:lnTo>
                  <a:cubicBezTo>
                    <a:pt x="12933" y="16958"/>
                    <a:pt x="12951" y="16964"/>
                    <a:pt x="12966" y="16967"/>
                  </a:cubicBezTo>
                  <a:cubicBezTo>
                    <a:pt x="13008" y="16976"/>
                    <a:pt x="13050" y="16983"/>
                    <a:pt x="13096" y="16983"/>
                  </a:cubicBezTo>
                  <a:lnTo>
                    <a:pt x="13099" y="16983"/>
                  </a:lnTo>
                  <a:cubicBezTo>
                    <a:pt x="13156" y="16983"/>
                    <a:pt x="13213" y="16973"/>
                    <a:pt x="13271" y="16955"/>
                  </a:cubicBezTo>
                  <a:cubicBezTo>
                    <a:pt x="13283" y="16952"/>
                    <a:pt x="13295" y="16946"/>
                    <a:pt x="13307" y="16940"/>
                  </a:cubicBezTo>
                  <a:lnTo>
                    <a:pt x="18965" y="14676"/>
                  </a:lnTo>
                  <a:cubicBezTo>
                    <a:pt x="19183" y="14591"/>
                    <a:pt x="19325" y="14386"/>
                    <a:pt x="19325" y="14153"/>
                  </a:cubicBezTo>
                  <a:lnTo>
                    <a:pt x="19325" y="566"/>
                  </a:lnTo>
                  <a:cubicBezTo>
                    <a:pt x="19325" y="379"/>
                    <a:pt x="19231" y="203"/>
                    <a:pt x="19077" y="98"/>
                  </a:cubicBezTo>
                  <a:cubicBezTo>
                    <a:pt x="18981" y="33"/>
                    <a:pt x="18869" y="0"/>
                    <a:pt x="18757" y="0"/>
                  </a:cubicBezTo>
                  <a:close/>
                </a:path>
              </a:pathLst>
            </a:custGeom>
            <a:grpFill/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srgbClr val="435D74"/>
                </a:solidFill>
              </a:endParaRPr>
            </a:p>
          </p:txBody>
        </p:sp>
        <p:sp>
          <p:nvSpPr>
            <p:cNvPr id="40" name="Google Shape;12582;p204">
              <a:extLst>
                <a:ext uri="{FF2B5EF4-FFF2-40B4-BE49-F238E27FC236}">
                  <a16:creationId xmlns:a16="http://schemas.microsoft.com/office/drawing/2014/main" id="{CF1427F4-97A7-458A-AB26-D0F34FD258AC}"/>
                </a:ext>
              </a:extLst>
            </p:cNvPr>
            <p:cNvSpPr/>
            <p:nvPr/>
          </p:nvSpPr>
          <p:spPr>
            <a:xfrm>
              <a:off x="2136375" y="2292025"/>
              <a:ext cx="36400" cy="41975"/>
            </a:xfrm>
            <a:custGeom>
              <a:avLst/>
              <a:gdLst/>
              <a:ahLst/>
              <a:cxnLst/>
              <a:rect l="l" t="t" r="r" b="b"/>
              <a:pathLst>
                <a:path w="1456" h="1679" extrusionOk="0">
                  <a:moveTo>
                    <a:pt x="820" y="1"/>
                  </a:moveTo>
                  <a:cubicBezTo>
                    <a:pt x="583" y="1"/>
                    <a:pt x="361" y="151"/>
                    <a:pt x="284" y="390"/>
                  </a:cubicBezTo>
                  <a:lnTo>
                    <a:pt x="103" y="927"/>
                  </a:lnTo>
                  <a:cubicBezTo>
                    <a:pt x="0" y="1223"/>
                    <a:pt x="160" y="1549"/>
                    <a:pt x="459" y="1649"/>
                  </a:cubicBezTo>
                  <a:cubicBezTo>
                    <a:pt x="519" y="1669"/>
                    <a:pt x="579" y="1678"/>
                    <a:pt x="639" y="1678"/>
                  </a:cubicBezTo>
                  <a:cubicBezTo>
                    <a:pt x="878" y="1678"/>
                    <a:pt x="1101" y="1525"/>
                    <a:pt x="1178" y="1284"/>
                  </a:cubicBezTo>
                  <a:lnTo>
                    <a:pt x="1356" y="746"/>
                  </a:lnTo>
                  <a:cubicBezTo>
                    <a:pt x="1456" y="450"/>
                    <a:pt x="1296" y="130"/>
                    <a:pt x="1000" y="30"/>
                  </a:cubicBezTo>
                  <a:cubicBezTo>
                    <a:pt x="940" y="10"/>
                    <a:pt x="880" y="1"/>
                    <a:pt x="820" y="1"/>
                  </a:cubicBezTo>
                  <a:close/>
                </a:path>
              </a:pathLst>
            </a:custGeom>
            <a:grpFill/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srgbClr val="435D74"/>
                </a:solidFill>
              </a:endParaRPr>
            </a:p>
          </p:txBody>
        </p:sp>
        <p:sp>
          <p:nvSpPr>
            <p:cNvPr id="41" name="Google Shape;12583;p204">
              <a:extLst>
                <a:ext uri="{FF2B5EF4-FFF2-40B4-BE49-F238E27FC236}">
                  <a16:creationId xmlns:a16="http://schemas.microsoft.com/office/drawing/2014/main" id="{342019D3-D0BC-4D19-B8D3-0F408CA2939B}"/>
                </a:ext>
              </a:extLst>
            </p:cNvPr>
            <p:cNvSpPr/>
            <p:nvPr/>
          </p:nvSpPr>
          <p:spPr>
            <a:xfrm>
              <a:off x="2296850" y="2220800"/>
              <a:ext cx="46075" cy="51650"/>
            </a:xfrm>
            <a:custGeom>
              <a:avLst/>
              <a:gdLst/>
              <a:ahLst/>
              <a:cxnLst/>
              <a:rect l="l" t="t" r="r" b="b"/>
              <a:pathLst>
                <a:path w="1843" h="2066" extrusionOk="0">
                  <a:moveTo>
                    <a:pt x="634" y="1"/>
                  </a:moveTo>
                  <a:cubicBezTo>
                    <a:pt x="506" y="1"/>
                    <a:pt x="378" y="44"/>
                    <a:pt x="272" y="132"/>
                  </a:cubicBezTo>
                  <a:cubicBezTo>
                    <a:pt x="37" y="331"/>
                    <a:pt x="1" y="681"/>
                    <a:pt x="194" y="920"/>
                  </a:cubicBezTo>
                  <a:cubicBezTo>
                    <a:pt x="354" y="1113"/>
                    <a:pt x="487" y="1327"/>
                    <a:pt x="593" y="1557"/>
                  </a:cubicBezTo>
                  <a:cubicBezTo>
                    <a:pt x="626" y="1626"/>
                    <a:pt x="662" y="1696"/>
                    <a:pt x="698" y="1765"/>
                  </a:cubicBezTo>
                  <a:cubicBezTo>
                    <a:pt x="798" y="1957"/>
                    <a:pt x="993" y="2065"/>
                    <a:pt x="1195" y="2065"/>
                  </a:cubicBezTo>
                  <a:cubicBezTo>
                    <a:pt x="1285" y="2065"/>
                    <a:pt x="1377" y="2044"/>
                    <a:pt x="1462" y="1998"/>
                  </a:cubicBezTo>
                  <a:cubicBezTo>
                    <a:pt x="1740" y="1853"/>
                    <a:pt x="1843" y="1509"/>
                    <a:pt x="1698" y="1234"/>
                  </a:cubicBezTo>
                  <a:cubicBezTo>
                    <a:pt x="1670" y="1183"/>
                    <a:pt x="1643" y="1131"/>
                    <a:pt x="1622" y="1083"/>
                  </a:cubicBezTo>
                  <a:cubicBezTo>
                    <a:pt x="1474" y="763"/>
                    <a:pt x="1287" y="464"/>
                    <a:pt x="1061" y="195"/>
                  </a:cubicBezTo>
                  <a:cubicBezTo>
                    <a:pt x="949" y="67"/>
                    <a:pt x="792" y="1"/>
                    <a:pt x="634" y="1"/>
                  </a:cubicBezTo>
                  <a:close/>
                </a:path>
              </a:pathLst>
            </a:custGeom>
            <a:grpFill/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 dirty="0">
                <a:solidFill>
                  <a:srgbClr val="435D74"/>
                </a:solidFill>
              </a:endParaRPr>
            </a:p>
          </p:txBody>
        </p:sp>
        <p:sp>
          <p:nvSpPr>
            <p:cNvPr id="42" name="Google Shape;12584;p204">
              <a:extLst>
                <a:ext uri="{FF2B5EF4-FFF2-40B4-BE49-F238E27FC236}">
                  <a16:creationId xmlns:a16="http://schemas.microsoft.com/office/drawing/2014/main" id="{06E066A1-A2DA-48D8-B796-00E68682D84E}"/>
                </a:ext>
              </a:extLst>
            </p:cNvPr>
            <p:cNvSpPr/>
            <p:nvPr/>
          </p:nvSpPr>
          <p:spPr>
            <a:xfrm>
              <a:off x="2158650" y="2216775"/>
              <a:ext cx="47275" cy="51425"/>
            </a:xfrm>
            <a:custGeom>
              <a:avLst/>
              <a:gdLst/>
              <a:ahLst/>
              <a:cxnLst/>
              <a:rect l="l" t="t" r="r" b="b"/>
              <a:pathLst>
                <a:path w="1891" h="2057" extrusionOk="0">
                  <a:moveTo>
                    <a:pt x="1264" y="1"/>
                  </a:moveTo>
                  <a:cubicBezTo>
                    <a:pt x="1109" y="1"/>
                    <a:pt x="955" y="63"/>
                    <a:pt x="843" y="187"/>
                  </a:cubicBezTo>
                  <a:lnTo>
                    <a:pt x="846" y="184"/>
                  </a:lnTo>
                  <a:lnTo>
                    <a:pt x="846" y="184"/>
                  </a:lnTo>
                  <a:cubicBezTo>
                    <a:pt x="547" y="498"/>
                    <a:pt x="305" y="860"/>
                    <a:pt x="130" y="1256"/>
                  </a:cubicBezTo>
                  <a:cubicBezTo>
                    <a:pt x="0" y="1543"/>
                    <a:pt x="127" y="1878"/>
                    <a:pt x="414" y="2005"/>
                  </a:cubicBezTo>
                  <a:cubicBezTo>
                    <a:pt x="486" y="2038"/>
                    <a:pt x="565" y="2056"/>
                    <a:pt x="643" y="2056"/>
                  </a:cubicBezTo>
                  <a:cubicBezTo>
                    <a:pt x="867" y="2056"/>
                    <a:pt x="1069" y="1923"/>
                    <a:pt x="1163" y="1721"/>
                  </a:cubicBezTo>
                  <a:cubicBezTo>
                    <a:pt x="1286" y="1443"/>
                    <a:pt x="1455" y="1187"/>
                    <a:pt x="1664" y="966"/>
                  </a:cubicBezTo>
                  <a:cubicBezTo>
                    <a:pt x="1890" y="740"/>
                    <a:pt x="1884" y="374"/>
                    <a:pt x="1655" y="157"/>
                  </a:cubicBezTo>
                  <a:cubicBezTo>
                    <a:pt x="1544" y="52"/>
                    <a:pt x="1404" y="1"/>
                    <a:pt x="1264" y="1"/>
                  </a:cubicBezTo>
                  <a:close/>
                </a:path>
              </a:pathLst>
            </a:custGeom>
            <a:grpFill/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srgbClr val="435D74"/>
                </a:solidFill>
              </a:endParaRPr>
            </a:p>
          </p:txBody>
        </p:sp>
        <p:sp>
          <p:nvSpPr>
            <p:cNvPr id="43" name="Google Shape;12585;p204">
              <a:extLst>
                <a:ext uri="{FF2B5EF4-FFF2-40B4-BE49-F238E27FC236}">
                  <a16:creationId xmlns:a16="http://schemas.microsoft.com/office/drawing/2014/main" id="{B1FC6182-A3A2-4ABD-841D-48EC2C27D277}"/>
                </a:ext>
              </a:extLst>
            </p:cNvPr>
            <p:cNvSpPr/>
            <p:nvPr/>
          </p:nvSpPr>
          <p:spPr>
            <a:xfrm>
              <a:off x="2426475" y="2255725"/>
              <a:ext cx="55875" cy="46900"/>
            </a:xfrm>
            <a:custGeom>
              <a:avLst/>
              <a:gdLst/>
              <a:ahLst/>
              <a:cxnLst/>
              <a:rect l="l" t="t" r="r" b="b"/>
              <a:pathLst>
                <a:path w="2235" h="1876" extrusionOk="0">
                  <a:moveTo>
                    <a:pt x="1592" y="1"/>
                  </a:moveTo>
                  <a:cubicBezTo>
                    <a:pt x="1423" y="1"/>
                    <a:pt x="1257" y="76"/>
                    <a:pt x="1144" y="220"/>
                  </a:cubicBezTo>
                  <a:cubicBezTo>
                    <a:pt x="960" y="462"/>
                    <a:pt x="734" y="667"/>
                    <a:pt x="477" y="830"/>
                  </a:cubicBezTo>
                  <a:cubicBezTo>
                    <a:pt x="0" y="1135"/>
                    <a:pt x="218" y="1875"/>
                    <a:pt x="782" y="1875"/>
                  </a:cubicBezTo>
                  <a:cubicBezTo>
                    <a:pt x="891" y="1875"/>
                    <a:pt x="997" y="1845"/>
                    <a:pt x="1087" y="1784"/>
                  </a:cubicBezTo>
                  <a:cubicBezTo>
                    <a:pt x="1452" y="1552"/>
                    <a:pt x="1776" y="1256"/>
                    <a:pt x="2041" y="912"/>
                  </a:cubicBezTo>
                  <a:cubicBezTo>
                    <a:pt x="2234" y="667"/>
                    <a:pt x="2186" y="311"/>
                    <a:pt x="1939" y="121"/>
                  </a:cubicBezTo>
                  <a:cubicBezTo>
                    <a:pt x="1835" y="40"/>
                    <a:pt x="1713" y="1"/>
                    <a:pt x="1592" y="1"/>
                  </a:cubicBezTo>
                  <a:close/>
                </a:path>
              </a:pathLst>
            </a:custGeom>
            <a:grpFill/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srgbClr val="435D74"/>
                </a:solidFill>
              </a:endParaRPr>
            </a:p>
          </p:txBody>
        </p:sp>
        <p:sp>
          <p:nvSpPr>
            <p:cNvPr id="44" name="Google Shape;12586;p204">
              <a:extLst>
                <a:ext uri="{FF2B5EF4-FFF2-40B4-BE49-F238E27FC236}">
                  <a16:creationId xmlns:a16="http://schemas.microsoft.com/office/drawing/2014/main" id="{56A757FF-8207-4F26-BACC-C875A2A2359C}"/>
                </a:ext>
              </a:extLst>
            </p:cNvPr>
            <p:cNvSpPr/>
            <p:nvPr/>
          </p:nvSpPr>
          <p:spPr>
            <a:xfrm>
              <a:off x="2473050" y="2192325"/>
              <a:ext cx="37000" cy="41500"/>
            </a:xfrm>
            <a:custGeom>
              <a:avLst/>
              <a:gdLst/>
              <a:ahLst/>
              <a:cxnLst/>
              <a:rect l="l" t="t" r="r" b="b"/>
              <a:pathLst>
                <a:path w="1480" h="1660" extrusionOk="0">
                  <a:moveTo>
                    <a:pt x="838" y="0"/>
                  </a:moveTo>
                  <a:cubicBezTo>
                    <a:pt x="609" y="0"/>
                    <a:pt x="393" y="140"/>
                    <a:pt x="308" y="368"/>
                  </a:cubicBezTo>
                  <a:lnTo>
                    <a:pt x="109" y="896"/>
                  </a:lnTo>
                  <a:cubicBezTo>
                    <a:pt x="0" y="1189"/>
                    <a:pt x="148" y="1515"/>
                    <a:pt x="441" y="1624"/>
                  </a:cubicBezTo>
                  <a:cubicBezTo>
                    <a:pt x="506" y="1648"/>
                    <a:pt x="573" y="1660"/>
                    <a:pt x="639" y="1660"/>
                  </a:cubicBezTo>
                  <a:cubicBezTo>
                    <a:pt x="868" y="1660"/>
                    <a:pt x="1084" y="1520"/>
                    <a:pt x="1169" y="1292"/>
                  </a:cubicBezTo>
                  <a:lnTo>
                    <a:pt x="1368" y="764"/>
                  </a:lnTo>
                  <a:cubicBezTo>
                    <a:pt x="1480" y="471"/>
                    <a:pt x="1329" y="145"/>
                    <a:pt x="1036" y="36"/>
                  </a:cubicBezTo>
                  <a:cubicBezTo>
                    <a:pt x="971" y="12"/>
                    <a:pt x="904" y="0"/>
                    <a:pt x="838" y="0"/>
                  </a:cubicBezTo>
                  <a:close/>
                </a:path>
              </a:pathLst>
            </a:custGeom>
            <a:grpFill/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srgbClr val="435D74"/>
                </a:solidFill>
              </a:endParaRPr>
            </a:p>
          </p:txBody>
        </p:sp>
      </p:grpSp>
      <p:sp>
        <p:nvSpPr>
          <p:cNvPr id="45" name="Google Shape;1549;p53">
            <a:extLst>
              <a:ext uri="{FF2B5EF4-FFF2-40B4-BE49-F238E27FC236}">
                <a16:creationId xmlns:a16="http://schemas.microsoft.com/office/drawing/2014/main" id="{BA1C14DC-BF17-405B-8068-B56C6E5E9AA8}"/>
              </a:ext>
            </a:extLst>
          </p:cNvPr>
          <p:cNvSpPr txBox="1"/>
          <p:nvPr/>
        </p:nvSpPr>
        <p:spPr>
          <a:xfrm>
            <a:off x="1359026" y="7146726"/>
            <a:ext cx="2812173" cy="113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s-MX" sz="2400" dirty="0">
                <a:solidFill>
                  <a:srgbClr val="002060"/>
                </a:solidFill>
                <a:latin typeface="Calibri (Cuerpo)"/>
                <a:ea typeface="Verdana" panose="020B0604030504040204" pitchFamily="34" charset="0"/>
                <a:sym typeface="Fira Sans Extra Condensed SemiBold"/>
              </a:rPr>
              <a:t>Coordinación entre sistemas y régimen de transición</a:t>
            </a:r>
          </a:p>
        </p:txBody>
      </p:sp>
      <p:sp>
        <p:nvSpPr>
          <p:cNvPr id="46" name="Google Shape;1549;p53">
            <a:extLst>
              <a:ext uri="{FF2B5EF4-FFF2-40B4-BE49-F238E27FC236}">
                <a16:creationId xmlns:a16="http://schemas.microsoft.com/office/drawing/2014/main" id="{CECFE6A6-E3F7-497C-9071-9366317AD982}"/>
              </a:ext>
            </a:extLst>
          </p:cNvPr>
          <p:cNvSpPr txBox="1"/>
          <p:nvPr/>
        </p:nvSpPr>
        <p:spPr>
          <a:xfrm>
            <a:off x="507214" y="3016860"/>
            <a:ext cx="3152741" cy="1427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s-MX" sz="2400" dirty="0">
                <a:solidFill>
                  <a:srgbClr val="002060"/>
                </a:solidFill>
                <a:latin typeface="Calibri (Cuerpo)"/>
                <a:ea typeface="Verdana" panose="020B0604030504040204" pitchFamily="34" charset="0"/>
                <a:sym typeface="Fira Sans Extra Condensed SemiBold"/>
              </a:rPr>
              <a:t>Adecuación institucional</a:t>
            </a:r>
          </a:p>
        </p:txBody>
      </p:sp>
      <p:sp>
        <p:nvSpPr>
          <p:cNvPr id="47" name="Google Shape;1549;p53">
            <a:extLst>
              <a:ext uri="{FF2B5EF4-FFF2-40B4-BE49-F238E27FC236}">
                <a16:creationId xmlns:a16="http://schemas.microsoft.com/office/drawing/2014/main" id="{C38DAC01-01F0-4988-B50B-8A1DB76D4CC9}"/>
              </a:ext>
            </a:extLst>
          </p:cNvPr>
          <p:cNvSpPr txBox="1"/>
          <p:nvPr/>
        </p:nvSpPr>
        <p:spPr>
          <a:xfrm>
            <a:off x="7446681" y="2203818"/>
            <a:ext cx="3295919" cy="113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-MX" sz="2400" dirty="0">
                <a:solidFill>
                  <a:srgbClr val="002060"/>
                </a:solidFill>
                <a:latin typeface="Calibri (Cuerpo)"/>
                <a:ea typeface="Verdana" panose="020B0604030504040204" pitchFamily="34" charset="0"/>
                <a:sym typeface="Fira Sans Extra Condensed SemiBold"/>
              </a:rPr>
              <a:t>Puesta en funcionamiento de los territorios indígenas </a:t>
            </a:r>
          </a:p>
        </p:txBody>
      </p:sp>
      <p:sp>
        <p:nvSpPr>
          <p:cNvPr id="48" name="Google Shape;1540;p53">
            <a:extLst>
              <a:ext uri="{FF2B5EF4-FFF2-40B4-BE49-F238E27FC236}">
                <a16:creationId xmlns:a16="http://schemas.microsoft.com/office/drawing/2014/main" id="{05C2518B-4B2C-44F9-9B3B-B79AB179B217}"/>
              </a:ext>
            </a:extLst>
          </p:cNvPr>
          <p:cNvSpPr txBox="1"/>
          <p:nvPr/>
        </p:nvSpPr>
        <p:spPr>
          <a:xfrm>
            <a:off x="12145217" y="2291839"/>
            <a:ext cx="3108646" cy="2463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-CO" sz="2400" dirty="0">
                <a:solidFill>
                  <a:srgbClr val="002060"/>
                </a:solidFill>
                <a:latin typeface="Calibri (Cuerpo)"/>
                <a:ea typeface="Verdana" panose="020B0604030504040204" pitchFamily="34" charset="0"/>
                <a:sym typeface="Fira Sans Extra Condensed SemiBold"/>
              </a:rPr>
              <a:t>Cumplimiento de requisitos de los territorios indígenas para la administración del SEIP</a:t>
            </a:r>
          </a:p>
        </p:txBody>
      </p:sp>
      <p:cxnSp>
        <p:nvCxnSpPr>
          <p:cNvPr id="58" name="Google Shape;1538;p53">
            <a:extLst>
              <a:ext uri="{FF2B5EF4-FFF2-40B4-BE49-F238E27FC236}">
                <a16:creationId xmlns:a16="http://schemas.microsoft.com/office/drawing/2014/main" id="{0E16514F-C9C0-45C1-BEEF-9EA21A18464D}"/>
              </a:ext>
            </a:extLst>
          </p:cNvPr>
          <p:cNvCxnSpPr>
            <a:cxnSpLocks/>
            <a:endCxn id="47" idx="2"/>
          </p:cNvCxnSpPr>
          <p:nvPr/>
        </p:nvCxnSpPr>
        <p:spPr>
          <a:xfrm flipV="1">
            <a:off x="7949695" y="3342958"/>
            <a:ext cx="1144946" cy="678884"/>
          </a:xfrm>
          <a:prstGeom prst="bentConnector2">
            <a:avLst/>
          </a:prstGeom>
          <a:noFill/>
          <a:ln w="19050" cap="flat" cmpd="sng">
            <a:solidFill>
              <a:srgbClr val="B43737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6400543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DE088B92-4D80-0769-8EFB-934FDA66BD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10212" y="-272885"/>
            <a:ext cx="4978400" cy="3091163"/>
          </a:xfr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8F7A29E-1794-D97C-D454-5153BBCB8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1365345" y="-614183"/>
            <a:ext cx="4600428" cy="2856475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8C1F9461-F897-9714-FBCC-FA4CFD8273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55408"/>
            <a:ext cx="3797299" cy="284413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F1B67415-670A-A6AD-18B5-A651C3EFC8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0212" y="2354728"/>
            <a:ext cx="4978400" cy="92710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D72BF5A2-D4D3-D37D-51E0-8FCFE7D84B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4363" y="1185841"/>
            <a:ext cx="2114107" cy="1312681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691B0118-3A44-99C9-4BE8-C3C592BFC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>
            <a:off x="13065913" y="-554970"/>
            <a:ext cx="4354159" cy="2506149"/>
          </a:xfrm>
          <a:prstGeom prst="rect">
            <a:avLst/>
          </a:prstGeom>
        </p:spPr>
      </p:pic>
      <p:sp>
        <p:nvSpPr>
          <p:cNvPr id="16" name="Título 1">
            <a:extLst>
              <a:ext uri="{FF2B5EF4-FFF2-40B4-BE49-F238E27FC236}">
                <a16:creationId xmlns:a16="http://schemas.microsoft.com/office/drawing/2014/main" id="{D3431F66-2838-4DC7-9D1C-F11A05379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705" y="4695172"/>
            <a:ext cx="4953000" cy="1325563"/>
          </a:xfrm>
        </p:spPr>
        <p:txBody>
          <a:bodyPr>
            <a:noAutofit/>
          </a:bodyPr>
          <a:lstStyle/>
          <a:p>
            <a:r>
              <a:rPr lang="es-MX" sz="6000" b="1" dirty="0">
                <a:solidFill>
                  <a:srgbClr val="B951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es-CO" sz="6000" b="1" dirty="0">
                <a:solidFill>
                  <a:srgbClr val="B951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ueganbi</a:t>
            </a:r>
          </a:p>
        </p:txBody>
      </p:sp>
      <p:pic>
        <p:nvPicPr>
          <p:cNvPr id="19" name="Picture 2" descr="a painting with many different colors and designs on it, including fish in the water">
            <a:extLst>
              <a:ext uri="{FF2B5EF4-FFF2-40B4-BE49-F238E27FC236}">
                <a16:creationId xmlns:a16="http://schemas.microsoft.com/office/drawing/2014/main" id="{236C1D1C-01BE-4600-9FB5-9DED59538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2" y="3590229"/>
            <a:ext cx="6873404" cy="42549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022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17"/>
          <p:cNvGrpSpPr/>
          <p:nvPr/>
        </p:nvGrpSpPr>
        <p:grpSpPr>
          <a:xfrm flipV="1">
            <a:off x="2939942" y="5180373"/>
            <a:ext cx="2400448" cy="2072264"/>
            <a:chOff x="608012" y="1781173"/>
            <a:chExt cx="2438400" cy="2105027"/>
          </a:xfrm>
        </p:grpSpPr>
        <p:sp>
          <p:nvSpPr>
            <p:cNvPr id="54" name="Arc 18"/>
            <p:cNvSpPr/>
            <p:nvPr/>
          </p:nvSpPr>
          <p:spPr>
            <a:xfrm>
              <a:off x="1674812" y="2514600"/>
              <a:ext cx="1371600" cy="1371600"/>
            </a:xfrm>
            <a:prstGeom prst="arc">
              <a:avLst>
                <a:gd name="adj1" fmla="val 10812873"/>
                <a:gd name="adj2" fmla="val 16131434"/>
              </a:avLst>
            </a:prstGeom>
            <a:ln w="76200" cap="rnd">
              <a:solidFill>
                <a:srgbClr val="3BA0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771"/>
            </a:p>
          </p:txBody>
        </p:sp>
        <p:sp>
          <p:nvSpPr>
            <p:cNvPr id="55" name="Freeform 19"/>
            <p:cNvSpPr/>
            <p:nvPr/>
          </p:nvSpPr>
          <p:spPr>
            <a:xfrm>
              <a:off x="608012" y="3198812"/>
              <a:ext cx="1063626" cy="77788"/>
            </a:xfrm>
            <a:custGeom>
              <a:avLst/>
              <a:gdLst>
                <a:gd name="connsiteX0" fmla="*/ 1403350 w 1403350"/>
                <a:gd name="connsiteY0" fmla="*/ 0 h 0"/>
                <a:gd name="connsiteX1" fmla="*/ 0 w 14033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3350">
                  <a:moveTo>
                    <a:pt x="1403350" y="0"/>
                  </a:moveTo>
                  <a:lnTo>
                    <a:pt x="0" y="0"/>
                  </a:lnTo>
                </a:path>
              </a:pathLst>
            </a:custGeom>
            <a:ln w="76200" cap="rnd">
              <a:solidFill>
                <a:srgbClr val="3BA0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771"/>
            </a:p>
          </p:txBody>
        </p:sp>
        <p:sp>
          <p:nvSpPr>
            <p:cNvPr id="56" name="Freeform 20"/>
            <p:cNvSpPr/>
            <p:nvPr/>
          </p:nvSpPr>
          <p:spPr>
            <a:xfrm rot="5400000">
              <a:off x="1964850" y="2124073"/>
              <a:ext cx="731520" cy="45719"/>
            </a:xfrm>
            <a:custGeom>
              <a:avLst/>
              <a:gdLst>
                <a:gd name="connsiteX0" fmla="*/ 1403350 w 1403350"/>
                <a:gd name="connsiteY0" fmla="*/ 0 h 0"/>
                <a:gd name="connsiteX1" fmla="*/ 0 w 14033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3350">
                  <a:moveTo>
                    <a:pt x="1403350" y="0"/>
                  </a:moveTo>
                  <a:lnTo>
                    <a:pt x="0" y="0"/>
                  </a:lnTo>
                </a:path>
              </a:pathLst>
            </a:custGeom>
            <a:ln w="76200" cap="rnd">
              <a:solidFill>
                <a:srgbClr val="3BA0BB"/>
              </a:solidFill>
              <a:headEnd type="none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771"/>
            </a:p>
          </p:txBody>
        </p:sp>
      </p:grpSp>
      <p:grpSp>
        <p:nvGrpSpPr>
          <p:cNvPr id="57" name="Group 16"/>
          <p:cNvGrpSpPr/>
          <p:nvPr/>
        </p:nvGrpSpPr>
        <p:grpSpPr>
          <a:xfrm>
            <a:off x="778602" y="4469304"/>
            <a:ext cx="2400448" cy="2072264"/>
            <a:chOff x="608012" y="1781173"/>
            <a:chExt cx="2438400" cy="2105027"/>
          </a:xfrm>
        </p:grpSpPr>
        <p:sp>
          <p:nvSpPr>
            <p:cNvPr id="58" name="Arc 8"/>
            <p:cNvSpPr/>
            <p:nvPr/>
          </p:nvSpPr>
          <p:spPr>
            <a:xfrm>
              <a:off x="1674812" y="2514600"/>
              <a:ext cx="1371600" cy="1371600"/>
            </a:xfrm>
            <a:prstGeom prst="arc">
              <a:avLst>
                <a:gd name="adj1" fmla="val 10812873"/>
                <a:gd name="adj2" fmla="val 16131434"/>
              </a:avLst>
            </a:prstGeom>
            <a:ln w="76200" cap="rnd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771"/>
            </a:p>
          </p:txBody>
        </p:sp>
        <p:sp>
          <p:nvSpPr>
            <p:cNvPr id="59" name="Freeform 14"/>
            <p:cNvSpPr/>
            <p:nvPr/>
          </p:nvSpPr>
          <p:spPr>
            <a:xfrm>
              <a:off x="608012" y="3198812"/>
              <a:ext cx="1063626" cy="77788"/>
            </a:xfrm>
            <a:custGeom>
              <a:avLst/>
              <a:gdLst>
                <a:gd name="connsiteX0" fmla="*/ 1403350 w 1403350"/>
                <a:gd name="connsiteY0" fmla="*/ 0 h 0"/>
                <a:gd name="connsiteX1" fmla="*/ 0 w 14033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3350">
                  <a:moveTo>
                    <a:pt x="1403350" y="0"/>
                  </a:moveTo>
                  <a:lnTo>
                    <a:pt x="0" y="0"/>
                  </a:lnTo>
                </a:path>
              </a:pathLst>
            </a:custGeom>
            <a:ln w="76200" cap="rnd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771"/>
            </a:p>
          </p:txBody>
        </p:sp>
        <p:sp>
          <p:nvSpPr>
            <p:cNvPr id="60" name="Freeform 15"/>
            <p:cNvSpPr/>
            <p:nvPr/>
          </p:nvSpPr>
          <p:spPr>
            <a:xfrm rot="5400000">
              <a:off x="1964850" y="2124073"/>
              <a:ext cx="731520" cy="45719"/>
            </a:xfrm>
            <a:custGeom>
              <a:avLst/>
              <a:gdLst>
                <a:gd name="connsiteX0" fmla="*/ 1403350 w 1403350"/>
                <a:gd name="connsiteY0" fmla="*/ 0 h 0"/>
                <a:gd name="connsiteX1" fmla="*/ 0 w 14033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3350">
                  <a:moveTo>
                    <a:pt x="1403350" y="0"/>
                  </a:moveTo>
                  <a:lnTo>
                    <a:pt x="0" y="0"/>
                  </a:lnTo>
                </a:path>
              </a:pathLst>
            </a:custGeom>
            <a:ln w="76200" cap="rnd">
              <a:solidFill>
                <a:schemeClr val="accent6">
                  <a:lumMod val="75000"/>
                </a:schemeClr>
              </a:solidFill>
              <a:headEnd type="none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771"/>
            </a:p>
          </p:txBody>
        </p:sp>
      </p:grpSp>
      <p:grpSp>
        <p:nvGrpSpPr>
          <p:cNvPr id="61" name="Group 27"/>
          <p:cNvGrpSpPr/>
          <p:nvPr/>
        </p:nvGrpSpPr>
        <p:grpSpPr>
          <a:xfrm>
            <a:off x="5129415" y="4469304"/>
            <a:ext cx="2400448" cy="2072264"/>
            <a:chOff x="608012" y="1781173"/>
            <a:chExt cx="2438400" cy="2105027"/>
          </a:xfrm>
        </p:grpSpPr>
        <p:sp>
          <p:nvSpPr>
            <p:cNvPr id="62" name="Arc 28"/>
            <p:cNvSpPr/>
            <p:nvPr/>
          </p:nvSpPr>
          <p:spPr>
            <a:xfrm>
              <a:off x="1674812" y="2514600"/>
              <a:ext cx="1371600" cy="1371600"/>
            </a:xfrm>
            <a:prstGeom prst="arc">
              <a:avLst>
                <a:gd name="adj1" fmla="val 10812873"/>
                <a:gd name="adj2" fmla="val 16131434"/>
              </a:avLst>
            </a:prstGeom>
            <a:ln w="76200" cap="rnd">
              <a:solidFill>
                <a:srgbClr val="896F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771"/>
            </a:p>
          </p:txBody>
        </p:sp>
        <p:sp>
          <p:nvSpPr>
            <p:cNvPr id="63" name="Freeform 29"/>
            <p:cNvSpPr/>
            <p:nvPr/>
          </p:nvSpPr>
          <p:spPr>
            <a:xfrm>
              <a:off x="608012" y="3198812"/>
              <a:ext cx="1063626" cy="77788"/>
            </a:xfrm>
            <a:custGeom>
              <a:avLst/>
              <a:gdLst>
                <a:gd name="connsiteX0" fmla="*/ 1403350 w 1403350"/>
                <a:gd name="connsiteY0" fmla="*/ 0 h 0"/>
                <a:gd name="connsiteX1" fmla="*/ 0 w 14033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3350">
                  <a:moveTo>
                    <a:pt x="1403350" y="0"/>
                  </a:moveTo>
                  <a:lnTo>
                    <a:pt x="0" y="0"/>
                  </a:lnTo>
                </a:path>
              </a:pathLst>
            </a:custGeom>
            <a:ln w="76200" cap="rnd">
              <a:solidFill>
                <a:srgbClr val="896F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771"/>
            </a:p>
          </p:txBody>
        </p:sp>
        <p:sp>
          <p:nvSpPr>
            <p:cNvPr id="64" name="Freeform 30"/>
            <p:cNvSpPr/>
            <p:nvPr/>
          </p:nvSpPr>
          <p:spPr>
            <a:xfrm rot="5400000">
              <a:off x="1964850" y="2124073"/>
              <a:ext cx="731520" cy="45719"/>
            </a:xfrm>
            <a:custGeom>
              <a:avLst/>
              <a:gdLst>
                <a:gd name="connsiteX0" fmla="*/ 1403350 w 1403350"/>
                <a:gd name="connsiteY0" fmla="*/ 0 h 0"/>
                <a:gd name="connsiteX1" fmla="*/ 0 w 14033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3350">
                  <a:moveTo>
                    <a:pt x="1403350" y="0"/>
                  </a:moveTo>
                  <a:lnTo>
                    <a:pt x="0" y="0"/>
                  </a:lnTo>
                </a:path>
              </a:pathLst>
            </a:custGeom>
            <a:ln w="76200" cap="rnd">
              <a:solidFill>
                <a:srgbClr val="896FA8"/>
              </a:solidFill>
              <a:headEnd type="none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771"/>
            </a:p>
          </p:txBody>
        </p:sp>
      </p:grpSp>
      <p:grpSp>
        <p:nvGrpSpPr>
          <p:cNvPr id="65" name="Group 31"/>
          <p:cNvGrpSpPr/>
          <p:nvPr/>
        </p:nvGrpSpPr>
        <p:grpSpPr>
          <a:xfrm flipV="1">
            <a:off x="7290755" y="5180373"/>
            <a:ext cx="2400448" cy="2072264"/>
            <a:chOff x="608012" y="1781173"/>
            <a:chExt cx="2438400" cy="2105027"/>
          </a:xfrm>
        </p:grpSpPr>
        <p:sp>
          <p:nvSpPr>
            <p:cNvPr id="66" name="Arc 32"/>
            <p:cNvSpPr/>
            <p:nvPr/>
          </p:nvSpPr>
          <p:spPr>
            <a:xfrm>
              <a:off x="1674812" y="2514600"/>
              <a:ext cx="1371600" cy="1371600"/>
            </a:xfrm>
            <a:prstGeom prst="arc">
              <a:avLst>
                <a:gd name="adj1" fmla="val 10812873"/>
                <a:gd name="adj2" fmla="val 16131434"/>
              </a:avLst>
            </a:prstGeom>
            <a:ln w="76200" cap="rnd">
              <a:solidFill>
                <a:srgbClr val="5598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771"/>
            </a:p>
          </p:txBody>
        </p:sp>
        <p:sp>
          <p:nvSpPr>
            <p:cNvPr id="67" name="Freeform 33"/>
            <p:cNvSpPr/>
            <p:nvPr/>
          </p:nvSpPr>
          <p:spPr>
            <a:xfrm>
              <a:off x="608012" y="3198812"/>
              <a:ext cx="1063626" cy="77788"/>
            </a:xfrm>
            <a:custGeom>
              <a:avLst/>
              <a:gdLst>
                <a:gd name="connsiteX0" fmla="*/ 1403350 w 1403350"/>
                <a:gd name="connsiteY0" fmla="*/ 0 h 0"/>
                <a:gd name="connsiteX1" fmla="*/ 0 w 14033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3350">
                  <a:moveTo>
                    <a:pt x="1403350" y="0"/>
                  </a:moveTo>
                  <a:lnTo>
                    <a:pt x="0" y="0"/>
                  </a:lnTo>
                </a:path>
              </a:pathLst>
            </a:custGeom>
            <a:ln w="76200" cap="rnd">
              <a:solidFill>
                <a:srgbClr val="5598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771"/>
            </a:p>
          </p:txBody>
        </p:sp>
        <p:sp>
          <p:nvSpPr>
            <p:cNvPr id="68" name="Freeform 34"/>
            <p:cNvSpPr/>
            <p:nvPr/>
          </p:nvSpPr>
          <p:spPr>
            <a:xfrm rot="5400000">
              <a:off x="1964850" y="2124073"/>
              <a:ext cx="731520" cy="45719"/>
            </a:xfrm>
            <a:custGeom>
              <a:avLst/>
              <a:gdLst>
                <a:gd name="connsiteX0" fmla="*/ 1403350 w 1403350"/>
                <a:gd name="connsiteY0" fmla="*/ 0 h 0"/>
                <a:gd name="connsiteX1" fmla="*/ 0 w 14033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3350">
                  <a:moveTo>
                    <a:pt x="1403350" y="0"/>
                  </a:moveTo>
                  <a:lnTo>
                    <a:pt x="0" y="0"/>
                  </a:lnTo>
                </a:path>
              </a:pathLst>
            </a:custGeom>
            <a:ln w="76200" cap="rnd">
              <a:solidFill>
                <a:srgbClr val="55983A"/>
              </a:solidFill>
              <a:headEnd type="none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771"/>
            </a:p>
          </p:txBody>
        </p:sp>
      </p:grpSp>
      <p:grpSp>
        <p:nvGrpSpPr>
          <p:cNvPr id="69" name="Group 41"/>
          <p:cNvGrpSpPr/>
          <p:nvPr/>
        </p:nvGrpSpPr>
        <p:grpSpPr>
          <a:xfrm>
            <a:off x="9480228" y="4469304"/>
            <a:ext cx="2400448" cy="2072264"/>
            <a:chOff x="608012" y="1781173"/>
            <a:chExt cx="2438400" cy="2105027"/>
          </a:xfrm>
        </p:grpSpPr>
        <p:sp>
          <p:nvSpPr>
            <p:cNvPr id="70" name="Arc 42"/>
            <p:cNvSpPr/>
            <p:nvPr/>
          </p:nvSpPr>
          <p:spPr>
            <a:xfrm>
              <a:off x="1674812" y="2514600"/>
              <a:ext cx="1371600" cy="1371600"/>
            </a:xfrm>
            <a:prstGeom prst="arc">
              <a:avLst>
                <a:gd name="adj1" fmla="val 10812873"/>
                <a:gd name="adj2" fmla="val 16131434"/>
              </a:avLst>
            </a:prstGeom>
            <a:ln w="76200" cap="rnd">
              <a:solidFill>
                <a:srgbClr val="D642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771"/>
            </a:p>
          </p:txBody>
        </p:sp>
        <p:sp>
          <p:nvSpPr>
            <p:cNvPr id="71" name="Freeform 43"/>
            <p:cNvSpPr/>
            <p:nvPr/>
          </p:nvSpPr>
          <p:spPr>
            <a:xfrm>
              <a:off x="608012" y="3198812"/>
              <a:ext cx="1063626" cy="77788"/>
            </a:xfrm>
            <a:custGeom>
              <a:avLst/>
              <a:gdLst>
                <a:gd name="connsiteX0" fmla="*/ 1403350 w 1403350"/>
                <a:gd name="connsiteY0" fmla="*/ 0 h 0"/>
                <a:gd name="connsiteX1" fmla="*/ 0 w 14033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3350">
                  <a:moveTo>
                    <a:pt x="1403350" y="0"/>
                  </a:moveTo>
                  <a:lnTo>
                    <a:pt x="0" y="0"/>
                  </a:lnTo>
                </a:path>
              </a:pathLst>
            </a:custGeom>
            <a:ln w="76200" cap="rnd">
              <a:solidFill>
                <a:srgbClr val="D642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771"/>
            </a:p>
          </p:txBody>
        </p:sp>
        <p:sp>
          <p:nvSpPr>
            <p:cNvPr id="72" name="Freeform 44"/>
            <p:cNvSpPr/>
            <p:nvPr/>
          </p:nvSpPr>
          <p:spPr>
            <a:xfrm rot="5400000">
              <a:off x="1964850" y="2124073"/>
              <a:ext cx="731520" cy="45719"/>
            </a:xfrm>
            <a:custGeom>
              <a:avLst/>
              <a:gdLst>
                <a:gd name="connsiteX0" fmla="*/ 1403350 w 1403350"/>
                <a:gd name="connsiteY0" fmla="*/ 0 h 0"/>
                <a:gd name="connsiteX1" fmla="*/ 0 w 14033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3350">
                  <a:moveTo>
                    <a:pt x="1403350" y="0"/>
                  </a:moveTo>
                  <a:lnTo>
                    <a:pt x="0" y="0"/>
                  </a:lnTo>
                </a:path>
              </a:pathLst>
            </a:custGeom>
            <a:ln w="76200" cap="rnd">
              <a:solidFill>
                <a:srgbClr val="D64242"/>
              </a:solidFill>
              <a:headEnd type="none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771"/>
            </a:p>
          </p:txBody>
        </p:sp>
      </p:grpSp>
      <p:grpSp>
        <p:nvGrpSpPr>
          <p:cNvPr id="73" name="Group 7"/>
          <p:cNvGrpSpPr/>
          <p:nvPr/>
        </p:nvGrpSpPr>
        <p:grpSpPr>
          <a:xfrm>
            <a:off x="1964759" y="5317897"/>
            <a:ext cx="1050196" cy="1050196"/>
            <a:chOff x="9726611" y="2667000"/>
            <a:chExt cx="1066800" cy="1066800"/>
          </a:xfrm>
        </p:grpSpPr>
        <p:sp>
          <p:nvSpPr>
            <p:cNvPr id="74" name="Oval 5"/>
            <p:cNvSpPr/>
            <p:nvPr/>
          </p:nvSpPr>
          <p:spPr>
            <a:xfrm>
              <a:off x="9726611" y="2667000"/>
              <a:ext cx="1066800" cy="1066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889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71"/>
            </a:p>
          </p:txBody>
        </p:sp>
        <p:sp>
          <p:nvSpPr>
            <p:cNvPr id="75" name="Oval 6"/>
            <p:cNvSpPr>
              <a:spLocks noChangeAspect="1"/>
            </p:cNvSpPr>
            <p:nvPr/>
          </p:nvSpPr>
          <p:spPr>
            <a:xfrm>
              <a:off x="9828212" y="2768601"/>
              <a:ext cx="863598" cy="863598"/>
            </a:xfrm>
            <a:prstGeom prst="ellipse">
              <a:avLst/>
            </a:prstGeom>
            <a:gradFill flip="none" rotWithShape="1">
              <a:gsLst>
                <a:gs pos="60000">
                  <a:schemeClr val="bg1"/>
                </a:gs>
                <a:gs pos="0">
                  <a:schemeClr val="bg1">
                    <a:lumMod val="92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71"/>
            </a:p>
          </p:txBody>
        </p:sp>
      </p:grpSp>
      <p:grpSp>
        <p:nvGrpSpPr>
          <p:cNvPr id="76" name="Group 21"/>
          <p:cNvGrpSpPr/>
          <p:nvPr/>
        </p:nvGrpSpPr>
        <p:grpSpPr>
          <a:xfrm>
            <a:off x="4140166" y="5317897"/>
            <a:ext cx="1050196" cy="1050196"/>
            <a:chOff x="9726611" y="2667000"/>
            <a:chExt cx="1066800" cy="1066800"/>
          </a:xfrm>
        </p:grpSpPr>
        <p:sp>
          <p:nvSpPr>
            <p:cNvPr id="77" name="Oval 22"/>
            <p:cNvSpPr/>
            <p:nvPr/>
          </p:nvSpPr>
          <p:spPr>
            <a:xfrm>
              <a:off x="9726611" y="2667000"/>
              <a:ext cx="1066800" cy="1066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889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71"/>
            </a:p>
          </p:txBody>
        </p:sp>
        <p:sp>
          <p:nvSpPr>
            <p:cNvPr id="78" name="Oval 23"/>
            <p:cNvSpPr>
              <a:spLocks noChangeAspect="1"/>
            </p:cNvSpPr>
            <p:nvPr/>
          </p:nvSpPr>
          <p:spPr>
            <a:xfrm>
              <a:off x="9828212" y="2768601"/>
              <a:ext cx="863598" cy="863598"/>
            </a:xfrm>
            <a:prstGeom prst="ellipse">
              <a:avLst/>
            </a:prstGeom>
            <a:gradFill flip="none" rotWithShape="1">
              <a:gsLst>
                <a:gs pos="60000">
                  <a:schemeClr val="bg1"/>
                </a:gs>
                <a:gs pos="0">
                  <a:schemeClr val="bg1">
                    <a:lumMod val="92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71"/>
            </a:p>
          </p:txBody>
        </p:sp>
      </p:grpSp>
      <p:grpSp>
        <p:nvGrpSpPr>
          <p:cNvPr id="79" name="Group 24"/>
          <p:cNvGrpSpPr/>
          <p:nvPr/>
        </p:nvGrpSpPr>
        <p:grpSpPr>
          <a:xfrm>
            <a:off x="6315573" y="5317897"/>
            <a:ext cx="1050196" cy="1050196"/>
            <a:chOff x="9726611" y="2667000"/>
            <a:chExt cx="1066800" cy="1066800"/>
          </a:xfrm>
        </p:grpSpPr>
        <p:sp>
          <p:nvSpPr>
            <p:cNvPr id="80" name="Oval 25"/>
            <p:cNvSpPr/>
            <p:nvPr/>
          </p:nvSpPr>
          <p:spPr>
            <a:xfrm>
              <a:off x="9726611" y="2667000"/>
              <a:ext cx="1066800" cy="1066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889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71"/>
            </a:p>
          </p:txBody>
        </p:sp>
        <p:sp>
          <p:nvSpPr>
            <p:cNvPr id="81" name="Oval 26"/>
            <p:cNvSpPr>
              <a:spLocks noChangeAspect="1"/>
            </p:cNvSpPr>
            <p:nvPr/>
          </p:nvSpPr>
          <p:spPr>
            <a:xfrm>
              <a:off x="9828212" y="2768601"/>
              <a:ext cx="863598" cy="863598"/>
            </a:xfrm>
            <a:prstGeom prst="ellipse">
              <a:avLst/>
            </a:prstGeom>
            <a:gradFill flip="none" rotWithShape="1">
              <a:gsLst>
                <a:gs pos="60000">
                  <a:schemeClr val="bg1"/>
                </a:gs>
                <a:gs pos="0">
                  <a:schemeClr val="bg1">
                    <a:lumMod val="92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71"/>
            </a:p>
          </p:txBody>
        </p:sp>
      </p:grpSp>
      <p:grpSp>
        <p:nvGrpSpPr>
          <p:cNvPr id="82" name="Group 35"/>
          <p:cNvGrpSpPr/>
          <p:nvPr/>
        </p:nvGrpSpPr>
        <p:grpSpPr>
          <a:xfrm>
            <a:off x="8490979" y="5317897"/>
            <a:ext cx="1050196" cy="1050196"/>
            <a:chOff x="9726611" y="2667000"/>
            <a:chExt cx="1066800" cy="1066800"/>
          </a:xfrm>
        </p:grpSpPr>
        <p:sp>
          <p:nvSpPr>
            <p:cNvPr id="83" name="Oval 36"/>
            <p:cNvSpPr/>
            <p:nvPr/>
          </p:nvSpPr>
          <p:spPr>
            <a:xfrm>
              <a:off x="9726611" y="2667000"/>
              <a:ext cx="1066800" cy="1066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889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71"/>
            </a:p>
          </p:txBody>
        </p:sp>
        <p:sp>
          <p:nvSpPr>
            <p:cNvPr id="84" name="Oval 37"/>
            <p:cNvSpPr>
              <a:spLocks noChangeAspect="1"/>
            </p:cNvSpPr>
            <p:nvPr/>
          </p:nvSpPr>
          <p:spPr>
            <a:xfrm>
              <a:off x="9828212" y="2768601"/>
              <a:ext cx="863598" cy="863598"/>
            </a:xfrm>
            <a:prstGeom prst="ellipse">
              <a:avLst/>
            </a:prstGeom>
            <a:gradFill flip="none" rotWithShape="1">
              <a:gsLst>
                <a:gs pos="60000">
                  <a:schemeClr val="bg1"/>
                </a:gs>
                <a:gs pos="0">
                  <a:schemeClr val="bg1">
                    <a:lumMod val="92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71"/>
            </a:p>
          </p:txBody>
        </p:sp>
      </p:grpSp>
      <p:grpSp>
        <p:nvGrpSpPr>
          <p:cNvPr id="85" name="Group 38"/>
          <p:cNvGrpSpPr/>
          <p:nvPr/>
        </p:nvGrpSpPr>
        <p:grpSpPr>
          <a:xfrm>
            <a:off x="10666386" y="5317897"/>
            <a:ext cx="1050196" cy="1050196"/>
            <a:chOff x="9726611" y="2667000"/>
            <a:chExt cx="1066800" cy="1066800"/>
          </a:xfrm>
        </p:grpSpPr>
        <p:sp>
          <p:nvSpPr>
            <p:cNvPr id="86" name="Oval 39"/>
            <p:cNvSpPr/>
            <p:nvPr/>
          </p:nvSpPr>
          <p:spPr>
            <a:xfrm>
              <a:off x="9726611" y="2667000"/>
              <a:ext cx="1066800" cy="1066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889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71"/>
            </a:p>
          </p:txBody>
        </p:sp>
        <p:sp>
          <p:nvSpPr>
            <p:cNvPr id="87" name="Oval 40"/>
            <p:cNvSpPr>
              <a:spLocks noChangeAspect="1"/>
            </p:cNvSpPr>
            <p:nvPr/>
          </p:nvSpPr>
          <p:spPr>
            <a:xfrm>
              <a:off x="9828212" y="2768601"/>
              <a:ext cx="863598" cy="863598"/>
            </a:xfrm>
            <a:prstGeom prst="ellipse">
              <a:avLst/>
            </a:prstGeom>
            <a:gradFill flip="none" rotWithShape="1">
              <a:gsLst>
                <a:gs pos="60000">
                  <a:schemeClr val="bg1"/>
                </a:gs>
                <a:gs pos="0">
                  <a:schemeClr val="bg1">
                    <a:lumMod val="92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71"/>
            </a:p>
          </p:txBody>
        </p:sp>
      </p:grpSp>
      <p:sp>
        <p:nvSpPr>
          <p:cNvPr id="88" name="TextBox 47"/>
          <p:cNvSpPr txBox="1"/>
          <p:nvPr/>
        </p:nvSpPr>
        <p:spPr>
          <a:xfrm>
            <a:off x="7590086" y="7704078"/>
            <a:ext cx="2837918" cy="5770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/>
            <a:r>
              <a:rPr lang="es-CO" sz="157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115 - 1994 </a:t>
            </a:r>
          </a:p>
          <a:p>
            <a:pPr lvl="0" algn="ctr"/>
            <a:r>
              <a:rPr lang="es-CO" sz="157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Ley General de Educación </a:t>
            </a:r>
          </a:p>
        </p:txBody>
      </p:sp>
      <p:sp>
        <p:nvSpPr>
          <p:cNvPr id="89" name="TextBox 48"/>
          <p:cNvSpPr txBox="1"/>
          <p:nvPr/>
        </p:nvSpPr>
        <p:spPr>
          <a:xfrm>
            <a:off x="10003763" y="2890011"/>
            <a:ext cx="2220416" cy="130420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endParaRPr lang="es-CO" sz="1575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O" sz="157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Decreto 804 - 1995 </a:t>
            </a:r>
          </a:p>
          <a:p>
            <a:pPr algn="ctr"/>
            <a:r>
              <a:rPr lang="es-ES" sz="1575" dirty="0"/>
              <a:t>Reglamenta la atención educativa para grupos étnicos</a:t>
            </a:r>
            <a:r>
              <a:rPr lang="es-CO" sz="157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ko-KR" altLang="en-US" sz="1575" b="1" dirty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90" name="TextBox 50"/>
          <p:cNvSpPr txBox="1"/>
          <p:nvPr/>
        </p:nvSpPr>
        <p:spPr>
          <a:xfrm>
            <a:off x="1589011" y="3455048"/>
            <a:ext cx="1815082" cy="89383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s-CR" sz="157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1991 Ley 21 Convenio 169 </a:t>
            </a:r>
            <a:endParaRPr lang="en-US" sz="1575" dirty="0"/>
          </a:p>
        </p:txBody>
      </p:sp>
      <p:sp>
        <p:nvSpPr>
          <p:cNvPr id="91" name="TextBox 52"/>
          <p:cNvSpPr txBox="1"/>
          <p:nvPr/>
        </p:nvSpPr>
        <p:spPr>
          <a:xfrm>
            <a:off x="3357634" y="7569036"/>
            <a:ext cx="2654302" cy="113363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lvl="0" algn="ctr"/>
            <a:r>
              <a:rPr lang="es-CO" sz="157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1991 </a:t>
            </a:r>
          </a:p>
          <a:p>
            <a:pPr lvl="0" algn="ctr"/>
            <a:r>
              <a:rPr lang="es-CO" sz="157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Constitución Política de Colombia Diversidad étnica y cultural</a:t>
            </a:r>
          </a:p>
        </p:txBody>
      </p:sp>
      <p:sp>
        <p:nvSpPr>
          <p:cNvPr id="92" name="TextBox 53"/>
          <p:cNvSpPr txBox="1"/>
          <p:nvPr/>
        </p:nvSpPr>
        <p:spPr>
          <a:xfrm>
            <a:off x="5760995" y="3377499"/>
            <a:ext cx="2083405" cy="89383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s-CO" sz="157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Ley 70 / </a:t>
            </a:r>
            <a:r>
              <a:rPr lang="en-US" sz="1575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1993</a:t>
            </a:r>
          </a:p>
        </p:txBody>
      </p:sp>
      <p:sp>
        <p:nvSpPr>
          <p:cNvPr id="93" name="TextBox 54"/>
          <p:cNvSpPr txBox="1"/>
          <p:nvPr/>
        </p:nvSpPr>
        <p:spPr>
          <a:xfrm>
            <a:off x="10082894" y="6734773"/>
            <a:ext cx="2175408" cy="89383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endParaRPr lang="es-CO" sz="1575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CO" sz="157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Decreto 1122 1998</a:t>
            </a:r>
            <a:endParaRPr lang="ko-KR" altLang="en-US" sz="1575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lvl="0" algn="ctr"/>
            <a:r>
              <a:rPr lang="es-ES" sz="1575" dirty="0"/>
              <a:t>Desarrollo de la Cátedra de Estudios Afrocolombianos</a:t>
            </a:r>
            <a:endParaRPr lang="es-CO" sz="1575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TextBox 55"/>
          <p:cNvSpPr txBox="1"/>
          <p:nvPr/>
        </p:nvSpPr>
        <p:spPr>
          <a:xfrm>
            <a:off x="11880676" y="4194214"/>
            <a:ext cx="1815082" cy="89383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lvl="0" algn="ctr"/>
            <a:r>
              <a:rPr lang="es-CO" sz="157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Ley 1381  2010  Ley De Lenguas Nativas</a:t>
            </a:r>
            <a:endParaRPr lang="es-CO" sz="1575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Freeform 57"/>
          <p:cNvSpPr>
            <a:spLocks noEditPoints="1"/>
          </p:cNvSpPr>
          <p:nvPr/>
        </p:nvSpPr>
        <p:spPr bwMode="auto">
          <a:xfrm>
            <a:off x="6611721" y="5641418"/>
            <a:ext cx="496612" cy="496609"/>
          </a:xfrm>
          <a:custGeom>
            <a:avLst/>
            <a:gdLst>
              <a:gd name="T0" fmla="*/ 20 w 107"/>
              <a:gd name="T1" fmla="*/ 26 h 107"/>
              <a:gd name="T2" fmla="*/ 20 w 107"/>
              <a:gd name="T3" fmla="*/ 27 h 107"/>
              <a:gd name="T4" fmla="*/ 26 w 107"/>
              <a:gd name="T5" fmla="*/ 65 h 107"/>
              <a:gd name="T6" fmla="*/ 49 w 107"/>
              <a:gd name="T7" fmla="*/ 83 h 107"/>
              <a:gd name="T8" fmla="*/ 54 w 107"/>
              <a:gd name="T9" fmla="*/ 85 h 107"/>
              <a:gd name="T10" fmla="*/ 58 w 107"/>
              <a:gd name="T11" fmla="*/ 83 h 107"/>
              <a:gd name="T12" fmla="*/ 81 w 107"/>
              <a:gd name="T13" fmla="*/ 65 h 107"/>
              <a:gd name="T14" fmla="*/ 87 w 107"/>
              <a:gd name="T15" fmla="*/ 27 h 107"/>
              <a:gd name="T16" fmla="*/ 87 w 107"/>
              <a:gd name="T17" fmla="*/ 26 h 107"/>
              <a:gd name="T18" fmla="*/ 84 w 107"/>
              <a:gd name="T19" fmla="*/ 22 h 107"/>
              <a:gd name="T20" fmla="*/ 54 w 107"/>
              <a:gd name="T21" fmla="*/ 19 h 107"/>
              <a:gd name="T22" fmla="*/ 23 w 107"/>
              <a:gd name="T23" fmla="*/ 22 h 107"/>
              <a:gd name="T24" fmla="*/ 20 w 107"/>
              <a:gd name="T25" fmla="*/ 26 h 107"/>
              <a:gd name="T26" fmla="*/ 0 w 107"/>
              <a:gd name="T27" fmla="*/ 14 h 107"/>
              <a:gd name="T28" fmla="*/ 0 w 107"/>
              <a:gd name="T29" fmla="*/ 14 h 107"/>
              <a:gd name="T30" fmla="*/ 9 w 107"/>
              <a:gd name="T31" fmla="*/ 76 h 107"/>
              <a:gd name="T32" fmla="*/ 46 w 107"/>
              <a:gd name="T33" fmla="*/ 104 h 107"/>
              <a:gd name="T34" fmla="*/ 54 w 107"/>
              <a:gd name="T35" fmla="*/ 107 h 107"/>
              <a:gd name="T36" fmla="*/ 61 w 107"/>
              <a:gd name="T37" fmla="*/ 104 h 107"/>
              <a:gd name="T38" fmla="*/ 98 w 107"/>
              <a:gd name="T39" fmla="*/ 76 h 107"/>
              <a:gd name="T40" fmla="*/ 107 w 107"/>
              <a:gd name="T41" fmla="*/ 14 h 107"/>
              <a:gd name="T42" fmla="*/ 107 w 107"/>
              <a:gd name="T43" fmla="*/ 14 h 107"/>
              <a:gd name="T44" fmla="*/ 102 w 107"/>
              <a:gd name="T45" fmla="*/ 7 h 107"/>
              <a:gd name="T46" fmla="*/ 54 w 107"/>
              <a:gd name="T47" fmla="*/ 0 h 107"/>
              <a:gd name="T48" fmla="*/ 5 w 107"/>
              <a:gd name="T49" fmla="*/ 7 h 107"/>
              <a:gd name="T50" fmla="*/ 0 w 107"/>
              <a:gd name="T51" fmla="*/ 14 h 107"/>
              <a:gd name="T52" fmla="*/ 11 w 107"/>
              <a:gd name="T53" fmla="*/ 21 h 107"/>
              <a:gd name="T54" fmla="*/ 15 w 107"/>
              <a:gd name="T55" fmla="*/ 16 h 107"/>
              <a:gd name="T56" fmla="*/ 54 w 107"/>
              <a:gd name="T57" fmla="*/ 11 h 107"/>
              <a:gd name="T58" fmla="*/ 92 w 107"/>
              <a:gd name="T59" fmla="*/ 16 h 107"/>
              <a:gd name="T60" fmla="*/ 96 w 107"/>
              <a:gd name="T61" fmla="*/ 21 h 107"/>
              <a:gd name="T62" fmla="*/ 96 w 107"/>
              <a:gd name="T63" fmla="*/ 21 h 107"/>
              <a:gd name="T64" fmla="*/ 89 w 107"/>
              <a:gd name="T65" fmla="*/ 71 h 107"/>
              <a:gd name="T66" fmla="*/ 60 w 107"/>
              <a:gd name="T67" fmla="*/ 93 h 107"/>
              <a:gd name="T68" fmla="*/ 54 w 107"/>
              <a:gd name="T69" fmla="*/ 95 h 107"/>
              <a:gd name="T70" fmla="*/ 48 w 107"/>
              <a:gd name="T71" fmla="*/ 93 h 107"/>
              <a:gd name="T72" fmla="*/ 18 w 107"/>
              <a:gd name="T73" fmla="*/ 71 h 107"/>
              <a:gd name="T74" fmla="*/ 11 w 107"/>
              <a:gd name="T75" fmla="*/ 21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07" h="107">
                <a:moveTo>
                  <a:pt x="20" y="26"/>
                </a:moveTo>
                <a:cubicBezTo>
                  <a:pt x="20" y="27"/>
                  <a:pt x="20" y="27"/>
                  <a:pt x="20" y="27"/>
                </a:cubicBezTo>
                <a:cubicBezTo>
                  <a:pt x="21" y="46"/>
                  <a:pt x="25" y="64"/>
                  <a:pt x="26" y="65"/>
                </a:cubicBezTo>
                <a:cubicBezTo>
                  <a:pt x="30" y="71"/>
                  <a:pt x="42" y="79"/>
                  <a:pt x="49" y="83"/>
                </a:cubicBezTo>
                <a:cubicBezTo>
                  <a:pt x="51" y="84"/>
                  <a:pt x="52" y="85"/>
                  <a:pt x="54" y="85"/>
                </a:cubicBezTo>
                <a:cubicBezTo>
                  <a:pt x="55" y="85"/>
                  <a:pt x="57" y="84"/>
                  <a:pt x="58" y="83"/>
                </a:cubicBezTo>
                <a:cubicBezTo>
                  <a:pt x="65" y="79"/>
                  <a:pt x="77" y="71"/>
                  <a:pt x="81" y="65"/>
                </a:cubicBezTo>
                <a:cubicBezTo>
                  <a:pt x="83" y="64"/>
                  <a:pt x="86" y="46"/>
                  <a:pt x="87" y="27"/>
                </a:cubicBezTo>
                <a:cubicBezTo>
                  <a:pt x="87" y="26"/>
                  <a:pt x="87" y="26"/>
                  <a:pt x="87" y="26"/>
                </a:cubicBezTo>
                <a:cubicBezTo>
                  <a:pt x="87" y="25"/>
                  <a:pt x="86" y="23"/>
                  <a:pt x="84" y="22"/>
                </a:cubicBezTo>
                <a:cubicBezTo>
                  <a:pt x="76" y="20"/>
                  <a:pt x="63" y="19"/>
                  <a:pt x="54" y="19"/>
                </a:cubicBezTo>
                <a:cubicBezTo>
                  <a:pt x="44" y="19"/>
                  <a:pt x="31" y="20"/>
                  <a:pt x="23" y="22"/>
                </a:cubicBezTo>
                <a:cubicBezTo>
                  <a:pt x="21" y="23"/>
                  <a:pt x="20" y="25"/>
                  <a:pt x="20" y="26"/>
                </a:cubicBezTo>
                <a:close/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1" y="45"/>
                  <a:pt x="6" y="73"/>
                  <a:pt x="9" y="76"/>
                </a:cubicBezTo>
                <a:cubicBezTo>
                  <a:pt x="15" y="84"/>
                  <a:pt x="35" y="97"/>
                  <a:pt x="46" y="104"/>
                </a:cubicBezTo>
                <a:cubicBezTo>
                  <a:pt x="49" y="105"/>
                  <a:pt x="51" y="107"/>
                  <a:pt x="54" y="107"/>
                </a:cubicBezTo>
                <a:cubicBezTo>
                  <a:pt x="56" y="107"/>
                  <a:pt x="59" y="105"/>
                  <a:pt x="61" y="104"/>
                </a:cubicBezTo>
                <a:cubicBezTo>
                  <a:pt x="72" y="97"/>
                  <a:pt x="92" y="84"/>
                  <a:pt x="98" y="76"/>
                </a:cubicBezTo>
                <a:cubicBezTo>
                  <a:pt x="101" y="73"/>
                  <a:pt x="106" y="45"/>
                  <a:pt x="107" y="14"/>
                </a:cubicBezTo>
                <a:cubicBezTo>
                  <a:pt x="107" y="14"/>
                  <a:pt x="107" y="14"/>
                  <a:pt x="107" y="14"/>
                </a:cubicBezTo>
                <a:cubicBezTo>
                  <a:pt x="107" y="11"/>
                  <a:pt x="105" y="8"/>
                  <a:pt x="102" y="7"/>
                </a:cubicBezTo>
                <a:cubicBezTo>
                  <a:pt x="89" y="3"/>
                  <a:pt x="70" y="0"/>
                  <a:pt x="54" y="0"/>
                </a:cubicBezTo>
                <a:cubicBezTo>
                  <a:pt x="38" y="0"/>
                  <a:pt x="18" y="3"/>
                  <a:pt x="5" y="7"/>
                </a:cubicBezTo>
                <a:cubicBezTo>
                  <a:pt x="2" y="8"/>
                  <a:pt x="0" y="11"/>
                  <a:pt x="0" y="14"/>
                </a:cubicBezTo>
                <a:close/>
                <a:moveTo>
                  <a:pt x="11" y="21"/>
                </a:moveTo>
                <a:cubicBezTo>
                  <a:pt x="11" y="19"/>
                  <a:pt x="13" y="17"/>
                  <a:pt x="15" y="16"/>
                </a:cubicBezTo>
                <a:cubicBezTo>
                  <a:pt x="25" y="12"/>
                  <a:pt x="41" y="11"/>
                  <a:pt x="54" y="11"/>
                </a:cubicBezTo>
                <a:cubicBezTo>
                  <a:pt x="66" y="11"/>
                  <a:pt x="82" y="12"/>
                  <a:pt x="92" y="16"/>
                </a:cubicBezTo>
                <a:cubicBezTo>
                  <a:pt x="95" y="17"/>
                  <a:pt x="96" y="19"/>
                  <a:pt x="96" y="21"/>
                </a:cubicBezTo>
                <a:cubicBezTo>
                  <a:pt x="96" y="21"/>
                  <a:pt x="96" y="21"/>
                  <a:pt x="96" y="21"/>
                </a:cubicBezTo>
                <a:cubicBezTo>
                  <a:pt x="95" y="46"/>
                  <a:pt x="91" y="68"/>
                  <a:pt x="89" y="71"/>
                </a:cubicBezTo>
                <a:cubicBezTo>
                  <a:pt x="84" y="77"/>
                  <a:pt x="68" y="88"/>
                  <a:pt x="60" y="93"/>
                </a:cubicBezTo>
                <a:cubicBezTo>
                  <a:pt x="57" y="94"/>
                  <a:pt x="56" y="95"/>
                  <a:pt x="54" y="95"/>
                </a:cubicBezTo>
                <a:cubicBezTo>
                  <a:pt x="51" y="95"/>
                  <a:pt x="50" y="94"/>
                  <a:pt x="48" y="93"/>
                </a:cubicBezTo>
                <a:cubicBezTo>
                  <a:pt x="39" y="88"/>
                  <a:pt x="23" y="77"/>
                  <a:pt x="18" y="71"/>
                </a:cubicBezTo>
                <a:cubicBezTo>
                  <a:pt x="16" y="68"/>
                  <a:pt x="12" y="46"/>
                  <a:pt x="11" y="21"/>
                </a:cubicBezTo>
                <a:close/>
              </a:path>
            </a:pathLst>
          </a:custGeom>
          <a:solidFill>
            <a:srgbClr val="55983A"/>
          </a:solidFill>
          <a:ln>
            <a:noFill/>
          </a:ln>
        </p:spPr>
        <p:txBody>
          <a:bodyPr vert="horz" wrap="square" lIns="90017" tIns="45009" rIns="90017" bIns="45009" numCol="1" anchor="t" anchorCtr="0" compatLnSpc="1">
            <a:prstTxWarp prst="textNoShape">
              <a:avLst/>
            </a:prstTxWarp>
          </a:bodyPr>
          <a:lstStyle/>
          <a:p>
            <a:endParaRPr lang="en-US" sz="1771"/>
          </a:p>
        </p:txBody>
      </p:sp>
      <p:sp>
        <p:nvSpPr>
          <p:cNvPr id="96" name="Freeform 58"/>
          <p:cNvSpPr>
            <a:spLocks noEditPoints="1"/>
          </p:cNvSpPr>
          <p:nvPr/>
        </p:nvSpPr>
        <p:spPr bwMode="auto">
          <a:xfrm>
            <a:off x="4421869" y="5601560"/>
            <a:ext cx="486795" cy="482870"/>
          </a:xfrm>
          <a:custGeom>
            <a:avLst/>
            <a:gdLst>
              <a:gd name="T0" fmla="*/ 52 w 105"/>
              <a:gd name="T1" fmla="*/ 47 h 104"/>
              <a:gd name="T2" fmla="*/ 52 w 105"/>
              <a:gd name="T3" fmla="*/ 58 h 104"/>
              <a:gd name="T4" fmla="*/ 52 w 105"/>
              <a:gd name="T5" fmla="*/ 38 h 104"/>
              <a:gd name="T6" fmla="*/ 52 w 105"/>
              <a:gd name="T7" fmla="*/ 67 h 104"/>
              <a:gd name="T8" fmla="*/ 52 w 105"/>
              <a:gd name="T9" fmla="*/ 38 h 104"/>
              <a:gd name="T10" fmla="*/ 19 w 105"/>
              <a:gd name="T11" fmla="*/ 71 h 104"/>
              <a:gd name="T12" fmla="*/ 12 w 105"/>
              <a:gd name="T13" fmla="*/ 85 h 104"/>
              <a:gd name="T14" fmla="*/ 26 w 105"/>
              <a:gd name="T15" fmla="*/ 93 h 104"/>
              <a:gd name="T16" fmla="*/ 42 w 105"/>
              <a:gd name="T17" fmla="*/ 90 h 104"/>
              <a:gd name="T18" fmla="*/ 47 w 105"/>
              <a:gd name="T19" fmla="*/ 104 h 104"/>
              <a:gd name="T20" fmla="*/ 62 w 105"/>
              <a:gd name="T21" fmla="*/ 99 h 104"/>
              <a:gd name="T22" fmla="*/ 72 w 105"/>
              <a:gd name="T23" fmla="*/ 86 h 104"/>
              <a:gd name="T24" fmla="*/ 86 w 105"/>
              <a:gd name="T25" fmla="*/ 93 h 104"/>
              <a:gd name="T26" fmla="*/ 93 w 105"/>
              <a:gd name="T27" fmla="*/ 79 h 104"/>
              <a:gd name="T28" fmla="*/ 90 w 105"/>
              <a:gd name="T29" fmla="*/ 63 h 104"/>
              <a:gd name="T30" fmla="*/ 105 w 105"/>
              <a:gd name="T31" fmla="*/ 57 h 104"/>
              <a:gd name="T32" fmla="*/ 100 w 105"/>
              <a:gd name="T33" fmla="*/ 42 h 104"/>
              <a:gd name="T34" fmla="*/ 86 w 105"/>
              <a:gd name="T35" fmla="*/ 33 h 104"/>
              <a:gd name="T36" fmla="*/ 93 w 105"/>
              <a:gd name="T37" fmla="*/ 19 h 104"/>
              <a:gd name="T38" fmla="*/ 79 w 105"/>
              <a:gd name="T39" fmla="*/ 12 h 104"/>
              <a:gd name="T40" fmla="*/ 63 w 105"/>
              <a:gd name="T41" fmla="*/ 15 h 104"/>
              <a:gd name="T42" fmla="*/ 58 w 105"/>
              <a:gd name="T43" fmla="*/ 0 h 104"/>
              <a:gd name="T44" fmla="*/ 42 w 105"/>
              <a:gd name="T45" fmla="*/ 5 h 104"/>
              <a:gd name="T46" fmla="*/ 33 w 105"/>
              <a:gd name="T47" fmla="*/ 18 h 104"/>
              <a:gd name="T48" fmla="*/ 19 w 105"/>
              <a:gd name="T49" fmla="*/ 12 h 104"/>
              <a:gd name="T50" fmla="*/ 12 w 105"/>
              <a:gd name="T51" fmla="*/ 26 h 104"/>
              <a:gd name="T52" fmla="*/ 15 w 105"/>
              <a:gd name="T53" fmla="*/ 42 h 104"/>
              <a:gd name="T54" fmla="*/ 0 w 105"/>
              <a:gd name="T55" fmla="*/ 47 h 104"/>
              <a:gd name="T56" fmla="*/ 5 w 105"/>
              <a:gd name="T57" fmla="*/ 62 h 104"/>
              <a:gd name="T58" fmla="*/ 52 w 105"/>
              <a:gd name="T59" fmla="*/ 29 h 104"/>
              <a:gd name="T60" fmla="*/ 52 w 105"/>
              <a:gd name="T61" fmla="*/ 76 h 104"/>
              <a:gd name="T62" fmla="*/ 52 w 105"/>
              <a:gd name="T63" fmla="*/ 29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5" h="104">
                <a:moveTo>
                  <a:pt x="47" y="52"/>
                </a:moveTo>
                <a:cubicBezTo>
                  <a:pt x="47" y="49"/>
                  <a:pt x="49" y="47"/>
                  <a:pt x="52" y="47"/>
                </a:cubicBezTo>
                <a:cubicBezTo>
                  <a:pt x="56" y="47"/>
                  <a:pt x="58" y="49"/>
                  <a:pt x="58" y="52"/>
                </a:cubicBezTo>
                <a:cubicBezTo>
                  <a:pt x="58" y="55"/>
                  <a:pt x="56" y="58"/>
                  <a:pt x="52" y="58"/>
                </a:cubicBezTo>
                <a:cubicBezTo>
                  <a:pt x="49" y="58"/>
                  <a:pt x="47" y="55"/>
                  <a:pt x="47" y="52"/>
                </a:cubicBezTo>
                <a:close/>
                <a:moveTo>
                  <a:pt x="52" y="38"/>
                </a:moveTo>
                <a:cubicBezTo>
                  <a:pt x="44" y="38"/>
                  <a:pt x="38" y="44"/>
                  <a:pt x="38" y="52"/>
                </a:cubicBezTo>
                <a:cubicBezTo>
                  <a:pt x="38" y="60"/>
                  <a:pt x="44" y="67"/>
                  <a:pt x="52" y="67"/>
                </a:cubicBezTo>
                <a:cubicBezTo>
                  <a:pt x="60" y="67"/>
                  <a:pt x="67" y="60"/>
                  <a:pt x="67" y="52"/>
                </a:cubicBezTo>
                <a:cubicBezTo>
                  <a:pt x="67" y="44"/>
                  <a:pt x="60" y="38"/>
                  <a:pt x="52" y="38"/>
                </a:cubicBezTo>
                <a:close/>
                <a:moveTo>
                  <a:pt x="15" y="63"/>
                </a:moveTo>
                <a:cubicBezTo>
                  <a:pt x="16" y="66"/>
                  <a:pt x="17" y="69"/>
                  <a:pt x="19" y="71"/>
                </a:cubicBezTo>
                <a:cubicBezTo>
                  <a:pt x="12" y="79"/>
                  <a:pt x="12" y="79"/>
                  <a:pt x="12" y="79"/>
                </a:cubicBezTo>
                <a:cubicBezTo>
                  <a:pt x="10" y="80"/>
                  <a:pt x="10" y="84"/>
                  <a:pt x="12" y="85"/>
                </a:cubicBezTo>
                <a:cubicBezTo>
                  <a:pt x="19" y="93"/>
                  <a:pt x="19" y="93"/>
                  <a:pt x="19" y="93"/>
                </a:cubicBezTo>
                <a:cubicBezTo>
                  <a:pt x="21" y="95"/>
                  <a:pt x="24" y="95"/>
                  <a:pt x="26" y="93"/>
                </a:cubicBezTo>
                <a:cubicBezTo>
                  <a:pt x="33" y="86"/>
                  <a:pt x="33" y="86"/>
                  <a:pt x="33" y="86"/>
                </a:cubicBezTo>
                <a:cubicBezTo>
                  <a:pt x="36" y="88"/>
                  <a:pt x="39" y="89"/>
                  <a:pt x="42" y="90"/>
                </a:cubicBezTo>
                <a:cubicBezTo>
                  <a:pt x="42" y="99"/>
                  <a:pt x="42" y="99"/>
                  <a:pt x="42" y="99"/>
                </a:cubicBezTo>
                <a:cubicBezTo>
                  <a:pt x="42" y="102"/>
                  <a:pt x="45" y="104"/>
                  <a:pt x="47" y="104"/>
                </a:cubicBezTo>
                <a:cubicBezTo>
                  <a:pt x="58" y="104"/>
                  <a:pt x="58" y="104"/>
                  <a:pt x="58" y="104"/>
                </a:cubicBezTo>
                <a:cubicBezTo>
                  <a:pt x="60" y="104"/>
                  <a:pt x="62" y="102"/>
                  <a:pt x="62" y="99"/>
                </a:cubicBezTo>
                <a:cubicBezTo>
                  <a:pt x="63" y="90"/>
                  <a:pt x="63" y="90"/>
                  <a:pt x="63" y="90"/>
                </a:cubicBezTo>
                <a:cubicBezTo>
                  <a:pt x="66" y="89"/>
                  <a:pt x="69" y="88"/>
                  <a:pt x="72" y="86"/>
                </a:cubicBezTo>
                <a:cubicBezTo>
                  <a:pt x="79" y="93"/>
                  <a:pt x="79" y="93"/>
                  <a:pt x="79" y="93"/>
                </a:cubicBezTo>
                <a:cubicBezTo>
                  <a:pt x="81" y="95"/>
                  <a:pt x="84" y="95"/>
                  <a:pt x="86" y="93"/>
                </a:cubicBezTo>
                <a:cubicBezTo>
                  <a:pt x="93" y="85"/>
                  <a:pt x="93" y="85"/>
                  <a:pt x="93" y="85"/>
                </a:cubicBezTo>
                <a:cubicBezTo>
                  <a:pt x="95" y="84"/>
                  <a:pt x="95" y="80"/>
                  <a:pt x="93" y="79"/>
                </a:cubicBezTo>
                <a:cubicBezTo>
                  <a:pt x="86" y="71"/>
                  <a:pt x="86" y="71"/>
                  <a:pt x="86" y="71"/>
                </a:cubicBezTo>
                <a:cubicBezTo>
                  <a:pt x="88" y="69"/>
                  <a:pt x="89" y="66"/>
                  <a:pt x="90" y="63"/>
                </a:cubicBezTo>
                <a:cubicBezTo>
                  <a:pt x="100" y="62"/>
                  <a:pt x="100" y="62"/>
                  <a:pt x="100" y="62"/>
                </a:cubicBezTo>
                <a:cubicBezTo>
                  <a:pt x="102" y="62"/>
                  <a:pt x="105" y="60"/>
                  <a:pt x="105" y="57"/>
                </a:cubicBezTo>
                <a:cubicBezTo>
                  <a:pt x="105" y="47"/>
                  <a:pt x="105" y="47"/>
                  <a:pt x="105" y="47"/>
                </a:cubicBezTo>
                <a:cubicBezTo>
                  <a:pt x="105" y="44"/>
                  <a:pt x="102" y="42"/>
                  <a:pt x="100" y="42"/>
                </a:cubicBezTo>
                <a:cubicBezTo>
                  <a:pt x="90" y="42"/>
                  <a:pt x="90" y="42"/>
                  <a:pt x="90" y="42"/>
                </a:cubicBezTo>
                <a:cubicBezTo>
                  <a:pt x="89" y="39"/>
                  <a:pt x="88" y="36"/>
                  <a:pt x="86" y="33"/>
                </a:cubicBezTo>
                <a:cubicBezTo>
                  <a:pt x="93" y="26"/>
                  <a:pt x="93" y="26"/>
                  <a:pt x="93" y="26"/>
                </a:cubicBezTo>
                <a:cubicBezTo>
                  <a:pt x="95" y="24"/>
                  <a:pt x="95" y="21"/>
                  <a:pt x="93" y="19"/>
                </a:cubicBezTo>
                <a:cubicBezTo>
                  <a:pt x="86" y="12"/>
                  <a:pt x="86" y="12"/>
                  <a:pt x="86" y="12"/>
                </a:cubicBezTo>
                <a:cubicBezTo>
                  <a:pt x="84" y="10"/>
                  <a:pt x="81" y="10"/>
                  <a:pt x="79" y="12"/>
                </a:cubicBezTo>
                <a:cubicBezTo>
                  <a:pt x="72" y="18"/>
                  <a:pt x="72" y="18"/>
                  <a:pt x="72" y="18"/>
                </a:cubicBezTo>
                <a:cubicBezTo>
                  <a:pt x="69" y="17"/>
                  <a:pt x="66" y="16"/>
                  <a:pt x="63" y="15"/>
                </a:cubicBezTo>
                <a:cubicBezTo>
                  <a:pt x="62" y="5"/>
                  <a:pt x="62" y="5"/>
                  <a:pt x="62" y="5"/>
                </a:cubicBezTo>
                <a:cubicBezTo>
                  <a:pt x="62" y="2"/>
                  <a:pt x="60" y="0"/>
                  <a:pt x="58" y="0"/>
                </a:cubicBezTo>
                <a:cubicBezTo>
                  <a:pt x="47" y="0"/>
                  <a:pt x="47" y="0"/>
                  <a:pt x="47" y="0"/>
                </a:cubicBezTo>
                <a:cubicBezTo>
                  <a:pt x="45" y="0"/>
                  <a:pt x="42" y="2"/>
                  <a:pt x="42" y="5"/>
                </a:cubicBezTo>
                <a:cubicBezTo>
                  <a:pt x="42" y="15"/>
                  <a:pt x="42" y="15"/>
                  <a:pt x="42" y="15"/>
                </a:cubicBezTo>
                <a:cubicBezTo>
                  <a:pt x="39" y="16"/>
                  <a:pt x="36" y="17"/>
                  <a:pt x="33" y="18"/>
                </a:cubicBezTo>
                <a:cubicBezTo>
                  <a:pt x="26" y="12"/>
                  <a:pt x="26" y="12"/>
                  <a:pt x="26" y="12"/>
                </a:cubicBezTo>
                <a:cubicBezTo>
                  <a:pt x="24" y="10"/>
                  <a:pt x="21" y="10"/>
                  <a:pt x="19" y="12"/>
                </a:cubicBezTo>
                <a:cubicBezTo>
                  <a:pt x="12" y="19"/>
                  <a:pt x="12" y="19"/>
                  <a:pt x="12" y="19"/>
                </a:cubicBezTo>
                <a:cubicBezTo>
                  <a:pt x="10" y="21"/>
                  <a:pt x="10" y="24"/>
                  <a:pt x="12" y="26"/>
                </a:cubicBezTo>
                <a:cubicBezTo>
                  <a:pt x="19" y="33"/>
                  <a:pt x="19" y="33"/>
                  <a:pt x="19" y="33"/>
                </a:cubicBezTo>
                <a:cubicBezTo>
                  <a:pt x="17" y="36"/>
                  <a:pt x="16" y="39"/>
                  <a:pt x="15" y="42"/>
                </a:cubicBezTo>
                <a:cubicBezTo>
                  <a:pt x="5" y="42"/>
                  <a:pt x="5" y="42"/>
                  <a:pt x="5" y="42"/>
                </a:cubicBezTo>
                <a:cubicBezTo>
                  <a:pt x="3" y="42"/>
                  <a:pt x="0" y="44"/>
                  <a:pt x="0" y="47"/>
                </a:cubicBezTo>
                <a:cubicBezTo>
                  <a:pt x="0" y="57"/>
                  <a:pt x="0" y="57"/>
                  <a:pt x="0" y="57"/>
                </a:cubicBezTo>
                <a:cubicBezTo>
                  <a:pt x="0" y="60"/>
                  <a:pt x="3" y="62"/>
                  <a:pt x="5" y="62"/>
                </a:cubicBezTo>
                <a:lnTo>
                  <a:pt x="15" y="63"/>
                </a:lnTo>
                <a:close/>
                <a:moveTo>
                  <a:pt x="52" y="29"/>
                </a:moveTo>
                <a:cubicBezTo>
                  <a:pt x="65" y="29"/>
                  <a:pt x="76" y="39"/>
                  <a:pt x="76" y="52"/>
                </a:cubicBezTo>
                <a:cubicBezTo>
                  <a:pt x="76" y="65"/>
                  <a:pt x="65" y="76"/>
                  <a:pt x="52" y="76"/>
                </a:cubicBezTo>
                <a:cubicBezTo>
                  <a:pt x="40" y="76"/>
                  <a:pt x="29" y="65"/>
                  <a:pt x="29" y="52"/>
                </a:cubicBezTo>
                <a:cubicBezTo>
                  <a:pt x="29" y="39"/>
                  <a:pt x="40" y="29"/>
                  <a:pt x="52" y="29"/>
                </a:cubicBezTo>
                <a:close/>
              </a:path>
            </a:pathLst>
          </a:custGeom>
          <a:solidFill>
            <a:srgbClr val="3BA0BB"/>
          </a:solidFill>
          <a:ln>
            <a:noFill/>
          </a:ln>
        </p:spPr>
        <p:txBody>
          <a:bodyPr vert="horz" wrap="square" lIns="90017" tIns="45009" rIns="90017" bIns="45009" numCol="1" anchor="t" anchorCtr="0" compatLnSpc="1">
            <a:prstTxWarp prst="textNoShape">
              <a:avLst/>
            </a:prstTxWarp>
          </a:bodyPr>
          <a:lstStyle/>
          <a:p>
            <a:endParaRPr lang="en-US" sz="1771"/>
          </a:p>
        </p:txBody>
      </p:sp>
      <p:sp>
        <p:nvSpPr>
          <p:cNvPr id="97" name="Title 1"/>
          <p:cNvSpPr>
            <a:spLocks noGrp="1"/>
          </p:cNvSpPr>
          <p:nvPr>
            <p:ph type="title"/>
          </p:nvPr>
        </p:nvSpPr>
        <p:spPr>
          <a:xfrm>
            <a:off x="5148937" y="2040275"/>
            <a:ext cx="6201824" cy="872881"/>
          </a:xfrm>
        </p:spPr>
        <p:txBody>
          <a:bodyPr>
            <a:normAutofit/>
          </a:bodyPr>
          <a:lstStyle/>
          <a:p>
            <a:r>
              <a:rPr lang="es-CO" altLang="es-CO" dirty="0"/>
              <a:t>Derechos Étnicos/ Colombia</a:t>
            </a:r>
          </a:p>
        </p:txBody>
      </p:sp>
      <p:pic>
        <p:nvPicPr>
          <p:cNvPr id="98" name="Picture 10" descr="Resultado de imagen para imagen de leyes y reglamentos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239" y="5608324"/>
            <a:ext cx="870697" cy="487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Marcador de contenido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2283" y="5382176"/>
            <a:ext cx="596206" cy="806268"/>
          </a:xfrm>
          <a:prstGeom prst="rect">
            <a:avLst/>
          </a:prstGeom>
        </p:spPr>
      </p:pic>
      <p:pic>
        <p:nvPicPr>
          <p:cNvPr id="100" name="Imagen 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2750" y="5470381"/>
            <a:ext cx="572592" cy="599100"/>
          </a:xfrm>
          <a:prstGeom prst="rect">
            <a:avLst/>
          </a:prstGeom>
        </p:spPr>
      </p:pic>
      <p:sp>
        <p:nvSpPr>
          <p:cNvPr id="101" name="Rectángulo 100"/>
          <p:cNvSpPr/>
          <p:nvPr/>
        </p:nvSpPr>
        <p:spPr>
          <a:xfrm>
            <a:off x="12585086" y="3039549"/>
            <a:ext cx="28911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i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anose="020B0604020202020204" pitchFamily="34" charset="0"/>
              </a:rPr>
              <a:t>Circular 019 2023</a:t>
            </a:r>
          </a:p>
        </p:txBody>
      </p:sp>
      <p:pic>
        <p:nvPicPr>
          <p:cNvPr id="102" name="Imagen 10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88485" y="5189438"/>
            <a:ext cx="3748114" cy="314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096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7"/>
          <p:cNvGrpSpPr/>
          <p:nvPr/>
        </p:nvGrpSpPr>
        <p:grpSpPr>
          <a:xfrm>
            <a:off x="9358009" y="1772203"/>
            <a:ext cx="6397150" cy="6397147"/>
            <a:chOff x="1450975" y="1901825"/>
            <a:chExt cx="2862263" cy="2862263"/>
          </a:xfrm>
          <a:gradFill flip="none" rotWithShape="1">
            <a:gsLst>
              <a:gs pos="0">
                <a:srgbClr val="000000"/>
              </a:gs>
              <a:gs pos="61000">
                <a:schemeClr val="bg1">
                  <a:lumMod val="50000"/>
                  <a:shade val="67500"/>
                  <a:satMod val="115000"/>
                </a:schemeClr>
              </a:gs>
              <a:gs pos="100000">
                <a:schemeClr val="bg1">
                  <a:lumMod val="5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reflection blurRad="6350" stA="52000" endA="300" endPos="35000" dir="5400000" sy="-100000" algn="bl" rotWithShape="0"/>
          </a:effectLst>
        </p:grpSpPr>
        <p:sp>
          <p:nvSpPr>
            <p:cNvPr id="4" name="Freeform 15"/>
            <p:cNvSpPr>
              <a:spLocks/>
            </p:cNvSpPr>
            <p:nvPr/>
          </p:nvSpPr>
          <p:spPr bwMode="auto">
            <a:xfrm>
              <a:off x="2898775" y="1901825"/>
              <a:ext cx="806450" cy="1373188"/>
            </a:xfrm>
            <a:custGeom>
              <a:avLst/>
              <a:gdLst/>
              <a:ahLst/>
              <a:cxnLst>
                <a:cxn ang="0">
                  <a:pos x="215" y="70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215" y="70"/>
                </a:cxn>
              </a:cxnLst>
              <a:rect l="0" t="0" r="r" b="b"/>
              <a:pathLst>
                <a:path w="215" h="366">
                  <a:moveTo>
                    <a:pt x="215" y="70"/>
                  </a:moveTo>
                  <a:cubicBezTo>
                    <a:pt x="154" y="27"/>
                    <a:pt x="80" y="1"/>
                    <a:pt x="0" y="0"/>
                  </a:cubicBezTo>
                  <a:cubicBezTo>
                    <a:pt x="0" y="366"/>
                    <a:pt x="0" y="366"/>
                    <a:pt x="0" y="366"/>
                  </a:cubicBezTo>
                  <a:lnTo>
                    <a:pt x="215" y="7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119991" tIns="59996" rIns="119991" bIns="59996" numCol="1" anchor="t" anchorCtr="0" compatLnSpc="1">
              <a:prstTxWarp prst="textNoShape">
                <a:avLst/>
              </a:prstTxWarp>
            </a:bodyPr>
            <a:lstStyle/>
            <a:p>
              <a:endParaRPr lang="en-US" sz="1837"/>
            </a:p>
          </p:txBody>
        </p:sp>
        <p:sp>
          <p:nvSpPr>
            <p:cNvPr id="5" name="Freeform 16"/>
            <p:cNvSpPr>
              <a:spLocks/>
            </p:cNvSpPr>
            <p:nvPr/>
          </p:nvSpPr>
          <p:spPr bwMode="auto">
            <a:xfrm>
              <a:off x="2925763" y="2182813"/>
              <a:ext cx="1308100" cy="1109663"/>
            </a:xfrm>
            <a:custGeom>
              <a:avLst/>
              <a:gdLst/>
              <a:ahLst/>
              <a:cxnLst>
                <a:cxn ang="0">
                  <a:pos x="349" y="183"/>
                </a:cxn>
                <a:cxn ang="0">
                  <a:pos x="215" y="0"/>
                </a:cxn>
                <a:cxn ang="0">
                  <a:pos x="0" y="296"/>
                </a:cxn>
                <a:cxn ang="0">
                  <a:pos x="349" y="183"/>
                </a:cxn>
              </a:cxnLst>
              <a:rect l="0" t="0" r="r" b="b"/>
              <a:pathLst>
                <a:path w="349" h="296">
                  <a:moveTo>
                    <a:pt x="349" y="183"/>
                  </a:moveTo>
                  <a:cubicBezTo>
                    <a:pt x="324" y="109"/>
                    <a:pt x="277" y="45"/>
                    <a:pt x="215" y="0"/>
                  </a:cubicBezTo>
                  <a:cubicBezTo>
                    <a:pt x="0" y="296"/>
                    <a:pt x="0" y="296"/>
                    <a:pt x="0" y="296"/>
                  </a:cubicBezTo>
                  <a:lnTo>
                    <a:pt x="349" y="183"/>
                  </a:lnTo>
                  <a:close/>
                </a:path>
              </a:pathLst>
            </a:custGeom>
            <a:solidFill>
              <a:srgbClr val="00B0F0"/>
            </a:solidFill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119991" tIns="59996" rIns="119991" bIns="59996" numCol="1" anchor="t" anchorCtr="0" compatLnSpc="1">
              <a:prstTxWarp prst="textNoShape">
                <a:avLst/>
              </a:prstTxWarp>
            </a:bodyPr>
            <a:lstStyle/>
            <a:p>
              <a:endParaRPr lang="en-US" sz="1837"/>
            </a:p>
          </p:txBody>
        </p:sp>
        <p:sp>
          <p:nvSpPr>
            <p:cNvPr id="6" name="Freeform 17"/>
            <p:cNvSpPr>
              <a:spLocks/>
            </p:cNvSpPr>
            <p:nvPr/>
          </p:nvSpPr>
          <p:spPr bwMode="auto">
            <a:xfrm>
              <a:off x="2936875" y="2898775"/>
              <a:ext cx="1376363" cy="852488"/>
            </a:xfrm>
            <a:custGeom>
              <a:avLst/>
              <a:gdLst/>
              <a:ahLst/>
              <a:cxnLst>
                <a:cxn ang="0">
                  <a:pos x="350" y="227"/>
                </a:cxn>
                <a:cxn ang="0">
                  <a:pos x="367" y="116"/>
                </a:cxn>
                <a:cxn ang="0">
                  <a:pos x="349" y="0"/>
                </a:cxn>
                <a:cxn ang="0">
                  <a:pos x="0" y="113"/>
                </a:cxn>
                <a:cxn ang="0">
                  <a:pos x="350" y="227"/>
                </a:cxn>
              </a:cxnLst>
              <a:rect l="0" t="0" r="r" b="b"/>
              <a:pathLst>
                <a:path w="367" h="227">
                  <a:moveTo>
                    <a:pt x="350" y="227"/>
                  </a:moveTo>
                  <a:cubicBezTo>
                    <a:pt x="361" y="192"/>
                    <a:pt x="367" y="154"/>
                    <a:pt x="367" y="116"/>
                  </a:cubicBezTo>
                  <a:cubicBezTo>
                    <a:pt x="367" y="75"/>
                    <a:pt x="361" y="36"/>
                    <a:pt x="349" y="0"/>
                  </a:cubicBezTo>
                  <a:cubicBezTo>
                    <a:pt x="0" y="113"/>
                    <a:pt x="0" y="113"/>
                    <a:pt x="0" y="113"/>
                  </a:cubicBezTo>
                  <a:lnTo>
                    <a:pt x="350" y="227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119991" tIns="59996" rIns="119991" bIns="59996" numCol="1" anchor="t" anchorCtr="0" compatLnSpc="1">
              <a:prstTxWarp prst="textNoShape">
                <a:avLst/>
              </a:prstTxWarp>
            </a:bodyPr>
            <a:lstStyle/>
            <a:p>
              <a:endParaRPr lang="en-US" sz="1837"/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auto">
            <a:xfrm>
              <a:off x="1530350" y="2182813"/>
              <a:ext cx="1308100" cy="1109663"/>
            </a:xfrm>
            <a:custGeom>
              <a:avLst/>
              <a:gdLst/>
              <a:ahLst/>
              <a:cxnLst>
                <a:cxn ang="0">
                  <a:pos x="134" y="0"/>
                </a:cxn>
                <a:cxn ang="0">
                  <a:pos x="0" y="183"/>
                </a:cxn>
                <a:cxn ang="0">
                  <a:pos x="349" y="296"/>
                </a:cxn>
                <a:cxn ang="0">
                  <a:pos x="134" y="0"/>
                </a:cxn>
              </a:cxnLst>
              <a:rect l="0" t="0" r="r" b="b"/>
              <a:pathLst>
                <a:path w="349" h="296">
                  <a:moveTo>
                    <a:pt x="134" y="0"/>
                  </a:moveTo>
                  <a:cubicBezTo>
                    <a:pt x="72" y="45"/>
                    <a:pt x="25" y="109"/>
                    <a:pt x="0" y="183"/>
                  </a:cubicBezTo>
                  <a:cubicBezTo>
                    <a:pt x="349" y="296"/>
                    <a:pt x="349" y="296"/>
                    <a:pt x="349" y="296"/>
                  </a:cubicBezTo>
                  <a:lnTo>
                    <a:pt x="134" y="0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119991" tIns="59996" rIns="119991" bIns="59996" numCol="1" anchor="t" anchorCtr="0" compatLnSpc="1">
              <a:prstTxWarp prst="textNoShape">
                <a:avLst/>
              </a:prstTxWarp>
            </a:bodyPr>
            <a:lstStyle/>
            <a:p>
              <a:endParaRPr lang="en-US" sz="1837"/>
            </a:p>
          </p:txBody>
        </p:sp>
        <p:sp>
          <p:nvSpPr>
            <p:cNvPr id="8" name="Freeform 19"/>
            <p:cNvSpPr>
              <a:spLocks/>
            </p:cNvSpPr>
            <p:nvPr/>
          </p:nvSpPr>
          <p:spPr bwMode="auto">
            <a:xfrm>
              <a:off x="2898775" y="3375025"/>
              <a:ext cx="814388" cy="1389063"/>
            </a:xfrm>
            <a:custGeom>
              <a:avLst/>
              <a:gdLst/>
              <a:ahLst/>
              <a:cxnLst>
                <a:cxn ang="0">
                  <a:pos x="0" y="370"/>
                </a:cxn>
                <a:cxn ang="0">
                  <a:pos x="217" y="299"/>
                </a:cxn>
                <a:cxn ang="0">
                  <a:pos x="0" y="0"/>
                </a:cxn>
                <a:cxn ang="0">
                  <a:pos x="0" y="370"/>
                </a:cxn>
              </a:cxnLst>
              <a:rect l="0" t="0" r="r" b="b"/>
              <a:pathLst>
                <a:path w="217" h="370">
                  <a:moveTo>
                    <a:pt x="0" y="370"/>
                  </a:moveTo>
                  <a:cubicBezTo>
                    <a:pt x="81" y="369"/>
                    <a:pt x="156" y="343"/>
                    <a:pt x="217" y="299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370"/>
                  </a:lnTo>
                  <a:close/>
                </a:path>
              </a:pathLst>
            </a:custGeom>
            <a:solidFill>
              <a:srgbClr val="FFFF00"/>
            </a:solidFill>
            <a:ln>
              <a:headEnd/>
              <a:tailEnd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119991" tIns="59996" rIns="119991" bIns="59996" numCol="1" anchor="t" anchorCtr="0" compatLnSpc="1">
              <a:prstTxWarp prst="textNoShape">
                <a:avLst/>
              </a:prstTxWarp>
            </a:bodyPr>
            <a:lstStyle/>
            <a:p>
              <a:endParaRPr lang="en-US" sz="1837"/>
            </a:p>
          </p:txBody>
        </p:sp>
        <p:sp>
          <p:nvSpPr>
            <p:cNvPr id="9" name="Freeform 20"/>
            <p:cNvSpPr>
              <a:spLocks/>
            </p:cNvSpPr>
            <p:nvPr/>
          </p:nvSpPr>
          <p:spPr bwMode="auto">
            <a:xfrm>
              <a:off x="2051050" y="3375025"/>
              <a:ext cx="814388" cy="1389063"/>
            </a:xfrm>
            <a:custGeom>
              <a:avLst/>
              <a:gdLst/>
              <a:ahLst/>
              <a:cxnLst>
                <a:cxn ang="0">
                  <a:pos x="0" y="299"/>
                </a:cxn>
                <a:cxn ang="0">
                  <a:pos x="217" y="370"/>
                </a:cxn>
                <a:cxn ang="0">
                  <a:pos x="217" y="0"/>
                </a:cxn>
                <a:cxn ang="0">
                  <a:pos x="0" y="299"/>
                </a:cxn>
              </a:cxnLst>
              <a:rect l="0" t="0" r="r" b="b"/>
              <a:pathLst>
                <a:path w="217" h="370">
                  <a:moveTo>
                    <a:pt x="0" y="299"/>
                  </a:moveTo>
                  <a:cubicBezTo>
                    <a:pt x="61" y="343"/>
                    <a:pt x="136" y="369"/>
                    <a:pt x="217" y="370"/>
                  </a:cubicBezTo>
                  <a:cubicBezTo>
                    <a:pt x="217" y="0"/>
                    <a:pt x="217" y="0"/>
                    <a:pt x="217" y="0"/>
                  </a:cubicBezTo>
                  <a:lnTo>
                    <a:pt x="0" y="299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square" lIns="119991" tIns="59996" rIns="119991" bIns="59996" numCol="1" anchor="t" anchorCtr="0" compatLnSpc="1">
              <a:prstTxWarp prst="textNoShape">
                <a:avLst/>
              </a:prstTxWarp>
            </a:bodyPr>
            <a:lstStyle/>
            <a:p>
              <a:endParaRPr lang="en-US" sz="1837"/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auto">
            <a:xfrm>
              <a:off x="2925763" y="3357563"/>
              <a:ext cx="1316038" cy="1120775"/>
            </a:xfrm>
            <a:custGeom>
              <a:avLst/>
              <a:gdLst/>
              <a:ahLst/>
              <a:cxnLst>
                <a:cxn ang="0">
                  <a:pos x="217" y="299"/>
                </a:cxn>
                <a:cxn ang="0">
                  <a:pos x="351" y="114"/>
                </a:cxn>
                <a:cxn ang="0">
                  <a:pos x="0" y="0"/>
                </a:cxn>
                <a:cxn ang="0">
                  <a:pos x="217" y="299"/>
                </a:cxn>
              </a:cxnLst>
              <a:rect l="0" t="0" r="r" b="b"/>
              <a:pathLst>
                <a:path w="351" h="299">
                  <a:moveTo>
                    <a:pt x="217" y="299"/>
                  </a:moveTo>
                  <a:cubicBezTo>
                    <a:pt x="279" y="253"/>
                    <a:pt x="326" y="188"/>
                    <a:pt x="351" y="114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17" y="299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119991" tIns="59996" rIns="119991" bIns="59996" numCol="1" anchor="t" anchorCtr="0" compatLnSpc="1">
              <a:prstTxWarp prst="textNoShape">
                <a:avLst/>
              </a:prstTxWarp>
            </a:bodyPr>
            <a:lstStyle/>
            <a:p>
              <a:endParaRPr lang="en-US" sz="1837"/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auto">
            <a:xfrm>
              <a:off x="1522413" y="3357563"/>
              <a:ext cx="1316038" cy="1120775"/>
            </a:xfrm>
            <a:custGeom>
              <a:avLst/>
              <a:gdLst/>
              <a:ahLst/>
              <a:cxnLst>
                <a:cxn ang="0">
                  <a:pos x="0" y="114"/>
                </a:cxn>
                <a:cxn ang="0">
                  <a:pos x="134" y="299"/>
                </a:cxn>
                <a:cxn ang="0">
                  <a:pos x="351" y="0"/>
                </a:cxn>
                <a:cxn ang="0">
                  <a:pos x="0" y="114"/>
                </a:cxn>
              </a:cxnLst>
              <a:rect l="0" t="0" r="r" b="b"/>
              <a:pathLst>
                <a:path w="351" h="299">
                  <a:moveTo>
                    <a:pt x="0" y="114"/>
                  </a:moveTo>
                  <a:cubicBezTo>
                    <a:pt x="25" y="188"/>
                    <a:pt x="72" y="253"/>
                    <a:pt x="134" y="299"/>
                  </a:cubicBezTo>
                  <a:cubicBezTo>
                    <a:pt x="351" y="0"/>
                    <a:pt x="351" y="0"/>
                    <a:pt x="351" y="0"/>
                  </a:cubicBezTo>
                  <a:lnTo>
                    <a:pt x="0" y="114"/>
                  </a:lnTo>
                  <a:close/>
                </a:path>
              </a:pathLst>
            </a:custGeom>
            <a:solidFill>
              <a:srgbClr val="FFFF00"/>
            </a:solidFill>
            <a:ln>
              <a:headEnd/>
              <a:tailEnd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square" lIns="119991" tIns="59996" rIns="119991" bIns="59996" numCol="1" anchor="t" anchorCtr="0" compatLnSpc="1">
              <a:prstTxWarp prst="textNoShape">
                <a:avLst/>
              </a:prstTxWarp>
            </a:bodyPr>
            <a:lstStyle/>
            <a:p>
              <a:endParaRPr lang="en-US" sz="1837"/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auto">
            <a:xfrm>
              <a:off x="1450975" y="2898775"/>
              <a:ext cx="1376363" cy="852488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0" y="116"/>
                </a:cxn>
                <a:cxn ang="0">
                  <a:pos x="17" y="227"/>
                </a:cxn>
                <a:cxn ang="0">
                  <a:pos x="367" y="113"/>
                </a:cxn>
                <a:cxn ang="0">
                  <a:pos x="18" y="0"/>
                </a:cxn>
              </a:cxnLst>
              <a:rect l="0" t="0" r="r" b="b"/>
              <a:pathLst>
                <a:path w="367" h="227">
                  <a:moveTo>
                    <a:pt x="18" y="0"/>
                  </a:moveTo>
                  <a:cubicBezTo>
                    <a:pt x="6" y="36"/>
                    <a:pt x="0" y="75"/>
                    <a:pt x="0" y="116"/>
                  </a:cubicBezTo>
                  <a:cubicBezTo>
                    <a:pt x="0" y="154"/>
                    <a:pt x="6" y="192"/>
                    <a:pt x="17" y="227"/>
                  </a:cubicBezTo>
                  <a:cubicBezTo>
                    <a:pt x="367" y="113"/>
                    <a:pt x="367" y="113"/>
                    <a:pt x="367" y="113"/>
                  </a:cubicBezTo>
                  <a:lnTo>
                    <a:pt x="18" y="0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119991" tIns="59996" rIns="119991" bIns="59996" numCol="1" anchor="t" anchorCtr="0" compatLnSpc="1">
              <a:prstTxWarp prst="textNoShape">
                <a:avLst/>
              </a:prstTxWarp>
            </a:bodyPr>
            <a:lstStyle/>
            <a:p>
              <a:endParaRPr lang="en-US" sz="1837"/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auto">
            <a:xfrm>
              <a:off x="2076356" y="1905945"/>
              <a:ext cx="806450" cy="1373188"/>
            </a:xfrm>
            <a:custGeom>
              <a:avLst/>
              <a:gdLst/>
              <a:ahLst/>
              <a:cxnLst>
                <a:cxn ang="0">
                  <a:pos x="215" y="0"/>
                </a:cxn>
                <a:cxn ang="0">
                  <a:pos x="0" y="70"/>
                </a:cxn>
                <a:cxn ang="0">
                  <a:pos x="215" y="366"/>
                </a:cxn>
                <a:cxn ang="0">
                  <a:pos x="215" y="0"/>
                </a:cxn>
              </a:cxnLst>
              <a:rect l="0" t="0" r="r" b="b"/>
              <a:pathLst>
                <a:path w="215" h="366">
                  <a:moveTo>
                    <a:pt x="215" y="0"/>
                  </a:moveTo>
                  <a:cubicBezTo>
                    <a:pt x="135" y="1"/>
                    <a:pt x="61" y="27"/>
                    <a:pt x="0" y="70"/>
                  </a:cubicBezTo>
                  <a:cubicBezTo>
                    <a:pt x="215" y="366"/>
                    <a:pt x="215" y="366"/>
                    <a:pt x="215" y="366"/>
                  </a:cubicBezTo>
                  <a:lnTo>
                    <a:pt x="215" y="0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119991" tIns="59996" rIns="119991" bIns="59996" numCol="1" anchor="t" anchorCtr="0" compatLnSpc="1">
              <a:prstTxWarp prst="textNoShape">
                <a:avLst/>
              </a:prstTxWarp>
            </a:bodyPr>
            <a:lstStyle/>
            <a:p>
              <a:endParaRPr lang="en-US" sz="1837"/>
            </a:p>
          </p:txBody>
        </p:sp>
      </p:grpSp>
      <p:grpSp>
        <p:nvGrpSpPr>
          <p:cNvPr id="14" name="Group 15"/>
          <p:cNvGrpSpPr/>
          <p:nvPr/>
        </p:nvGrpSpPr>
        <p:grpSpPr>
          <a:xfrm>
            <a:off x="10718061" y="3047364"/>
            <a:ext cx="3814775" cy="3814772"/>
            <a:chOff x="1513728" y="2253954"/>
            <a:chExt cx="3857472" cy="385747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5" name="Oval 14"/>
            <p:cNvSpPr/>
            <p:nvPr/>
          </p:nvSpPr>
          <p:spPr>
            <a:xfrm>
              <a:off x="1513728" y="2253954"/>
              <a:ext cx="3857472" cy="385747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  <a:shade val="30000"/>
                    <a:satMod val="115000"/>
                  </a:schemeClr>
                </a:gs>
                <a:gs pos="50000">
                  <a:schemeClr val="bg1">
                    <a:lumMod val="75000"/>
                    <a:shade val="67500"/>
                    <a:satMod val="115000"/>
                  </a:schemeClr>
                </a:gs>
                <a:gs pos="100000">
                  <a:schemeClr val="bg1">
                    <a:lumMod val="75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49"/>
            </a:p>
          </p:txBody>
        </p:sp>
        <p:sp>
          <p:nvSpPr>
            <p:cNvPr id="16" name="Oval 7"/>
            <p:cNvSpPr/>
            <p:nvPr/>
          </p:nvSpPr>
          <p:spPr>
            <a:xfrm>
              <a:off x="2029922" y="2774948"/>
              <a:ext cx="2808283" cy="2808282"/>
            </a:xfrm>
            <a:prstGeom prst="ellipse">
              <a:avLst/>
            </a:prstGeom>
            <a:solidFill>
              <a:schemeClr val="tx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49"/>
            </a:p>
          </p:txBody>
        </p:sp>
        <p:sp>
          <p:nvSpPr>
            <p:cNvPr id="17" name="Freeform 6"/>
            <p:cNvSpPr>
              <a:spLocks/>
            </p:cNvSpPr>
            <p:nvPr/>
          </p:nvSpPr>
          <p:spPr bwMode="auto">
            <a:xfrm>
              <a:off x="2095199" y="4251243"/>
              <a:ext cx="2681092" cy="1534551"/>
            </a:xfrm>
            <a:custGeom>
              <a:avLst/>
              <a:gdLst/>
              <a:ahLst/>
              <a:cxnLst>
                <a:cxn ang="0">
                  <a:pos x="0" y="71"/>
                </a:cxn>
                <a:cxn ang="0">
                  <a:pos x="124" y="142"/>
                </a:cxn>
                <a:cxn ang="0">
                  <a:pos x="248" y="71"/>
                </a:cxn>
                <a:cxn ang="0">
                  <a:pos x="124" y="0"/>
                </a:cxn>
                <a:cxn ang="0">
                  <a:pos x="0" y="71"/>
                </a:cxn>
              </a:cxnLst>
              <a:rect l="0" t="0" r="r" b="b"/>
              <a:pathLst>
                <a:path w="248" h="142">
                  <a:moveTo>
                    <a:pt x="0" y="71"/>
                  </a:moveTo>
                  <a:cubicBezTo>
                    <a:pt x="25" y="113"/>
                    <a:pt x="71" y="142"/>
                    <a:pt x="124" y="142"/>
                  </a:cubicBezTo>
                  <a:cubicBezTo>
                    <a:pt x="177" y="142"/>
                    <a:pt x="223" y="113"/>
                    <a:pt x="248" y="71"/>
                  </a:cubicBezTo>
                  <a:cubicBezTo>
                    <a:pt x="124" y="0"/>
                    <a:pt x="124" y="0"/>
                    <a:pt x="124" y="0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FF00"/>
            </a:solidFill>
            <a:ln w="127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119991" tIns="59996" rIns="119991" bIns="59996" numCol="1" anchor="t" anchorCtr="0" compatLnSpc="1">
              <a:prstTxWarp prst="textNoShape">
                <a:avLst/>
              </a:prstTxWarp>
            </a:bodyPr>
            <a:lstStyle/>
            <a:p>
              <a:endParaRPr lang="en-US" sz="3149"/>
            </a:p>
          </p:txBody>
        </p:sp>
        <p:sp>
          <p:nvSpPr>
            <p:cNvPr id="18" name="Freeform 7"/>
            <p:cNvSpPr>
              <a:spLocks/>
            </p:cNvSpPr>
            <p:nvPr/>
          </p:nvSpPr>
          <p:spPr bwMode="auto">
            <a:xfrm>
              <a:off x="1828800" y="2591084"/>
              <a:ext cx="1534554" cy="2325165"/>
            </a:xfrm>
            <a:custGeom>
              <a:avLst/>
              <a:gdLst/>
              <a:ahLst/>
              <a:cxnLst>
                <a:cxn ang="0">
                  <a:pos x="142" y="0"/>
                </a:cxn>
                <a:cxn ang="0">
                  <a:pos x="0" y="145"/>
                </a:cxn>
                <a:cxn ang="0">
                  <a:pos x="18" y="215"/>
                </a:cxn>
                <a:cxn ang="0">
                  <a:pos x="142" y="143"/>
                </a:cxn>
                <a:cxn ang="0">
                  <a:pos x="142" y="0"/>
                </a:cxn>
              </a:cxnLst>
              <a:rect l="0" t="0" r="r" b="b"/>
              <a:pathLst>
                <a:path w="142" h="215">
                  <a:moveTo>
                    <a:pt x="142" y="0"/>
                  </a:moveTo>
                  <a:cubicBezTo>
                    <a:pt x="63" y="2"/>
                    <a:pt x="0" y="66"/>
                    <a:pt x="0" y="145"/>
                  </a:cubicBezTo>
                  <a:cubicBezTo>
                    <a:pt x="0" y="170"/>
                    <a:pt x="7" y="194"/>
                    <a:pt x="18" y="215"/>
                  </a:cubicBezTo>
                  <a:cubicBezTo>
                    <a:pt x="142" y="143"/>
                    <a:pt x="142" y="143"/>
                    <a:pt x="142" y="143"/>
                  </a:cubicBezTo>
                  <a:lnTo>
                    <a:pt x="142" y="0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119991" tIns="59996" rIns="119991" bIns="59996" numCol="1" anchor="t" anchorCtr="0" compatLnSpc="1">
              <a:prstTxWarp prst="textNoShape">
                <a:avLst/>
              </a:prstTxWarp>
            </a:bodyPr>
            <a:lstStyle/>
            <a:p>
              <a:endParaRPr lang="en-US" sz="3149"/>
            </a:p>
          </p:txBody>
        </p:sp>
        <p:sp>
          <p:nvSpPr>
            <p:cNvPr id="19" name="Freeform 8"/>
            <p:cNvSpPr>
              <a:spLocks/>
            </p:cNvSpPr>
            <p:nvPr/>
          </p:nvSpPr>
          <p:spPr bwMode="auto">
            <a:xfrm>
              <a:off x="3496182" y="2590800"/>
              <a:ext cx="1546221" cy="2313493"/>
            </a:xfrm>
            <a:custGeom>
              <a:avLst/>
              <a:gdLst/>
              <a:ahLst/>
              <a:cxnLst>
                <a:cxn ang="0">
                  <a:pos x="125" y="214"/>
                </a:cxn>
                <a:cxn ang="0">
                  <a:pos x="143" y="145"/>
                </a:cxn>
                <a:cxn ang="0">
                  <a:pos x="0" y="0"/>
                </a:cxn>
                <a:cxn ang="0">
                  <a:pos x="0" y="143"/>
                </a:cxn>
                <a:cxn ang="0">
                  <a:pos x="125" y="214"/>
                </a:cxn>
              </a:cxnLst>
              <a:rect l="0" t="0" r="r" b="b"/>
              <a:pathLst>
                <a:path w="143" h="214">
                  <a:moveTo>
                    <a:pt x="125" y="214"/>
                  </a:moveTo>
                  <a:cubicBezTo>
                    <a:pt x="136" y="194"/>
                    <a:pt x="143" y="170"/>
                    <a:pt x="143" y="145"/>
                  </a:cubicBezTo>
                  <a:cubicBezTo>
                    <a:pt x="143" y="66"/>
                    <a:pt x="79" y="2"/>
                    <a:pt x="0" y="0"/>
                  </a:cubicBezTo>
                  <a:cubicBezTo>
                    <a:pt x="0" y="143"/>
                    <a:pt x="0" y="143"/>
                    <a:pt x="0" y="143"/>
                  </a:cubicBezTo>
                  <a:lnTo>
                    <a:pt x="125" y="214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19991" tIns="59996" rIns="119991" bIns="59996" numCol="1" anchor="t" anchorCtr="0" compatLnSpc="1">
              <a:prstTxWarp prst="textNoShape">
                <a:avLst/>
              </a:prstTxWarp>
            </a:bodyPr>
            <a:lstStyle/>
            <a:p>
              <a:endParaRPr lang="en-US" sz="3149"/>
            </a:p>
          </p:txBody>
        </p:sp>
        <p:sp>
          <p:nvSpPr>
            <p:cNvPr id="20" name="Rectangle 11"/>
            <p:cNvSpPr/>
            <p:nvPr/>
          </p:nvSpPr>
          <p:spPr>
            <a:xfrm>
              <a:off x="1966747" y="3562661"/>
              <a:ext cx="1405136" cy="3874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516510">
                <a:lnSpc>
                  <a:spcPct val="90000"/>
                </a:lnSpc>
                <a:spcAft>
                  <a:spcPct val="35000"/>
                </a:spcAft>
              </a:pPr>
              <a:r>
                <a:rPr lang="es-ES" sz="2100" dirty="0">
                  <a:latin typeface="Century Schoolbook" panose="02040604050505020304" pitchFamily="18" charset="0"/>
                </a:rPr>
                <a:t>Misional</a:t>
              </a:r>
              <a:endParaRPr lang="es-CO" sz="2100" dirty="0">
                <a:latin typeface="Century Schoolbook" panose="02040604050505020304" pitchFamily="18" charset="0"/>
              </a:endParaRPr>
            </a:p>
          </p:txBody>
        </p:sp>
        <p:sp>
          <p:nvSpPr>
            <p:cNvPr id="21" name="Rectangle 12"/>
            <p:cNvSpPr/>
            <p:nvPr/>
          </p:nvSpPr>
          <p:spPr>
            <a:xfrm>
              <a:off x="3278374" y="3288268"/>
              <a:ext cx="1738540" cy="11960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s-ES" sz="2362" dirty="0">
                  <a:latin typeface="Century Schoolbook" panose="02040604050505020304" pitchFamily="18" charset="0"/>
                </a:rPr>
                <a:t>Buenas prácticas</a:t>
              </a:r>
              <a:endParaRPr lang="es-CO" sz="2362" dirty="0">
                <a:latin typeface="Century Schoolbook" panose="02040604050505020304" pitchFamily="18" charset="0"/>
              </a:endParaRPr>
            </a:p>
            <a:p>
              <a:pPr algn="ctr"/>
              <a:endParaRPr lang="en-US" sz="2362" b="1" dirty="0">
                <a:solidFill>
                  <a:srgbClr val="000000"/>
                </a:solidFill>
              </a:endParaRPr>
            </a:p>
          </p:txBody>
        </p:sp>
        <p:sp>
          <p:nvSpPr>
            <p:cNvPr id="22" name="Rectangle 13"/>
            <p:cNvSpPr/>
            <p:nvPr/>
          </p:nvSpPr>
          <p:spPr>
            <a:xfrm>
              <a:off x="2059719" y="4812268"/>
              <a:ext cx="2764565" cy="4241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51651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362" dirty="0">
                  <a:latin typeface="Century Schoolbook" panose="02040604050505020304" pitchFamily="18" charset="0"/>
                </a:rPr>
                <a:t>Conflictividad</a:t>
              </a:r>
              <a:endParaRPr lang="es-CO" sz="2362" dirty="0">
                <a:latin typeface="Century Schoolbook" panose="02040604050505020304" pitchFamily="18" charset="0"/>
              </a:endParaRPr>
            </a:p>
          </p:txBody>
        </p:sp>
      </p:grpSp>
      <p:sp>
        <p:nvSpPr>
          <p:cNvPr id="23" name="Rectangle 28"/>
          <p:cNvSpPr/>
          <p:nvPr/>
        </p:nvSpPr>
        <p:spPr>
          <a:xfrm>
            <a:off x="12596741" y="2095661"/>
            <a:ext cx="1721992" cy="657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837" dirty="0">
                <a:latin typeface="Century Schoolbook" panose="02040604050505020304" pitchFamily="18" charset="0"/>
              </a:rPr>
              <a:t>Educación Propia</a:t>
            </a:r>
            <a:endParaRPr lang="en-US" sz="1837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4" name="Rectangle 29"/>
          <p:cNvSpPr/>
          <p:nvPr/>
        </p:nvSpPr>
        <p:spPr>
          <a:xfrm>
            <a:off x="13896644" y="3041944"/>
            <a:ext cx="1522006" cy="528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1658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575" dirty="0">
                <a:latin typeface="Century Schoolbook" panose="02040604050505020304" pitchFamily="18" charset="0"/>
              </a:rPr>
              <a:t>Educación Intercultural</a:t>
            </a:r>
            <a:endParaRPr lang="es-CO" sz="1575" dirty="0">
              <a:latin typeface="Century Schoolbook" panose="02040604050505020304" pitchFamily="18" charset="0"/>
            </a:endParaRPr>
          </a:p>
        </p:txBody>
      </p:sp>
      <p:sp>
        <p:nvSpPr>
          <p:cNvPr id="25" name="Rectangle 30"/>
          <p:cNvSpPr/>
          <p:nvPr/>
        </p:nvSpPr>
        <p:spPr>
          <a:xfrm>
            <a:off x="14431770" y="4352377"/>
            <a:ext cx="1515608" cy="940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378" dirty="0">
                <a:latin typeface="Century Schoolbook" panose="02040604050505020304" pitchFamily="18" charset="0"/>
              </a:rPr>
              <a:t>Atención a Procesos Jurídicos y Normativos</a:t>
            </a:r>
          </a:p>
        </p:txBody>
      </p:sp>
      <p:sp>
        <p:nvSpPr>
          <p:cNvPr id="26" name="Rectangle 32"/>
          <p:cNvSpPr/>
          <p:nvPr/>
        </p:nvSpPr>
        <p:spPr>
          <a:xfrm>
            <a:off x="13918761" y="5978000"/>
            <a:ext cx="1499890" cy="516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575" dirty="0">
                <a:latin typeface="Century Schoolbook" panose="02040604050505020304" pitchFamily="18" charset="0"/>
              </a:rPr>
              <a:t>Nuevas </a:t>
            </a:r>
            <a:r>
              <a:rPr lang="es-ES" sz="1181" dirty="0">
                <a:latin typeface="Century Schoolbook" panose="02040604050505020304" pitchFamily="18" charset="0"/>
              </a:rPr>
              <a:t>reglamentaciones</a:t>
            </a:r>
            <a:endParaRPr lang="en-US" sz="118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7" name="Rectangle 33"/>
          <p:cNvSpPr/>
          <p:nvPr/>
        </p:nvSpPr>
        <p:spPr>
          <a:xfrm>
            <a:off x="12685534" y="6940330"/>
            <a:ext cx="1333220" cy="1000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81" dirty="0">
                <a:latin typeface="Century Schoolbook" panose="02040604050505020304" pitchFamily="18" charset="0"/>
              </a:rPr>
              <a:t>Garantía  del derecho al dialogo social  intercultural y la participación</a:t>
            </a:r>
            <a:endParaRPr lang="es-CO" sz="1181" dirty="0">
              <a:latin typeface="Century Schoolbook" panose="02040604050505020304" pitchFamily="18" charset="0"/>
            </a:endParaRPr>
          </a:p>
        </p:txBody>
      </p:sp>
      <p:sp>
        <p:nvSpPr>
          <p:cNvPr id="28" name="Rectangle 34"/>
          <p:cNvSpPr/>
          <p:nvPr/>
        </p:nvSpPr>
        <p:spPr>
          <a:xfrm>
            <a:off x="11029646" y="6940331"/>
            <a:ext cx="1504416" cy="819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181" dirty="0">
                <a:latin typeface="Century Schoolbook" panose="02040604050505020304" pitchFamily="18" charset="0"/>
              </a:rPr>
              <a:t>Temas estratégicos (</a:t>
            </a:r>
            <a:r>
              <a:rPr lang="es-CO" sz="1181" dirty="0" err="1">
                <a:latin typeface="Century Schoolbook" panose="02040604050505020304" pitchFamily="18" charset="0"/>
              </a:rPr>
              <a:t>Seip</a:t>
            </a:r>
            <a:r>
              <a:rPr lang="es-CO" sz="1181" dirty="0">
                <a:latin typeface="Century Schoolbook" panose="02040604050505020304" pitchFamily="18" charset="0"/>
              </a:rPr>
              <a:t>, Estatuto, Sistemas Educativos</a:t>
            </a:r>
          </a:p>
        </p:txBody>
      </p:sp>
      <p:sp>
        <p:nvSpPr>
          <p:cNvPr id="29" name="Rectangle 35"/>
          <p:cNvSpPr/>
          <p:nvPr/>
        </p:nvSpPr>
        <p:spPr>
          <a:xfrm>
            <a:off x="9661473" y="5895383"/>
            <a:ext cx="1715074" cy="657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837" dirty="0">
                <a:latin typeface="Century Schoolbook" panose="02040604050505020304" pitchFamily="18" charset="0"/>
              </a:rPr>
              <a:t>Temas Emergentes</a:t>
            </a:r>
          </a:p>
        </p:txBody>
      </p:sp>
      <p:sp>
        <p:nvSpPr>
          <p:cNvPr id="30" name="Rectangle 36"/>
          <p:cNvSpPr/>
          <p:nvPr/>
        </p:nvSpPr>
        <p:spPr>
          <a:xfrm>
            <a:off x="9315979" y="4632890"/>
            <a:ext cx="139989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050" dirty="0">
                <a:latin typeface="Century Schoolbook" panose="02040604050505020304" pitchFamily="18" charset="0"/>
              </a:rPr>
              <a:t>Acompañamiento Técnico</a:t>
            </a:r>
          </a:p>
        </p:txBody>
      </p:sp>
      <p:sp>
        <p:nvSpPr>
          <p:cNvPr id="31" name="Rectangle 38"/>
          <p:cNvSpPr/>
          <p:nvPr/>
        </p:nvSpPr>
        <p:spPr>
          <a:xfrm>
            <a:off x="9695242" y="2963194"/>
            <a:ext cx="1598789" cy="980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443" dirty="0">
                <a:latin typeface="Century Schoolbook" panose="02040604050505020304" pitchFamily="18" charset="0"/>
              </a:rPr>
              <a:t>Acciones Preventivas e Identificación de necesidades</a:t>
            </a:r>
          </a:p>
        </p:txBody>
      </p:sp>
      <p:sp>
        <p:nvSpPr>
          <p:cNvPr id="32" name="Rectangle 40"/>
          <p:cNvSpPr/>
          <p:nvPr/>
        </p:nvSpPr>
        <p:spPr>
          <a:xfrm>
            <a:off x="10818990" y="2239612"/>
            <a:ext cx="1777751" cy="310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1658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575" dirty="0">
                <a:latin typeface="Century Schoolbook" panose="02040604050505020304" pitchFamily="18" charset="0"/>
              </a:rPr>
              <a:t>Etnoeducación</a:t>
            </a:r>
            <a:endParaRPr lang="es-CO" sz="1575" dirty="0">
              <a:latin typeface="Century Schoolbook" panose="02040604050505020304" pitchFamily="18" charset="0"/>
            </a:endParaRPr>
          </a:p>
        </p:txBody>
      </p:sp>
      <p:sp>
        <p:nvSpPr>
          <p:cNvPr id="33" name="WordArt 2"/>
          <p:cNvSpPr>
            <a:spLocks noChangeArrowheads="1" noChangeShapeType="1" noTextEdit="1"/>
          </p:cNvSpPr>
          <p:nvPr/>
        </p:nvSpPr>
        <p:spPr bwMode="auto">
          <a:xfrm>
            <a:off x="10918981" y="3195580"/>
            <a:ext cx="3438280" cy="3399750"/>
          </a:xfrm>
          <a:prstGeom prst="rect">
            <a:avLst/>
          </a:prstGeom>
        </p:spPr>
        <p:txBody>
          <a:bodyPr vert="horz" wrap="square" fromWordArt="1" anchor="t" anchorCtr="0">
            <a:prstTxWarp prst="textArchUp">
              <a:avLst>
                <a:gd name="adj" fmla="val 14805169"/>
              </a:avLst>
            </a:prstTxWarp>
          </a:bodyPr>
          <a:lstStyle/>
          <a:p>
            <a:pPr algn="ctr"/>
            <a:endParaRPr lang="en-US" sz="3149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4" name="WordArt 3"/>
          <p:cNvSpPr>
            <a:spLocks noChangeArrowheads="1" noChangeShapeType="1" noTextEdit="1"/>
          </p:cNvSpPr>
          <p:nvPr/>
        </p:nvSpPr>
        <p:spPr bwMode="auto">
          <a:xfrm rot="10800000" flipH="1" flipV="1">
            <a:off x="11169366" y="4295499"/>
            <a:ext cx="2899786" cy="2372107"/>
          </a:xfrm>
          <a:prstGeom prst="rect">
            <a:avLst/>
          </a:prstGeom>
        </p:spPr>
        <p:txBody>
          <a:bodyPr wrap="none" fromWordArt="1">
            <a:prstTxWarp prst="textArchDown">
              <a:avLst>
                <a:gd name="adj" fmla="val 2799042"/>
              </a:avLst>
            </a:prstTxWarp>
          </a:bodyPr>
          <a:lstStyle/>
          <a:p>
            <a:pPr algn="ctr">
              <a:lnSpc>
                <a:spcPct val="150000"/>
              </a:lnSpc>
            </a:pPr>
            <a:endParaRPr lang="en-US" sz="1575" kern="0" dirty="0">
              <a:solidFill>
                <a:srgbClr val="000000"/>
              </a:solidFill>
              <a:ea typeface="굴림" charset="-127"/>
              <a:cs typeface="Arial" pitchFamily="34" charset="0"/>
            </a:endParaRPr>
          </a:p>
        </p:txBody>
      </p:sp>
      <p:sp>
        <p:nvSpPr>
          <p:cNvPr id="35" name="Título 1">
            <a:extLst>
              <a:ext uri="{FF2B5EF4-FFF2-40B4-BE49-F238E27FC236}">
                <a16:creationId xmlns:a16="http://schemas.microsoft.com/office/drawing/2014/main" id="{99ECEA8F-B8CE-9EC2-4E3D-9E208E436947}"/>
              </a:ext>
            </a:extLst>
          </p:cNvPr>
          <p:cNvSpPr txBox="1">
            <a:spLocks/>
          </p:cNvSpPr>
          <p:nvPr/>
        </p:nvSpPr>
        <p:spPr>
          <a:xfrm>
            <a:off x="5481548" y="8277993"/>
            <a:ext cx="9713623" cy="300502"/>
          </a:xfrm>
          <a:prstGeom prst="rect">
            <a:avLst/>
          </a:prstGeom>
        </p:spPr>
        <p:txBody>
          <a:bodyPr vert="horz" lIns="119991" tIns="59996" rIns="119991" bIns="59996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1837" b="1" dirty="0">
                <a:latin typeface="Century Schoolbook" panose="02040604050505020304" pitchFamily="18" charset="0"/>
                <a:ea typeface="+mn-ea"/>
                <a:cs typeface="+mn-cs"/>
              </a:rPr>
              <a:t>Tejidos de Actuación Educación A pueblos y Comunidades Étnicas</a:t>
            </a:r>
          </a:p>
        </p:txBody>
      </p:sp>
      <p:sp>
        <p:nvSpPr>
          <p:cNvPr id="36" name="Google Shape;365;p19"/>
          <p:cNvSpPr/>
          <p:nvPr/>
        </p:nvSpPr>
        <p:spPr>
          <a:xfrm>
            <a:off x="3627817" y="2232876"/>
            <a:ext cx="1602507" cy="160250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59962" tIns="159962" rIns="159962" bIns="159962" anchor="ctr" anchorCtr="0">
            <a:noAutofit/>
          </a:bodyPr>
          <a:lstStyle/>
          <a:p>
            <a:pPr algn="ctr"/>
            <a:r>
              <a:rPr lang="en" sz="1837"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 ncorpo</a:t>
            </a:r>
            <a:endParaRPr sz="1837">
              <a:latin typeface="Arial" panose="020B0604020202020204" pitchFamily="34" charset="0"/>
              <a:ea typeface="Montserrat Medium"/>
              <a:cs typeface="Arial" panose="020B0604020202020204" pitchFamily="34" charset="0"/>
              <a:sym typeface="Montserrat Medium"/>
            </a:endParaRPr>
          </a:p>
        </p:txBody>
      </p:sp>
      <p:sp>
        <p:nvSpPr>
          <p:cNvPr id="37" name="Google Shape;366;p19"/>
          <p:cNvSpPr/>
          <p:nvPr/>
        </p:nvSpPr>
        <p:spPr>
          <a:xfrm>
            <a:off x="3826469" y="2431712"/>
            <a:ext cx="1205161" cy="1205161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59962" tIns="159962" rIns="159962" bIns="159962" anchor="ctr" anchorCtr="0">
            <a:noAutofit/>
          </a:bodyPr>
          <a:lstStyle/>
          <a:p>
            <a:pPr algn="ctr"/>
            <a:endParaRPr sz="1837">
              <a:latin typeface="Arial" panose="020B0604020202020204" pitchFamily="34" charset="0"/>
              <a:ea typeface="Montserrat Medium"/>
              <a:cs typeface="Arial" panose="020B0604020202020204" pitchFamily="34" charset="0"/>
              <a:sym typeface="Montserrat Medium"/>
            </a:endParaRPr>
          </a:p>
        </p:txBody>
      </p:sp>
      <p:sp>
        <p:nvSpPr>
          <p:cNvPr id="38" name="Google Shape;367;p19"/>
          <p:cNvSpPr/>
          <p:nvPr/>
        </p:nvSpPr>
        <p:spPr>
          <a:xfrm>
            <a:off x="3577432" y="1971434"/>
            <a:ext cx="782095" cy="7820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59962" tIns="159962" rIns="159962" bIns="159962" anchor="ctr" anchorCtr="0">
            <a:noAutofit/>
          </a:bodyPr>
          <a:lstStyle/>
          <a:p>
            <a:pPr algn="ctr"/>
            <a:endParaRPr sz="1837">
              <a:latin typeface="Arial" panose="020B0604020202020204" pitchFamily="34" charset="0"/>
              <a:ea typeface="Montserrat SemiBold"/>
              <a:cs typeface="Arial" panose="020B0604020202020204" pitchFamily="34" charset="0"/>
              <a:sym typeface="Montserrat SemiBold"/>
            </a:endParaRPr>
          </a:p>
        </p:txBody>
      </p:sp>
      <p:sp>
        <p:nvSpPr>
          <p:cNvPr id="39" name="Google Shape;368;p19"/>
          <p:cNvSpPr/>
          <p:nvPr/>
        </p:nvSpPr>
        <p:spPr>
          <a:xfrm>
            <a:off x="5966500" y="3316229"/>
            <a:ext cx="1602507" cy="160250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59962" tIns="159962" rIns="159962" bIns="159962" anchor="ctr" anchorCtr="0">
            <a:noAutofit/>
          </a:bodyPr>
          <a:lstStyle/>
          <a:p>
            <a:pPr algn="ctr"/>
            <a:r>
              <a:rPr lang="en" sz="1837"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 </a:t>
            </a:r>
            <a:endParaRPr sz="1837">
              <a:latin typeface="Arial" panose="020B0604020202020204" pitchFamily="34" charset="0"/>
              <a:ea typeface="Montserrat Medium"/>
              <a:cs typeface="Arial" panose="020B0604020202020204" pitchFamily="34" charset="0"/>
              <a:sym typeface="Montserrat Medium"/>
            </a:endParaRPr>
          </a:p>
        </p:txBody>
      </p:sp>
      <p:sp>
        <p:nvSpPr>
          <p:cNvPr id="40" name="Google Shape;369;p19"/>
          <p:cNvSpPr/>
          <p:nvPr/>
        </p:nvSpPr>
        <p:spPr>
          <a:xfrm>
            <a:off x="6165152" y="3515066"/>
            <a:ext cx="1205161" cy="1205161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59962" tIns="159962" rIns="159962" bIns="159962" anchor="ctr" anchorCtr="0">
            <a:noAutofit/>
          </a:bodyPr>
          <a:lstStyle/>
          <a:p>
            <a:pPr algn="ctr"/>
            <a:endParaRPr sz="1837">
              <a:latin typeface="Arial" panose="020B0604020202020204" pitchFamily="34" charset="0"/>
              <a:ea typeface="Montserrat Medium"/>
              <a:cs typeface="Arial" panose="020B0604020202020204" pitchFamily="34" charset="0"/>
              <a:sym typeface="Montserrat Medium"/>
            </a:endParaRPr>
          </a:p>
        </p:txBody>
      </p:sp>
      <p:sp>
        <p:nvSpPr>
          <p:cNvPr id="41" name="Google Shape;370;p19"/>
          <p:cNvSpPr/>
          <p:nvPr/>
        </p:nvSpPr>
        <p:spPr>
          <a:xfrm>
            <a:off x="5916115" y="3054784"/>
            <a:ext cx="782095" cy="78209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59962" tIns="159962" rIns="159962" bIns="159962" anchor="ctr" anchorCtr="0">
            <a:noAutofit/>
          </a:bodyPr>
          <a:lstStyle/>
          <a:p>
            <a:pPr algn="ctr"/>
            <a:endParaRPr sz="1837">
              <a:latin typeface="Arial" panose="020B0604020202020204" pitchFamily="34" charset="0"/>
              <a:ea typeface="Montserrat SemiBold"/>
              <a:cs typeface="Arial" panose="020B0604020202020204" pitchFamily="34" charset="0"/>
              <a:sym typeface="Montserrat SemiBold"/>
            </a:endParaRPr>
          </a:p>
        </p:txBody>
      </p:sp>
      <p:sp>
        <p:nvSpPr>
          <p:cNvPr id="42" name="Google Shape;371;p19"/>
          <p:cNvSpPr txBox="1"/>
          <p:nvPr/>
        </p:nvSpPr>
        <p:spPr>
          <a:xfrm>
            <a:off x="5957052" y="3219996"/>
            <a:ext cx="700211" cy="451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9962" tIns="159962" rIns="159962" bIns="159962" anchor="ctr" anchorCtr="0">
            <a:noAutofit/>
          </a:bodyPr>
          <a:lstStyle/>
          <a:p>
            <a:pPr algn="ctr"/>
            <a:r>
              <a:rPr lang="en" sz="1837" dirty="0">
                <a:solidFill>
                  <a:schemeClr val="dk1"/>
                </a:solidFill>
                <a:latin typeface="Arial" panose="020B0604020202020204" pitchFamily="34" charset="0"/>
                <a:ea typeface="Montserrat SemiBold"/>
                <a:cs typeface="Arial" panose="020B0604020202020204" pitchFamily="34" charset="0"/>
                <a:sym typeface="Montserrat SemiBold"/>
              </a:rPr>
              <a:t>*</a:t>
            </a:r>
            <a:endParaRPr sz="1837" dirty="0">
              <a:solidFill>
                <a:schemeClr val="dk1"/>
              </a:solidFill>
              <a:latin typeface="Arial" panose="020B0604020202020204" pitchFamily="34" charset="0"/>
              <a:ea typeface="Montserrat SemiBold"/>
              <a:cs typeface="Arial" panose="020B0604020202020204" pitchFamily="34" charset="0"/>
              <a:sym typeface="Montserrat SemiBold"/>
            </a:endParaRPr>
          </a:p>
        </p:txBody>
      </p:sp>
      <p:sp>
        <p:nvSpPr>
          <p:cNvPr id="43" name="Google Shape;372;p19"/>
          <p:cNvSpPr txBox="1"/>
          <p:nvPr/>
        </p:nvSpPr>
        <p:spPr>
          <a:xfrm>
            <a:off x="3608238" y="2136642"/>
            <a:ext cx="700211" cy="451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9962" tIns="159962" rIns="159962" bIns="159962" anchor="ctr" anchorCtr="0">
            <a:noAutofit/>
          </a:bodyPr>
          <a:lstStyle/>
          <a:p>
            <a:pPr algn="ctr"/>
            <a:r>
              <a:rPr lang="en" sz="1837">
                <a:solidFill>
                  <a:schemeClr val="dk1"/>
                </a:solidFill>
                <a:latin typeface="Arial" panose="020B0604020202020204" pitchFamily="34" charset="0"/>
                <a:ea typeface="Montserrat SemiBold"/>
                <a:cs typeface="Arial" panose="020B0604020202020204" pitchFamily="34" charset="0"/>
                <a:sym typeface="Montserrat SemiBold"/>
              </a:rPr>
              <a:t>01</a:t>
            </a:r>
            <a:endParaRPr sz="1837">
              <a:solidFill>
                <a:schemeClr val="dk1"/>
              </a:solidFill>
              <a:latin typeface="Arial" panose="020B0604020202020204" pitchFamily="34" charset="0"/>
              <a:ea typeface="Montserrat SemiBold"/>
              <a:cs typeface="Arial" panose="020B0604020202020204" pitchFamily="34" charset="0"/>
              <a:sym typeface="Montserrat SemiBold"/>
            </a:endParaRPr>
          </a:p>
        </p:txBody>
      </p:sp>
      <p:sp>
        <p:nvSpPr>
          <p:cNvPr id="44" name="Google Shape;388;p19"/>
          <p:cNvSpPr/>
          <p:nvPr/>
        </p:nvSpPr>
        <p:spPr>
          <a:xfrm>
            <a:off x="3627797" y="4416459"/>
            <a:ext cx="1602507" cy="160250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59962" tIns="159962" rIns="159962" bIns="159962" anchor="ctr" anchorCtr="0">
            <a:noAutofit/>
          </a:bodyPr>
          <a:lstStyle/>
          <a:p>
            <a:pPr algn="ctr"/>
            <a:r>
              <a:rPr lang="en" sz="1837"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 </a:t>
            </a:r>
            <a:endParaRPr sz="1837">
              <a:latin typeface="Arial" panose="020B0604020202020204" pitchFamily="34" charset="0"/>
              <a:ea typeface="Montserrat Medium"/>
              <a:cs typeface="Arial" panose="020B0604020202020204" pitchFamily="34" charset="0"/>
              <a:sym typeface="Montserrat Medium"/>
            </a:endParaRPr>
          </a:p>
        </p:txBody>
      </p:sp>
      <p:sp>
        <p:nvSpPr>
          <p:cNvPr id="45" name="Google Shape;389;p19"/>
          <p:cNvSpPr/>
          <p:nvPr/>
        </p:nvSpPr>
        <p:spPr>
          <a:xfrm>
            <a:off x="3826449" y="4615295"/>
            <a:ext cx="1205161" cy="1205161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59962" tIns="159962" rIns="159962" bIns="159962" anchor="ctr" anchorCtr="0">
            <a:noAutofit/>
          </a:bodyPr>
          <a:lstStyle/>
          <a:p>
            <a:pPr algn="ctr"/>
            <a:endParaRPr sz="1837">
              <a:latin typeface="Arial" panose="020B0604020202020204" pitchFamily="34" charset="0"/>
              <a:ea typeface="Montserrat Medium"/>
              <a:cs typeface="Arial" panose="020B0604020202020204" pitchFamily="34" charset="0"/>
              <a:sym typeface="Montserrat Medium"/>
            </a:endParaRPr>
          </a:p>
        </p:txBody>
      </p:sp>
      <p:sp>
        <p:nvSpPr>
          <p:cNvPr id="46" name="Google Shape;390;p19"/>
          <p:cNvSpPr/>
          <p:nvPr/>
        </p:nvSpPr>
        <p:spPr>
          <a:xfrm>
            <a:off x="3577413" y="4155016"/>
            <a:ext cx="782095" cy="7820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59962" tIns="159962" rIns="159962" bIns="159962" anchor="ctr" anchorCtr="0">
            <a:noAutofit/>
          </a:bodyPr>
          <a:lstStyle/>
          <a:p>
            <a:pPr algn="ctr"/>
            <a:endParaRPr sz="1837">
              <a:latin typeface="Arial" panose="020B0604020202020204" pitchFamily="34" charset="0"/>
              <a:ea typeface="Montserrat SemiBold"/>
              <a:cs typeface="Arial" panose="020B0604020202020204" pitchFamily="34" charset="0"/>
              <a:sym typeface="Montserrat SemiBold"/>
            </a:endParaRPr>
          </a:p>
        </p:txBody>
      </p:sp>
      <p:sp>
        <p:nvSpPr>
          <p:cNvPr id="47" name="Google Shape;391;p19"/>
          <p:cNvSpPr txBox="1"/>
          <p:nvPr/>
        </p:nvSpPr>
        <p:spPr>
          <a:xfrm>
            <a:off x="3618349" y="4320225"/>
            <a:ext cx="700211" cy="451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9962" tIns="159962" rIns="159962" bIns="159962" anchor="ctr" anchorCtr="0">
            <a:noAutofit/>
          </a:bodyPr>
          <a:lstStyle/>
          <a:p>
            <a:pPr algn="ctr"/>
            <a:r>
              <a:rPr lang="en" sz="1837" dirty="0">
                <a:solidFill>
                  <a:schemeClr val="dk1"/>
                </a:solidFill>
                <a:latin typeface="Arial" panose="020B0604020202020204" pitchFamily="34" charset="0"/>
                <a:ea typeface="Montserrat SemiBold"/>
                <a:cs typeface="Arial" panose="020B0604020202020204" pitchFamily="34" charset="0"/>
                <a:sym typeface="Montserrat SemiBold"/>
              </a:rPr>
              <a:t>02</a:t>
            </a:r>
            <a:endParaRPr sz="1837" dirty="0">
              <a:solidFill>
                <a:schemeClr val="dk1"/>
              </a:solidFill>
              <a:latin typeface="Arial" panose="020B0604020202020204" pitchFamily="34" charset="0"/>
              <a:ea typeface="Montserrat SemiBold"/>
              <a:cs typeface="Arial" panose="020B0604020202020204" pitchFamily="34" charset="0"/>
              <a:sym typeface="Montserrat SemiBold"/>
            </a:endParaRPr>
          </a:p>
        </p:txBody>
      </p:sp>
      <p:sp>
        <p:nvSpPr>
          <p:cNvPr id="48" name="Google Shape;403;p19"/>
          <p:cNvSpPr/>
          <p:nvPr/>
        </p:nvSpPr>
        <p:spPr>
          <a:xfrm>
            <a:off x="5966485" y="5397683"/>
            <a:ext cx="1602507" cy="160250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59962" tIns="159962" rIns="159962" bIns="159962" anchor="ctr" anchorCtr="0">
            <a:noAutofit/>
          </a:bodyPr>
          <a:lstStyle/>
          <a:p>
            <a:pPr algn="ctr"/>
            <a:r>
              <a:rPr lang="en" sz="1837"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 </a:t>
            </a:r>
            <a:endParaRPr sz="1837">
              <a:latin typeface="Arial" panose="020B0604020202020204" pitchFamily="34" charset="0"/>
              <a:ea typeface="Montserrat Medium"/>
              <a:cs typeface="Arial" panose="020B0604020202020204" pitchFamily="34" charset="0"/>
              <a:sym typeface="Montserrat Medium"/>
            </a:endParaRPr>
          </a:p>
        </p:txBody>
      </p:sp>
      <p:sp>
        <p:nvSpPr>
          <p:cNvPr id="49" name="Google Shape;404;p19"/>
          <p:cNvSpPr/>
          <p:nvPr/>
        </p:nvSpPr>
        <p:spPr>
          <a:xfrm>
            <a:off x="6178830" y="5545393"/>
            <a:ext cx="1205161" cy="1205161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59962" tIns="159962" rIns="159962" bIns="159962" anchor="ctr" anchorCtr="0">
            <a:noAutofit/>
          </a:bodyPr>
          <a:lstStyle/>
          <a:p>
            <a:pPr algn="ctr"/>
            <a:endParaRPr sz="1837">
              <a:latin typeface="Arial" panose="020B0604020202020204" pitchFamily="34" charset="0"/>
              <a:ea typeface="Montserrat Medium"/>
              <a:cs typeface="Arial" panose="020B0604020202020204" pitchFamily="34" charset="0"/>
              <a:sym typeface="Montserrat Medium"/>
            </a:endParaRPr>
          </a:p>
        </p:txBody>
      </p:sp>
      <p:sp>
        <p:nvSpPr>
          <p:cNvPr id="50" name="Google Shape;405;p19"/>
          <p:cNvSpPr/>
          <p:nvPr/>
        </p:nvSpPr>
        <p:spPr>
          <a:xfrm>
            <a:off x="5916100" y="5136241"/>
            <a:ext cx="782095" cy="7820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59962" tIns="159962" rIns="159962" bIns="159962" anchor="ctr" anchorCtr="0">
            <a:noAutofit/>
          </a:bodyPr>
          <a:lstStyle/>
          <a:p>
            <a:pPr algn="ctr"/>
            <a:endParaRPr sz="1837">
              <a:latin typeface="Arial" panose="020B0604020202020204" pitchFamily="34" charset="0"/>
              <a:ea typeface="Montserrat SemiBold"/>
              <a:cs typeface="Arial" panose="020B0604020202020204" pitchFamily="34" charset="0"/>
              <a:sym typeface="Montserrat SemiBold"/>
            </a:endParaRPr>
          </a:p>
        </p:txBody>
      </p:sp>
      <p:sp>
        <p:nvSpPr>
          <p:cNvPr id="51" name="Google Shape;406;p19"/>
          <p:cNvSpPr txBox="1"/>
          <p:nvPr/>
        </p:nvSpPr>
        <p:spPr>
          <a:xfrm>
            <a:off x="5957037" y="5301452"/>
            <a:ext cx="700211" cy="451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9962" tIns="159962" rIns="159962" bIns="159962" anchor="ctr" anchorCtr="0">
            <a:noAutofit/>
          </a:bodyPr>
          <a:lstStyle/>
          <a:p>
            <a:pPr algn="ctr"/>
            <a:r>
              <a:rPr lang="en" sz="1837" dirty="0">
                <a:solidFill>
                  <a:schemeClr val="dk1"/>
                </a:solidFill>
                <a:latin typeface="Arial" panose="020B0604020202020204" pitchFamily="34" charset="0"/>
                <a:ea typeface="Montserrat SemiBold"/>
                <a:cs typeface="Arial" panose="020B0604020202020204" pitchFamily="34" charset="0"/>
                <a:sym typeface="Montserrat SemiBold"/>
              </a:rPr>
              <a:t>*</a:t>
            </a:r>
            <a:endParaRPr sz="1837" dirty="0">
              <a:solidFill>
                <a:schemeClr val="dk1"/>
              </a:solidFill>
              <a:latin typeface="Arial" panose="020B0604020202020204" pitchFamily="34" charset="0"/>
              <a:ea typeface="Montserrat SemiBold"/>
              <a:cs typeface="Arial" panose="020B0604020202020204" pitchFamily="34" charset="0"/>
              <a:sym typeface="Montserrat SemiBold"/>
            </a:endParaRPr>
          </a:p>
        </p:txBody>
      </p:sp>
      <p:sp>
        <p:nvSpPr>
          <p:cNvPr id="52" name="Google Shape;417;p19"/>
          <p:cNvSpPr/>
          <p:nvPr/>
        </p:nvSpPr>
        <p:spPr>
          <a:xfrm>
            <a:off x="3627808" y="6600002"/>
            <a:ext cx="1602507" cy="16025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59962" tIns="159962" rIns="159962" bIns="159962" anchor="ctr" anchorCtr="0">
            <a:noAutofit/>
          </a:bodyPr>
          <a:lstStyle/>
          <a:p>
            <a:pPr algn="ctr"/>
            <a:r>
              <a:rPr lang="en" sz="1837"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 </a:t>
            </a:r>
            <a:endParaRPr sz="1837">
              <a:latin typeface="Arial" panose="020B0604020202020204" pitchFamily="34" charset="0"/>
              <a:ea typeface="Montserrat Medium"/>
              <a:cs typeface="Arial" panose="020B0604020202020204" pitchFamily="34" charset="0"/>
              <a:sym typeface="Montserrat Medium"/>
            </a:endParaRPr>
          </a:p>
        </p:txBody>
      </p:sp>
      <p:sp>
        <p:nvSpPr>
          <p:cNvPr id="53" name="Google Shape;418;p19"/>
          <p:cNvSpPr/>
          <p:nvPr/>
        </p:nvSpPr>
        <p:spPr>
          <a:xfrm>
            <a:off x="3826460" y="6798839"/>
            <a:ext cx="1205161" cy="1205161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59962" tIns="159962" rIns="159962" bIns="159962" anchor="ctr" anchorCtr="0">
            <a:noAutofit/>
          </a:bodyPr>
          <a:lstStyle/>
          <a:p>
            <a:pPr algn="ctr"/>
            <a:endParaRPr sz="1837">
              <a:latin typeface="Arial" panose="020B0604020202020204" pitchFamily="34" charset="0"/>
              <a:ea typeface="Montserrat Medium"/>
              <a:cs typeface="Arial" panose="020B0604020202020204" pitchFamily="34" charset="0"/>
              <a:sym typeface="Montserrat Medium"/>
            </a:endParaRPr>
          </a:p>
        </p:txBody>
      </p:sp>
      <p:sp>
        <p:nvSpPr>
          <p:cNvPr id="54" name="Google Shape;419;p19"/>
          <p:cNvSpPr/>
          <p:nvPr/>
        </p:nvSpPr>
        <p:spPr>
          <a:xfrm>
            <a:off x="3577423" y="6338559"/>
            <a:ext cx="782095" cy="78209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59962" tIns="159962" rIns="159962" bIns="159962" anchor="ctr" anchorCtr="0">
            <a:noAutofit/>
          </a:bodyPr>
          <a:lstStyle/>
          <a:p>
            <a:pPr algn="ctr"/>
            <a:endParaRPr sz="1837">
              <a:latin typeface="Arial" panose="020B0604020202020204" pitchFamily="34" charset="0"/>
              <a:ea typeface="Montserrat SemiBold"/>
              <a:cs typeface="Arial" panose="020B0604020202020204" pitchFamily="34" charset="0"/>
              <a:sym typeface="Montserrat SemiBold"/>
            </a:endParaRPr>
          </a:p>
        </p:txBody>
      </p:sp>
      <p:sp>
        <p:nvSpPr>
          <p:cNvPr id="55" name="Google Shape;420;p19"/>
          <p:cNvSpPr txBox="1"/>
          <p:nvPr/>
        </p:nvSpPr>
        <p:spPr>
          <a:xfrm>
            <a:off x="3618360" y="6503769"/>
            <a:ext cx="700211" cy="451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9962" tIns="159962" rIns="159962" bIns="159962" anchor="ctr" anchorCtr="0">
            <a:noAutofit/>
          </a:bodyPr>
          <a:lstStyle/>
          <a:p>
            <a:pPr algn="ctr"/>
            <a:r>
              <a:rPr lang="en" sz="1837" dirty="0">
                <a:solidFill>
                  <a:schemeClr val="dk1"/>
                </a:solidFill>
                <a:latin typeface="Arial" panose="020B0604020202020204" pitchFamily="34" charset="0"/>
                <a:ea typeface="Montserrat SemiBold"/>
                <a:cs typeface="Arial" panose="020B0604020202020204" pitchFamily="34" charset="0"/>
                <a:sym typeface="Montserrat SemiBold"/>
              </a:rPr>
              <a:t>03</a:t>
            </a:r>
            <a:endParaRPr sz="1837" dirty="0">
              <a:solidFill>
                <a:schemeClr val="dk1"/>
              </a:solidFill>
              <a:latin typeface="Arial" panose="020B0604020202020204" pitchFamily="34" charset="0"/>
              <a:ea typeface="Montserrat SemiBold"/>
              <a:cs typeface="Arial" panose="020B0604020202020204" pitchFamily="34" charset="0"/>
              <a:sym typeface="Montserrat SemiBold"/>
            </a:endParaRPr>
          </a:p>
        </p:txBody>
      </p:sp>
      <p:sp>
        <p:nvSpPr>
          <p:cNvPr id="56" name="Google Shape;434;p19"/>
          <p:cNvSpPr txBox="1"/>
          <p:nvPr/>
        </p:nvSpPr>
        <p:spPr>
          <a:xfrm>
            <a:off x="758494" y="1949170"/>
            <a:ext cx="2682354" cy="567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9962" tIns="159962" rIns="159962" bIns="159962" anchor="b" anchorCtr="0">
            <a:noAutofit/>
          </a:bodyPr>
          <a:lstStyle/>
          <a:p>
            <a:pPr algn="ctr"/>
            <a:r>
              <a:rPr lang="en" sz="1837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ontserrat SemiBold"/>
                <a:cs typeface="Arial" panose="020B0604020202020204" pitchFamily="34" charset="0"/>
                <a:sym typeface="Montserrat SemiBold"/>
              </a:rPr>
              <a:t>Negras, Afrocolombianas, Raizal y Palenqueras</a:t>
            </a:r>
            <a:endParaRPr sz="1837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Montserrat SemiBold"/>
              <a:cs typeface="Arial" panose="020B0604020202020204" pitchFamily="34" charset="0"/>
              <a:sym typeface="Montserrat SemiBold"/>
            </a:endParaRPr>
          </a:p>
        </p:txBody>
      </p:sp>
      <p:sp>
        <p:nvSpPr>
          <p:cNvPr id="57" name="Google Shape;435;p19"/>
          <p:cNvSpPr txBox="1"/>
          <p:nvPr/>
        </p:nvSpPr>
        <p:spPr>
          <a:xfrm>
            <a:off x="633956" y="2431681"/>
            <a:ext cx="2811656" cy="1083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9962" tIns="159962" rIns="159962" bIns="159962" anchor="t" anchorCtr="0">
            <a:noAutofit/>
          </a:bodyPr>
          <a:lstStyle/>
          <a:p>
            <a:pPr algn="ctr"/>
            <a:r>
              <a:rPr lang="en" sz="1837" dirty="0">
                <a:solidFill>
                  <a:schemeClr val="dk1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Consejos Comunitarios </a:t>
            </a:r>
            <a:r>
              <a:rPr lang="en" sz="183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/ 436,  </a:t>
            </a:r>
          </a:p>
          <a:p>
            <a:pPr algn="ctr"/>
            <a:r>
              <a:rPr lang="en" sz="1837" dirty="0">
                <a:solidFill>
                  <a:schemeClr val="dk1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Organizaciones de Base y demás expresiones organizativas  </a:t>
            </a:r>
            <a:r>
              <a:rPr lang="en" sz="183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1997</a:t>
            </a:r>
            <a:endParaRPr sz="1837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Montserrat Medium"/>
              <a:cs typeface="Arial" panose="020B0604020202020204" pitchFamily="34" charset="0"/>
              <a:sym typeface="Montserrat Medium"/>
            </a:endParaRPr>
          </a:p>
        </p:txBody>
      </p:sp>
      <p:sp>
        <p:nvSpPr>
          <p:cNvPr id="58" name="Google Shape;436;p19"/>
          <p:cNvSpPr txBox="1"/>
          <p:nvPr/>
        </p:nvSpPr>
        <p:spPr>
          <a:xfrm>
            <a:off x="861302" y="4816888"/>
            <a:ext cx="2295287" cy="565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9962" tIns="159962" rIns="159962" bIns="159962" anchor="t" anchorCtr="0">
            <a:noAutofit/>
          </a:bodyPr>
          <a:lstStyle/>
          <a:p>
            <a:pPr lvl="0" algn="ctr">
              <a:buClr>
                <a:srgbClr val="000000"/>
              </a:buClr>
              <a:buSzPts val="1100"/>
            </a:pPr>
            <a:r>
              <a:rPr lang="en" sz="1837" dirty="0">
                <a:solidFill>
                  <a:schemeClr val="dk1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115 Pueblos / </a:t>
            </a:r>
            <a:r>
              <a:rPr lang="es-CO" sz="1837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58,1%</a:t>
            </a:r>
            <a:endParaRPr lang="es-CO" sz="1837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9" name="Google Shape;437;p19"/>
          <p:cNvSpPr txBox="1"/>
          <p:nvPr/>
        </p:nvSpPr>
        <p:spPr>
          <a:xfrm>
            <a:off x="500456" y="4441356"/>
            <a:ext cx="3069705" cy="567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9962" tIns="159962" rIns="159962" bIns="159962" anchor="b" anchorCtr="0">
            <a:noAutofit/>
          </a:bodyPr>
          <a:lstStyle/>
          <a:p>
            <a:pPr algn="ctr"/>
            <a:r>
              <a:rPr lang="en" sz="1837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ontserrat SemiBold"/>
                <a:cs typeface="Arial" panose="020B0604020202020204" pitchFamily="34" charset="0"/>
                <a:sym typeface="Montserrat SemiBold"/>
              </a:rPr>
              <a:t>Pueblos Indigenas</a:t>
            </a:r>
            <a:endParaRPr sz="1837" b="1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Montserrat SemiBold"/>
              <a:cs typeface="Arial" panose="020B0604020202020204" pitchFamily="34" charset="0"/>
              <a:sym typeface="Montserrat SemiBold"/>
            </a:endParaRPr>
          </a:p>
        </p:txBody>
      </p:sp>
      <p:sp>
        <p:nvSpPr>
          <p:cNvPr id="60" name="Google Shape;439;p19"/>
          <p:cNvSpPr txBox="1"/>
          <p:nvPr/>
        </p:nvSpPr>
        <p:spPr>
          <a:xfrm>
            <a:off x="7406834" y="6078151"/>
            <a:ext cx="1848994" cy="567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9962" tIns="159962" rIns="159962" bIns="159962" anchor="b" anchorCtr="0">
            <a:noAutofit/>
          </a:bodyPr>
          <a:lstStyle/>
          <a:p>
            <a:pPr algn="r"/>
            <a:r>
              <a:rPr lang="en" sz="1837" dirty="0">
                <a:solidFill>
                  <a:schemeClr val="dk1"/>
                </a:solidFill>
                <a:latin typeface="Arial" panose="020B0604020202020204" pitchFamily="34" charset="0"/>
                <a:ea typeface="Montserrat SemiBold"/>
                <a:cs typeface="Arial" panose="020B0604020202020204" pitchFamily="34" charset="0"/>
                <a:sym typeface="Montserrat SemiBold"/>
              </a:rPr>
              <a:t>Campesinado</a:t>
            </a:r>
            <a:endParaRPr sz="1837" dirty="0">
              <a:solidFill>
                <a:schemeClr val="dk1"/>
              </a:solidFill>
              <a:latin typeface="Arial" panose="020B0604020202020204" pitchFamily="34" charset="0"/>
              <a:ea typeface="Montserrat SemiBold"/>
              <a:cs typeface="Arial" panose="020B0604020202020204" pitchFamily="34" charset="0"/>
              <a:sym typeface="Montserrat SemiBold"/>
            </a:endParaRPr>
          </a:p>
        </p:txBody>
      </p:sp>
      <p:sp>
        <p:nvSpPr>
          <p:cNvPr id="61" name="Google Shape;440;p19"/>
          <p:cNvSpPr txBox="1"/>
          <p:nvPr/>
        </p:nvSpPr>
        <p:spPr>
          <a:xfrm>
            <a:off x="640587" y="7016623"/>
            <a:ext cx="2682660" cy="140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9962" tIns="159962" rIns="159962" bIns="159962" anchor="t" anchorCtr="0">
            <a:noAutofit/>
          </a:bodyPr>
          <a:lstStyle/>
          <a:p>
            <a:pPr algn="ctr"/>
            <a:r>
              <a:rPr lang="en" sz="1837" dirty="0">
                <a:solidFill>
                  <a:schemeClr val="dk1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9 Kumpanias, 2 Organizaciones (ProRom, Unión Romani / 11 </a:t>
            </a:r>
            <a:endParaRPr sz="1837" dirty="0">
              <a:solidFill>
                <a:schemeClr val="dk1"/>
              </a:solidFill>
              <a:latin typeface="Arial" panose="020B0604020202020204" pitchFamily="34" charset="0"/>
              <a:ea typeface="Montserrat Medium"/>
              <a:cs typeface="Arial" panose="020B0604020202020204" pitchFamily="34" charset="0"/>
              <a:sym typeface="Montserrat Medium"/>
            </a:endParaRPr>
          </a:p>
        </p:txBody>
      </p:sp>
      <p:sp>
        <p:nvSpPr>
          <p:cNvPr id="62" name="Google Shape;441;p19"/>
          <p:cNvSpPr txBox="1"/>
          <p:nvPr/>
        </p:nvSpPr>
        <p:spPr>
          <a:xfrm>
            <a:off x="622810" y="6605772"/>
            <a:ext cx="2499264" cy="567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9962" tIns="159962" rIns="159962" bIns="159962" anchor="b" anchorCtr="0">
            <a:noAutofit/>
          </a:bodyPr>
          <a:lstStyle/>
          <a:p>
            <a:pPr algn="ctr"/>
            <a:r>
              <a:rPr lang="en" sz="1837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ontserrat SemiBold"/>
                <a:cs typeface="Arial" panose="020B0604020202020204" pitchFamily="34" charset="0"/>
                <a:sym typeface="Montserrat SemiBold"/>
              </a:rPr>
              <a:t>Pueblo Rrom / Romani</a:t>
            </a:r>
            <a:endParaRPr sz="1837" b="1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Montserrat SemiBold"/>
              <a:cs typeface="Arial" panose="020B0604020202020204" pitchFamily="34" charset="0"/>
              <a:sym typeface="Montserrat SemiBold"/>
            </a:endParaRPr>
          </a:p>
        </p:txBody>
      </p:sp>
      <p:sp>
        <p:nvSpPr>
          <p:cNvPr id="63" name="Google Shape;443;p19"/>
          <p:cNvSpPr txBox="1"/>
          <p:nvPr/>
        </p:nvSpPr>
        <p:spPr>
          <a:xfrm>
            <a:off x="7530614" y="4165023"/>
            <a:ext cx="1569385" cy="567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9962" tIns="159962" rIns="159962" bIns="159962" anchor="b" anchorCtr="0">
            <a:noAutofit/>
          </a:bodyPr>
          <a:lstStyle/>
          <a:p>
            <a:pPr algn="r"/>
            <a:r>
              <a:rPr lang="en" sz="1378" dirty="0">
                <a:solidFill>
                  <a:schemeClr val="dk1"/>
                </a:solidFill>
                <a:latin typeface="Arial" panose="020B0604020202020204" pitchFamily="34" charset="0"/>
                <a:ea typeface="Montserrat SemiBold"/>
                <a:cs typeface="Arial" panose="020B0604020202020204" pitchFamily="34" charset="0"/>
                <a:sym typeface="Montserrat SemiBold"/>
              </a:rPr>
              <a:t>Victimas del Conflicto / Desplazados / Reinsertados, / Reincorporados</a:t>
            </a:r>
            <a:endParaRPr sz="1378" dirty="0">
              <a:solidFill>
                <a:schemeClr val="dk1"/>
              </a:solidFill>
              <a:latin typeface="Arial" panose="020B0604020202020204" pitchFamily="34" charset="0"/>
              <a:ea typeface="Montserrat SemiBold"/>
              <a:cs typeface="Arial" panose="020B0604020202020204" pitchFamily="34" charset="0"/>
              <a:sym typeface="Montserrat SemiBold"/>
            </a:endParaRPr>
          </a:p>
        </p:txBody>
      </p:sp>
      <p:cxnSp>
        <p:nvCxnSpPr>
          <p:cNvPr id="64" name="Google Shape;444;p19"/>
          <p:cNvCxnSpPr>
            <a:stCxn id="36" idx="6"/>
            <a:endCxn id="39" idx="2"/>
          </p:cNvCxnSpPr>
          <p:nvPr/>
        </p:nvCxnSpPr>
        <p:spPr>
          <a:xfrm>
            <a:off x="5230324" y="3034130"/>
            <a:ext cx="736429" cy="1083385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ot"/>
            <a:round/>
            <a:headEnd type="none" w="med" len="med"/>
            <a:tailEnd type="stealth" w="med" len="med"/>
          </a:ln>
        </p:spPr>
      </p:cxnSp>
      <p:cxnSp>
        <p:nvCxnSpPr>
          <p:cNvPr id="65" name="Google Shape;445;p19"/>
          <p:cNvCxnSpPr>
            <a:stCxn id="39" idx="2"/>
            <a:endCxn id="44" idx="6"/>
          </p:cNvCxnSpPr>
          <p:nvPr/>
        </p:nvCxnSpPr>
        <p:spPr>
          <a:xfrm flipH="1">
            <a:off x="5230071" y="4117482"/>
            <a:ext cx="736429" cy="1100182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ot"/>
            <a:round/>
            <a:headEnd type="none" w="med" len="med"/>
            <a:tailEnd type="stealth" w="med" len="med"/>
          </a:ln>
        </p:spPr>
      </p:cxnSp>
      <p:cxnSp>
        <p:nvCxnSpPr>
          <p:cNvPr id="66" name="Google Shape;446;p19"/>
          <p:cNvCxnSpPr>
            <a:stCxn id="44" idx="6"/>
            <a:endCxn id="48" idx="2"/>
          </p:cNvCxnSpPr>
          <p:nvPr/>
        </p:nvCxnSpPr>
        <p:spPr>
          <a:xfrm>
            <a:off x="5230304" y="5217712"/>
            <a:ext cx="736429" cy="98103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ot"/>
            <a:round/>
            <a:headEnd type="none" w="med" len="med"/>
            <a:tailEnd type="stealth" w="med" len="med"/>
          </a:ln>
        </p:spPr>
      </p:cxnSp>
      <p:cxnSp>
        <p:nvCxnSpPr>
          <p:cNvPr id="67" name="Google Shape;447;p19"/>
          <p:cNvCxnSpPr>
            <a:stCxn id="48" idx="2"/>
            <a:endCxn id="52" idx="6"/>
          </p:cNvCxnSpPr>
          <p:nvPr/>
        </p:nvCxnSpPr>
        <p:spPr>
          <a:xfrm flipH="1">
            <a:off x="5230056" y="6198937"/>
            <a:ext cx="736429" cy="1202536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ot"/>
            <a:round/>
            <a:headEnd type="none" w="med" len="med"/>
            <a:tailEnd type="stealth" w="med" len="med"/>
          </a:ln>
        </p:spPr>
      </p:cxnSp>
      <p:pic>
        <p:nvPicPr>
          <p:cNvPr id="68" name="Imagen 6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6377" y="2689596"/>
            <a:ext cx="960339" cy="640226"/>
          </a:xfrm>
          <a:prstGeom prst="rect">
            <a:avLst/>
          </a:prstGeom>
        </p:spPr>
      </p:pic>
      <p:pic>
        <p:nvPicPr>
          <p:cNvPr id="69" name="Imagen 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178987" y="4921886"/>
            <a:ext cx="457556" cy="830377"/>
          </a:xfrm>
          <a:prstGeom prst="rect">
            <a:avLst/>
          </a:prstGeom>
        </p:spPr>
      </p:pic>
      <p:pic>
        <p:nvPicPr>
          <p:cNvPr id="70" name="Imagen 6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3263" y="6989874"/>
            <a:ext cx="727735" cy="806106"/>
          </a:xfrm>
          <a:prstGeom prst="rect">
            <a:avLst/>
          </a:prstGeom>
        </p:spPr>
      </p:pic>
      <p:pic>
        <p:nvPicPr>
          <p:cNvPr id="71" name="Imagen 7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538" y="5900573"/>
            <a:ext cx="656055" cy="656055"/>
          </a:xfrm>
          <a:prstGeom prst="rect">
            <a:avLst/>
          </a:prstGeom>
        </p:spPr>
      </p:pic>
      <p:pic>
        <p:nvPicPr>
          <p:cNvPr id="72" name="Imagen 7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1154" y="3874933"/>
            <a:ext cx="792438" cy="598911"/>
          </a:xfrm>
          <a:prstGeom prst="rect">
            <a:avLst/>
          </a:prstGeom>
        </p:spPr>
      </p:pic>
      <p:pic>
        <p:nvPicPr>
          <p:cNvPr id="73" name="Imagen 7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9472" y="6930526"/>
            <a:ext cx="893724" cy="140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977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7791" y="0"/>
            <a:ext cx="7381461" cy="937550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0036" y="1540382"/>
            <a:ext cx="4267200" cy="286702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400036" y="534894"/>
            <a:ext cx="41927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/>
              <a:t>Distribución de población por </a:t>
            </a:r>
            <a:r>
              <a:rPr lang="es-MX" dirty="0" err="1"/>
              <a:t>autorreconocimiento</a:t>
            </a:r>
            <a:r>
              <a:rPr lang="es-MX" dirty="0"/>
              <a:t> de pertenencia étnica</a:t>
            </a:r>
            <a:endParaRPr lang="en-US" dirty="0"/>
          </a:p>
        </p:txBody>
      </p:sp>
      <p:sp>
        <p:nvSpPr>
          <p:cNvPr id="6" name="Rectángulo 5"/>
          <p:cNvSpPr/>
          <p:nvPr/>
        </p:nvSpPr>
        <p:spPr>
          <a:xfrm>
            <a:off x="1652325" y="4407407"/>
            <a:ext cx="36882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/>
              <a:t>Fuente: DANE, Censo 2018</a:t>
            </a:r>
            <a:endParaRPr lang="en-U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097" y="4903304"/>
            <a:ext cx="5658678" cy="356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936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475;p41"/>
          <p:cNvGrpSpPr/>
          <p:nvPr/>
        </p:nvGrpSpPr>
        <p:grpSpPr>
          <a:xfrm>
            <a:off x="1660990" y="2978106"/>
            <a:ext cx="8970732" cy="4252939"/>
            <a:chOff x="949326" y="1702056"/>
            <a:chExt cx="5127150" cy="2430733"/>
          </a:xfrm>
        </p:grpSpPr>
        <p:cxnSp>
          <p:nvCxnSpPr>
            <p:cNvPr id="3" name="Google Shape;1476;p41"/>
            <p:cNvCxnSpPr>
              <a:stCxn id="12" idx="0"/>
              <a:endCxn id="18" idx="1"/>
            </p:cNvCxnSpPr>
            <p:nvPr/>
          </p:nvCxnSpPr>
          <p:spPr>
            <a:xfrm rot="-5400000">
              <a:off x="1966926" y="1296238"/>
              <a:ext cx="228000" cy="2263200"/>
            </a:xfrm>
            <a:prstGeom prst="bentConnector2">
              <a:avLst/>
            </a:pr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" name="Google Shape;1479;p41"/>
            <p:cNvCxnSpPr>
              <a:stCxn id="12" idx="4"/>
              <a:endCxn id="25" idx="1"/>
            </p:cNvCxnSpPr>
            <p:nvPr/>
          </p:nvCxnSpPr>
          <p:spPr>
            <a:xfrm rot="16200000" flipH="1">
              <a:off x="2024231" y="2234334"/>
              <a:ext cx="137806" cy="2287616"/>
            </a:xfrm>
            <a:prstGeom prst="bentConnector2">
              <a:avLst/>
            </a:pr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" name="Google Shape;1481;p41"/>
            <p:cNvCxnSpPr>
              <a:stCxn id="17" idx="0"/>
              <a:endCxn id="29" idx="2"/>
            </p:cNvCxnSpPr>
            <p:nvPr/>
          </p:nvCxnSpPr>
          <p:spPr>
            <a:xfrm rot="-5400000">
              <a:off x="4776576" y="630156"/>
              <a:ext cx="228000" cy="2371800"/>
            </a:xfrm>
            <a:prstGeom prst="bentConnector2">
              <a:avLst/>
            </a:pr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" name="Google Shape;1484;p41"/>
            <p:cNvCxnSpPr>
              <a:stCxn id="24" idx="4"/>
              <a:endCxn id="39" idx="2"/>
            </p:cNvCxnSpPr>
            <p:nvPr/>
          </p:nvCxnSpPr>
          <p:spPr>
            <a:xfrm rot="16200000" flipH="1">
              <a:off x="4721761" y="2838040"/>
              <a:ext cx="302056" cy="2287442"/>
            </a:xfrm>
            <a:prstGeom prst="bentConnector2">
              <a:avLst/>
            </a:pr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" name="Google Shape;1487;p41"/>
            <p:cNvCxnSpPr>
              <a:stCxn id="17" idx="4"/>
              <a:endCxn id="24" idx="0"/>
            </p:cNvCxnSpPr>
            <p:nvPr/>
          </p:nvCxnSpPr>
          <p:spPr>
            <a:xfrm rot="16200000" flipH="1">
              <a:off x="3533934" y="2868198"/>
              <a:ext cx="365877" cy="24392"/>
            </a:xfrm>
            <a:prstGeom prst="bentConnector3">
              <a:avLst>
                <a:gd name="adj1" fmla="val 50000"/>
              </a:avLst>
            </a:pr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" name="Google Shape;1488;p41"/>
            <p:cNvCxnSpPr>
              <a:endCxn id="34" idx="2"/>
            </p:cNvCxnSpPr>
            <p:nvPr/>
          </p:nvCxnSpPr>
          <p:spPr>
            <a:xfrm>
              <a:off x="3715626" y="2924925"/>
              <a:ext cx="2360700" cy="600"/>
            </a:xfrm>
            <a:prstGeom prst="bentConnector3">
              <a:avLst>
                <a:gd name="adj1" fmla="val 50000"/>
              </a:avLst>
            </a:pr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" name="Google Shape;1490;p41"/>
          <p:cNvSpPr txBox="1">
            <a:spLocks/>
          </p:cNvSpPr>
          <p:nvPr/>
        </p:nvSpPr>
        <p:spPr>
          <a:xfrm>
            <a:off x="989649" y="1266825"/>
            <a:ext cx="14398943" cy="1002026"/>
          </a:xfrm>
          <a:prstGeom prst="rect">
            <a:avLst/>
          </a:prstGeom>
        </p:spPr>
        <p:txBody>
          <a:bodyPr spcFirstLastPara="1" vert="horz" wrap="square" lIns="159962" tIns="159962" rIns="159962" bIns="159962" rtlCol="0" anchor="ctr" anchorCtr="0">
            <a:noAutofit/>
          </a:bodyPr>
          <a:lstStyle>
            <a:lvl1pPr algn="l" defTabSz="119987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77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O" dirty="0"/>
              <a:t>Auto reconocimiento y Reporte SIMAT</a:t>
            </a:r>
          </a:p>
        </p:txBody>
      </p:sp>
      <p:grpSp>
        <p:nvGrpSpPr>
          <p:cNvPr id="10" name="Google Shape;1491;p41"/>
          <p:cNvGrpSpPr/>
          <p:nvPr/>
        </p:nvGrpSpPr>
        <p:grpSpPr>
          <a:xfrm>
            <a:off x="750295" y="4276055"/>
            <a:ext cx="4757131" cy="1685441"/>
            <a:chOff x="457200" y="2443888"/>
            <a:chExt cx="2718900" cy="963300"/>
          </a:xfrm>
        </p:grpSpPr>
        <p:grpSp>
          <p:nvGrpSpPr>
            <p:cNvPr id="11" name="Google Shape;1492;p41"/>
            <p:cNvGrpSpPr/>
            <p:nvPr/>
          </p:nvGrpSpPr>
          <p:grpSpPr>
            <a:xfrm>
              <a:off x="457200" y="2443888"/>
              <a:ext cx="2718900" cy="963300"/>
              <a:chOff x="1202699" y="2443900"/>
              <a:chExt cx="2718900" cy="963300"/>
            </a:xfrm>
          </p:grpSpPr>
          <p:sp>
            <p:nvSpPr>
              <p:cNvPr id="13" name="Google Shape;1493;p41"/>
              <p:cNvSpPr/>
              <p:nvPr/>
            </p:nvSpPr>
            <p:spPr>
              <a:xfrm>
                <a:off x="1202699" y="2443900"/>
                <a:ext cx="2718900" cy="963300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FFFFFF"/>
                  </a:gs>
                  <a:gs pos="100000">
                    <a:srgbClr val="F0F0F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100013" algn="bl" rotWithShape="0">
                  <a:srgbClr val="000000">
                    <a:alpha val="13000"/>
                  </a:srgbClr>
                </a:outerShdw>
              </a:effectLst>
            </p:spPr>
            <p:txBody>
              <a:bodyPr spcFirstLastPara="1" wrap="square" lIns="159962" tIns="159962" rIns="159962" bIns="159962" anchor="ctr" anchorCtr="0">
                <a:noAutofit/>
              </a:bodyPr>
              <a:lstStyle/>
              <a:p>
                <a:pPr algn="ctr"/>
                <a:endParaRPr lang="es-CO" sz="21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14" name="Google Shape;1496;p41"/>
              <p:cNvSpPr txBox="1"/>
              <p:nvPr/>
            </p:nvSpPr>
            <p:spPr>
              <a:xfrm>
                <a:off x="2096594" y="2849549"/>
                <a:ext cx="1790562" cy="406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59962" tIns="159962" rIns="159962" bIns="159962" anchor="ctr" anchorCtr="0">
                <a:noAutofit/>
              </a:bodyPr>
              <a:lstStyle/>
              <a:p>
                <a:pPr algn="ctr"/>
                <a:r>
                  <a:rPr lang="es-CO" sz="2100" b="1" dirty="0">
                    <a:solidFill>
                      <a:schemeClr val="dk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"/>
                    <a:ea typeface="Roboto"/>
                    <a:cs typeface="Roboto"/>
                    <a:sym typeface="Roboto"/>
                  </a:rPr>
                  <a:t>Auto reconocimiento Étnico</a:t>
                </a:r>
              </a:p>
            </p:txBody>
          </p:sp>
        </p:grpSp>
        <p:sp>
          <p:nvSpPr>
            <p:cNvPr id="12" name="Google Shape;1477;p41"/>
            <p:cNvSpPr/>
            <p:nvPr/>
          </p:nvSpPr>
          <p:spPr>
            <a:xfrm>
              <a:off x="565626" y="2541838"/>
              <a:ext cx="767400" cy="767400"/>
            </a:xfrm>
            <a:prstGeom prst="ellipse">
              <a:avLst/>
            </a:pr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59962" tIns="159962" rIns="159962" bIns="175971" anchor="ctr" anchorCtr="0">
              <a:noAutofit/>
            </a:bodyPr>
            <a:lstStyle/>
            <a:p>
              <a:endParaRPr lang="es-CO" sz="3149" dirty="0"/>
            </a:p>
          </p:txBody>
        </p:sp>
      </p:grpSp>
      <p:grpSp>
        <p:nvGrpSpPr>
          <p:cNvPr id="15" name="Google Shape;1497;p41"/>
          <p:cNvGrpSpPr/>
          <p:nvPr/>
        </p:nvGrpSpPr>
        <p:grpSpPr>
          <a:xfrm>
            <a:off x="5620847" y="3205671"/>
            <a:ext cx="4757131" cy="1685441"/>
            <a:chOff x="3212550" y="1832119"/>
            <a:chExt cx="2718900" cy="963300"/>
          </a:xfrm>
        </p:grpSpPr>
        <p:grpSp>
          <p:nvGrpSpPr>
            <p:cNvPr id="16" name="Google Shape;1498;p41"/>
            <p:cNvGrpSpPr/>
            <p:nvPr/>
          </p:nvGrpSpPr>
          <p:grpSpPr>
            <a:xfrm>
              <a:off x="3212550" y="1832119"/>
              <a:ext cx="2718900" cy="963300"/>
              <a:chOff x="1202699" y="2443900"/>
              <a:chExt cx="2718900" cy="963300"/>
            </a:xfrm>
          </p:grpSpPr>
          <p:sp>
            <p:nvSpPr>
              <p:cNvPr id="18" name="Google Shape;1478;p41"/>
              <p:cNvSpPr/>
              <p:nvPr/>
            </p:nvSpPr>
            <p:spPr>
              <a:xfrm>
                <a:off x="1202699" y="2443900"/>
                <a:ext cx="2718900" cy="963300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FFFFFF"/>
                  </a:gs>
                  <a:gs pos="100000">
                    <a:srgbClr val="F0F0F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100013" algn="bl" rotWithShape="0">
                  <a:srgbClr val="000000">
                    <a:alpha val="13000"/>
                  </a:srgbClr>
                </a:outerShdw>
              </a:effectLst>
            </p:spPr>
            <p:txBody>
              <a:bodyPr spcFirstLastPara="1" wrap="square" lIns="159962" tIns="159962" rIns="159962" bIns="159962" anchor="ctr" anchorCtr="0">
                <a:noAutofit/>
              </a:bodyPr>
              <a:lstStyle/>
              <a:p>
                <a:pPr algn="ctr"/>
                <a:endParaRPr lang="es-CO" sz="21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21" name="Google Shape;1501;p41"/>
              <p:cNvSpPr txBox="1"/>
              <p:nvPr/>
            </p:nvSpPr>
            <p:spPr>
              <a:xfrm>
                <a:off x="1935456" y="2771894"/>
                <a:ext cx="1875608" cy="4941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59962" tIns="159962" rIns="159962" bIns="159962" anchor="ctr" anchorCtr="0">
                <a:no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CO" b="1" dirty="0"/>
                  <a:t>Sentencia T-010 de 2015</a:t>
                </a:r>
                <a:endParaRPr lang="es-CO" b="1" dirty="0">
                  <a:solidFill>
                    <a:schemeClr val="lt2"/>
                  </a:solidFill>
                  <a:ea typeface="Fira Sans Extra Condensed SemiBold"/>
                  <a:cs typeface="Fira Sans Extra Condensed SemiBold"/>
                  <a:sym typeface="Fira Sans Extra Condensed SemiBold"/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lang="es-CO" b="1" dirty="0"/>
                  <a:t>Enfoque étnico-racial o enfoque étnico con perspectiva antirracista</a:t>
                </a:r>
                <a:endParaRPr lang="es-CO" b="1" dirty="0">
                  <a:solidFill>
                    <a:schemeClr val="dk1"/>
                  </a:solidFill>
                  <a:ea typeface="Roboto"/>
                  <a:cs typeface="Roboto"/>
                  <a:sym typeface="Roboto"/>
                </a:endParaRPr>
              </a:p>
            </p:txBody>
          </p:sp>
        </p:grpSp>
        <p:sp>
          <p:nvSpPr>
            <p:cNvPr id="17" name="Google Shape;1482;p41"/>
            <p:cNvSpPr/>
            <p:nvPr/>
          </p:nvSpPr>
          <p:spPr>
            <a:xfrm>
              <a:off x="3320976" y="1930056"/>
              <a:ext cx="767400" cy="767400"/>
            </a:xfrm>
            <a:prstGeom prst="ellipse">
              <a:avLst/>
            </a:pr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159962" tIns="159962" rIns="159962" bIns="175971" anchor="ctr" anchorCtr="0">
              <a:noAutofit/>
            </a:bodyPr>
            <a:lstStyle/>
            <a:p>
              <a:endParaRPr lang="es-CO" sz="3149" dirty="0"/>
            </a:p>
          </p:txBody>
        </p:sp>
      </p:grpSp>
      <p:grpSp>
        <p:nvGrpSpPr>
          <p:cNvPr id="22" name="Google Shape;1502;p41"/>
          <p:cNvGrpSpPr/>
          <p:nvPr/>
        </p:nvGrpSpPr>
        <p:grpSpPr>
          <a:xfrm>
            <a:off x="5663524" y="5188510"/>
            <a:ext cx="4757131" cy="1685441"/>
            <a:chOff x="3212550" y="3055656"/>
            <a:chExt cx="2718900" cy="963300"/>
          </a:xfrm>
        </p:grpSpPr>
        <p:grpSp>
          <p:nvGrpSpPr>
            <p:cNvPr id="23" name="Google Shape;1503;p41"/>
            <p:cNvGrpSpPr/>
            <p:nvPr/>
          </p:nvGrpSpPr>
          <p:grpSpPr>
            <a:xfrm>
              <a:off x="3212550" y="3055656"/>
              <a:ext cx="2718900" cy="963300"/>
              <a:chOff x="1202699" y="2443900"/>
              <a:chExt cx="2718900" cy="963300"/>
            </a:xfrm>
          </p:grpSpPr>
          <p:sp>
            <p:nvSpPr>
              <p:cNvPr id="25" name="Google Shape;1480;p41"/>
              <p:cNvSpPr/>
              <p:nvPr/>
            </p:nvSpPr>
            <p:spPr>
              <a:xfrm>
                <a:off x="1202699" y="2443900"/>
                <a:ext cx="2718900" cy="963300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FFFFFF"/>
                  </a:gs>
                  <a:gs pos="100000">
                    <a:srgbClr val="F0F0F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100013" algn="bl" rotWithShape="0">
                  <a:srgbClr val="000000">
                    <a:alpha val="13000"/>
                  </a:srgbClr>
                </a:outerShdw>
              </a:effectLst>
            </p:spPr>
            <p:txBody>
              <a:bodyPr spcFirstLastPara="1" wrap="square" lIns="159962" tIns="159962" rIns="159962" bIns="159962" anchor="ctr" anchorCtr="0">
                <a:noAutofit/>
              </a:bodyPr>
              <a:lstStyle/>
              <a:p>
                <a:pPr algn="ctr"/>
                <a:endParaRPr lang="es-CO" sz="2100" dirty="0">
                  <a:solidFill>
                    <a:schemeClr val="dk1"/>
                  </a:solidFill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26" name="Google Shape;1506;p41"/>
              <p:cNvSpPr txBox="1"/>
              <p:nvPr/>
            </p:nvSpPr>
            <p:spPr>
              <a:xfrm>
                <a:off x="1873258" y="2516464"/>
                <a:ext cx="1942286" cy="8744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59962" tIns="159962" rIns="159962" bIns="159962" anchor="ctr" anchorCtr="0">
                <a:no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s-CO" b="1" dirty="0"/>
                  <a:t>Sentencia T-276/22, sentencia T680, y T576 2014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s-CO" b="1" dirty="0">
                    <a:solidFill>
                      <a:schemeClr val="dk1"/>
                    </a:solidFill>
                    <a:ea typeface="Roboto"/>
                    <a:cs typeface="Roboto"/>
                    <a:sym typeface="Roboto"/>
                  </a:rPr>
                  <a:t>Resolución 0762 de 2020 (Min Interior)</a:t>
                </a:r>
                <a:endParaRPr lang="es-CO" dirty="0">
                  <a:solidFill>
                    <a:schemeClr val="dk1"/>
                  </a:solidFill>
                  <a:ea typeface="Roboto"/>
                  <a:cs typeface="Roboto"/>
                  <a:sym typeface="Roboto"/>
                </a:endParaRPr>
              </a:p>
            </p:txBody>
          </p:sp>
        </p:grpSp>
        <p:sp>
          <p:nvSpPr>
            <p:cNvPr id="24" name="Google Shape;1485;p41"/>
            <p:cNvSpPr/>
            <p:nvPr/>
          </p:nvSpPr>
          <p:spPr>
            <a:xfrm>
              <a:off x="3320976" y="3153594"/>
              <a:ext cx="767400" cy="7674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159962" tIns="159962" rIns="159962" bIns="175971" anchor="ctr" anchorCtr="0">
              <a:noAutofit/>
            </a:bodyPr>
            <a:lstStyle/>
            <a:p>
              <a:endParaRPr lang="es-CO" sz="3149" dirty="0"/>
            </a:p>
          </p:txBody>
        </p:sp>
      </p:grpSp>
      <p:grpSp>
        <p:nvGrpSpPr>
          <p:cNvPr id="27" name="Google Shape;1507;p41"/>
          <p:cNvGrpSpPr/>
          <p:nvPr/>
        </p:nvGrpSpPr>
        <p:grpSpPr>
          <a:xfrm>
            <a:off x="10441752" y="2135288"/>
            <a:ext cx="4757131" cy="1685441"/>
            <a:chOff x="5967900" y="1220350"/>
            <a:chExt cx="2718900" cy="963300"/>
          </a:xfrm>
        </p:grpSpPr>
        <p:grpSp>
          <p:nvGrpSpPr>
            <p:cNvPr id="28" name="Google Shape;1508;p41"/>
            <p:cNvGrpSpPr/>
            <p:nvPr/>
          </p:nvGrpSpPr>
          <p:grpSpPr>
            <a:xfrm>
              <a:off x="5967900" y="1220350"/>
              <a:ext cx="2718900" cy="963300"/>
              <a:chOff x="1202699" y="2443900"/>
              <a:chExt cx="2718900" cy="963300"/>
            </a:xfrm>
          </p:grpSpPr>
          <p:sp>
            <p:nvSpPr>
              <p:cNvPr id="30" name="Google Shape;1509;p41"/>
              <p:cNvSpPr/>
              <p:nvPr/>
            </p:nvSpPr>
            <p:spPr>
              <a:xfrm>
                <a:off x="1202699" y="2443900"/>
                <a:ext cx="2718900" cy="963300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FFFFFF"/>
                  </a:gs>
                  <a:gs pos="100000">
                    <a:srgbClr val="F0F0F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100013" algn="bl" rotWithShape="0">
                  <a:srgbClr val="000000">
                    <a:alpha val="13000"/>
                  </a:srgbClr>
                </a:outerShdw>
              </a:effectLst>
            </p:spPr>
            <p:txBody>
              <a:bodyPr spcFirstLastPara="1" wrap="square" lIns="159962" tIns="159962" rIns="159962" bIns="159962" anchor="ctr" anchorCtr="0">
                <a:noAutofit/>
              </a:bodyPr>
              <a:lstStyle/>
              <a:p>
                <a:pPr algn="ctr"/>
                <a:endParaRPr lang="es-CO" sz="21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31" name="Google Shape;1512;p41"/>
              <p:cNvSpPr txBox="1"/>
              <p:nvPr/>
            </p:nvSpPr>
            <p:spPr>
              <a:xfrm>
                <a:off x="2096575" y="2726253"/>
                <a:ext cx="1765208" cy="406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59962" tIns="159962" rIns="159962" bIns="159962" anchor="ctr" anchorCtr="0">
                <a:noAutofit/>
              </a:bodyPr>
              <a:lstStyle/>
              <a:p>
                <a:pPr lvl="0"/>
                <a:r>
                  <a:rPr lang="es-CO" dirty="0"/>
                  <a:t>Expresión voluntaria de manera verbal o escrita.</a:t>
                </a:r>
              </a:p>
            </p:txBody>
          </p:sp>
        </p:grpSp>
        <p:sp>
          <p:nvSpPr>
            <p:cNvPr id="29" name="Google Shape;1483;p41"/>
            <p:cNvSpPr/>
            <p:nvPr/>
          </p:nvSpPr>
          <p:spPr>
            <a:xfrm>
              <a:off x="6076326" y="1318288"/>
              <a:ext cx="767400" cy="767400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159962" tIns="159962" rIns="159962" bIns="175971" anchor="ctr" anchorCtr="0">
              <a:noAutofit/>
            </a:bodyPr>
            <a:lstStyle/>
            <a:p>
              <a:endParaRPr lang="es-CO" sz="3149" dirty="0"/>
            </a:p>
          </p:txBody>
        </p:sp>
      </p:grpSp>
      <p:grpSp>
        <p:nvGrpSpPr>
          <p:cNvPr id="32" name="Google Shape;1513;p41"/>
          <p:cNvGrpSpPr/>
          <p:nvPr/>
        </p:nvGrpSpPr>
        <p:grpSpPr>
          <a:xfrm>
            <a:off x="10441752" y="4276055"/>
            <a:ext cx="4757131" cy="1685441"/>
            <a:chOff x="5967900" y="2443888"/>
            <a:chExt cx="2718900" cy="963300"/>
          </a:xfrm>
        </p:grpSpPr>
        <p:grpSp>
          <p:nvGrpSpPr>
            <p:cNvPr id="33" name="Google Shape;1514;p41"/>
            <p:cNvGrpSpPr/>
            <p:nvPr/>
          </p:nvGrpSpPr>
          <p:grpSpPr>
            <a:xfrm>
              <a:off x="5967900" y="2443888"/>
              <a:ext cx="2718900" cy="963300"/>
              <a:chOff x="1202699" y="2443900"/>
              <a:chExt cx="2718900" cy="963300"/>
            </a:xfrm>
          </p:grpSpPr>
          <p:sp>
            <p:nvSpPr>
              <p:cNvPr id="35" name="Google Shape;1515;p41"/>
              <p:cNvSpPr/>
              <p:nvPr/>
            </p:nvSpPr>
            <p:spPr>
              <a:xfrm>
                <a:off x="1202699" y="2443900"/>
                <a:ext cx="2718900" cy="963300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FFFFFF"/>
                  </a:gs>
                  <a:gs pos="100000">
                    <a:srgbClr val="F0F0F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100013" algn="bl" rotWithShape="0">
                  <a:srgbClr val="000000">
                    <a:alpha val="13000"/>
                  </a:srgbClr>
                </a:outerShdw>
              </a:effectLst>
            </p:spPr>
            <p:txBody>
              <a:bodyPr spcFirstLastPara="1" wrap="square" lIns="159962" tIns="159962" rIns="159962" bIns="159962" anchor="ctr" anchorCtr="0">
                <a:noAutofit/>
              </a:bodyPr>
              <a:lstStyle/>
              <a:p>
                <a:pPr algn="ctr"/>
                <a:endParaRPr lang="es-CO" sz="21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36" name="Google Shape;1518;p41"/>
              <p:cNvSpPr txBox="1"/>
              <p:nvPr/>
            </p:nvSpPr>
            <p:spPr>
              <a:xfrm>
                <a:off x="2082970" y="2745325"/>
                <a:ext cx="1605303" cy="406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59962" tIns="159962" rIns="159962" bIns="159962" anchor="ctr" anchorCtr="0">
                <a:noAutofit/>
              </a:bodyPr>
              <a:lstStyle/>
              <a:p>
                <a:pPr lvl="0"/>
                <a:r>
                  <a:rPr lang="es-CO" dirty="0"/>
                  <a:t>Expresión puede ser del estudiante o del acudiente.</a:t>
                </a:r>
              </a:p>
            </p:txBody>
          </p:sp>
        </p:grpSp>
        <p:sp>
          <p:nvSpPr>
            <p:cNvPr id="34" name="Google Shape;1489;p41"/>
            <p:cNvSpPr/>
            <p:nvPr/>
          </p:nvSpPr>
          <p:spPr>
            <a:xfrm>
              <a:off x="6076326" y="2541825"/>
              <a:ext cx="767400" cy="767400"/>
            </a:xfrm>
            <a:prstGeom prst="ellipse">
              <a:avLst/>
            </a:pr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159962" tIns="159962" rIns="159962" bIns="175971" anchor="ctr" anchorCtr="0">
              <a:noAutofit/>
            </a:bodyPr>
            <a:lstStyle/>
            <a:p>
              <a:endParaRPr lang="es-CO" sz="3149" dirty="0"/>
            </a:p>
          </p:txBody>
        </p:sp>
      </p:grpSp>
      <p:grpSp>
        <p:nvGrpSpPr>
          <p:cNvPr id="37" name="Google Shape;1519;p41"/>
          <p:cNvGrpSpPr/>
          <p:nvPr/>
        </p:nvGrpSpPr>
        <p:grpSpPr>
          <a:xfrm>
            <a:off x="10465644" y="6484958"/>
            <a:ext cx="4757131" cy="1685441"/>
            <a:chOff x="5967900" y="3667425"/>
            <a:chExt cx="2718900" cy="963300"/>
          </a:xfrm>
        </p:grpSpPr>
        <p:grpSp>
          <p:nvGrpSpPr>
            <p:cNvPr id="38" name="Google Shape;1520;p41"/>
            <p:cNvGrpSpPr/>
            <p:nvPr/>
          </p:nvGrpSpPr>
          <p:grpSpPr>
            <a:xfrm>
              <a:off x="5967900" y="3667425"/>
              <a:ext cx="2718900" cy="963300"/>
              <a:chOff x="1202699" y="2443900"/>
              <a:chExt cx="2718900" cy="963300"/>
            </a:xfrm>
          </p:grpSpPr>
          <p:sp>
            <p:nvSpPr>
              <p:cNvPr id="40" name="Google Shape;1521;p41"/>
              <p:cNvSpPr/>
              <p:nvPr/>
            </p:nvSpPr>
            <p:spPr>
              <a:xfrm>
                <a:off x="1202699" y="2443900"/>
                <a:ext cx="2718900" cy="963300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FFFFFF"/>
                  </a:gs>
                  <a:gs pos="100000">
                    <a:srgbClr val="F0F0F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100013" algn="bl" rotWithShape="0">
                  <a:srgbClr val="000000">
                    <a:alpha val="13000"/>
                  </a:srgbClr>
                </a:outerShdw>
              </a:effectLst>
            </p:spPr>
            <p:txBody>
              <a:bodyPr spcFirstLastPara="1" wrap="square" lIns="159962" tIns="159962" rIns="159962" bIns="159962" anchor="ctr" anchorCtr="0">
                <a:noAutofit/>
              </a:bodyPr>
              <a:lstStyle/>
              <a:p>
                <a:pPr algn="ctr"/>
                <a:endParaRPr lang="es-CO" sz="21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41" name="Google Shape;1524;p41"/>
              <p:cNvSpPr txBox="1"/>
              <p:nvPr/>
            </p:nvSpPr>
            <p:spPr>
              <a:xfrm>
                <a:off x="2053940" y="2761047"/>
                <a:ext cx="1844292" cy="406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59962" tIns="159962" rIns="159962" bIns="159962" anchor="ctr" anchorCtr="0">
                <a:noAutofit/>
              </a:bodyPr>
              <a:lstStyle/>
              <a:p>
                <a:pPr lvl="0"/>
                <a:r>
                  <a:rPr lang="es-CO" dirty="0"/>
                  <a:t>Certificación por parte del pueblo o comunidad étnica  (No obligatorio)</a:t>
                </a:r>
              </a:p>
            </p:txBody>
          </p:sp>
        </p:grpSp>
        <p:sp>
          <p:nvSpPr>
            <p:cNvPr id="39" name="Google Shape;1486;p41"/>
            <p:cNvSpPr/>
            <p:nvPr/>
          </p:nvSpPr>
          <p:spPr>
            <a:xfrm>
              <a:off x="6076326" y="3765363"/>
              <a:ext cx="767400" cy="767400"/>
            </a:xfrm>
            <a:prstGeom prst="ellipse">
              <a:avLst/>
            </a:pr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159962" tIns="159962" rIns="159962" bIns="175971" anchor="ctr" anchorCtr="0">
              <a:noAutofit/>
            </a:bodyPr>
            <a:lstStyle/>
            <a:p>
              <a:endParaRPr lang="es-CO" sz="3149" dirty="0"/>
            </a:p>
          </p:txBody>
        </p:sp>
      </p:grpSp>
      <p:grpSp>
        <p:nvGrpSpPr>
          <p:cNvPr id="42" name="Google Shape;1525;p41"/>
          <p:cNvGrpSpPr/>
          <p:nvPr/>
        </p:nvGrpSpPr>
        <p:grpSpPr>
          <a:xfrm>
            <a:off x="10990291" y="2665475"/>
            <a:ext cx="625021" cy="625021"/>
            <a:chOff x="-55987225" y="3198925"/>
            <a:chExt cx="317450" cy="317450"/>
          </a:xfrm>
          <a:solidFill>
            <a:schemeClr val="tx1"/>
          </a:solidFill>
        </p:grpSpPr>
        <p:sp>
          <p:nvSpPr>
            <p:cNvPr id="43" name="Google Shape;1526;p41"/>
            <p:cNvSpPr/>
            <p:nvPr/>
          </p:nvSpPr>
          <p:spPr>
            <a:xfrm>
              <a:off x="-55987225" y="3261925"/>
              <a:ext cx="173300" cy="198500"/>
            </a:xfrm>
            <a:custGeom>
              <a:avLst/>
              <a:gdLst/>
              <a:ahLst/>
              <a:cxnLst/>
              <a:rect l="l" t="t" r="r" b="b"/>
              <a:pathLst>
                <a:path w="6932" h="7940" extrusionOk="0">
                  <a:moveTo>
                    <a:pt x="4821" y="1954"/>
                  </a:moveTo>
                  <a:cubicBezTo>
                    <a:pt x="5042" y="1954"/>
                    <a:pt x="5199" y="2112"/>
                    <a:pt x="5199" y="2332"/>
                  </a:cubicBezTo>
                  <a:cubicBezTo>
                    <a:pt x="5199" y="2521"/>
                    <a:pt x="5042" y="2679"/>
                    <a:pt x="4821" y="2679"/>
                  </a:cubicBezTo>
                  <a:cubicBezTo>
                    <a:pt x="4632" y="2679"/>
                    <a:pt x="4475" y="2521"/>
                    <a:pt x="4475" y="2332"/>
                  </a:cubicBezTo>
                  <a:cubicBezTo>
                    <a:pt x="4475" y="2175"/>
                    <a:pt x="4632" y="1954"/>
                    <a:pt x="4821" y="1954"/>
                  </a:cubicBezTo>
                  <a:close/>
                  <a:moveTo>
                    <a:pt x="1041" y="4380"/>
                  </a:moveTo>
                  <a:cubicBezTo>
                    <a:pt x="1324" y="4726"/>
                    <a:pt x="1765" y="4947"/>
                    <a:pt x="2269" y="4947"/>
                  </a:cubicBezTo>
                  <a:cubicBezTo>
                    <a:pt x="2238" y="5388"/>
                    <a:pt x="1891" y="5703"/>
                    <a:pt x="1482" y="5703"/>
                  </a:cubicBezTo>
                  <a:cubicBezTo>
                    <a:pt x="1104" y="5703"/>
                    <a:pt x="726" y="5357"/>
                    <a:pt x="726" y="4947"/>
                  </a:cubicBezTo>
                  <a:cubicBezTo>
                    <a:pt x="726" y="4726"/>
                    <a:pt x="852" y="4474"/>
                    <a:pt x="1041" y="4380"/>
                  </a:cubicBezTo>
                  <a:close/>
                  <a:moveTo>
                    <a:pt x="5262" y="1"/>
                  </a:moveTo>
                  <a:cubicBezTo>
                    <a:pt x="4916" y="473"/>
                    <a:pt x="4412" y="820"/>
                    <a:pt x="3845" y="1009"/>
                  </a:cubicBezTo>
                  <a:cubicBezTo>
                    <a:pt x="3466" y="1166"/>
                    <a:pt x="3057" y="1229"/>
                    <a:pt x="2679" y="1229"/>
                  </a:cubicBezTo>
                  <a:cubicBezTo>
                    <a:pt x="2553" y="1229"/>
                    <a:pt x="2427" y="1229"/>
                    <a:pt x="2301" y="1166"/>
                  </a:cubicBezTo>
                  <a:cubicBezTo>
                    <a:pt x="2301" y="1292"/>
                    <a:pt x="2269" y="1450"/>
                    <a:pt x="2269" y="1576"/>
                  </a:cubicBezTo>
                  <a:lnTo>
                    <a:pt x="2269" y="1923"/>
                  </a:lnTo>
                  <a:cubicBezTo>
                    <a:pt x="1450" y="1923"/>
                    <a:pt x="726" y="2584"/>
                    <a:pt x="726" y="3435"/>
                  </a:cubicBezTo>
                  <a:lnTo>
                    <a:pt x="726" y="3624"/>
                  </a:lnTo>
                  <a:cubicBezTo>
                    <a:pt x="253" y="3907"/>
                    <a:pt x="1" y="4380"/>
                    <a:pt x="1" y="4915"/>
                  </a:cubicBezTo>
                  <a:cubicBezTo>
                    <a:pt x="1" y="5735"/>
                    <a:pt x="663" y="6428"/>
                    <a:pt x="1482" y="6428"/>
                  </a:cubicBezTo>
                  <a:cubicBezTo>
                    <a:pt x="1507" y="6429"/>
                    <a:pt x="1533" y="6430"/>
                    <a:pt x="1558" y="6430"/>
                  </a:cubicBezTo>
                  <a:cubicBezTo>
                    <a:pt x="2033" y="6430"/>
                    <a:pt x="2473" y="6156"/>
                    <a:pt x="2742" y="5798"/>
                  </a:cubicBezTo>
                  <a:cubicBezTo>
                    <a:pt x="3466" y="7089"/>
                    <a:pt x="4790" y="7940"/>
                    <a:pt x="6365" y="7940"/>
                  </a:cubicBezTo>
                  <a:cubicBezTo>
                    <a:pt x="6554" y="7940"/>
                    <a:pt x="6775" y="7940"/>
                    <a:pt x="6932" y="7908"/>
                  </a:cubicBezTo>
                  <a:cubicBezTo>
                    <a:pt x="6806" y="7562"/>
                    <a:pt x="6712" y="7184"/>
                    <a:pt x="6712" y="6837"/>
                  </a:cubicBezTo>
                  <a:lnTo>
                    <a:pt x="6712" y="5672"/>
                  </a:lnTo>
                  <a:cubicBezTo>
                    <a:pt x="6617" y="5703"/>
                    <a:pt x="6491" y="5703"/>
                    <a:pt x="6365" y="5703"/>
                  </a:cubicBezTo>
                  <a:cubicBezTo>
                    <a:pt x="5861" y="5703"/>
                    <a:pt x="5388" y="5514"/>
                    <a:pt x="5073" y="5168"/>
                  </a:cubicBezTo>
                  <a:cubicBezTo>
                    <a:pt x="4916" y="5010"/>
                    <a:pt x="4916" y="4758"/>
                    <a:pt x="5073" y="4632"/>
                  </a:cubicBezTo>
                  <a:cubicBezTo>
                    <a:pt x="5152" y="4553"/>
                    <a:pt x="5247" y="4514"/>
                    <a:pt x="5337" y="4514"/>
                  </a:cubicBezTo>
                  <a:cubicBezTo>
                    <a:pt x="5428" y="4514"/>
                    <a:pt x="5514" y="4553"/>
                    <a:pt x="5577" y="4632"/>
                  </a:cubicBezTo>
                  <a:cubicBezTo>
                    <a:pt x="5792" y="4847"/>
                    <a:pt x="6080" y="4959"/>
                    <a:pt x="6371" y="4959"/>
                  </a:cubicBezTo>
                  <a:cubicBezTo>
                    <a:pt x="6507" y="4959"/>
                    <a:pt x="6644" y="4934"/>
                    <a:pt x="6775" y="4884"/>
                  </a:cubicBezTo>
                  <a:lnTo>
                    <a:pt x="6775" y="1923"/>
                  </a:lnTo>
                  <a:cubicBezTo>
                    <a:pt x="5892" y="1765"/>
                    <a:pt x="5262" y="977"/>
                    <a:pt x="5262" y="127"/>
                  </a:cubicBezTo>
                  <a:lnTo>
                    <a:pt x="526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59962" tIns="159962" rIns="159962" bIns="159962" anchor="ctr" anchorCtr="0">
              <a:noAutofit/>
            </a:bodyPr>
            <a:lstStyle/>
            <a:p>
              <a:endParaRPr lang="es-CO" sz="3149" dirty="0"/>
            </a:p>
          </p:txBody>
        </p:sp>
        <p:sp>
          <p:nvSpPr>
            <p:cNvPr id="44" name="Google Shape;1527;p41"/>
            <p:cNvSpPr/>
            <p:nvPr/>
          </p:nvSpPr>
          <p:spPr>
            <a:xfrm>
              <a:off x="-55837575" y="3198925"/>
              <a:ext cx="167800" cy="298525"/>
            </a:xfrm>
            <a:custGeom>
              <a:avLst/>
              <a:gdLst/>
              <a:ahLst/>
              <a:cxnLst/>
              <a:rect l="l" t="t" r="r" b="b"/>
              <a:pathLst>
                <a:path w="6712" h="11941" extrusionOk="0">
                  <a:moveTo>
                    <a:pt x="5672" y="6900"/>
                  </a:moveTo>
                  <a:cubicBezTo>
                    <a:pt x="5861" y="6994"/>
                    <a:pt x="5987" y="7246"/>
                    <a:pt x="5987" y="7467"/>
                  </a:cubicBezTo>
                  <a:cubicBezTo>
                    <a:pt x="5987" y="7908"/>
                    <a:pt x="5672" y="8223"/>
                    <a:pt x="5231" y="8223"/>
                  </a:cubicBezTo>
                  <a:cubicBezTo>
                    <a:pt x="4821" y="8223"/>
                    <a:pt x="4443" y="7877"/>
                    <a:pt x="4443" y="7467"/>
                  </a:cubicBezTo>
                  <a:cubicBezTo>
                    <a:pt x="4916" y="7467"/>
                    <a:pt x="5388" y="7246"/>
                    <a:pt x="5672" y="6900"/>
                  </a:cubicBezTo>
                  <a:close/>
                  <a:moveTo>
                    <a:pt x="1" y="0"/>
                  </a:moveTo>
                  <a:lnTo>
                    <a:pt x="1" y="2584"/>
                  </a:lnTo>
                  <a:cubicBezTo>
                    <a:pt x="1" y="3214"/>
                    <a:pt x="505" y="3686"/>
                    <a:pt x="1104" y="3686"/>
                  </a:cubicBezTo>
                  <a:cubicBezTo>
                    <a:pt x="1293" y="3686"/>
                    <a:pt x="1450" y="3844"/>
                    <a:pt x="1450" y="4064"/>
                  </a:cubicBezTo>
                  <a:lnTo>
                    <a:pt x="1450" y="9294"/>
                  </a:lnTo>
                  <a:cubicBezTo>
                    <a:pt x="1450" y="10743"/>
                    <a:pt x="2647" y="11941"/>
                    <a:pt x="4065" y="11941"/>
                  </a:cubicBezTo>
                  <a:lnTo>
                    <a:pt x="4412" y="11941"/>
                  </a:lnTo>
                  <a:lnTo>
                    <a:pt x="4412" y="8790"/>
                  </a:lnTo>
                  <a:cubicBezTo>
                    <a:pt x="4632" y="8885"/>
                    <a:pt x="4916" y="8979"/>
                    <a:pt x="5199" y="8979"/>
                  </a:cubicBezTo>
                  <a:cubicBezTo>
                    <a:pt x="6018" y="8979"/>
                    <a:pt x="6680" y="8318"/>
                    <a:pt x="6680" y="7467"/>
                  </a:cubicBezTo>
                  <a:cubicBezTo>
                    <a:pt x="6711" y="6931"/>
                    <a:pt x="6396" y="6459"/>
                    <a:pt x="5987" y="6175"/>
                  </a:cubicBezTo>
                  <a:lnTo>
                    <a:pt x="5987" y="5986"/>
                  </a:lnTo>
                  <a:cubicBezTo>
                    <a:pt x="5987" y="5167"/>
                    <a:pt x="5262" y="4474"/>
                    <a:pt x="4443" y="4474"/>
                  </a:cubicBezTo>
                  <a:lnTo>
                    <a:pt x="4443" y="4127"/>
                  </a:lnTo>
                  <a:cubicBezTo>
                    <a:pt x="4443" y="1891"/>
                    <a:pt x="2584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59962" tIns="159962" rIns="159962" bIns="159962" anchor="ctr" anchorCtr="0">
              <a:noAutofit/>
            </a:bodyPr>
            <a:lstStyle/>
            <a:p>
              <a:endParaRPr lang="es-CO" sz="3149" dirty="0"/>
            </a:p>
          </p:txBody>
        </p:sp>
        <p:sp>
          <p:nvSpPr>
            <p:cNvPr id="45" name="Google Shape;1528;p41"/>
            <p:cNvSpPr/>
            <p:nvPr/>
          </p:nvSpPr>
          <p:spPr>
            <a:xfrm>
              <a:off x="-55931300" y="3435200"/>
              <a:ext cx="194575" cy="81175"/>
            </a:xfrm>
            <a:custGeom>
              <a:avLst/>
              <a:gdLst/>
              <a:ahLst/>
              <a:cxnLst/>
              <a:rect l="l" t="t" r="r" b="b"/>
              <a:pathLst>
                <a:path w="7783" h="3247" extrusionOk="0">
                  <a:moveTo>
                    <a:pt x="347" y="1"/>
                  </a:moveTo>
                  <a:cubicBezTo>
                    <a:pt x="221" y="64"/>
                    <a:pt x="127" y="127"/>
                    <a:pt x="1" y="158"/>
                  </a:cubicBezTo>
                  <a:lnTo>
                    <a:pt x="1" y="2899"/>
                  </a:lnTo>
                  <a:cubicBezTo>
                    <a:pt x="1" y="3088"/>
                    <a:pt x="158" y="3246"/>
                    <a:pt x="347" y="3246"/>
                  </a:cubicBezTo>
                  <a:lnTo>
                    <a:pt x="7627" y="3246"/>
                  </a:lnTo>
                  <a:cubicBezTo>
                    <a:pt x="6551" y="3216"/>
                    <a:pt x="5551" y="2574"/>
                    <a:pt x="5010" y="1702"/>
                  </a:cubicBezTo>
                  <a:cubicBezTo>
                    <a:pt x="4727" y="1734"/>
                    <a:pt x="4411" y="1765"/>
                    <a:pt x="4096" y="1765"/>
                  </a:cubicBezTo>
                  <a:cubicBezTo>
                    <a:pt x="2584" y="1765"/>
                    <a:pt x="1229" y="1040"/>
                    <a:pt x="347" y="1"/>
                  </a:cubicBezTo>
                  <a:close/>
                  <a:moveTo>
                    <a:pt x="7627" y="3246"/>
                  </a:moveTo>
                  <a:cubicBezTo>
                    <a:pt x="7653" y="3246"/>
                    <a:pt x="7679" y="3247"/>
                    <a:pt x="7705" y="3247"/>
                  </a:cubicBezTo>
                  <a:cubicBezTo>
                    <a:pt x="7731" y="3247"/>
                    <a:pt x="7757" y="3246"/>
                    <a:pt x="7783" y="324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59962" tIns="159962" rIns="159962" bIns="159962" anchor="ctr" anchorCtr="0">
              <a:noAutofit/>
            </a:bodyPr>
            <a:lstStyle/>
            <a:p>
              <a:endParaRPr lang="es-CO" sz="3149" dirty="0"/>
            </a:p>
          </p:txBody>
        </p:sp>
        <p:sp>
          <p:nvSpPr>
            <p:cNvPr id="46" name="Google Shape;1529;p41"/>
            <p:cNvSpPr/>
            <p:nvPr/>
          </p:nvSpPr>
          <p:spPr>
            <a:xfrm>
              <a:off x="-55927350" y="3202850"/>
              <a:ext cx="70900" cy="71200"/>
            </a:xfrm>
            <a:custGeom>
              <a:avLst/>
              <a:gdLst/>
              <a:ahLst/>
              <a:cxnLst/>
              <a:rect l="l" t="t" r="r" b="b"/>
              <a:pathLst>
                <a:path w="2836" h="2848" extrusionOk="0">
                  <a:moveTo>
                    <a:pt x="2836" y="1"/>
                  </a:moveTo>
                  <a:cubicBezTo>
                    <a:pt x="1450" y="379"/>
                    <a:pt x="378" y="1482"/>
                    <a:pt x="0" y="2836"/>
                  </a:cubicBezTo>
                  <a:cubicBezTo>
                    <a:pt x="85" y="2843"/>
                    <a:pt x="170" y="2847"/>
                    <a:pt x="255" y="2847"/>
                  </a:cubicBezTo>
                  <a:cubicBezTo>
                    <a:pt x="548" y="2847"/>
                    <a:pt x="841" y="2801"/>
                    <a:pt x="1135" y="2679"/>
                  </a:cubicBezTo>
                  <a:cubicBezTo>
                    <a:pt x="2111" y="2332"/>
                    <a:pt x="2804" y="1324"/>
                    <a:pt x="2836" y="284"/>
                  </a:cubicBezTo>
                  <a:lnTo>
                    <a:pt x="283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59962" tIns="159962" rIns="159962" bIns="159962" anchor="ctr" anchorCtr="0">
              <a:noAutofit/>
            </a:bodyPr>
            <a:lstStyle/>
            <a:p>
              <a:endParaRPr lang="es-CO" sz="3149" dirty="0"/>
            </a:p>
          </p:txBody>
        </p:sp>
      </p:grpSp>
      <p:grpSp>
        <p:nvGrpSpPr>
          <p:cNvPr id="47" name="Google Shape;1530;p41"/>
          <p:cNvGrpSpPr/>
          <p:nvPr/>
        </p:nvGrpSpPr>
        <p:grpSpPr>
          <a:xfrm>
            <a:off x="10988742" y="6945234"/>
            <a:ext cx="628124" cy="628566"/>
            <a:chOff x="-55595775" y="3982375"/>
            <a:chExt cx="319025" cy="319250"/>
          </a:xfrm>
          <a:solidFill>
            <a:schemeClr val="tx1"/>
          </a:solidFill>
        </p:grpSpPr>
        <p:sp>
          <p:nvSpPr>
            <p:cNvPr id="48" name="Google Shape;1531;p41"/>
            <p:cNvSpPr/>
            <p:nvPr/>
          </p:nvSpPr>
          <p:spPr>
            <a:xfrm>
              <a:off x="-55441400" y="3982375"/>
              <a:ext cx="125250" cy="145175"/>
            </a:xfrm>
            <a:custGeom>
              <a:avLst/>
              <a:gdLst/>
              <a:ahLst/>
              <a:cxnLst/>
              <a:rect l="l" t="t" r="r" b="b"/>
              <a:pathLst>
                <a:path w="5010" h="5807" extrusionOk="0">
                  <a:moveTo>
                    <a:pt x="2038" y="1"/>
                  </a:moveTo>
                  <a:cubicBezTo>
                    <a:pt x="1277" y="1"/>
                    <a:pt x="574" y="302"/>
                    <a:pt x="1" y="797"/>
                  </a:cubicBezTo>
                  <a:cubicBezTo>
                    <a:pt x="2332" y="1081"/>
                    <a:pt x="4160" y="3003"/>
                    <a:pt x="4254" y="5365"/>
                  </a:cubicBezTo>
                  <a:cubicBezTo>
                    <a:pt x="4538" y="5491"/>
                    <a:pt x="4821" y="5586"/>
                    <a:pt x="5010" y="5807"/>
                  </a:cubicBezTo>
                  <a:lnTo>
                    <a:pt x="5010" y="3066"/>
                  </a:lnTo>
                  <a:cubicBezTo>
                    <a:pt x="5010" y="1585"/>
                    <a:pt x="3939" y="293"/>
                    <a:pt x="2521" y="41"/>
                  </a:cubicBezTo>
                  <a:cubicBezTo>
                    <a:pt x="2358" y="14"/>
                    <a:pt x="2197" y="1"/>
                    <a:pt x="20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59962" tIns="159962" rIns="159962" bIns="159962" anchor="ctr" anchorCtr="0">
              <a:noAutofit/>
            </a:bodyPr>
            <a:lstStyle/>
            <a:p>
              <a:endParaRPr lang="es-CO" sz="3149" dirty="0"/>
            </a:p>
          </p:txBody>
        </p:sp>
        <p:sp>
          <p:nvSpPr>
            <p:cNvPr id="49" name="Google Shape;1532;p41"/>
            <p:cNvSpPr/>
            <p:nvPr/>
          </p:nvSpPr>
          <p:spPr>
            <a:xfrm>
              <a:off x="-55343725" y="4203125"/>
              <a:ext cx="66975" cy="41000"/>
            </a:xfrm>
            <a:custGeom>
              <a:avLst/>
              <a:gdLst/>
              <a:ahLst/>
              <a:cxnLst/>
              <a:rect l="l" t="t" r="r" b="b"/>
              <a:pathLst>
                <a:path w="2679" h="1640" extrusionOk="0">
                  <a:moveTo>
                    <a:pt x="1418" y="1"/>
                  </a:moveTo>
                  <a:cubicBezTo>
                    <a:pt x="1135" y="379"/>
                    <a:pt x="757" y="663"/>
                    <a:pt x="284" y="789"/>
                  </a:cubicBezTo>
                  <a:cubicBezTo>
                    <a:pt x="190" y="1072"/>
                    <a:pt x="127" y="1387"/>
                    <a:pt x="1" y="1639"/>
                  </a:cubicBezTo>
                  <a:lnTo>
                    <a:pt x="2300" y="1639"/>
                  </a:lnTo>
                  <a:cubicBezTo>
                    <a:pt x="2458" y="1639"/>
                    <a:pt x="2615" y="1545"/>
                    <a:pt x="2647" y="1387"/>
                  </a:cubicBezTo>
                  <a:cubicBezTo>
                    <a:pt x="2678" y="1167"/>
                    <a:pt x="2615" y="1009"/>
                    <a:pt x="2458" y="946"/>
                  </a:cubicBezTo>
                  <a:cubicBezTo>
                    <a:pt x="2017" y="757"/>
                    <a:pt x="1670" y="379"/>
                    <a:pt x="1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59962" tIns="159962" rIns="159962" bIns="159962" anchor="ctr" anchorCtr="0">
              <a:noAutofit/>
            </a:bodyPr>
            <a:lstStyle/>
            <a:p>
              <a:endParaRPr lang="es-CO" sz="3149" dirty="0"/>
            </a:p>
          </p:txBody>
        </p:sp>
        <p:sp>
          <p:nvSpPr>
            <p:cNvPr id="50" name="Google Shape;1533;p41"/>
            <p:cNvSpPr/>
            <p:nvPr/>
          </p:nvSpPr>
          <p:spPr>
            <a:xfrm>
              <a:off x="-55557950" y="4019625"/>
              <a:ext cx="147300" cy="94525"/>
            </a:xfrm>
            <a:custGeom>
              <a:avLst/>
              <a:gdLst/>
              <a:ahLst/>
              <a:cxnLst/>
              <a:rect l="l" t="t" r="r" b="b"/>
              <a:pathLst>
                <a:path w="5892" h="3781" extrusionOk="0">
                  <a:moveTo>
                    <a:pt x="4064" y="0"/>
                  </a:moveTo>
                  <a:cubicBezTo>
                    <a:pt x="1922" y="63"/>
                    <a:pt x="189" y="1702"/>
                    <a:pt x="0" y="3781"/>
                  </a:cubicBezTo>
                  <a:lnTo>
                    <a:pt x="2584" y="3749"/>
                  </a:lnTo>
                  <a:cubicBezTo>
                    <a:pt x="3938" y="3749"/>
                    <a:pt x="5135" y="2930"/>
                    <a:pt x="5671" y="1670"/>
                  </a:cubicBezTo>
                  <a:cubicBezTo>
                    <a:pt x="5829" y="1261"/>
                    <a:pt x="5892" y="882"/>
                    <a:pt x="5892" y="441"/>
                  </a:cubicBezTo>
                  <a:cubicBezTo>
                    <a:pt x="5356" y="158"/>
                    <a:pt x="4726" y="0"/>
                    <a:pt x="406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59962" tIns="159962" rIns="159962" bIns="159962" anchor="ctr" anchorCtr="0">
              <a:noAutofit/>
            </a:bodyPr>
            <a:lstStyle/>
            <a:p>
              <a:endParaRPr lang="es-CO" sz="3149" dirty="0"/>
            </a:p>
          </p:txBody>
        </p:sp>
        <p:sp>
          <p:nvSpPr>
            <p:cNvPr id="51" name="Google Shape;1534;p41"/>
            <p:cNvSpPr/>
            <p:nvPr/>
          </p:nvSpPr>
          <p:spPr>
            <a:xfrm>
              <a:off x="-55557950" y="4042450"/>
              <a:ext cx="206375" cy="259175"/>
            </a:xfrm>
            <a:custGeom>
              <a:avLst/>
              <a:gdLst/>
              <a:ahLst/>
              <a:cxnLst/>
              <a:rect l="l" t="t" r="r" b="b"/>
              <a:pathLst>
                <a:path w="8255" h="10367" extrusionOk="0">
                  <a:moveTo>
                    <a:pt x="2584" y="4349"/>
                  </a:moveTo>
                  <a:cubicBezTo>
                    <a:pt x="2773" y="4349"/>
                    <a:pt x="2993" y="4475"/>
                    <a:pt x="2993" y="4695"/>
                  </a:cubicBezTo>
                  <a:cubicBezTo>
                    <a:pt x="2993" y="4884"/>
                    <a:pt x="2836" y="5073"/>
                    <a:pt x="2615" y="5073"/>
                  </a:cubicBezTo>
                  <a:cubicBezTo>
                    <a:pt x="2395" y="5073"/>
                    <a:pt x="2237" y="4916"/>
                    <a:pt x="2237" y="4727"/>
                  </a:cubicBezTo>
                  <a:cubicBezTo>
                    <a:pt x="2237" y="4538"/>
                    <a:pt x="2395" y="4349"/>
                    <a:pt x="2584" y="4349"/>
                  </a:cubicBezTo>
                  <a:close/>
                  <a:moveTo>
                    <a:pt x="5545" y="4349"/>
                  </a:moveTo>
                  <a:cubicBezTo>
                    <a:pt x="5734" y="4349"/>
                    <a:pt x="5923" y="4506"/>
                    <a:pt x="5923" y="4695"/>
                  </a:cubicBezTo>
                  <a:cubicBezTo>
                    <a:pt x="5986" y="4884"/>
                    <a:pt x="5829" y="5042"/>
                    <a:pt x="5577" y="5073"/>
                  </a:cubicBezTo>
                  <a:cubicBezTo>
                    <a:pt x="5388" y="5073"/>
                    <a:pt x="5198" y="4916"/>
                    <a:pt x="5198" y="4727"/>
                  </a:cubicBezTo>
                  <a:cubicBezTo>
                    <a:pt x="5198" y="4538"/>
                    <a:pt x="5356" y="4349"/>
                    <a:pt x="5545" y="4349"/>
                  </a:cubicBezTo>
                  <a:close/>
                  <a:moveTo>
                    <a:pt x="5191" y="6908"/>
                  </a:moveTo>
                  <a:cubicBezTo>
                    <a:pt x="5285" y="6908"/>
                    <a:pt x="5372" y="6948"/>
                    <a:pt x="5419" y="7027"/>
                  </a:cubicBezTo>
                  <a:cubicBezTo>
                    <a:pt x="5577" y="7121"/>
                    <a:pt x="5577" y="7373"/>
                    <a:pt x="5451" y="7531"/>
                  </a:cubicBezTo>
                  <a:cubicBezTo>
                    <a:pt x="5104" y="7877"/>
                    <a:pt x="4631" y="8066"/>
                    <a:pt x="4159" y="8066"/>
                  </a:cubicBezTo>
                  <a:cubicBezTo>
                    <a:pt x="3655" y="8066"/>
                    <a:pt x="3182" y="7877"/>
                    <a:pt x="2836" y="7531"/>
                  </a:cubicBezTo>
                  <a:cubicBezTo>
                    <a:pt x="2678" y="7373"/>
                    <a:pt x="2678" y="7121"/>
                    <a:pt x="2836" y="7027"/>
                  </a:cubicBezTo>
                  <a:cubicBezTo>
                    <a:pt x="2914" y="6948"/>
                    <a:pt x="3009" y="6908"/>
                    <a:pt x="3099" y="6908"/>
                  </a:cubicBezTo>
                  <a:cubicBezTo>
                    <a:pt x="3190" y="6908"/>
                    <a:pt x="3277" y="6948"/>
                    <a:pt x="3340" y="7027"/>
                  </a:cubicBezTo>
                  <a:cubicBezTo>
                    <a:pt x="3556" y="7227"/>
                    <a:pt x="3848" y="7322"/>
                    <a:pt x="4133" y="7322"/>
                  </a:cubicBezTo>
                  <a:cubicBezTo>
                    <a:pt x="4431" y="7322"/>
                    <a:pt x="4722" y="7219"/>
                    <a:pt x="4915" y="7027"/>
                  </a:cubicBezTo>
                  <a:cubicBezTo>
                    <a:pt x="4994" y="6948"/>
                    <a:pt x="5096" y="6908"/>
                    <a:pt x="5191" y="6908"/>
                  </a:cubicBezTo>
                  <a:close/>
                  <a:moveTo>
                    <a:pt x="6616" y="1"/>
                  </a:moveTo>
                  <a:cubicBezTo>
                    <a:pt x="6553" y="348"/>
                    <a:pt x="6490" y="726"/>
                    <a:pt x="6333" y="1072"/>
                  </a:cubicBezTo>
                  <a:cubicBezTo>
                    <a:pt x="5703" y="2584"/>
                    <a:pt x="4253" y="3624"/>
                    <a:pt x="2584" y="3624"/>
                  </a:cubicBezTo>
                  <a:lnTo>
                    <a:pt x="0" y="3656"/>
                  </a:lnTo>
                  <a:lnTo>
                    <a:pt x="32" y="6302"/>
                  </a:lnTo>
                  <a:cubicBezTo>
                    <a:pt x="63" y="8520"/>
                    <a:pt x="1891" y="10366"/>
                    <a:pt x="4103" y="10366"/>
                  </a:cubicBezTo>
                  <a:cubicBezTo>
                    <a:pt x="4121" y="10366"/>
                    <a:pt x="4140" y="10366"/>
                    <a:pt x="4159" y="10366"/>
                  </a:cubicBezTo>
                  <a:cubicBezTo>
                    <a:pt x="6396" y="10335"/>
                    <a:pt x="8254" y="8476"/>
                    <a:pt x="8223" y="6239"/>
                  </a:cubicBezTo>
                  <a:lnTo>
                    <a:pt x="8191" y="3246"/>
                  </a:lnTo>
                  <a:cubicBezTo>
                    <a:pt x="8191" y="1891"/>
                    <a:pt x="7561" y="757"/>
                    <a:pt x="661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59962" tIns="159962" rIns="159962" bIns="159962" anchor="ctr" anchorCtr="0">
              <a:noAutofit/>
            </a:bodyPr>
            <a:lstStyle/>
            <a:p>
              <a:endParaRPr lang="es-CO" sz="3149" dirty="0"/>
            </a:p>
          </p:txBody>
        </p:sp>
        <p:sp>
          <p:nvSpPr>
            <p:cNvPr id="52" name="Google Shape;1535;p41"/>
            <p:cNvSpPr/>
            <p:nvPr/>
          </p:nvSpPr>
          <p:spPr>
            <a:xfrm>
              <a:off x="-55335050" y="4136200"/>
              <a:ext cx="18900" cy="64600"/>
            </a:xfrm>
            <a:custGeom>
              <a:avLst/>
              <a:gdLst/>
              <a:ahLst/>
              <a:cxnLst/>
              <a:rect l="l" t="t" r="r" b="b"/>
              <a:pathLst>
                <a:path w="756" h="2584" extrusionOk="0">
                  <a:moveTo>
                    <a:pt x="0" y="0"/>
                  </a:moveTo>
                  <a:lnTo>
                    <a:pt x="0" y="2426"/>
                  </a:lnTo>
                  <a:lnTo>
                    <a:pt x="0" y="2583"/>
                  </a:lnTo>
                  <a:cubicBezTo>
                    <a:pt x="441" y="2331"/>
                    <a:pt x="756" y="1859"/>
                    <a:pt x="756" y="1292"/>
                  </a:cubicBezTo>
                  <a:cubicBezTo>
                    <a:pt x="756" y="756"/>
                    <a:pt x="441" y="28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59962" tIns="159962" rIns="159962" bIns="159962" anchor="ctr" anchorCtr="0">
              <a:noAutofit/>
            </a:bodyPr>
            <a:lstStyle/>
            <a:p>
              <a:endParaRPr lang="es-CO" sz="3149" dirty="0"/>
            </a:p>
          </p:txBody>
        </p:sp>
        <p:sp>
          <p:nvSpPr>
            <p:cNvPr id="53" name="Google Shape;1536;p41"/>
            <p:cNvSpPr/>
            <p:nvPr/>
          </p:nvSpPr>
          <p:spPr>
            <a:xfrm>
              <a:off x="-55595775" y="4136975"/>
              <a:ext cx="18925" cy="65400"/>
            </a:xfrm>
            <a:custGeom>
              <a:avLst/>
              <a:gdLst/>
              <a:ahLst/>
              <a:cxnLst/>
              <a:rect l="l" t="t" r="r" b="b"/>
              <a:pathLst>
                <a:path w="757" h="2616" extrusionOk="0">
                  <a:moveTo>
                    <a:pt x="757" y="1"/>
                  </a:moveTo>
                  <a:cubicBezTo>
                    <a:pt x="284" y="284"/>
                    <a:pt x="1" y="757"/>
                    <a:pt x="1" y="1292"/>
                  </a:cubicBezTo>
                  <a:cubicBezTo>
                    <a:pt x="1" y="1859"/>
                    <a:pt x="316" y="2332"/>
                    <a:pt x="757" y="2615"/>
                  </a:cubicBezTo>
                  <a:lnTo>
                    <a:pt x="75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59962" tIns="159962" rIns="159962" bIns="159962" anchor="ctr" anchorCtr="0">
              <a:noAutofit/>
            </a:bodyPr>
            <a:lstStyle/>
            <a:p>
              <a:endParaRPr lang="es-CO" sz="3149" dirty="0"/>
            </a:p>
          </p:txBody>
        </p:sp>
      </p:grpSp>
      <p:grpSp>
        <p:nvGrpSpPr>
          <p:cNvPr id="54" name="Google Shape;1537;p41"/>
          <p:cNvGrpSpPr/>
          <p:nvPr/>
        </p:nvGrpSpPr>
        <p:grpSpPr>
          <a:xfrm>
            <a:off x="1401727" y="4807052"/>
            <a:ext cx="626549" cy="623447"/>
            <a:chOff x="-55202750" y="3198925"/>
            <a:chExt cx="318225" cy="316650"/>
          </a:xfrm>
          <a:solidFill>
            <a:schemeClr val="tx1">
              <a:lumMod val="50000"/>
              <a:lumOff val="50000"/>
            </a:schemeClr>
          </a:solidFill>
        </p:grpSpPr>
        <p:sp useBgFill="1">
          <p:nvSpPr>
            <p:cNvPr id="55" name="Google Shape;1538;p41"/>
            <p:cNvSpPr/>
            <p:nvPr/>
          </p:nvSpPr>
          <p:spPr>
            <a:xfrm>
              <a:off x="-55130275" y="3293425"/>
              <a:ext cx="167775" cy="168575"/>
            </a:xfrm>
            <a:custGeom>
              <a:avLst/>
              <a:gdLst/>
              <a:ahLst/>
              <a:cxnLst/>
              <a:rect l="l" t="t" r="r" b="b"/>
              <a:pathLst>
                <a:path w="6711" h="6743" extrusionOk="0">
                  <a:moveTo>
                    <a:pt x="1891" y="2238"/>
                  </a:moveTo>
                  <a:cubicBezTo>
                    <a:pt x="2111" y="2238"/>
                    <a:pt x="2269" y="2395"/>
                    <a:pt x="2269" y="2584"/>
                  </a:cubicBezTo>
                  <a:cubicBezTo>
                    <a:pt x="2269" y="2805"/>
                    <a:pt x="2111" y="2962"/>
                    <a:pt x="1891" y="2962"/>
                  </a:cubicBezTo>
                  <a:cubicBezTo>
                    <a:pt x="1702" y="2962"/>
                    <a:pt x="1544" y="2836"/>
                    <a:pt x="1544" y="2584"/>
                  </a:cubicBezTo>
                  <a:cubicBezTo>
                    <a:pt x="1544" y="2395"/>
                    <a:pt x="1702" y="2238"/>
                    <a:pt x="1891" y="2238"/>
                  </a:cubicBezTo>
                  <a:close/>
                  <a:moveTo>
                    <a:pt x="4884" y="2269"/>
                  </a:moveTo>
                  <a:cubicBezTo>
                    <a:pt x="5104" y="2269"/>
                    <a:pt x="5262" y="2427"/>
                    <a:pt x="5262" y="2647"/>
                  </a:cubicBezTo>
                  <a:cubicBezTo>
                    <a:pt x="5262" y="2836"/>
                    <a:pt x="5104" y="2994"/>
                    <a:pt x="4884" y="2994"/>
                  </a:cubicBezTo>
                  <a:cubicBezTo>
                    <a:pt x="4695" y="2994"/>
                    <a:pt x="4537" y="2836"/>
                    <a:pt x="4537" y="2647"/>
                  </a:cubicBezTo>
                  <a:cubicBezTo>
                    <a:pt x="4537" y="2427"/>
                    <a:pt x="4695" y="2269"/>
                    <a:pt x="4884" y="2269"/>
                  </a:cubicBezTo>
                  <a:close/>
                  <a:moveTo>
                    <a:pt x="4454" y="4798"/>
                  </a:moveTo>
                  <a:cubicBezTo>
                    <a:pt x="4545" y="4798"/>
                    <a:pt x="4632" y="4837"/>
                    <a:pt x="4695" y="4916"/>
                  </a:cubicBezTo>
                  <a:cubicBezTo>
                    <a:pt x="4852" y="5042"/>
                    <a:pt x="4852" y="5262"/>
                    <a:pt x="4726" y="5420"/>
                  </a:cubicBezTo>
                  <a:cubicBezTo>
                    <a:pt x="4380" y="5798"/>
                    <a:pt x="3907" y="5987"/>
                    <a:pt x="3403" y="5987"/>
                  </a:cubicBezTo>
                  <a:cubicBezTo>
                    <a:pt x="2899" y="5987"/>
                    <a:pt x="2426" y="5798"/>
                    <a:pt x="2111" y="5420"/>
                  </a:cubicBezTo>
                  <a:cubicBezTo>
                    <a:pt x="1954" y="5262"/>
                    <a:pt x="1954" y="5042"/>
                    <a:pt x="2111" y="4916"/>
                  </a:cubicBezTo>
                  <a:cubicBezTo>
                    <a:pt x="2190" y="4837"/>
                    <a:pt x="2284" y="4798"/>
                    <a:pt x="2375" y="4798"/>
                  </a:cubicBezTo>
                  <a:cubicBezTo>
                    <a:pt x="2466" y="4798"/>
                    <a:pt x="2552" y="4837"/>
                    <a:pt x="2615" y="4916"/>
                  </a:cubicBezTo>
                  <a:cubicBezTo>
                    <a:pt x="2836" y="5136"/>
                    <a:pt x="3119" y="5246"/>
                    <a:pt x="3403" y="5246"/>
                  </a:cubicBezTo>
                  <a:cubicBezTo>
                    <a:pt x="3686" y="5246"/>
                    <a:pt x="3970" y="5136"/>
                    <a:pt x="4191" y="4916"/>
                  </a:cubicBezTo>
                  <a:cubicBezTo>
                    <a:pt x="4269" y="4837"/>
                    <a:pt x="4364" y="4798"/>
                    <a:pt x="4454" y="4798"/>
                  </a:cubicBezTo>
                  <a:close/>
                  <a:moveTo>
                    <a:pt x="3403" y="1"/>
                  </a:moveTo>
                  <a:cubicBezTo>
                    <a:pt x="2773" y="1261"/>
                    <a:pt x="1513" y="2112"/>
                    <a:pt x="63" y="2238"/>
                  </a:cubicBezTo>
                  <a:cubicBezTo>
                    <a:pt x="63" y="2364"/>
                    <a:pt x="0" y="2521"/>
                    <a:pt x="0" y="2647"/>
                  </a:cubicBezTo>
                  <a:lnTo>
                    <a:pt x="0" y="4128"/>
                  </a:lnTo>
                  <a:cubicBezTo>
                    <a:pt x="0" y="5577"/>
                    <a:pt x="1198" y="6743"/>
                    <a:pt x="2615" y="6743"/>
                  </a:cubicBezTo>
                  <a:lnTo>
                    <a:pt x="4096" y="6743"/>
                  </a:lnTo>
                  <a:cubicBezTo>
                    <a:pt x="5577" y="6743"/>
                    <a:pt x="6711" y="5546"/>
                    <a:pt x="6711" y="4128"/>
                  </a:cubicBezTo>
                  <a:lnTo>
                    <a:pt x="6711" y="2647"/>
                  </a:lnTo>
                  <a:cubicBezTo>
                    <a:pt x="6711" y="2521"/>
                    <a:pt x="6711" y="2364"/>
                    <a:pt x="6679" y="2238"/>
                  </a:cubicBezTo>
                  <a:cubicBezTo>
                    <a:pt x="5293" y="2112"/>
                    <a:pt x="4033" y="1261"/>
                    <a:pt x="34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59962" tIns="159962" rIns="159962" bIns="159962" anchor="ctr" anchorCtr="0">
              <a:noAutofit/>
            </a:bodyPr>
            <a:lstStyle/>
            <a:p>
              <a:endParaRPr lang="es-CO" sz="3149" dirty="0"/>
            </a:p>
          </p:txBody>
        </p:sp>
        <p:sp>
          <p:nvSpPr>
            <p:cNvPr id="56" name="Google Shape;1539;p41"/>
            <p:cNvSpPr/>
            <p:nvPr/>
          </p:nvSpPr>
          <p:spPr>
            <a:xfrm>
              <a:off x="-55202750" y="3198925"/>
              <a:ext cx="318225" cy="316650"/>
            </a:xfrm>
            <a:custGeom>
              <a:avLst/>
              <a:gdLst/>
              <a:ahLst/>
              <a:cxnLst/>
              <a:rect l="l" t="t" r="r" b="b"/>
              <a:pathLst>
                <a:path w="12729" h="12666" extrusionOk="0">
                  <a:moveTo>
                    <a:pt x="6302" y="2221"/>
                  </a:moveTo>
                  <a:cubicBezTo>
                    <a:pt x="6459" y="2221"/>
                    <a:pt x="6617" y="2300"/>
                    <a:pt x="6648" y="2458"/>
                  </a:cubicBezTo>
                  <a:lnTo>
                    <a:pt x="6680" y="2615"/>
                  </a:lnTo>
                  <a:cubicBezTo>
                    <a:pt x="7058" y="4127"/>
                    <a:pt x="8381" y="5230"/>
                    <a:pt x="9956" y="5230"/>
                  </a:cubicBezTo>
                  <a:cubicBezTo>
                    <a:pt x="10145" y="5230"/>
                    <a:pt x="10272" y="5356"/>
                    <a:pt x="10303" y="5545"/>
                  </a:cubicBezTo>
                  <a:cubicBezTo>
                    <a:pt x="10366" y="5829"/>
                    <a:pt x="10398" y="6112"/>
                    <a:pt x="10398" y="6364"/>
                  </a:cubicBezTo>
                  <a:lnTo>
                    <a:pt x="10398" y="7877"/>
                  </a:lnTo>
                  <a:cubicBezTo>
                    <a:pt x="10398" y="9704"/>
                    <a:pt x="8885" y="11216"/>
                    <a:pt x="7058" y="11216"/>
                  </a:cubicBezTo>
                  <a:lnTo>
                    <a:pt x="5546" y="11216"/>
                  </a:lnTo>
                  <a:cubicBezTo>
                    <a:pt x="3687" y="11216"/>
                    <a:pt x="2206" y="9704"/>
                    <a:pt x="2206" y="7877"/>
                  </a:cubicBezTo>
                  <a:lnTo>
                    <a:pt x="2206" y="6364"/>
                  </a:lnTo>
                  <a:cubicBezTo>
                    <a:pt x="2206" y="6112"/>
                    <a:pt x="2238" y="5829"/>
                    <a:pt x="2269" y="5545"/>
                  </a:cubicBezTo>
                  <a:cubicBezTo>
                    <a:pt x="2332" y="5388"/>
                    <a:pt x="2490" y="5230"/>
                    <a:pt x="2647" y="5230"/>
                  </a:cubicBezTo>
                  <a:cubicBezTo>
                    <a:pt x="4160" y="5230"/>
                    <a:pt x="5514" y="4127"/>
                    <a:pt x="5892" y="2615"/>
                  </a:cubicBezTo>
                  <a:lnTo>
                    <a:pt x="5955" y="2458"/>
                  </a:lnTo>
                  <a:cubicBezTo>
                    <a:pt x="5987" y="2300"/>
                    <a:pt x="6144" y="2221"/>
                    <a:pt x="6302" y="2221"/>
                  </a:cubicBezTo>
                  <a:close/>
                  <a:moveTo>
                    <a:pt x="6333" y="0"/>
                  </a:moveTo>
                  <a:cubicBezTo>
                    <a:pt x="3529" y="0"/>
                    <a:pt x="1135" y="2111"/>
                    <a:pt x="789" y="4884"/>
                  </a:cubicBezTo>
                  <a:cubicBezTo>
                    <a:pt x="284" y="5230"/>
                    <a:pt x="1" y="5797"/>
                    <a:pt x="1" y="6427"/>
                  </a:cubicBezTo>
                  <a:cubicBezTo>
                    <a:pt x="1" y="6805"/>
                    <a:pt x="127" y="7215"/>
                    <a:pt x="379" y="7530"/>
                  </a:cubicBezTo>
                  <a:cubicBezTo>
                    <a:pt x="158" y="7845"/>
                    <a:pt x="1" y="8223"/>
                    <a:pt x="1" y="8633"/>
                  </a:cubicBezTo>
                  <a:cubicBezTo>
                    <a:pt x="1" y="9011"/>
                    <a:pt x="127" y="9420"/>
                    <a:pt x="379" y="9735"/>
                  </a:cubicBezTo>
                  <a:cubicBezTo>
                    <a:pt x="158" y="10050"/>
                    <a:pt x="1" y="10428"/>
                    <a:pt x="1" y="10838"/>
                  </a:cubicBezTo>
                  <a:cubicBezTo>
                    <a:pt x="1" y="11846"/>
                    <a:pt x="852" y="12665"/>
                    <a:pt x="1891" y="12665"/>
                  </a:cubicBezTo>
                  <a:lnTo>
                    <a:pt x="10839" y="12665"/>
                  </a:lnTo>
                  <a:cubicBezTo>
                    <a:pt x="11847" y="12665"/>
                    <a:pt x="12729" y="11846"/>
                    <a:pt x="12729" y="10838"/>
                  </a:cubicBezTo>
                  <a:cubicBezTo>
                    <a:pt x="12729" y="10428"/>
                    <a:pt x="12603" y="10050"/>
                    <a:pt x="12319" y="9735"/>
                  </a:cubicBezTo>
                  <a:cubicBezTo>
                    <a:pt x="12571" y="9420"/>
                    <a:pt x="12729" y="9011"/>
                    <a:pt x="12729" y="8633"/>
                  </a:cubicBezTo>
                  <a:cubicBezTo>
                    <a:pt x="12666" y="8223"/>
                    <a:pt x="12508" y="7845"/>
                    <a:pt x="12288" y="7530"/>
                  </a:cubicBezTo>
                  <a:cubicBezTo>
                    <a:pt x="12508" y="7215"/>
                    <a:pt x="12666" y="6805"/>
                    <a:pt x="12666" y="6427"/>
                  </a:cubicBezTo>
                  <a:cubicBezTo>
                    <a:pt x="12666" y="5829"/>
                    <a:pt x="12351" y="5230"/>
                    <a:pt x="11878" y="4884"/>
                  </a:cubicBezTo>
                  <a:cubicBezTo>
                    <a:pt x="11500" y="2111"/>
                    <a:pt x="9137" y="0"/>
                    <a:pt x="6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59962" tIns="159962" rIns="159962" bIns="159962" anchor="ctr" anchorCtr="0">
              <a:noAutofit/>
            </a:bodyPr>
            <a:lstStyle/>
            <a:p>
              <a:endParaRPr lang="es-CO" sz="3149" dirty="0"/>
            </a:p>
          </p:txBody>
        </p:sp>
      </p:grpSp>
      <p:grpSp>
        <p:nvGrpSpPr>
          <p:cNvPr id="57" name="Google Shape;1540;p41"/>
          <p:cNvGrpSpPr/>
          <p:nvPr/>
        </p:nvGrpSpPr>
        <p:grpSpPr>
          <a:xfrm>
            <a:off x="6206622" y="3734333"/>
            <a:ext cx="550549" cy="628075"/>
            <a:chOff x="-56766175" y="3198925"/>
            <a:chExt cx="279625" cy="319000"/>
          </a:xfrm>
          <a:solidFill>
            <a:schemeClr val="tx1"/>
          </a:solidFill>
        </p:grpSpPr>
        <p:sp>
          <p:nvSpPr>
            <p:cNvPr id="58" name="Google Shape;1541;p41"/>
            <p:cNvSpPr/>
            <p:nvPr/>
          </p:nvSpPr>
          <p:spPr>
            <a:xfrm>
              <a:off x="-56766175" y="3335975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757" y="0"/>
                  </a:moveTo>
                  <a:cubicBezTo>
                    <a:pt x="316" y="221"/>
                    <a:pt x="1" y="693"/>
                    <a:pt x="1" y="1260"/>
                  </a:cubicBezTo>
                  <a:cubicBezTo>
                    <a:pt x="1" y="1796"/>
                    <a:pt x="316" y="2269"/>
                    <a:pt x="757" y="2552"/>
                  </a:cubicBezTo>
                  <a:lnTo>
                    <a:pt x="757" y="158"/>
                  </a:lnTo>
                  <a:lnTo>
                    <a:pt x="75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59962" tIns="159962" rIns="159962" bIns="159962" anchor="ctr" anchorCtr="0">
              <a:noAutofit/>
            </a:bodyPr>
            <a:lstStyle/>
            <a:p>
              <a:endParaRPr lang="es-CO" sz="3149" dirty="0"/>
            </a:p>
          </p:txBody>
        </p:sp>
        <p:sp>
          <p:nvSpPr>
            <p:cNvPr id="59" name="Google Shape;1542;p41"/>
            <p:cNvSpPr/>
            <p:nvPr/>
          </p:nvSpPr>
          <p:spPr>
            <a:xfrm>
              <a:off x="-56747275" y="3198925"/>
              <a:ext cx="222925" cy="93750"/>
            </a:xfrm>
            <a:custGeom>
              <a:avLst/>
              <a:gdLst/>
              <a:ahLst/>
              <a:cxnLst/>
              <a:rect l="l" t="t" r="r" b="b"/>
              <a:pathLst>
                <a:path w="8917" h="3750" extrusionOk="0">
                  <a:moveTo>
                    <a:pt x="347" y="0"/>
                  </a:moveTo>
                  <a:cubicBezTo>
                    <a:pt x="158" y="0"/>
                    <a:pt x="1" y="158"/>
                    <a:pt x="32" y="347"/>
                  </a:cubicBezTo>
                  <a:cubicBezTo>
                    <a:pt x="410" y="2269"/>
                    <a:pt x="2080" y="3749"/>
                    <a:pt x="4096" y="3749"/>
                  </a:cubicBezTo>
                  <a:lnTo>
                    <a:pt x="8917" y="3749"/>
                  </a:lnTo>
                  <a:cubicBezTo>
                    <a:pt x="8728" y="1639"/>
                    <a:pt x="6995" y="0"/>
                    <a:pt x="48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59962" tIns="159962" rIns="159962" bIns="159962" anchor="ctr" anchorCtr="0">
              <a:noAutofit/>
            </a:bodyPr>
            <a:lstStyle/>
            <a:p>
              <a:endParaRPr lang="es-CO" sz="3149" dirty="0"/>
            </a:p>
          </p:txBody>
        </p:sp>
        <p:sp>
          <p:nvSpPr>
            <p:cNvPr id="60" name="Google Shape;1543;p41"/>
            <p:cNvSpPr/>
            <p:nvPr/>
          </p:nvSpPr>
          <p:spPr>
            <a:xfrm>
              <a:off x="-56710250" y="3348575"/>
              <a:ext cx="55150" cy="55150"/>
            </a:xfrm>
            <a:custGeom>
              <a:avLst/>
              <a:gdLst/>
              <a:ahLst/>
              <a:cxnLst/>
              <a:rect l="l" t="t" r="r" b="b"/>
              <a:pathLst>
                <a:path w="2206" h="2206" extrusionOk="0">
                  <a:moveTo>
                    <a:pt x="1103" y="0"/>
                  </a:moveTo>
                  <a:cubicBezTo>
                    <a:pt x="473" y="0"/>
                    <a:pt x="0" y="504"/>
                    <a:pt x="0" y="1103"/>
                  </a:cubicBezTo>
                  <a:cubicBezTo>
                    <a:pt x="0" y="1670"/>
                    <a:pt x="504" y="2206"/>
                    <a:pt x="1103" y="2206"/>
                  </a:cubicBezTo>
                  <a:cubicBezTo>
                    <a:pt x="1733" y="2206"/>
                    <a:pt x="2206" y="1702"/>
                    <a:pt x="2206" y="1103"/>
                  </a:cubicBezTo>
                  <a:cubicBezTo>
                    <a:pt x="2206" y="504"/>
                    <a:pt x="1733" y="0"/>
                    <a:pt x="11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59962" tIns="159962" rIns="159962" bIns="159962" anchor="ctr" anchorCtr="0">
              <a:noAutofit/>
            </a:bodyPr>
            <a:lstStyle/>
            <a:p>
              <a:endParaRPr lang="es-CO" sz="3149" dirty="0"/>
            </a:p>
          </p:txBody>
        </p:sp>
        <p:sp>
          <p:nvSpPr>
            <p:cNvPr id="61" name="Google Shape;1544;p41"/>
            <p:cNvSpPr/>
            <p:nvPr/>
          </p:nvSpPr>
          <p:spPr>
            <a:xfrm>
              <a:off x="-56597625" y="3349350"/>
              <a:ext cx="55150" cy="55175"/>
            </a:xfrm>
            <a:custGeom>
              <a:avLst/>
              <a:gdLst/>
              <a:ahLst/>
              <a:cxnLst/>
              <a:rect l="l" t="t" r="r" b="b"/>
              <a:pathLst>
                <a:path w="2206" h="2207" extrusionOk="0">
                  <a:moveTo>
                    <a:pt x="1103" y="1"/>
                  </a:moveTo>
                  <a:cubicBezTo>
                    <a:pt x="473" y="1"/>
                    <a:pt x="1" y="505"/>
                    <a:pt x="1" y="1103"/>
                  </a:cubicBezTo>
                  <a:cubicBezTo>
                    <a:pt x="1" y="1702"/>
                    <a:pt x="473" y="2206"/>
                    <a:pt x="1103" y="2206"/>
                  </a:cubicBezTo>
                  <a:cubicBezTo>
                    <a:pt x="1702" y="2206"/>
                    <a:pt x="2206" y="1702"/>
                    <a:pt x="2206" y="1103"/>
                  </a:cubicBezTo>
                  <a:cubicBezTo>
                    <a:pt x="2206" y="505"/>
                    <a:pt x="1702" y="1"/>
                    <a:pt x="11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59962" tIns="159962" rIns="159962" bIns="159962" anchor="ctr" anchorCtr="0">
              <a:noAutofit/>
            </a:bodyPr>
            <a:lstStyle/>
            <a:p>
              <a:endParaRPr lang="es-CO" sz="3149" dirty="0"/>
            </a:p>
          </p:txBody>
        </p:sp>
        <p:sp>
          <p:nvSpPr>
            <p:cNvPr id="62" name="Google Shape;1545;p41"/>
            <p:cNvSpPr/>
            <p:nvPr/>
          </p:nvSpPr>
          <p:spPr>
            <a:xfrm>
              <a:off x="-56727575" y="3376925"/>
              <a:ext cx="204800" cy="141000"/>
            </a:xfrm>
            <a:custGeom>
              <a:avLst/>
              <a:gdLst/>
              <a:ahLst/>
              <a:cxnLst/>
              <a:rect l="l" t="t" r="r" b="b"/>
              <a:pathLst>
                <a:path w="8192" h="5640" extrusionOk="0">
                  <a:moveTo>
                    <a:pt x="5104" y="2174"/>
                  </a:moveTo>
                  <a:cubicBezTo>
                    <a:pt x="5199" y="2174"/>
                    <a:pt x="5293" y="2206"/>
                    <a:pt x="5356" y="2269"/>
                  </a:cubicBezTo>
                  <a:cubicBezTo>
                    <a:pt x="5545" y="2395"/>
                    <a:pt x="5545" y="2647"/>
                    <a:pt x="5388" y="2804"/>
                  </a:cubicBezTo>
                  <a:cubicBezTo>
                    <a:pt x="5041" y="3151"/>
                    <a:pt x="4569" y="3340"/>
                    <a:pt x="4096" y="3340"/>
                  </a:cubicBezTo>
                  <a:cubicBezTo>
                    <a:pt x="3560" y="3340"/>
                    <a:pt x="3088" y="3151"/>
                    <a:pt x="2741" y="2804"/>
                  </a:cubicBezTo>
                  <a:cubicBezTo>
                    <a:pt x="2584" y="2647"/>
                    <a:pt x="2584" y="2395"/>
                    <a:pt x="2741" y="2269"/>
                  </a:cubicBezTo>
                  <a:cubicBezTo>
                    <a:pt x="2820" y="2206"/>
                    <a:pt x="2922" y="2174"/>
                    <a:pt x="3021" y="2174"/>
                  </a:cubicBezTo>
                  <a:cubicBezTo>
                    <a:pt x="3119" y="2174"/>
                    <a:pt x="3214" y="2206"/>
                    <a:pt x="3277" y="2269"/>
                  </a:cubicBezTo>
                  <a:cubicBezTo>
                    <a:pt x="3482" y="2489"/>
                    <a:pt x="3765" y="2600"/>
                    <a:pt x="4053" y="2600"/>
                  </a:cubicBezTo>
                  <a:cubicBezTo>
                    <a:pt x="4340" y="2600"/>
                    <a:pt x="4632" y="2489"/>
                    <a:pt x="4852" y="2269"/>
                  </a:cubicBezTo>
                  <a:cubicBezTo>
                    <a:pt x="4915" y="2206"/>
                    <a:pt x="5010" y="2174"/>
                    <a:pt x="5104" y="2174"/>
                  </a:cubicBezTo>
                  <a:close/>
                  <a:moveTo>
                    <a:pt x="0" y="0"/>
                  </a:moveTo>
                  <a:lnTo>
                    <a:pt x="0" y="1513"/>
                  </a:lnTo>
                  <a:cubicBezTo>
                    <a:pt x="0" y="3623"/>
                    <a:pt x="1639" y="5451"/>
                    <a:pt x="3718" y="5640"/>
                  </a:cubicBezTo>
                  <a:lnTo>
                    <a:pt x="3718" y="4537"/>
                  </a:lnTo>
                  <a:cubicBezTo>
                    <a:pt x="3718" y="4348"/>
                    <a:pt x="3875" y="4191"/>
                    <a:pt x="4096" y="4191"/>
                  </a:cubicBezTo>
                  <a:cubicBezTo>
                    <a:pt x="4285" y="4191"/>
                    <a:pt x="4442" y="4348"/>
                    <a:pt x="4442" y="4537"/>
                  </a:cubicBezTo>
                  <a:lnTo>
                    <a:pt x="4442" y="5640"/>
                  </a:lnTo>
                  <a:cubicBezTo>
                    <a:pt x="6522" y="5451"/>
                    <a:pt x="8192" y="3623"/>
                    <a:pt x="8192" y="1513"/>
                  </a:cubicBezTo>
                  <a:lnTo>
                    <a:pt x="8192" y="0"/>
                  </a:lnTo>
                  <a:cubicBezTo>
                    <a:pt x="8192" y="1009"/>
                    <a:pt x="7309" y="1859"/>
                    <a:pt x="6301" y="1859"/>
                  </a:cubicBezTo>
                  <a:cubicBezTo>
                    <a:pt x="5388" y="1859"/>
                    <a:pt x="4632" y="1229"/>
                    <a:pt x="4474" y="347"/>
                  </a:cubicBezTo>
                  <a:lnTo>
                    <a:pt x="3655" y="347"/>
                  </a:lnTo>
                  <a:cubicBezTo>
                    <a:pt x="3497" y="1229"/>
                    <a:pt x="2710" y="1859"/>
                    <a:pt x="1828" y="1859"/>
                  </a:cubicBezTo>
                  <a:cubicBezTo>
                    <a:pt x="819" y="1859"/>
                    <a:pt x="0" y="1009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59962" tIns="159962" rIns="159962" bIns="159962" anchor="ctr" anchorCtr="0">
              <a:noAutofit/>
            </a:bodyPr>
            <a:lstStyle/>
            <a:p>
              <a:endParaRPr lang="es-CO" sz="3149" dirty="0"/>
            </a:p>
          </p:txBody>
        </p:sp>
        <p:sp>
          <p:nvSpPr>
            <p:cNvPr id="63" name="Google Shape;1546;p41"/>
            <p:cNvSpPr/>
            <p:nvPr/>
          </p:nvSpPr>
          <p:spPr>
            <a:xfrm>
              <a:off x="-56729150" y="3289500"/>
              <a:ext cx="204000" cy="87450"/>
            </a:xfrm>
            <a:custGeom>
              <a:avLst/>
              <a:gdLst/>
              <a:ahLst/>
              <a:cxnLst/>
              <a:rect l="l" t="t" r="r" b="b"/>
              <a:pathLst>
                <a:path w="8160" h="3498" extrusionOk="0">
                  <a:moveTo>
                    <a:pt x="567" y="0"/>
                  </a:moveTo>
                  <a:cubicBezTo>
                    <a:pt x="221" y="630"/>
                    <a:pt x="0" y="1292"/>
                    <a:pt x="0" y="2017"/>
                  </a:cubicBezTo>
                  <a:lnTo>
                    <a:pt x="0" y="3497"/>
                  </a:lnTo>
                  <a:cubicBezTo>
                    <a:pt x="0" y="2489"/>
                    <a:pt x="851" y="1639"/>
                    <a:pt x="1859" y="1639"/>
                  </a:cubicBezTo>
                  <a:cubicBezTo>
                    <a:pt x="2773" y="1639"/>
                    <a:pt x="3529" y="2269"/>
                    <a:pt x="3686" y="3151"/>
                  </a:cubicBezTo>
                  <a:lnTo>
                    <a:pt x="4505" y="3151"/>
                  </a:lnTo>
                  <a:cubicBezTo>
                    <a:pt x="4663" y="2269"/>
                    <a:pt x="5451" y="1639"/>
                    <a:pt x="6333" y="1639"/>
                  </a:cubicBezTo>
                  <a:cubicBezTo>
                    <a:pt x="7341" y="1639"/>
                    <a:pt x="8160" y="2489"/>
                    <a:pt x="8160" y="3497"/>
                  </a:cubicBezTo>
                  <a:lnTo>
                    <a:pt x="8160" y="914"/>
                  </a:lnTo>
                  <a:lnTo>
                    <a:pt x="3340" y="914"/>
                  </a:lnTo>
                  <a:cubicBezTo>
                    <a:pt x="2332" y="851"/>
                    <a:pt x="1355" y="536"/>
                    <a:pt x="5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59962" tIns="159962" rIns="159962" bIns="159962" anchor="ctr" anchorCtr="0">
              <a:noAutofit/>
            </a:bodyPr>
            <a:lstStyle/>
            <a:p>
              <a:endParaRPr lang="es-CO" sz="3149" dirty="0"/>
            </a:p>
          </p:txBody>
        </p:sp>
        <p:sp>
          <p:nvSpPr>
            <p:cNvPr id="64" name="Google Shape;1547;p41"/>
            <p:cNvSpPr/>
            <p:nvPr/>
          </p:nvSpPr>
          <p:spPr>
            <a:xfrm>
              <a:off x="-56505475" y="3335975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1" y="0"/>
                  </a:moveTo>
                  <a:lnTo>
                    <a:pt x="1" y="2552"/>
                  </a:lnTo>
                  <a:cubicBezTo>
                    <a:pt x="442" y="2269"/>
                    <a:pt x="757" y="1796"/>
                    <a:pt x="757" y="1260"/>
                  </a:cubicBezTo>
                  <a:cubicBezTo>
                    <a:pt x="757" y="693"/>
                    <a:pt x="473" y="22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59962" tIns="159962" rIns="159962" bIns="159962" anchor="ctr" anchorCtr="0">
              <a:noAutofit/>
            </a:bodyPr>
            <a:lstStyle/>
            <a:p>
              <a:endParaRPr lang="es-CO" sz="3149" dirty="0"/>
            </a:p>
          </p:txBody>
        </p:sp>
      </p:grpSp>
      <p:grpSp>
        <p:nvGrpSpPr>
          <p:cNvPr id="65" name="Google Shape;1548;p41"/>
          <p:cNvGrpSpPr/>
          <p:nvPr/>
        </p:nvGrpSpPr>
        <p:grpSpPr>
          <a:xfrm>
            <a:off x="11027527" y="4805480"/>
            <a:ext cx="550549" cy="626549"/>
            <a:chOff x="-52832000" y="3192625"/>
            <a:chExt cx="279625" cy="318225"/>
          </a:xfrm>
          <a:blipFill>
            <a:blip r:embed="rId2"/>
            <a:tile tx="0" ty="0" sx="100000" sy="100000" flip="none" algn="tl"/>
          </a:blipFill>
        </p:grpSpPr>
        <p:sp>
          <p:nvSpPr>
            <p:cNvPr id="66" name="Google Shape;1549;p41"/>
            <p:cNvSpPr/>
            <p:nvPr/>
          </p:nvSpPr>
          <p:spPr>
            <a:xfrm>
              <a:off x="-52574450" y="3306025"/>
              <a:ext cx="22075" cy="110300"/>
            </a:xfrm>
            <a:custGeom>
              <a:avLst/>
              <a:gdLst/>
              <a:ahLst/>
              <a:cxnLst/>
              <a:rect l="l" t="t" r="r" b="b"/>
              <a:pathLst>
                <a:path w="883" h="4412" extrusionOk="0">
                  <a:moveTo>
                    <a:pt x="1" y="1"/>
                  </a:moveTo>
                  <a:lnTo>
                    <a:pt x="1" y="1"/>
                  </a:lnTo>
                  <a:cubicBezTo>
                    <a:pt x="95" y="348"/>
                    <a:pt x="127" y="726"/>
                    <a:pt x="127" y="1104"/>
                  </a:cubicBezTo>
                  <a:lnTo>
                    <a:pt x="127" y="3939"/>
                  </a:lnTo>
                  <a:cubicBezTo>
                    <a:pt x="127" y="4097"/>
                    <a:pt x="127" y="4254"/>
                    <a:pt x="95" y="4412"/>
                  </a:cubicBezTo>
                  <a:cubicBezTo>
                    <a:pt x="537" y="4254"/>
                    <a:pt x="883" y="3876"/>
                    <a:pt x="883" y="3341"/>
                  </a:cubicBezTo>
                  <a:lnTo>
                    <a:pt x="883" y="1104"/>
                  </a:lnTo>
                  <a:cubicBezTo>
                    <a:pt x="883" y="600"/>
                    <a:pt x="537" y="127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59962" tIns="159962" rIns="159962" bIns="159962" anchor="ctr" anchorCtr="0">
              <a:noAutofit/>
            </a:bodyPr>
            <a:lstStyle/>
            <a:p>
              <a:endParaRPr lang="es-CO" sz="3149" dirty="0"/>
            </a:p>
          </p:txBody>
        </p:sp>
        <p:sp>
          <p:nvSpPr>
            <p:cNvPr id="67" name="Google Shape;1550;p41"/>
            <p:cNvSpPr/>
            <p:nvPr/>
          </p:nvSpPr>
          <p:spPr>
            <a:xfrm>
              <a:off x="-52826475" y="3192625"/>
              <a:ext cx="267800" cy="100050"/>
            </a:xfrm>
            <a:custGeom>
              <a:avLst/>
              <a:gdLst/>
              <a:ahLst/>
              <a:cxnLst/>
              <a:rect l="l" t="t" r="r" b="b"/>
              <a:pathLst>
                <a:path w="10712" h="4002" extrusionOk="0">
                  <a:moveTo>
                    <a:pt x="5356" y="0"/>
                  </a:moveTo>
                  <a:cubicBezTo>
                    <a:pt x="2836" y="0"/>
                    <a:pt x="725" y="1670"/>
                    <a:pt x="0" y="4001"/>
                  </a:cubicBezTo>
                  <a:cubicBezTo>
                    <a:pt x="284" y="3844"/>
                    <a:pt x="567" y="3749"/>
                    <a:pt x="882" y="3749"/>
                  </a:cubicBezTo>
                  <a:cubicBezTo>
                    <a:pt x="1639" y="2017"/>
                    <a:pt x="3371" y="756"/>
                    <a:pt x="5356" y="756"/>
                  </a:cubicBezTo>
                  <a:cubicBezTo>
                    <a:pt x="7373" y="756"/>
                    <a:pt x="9105" y="1985"/>
                    <a:pt x="9861" y="3749"/>
                  </a:cubicBezTo>
                  <a:cubicBezTo>
                    <a:pt x="10176" y="3749"/>
                    <a:pt x="10492" y="3844"/>
                    <a:pt x="10712" y="4001"/>
                  </a:cubicBezTo>
                  <a:cubicBezTo>
                    <a:pt x="10019" y="1702"/>
                    <a:pt x="7877" y="0"/>
                    <a:pt x="53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59962" tIns="159962" rIns="159962" bIns="159962" anchor="ctr" anchorCtr="0">
              <a:noAutofit/>
            </a:bodyPr>
            <a:lstStyle/>
            <a:p>
              <a:endParaRPr lang="es-CO" sz="3149" dirty="0"/>
            </a:p>
          </p:txBody>
        </p:sp>
        <p:sp>
          <p:nvSpPr>
            <p:cNvPr id="68" name="Google Shape;1551;p41"/>
            <p:cNvSpPr/>
            <p:nvPr/>
          </p:nvSpPr>
          <p:spPr>
            <a:xfrm>
              <a:off x="-52794975" y="3361175"/>
              <a:ext cx="204800" cy="149675"/>
            </a:xfrm>
            <a:custGeom>
              <a:avLst/>
              <a:gdLst/>
              <a:ahLst/>
              <a:cxnLst/>
              <a:rect l="l" t="t" r="r" b="b"/>
              <a:pathLst>
                <a:path w="8192" h="5987" extrusionOk="0">
                  <a:moveTo>
                    <a:pt x="5132" y="2560"/>
                  </a:moveTo>
                  <a:cubicBezTo>
                    <a:pt x="5230" y="2560"/>
                    <a:pt x="5325" y="2599"/>
                    <a:pt x="5388" y="2678"/>
                  </a:cubicBezTo>
                  <a:cubicBezTo>
                    <a:pt x="5577" y="2836"/>
                    <a:pt x="5577" y="3088"/>
                    <a:pt x="5419" y="3182"/>
                  </a:cubicBezTo>
                  <a:cubicBezTo>
                    <a:pt x="5073" y="3560"/>
                    <a:pt x="4569" y="3749"/>
                    <a:pt x="4096" y="3749"/>
                  </a:cubicBezTo>
                  <a:cubicBezTo>
                    <a:pt x="3592" y="3749"/>
                    <a:pt x="3120" y="3560"/>
                    <a:pt x="2773" y="3182"/>
                  </a:cubicBezTo>
                  <a:cubicBezTo>
                    <a:pt x="2615" y="3025"/>
                    <a:pt x="2615" y="2804"/>
                    <a:pt x="2773" y="2678"/>
                  </a:cubicBezTo>
                  <a:cubicBezTo>
                    <a:pt x="2852" y="2599"/>
                    <a:pt x="2946" y="2560"/>
                    <a:pt x="3037" y="2560"/>
                  </a:cubicBezTo>
                  <a:cubicBezTo>
                    <a:pt x="3127" y="2560"/>
                    <a:pt x="3214" y="2599"/>
                    <a:pt x="3277" y="2678"/>
                  </a:cubicBezTo>
                  <a:cubicBezTo>
                    <a:pt x="3498" y="2899"/>
                    <a:pt x="3781" y="3009"/>
                    <a:pt x="4065" y="3009"/>
                  </a:cubicBezTo>
                  <a:cubicBezTo>
                    <a:pt x="4348" y="3009"/>
                    <a:pt x="4632" y="2899"/>
                    <a:pt x="4852" y="2678"/>
                  </a:cubicBezTo>
                  <a:cubicBezTo>
                    <a:pt x="4931" y="2599"/>
                    <a:pt x="5033" y="2560"/>
                    <a:pt x="5132" y="2560"/>
                  </a:cubicBezTo>
                  <a:close/>
                  <a:moveTo>
                    <a:pt x="1" y="0"/>
                  </a:moveTo>
                  <a:lnTo>
                    <a:pt x="1" y="1859"/>
                  </a:lnTo>
                  <a:cubicBezTo>
                    <a:pt x="1" y="2993"/>
                    <a:pt x="473" y="4127"/>
                    <a:pt x="1355" y="4915"/>
                  </a:cubicBezTo>
                  <a:cubicBezTo>
                    <a:pt x="2111" y="5640"/>
                    <a:pt x="3088" y="5986"/>
                    <a:pt x="4096" y="5986"/>
                  </a:cubicBezTo>
                  <a:lnTo>
                    <a:pt x="4506" y="5986"/>
                  </a:lnTo>
                  <a:cubicBezTo>
                    <a:pt x="6585" y="5797"/>
                    <a:pt x="8192" y="3907"/>
                    <a:pt x="8192" y="1733"/>
                  </a:cubicBezTo>
                  <a:lnTo>
                    <a:pt x="8192" y="32"/>
                  </a:lnTo>
                  <a:cubicBezTo>
                    <a:pt x="8192" y="1261"/>
                    <a:pt x="7215" y="2237"/>
                    <a:pt x="5955" y="2237"/>
                  </a:cubicBezTo>
                  <a:cubicBezTo>
                    <a:pt x="5167" y="2237"/>
                    <a:pt x="4506" y="1859"/>
                    <a:pt x="4096" y="1229"/>
                  </a:cubicBezTo>
                  <a:cubicBezTo>
                    <a:pt x="3718" y="1796"/>
                    <a:pt x="2994" y="2237"/>
                    <a:pt x="2269" y="2237"/>
                  </a:cubicBezTo>
                  <a:cubicBezTo>
                    <a:pt x="1040" y="2237"/>
                    <a:pt x="1" y="126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59962" tIns="159962" rIns="159962" bIns="159962" anchor="ctr" anchorCtr="0">
              <a:noAutofit/>
            </a:bodyPr>
            <a:lstStyle/>
            <a:p>
              <a:endParaRPr lang="es-CO" sz="3149" dirty="0"/>
            </a:p>
          </p:txBody>
        </p:sp>
        <p:sp>
          <p:nvSpPr>
            <p:cNvPr id="69" name="Google Shape;1552;p41"/>
            <p:cNvSpPr/>
            <p:nvPr/>
          </p:nvSpPr>
          <p:spPr>
            <a:xfrm>
              <a:off x="-52791025" y="3231225"/>
              <a:ext cx="137850" cy="74825"/>
            </a:xfrm>
            <a:custGeom>
              <a:avLst/>
              <a:gdLst/>
              <a:ahLst/>
              <a:cxnLst/>
              <a:rect l="l" t="t" r="r" b="b"/>
              <a:pathLst>
                <a:path w="5514" h="2993" extrusionOk="0">
                  <a:moveTo>
                    <a:pt x="3938" y="0"/>
                  </a:moveTo>
                  <a:cubicBezTo>
                    <a:pt x="2048" y="0"/>
                    <a:pt x="473" y="1260"/>
                    <a:pt x="0" y="2993"/>
                  </a:cubicBezTo>
                  <a:lnTo>
                    <a:pt x="1701" y="2993"/>
                  </a:lnTo>
                  <a:cubicBezTo>
                    <a:pt x="3434" y="2993"/>
                    <a:pt x="4946" y="1890"/>
                    <a:pt x="5513" y="315"/>
                  </a:cubicBezTo>
                  <a:cubicBezTo>
                    <a:pt x="5041" y="126"/>
                    <a:pt x="4505" y="0"/>
                    <a:pt x="39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59962" tIns="159962" rIns="159962" bIns="159962" anchor="ctr" anchorCtr="0">
              <a:noAutofit/>
            </a:bodyPr>
            <a:lstStyle/>
            <a:p>
              <a:endParaRPr lang="es-CO" sz="3149" dirty="0"/>
            </a:p>
          </p:txBody>
        </p:sp>
        <p:sp>
          <p:nvSpPr>
            <p:cNvPr id="70" name="Google Shape;1553;p41"/>
            <p:cNvSpPr/>
            <p:nvPr/>
          </p:nvSpPr>
          <p:spPr>
            <a:xfrm>
              <a:off x="-52683125" y="3361950"/>
              <a:ext cx="74825" cy="37850"/>
            </a:xfrm>
            <a:custGeom>
              <a:avLst/>
              <a:gdLst/>
              <a:ahLst/>
              <a:cxnLst/>
              <a:rect l="l" t="t" r="r" b="b"/>
              <a:pathLst>
                <a:path w="2993" h="1514" extrusionOk="0">
                  <a:moveTo>
                    <a:pt x="0" y="1"/>
                  </a:moveTo>
                  <a:cubicBezTo>
                    <a:pt x="0" y="851"/>
                    <a:pt x="662" y="1513"/>
                    <a:pt x="1481" y="1513"/>
                  </a:cubicBezTo>
                  <a:cubicBezTo>
                    <a:pt x="2300" y="1513"/>
                    <a:pt x="2993" y="820"/>
                    <a:pt x="2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59962" tIns="159962" rIns="159962" bIns="159962" anchor="ctr" anchorCtr="0">
              <a:noAutofit/>
            </a:bodyPr>
            <a:lstStyle/>
            <a:p>
              <a:endParaRPr lang="es-CO" sz="3149" dirty="0"/>
            </a:p>
          </p:txBody>
        </p:sp>
        <p:sp>
          <p:nvSpPr>
            <p:cNvPr id="71" name="Google Shape;1554;p41"/>
            <p:cNvSpPr/>
            <p:nvPr/>
          </p:nvSpPr>
          <p:spPr>
            <a:xfrm>
              <a:off x="-52794975" y="3247750"/>
              <a:ext cx="204800" cy="104000"/>
            </a:xfrm>
            <a:custGeom>
              <a:avLst/>
              <a:gdLst/>
              <a:ahLst/>
              <a:cxnLst/>
              <a:rect l="l" t="t" r="r" b="b"/>
              <a:pathLst>
                <a:path w="8192" h="4160" extrusionOk="0">
                  <a:moveTo>
                    <a:pt x="6365" y="1"/>
                  </a:moveTo>
                  <a:cubicBezTo>
                    <a:pt x="5640" y="1828"/>
                    <a:pt x="3876" y="3025"/>
                    <a:pt x="1859" y="3025"/>
                  </a:cubicBezTo>
                  <a:lnTo>
                    <a:pt x="1" y="3025"/>
                  </a:lnTo>
                  <a:lnTo>
                    <a:pt x="1" y="3403"/>
                  </a:lnTo>
                  <a:lnTo>
                    <a:pt x="1" y="4159"/>
                  </a:lnTo>
                  <a:cubicBezTo>
                    <a:pt x="1" y="3939"/>
                    <a:pt x="158" y="3781"/>
                    <a:pt x="379" y="3781"/>
                  </a:cubicBezTo>
                  <a:lnTo>
                    <a:pt x="7814" y="3781"/>
                  </a:lnTo>
                  <a:cubicBezTo>
                    <a:pt x="8003" y="3781"/>
                    <a:pt x="8160" y="3939"/>
                    <a:pt x="8160" y="4159"/>
                  </a:cubicBezTo>
                  <a:lnTo>
                    <a:pt x="8160" y="3403"/>
                  </a:lnTo>
                  <a:cubicBezTo>
                    <a:pt x="8192" y="2017"/>
                    <a:pt x="7467" y="757"/>
                    <a:pt x="63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59962" tIns="159962" rIns="159962" bIns="159962" anchor="ctr" anchorCtr="0">
              <a:noAutofit/>
            </a:bodyPr>
            <a:lstStyle/>
            <a:p>
              <a:endParaRPr lang="es-CO" sz="3149" dirty="0"/>
            </a:p>
          </p:txBody>
        </p:sp>
        <p:sp>
          <p:nvSpPr>
            <p:cNvPr id="72" name="Google Shape;1555;p41"/>
            <p:cNvSpPr/>
            <p:nvPr/>
          </p:nvSpPr>
          <p:spPr>
            <a:xfrm>
              <a:off x="-52776850" y="3361950"/>
              <a:ext cx="74825" cy="37850"/>
            </a:xfrm>
            <a:custGeom>
              <a:avLst/>
              <a:gdLst/>
              <a:ahLst/>
              <a:cxnLst/>
              <a:rect l="l" t="t" r="r" b="b"/>
              <a:pathLst>
                <a:path w="2993" h="1514" extrusionOk="0">
                  <a:moveTo>
                    <a:pt x="0" y="1"/>
                  </a:moveTo>
                  <a:cubicBezTo>
                    <a:pt x="0" y="851"/>
                    <a:pt x="662" y="1513"/>
                    <a:pt x="1481" y="1513"/>
                  </a:cubicBezTo>
                  <a:cubicBezTo>
                    <a:pt x="2332" y="1513"/>
                    <a:pt x="2993" y="820"/>
                    <a:pt x="2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59962" tIns="159962" rIns="159962" bIns="159962" anchor="ctr" anchorCtr="0">
              <a:noAutofit/>
            </a:bodyPr>
            <a:lstStyle/>
            <a:p>
              <a:endParaRPr lang="es-CO" sz="3149" dirty="0"/>
            </a:p>
          </p:txBody>
        </p:sp>
        <p:sp>
          <p:nvSpPr>
            <p:cNvPr id="73" name="Google Shape;1556;p41"/>
            <p:cNvSpPr/>
            <p:nvPr/>
          </p:nvSpPr>
          <p:spPr>
            <a:xfrm>
              <a:off x="-52832000" y="3306025"/>
              <a:ext cx="21300" cy="110300"/>
            </a:xfrm>
            <a:custGeom>
              <a:avLst/>
              <a:gdLst/>
              <a:ahLst/>
              <a:cxnLst/>
              <a:rect l="l" t="t" r="r" b="b"/>
              <a:pathLst>
                <a:path w="852" h="4412" extrusionOk="0">
                  <a:moveTo>
                    <a:pt x="851" y="1"/>
                  </a:moveTo>
                  <a:cubicBezTo>
                    <a:pt x="347" y="127"/>
                    <a:pt x="1" y="568"/>
                    <a:pt x="1" y="1104"/>
                  </a:cubicBezTo>
                  <a:lnTo>
                    <a:pt x="1" y="3341"/>
                  </a:lnTo>
                  <a:cubicBezTo>
                    <a:pt x="1" y="3813"/>
                    <a:pt x="316" y="4254"/>
                    <a:pt x="757" y="4412"/>
                  </a:cubicBezTo>
                  <a:lnTo>
                    <a:pt x="757" y="4097"/>
                  </a:lnTo>
                  <a:lnTo>
                    <a:pt x="757" y="3341"/>
                  </a:lnTo>
                  <a:lnTo>
                    <a:pt x="757" y="1104"/>
                  </a:lnTo>
                  <a:cubicBezTo>
                    <a:pt x="757" y="726"/>
                    <a:pt x="788" y="348"/>
                    <a:pt x="8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59962" tIns="159962" rIns="159962" bIns="159962" anchor="ctr" anchorCtr="0">
              <a:noAutofit/>
            </a:bodyPr>
            <a:lstStyle/>
            <a:p>
              <a:endParaRPr lang="es-CO" sz="3149" dirty="0"/>
            </a:p>
          </p:txBody>
        </p:sp>
      </p:grpSp>
      <p:grpSp>
        <p:nvGrpSpPr>
          <p:cNvPr id="74" name="Google Shape;1557;p41"/>
          <p:cNvGrpSpPr/>
          <p:nvPr/>
        </p:nvGrpSpPr>
        <p:grpSpPr>
          <a:xfrm>
            <a:off x="6206622" y="5875098"/>
            <a:ext cx="550549" cy="628075"/>
            <a:chOff x="-54793175" y="3198925"/>
            <a:chExt cx="279625" cy="319000"/>
          </a:xfrm>
          <a:solidFill>
            <a:schemeClr val="tx1"/>
          </a:solidFill>
        </p:grpSpPr>
        <p:sp>
          <p:nvSpPr>
            <p:cNvPr id="75" name="Google Shape;1558;p41"/>
            <p:cNvSpPr/>
            <p:nvPr/>
          </p:nvSpPr>
          <p:spPr>
            <a:xfrm>
              <a:off x="-54532475" y="3354075"/>
              <a:ext cx="18925" cy="60675"/>
            </a:xfrm>
            <a:custGeom>
              <a:avLst/>
              <a:gdLst/>
              <a:ahLst/>
              <a:cxnLst/>
              <a:rect l="l" t="t" r="r" b="b"/>
              <a:pathLst>
                <a:path w="757" h="2427" extrusionOk="0">
                  <a:moveTo>
                    <a:pt x="1" y="1"/>
                  </a:moveTo>
                  <a:lnTo>
                    <a:pt x="1" y="788"/>
                  </a:lnTo>
                  <a:cubicBezTo>
                    <a:pt x="158" y="1355"/>
                    <a:pt x="190" y="1891"/>
                    <a:pt x="190" y="2427"/>
                  </a:cubicBezTo>
                  <a:cubicBezTo>
                    <a:pt x="505" y="2143"/>
                    <a:pt x="757" y="1734"/>
                    <a:pt x="757" y="1261"/>
                  </a:cubicBezTo>
                  <a:cubicBezTo>
                    <a:pt x="757" y="725"/>
                    <a:pt x="473" y="253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59962" tIns="159962" rIns="159962" bIns="159962" anchor="ctr" anchorCtr="0">
              <a:noAutofit/>
            </a:bodyPr>
            <a:lstStyle/>
            <a:p>
              <a:endParaRPr lang="es-CO" sz="3149" dirty="0"/>
            </a:p>
          </p:txBody>
        </p:sp>
        <p:sp>
          <p:nvSpPr>
            <p:cNvPr id="76" name="Google Shape;1559;p41"/>
            <p:cNvSpPr/>
            <p:nvPr/>
          </p:nvSpPr>
          <p:spPr>
            <a:xfrm>
              <a:off x="-54793175" y="3198925"/>
              <a:ext cx="97675" cy="126050"/>
            </a:xfrm>
            <a:custGeom>
              <a:avLst/>
              <a:gdLst/>
              <a:ahLst/>
              <a:cxnLst/>
              <a:rect l="l" t="t" r="r" b="b"/>
              <a:pathLst>
                <a:path w="3907" h="5042" extrusionOk="0">
                  <a:moveTo>
                    <a:pt x="2993" y="0"/>
                  </a:moveTo>
                  <a:cubicBezTo>
                    <a:pt x="2426" y="0"/>
                    <a:pt x="1954" y="315"/>
                    <a:pt x="1702" y="756"/>
                  </a:cubicBezTo>
                  <a:cubicBezTo>
                    <a:pt x="1632" y="746"/>
                    <a:pt x="1562" y="742"/>
                    <a:pt x="1494" y="742"/>
                  </a:cubicBezTo>
                  <a:cubicBezTo>
                    <a:pt x="695" y="742"/>
                    <a:pt x="0" y="1396"/>
                    <a:pt x="0" y="2237"/>
                  </a:cubicBezTo>
                  <a:cubicBezTo>
                    <a:pt x="0" y="2521"/>
                    <a:pt x="63" y="2741"/>
                    <a:pt x="190" y="2993"/>
                  </a:cubicBezTo>
                  <a:cubicBezTo>
                    <a:pt x="63" y="3214"/>
                    <a:pt x="0" y="3466"/>
                    <a:pt x="0" y="3749"/>
                  </a:cubicBezTo>
                  <a:cubicBezTo>
                    <a:pt x="0" y="4285"/>
                    <a:pt x="316" y="4758"/>
                    <a:pt x="757" y="5041"/>
                  </a:cubicBezTo>
                  <a:lnTo>
                    <a:pt x="757" y="4852"/>
                  </a:lnTo>
                  <a:cubicBezTo>
                    <a:pt x="757" y="2804"/>
                    <a:pt x="2048" y="1008"/>
                    <a:pt x="3907" y="315"/>
                  </a:cubicBezTo>
                  <a:cubicBezTo>
                    <a:pt x="3655" y="126"/>
                    <a:pt x="3340" y="0"/>
                    <a:pt x="29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59962" tIns="159962" rIns="159962" bIns="159962" anchor="ctr" anchorCtr="0">
              <a:noAutofit/>
            </a:bodyPr>
            <a:lstStyle/>
            <a:p>
              <a:endParaRPr lang="es-CO" sz="3149" dirty="0"/>
            </a:p>
          </p:txBody>
        </p:sp>
        <p:sp>
          <p:nvSpPr>
            <p:cNvPr id="77" name="Google Shape;1560;p41"/>
            <p:cNvSpPr/>
            <p:nvPr/>
          </p:nvSpPr>
          <p:spPr>
            <a:xfrm>
              <a:off x="-54624625" y="3349350"/>
              <a:ext cx="55150" cy="55175"/>
            </a:xfrm>
            <a:custGeom>
              <a:avLst/>
              <a:gdLst/>
              <a:ahLst/>
              <a:cxnLst/>
              <a:rect l="l" t="t" r="r" b="b"/>
              <a:pathLst>
                <a:path w="2206" h="2207" extrusionOk="0">
                  <a:moveTo>
                    <a:pt x="1103" y="1"/>
                  </a:moveTo>
                  <a:cubicBezTo>
                    <a:pt x="473" y="1"/>
                    <a:pt x="1" y="505"/>
                    <a:pt x="1" y="1103"/>
                  </a:cubicBezTo>
                  <a:cubicBezTo>
                    <a:pt x="1" y="1702"/>
                    <a:pt x="473" y="2206"/>
                    <a:pt x="1103" y="2206"/>
                  </a:cubicBezTo>
                  <a:cubicBezTo>
                    <a:pt x="1702" y="2206"/>
                    <a:pt x="2206" y="1702"/>
                    <a:pt x="2206" y="1103"/>
                  </a:cubicBezTo>
                  <a:cubicBezTo>
                    <a:pt x="2206" y="505"/>
                    <a:pt x="1702" y="1"/>
                    <a:pt x="11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59962" tIns="159962" rIns="159962" bIns="159962" anchor="ctr" anchorCtr="0">
              <a:noAutofit/>
            </a:bodyPr>
            <a:lstStyle/>
            <a:p>
              <a:endParaRPr lang="es-CO" sz="3149" dirty="0"/>
            </a:p>
          </p:txBody>
        </p:sp>
        <p:sp>
          <p:nvSpPr>
            <p:cNvPr id="78" name="Google Shape;1561;p41"/>
            <p:cNvSpPr/>
            <p:nvPr/>
          </p:nvSpPr>
          <p:spPr>
            <a:xfrm>
              <a:off x="-54737250" y="3349350"/>
              <a:ext cx="55150" cy="55175"/>
            </a:xfrm>
            <a:custGeom>
              <a:avLst/>
              <a:gdLst/>
              <a:ahLst/>
              <a:cxnLst/>
              <a:rect l="l" t="t" r="r" b="b"/>
              <a:pathLst>
                <a:path w="2206" h="2207" extrusionOk="0">
                  <a:moveTo>
                    <a:pt x="1103" y="1"/>
                  </a:moveTo>
                  <a:cubicBezTo>
                    <a:pt x="504" y="1"/>
                    <a:pt x="0" y="505"/>
                    <a:pt x="0" y="1103"/>
                  </a:cubicBezTo>
                  <a:cubicBezTo>
                    <a:pt x="0" y="1702"/>
                    <a:pt x="504" y="2206"/>
                    <a:pt x="1103" y="2206"/>
                  </a:cubicBezTo>
                  <a:cubicBezTo>
                    <a:pt x="1733" y="2206"/>
                    <a:pt x="2206" y="1702"/>
                    <a:pt x="2206" y="1103"/>
                  </a:cubicBezTo>
                  <a:cubicBezTo>
                    <a:pt x="2206" y="505"/>
                    <a:pt x="1733" y="1"/>
                    <a:pt x="11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59962" tIns="159962" rIns="159962" bIns="159962" anchor="ctr" anchorCtr="0">
              <a:noAutofit/>
            </a:bodyPr>
            <a:lstStyle/>
            <a:p>
              <a:endParaRPr lang="es-CO" sz="3149" dirty="0"/>
            </a:p>
          </p:txBody>
        </p:sp>
        <p:sp>
          <p:nvSpPr>
            <p:cNvPr id="79" name="Google Shape;1562;p41"/>
            <p:cNvSpPr/>
            <p:nvPr/>
          </p:nvSpPr>
          <p:spPr>
            <a:xfrm>
              <a:off x="-54770325" y="3218600"/>
              <a:ext cx="233925" cy="299325"/>
            </a:xfrm>
            <a:custGeom>
              <a:avLst/>
              <a:gdLst/>
              <a:ahLst/>
              <a:cxnLst/>
              <a:rect l="l" t="t" r="r" b="b"/>
              <a:pathLst>
                <a:path w="9357" h="11973" extrusionOk="0">
                  <a:moveTo>
                    <a:pt x="6175" y="2962"/>
                  </a:moveTo>
                  <a:cubicBezTo>
                    <a:pt x="6364" y="2962"/>
                    <a:pt x="6522" y="3120"/>
                    <a:pt x="6522" y="3309"/>
                  </a:cubicBezTo>
                  <a:cubicBezTo>
                    <a:pt x="6522" y="3498"/>
                    <a:pt x="6364" y="3656"/>
                    <a:pt x="6175" y="3656"/>
                  </a:cubicBezTo>
                  <a:lnTo>
                    <a:pt x="3182" y="3656"/>
                  </a:lnTo>
                  <a:cubicBezTo>
                    <a:pt x="2993" y="3656"/>
                    <a:pt x="2836" y="3498"/>
                    <a:pt x="2836" y="3309"/>
                  </a:cubicBezTo>
                  <a:cubicBezTo>
                    <a:pt x="2836" y="3120"/>
                    <a:pt x="2993" y="2962"/>
                    <a:pt x="3182" y="2962"/>
                  </a:cubicBezTo>
                  <a:close/>
                  <a:moveTo>
                    <a:pt x="6931" y="4443"/>
                  </a:moveTo>
                  <a:cubicBezTo>
                    <a:pt x="9357" y="4443"/>
                    <a:pt x="9357" y="8192"/>
                    <a:pt x="6931" y="8192"/>
                  </a:cubicBezTo>
                  <a:cubicBezTo>
                    <a:pt x="6018" y="8192"/>
                    <a:pt x="5261" y="7562"/>
                    <a:pt x="5104" y="6680"/>
                  </a:cubicBezTo>
                  <a:lnTo>
                    <a:pt x="4285" y="6680"/>
                  </a:lnTo>
                  <a:cubicBezTo>
                    <a:pt x="4127" y="7562"/>
                    <a:pt x="3340" y="8192"/>
                    <a:pt x="2458" y="8192"/>
                  </a:cubicBezTo>
                  <a:cubicBezTo>
                    <a:pt x="0" y="8192"/>
                    <a:pt x="0" y="4443"/>
                    <a:pt x="2458" y="4443"/>
                  </a:cubicBezTo>
                  <a:cubicBezTo>
                    <a:pt x="3371" y="4443"/>
                    <a:pt x="4127" y="5073"/>
                    <a:pt x="4285" y="5955"/>
                  </a:cubicBezTo>
                  <a:lnTo>
                    <a:pt x="5104" y="5955"/>
                  </a:lnTo>
                  <a:cubicBezTo>
                    <a:pt x="5261" y="5073"/>
                    <a:pt x="6049" y="4443"/>
                    <a:pt x="6931" y="4443"/>
                  </a:cubicBezTo>
                  <a:close/>
                  <a:moveTo>
                    <a:pt x="5695" y="8547"/>
                  </a:moveTo>
                  <a:cubicBezTo>
                    <a:pt x="5789" y="8547"/>
                    <a:pt x="5876" y="8586"/>
                    <a:pt x="5923" y="8665"/>
                  </a:cubicBezTo>
                  <a:cubicBezTo>
                    <a:pt x="6144" y="8791"/>
                    <a:pt x="6144" y="9011"/>
                    <a:pt x="5986" y="9169"/>
                  </a:cubicBezTo>
                  <a:cubicBezTo>
                    <a:pt x="5608" y="9515"/>
                    <a:pt x="5135" y="9704"/>
                    <a:pt x="4631" y="9704"/>
                  </a:cubicBezTo>
                  <a:cubicBezTo>
                    <a:pt x="4127" y="9704"/>
                    <a:pt x="3655" y="9515"/>
                    <a:pt x="3340" y="9169"/>
                  </a:cubicBezTo>
                  <a:cubicBezTo>
                    <a:pt x="3182" y="9011"/>
                    <a:pt x="3182" y="8791"/>
                    <a:pt x="3340" y="8665"/>
                  </a:cubicBezTo>
                  <a:cubicBezTo>
                    <a:pt x="3418" y="8586"/>
                    <a:pt x="3513" y="8547"/>
                    <a:pt x="3603" y="8547"/>
                  </a:cubicBezTo>
                  <a:cubicBezTo>
                    <a:pt x="3694" y="8547"/>
                    <a:pt x="3781" y="8586"/>
                    <a:pt x="3844" y="8665"/>
                  </a:cubicBezTo>
                  <a:cubicBezTo>
                    <a:pt x="4064" y="8885"/>
                    <a:pt x="4348" y="8996"/>
                    <a:pt x="4631" y="8996"/>
                  </a:cubicBezTo>
                  <a:cubicBezTo>
                    <a:pt x="4915" y="8996"/>
                    <a:pt x="5198" y="8885"/>
                    <a:pt x="5419" y="8665"/>
                  </a:cubicBezTo>
                  <a:cubicBezTo>
                    <a:pt x="5498" y="8586"/>
                    <a:pt x="5600" y="8547"/>
                    <a:pt x="5695" y="8547"/>
                  </a:cubicBezTo>
                  <a:close/>
                  <a:moveTo>
                    <a:pt x="4663" y="1"/>
                  </a:moveTo>
                  <a:cubicBezTo>
                    <a:pt x="2426" y="1"/>
                    <a:pt x="599" y="1828"/>
                    <a:pt x="599" y="4097"/>
                  </a:cubicBezTo>
                  <a:lnTo>
                    <a:pt x="599" y="6270"/>
                  </a:lnTo>
                  <a:cubicBezTo>
                    <a:pt x="158" y="7751"/>
                    <a:pt x="441" y="9137"/>
                    <a:pt x="1260" y="10240"/>
                  </a:cubicBezTo>
                  <a:cubicBezTo>
                    <a:pt x="2079" y="11343"/>
                    <a:pt x="3340" y="11973"/>
                    <a:pt x="4663" y="11973"/>
                  </a:cubicBezTo>
                  <a:cubicBezTo>
                    <a:pt x="6018" y="11973"/>
                    <a:pt x="7309" y="11343"/>
                    <a:pt x="8097" y="10240"/>
                  </a:cubicBezTo>
                  <a:cubicBezTo>
                    <a:pt x="8916" y="9169"/>
                    <a:pt x="9200" y="7783"/>
                    <a:pt x="8758" y="6270"/>
                  </a:cubicBezTo>
                  <a:lnTo>
                    <a:pt x="8758" y="4097"/>
                  </a:lnTo>
                  <a:cubicBezTo>
                    <a:pt x="8758" y="2994"/>
                    <a:pt x="8349" y="1954"/>
                    <a:pt x="7593" y="1167"/>
                  </a:cubicBezTo>
                  <a:cubicBezTo>
                    <a:pt x="6805" y="379"/>
                    <a:pt x="5766" y="1"/>
                    <a:pt x="46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59962" tIns="159962" rIns="159962" bIns="159962" anchor="ctr" anchorCtr="0">
              <a:noAutofit/>
            </a:bodyPr>
            <a:lstStyle/>
            <a:p>
              <a:endParaRPr lang="es-CO" sz="3149" dirty="0"/>
            </a:p>
          </p:txBody>
        </p:sp>
        <p:sp>
          <p:nvSpPr>
            <p:cNvPr id="80" name="Google Shape;1563;p41"/>
            <p:cNvSpPr/>
            <p:nvPr/>
          </p:nvSpPr>
          <p:spPr>
            <a:xfrm>
              <a:off x="-54612025" y="3198925"/>
              <a:ext cx="96100" cy="123675"/>
            </a:xfrm>
            <a:custGeom>
              <a:avLst/>
              <a:gdLst/>
              <a:ahLst/>
              <a:cxnLst/>
              <a:rect l="l" t="t" r="r" b="b"/>
              <a:pathLst>
                <a:path w="3844" h="4947" extrusionOk="0">
                  <a:moveTo>
                    <a:pt x="851" y="0"/>
                  </a:moveTo>
                  <a:cubicBezTo>
                    <a:pt x="536" y="0"/>
                    <a:pt x="221" y="95"/>
                    <a:pt x="1" y="252"/>
                  </a:cubicBezTo>
                  <a:cubicBezTo>
                    <a:pt x="662" y="504"/>
                    <a:pt x="1261" y="882"/>
                    <a:pt x="1765" y="1418"/>
                  </a:cubicBezTo>
                  <a:cubicBezTo>
                    <a:pt x="2679" y="2363"/>
                    <a:pt x="3183" y="3560"/>
                    <a:pt x="3183" y="4821"/>
                  </a:cubicBezTo>
                  <a:lnTo>
                    <a:pt x="3183" y="4947"/>
                  </a:lnTo>
                  <a:cubicBezTo>
                    <a:pt x="3592" y="4695"/>
                    <a:pt x="3844" y="4253"/>
                    <a:pt x="3844" y="3749"/>
                  </a:cubicBezTo>
                  <a:cubicBezTo>
                    <a:pt x="3844" y="3466"/>
                    <a:pt x="3781" y="3214"/>
                    <a:pt x="3655" y="2993"/>
                  </a:cubicBezTo>
                  <a:cubicBezTo>
                    <a:pt x="3781" y="2741"/>
                    <a:pt x="3844" y="2521"/>
                    <a:pt x="3844" y="2237"/>
                  </a:cubicBezTo>
                  <a:cubicBezTo>
                    <a:pt x="3844" y="1380"/>
                    <a:pt x="3123" y="716"/>
                    <a:pt x="2330" y="716"/>
                  </a:cubicBezTo>
                  <a:cubicBezTo>
                    <a:pt x="2279" y="716"/>
                    <a:pt x="2227" y="719"/>
                    <a:pt x="2174" y="725"/>
                  </a:cubicBezTo>
                  <a:cubicBezTo>
                    <a:pt x="1891" y="252"/>
                    <a:pt x="1418" y="0"/>
                    <a:pt x="8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59962" tIns="159962" rIns="159962" bIns="159962" anchor="ctr" anchorCtr="0">
              <a:noAutofit/>
            </a:bodyPr>
            <a:lstStyle/>
            <a:p>
              <a:endParaRPr lang="es-CO" sz="3149" dirty="0"/>
            </a:p>
          </p:txBody>
        </p:sp>
        <p:sp>
          <p:nvSpPr>
            <p:cNvPr id="81" name="Google Shape;1564;p41"/>
            <p:cNvSpPr/>
            <p:nvPr/>
          </p:nvSpPr>
          <p:spPr>
            <a:xfrm>
              <a:off x="-54793175" y="3353300"/>
              <a:ext cx="18925" cy="60675"/>
            </a:xfrm>
            <a:custGeom>
              <a:avLst/>
              <a:gdLst/>
              <a:ahLst/>
              <a:cxnLst/>
              <a:rect l="l" t="t" r="r" b="b"/>
              <a:pathLst>
                <a:path w="757" h="2427" extrusionOk="0">
                  <a:moveTo>
                    <a:pt x="757" y="0"/>
                  </a:moveTo>
                  <a:cubicBezTo>
                    <a:pt x="316" y="284"/>
                    <a:pt x="0" y="756"/>
                    <a:pt x="0" y="1292"/>
                  </a:cubicBezTo>
                  <a:cubicBezTo>
                    <a:pt x="0" y="1765"/>
                    <a:pt x="190" y="2174"/>
                    <a:pt x="536" y="2426"/>
                  </a:cubicBezTo>
                  <a:cubicBezTo>
                    <a:pt x="505" y="1859"/>
                    <a:pt x="599" y="1292"/>
                    <a:pt x="757" y="756"/>
                  </a:cubicBezTo>
                  <a:lnTo>
                    <a:pt x="75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59962" tIns="159962" rIns="159962" bIns="159962" anchor="ctr" anchorCtr="0">
              <a:noAutofit/>
            </a:bodyPr>
            <a:lstStyle/>
            <a:p>
              <a:endParaRPr lang="es-CO" sz="3149" dirty="0"/>
            </a:p>
          </p:txBody>
        </p:sp>
      </p:grpSp>
      <p:sp>
        <p:nvSpPr>
          <p:cNvPr id="82" name="Rectángulo 81"/>
          <p:cNvSpPr/>
          <p:nvPr/>
        </p:nvSpPr>
        <p:spPr>
          <a:xfrm>
            <a:off x="1854319" y="7358979"/>
            <a:ext cx="7997825" cy="12777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algn="just">
              <a:lnSpc>
                <a:spcPct val="107000"/>
              </a:lnSpc>
              <a:spcAft>
                <a:spcPts val="800"/>
              </a:spcAft>
            </a:pPr>
            <a:r>
              <a:rPr lang="es-MX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Ninguna autoridad pública, ni siquiera un juez constitucional, puede definir si un sujeto hace parte o no de una minoría etnica, pues son estas comunidades las únicas que pueden fijar tales criterios de pertenencia en el ejercicio de su autonomía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78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5020518" y="1095739"/>
            <a:ext cx="6186250" cy="1842885"/>
          </a:xfrm>
          <a:prstGeom prst="rect">
            <a:avLst/>
          </a:prstGeom>
        </p:spPr>
        <p:txBody>
          <a:bodyPr vert="horz" lIns="119991" tIns="59996" rIns="119991" bIns="59996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Establecimientos Educativos Étnicos…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" name="Group 29"/>
          <p:cNvGrpSpPr/>
          <p:nvPr/>
        </p:nvGrpSpPr>
        <p:grpSpPr>
          <a:xfrm>
            <a:off x="1249277" y="3358672"/>
            <a:ext cx="5064420" cy="1270378"/>
            <a:chOff x="1867748" y="1801572"/>
            <a:chExt cx="2664257" cy="968099"/>
          </a:xfrm>
        </p:grpSpPr>
        <p:sp>
          <p:nvSpPr>
            <p:cNvPr id="7" name="Rectangle 22"/>
            <p:cNvSpPr/>
            <p:nvPr/>
          </p:nvSpPr>
          <p:spPr>
            <a:xfrm>
              <a:off x="1867748" y="2370948"/>
              <a:ext cx="2664257" cy="3987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s-ES" sz="2800" b="1" dirty="0"/>
                <a:t>1. Caracterización</a:t>
              </a:r>
            </a:p>
          </p:txBody>
        </p:sp>
        <p:sp>
          <p:nvSpPr>
            <p:cNvPr id="8" name="Rectangle 26"/>
            <p:cNvSpPr/>
            <p:nvPr/>
          </p:nvSpPr>
          <p:spPr>
            <a:xfrm>
              <a:off x="1881352" y="1801572"/>
              <a:ext cx="2650653" cy="5394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s-CO" sz="4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Primer momento</a:t>
              </a:r>
              <a:endParaRPr lang="en-US" sz="4000" b="1" cap="all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9" name="Group 30"/>
          <p:cNvGrpSpPr/>
          <p:nvPr/>
        </p:nvGrpSpPr>
        <p:grpSpPr>
          <a:xfrm>
            <a:off x="576550" y="6279692"/>
            <a:ext cx="5001690" cy="1943950"/>
            <a:chOff x="1948386" y="1461257"/>
            <a:chExt cx="3099751" cy="1481398"/>
          </a:xfrm>
        </p:grpSpPr>
        <p:sp>
          <p:nvSpPr>
            <p:cNvPr id="10" name="Rectangle 31"/>
            <p:cNvSpPr/>
            <p:nvPr/>
          </p:nvSpPr>
          <p:spPr>
            <a:xfrm>
              <a:off x="1971884" y="2168663"/>
              <a:ext cx="2664257" cy="773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r"/>
              <a:r>
                <a:rPr lang="es-ES" sz="3200" b="1" dirty="0"/>
                <a:t>2. Focalización</a:t>
              </a:r>
            </a:p>
            <a:p>
              <a:pPr algn="r"/>
              <a:r>
                <a:rPr 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. </a:t>
              </a:r>
              <a:endPara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" name="Rectangle 32"/>
            <p:cNvSpPr/>
            <p:nvPr/>
          </p:nvSpPr>
          <p:spPr>
            <a:xfrm>
              <a:off x="1948386" y="1461257"/>
              <a:ext cx="3099751" cy="4925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s-CO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Segundo Momento</a:t>
              </a:r>
              <a:endParaRPr lang="en-US" sz="3600" b="1" cap="all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2" name="Group 37"/>
          <p:cNvGrpSpPr/>
          <p:nvPr/>
        </p:nvGrpSpPr>
        <p:grpSpPr>
          <a:xfrm>
            <a:off x="11255692" y="6655516"/>
            <a:ext cx="4769152" cy="1415040"/>
            <a:chOff x="8488221" y="4254586"/>
            <a:chExt cx="3220301" cy="1078341"/>
          </a:xfrm>
        </p:grpSpPr>
        <p:sp>
          <p:nvSpPr>
            <p:cNvPr id="13" name="Rectangle 34"/>
            <p:cNvSpPr/>
            <p:nvPr/>
          </p:nvSpPr>
          <p:spPr>
            <a:xfrm>
              <a:off x="8592498" y="4887295"/>
              <a:ext cx="3116024" cy="4456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s-ES" sz="3200" b="1" dirty="0"/>
                <a:t>3. Reconocimiento</a:t>
              </a:r>
            </a:p>
          </p:txBody>
        </p:sp>
        <p:sp>
          <p:nvSpPr>
            <p:cNvPr id="14" name="Rectangle 35"/>
            <p:cNvSpPr/>
            <p:nvPr/>
          </p:nvSpPr>
          <p:spPr>
            <a:xfrm>
              <a:off x="8488221" y="4254586"/>
              <a:ext cx="2973582" cy="4925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CO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Tercer Momento</a:t>
              </a:r>
              <a:endParaRPr lang="en-US" sz="3600" b="1" cap="all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5" name="Pentagon 6"/>
          <p:cNvSpPr/>
          <p:nvPr/>
        </p:nvSpPr>
        <p:spPr>
          <a:xfrm rot="7349750">
            <a:off x="6270701" y="5240671"/>
            <a:ext cx="1966484" cy="968683"/>
          </a:xfrm>
          <a:prstGeom prst="homePlate">
            <a:avLst>
              <a:gd name="adj" fmla="val 44193"/>
            </a:avLst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46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37"/>
          </a:p>
        </p:txBody>
      </p:sp>
      <p:grpSp>
        <p:nvGrpSpPr>
          <p:cNvPr id="16" name="Group 44"/>
          <p:cNvGrpSpPr/>
          <p:nvPr/>
        </p:nvGrpSpPr>
        <p:grpSpPr>
          <a:xfrm>
            <a:off x="7162363" y="3221225"/>
            <a:ext cx="1967855" cy="1963492"/>
            <a:chOff x="5370997" y="1650671"/>
            <a:chExt cx="1499616" cy="1496291"/>
          </a:xfrm>
        </p:grpSpPr>
        <p:sp>
          <p:nvSpPr>
            <p:cNvPr id="17" name="Oval 4"/>
            <p:cNvSpPr/>
            <p:nvPr/>
          </p:nvSpPr>
          <p:spPr>
            <a:xfrm>
              <a:off x="5370997" y="1650671"/>
              <a:ext cx="1499616" cy="149629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88900" sx="105000" sy="105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37"/>
            </a:p>
          </p:txBody>
        </p:sp>
        <p:grpSp>
          <p:nvGrpSpPr>
            <p:cNvPr id="18" name="Group 43"/>
            <p:cNvGrpSpPr/>
            <p:nvPr/>
          </p:nvGrpSpPr>
          <p:grpSpPr>
            <a:xfrm>
              <a:off x="5508098" y="1809029"/>
              <a:ext cx="1175657" cy="1179576"/>
              <a:chOff x="5508098" y="1809029"/>
              <a:chExt cx="1175657" cy="1179576"/>
            </a:xfrm>
          </p:grpSpPr>
          <p:sp>
            <p:nvSpPr>
              <p:cNvPr id="19" name="Oval 5"/>
              <p:cNvSpPr/>
              <p:nvPr/>
            </p:nvSpPr>
            <p:spPr>
              <a:xfrm>
                <a:off x="5508098" y="1809029"/>
                <a:ext cx="1175657" cy="1179576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37"/>
              </a:p>
            </p:txBody>
          </p:sp>
          <p:sp>
            <p:nvSpPr>
              <p:cNvPr id="20" name="Freeform 6"/>
              <p:cNvSpPr>
                <a:spLocks noEditPoints="1"/>
              </p:cNvSpPr>
              <p:nvPr/>
            </p:nvSpPr>
            <p:spPr bwMode="auto">
              <a:xfrm>
                <a:off x="5822591" y="2039681"/>
                <a:ext cx="613442" cy="551549"/>
              </a:xfrm>
              <a:custGeom>
                <a:avLst/>
                <a:gdLst>
                  <a:gd name="T0" fmla="*/ 3043 w 4922"/>
                  <a:gd name="T1" fmla="*/ 404 h 4602"/>
                  <a:gd name="T2" fmla="*/ 2987 w 4922"/>
                  <a:gd name="T3" fmla="*/ 547 h 4602"/>
                  <a:gd name="T4" fmla="*/ 2928 w 4922"/>
                  <a:gd name="T5" fmla="*/ 702 h 4602"/>
                  <a:gd name="T6" fmla="*/ 2692 w 4922"/>
                  <a:gd name="T7" fmla="*/ 1277 h 4602"/>
                  <a:gd name="T8" fmla="*/ 2380 w 4922"/>
                  <a:gd name="T9" fmla="*/ 1782 h 4602"/>
                  <a:gd name="T10" fmla="*/ 2026 w 4922"/>
                  <a:gd name="T11" fmla="*/ 2086 h 4602"/>
                  <a:gd name="T12" fmla="*/ 1670 w 4922"/>
                  <a:gd name="T13" fmla="*/ 2282 h 4602"/>
                  <a:gd name="T14" fmla="*/ 1841 w 4922"/>
                  <a:gd name="T15" fmla="*/ 3876 h 4602"/>
                  <a:gd name="T16" fmla="*/ 2107 w 4922"/>
                  <a:gd name="T17" fmla="*/ 3892 h 4602"/>
                  <a:gd name="T18" fmla="*/ 2526 w 4922"/>
                  <a:gd name="T19" fmla="*/ 4120 h 4602"/>
                  <a:gd name="T20" fmla="*/ 2628 w 4922"/>
                  <a:gd name="T21" fmla="*/ 4186 h 4602"/>
                  <a:gd name="T22" fmla="*/ 2690 w 4922"/>
                  <a:gd name="T23" fmla="*/ 4224 h 4602"/>
                  <a:gd name="T24" fmla="*/ 2902 w 4922"/>
                  <a:gd name="T25" fmla="*/ 4263 h 4602"/>
                  <a:gd name="T26" fmla="*/ 3277 w 4922"/>
                  <a:gd name="T27" fmla="*/ 4285 h 4602"/>
                  <a:gd name="T28" fmla="*/ 3704 w 4922"/>
                  <a:gd name="T29" fmla="*/ 4282 h 4602"/>
                  <a:gd name="T30" fmla="*/ 4066 w 4922"/>
                  <a:gd name="T31" fmla="*/ 4244 h 4602"/>
                  <a:gd name="T32" fmla="*/ 4268 w 4922"/>
                  <a:gd name="T33" fmla="*/ 4142 h 4602"/>
                  <a:gd name="T34" fmla="*/ 4362 w 4922"/>
                  <a:gd name="T35" fmla="*/ 4023 h 4602"/>
                  <a:gd name="T36" fmla="*/ 4396 w 4922"/>
                  <a:gd name="T37" fmla="*/ 3929 h 4602"/>
                  <a:gd name="T38" fmla="*/ 4478 w 4922"/>
                  <a:gd name="T39" fmla="*/ 3599 h 4602"/>
                  <a:gd name="T40" fmla="*/ 4557 w 4922"/>
                  <a:gd name="T41" fmla="*/ 3179 h 4602"/>
                  <a:gd name="T42" fmla="*/ 4604 w 4922"/>
                  <a:gd name="T43" fmla="*/ 2747 h 4602"/>
                  <a:gd name="T44" fmla="*/ 4586 w 4922"/>
                  <a:gd name="T45" fmla="*/ 2379 h 4602"/>
                  <a:gd name="T46" fmla="*/ 4455 w 4922"/>
                  <a:gd name="T47" fmla="*/ 2098 h 4602"/>
                  <a:gd name="T48" fmla="*/ 4212 w 4922"/>
                  <a:gd name="T49" fmla="*/ 1941 h 4602"/>
                  <a:gd name="T50" fmla="*/ 3131 w 4922"/>
                  <a:gd name="T51" fmla="*/ 1672 h 4602"/>
                  <a:gd name="T52" fmla="*/ 3180 w 4922"/>
                  <a:gd name="T53" fmla="*/ 1587 h 4602"/>
                  <a:gd name="T54" fmla="*/ 3277 w 4922"/>
                  <a:gd name="T55" fmla="*/ 1367 h 4602"/>
                  <a:gd name="T56" fmla="*/ 3361 w 4922"/>
                  <a:gd name="T57" fmla="*/ 1044 h 4602"/>
                  <a:gd name="T58" fmla="*/ 3371 w 4922"/>
                  <a:gd name="T59" fmla="*/ 670 h 4602"/>
                  <a:gd name="T60" fmla="*/ 3283 w 4922"/>
                  <a:gd name="T61" fmla="*/ 401 h 4602"/>
                  <a:gd name="T62" fmla="*/ 3080 w 4922"/>
                  <a:gd name="T63" fmla="*/ 316 h 4602"/>
                  <a:gd name="T64" fmla="*/ 3330 w 4922"/>
                  <a:gd name="T65" fmla="*/ 51 h 4602"/>
                  <a:gd name="T66" fmla="*/ 3570 w 4922"/>
                  <a:gd name="T67" fmla="*/ 264 h 4602"/>
                  <a:gd name="T68" fmla="*/ 3684 w 4922"/>
                  <a:gd name="T69" fmla="*/ 637 h 4602"/>
                  <a:gd name="T70" fmla="*/ 3668 w 4922"/>
                  <a:gd name="T71" fmla="*/ 1125 h 4602"/>
                  <a:gd name="T72" fmla="*/ 3548 w 4922"/>
                  <a:gd name="T73" fmla="*/ 1535 h 4602"/>
                  <a:gd name="T74" fmla="*/ 4270 w 4922"/>
                  <a:gd name="T75" fmla="*/ 1630 h 4602"/>
                  <a:gd name="T76" fmla="*/ 4615 w 4922"/>
                  <a:gd name="T77" fmla="*/ 1808 h 4602"/>
                  <a:gd name="T78" fmla="*/ 4844 w 4922"/>
                  <a:gd name="T79" fmla="*/ 2147 h 4602"/>
                  <a:gd name="T80" fmla="*/ 4917 w 4922"/>
                  <a:gd name="T81" fmla="*/ 2512 h 4602"/>
                  <a:gd name="T82" fmla="*/ 4905 w 4922"/>
                  <a:gd name="T83" fmla="*/ 2948 h 4602"/>
                  <a:gd name="T84" fmla="*/ 4843 w 4922"/>
                  <a:gd name="T85" fmla="*/ 3389 h 4602"/>
                  <a:gd name="T86" fmla="*/ 4764 w 4922"/>
                  <a:gd name="T87" fmla="*/ 3768 h 4602"/>
                  <a:gd name="T88" fmla="*/ 4700 w 4922"/>
                  <a:gd name="T89" fmla="*/ 4017 h 4602"/>
                  <a:gd name="T90" fmla="*/ 4674 w 4922"/>
                  <a:gd name="T91" fmla="*/ 4099 h 4602"/>
                  <a:gd name="T92" fmla="*/ 4598 w 4922"/>
                  <a:gd name="T93" fmla="*/ 4242 h 4602"/>
                  <a:gd name="T94" fmla="*/ 4426 w 4922"/>
                  <a:gd name="T95" fmla="*/ 4420 h 4602"/>
                  <a:gd name="T96" fmla="*/ 4131 w 4922"/>
                  <a:gd name="T97" fmla="*/ 4554 h 4602"/>
                  <a:gd name="T98" fmla="*/ 3767 w 4922"/>
                  <a:gd name="T99" fmla="*/ 4595 h 4602"/>
                  <a:gd name="T100" fmla="*/ 3321 w 4922"/>
                  <a:gd name="T101" fmla="*/ 4602 h 4602"/>
                  <a:gd name="T102" fmla="*/ 2886 w 4922"/>
                  <a:gd name="T103" fmla="*/ 4578 h 4602"/>
                  <a:gd name="T104" fmla="*/ 2578 w 4922"/>
                  <a:gd name="T105" fmla="*/ 4519 h 4602"/>
                  <a:gd name="T106" fmla="*/ 1993 w 4922"/>
                  <a:gd name="T107" fmla="*/ 4195 h 4602"/>
                  <a:gd name="T108" fmla="*/ 1698 w 4922"/>
                  <a:gd name="T109" fmla="*/ 4192 h 4602"/>
                  <a:gd name="T110" fmla="*/ 1608 w 4922"/>
                  <a:gd name="T111" fmla="*/ 1938 h 4602"/>
                  <a:gd name="T112" fmla="*/ 1909 w 4922"/>
                  <a:gd name="T113" fmla="*/ 1783 h 4602"/>
                  <a:gd name="T114" fmla="*/ 2231 w 4922"/>
                  <a:gd name="T115" fmla="*/ 1456 h 4602"/>
                  <a:gd name="T116" fmla="*/ 2510 w 4922"/>
                  <a:gd name="T117" fmla="*/ 909 h 4602"/>
                  <a:gd name="T118" fmla="*/ 2695 w 4922"/>
                  <a:gd name="T119" fmla="*/ 415 h 4602"/>
                  <a:gd name="T120" fmla="*/ 2815 w 4922"/>
                  <a:gd name="T121" fmla="*/ 130 h 4602"/>
                  <a:gd name="T122" fmla="*/ 2947 w 4922"/>
                  <a:gd name="T123" fmla="*/ 12 h 4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922" h="4602">
                    <a:moveTo>
                      <a:pt x="3080" y="316"/>
                    </a:moveTo>
                    <a:lnTo>
                      <a:pt x="3073" y="331"/>
                    </a:lnTo>
                    <a:lnTo>
                      <a:pt x="3064" y="352"/>
                    </a:lnTo>
                    <a:lnTo>
                      <a:pt x="3055" y="377"/>
                    </a:lnTo>
                    <a:lnTo>
                      <a:pt x="3043" y="404"/>
                    </a:lnTo>
                    <a:lnTo>
                      <a:pt x="3031" y="433"/>
                    </a:lnTo>
                    <a:lnTo>
                      <a:pt x="3020" y="463"/>
                    </a:lnTo>
                    <a:lnTo>
                      <a:pt x="3008" y="494"/>
                    </a:lnTo>
                    <a:lnTo>
                      <a:pt x="2996" y="521"/>
                    </a:lnTo>
                    <a:lnTo>
                      <a:pt x="2987" y="547"/>
                    </a:lnTo>
                    <a:lnTo>
                      <a:pt x="2978" y="570"/>
                    </a:lnTo>
                    <a:lnTo>
                      <a:pt x="2970" y="586"/>
                    </a:lnTo>
                    <a:lnTo>
                      <a:pt x="2966" y="597"/>
                    </a:lnTo>
                    <a:lnTo>
                      <a:pt x="2964" y="600"/>
                    </a:lnTo>
                    <a:lnTo>
                      <a:pt x="2928" y="702"/>
                    </a:lnTo>
                    <a:lnTo>
                      <a:pt x="2888" y="810"/>
                    </a:lnTo>
                    <a:lnTo>
                      <a:pt x="2845" y="923"/>
                    </a:lnTo>
                    <a:lnTo>
                      <a:pt x="2798" y="1040"/>
                    </a:lnTo>
                    <a:lnTo>
                      <a:pt x="2747" y="1158"/>
                    </a:lnTo>
                    <a:lnTo>
                      <a:pt x="2692" y="1277"/>
                    </a:lnTo>
                    <a:lnTo>
                      <a:pt x="2631" y="1397"/>
                    </a:lnTo>
                    <a:lnTo>
                      <a:pt x="2567" y="1514"/>
                    </a:lnTo>
                    <a:lnTo>
                      <a:pt x="2497" y="1628"/>
                    </a:lnTo>
                    <a:lnTo>
                      <a:pt x="2441" y="1707"/>
                    </a:lnTo>
                    <a:lnTo>
                      <a:pt x="2380" y="1782"/>
                    </a:lnTo>
                    <a:lnTo>
                      <a:pt x="2315" y="1850"/>
                    </a:lnTo>
                    <a:lnTo>
                      <a:pt x="2245" y="1916"/>
                    </a:lnTo>
                    <a:lnTo>
                      <a:pt x="2174" y="1976"/>
                    </a:lnTo>
                    <a:lnTo>
                      <a:pt x="2101" y="2034"/>
                    </a:lnTo>
                    <a:lnTo>
                      <a:pt x="2026" y="2086"/>
                    </a:lnTo>
                    <a:lnTo>
                      <a:pt x="1952" y="2133"/>
                    </a:lnTo>
                    <a:lnTo>
                      <a:pt x="1877" y="2177"/>
                    </a:lnTo>
                    <a:lnTo>
                      <a:pt x="1806" y="2217"/>
                    </a:lnTo>
                    <a:lnTo>
                      <a:pt x="1736" y="2252"/>
                    </a:lnTo>
                    <a:lnTo>
                      <a:pt x="1670" y="2282"/>
                    </a:lnTo>
                    <a:lnTo>
                      <a:pt x="1608" y="2308"/>
                    </a:lnTo>
                    <a:lnTo>
                      <a:pt x="1608" y="3882"/>
                    </a:lnTo>
                    <a:lnTo>
                      <a:pt x="1690" y="3879"/>
                    </a:lnTo>
                    <a:lnTo>
                      <a:pt x="1768" y="3876"/>
                    </a:lnTo>
                    <a:lnTo>
                      <a:pt x="1841" y="3876"/>
                    </a:lnTo>
                    <a:lnTo>
                      <a:pt x="1908" y="3876"/>
                    </a:lnTo>
                    <a:lnTo>
                      <a:pt x="1967" y="3879"/>
                    </a:lnTo>
                    <a:lnTo>
                      <a:pt x="2020" y="3882"/>
                    </a:lnTo>
                    <a:lnTo>
                      <a:pt x="2067" y="3886"/>
                    </a:lnTo>
                    <a:lnTo>
                      <a:pt x="2107" y="3892"/>
                    </a:lnTo>
                    <a:lnTo>
                      <a:pt x="2137" y="3901"/>
                    </a:lnTo>
                    <a:lnTo>
                      <a:pt x="2500" y="4105"/>
                    </a:lnTo>
                    <a:lnTo>
                      <a:pt x="2503" y="4107"/>
                    </a:lnTo>
                    <a:lnTo>
                      <a:pt x="2513" y="4113"/>
                    </a:lnTo>
                    <a:lnTo>
                      <a:pt x="2526" y="4120"/>
                    </a:lnTo>
                    <a:lnTo>
                      <a:pt x="2543" y="4131"/>
                    </a:lnTo>
                    <a:lnTo>
                      <a:pt x="2563" y="4145"/>
                    </a:lnTo>
                    <a:lnTo>
                      <a:pt x="2584" y="4158"/>
                    </a:lnTo>
                    <a:lnTo>
                      <a:pt x="2607" y="4172"/>
                    </a:lnTo>
                    <a:lnTo>
                      <a:pt x="2628" y="4186"/>
                    </a:lnTo>
                    <a:lnTo>
                      <a:pt x="2648" y="4198"/>
                    </a:lnTo>
                    <a:lnTo>
                      <a:pt x="2665" y="4209"/>
                    </a:lnTo>
                    <a:lnTo>
                      <a:pt x="2678" y="4216"/>
                    </a:lnTo>
                    <a:lnTo>
                      <a:pt x="2687" y="4222"/>
                    </a:lnTo>
                    <a:lnTo>
                      <a:pt x="2690" y="4224"/>
                    </a:lnTo>
                    <a:lnTo>
                      <a:pt x="2715" y="4233"/>
                    </a:lnTo>
                    <a:lnTo>
                      <a:pt x="2748" y="4241"/>
                    </a:lnTo>
                    <a:lnTo>
                      <a:pt x="2791" y="4250"/>
                    </a:lnTo>
                    <a:lnTo>
                      <a:pt x="2842" y="4256"/>
                    </a:lnTo>
                    <a:lnTo>
                      <a:pt x="2902" y="4263"/>
                    </a:lnTo>
                    <a:lnTo>
                      <a:pt x="2967" y="4269"/>
                    </a:lnTo>
                    <a:lnTo>
                      <a:pt x="3038" y="4274"/>
                    </a:lnTo>
                    <a:lnTo>
                      <a:pt x="3114" y="4279"/>
                    </a:lnTo>
                    <a:lnTo>
                      <a:pt x="3194" y="4283"/>
                    </a:lnTo>
                    <a:lnTo>
                      <a:pt x="3277" y="4285"/>
                    </a:lnTo>
                    <a:lnTo>
                      <a:pt x="3362" y="4288"/>
                    </a:lnTo>
                    <a:lnTo>
                      <a:pt x="3449" y="4288"/>
                    </a:lnTo>
                    <a:lnTo>
                      <a:pt x="3534" y="4288"/>
                    </a:lnTo>
                    <a:lnTo>
                      <a:pt x="3621" y="4285"/>
                    </a:lnTo>
                    <a:lnTo>
                      <a:pt x="3704" y="4282"/>
                    </a:lnTo>
                    <a:lnTo>
                      <a:pt x="3786" y="4277"/>
                    </a:lnTo>
                    <a:lnTo>
                      <a:pt x="3865" y="4271"/>
                    </a:lnTo>
                    <a:lnTo>
                      <a:pt x="3940" y="4265"/>
                    </a:lnTo>
                    <a:lnTo>
                      <a:pt x="4010" y="4256"/>
                    </a:lnTo>
                    <a:lnTo>
                      <a:pt x="4066" y="4244"/>
                    </a:lnTo>
                    <a:lnTo>
                      <a:pt x="4116" y="4230"/>
                    </a:lnTo>
                    <a:lnTo>
                      <a:pt x="4162" y="4210"/>
                    </a:lnTo>
                    <a:lnTo>
                      <a:pt x="4201" y="4189"/>
                    </a:lnTo>
                    <a:lnTo>
                      <a:pt x="4238" y="4166"/>
                    </a:lnTo>
                    <a:lnTo>
                      <a:pt x="4268" y="4142"/>
                    </a:lnTo>
                    <a:lnTo>
                      <a:pt x="4294" y="4116"/>
                    </a:lnTo>
                    <a:lnTo>
                      <a:pt x="4317" y="4091"/>
                    </a:lnTo>
                    <a:lnTo>
                      <a:pt x="4335" y="4067"/>
                    </a:lnTo>
                    <a:lnTo>
                      <a:pt x="4350" y="4044"/>
                    </a:lnTo>
                    <a:lnTo>
                      <a:pt x="4362" y="4023"/>
                    </a:lnTo>
                    <a:lnTo>
                      <a:pt x="4370" y="4005"/>
                    </a:lnTo>
                    <a:lnTo>
                      <a:pt x="4376" y="3991"/>
                    </a:lnTo>
                    <a:lnTo>
                      <a:pt x="4381" y="3982"/>
                    </a:lnTo>
                    <a:lnTo>
                      <a:pt x="4382" y="3977"/>
                    </a:lnTo>
                    <a:lnTo>
                      <a:pt x="4396" y="3929"/>
                    </a:lnTo>
                    <a:lnTo>
                      <a:pt x="4411" y="3874"/>
                    </a:lnTo>
                    <a:lnTo>
                      <a:pt x="4426" y="3812"/>
                    </a:lnTo>
                    <a:lnTo>
                      <a:pt x="4443" y="3745"/>
                    </a:lnTo>
                    <a:lnTo>
                      <a:pt x="4460" y="3673"/>
                    </a:lnTo>
                    <a:lnTo>
                      <a:pt x="4478" y="3599"/>
                    </a:lnTo>
                    <a:lnTo>
                      <a:pt x="4495" y="3520"/>
                    </a:lnTo>
                    <a:lnTo>
                      <a:pt x="4511" y="3438"/>
                    </a:lnTo>
                    <a:lnTo>
                      <a:pt x="4528" y="3352"/>
                    </a:lnTo>
                    <a:lnTo>
                      <a:pt x="4543" y="3266"/>
                    </a:lnTo>
                    <a:lnTo>
                      <a:pt x="4557" y="3179"/>
                    </a:lnTo>
                    <a:lnTo>
                      <a:pt x="4571" y="3091"/>
                    </a:lnTo>
                    <a:lnTo>
                      <a:pt x="4581" y="3003"/>
                    </a:lnTo>
                    <a:lnTo>
                      <a:pt x="4590" y="2916"/>
                    </a:lnTo>
                    <a:lnTo>
                      <a:pt x="4598" y="2831"/>
                    </a:lnTo>
                    <a:lnTo>
                      <a:pt x="4604" y="2747"/>
                    </a:lnTo>
                    <a:lnTo>
                      <a:pt x="4606" y="2667"/>
                    </a:lnTo>
                    <a:lnTo>
                      <a:pt x="4606" y="2588"/>
                    </a:lnTo>
                    <a:lnTo>
                      <a:pt x="4603" y="2515"/>
                    </a:lnTo>
                    <a:lnTo>
                      <a:pt x="4596" y="2445"/>
                    </a:lnTo>
                    <a:lnTo>
                      <a:pt x="4586" y="2379"/>
                    </a:lnTo>
                    <a:lnTo>
                      <a:pt x="4571" y="2320"/>
                    </a:lnTo>
                    <a:lnTo>
                      <a:pt x="4552" y="2267"/>
                    </a:lnTo>
                    <a:lnTo>
                      <a:pt x="4524" y="2204"/>
                    </a:lnTo>
                    <a:lnTo>
                      <a:pt x="4492" y="2148"/>
                    </a:lnTo>
                    <a:lnTo>
                      <a:pt x="4455" y="2098"/>
                    </a:lnTo>
                    <a:lnTo>
                      <a:pt x="4416" y="2054"/>
                    </a:lnTo>
                    <a:lnTo>
                      <a:pt x="4370" y="2017"/>
                    </a:lnTo>
                    <a:lnTo>
                      <a:pt x="4321" y="1985"/>
                    </a:lnTo>
                    <a:lnTo>
                      <a:pt x="4268" y="1961"/>
                    </a:lnTo>
                    <a:lnTo>
                      <a:pt x="4212" y="1941"/>
                    </a:lnTo>
                    <a:lnTo>
                      <a:pt x="4148" y="1928"/>
                    </a:lnTo>
                    <a:lnTo>
                      <a:pt x="4081" y="1919"/>
                    </a:lnTo>
                    <a:lnTo>
                      <a:pt x="4008" y="1917"/>
                    </a:lnTo>
                    <a:lnTo>
                      <a:pt x="2972" y="1917"/>
                    </a:lnTo>
                    <a:lnTo>
                      <a:pt x="3131" y="1672"/>
                    </a:lnTo>
                    <a:lnTo>
                      <a:pt x="3134" y="1668"/>
                    </a:lnTo>
                    <a:lnTo>
                      <a:pt x="3142" y="1657"/>
                    </a:lnTo>
                    <a:lnTo>
                      <a:pt x="3151" y="1640"/>
                    </a:lnTo>
                    <a:lnTo>
                      <a:pt x="3165" y="1616"/>
                    </a:lnTo>
                    <a:lnTo>
                      <a:pt x="3180" y="1587"/>
                    </a:lnTo>
                    <a:lnTo>
                      <a:pt x="3198" y="1554"/>
                    </a:lnTo>
                    <a:lnTo>
                      <a:pt x="3216" y="1514"/>
                    </a:lnTo>
                    <a:lnTo>
                      <a:pt x="3236" y="1468"/>
                    </a:lnTo>
                    <a:lnTo>
                      <a:pt x="3257" y="1420"/>
                    </a:lnTo>
                    <a:lnTo>
                      <a:pt x="3277" y="1367"/>
                    </a:lnTo>
                    <a:lnTo>
                      <a:pt x="3297" y="1309"/>
                    </a:lnTo>
                    <a:lnTo>
                      <a:pt x="3317" y="1248"/>
                    </a:lnTo>
                    <a:lnTo>
                      <a:pt x="3333" y="1183"/>
                    </a:lnTo>
                    <a:lnTo>
                      <a:pt x="3349" y="1114"/>
                    </a:lnTo>
                    <a:lnTo>
                      <a:pt x="3361" y="1044"/>
                    </a:lnTo>
                    <a:lnTo>
                      <a:pt x="3371" y="970"/>
                    </a:lnTo>
                    <a:lnTo>
                      <a:pt x="3377" y="894"/>
                    </a:lnTo>
                    <a:lnTo>
                      <a:pt x="3379" y="816"/>
                    </a:lnTo>
                    <a:lnTo>
                      <a:pt x="3377" y="745"/>
                    </a:lnTo>
                    <a:lnTo>
                      <a:pt x="3371" y="670"/>
                    </a:lnTo>
                    <a:lnTo>
                      <a:pt x="3361" y="596"/>
                    </a:lnTo>
                    <a:lnTo>
                      <a:pt x="3347" y="536"/>
                    </a:lnTo>
                    <a:lnTo>
                      <a:pt x="3330" y="483"/>
                    </a:lnTo>
                    <a:lnTo>
                      <a:pt x="3309" y="439"/>
                    </a:lnTo>
                    <a:lnTo>
                      <a:pt x="3283" y="401"/>
                    </a:lnTo>
                    <a:lnTo>
                      <a:pt x="3251" y="371"/>
                    </a:lnTo>
                    <a:lnTo>
                      <a:pt x="3216" y="346"/>
                    </a:lnTo>
                    <a:lnTo>
                      <a:pt x="3175" y="330"/>
                    </a:lnTo>
                    <a:lnTo>
                      <a:pt x="3130" y="320"/>
                    </a:lnTo>
                    <a:lnTo>
                      <a:pt x="3080" y="316"/>
                    </a:lnTo>
                    <a:close/>
                    <a:moveTo>
                      <a:pt x="3060" y="0"/>
                    </a:moveTo>
                    <a:lnTo>
                      <a:pt x="3133" y="3"/>
                    </a:lnTo>
                    <a:lnTo>
                      <a:pt x="3203" y="12"/>
                    </a:lnTo>
                    <a:lnTo>
                      <a:pt x="3268" y="28"/>
                    </a:lnTo>
                    <a:lnTo>
                      <a:pt x="3330" y="51"/>
                    </a:lnTo>
                    <a:lnTo>
                      <a:pt x="3388" y="80"/>
                    </a:lnTo>
                    <a:lnTo>
                      <a:pt x="3441" y="117"/>
                    </a:lnTo>
                    <a:lnTo>
                      <a:pt x="3488" y="161"/>
                    </a:lnTo>
                    <a:lnTo>
                      <a:pt x="3532" y="209"/>
                    </a:lnTo>
                    <a:lnTo>
                      <a:pt x="3570" y="264"/>
                    </a:lnTo>
                    <a:lnTo>
                      <a:pt x="3604" y="325"/>
                    </a:lnTo>
                    <a:lnTo>
                      <a:pt x="3633" y="392"/>
                    </a:lnTo>
                    <a:lnTo>
                      <a:pt x="3654" y="465"/>
                    </a:lnTo>
                    <a:lnTo>
                      <a:pt x="3671" y="542"/>
                    </a:lnTo>
                    <a:lnTo>
                      <a:pt x="3684" y="637"/>
                    </a:lnTo>
                    <a:lnTo>
                      <a:pt x="3692" y="729"/>
                    </a:lnTo>
                    <a:lnTo>
                      <a:pt x="3695" y="819"/>
                    </a:lnTo>
                    <a:lnTo>
                      <a:pt x="3692" y="926"/>
                    </a:lnTo>
                    <a:lnTo>
                      <a:pt x="3683" y="1027"/>
                    </a:lnTo>
                    <a:lnTo>
                      <a:pt x="3668" y="1125"/>
                    </a:lnTo>
                    <a:lnTo>
                      <a:pt x="3650" y="1218"/>
                    </a:lnTo>
                    <a:lnTo>
                      <a:pt x="3627" y="1306"/>
                    </a:lnTo>
                    <a:lnTo>
                      <a:pt x="3602" y="1388"/>
                    </a:lnTo>
                    <a:lnTo>
                      <a:pt x="3577" y="1464"/>
                    </a:lnTo>
                    <a:lnTo>
                      <a:pt x="3548" y="1535"/>
                    </a:lnTo>
                    <a:lnTo>
                      <a:pt x="3520" y="1601"/>
                    </a:lnTo>
                    <a:lnTo>
                      <a:pt x="4008" y="1601"/>
                    </a:lnTo>
                    <a:lnTo>
                      <a:pt x="4099" y="1604"/>
                    </a:lnTo>
                    <a:lnTo>
                      <a:pt x="4188" y="1613"/>
                    </a:lnTo>
                    <a:lnTo>
                      <a:pt x="4270" y="1630"/>
                    </a:lnTo>
                    <a:lnTo>
                      <a:pt x="4347" y="1652"/>
                    </a:lnTo>
                    <a:lnTo>
                      <a:pt x="4422" y="1681"/>
                    </a:lnTo>
                    <a:lnTo>
                      <a:pt x="4490" y="1718"/>
                    </a:lnTo>
                    <a:lnTo>
                      <a:pt x="4555" y="1759"/>
                    </a:lnTo>
                    <a:lnTo>
                      <a:pt x="4615" y="1808"/>
                    </a:lnTo>
                    <a:lnTo>
                      <a:pt x="4671" y="1862"/>
                    </a:lnTo>
                    <a:lnTo>
                      <a:pt x="4721" y="1925"/>
                    </a:lnTo>
                    <a:lnTo>
                      <a:pt x="4767" y="1992"/>
                    </a:lnTo>
                    <a:lnTo>
                      <a:pt x="4808" y="2066"/>
                    </a:lnTo>
                    <a:lnTo>
                      <a:pt x="4844" y="2147"/>
                    </a:lnTo>
                    <a:lnTo>
                      <a:pt x="4869" y="2211"/>
                    </a:lnTo>
                    <a:lnTo>
                      <a:pt x="4887" y="2279"/>
                    </a:lnTo>
                    <a:lnTo>
                      <a:pt x="4900" y="2353"/>
                    </a:lnTo>
                    <a:lnTo>
                      <a:pt x="4911" y="2431"/>
                    </a:lnTo>
                    <a:lnTo>
                      <a:pt x="4917" y="2512"/>
                    </a:lnTo>
                    <a:lnTo>
                      <a:pt x="4920" y="2595"/>
                    </a:lnTo>
                    <a:lnTo>
                      <a:pt x="4922" y="2682"/>
                    </a:lnTo>
                    <a:lnTo>
                      <a:pt x="4919" y="2769"/>
                    </a:lnTo>
                    <a:lnTo>
                      <a:pt x="4913" y="2858"/>
                    </a:lnTo>
                    <a:lnTo>
                      <a:pt x="4905" y="2948"/>
                    </a:lnTo>
                    <a:lnTo>
                      <a:pt x="4896" y="3038"/>
                    </a:lnTo>
                    <a:lnTo>
                      <a:pt x="4885" y="3127"/>
                    </a:lnTo>
                    <a:lnTo>
                      <a:pt x="4872" y="3217"/>
                    </a:lnTo>
                    <a:lnTo>
                      <a:pt x="4858" y="3304"/>
                    </a:lnTo>
                    <a:lnTo>
                      <a:pt x="4843" y="3389"/>
                    </a:lnTo>
                    <a:lnTo>
                      <a:pt x="4828" y="3473"/>
                    </a:lnTo>
                    <a:lnTo>
                      <a:pt x="4811" y="3552"/>
                    </a:lnTo>
                    <a:lnTo>
                      <a:pt x="4796" y="3629"/>
                    </a:lnTo>
                    <a:lnTo>
                      <a:pt x="4779" y="3701"/>
                    </a:lnTo>
                    <a:lnTo>
                      <a:pt x="4764" y="3768"/>
                    </a:lnTo>
                    <a:lnTo>
                      <a:pt x="4748" y="3830"/>
                    </a:lnTo>
                    <a:lnTo>
                      <a:pt x="4733" y="3886"/>
                    </a:lnTo>
                    <a:lnTo>
                      <a:pt x="4721" y="3936"/>
                    </a:lnTo>
                    <a:lnTo>
                      <a:pt x="4709" y="3980"/>
                    </a:lnTo>
                    <a:lnTo>
                      <a:pt x="4700" y="4017"/>
                    </a:lnTo>
                    <a:lnTo>
                      <a:pt x="4692" y="4044"/>
                    </a:lnTo>
                    <a:lnTo>
                      <a:pt x="4686" y="4064"/>
                    </a:lnTo>
                    <a:lnTo>
                      <a:pt x="4685" y="4070"/>
                    </a:lnTo>
                    <a:lnTo>
                      <a:pt x="4680" y="4082"/>
                    </a:lnTo>
                    <a:lnTo>
                      <a:pt x="4674" y="4099"/>
                    </a:lnTo>
                    <a:lnTo>
                      <a:pt x="4665" y="4120"/>
                    </a:lnTo>
                    <a:lnTo>
                      <a:pt x="4653" y="4146"/>
                    </a:lnTo>
                    <a:lnTo>
                      <a:pt x="4638" y="4177"/>
                    </a:lnTo>
                    <a:lnTo>
                      <a:pt x="4619" y="4207"/>
                    </a:lnTo>
                    <a:lnTo>
                      <a:pt x="4598" y="4242"/>
                    </a:lnTo>
                    <a:lnTo>
                      <a:pt x="4572" y="4277"/>
                    </a:lnTo>
                    <a:lnTo>
                      <a:pt x="4542" y="4313"/>
                    </a:lnTo>
                    <a:lnTo>
                      <a:pt x="4508" y="4350"/>
                    </a:lnTo>
                    <a:lnTo>
                      <a:pt x="4470" y="4385"/>
                    </a:lnTo>
                    <a:lnTo>
                      <a:pt x="4426" y="4420"/>
                    </a:lnTo>
                    <a:lnTo>
                      <a:pt x="4378" y="4453"/>
                    </a:lnTo>
                    <a:lnTo>
                      <a:pt x="4324" y="4484"/>
                    </a:lnTo>
                    <a:lnTo>
                      <a:pt x="4267" y="4511"/>
                    </a:lnTo>
                    <a:lnTo>
                      <a:pt x="4201" y="4534"/>
                    </a:lnTo>
                    <a:lnTo>
                      <a:pt x="4131" y="4554"/>
                    </a:lnTo>
                    <a:lnTo>
                      <a:pt x="4055" y="4569"/>
                    </a:lnTo>
                    <a:lnTo>
                      <a:pt x="3992" y="4577"/>
                    </a:lnTo>
                    <a:lnTo>
                      <a:pt x="3923" y="4584"/>
                    </a:lnTo>
                    <a:lnTo>
                      <a:pt x="3847" y="4590"/>
                    </a:lnTo>
                    <a:lnTo>
                      <a:pt x="3767" y="4595"/>
                    </a:lnTo>
                    <a:lnTo>
                      <a:pt x="3683" y="4598"/>
                    </a:lnTo>
                    <a:lnTo>
                      <a:pt x="3595" y="4601"/>
                    </a:lnTo>
                    <a:lnTo>
                      <a:pt x="3504" y="4602"/>
                    </a:lnTo>
                    <a:lnTo>
                      <a:pt x="3412" y="4602"/>
                    </a:lnTo>
                    <a:lnTo>
                      <a:pt x="3321" y="4602"/>
                    </a:lnTo>
                    <a:lnTo>
                      <a:pt x="3228" y="4599"/>
                    </a:lnTo>
                    <a:lnTo>
                      <a:pt x="3139" y="4596"/>
                    </a:lnTo>
                    <a:lnTo>
                      <a:pt x="3051" y="4592"/>
                    </a:lnTo>
                    <a:lnTo>
                      <a:pt x="2967" y="4584"/>
                    </a:lnTo>
                    <a:lnTo>
                      <a:pt x="2886" y="4578"/>
                    </a:lnTo>
                    <a:lnTo>
                      <a:pt x="2810" y="4569"/>
                    </a:lnTo>
                    <a:lnTo>
                      <a:pt x="2741" y="4558"/>
                    </a:lnTo>
                    <a:lnTo>
                      <a:pt x="2678" y="4546"/>
                    </a:lnTo>
                    <a:lnTo>
                      <a:pt x="2624" y="4534"/>
                    </a:lnTo>
                    <a:lnTo>
                      <a:pt x="2578" y="4519"/>
                    </a:lnTo>
                    <a:lnTo>
                      <a:pt x="2541" y="4502"/>
                    </a:lnTo>
                    <a:lnTo>
                      <a:pt x="2326" y="4368"/>
                    </a:lnTo>
                    <a:lnTo>
                      <a:pt x="2038" y="4201"/>
                    </a:lnTo>
                    <a:lnTo>
                      <a:pt x="2022" y="4198"/>
                    </a:lnTo>
                    <a:lnTo>
                      <a:pt x="1993" y="4195"/>
                    </a:lnTo>
                    <a:lnTo>
                      <a:pt x="1955" y="4192"/>
                    </a:lnTo>
                    <a:lnTo>
                      <a:pt x="1905" y="4190"/>
                    </a:lnTo>
                    <a:lnTo>
                      <a:pt x="1847" y="4190"/>
                    </a:lnTo>
                    <a:lnTo>
                      <a:pt x="1777" y="4190"/>
                    </a:lnTo>
                    <a:lnTo>
                      <a:pt x="1698" y="4192"/>
                    </a:lnTo>
                    <a:lnTo>
                      <a:pt x="1608" y="4196"/>
                    </a:lnTo>
                    <a:lnTo>
                      <a:pt x="1608" y="4327"/>
                    </a:lnTo>
                    <a:lnTo>
                      <a:pt x="0" y="4327"/>
                    </a:lnTo>
                    <a:lnTo>
                      <a:pt x="0" y="1938"/>
                    </a:lnTo>
                    <a:lnTo>
                      <a:pt x="1608" y="1938"/>
                    </a:lnTo>
                    <a:lnTo>
                      <a:pt x="1608" y="1967"/>
                    </a:lnTo>
                    <a:lnTo>
                      <a:pt x="1681" y="1928"/>
                    </a:lnTo>
                    <a:lnTo>
                      <a:pt x="1757" y="1884"/>
                    </a:lnTo>
                    <a:lnTo>
                      <a:pt x="1833" y="1835"/>
                    </a:lnTo>
                    <a:lnTo>
                      <a:pt x="1909" y="1783"/>
                    </a:lnTo>
                    <a:lnTo>
                      <a:pt x="1982" y="1725"/>
                    </a:lnTo>
                    <a:lnTo>
                      <a:pt x="2054" y="1663"/>
                    </a:lnTo>
                    <a:lnTo>
                      <a:pt x="2119" y="1598"/>
                    </a:lnTo>
                    <a:lnTo>
                      <a:pt x="2178" y="1529"/>
                    </a:lnTo>
                    <a:lnTo>
                      <a:pt x="2231" y="1456"/>
                    </a:lnTo>
                    <a:lnTo>
                      <a:pt x="2295" y="1351"/>
                    </a:lnTo>
                    <a:lnTo>
                      <a:pt x="2354" y="1243"/>
                    </a:lnTo>
                    <a:lnTo>
                      <a:pt x="2411" y="1132"/>
                    </a:lnTo>
                    <a:lnTo>
                      <a:pt x="2462" y="1020"/>
                    </a:lnTo>
                    <a:lnTo>
                      <a:pt x="2510" y="909"/>
                    </a:lnTo>
                    <a:lnTo>
                      <a:pt x="2554" y="799"/>
                    </a:lnTo>
                    <a:lnTo>
                      <a:pt x="2595" y="691"/>
                    </a:lnTo>
                    <a:lnTo>
                      <a:pt x="2633" y="590"/>
                    </a:lnTo>
                    <a:lnTo>
                      <a:pt x="2668" y="494"/>
                    </a:lnTo>
                    <a:lnTo>
                      <a:pt x="2695" y="415"/>
                    </a:lnTo>
                    <a:lnTo>
                      <a:pt x="2722" y="343"/>
                    </a:lnTo>
                    <a:lnTo>
                      <a:pt x="2747" y="278"/>
                    </a:lnTo>
                    <a:lnTo>
                      <a:pt x="2769" y="222"/>
                    </a:lnTo>
                    <a:lnTo>
                      <a:pt x="2792" y="173"/>
                    </a:lnTo>
                    <a:lnTo>
                      <a:pt x="2815" y="130"/>
                    </a:lnTo>
                    <a:lnTo>
                      <a:pt x="2838" y="94"/>
                    </a:lnTo>
                    <a:lnTo>
                      <a:pt x="2862" y="65"/>
                    </a:lnTo>
                    <a:lnTo>
                      <a:pt x="2888" y="41"/>
                    </a:lnTo>
                    <a:lnTo>
                      <a:pt x="2917" y="24"/>
                    </a:lnTo>
                    <a:lnTo>
                      <a:pt x="2947" y="12"/>
                    </a:lnTo>
                    <a:lnTo>
                      <a:pt x="2982" y="4"/>
                    </a:lnTo>
                    <a:lnTo>
                      <a:pt x="306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19991" tIns="59996" rIns="119991" bIns="5999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37"/>
              </a:p>
            </p:txBody>
          </p:sp>
        </p:grpSp>
      </p:grpSp>
      <p:sp>
        <p:nvSpPr>
          <p:cNvPr id="21" name="Pentagon 10"/>
          <p:cNvSpPr/>
          <p:nvPr/>
        </p:nvSpPr>
        <p:spPr>
          <a:xfrm>
            <a:off x="7201967" y="7315388"/>
            <a:ext cx="1966484" cy="968683"/>
          </a:xfrm>
          <a:prstGeom prst="homePlate">
            <a:avLst>
              <a:gd name="adj" fmla="val 44193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37"/>
          </a:p>
        </p:txBody>
      </p:sp>
      <p:grpSp>
        <p:nvGrpSpPr>
          <p:cNvPr id="22" name="Group 57"/>
          <p:cNvGrpSpPr/>
          <p:nvPr/>
        </p:nvGrpSpPr>
        <p:grpSpPr>
          <a:xfrm>
            <a:off x="5113282" y="6792789"/>
            <a:ext cx="1963492" cy="1967855"/>
            <a:chOff x="3776532" y="4359182"/>
            <a:chExt cx="1496291" cy="1499616"/>
          </a:xfrm>
        </p:grpSpPr>
        <p:sp>
          <p:nvSpPr>
            <p:cNvPr id="23" name="Oval 12"/>
            <p:cNvSpPr/>
            <p:nvPr/>
          </p:nvSpPr>
          <p:spPr>
            <a:xfrm rot="14344310">
              <a:off x="3774870" y="4360844"/>
              <a:ext cx="1499616" cy="149629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88900" sx="105000" sy="105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37"/>
            </a:p>
          </p:txBody>
        </p:sp>
        <p:grpSp>
          <p:nvGrpSpPr>
            <p:cNvPr id="24" name="Group 56"/>
            <p:cNvGrpSpPr/>
            <p:nvPr/>
          </p:nvGrpSpPr>
          <p:grpSpPr>
            <a:xfrm>
              <a:off x="3934890" y="4521161"/>
              <a:ext cx="1179576" cy="1175657"/>
              <a:chOff x="3934890" y="4521160"/>
              <a:chExt cx="1179576" cy="1175657"/>
            </a:xfrm>
          </p:grpSpPr>
          <p:sp>
            <p:nvSpPr>
              <p:cNvPr id="25" name="Oval 13"/>
              <p:cNvSpPr/>
              <p:nvPr/>
            </p:nvSpPr>
            <p:spPr>
              <a:xfrm rot="14344310">
                <a:off x="3936849" y="4519201"/>
                <a:ext cx="1175657" cy="1179576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37"/>
              </a:p>
            </p:txBody>
          </p:sp>
          <p:grpSp>
            <p:nvGrpSpPr>
              <p:cNvPr id="26" name="Group 9"/>
              <p:cNvGrpSpPr>
                <a:grpSpLocks noChangeAspect="1"/>
              </p:cNvGrpSpPr>
              <p:nvPr/>
            </p:nvGrpSpPr>
            <p:grpSpPr bwMode="auto">
              <a:xfrm>
                <a:off x="4216487" y="4803985"/>
                <a:ext cx="616380" cy="610009"/>
                <a:chOff x="524" y="441"/>
                <a:chExt cx="4354" cy="4309"/>
              </a:xfrm>
              <a:solidFill>
                <a:schemeClr val="bg1"/>
              </a:solidFill>
            </p:grpSpPr>
            <p:sp>
              <p:nvSpPr>
                <p:cNvPr id="27" name="Freeform 11"/>
                <p:cNvSpPr>
                  <a:spLocks noEditPoints="1"/>
                </p:cNvSpPr>
                <p:nvPr/>
              </p:nvSpPr>
              <p:spPr bwMode="auto">
                <a:xfrm>
                  <a:off x="524" y="441"/>
                  <a:ext cx="2580" cy="2580"/>
                </a:xfrm>
                <a:custGeom>
                  <a:avLst/>
                  <a:gdLst>
                    <a:gd name="T0" fmla="*/ 1130 w 2580"/>
                    <a:gd name="T1" fmla="*/ 850 h 2580"/>
                    <a:gd name="T2" fmla="*/ 952 w 2580"/>
                    <a:gd name="T3" fmla="*/ 974 h 2580"/>
                    <a:gd name="T4" fmla="*/ 849 w 2580"/>
                    <a:gd name="T5" fmla="*/ 1167 h 2580"/>
                    <a:gd name="T6" fmla="*/ 849 w 2580"/>
                    <a:gd name="T7" fmla="*/ 1392 h 2580"/>
                    <a:gd name="T8" fmla="*/ 952 w 2580"/>
                    <a:gd name="T9" fmla="*/ 1585 h 2580"/>
                    <a:gd name="T10" fmla="*/ 1130 w 2580"/>
                    <a:gd name="T11" fmla="*/ 1709 h 2580"/>
                    <a:gd name="T12" fmla="*/ 1354 w 2580"/>
                    <a:gd name="T13" fmla="*/ 1737 h 2580"/>
                    <a:gd name="T14" fmla="*/ 1559 w 2580"/>
                    <a:gd name="T15" fmla="*/ 1658 h 2580"/>
                    <a:gd name="T16" fmla="*/ 1702 w 2580"/>
                    <a:gd name="T17" fmla="*/ 1497 h 2580"/>
                    <a:gd name="T18" fmla="*/ 1757 w 2580"/>
                    <a:gd name="T19" fmla="*/ 1280 h 2580"/>
                    <a:gd name="T20" fmla="*/ 1702 w 2580"/>
                    <a:gd name="T21" fmla="*/ 1064 h 2580"/>
                    <a:gd name="T22" fmla="*/ 1559 w 2580"/>
                    <a:gd name="T23" fmla="*/ 901 h 2580"/>
                    <a:gd name="T24" fmla="*/ 1354 w 2580"/>
                    <a:gd name="T25" fmla="*/ 822 h 2580"/>
                    <a:gd name="T26" fmla="*/ 1464 w 2580"/>
                    <a:gd name="T27" fmla="*/ 4 h 2580"/>
                    <a:gd name="T28" fmla="*/ 1545 w 2580"/>
                    <a:gd name="T29" fmla="*/ 77 h 2580"/>
                    <a:gd name="T30" fmla="*/ 1702 w 2580"/>
                    <a:gd name="T31" fmla="*/ 310 h 2580"/>
                    <a:gd name="T32" fmla="*/ 1973 w 2580"/>
                    <a:gd name="T33" fmla="*/ 260 h 2580"/>
                    <a:gd name="T34" fmla="*/ 2067 w 2580"/>
                    <a:gd name="T35" fmla="*/ 256 h 2580"/>
                    <a:gd name="T36" fmla="*/ 2323 w 2580"/>
                    <a:gd name="T37" fmla="*/ 503 h 2580"/>
                    <a:gd name="T38" fmla="*/ 2329 w 2580"/>
                    <a:gd name="T39" fmla="*/ 611 h 2580"/>
                    <a:gd name="T40" fmla="*/ 2286 w 2580"/>
                    <a:gd name="T41" fmla="*/ 924 h 2580"/>
                    <a:gd name="T42" fmla="*/ 2530 w 2580"/>
                    <a:gd name="T43" fmla="*/ 1048 h 2580"/>
                    <a:gd name="T44" fmla="*/ 2580 w 2580"/>
                    <a:gd name="T45" fmla="*/ 1144 h 2580"/>
                    <a:gd name="T46" fmla="*/ 2551 w 2580"/>
                    <a:gd name="T47" fmla="*/ 1502 h 2580"/>
                    <a:gd name="T48" fmla="*/ 2309 w 2580"/>
                    <a:gd name="T49" fmla="*/ 1560 h 2580"/>
                    <a:gd name="T50" fmla="*/ 2315 w 2580"/>
                    <a:gd name="T51" fmla="*/ 1943 h 2580"/>
                    <a:gd name="T52" fmla="*/ 2339 w 2580"/>
                    <a:gd name="T53" fmla="*/ 2035 h 2580"/>
                    <a:gd name="T54" fmla="*/ 2108 w 2580"/>
                    <a:gd name="T55" fmla="*/ 2297 h 2580"/>
                    <a:gd name="T56" fmla="*/ 2003 w 2580"/>
                    <a:gd name="T57" fmla="*/ 2330 h 2580"/>
                    <a:gd name="T58" fmla="*/ 1731 w 2580"/>
                    <a:gd name="T59" fmla="*/ 2237 h 2580"/>
                    <a:gd name="T60" fmla="*/ 1535 w 2580"/>
                    <a:gd name="T61" fmla="*/ 2504 h 2580"/>
                    <a:gd name="T62" fmla="*/ 1453 w 2580"/>
                    <a:gd name="T63" fmla="*/ 2576 h 2580"/>
                    <a:gd name="T64" fmla="*/ 1090 w 2580"/>
                    <a:gd name="T65" fmla="*/ 2566 h 2580"/>
                    <a:gd name="T66" fmla="*/ 1028 w 2580"/>
                    <a:gd name="T67" fmla="*/ 2476 h 2580"/>
                    <a:gd name="T68" fmla="*/ 772 w 2580"/>
                    <a:gd name="T69" fmla="*/ 2192 h 2580"/>
                    <a:gd name="T70" fmla="*/ 561 w 2580"/>
                    <a:gd name="T71" fmla="*/ 2331 h 2580"/>
                    <a:gd name="T72" fmla="*/ 472 w 2580"/>
                    <a:gd name="T73" fmla="*/ 2297 h 2580"/>
                    <a:gd name="T74" fmla="*/ 242 w 2580"/>
                    <a:gd name="T75" fmla="*/ 2023 h 2580"/>
                    <a:gd name="T76" fmla="*/ 380 w 2580"/>
                    <a:gd name="T77" fmla="*/ 1798 h 2580"/>
                    <a:gd name="T78" fmla="*/ 104 w 2580"/>
                    <a:gd name="T79" fmla="*/ 1552 h 2580"/>
                    <a:gd name="T80" fmla="*/ 13 w 2580"/>
                    <a:gd name="T81" fmla="*/ 1490 h 2580"/>
                    <a:gd name="T82" fmla="*/ 4 w 2580"/>
                    <a:gd name="T83" fmla="*/ 1127 h 2580"/>
                    <a:gd name="T84" fmla="*/ 77 w 2580"/>
                    <a:gd name="T85" fmla="*/ 1045 h 2580"/>
                    <a:gd name="T86" fmla="*/ 334 w 2580"/>
                    <a:gd name="T87" fmla="*/ 853 h 2580"/>
                    <a:gd name="T88" fmla="*/ 244 w 2580"/>
                    <a:gd name="T89" fmla="*/ 593 h 2580"/>
                    <a:gd name="T90" fmla="*/ 259 w 2580"/>
                    <a:gd name="T91" fmla="*/ 500 h 2580"/>
                    <a:gd name="T92" fmla="*/ 521 w 2580"/>
                    <a:gd name="T93" fmla="*/ 253 h 2580"/>
                    <a:gd name="T94" fmla="*/ 629 w 2580"/>
                    <a:gd name="T95" fmla="*/ 274 h 2580"/>
                    <a:gd name="T96" fmla="*/ 952 w 2580"/>
                    <a:gd name="T97" fmla="*/ 285 h 2580"/>
                    <a:gd name="T98" fmla="*/ 1060 w 2580"/>
                    <a:gd name="T99" fmla="*/ 51 h 2580"/>
                    <a:gd name="T100" fmla="*/ 1156 w 2580"/>
                    <a:gd name="T101" fmla="*/ 0 h 25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2580" h="2580">
                      <a:moveTo>
                        <a:pt x="1296" y="818"/>
                      </a:moveTo>
                      <a:lnTo>
                        <a:pt x="1238" y="822"/>
                      </a:lnTo>
                      <a:lnTo>
                        <a:pt x="1182" y="833"/>
                      </a:lnTo>
                      <a:lnTo>
                        <a:pt x="1130" y="850"/>
                      </a:lnTo>
                      <a:lnTo>
                        <a:pt x="1080" y="872"/>
                      </a:lnTo>
                      <a:lnTo>
                        <a:pt x="1033" y="901"/>
                      </a:lnTo>
                      <a:lnTo>
                        <a:pt x="990" y="936"/>
                      </a:lnTo>
                      <a:lnTo>
                        <a:pt x="952" y="974"/>
                      </a:lnTo>
                      <a:lnTo>
                        <a:pt x="917" y="1016"/>
                      </a:lnTo>
                      <a:lnTo>
                        <a:pt x="889" y="1064"/>
                      </a:lnTo>
                      <a:lnTo>
                        <a:pt x="866" y="1114"/>
                      </a:lnTo>
                      <a:lnTo>
                        <a:pt x="849" y="1167"/>
                      </a:lnTo>
                      <a:lnTo>
                        <a:pt x="838" y="1222"/>
                      </a:lnTo>
                      <a:lnTo>
                        <a:pt x="835" y="1280"/>
                      </a:lnTo>
                      <a:lnTo>
                        <a:pt x="838" y="1337"/>
                      </a:lnTo>
                      <a:lnTo>
                        <a:pt x="849" y="1392"/>
                      </a:lnTo>
                      <a:lnTo>
                        <a:pt x="866" y="1447"/>
                      </a:lnTo>
                      <a:lnTo>
                        <a:pt x="889" y="1497"/>
                      </a:lnTo>
                      <a:lnTo>
                        <a:pt x="917" y="1543"/>
                      </a:lnTo>
                      <a:lnTo>
                        <a:pt x="952" y="1585"/>
                      </a:lnTo>
                      <a:lnTo>
                        <a:pt x="990" y="1625"/>
                      </a:lnTo>
                      <a:lnTo>
                        <a:pt x="1033" y="1658"/>
                      </a:lnTo>
                      <a:lnTo>
                        <a:pt x="1080" y="1687"/>
                      </a:lnTo>
                      <a:lnTo>
                        <a:pt x="1130" y="1709"/>
                      </a:lnTo>
                      <a:lnTo>
                        <a:pt x="1182" y="1726"/>
                      </a:lnTo>
                      <a:lnTo>
                        <a:pt x="1238" y="1737"/>
                      </a:lnTo>
                      <a:lnTo>
                        <a:pt x="1296" y="1741"/>
                      </a:lnTo>
                      <a:lnTo>
                        <a:pt x="1354" y="1737"/>
                      </a:lnTo>
                      <a:lnTo>
                        <a:pt x="1409" y="1726"/>
                      </a:lnTo>
                      <a:lnTo>
                        <a:pt x="1462" y="1709"/>
                      </a:lnTo>
                      <a:lnTo>
                        <a:pt x="1512" y="1687"/>
                      </a:lnTo>
                      <a:lnTo>
                        <a:pt x="1559" y="1658"/>
                      </a:lnTo>
                      <a:lnTo>
                        <a:pt x="1602" y="1625"/>
                      </a:lnTo>
                      <a:lnTo>
                        <a:pt x="1640" y="1585"/>
                      </a:lnTo>
                      <a:lnTo>
                        <a:pt x="1675" y="1543"/>
                      </a:lnTo>
                      <a:lnTo>
                        <a:pt x="1702" y="1497"/>
                      </a:lnTo>
                      <a:lnTo>
                        <a:pt x="1726" y="1447"/>
                      </a:lnTo>
                      <a:lnTo>
                        <a:pt x="1743" y="1392"/>
                      </a:lnTo>
                      <a:lnTo>
                        <a:pt x="1754" y="1337"/>
                      </a:lnTo>
                      <a:lnTo>
                        <a:pt x="1757" y="1280"/>
                      </a:lnTo>
                      <a:lnTo>
                        <a:pt x="1754" y="1222"/>
                      </a:lnTo>
                      <a:lnTo>
                        <a:pt x="1743" y="1167"/>
                      </a:lnTo>
                      <a:lnTo>
                        <a:pt x="1726" y="1114"/>
                      </a:lnTo>
                      <a:lnTo>
                        <a:pt x="1702" y="1064"/>
                      </a:lnTo>
                      <a:lnTo>
                        <a:pt x="1675" y="1016"/>
                      </a:lnTo>
                      <a:lnTo>
                        <a:pt x="1640" y="974"/>
                      </a:lnTo>
                      <a:lnTo>
                        <a:pt x="1602" y="936"/>
                      </a:lnTo>
                      <a:lnTo>
                        <a:pt x="1559" y="901"/>
                      </a:lnTo>
                      <a:lnTo>
                        <a:pt x="1512" y="872"/>
                      </a:lnTo>
                      <a:lnTo>
                        <a:pt x="1462" y="850"/>
                      </a:lnTo>
                      <a:lnTo>
                        <a:pt x="1409" y="833"/>
                      </a:lnTo>
                      <a:lnTo>
                        <a:pt x="1354" y="822"/>
                      </a:lnTo>
                      <a:lnTo>
                        <a:pt x="1296" y="818"/>
                      </a:lnTo>
                      <a:close/>
                      <a:moveTo>
                        <a:pt x="1156" y="0"/>
                      </a:moveTo>
                      <a:lnTo>
                        <a:pt x="1435" y="0"/>
                      </a:lnTo>
                      <a:lnTo>
                        <a:pt x="1464" y="4"/>
                      </a:lnTo>
                      <a:lnTo>
                        <a:pt x="1490" y="13"/>
                      </a:lnTo>
                      <a:lnTo>
                        <a:pt x="1514" y="30"/>
                      </a:lnTo>
                      <a:lnTo>
                        <a:pt x="1532" y="51"/>
                      </a:lnTo>
                      <a:lnTo>
                        <a:pt x="1545" y="77"/>
                      </a:lnTo>
                      <a:lnTo>
                        <a:pt x="1552" y="104"/>
                      </a:lnTo>
                      <a:lnTo>
                        <a:pt x="1570" y="265"/>
                      </a:lnTo>
                      <a:lnTo>
                        <a:pt x="1638" y="285"/>
                      </a:lnTo>
                      <a:lnTo>
                        <a:pt x="1702" y="310"/>
                      </a:lnTo>
                      <a:lnTo>
                        <a:pt x="1766" y="339"/>
                      </a:lnTo>
                      <a:lnTo>
                        <a:pt x="1828" y="372"/>
                      </a:lnTo>
                      <a:lnTo>
                        <a:pt x="1952" y="274"/>
                      </a:lnTo>
                      <a:lnTo>
                        <a:pt x="1973" y="260"/>
                      </a:lnTo>
                      <a:lnTo>
                        <a:pt x="1995" y="252"/>
                      </a:lnTo>
                      <a:lnTo>
                        <a:pt x="2019" y="248"/>
                      </a:lnTo>
                      <a:lnTo>
                        <a:pt x="2043" y="249"/>
                      </a:lnTo>
                      <a:lnTo>
                        <a:pt x="2067" y="256"/>
                      </a:lnTo>
                      <a:lnTo>
                        <a:pt x="2089" y="267"/>
                      </a:lnTo>
                      <a:lnTo>
                        <a:pt x="2108" y="282"/>
                      </a:lnTo>
                      <a:lnTo>
                        <a:pt x="2304" y="479"/>
                      </a:lnTo>
                      <a:lnTo>
                        <a:pt x="2323" y="503"/>
                      </a:lnTo>
                      <a:lnTo>
                        <a:pt x="2335" y="529"/>
                      </a:lnTo>
                      <a:lnTo>
                        <a:pt x="2339" y="557"/>
                      </a:lnTo>
                      <a:lnTo>
                        <a:pt x="2337" y="585"/>
                      </a:lnTo>
                      <a:lnTo>
                        <a:pt x="2329" y="611"/>
                      </a:lnTo>
                      <a:lnTo>
                        <a:pt x="2313" y="636"/>
                      </a:lnTo>
                      <a:lnTo>
                        <a:pt x="2213" y="764"/>
                      </a:lnTo>
                      <a:lnTo>
                        <a:pt x="2253" y="842"/>
                      </a:lnTo>
                      <a:lnTo>
                        <a:pt x="2286" y="924"/>
                      </a:lnTo>
                      <a:lnTo>
                        <a:pt x="2312" y="1008"/>
                      </a:lnTo>
                      <a:lnTo>
                        <a:pt x="2476" y="1027"/>
                      </a:lnTo>
                      <a:lnTo>
                        <a:pt x="2505" y="1033"/>
                      </a:lnTo>
                      <a:lnTo>
                        <a:pt x="2530" y="1048"/>
                      </a:lnTo>
                      <a:lnTo>
                        <a:pt x="2551" y="1066"/>
                      </a:lnTo>
                      <a:lnTo>
                        <a:pt x="2567" y="1089"/>
                      </a:lnTo>
                      <a:lnTo>
                        <a:pt x="2577" y="1115"/>
                      </a:lnTo>
                      <a:lnTo>
                        <a:pt x="2580" y="1144"/>
                      </a:lnTo>
                      <a:lnTo>
                        <a:pt x="2580" y="1423"/>
                      </a:lnTo>
                      <a:lnTo>
                        <a:pt x="2577" y="1452"/>
                      </a:lnTo>
                      <a:lnTo>
                        <a:pt x="2567" y="1478"/>
                      </a:lnTo>
                      <a:lnTo>
                        <a:pt x="2551" y="1502"/>
                      </a:lnTo>
                      <a:lnTo>
                        <a:pt x="2530" y="1520"/>
                      </a:lnTo>
                      <a:lnTo>
                        <a:pt x="2505" y="1534"/>
                      </a:lnTo>
                      <a:lnTo>
                        <a:pt x="2476" y="1540"/>
                      </a:lnTo>
                      <a:lnTo>
                        <a:pt x="2309" y="1560"/>
                      </a:lnTo>
                      <a:lnTo>
                        <a:pt x="2282" y="1645"/>
                      </a:lnTo>
                      <a:lnTo>
                        <a:pt x="2247" y="1726"/>
                      </a:lnTo>
                      <a:lnTo>
                        <a:pt x="2207" y="1806"/>
                      </a:lnTo>
                      <a:lnTo>
                        <a:pt x="2315" y="1943"/>
                      </a:lnTo>
                      <a:lnTo>
                        <a:pt x="2328" y="1964"/>
                      </a:lnTo>
                      <a:lnTo>
                        <a:pt x="2336" y="1988"/>
                      </a:lnTo>
                      <a:lnTo>
                        <a:pt x="2340" y="2011"/>
                      </a:lnTo>
                      <a:lnTo>
                        <a:pt x="2339" y="2035"/>
                      </a:lnTo>
                      <a:lnTo>
                        <a:pt x="2332" y="2059"/>
                      </a:lnTo>
                      <a:lnTo>
                        <a:pt x="2321" y="2080"/>
                      </a:lnTo>
                      <a:lnTo>
                        <a:pt x="2306" y="2100"/>
                      </a:lnTo>
                      <a:lnTo>
                        <a:pt x="2108" y="2297"/>
                      </a:lnTo>
                      <a:lnTo>
                        <a:pt x="2085" y="2315"/>
                      </a:lnTo>
                      <a:lnTo>
                        <a:pt x="2059" y="2327"/>
                      </a:lnTo>
                      <a:lnTo>
                        <a:pt x="2031" y="2331"/>
                      </a:lnTo>
                      <a:lnTo>
                        <a:pt x="2003" y="2330"/>
                      </a:lnTo>
                      <a:lnTo>
                        <a:pt x="1977" y="2322"/>
                      </a:lnTo>
                      <a:lnTo>
                        <a:pt x="1952" y="2306"/>
                      </a:lnTo>
                      <a:lnTo>
                        <a:pt x="1812" y="2196"/>
                      </a:lnTo>
                      <a:lnTo>
                        <a:pt x="1731" y="2237"/>
                      </a:lnTo>
                      <a:lnTo>
                        <a:pt x="1648" y="2271"/>
                      </a:lnTo>
                      <a:lnTo>
                        <a:pt x="1561" y="2298"/>
                      </a:lnTo>
                      <a:lnTo>
                        <a:pt x="1541" y="2476"/>
                      </a:lnTo>
                      <a:lnTo>
                        <a:pt x="1535" y="2504"/>
                      </a:lnTo>
                      <a:lnTo>
                        <a:pt x="1522" y="2529"/>
                      </a:lnTo>
                      <a:lnTo>
                        <a:pt x="1502" y="2550"/>
                      </a:lnTo>
                      <a:lnTo>
                        <a:pt x="1479" y="2566"/>
                      </a:lnTo>
                      <a:lnTo>
                        <a:pt x="1453" y="2576"/>
                      </a:lnTo>
                      <a:lnTo>
                        <a:pt x="1424" y="2580"/>
                      </a:lnTo>
                      <a:lnTo>
                        <a:pt x="1145" y="2580"/>
                      </a:lnTo>
                      <a:lnTo>
                        <a:pt x="1116" y="2576"/>
                      </a:lnTo>
                      <a:lnTo>
                        <a:pt x="1090" y="2566"/>
                      </a:lnTo>
                      <a:lnTo>
                        <a:pt x="1066" y="2550"/>
                      </a:lnTo>
                      <a:lnTo>
                        <a:pt x="1048" y="2529"/>
                      </a:lnTo>
                      <a:lnTo>
                        <a:pt x="1035" y="2504"/>
                      </a:lnTo>
                      <a:lnTo>
                        <a:pt x="1028" y="2476"/>
                      </a:lnTo>
                      <a:lnTo>
                        <a:pt x="1007" y="2291"/>
                      </a:lnTo>
                      <a:lnTo>
                        <a:pt x="926" y="2265"/>
                      </a:lnTo>
                      <a:lnTo>
                        <a:pt x="847" y="2232"/>
                      </a:lnTo>
                      <a:lnTo>
                        <a:pt x="772" y="2192"/>
                      </a:lnTo>
                      <a:lnTo>
                        <a:pt x="629" y="2306"/>
                      </a:lnTo>
                      <a:lnTo>
                        <a:pt x="608" y="2319"/>
                      </a:lnTo>
                      <a:lnTo>
                        <a:pt x="585" y="2327"/>
                      </a:lnTo>
                      <a:lnTo>
                        <a:pt x="561" y="2331"/>
                      </a:lnTo>
                      <a:lnTo>
                        <a:pt x="537" y="2330"/>
                      </a:lnTo>
                      <a:lnTo>
                        <a:pt x="513" y="2323"/>
                      </a:lnTo>
                      <a:lnTo>
                        <a:pt x="492" y="2312"/>
                      </a:lnTo>
                      <a:lnTo>
                        <a:pt x="472" y="2297"/>
                      </a:lnTo>
                      <a:lnTo>
                        <a:pt x="274" y="2100"/>
                      </a:lnTo>
                      <a:lnTo>
                        <a:pt x="257" y="2076"/>
                      </a:lnTo>
                      <a:lnTo>
                        <a:pt x="245" y="2051"/>
                      </a:lnTo>
                      <a:lnTo>
                        <a:pt x="242" y="2023"/>
                      </a:lnTo>
                      <a:lnTo>
                        <a:pt x="243" y="1994"/>
                      </a:lnTo>
                      <a:lnTo>
                        <a:pt x="251" y="1968"/>
                      </a:lnTo>
                      <a:lnTo>
                        <a:pt x="267" y="1943"/>
                      </a:lnTo>
                      <a:lnTo>
                        <a:pt x="380" y="1798"/>
                      </a:lnTo>
                      <a:lnTo>
                        <a:pt x="343" y="1726"/>
                      </a:lnTo>
                      <a:lnTo>
                        <a:pt x="311" y="1651"/>
                      </a:lnTo>
                      <a:lnTo>
                        <a:pt x="286" y="1573"/>
                      </a:lnTo>
                      <a:lnTo>
                        <a:pt x="104" y="1552"/>
                      </a:lnTo>
                      <a:lnTo>
                        <a:pt x="77" y="1546"/>
                      </a:lnTo>
                      <a:lnTo>
                        <a:pt x="51" y="1532"/>
                      </a:lnTo>
                      <a:lnTo>
                        <a:pt x="30" y="1514"/>
                      </a:lnTo>
                      <a:lnTo>
                        <a:pt x="13" y="1490"/>
                      </a:lnTo>
                      <a:lnTo>
                        <a:pt x="4" y="1464"/>
                      </a:lnTo>
                      <a:lnTo>
                        <a:pt x="0" y="1435"/>
                      </a:lnTo>
                      <a:lnTo>
                        <a:pt x="0" y="1156"/>
                      </a:lnTo>
                      <a:lnTo>
                        <a:pt x="4" y="1127"/>
                      </a:lnTo>
                      <a:lnTo>
                        <a:pt x="13" y="1101"/>
                      </a:lnTo>
                      <a:lnTo>
                        <a:pt x="30" y="1077"/>
                      </a:lnTo>
                      <a:lnTo>
                        <a:pt x="51" y="1059"/>
                      </a:lnTo>
                      <a:lnTo>
                        <a:pt x="77" y="1045"/>
                      </a:lnTo>
                      <a:lnTo>
                        <a:pt x="104" y="1039"/>
                      </a:lnTo>
                      <a:lnTo>
                        <a:pt x="276" y="1019"/>
                      </a:lnTo>
                      <a:lnTo>
                        <a:pt x="302" y="934"/>
                      </a:lnTo>
                      <a:lnTo>
                        <a:pt x="334" y="853"/>
                      </a:lnTo>
                      <a:lnTo>
                        <a:pt x="373" y="773"/>
                      </a:lnTo>
                      <a:lnTo>
                        <a:pt x="267" y="637"/>
                      </a:lnTo>
                      <a:lnTo>
                        <a:pt x="252" y="616"/>
                      </a:lnTo>
                      <a:lnTo>
                        <a:pt x="244" y="593"/>
                      </a:lnTo>
                      <a:lnTo>
                        <a:pt x="240" y="569"/>
                      </a:lnTo>
                      <a:lnTo>
                        <a:pt x="242" y="545"/>
                      </a:lnTo>
                      <a:lnTo>
                        <a:pt x="248" y="521"/>
                      </a:lnTo>
                      <a:lnTo>
                        <a:pt x="259" y="500"/>
                      </a:lnTo>
                      <a:lnTo>
                        <a:pt x="274" y="480"/>
                      </a:lnTo>
                      <a:lnTo>
                        <a:pt x="472" y="282"/>
                      </a:lnTo>
                      <a:lnTo>
                        <a:pt x="495" y="265"/>
                      </a:lnTo>
                      <a:lnTo>
                        <a:pt x="521" y="253"/>
                      </a:lnTo>
                      <a:lnTo>
                        <a:pt x="549" y="249"/>
                      </a:lnTo>
                      <a:lnTo>
                        <a:pt x="577" y="251"/>
                      </a:lnTo>
                      <a:lnTo>
                        <a:pt x="604" y="259"/>
                      </a:lnTo>
                      <a:lnTo>
                        <a:pt x="629" y="274"/>
                      </a:lnTo>
                      <a:lnTo>
                        <a:pt x="758" y="376"/>
                      </a:lnTo>
                      <a:lnTo>
                        <a:pt x="821" y="342"/>
                      </a:lnTo>
                      <a:lnTo>
                        <a:pt x="886" y="311"/>
                      </a:lnTo>
                      <a:lnTo>
                        <a:pt x="952" y="285"/>
                      </a:lnTo>
                      <a:lnTo>
                        <a:pt x="1020" y="265"/>
                      </a:lnTo>
                      <a:lnTo>
                        <a:pt x="1039" y="104"/>
                      </a:lnTo>
                      <a:lnTo>
                        <a:pt x="1047" y="77"/>
                      </a:lnTo>
                      <a:lnTo>
                        <a:pt x="1060" y="51"/>
                      </a:lnTo>
                      <a:lnTo>
                        <a:pt x="1078" y="30"/>
                      </a:lnTo>
                      <a:lnTo>
                        <a:pt x="1101" y="13"/>
                      </a:lnTo>
                      <a:lnTo>
                        <a:pt x="1127" y="4"/>
                      </a:lnTo>
                      <a:lnTo>
                        <a:pt x="1156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119991" tIns="59996" rIns="119991" bIns="5999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37"/>
                </a:p>
              </p:txBody>
            </p:sp>
            <p:sp>
              <p:nvSpPr>
                <p:cNvPr id="28" name="Freeform 12"/>
                <p:cNvSpPr>
                  <a:spLocks noEditPoints="1"/>
                </p:cNvSpPr>
                <p:nvPr/>
              </p:nvSpPr>
              <p:spPr bwMode="auto">
                <a:xfrm>
                  <a:off x="2757" y="1763"/>
                  <a:ext cx="2121" cy="2124"/>
                </a:xfrm>
                <a:custGeom>
                  <a:avLst/>
                  <a:gdLst>
                    <a:gd name="T0" fmla="*/ 934 w 2121"/>
                    <a:gd name="T1" fmla="*/ 699 h 2124"/>
                    <a:gd name="T2" fmla="*/ 776 w 2121"/>
                    <a:gd name="T3" fmla="*/ 810 h 2124"/>
                    <a:gd name="T4" fmla="*/ 693 w 2121"/>
                    <a:gd name="T5" fmla="*/ 984 h 2124"/>
                    <a:gd name="T6" fmla="*/ 710 w 2121"/>
                    <a:gd name="T7" fmla="*/ 1184 h 2124"/>
                    <a:gd name="T8" fmla="*/ 821 w 2121"/>
                    <a:gd name="T9" fmla="*/ 1341 h 2124"/>
                    <a:gd name="T10" fmla="*/ 995 w 2121"/>
                    <a:gd name="T11" fmla="*/ 1425 h 2124"/>
                    <a:gd name="T12" fmla="*/ 1194 w 2121"/>
                    <a:gd name="T13" fmla="*/ 1407 h 2124"/>
                    <a:gd name="T14" fmla="*/ 1353 w 2121"/>
                    <a:gd name="T15" fmla="*/ 1297 h 2124"/>
                    <a:gd name="T16" fmla="*/ 1436 w 2121"/>
                    <a:gd name="T17" fmla="*/ 1122 h 2124"/>
                    <a:gd name="T18" fmla="*/ 1419 w 2121"/>
                    <a:gd name="T19" fmla="*/ 923 h 2124"/>
                    <a:gd name="T20" fmla="*/ 1308 w 2121"/>
                    <a:gd name="T21" fmla="*/ 765 h 2124"/>
                    <a:gd name="T22" fmla="*/ 1134 w 2121"/>
                    <a:gd name="T23" fmla="*/ 683 h 2124"/>
                    <a:gd name="T24" fmla="*/ 1128 w 2121"/>
                    <a:gd name="T25" fmla="*/ 10 h 2124"/>
                    <a:gd name="T26" fmla="*/ 1197 w 2121"/>
                    <a:gd name="T27" fmla="*/ 94 h 2124"/>
                    <a:gd name="T28" fmla="*/ 1436 w 2121"/>
                    <a:gd name="T29" fmla="*/ 276 h 2124"/>
                    <a:gd name="T30" fmla="*/ 1594 w 2121"/>
                    <a:gd name="T31" fmla="*/ 168 h 2124"/>
                    <a:gd name="T32" fmla="*/ 1820 w 2121"/>
                    <a:gd name="T33" fmla="*/ 320 h 2124"/>
                    <a:gd name="T34" fmla="*/ 1861 w 2121"/>
                    <a:gd name="T35" fmla="*/ 404 h 2124"/>
                    <a:gd name="T36" fmla="*/ 1776 w 2121"/>
                    <a:gd name="T37" fmla="*/ 571 h 2124"/>
                    <a:gd name="T38" fmla="*/ 1991 w 2121"/>
                    <a:gd name="T39" fmla="*/ 766 h 2124"/>
                    <a:gd name="T40" fmla="*/ 2085 w 2121"/>
                    <a:gd name="T41" fmla="*/ 820 h 2124"/>
                    <a:gd name="T42" fmla="*/ 2119 w 2121"/>
                    <a:gd name="T43" fmla="*/ 1095 h 2124"/>
                    <a:gd name="T44" fmla="*/ 2055 w 2121"/>
                    <a:gd name="T45" fmla="*/ 1180 h 2124"/>
                    <a:gd name="T46" fmla="*/ 1871 w 2121"/>
                    <a:gd name="T47" fmla="*/ 1355 h 2124"/>
                    <a:gd name="T48" fmla="*/ 1956 w 2121"/>
                    <a:gd name="T49" fmla="*/ 1562 h 2124"/>
                    <a:gd name="T50" fmla="*/ 1932 w 2121"/>
                    <a:gd name="T51" fmla="*/ 1668 h 2124"/>
                    <a:gd name="T52" fmla="*/ 1747 w 2121"/>
                    <a:gd name="T53" fmla="*/ 1852 h 2124"/>
                    <a:gd name="T54" fmla="*/ 1655 w 2121"/>
                    <a:gd name="T55" fmla="*/ 1836 h 2124"/>
                    <a:gd name="T56" fmla="*/ 1351 w 2121"/>
                    <a:gd name="T57" fmla="*/ 1867 h 2124"/>
                    <a:gd name="T58" fmla="*/ 1314 w 2121"/>
                    <a:gd name="T59" fmla="*/ 2071 h 2124"/>
                    <a:gd name="T60" fmla="*/ 1048 w 2121"/>
                    <a:gd name="T61" fmla="*/ 2124 h 2124"/>
                    <a:gd name="T62" fmla="*/ 947 w 2121"/>
                    <a:gd name="T63" fmla="*/ 2082 h 2124"/>
                    <a:gd name="T64" fmla="*/ 830 w 2121"/>
                    <a:gd name="T65" fmla="*/ 1883 h 2124"/>
                    <a:gd name="T66" fmla="*/ 581 w 2121"/>
                    <a:gd name="T67" fmla="*/ 1942 h 2124"/>
                    <a:gd name="T68" fmla="*/ 472 w 2121"/>
                    <a:gd name="T69" fmla="*/ 1945 h 2124"/>
                    <a:gd name="T70" fmla="*/ 272 w 2121"/>
                    <a:gd name="T71" fmla="*/ 1767 h 2124"/>
                    <a:gd name="T72" fmla="*/ 268 w 2121"/>
                    <a:gd name="T73" fmla="*/ 1673 h 2124"/>
                    <a:gd name="T74" fmla="*/ 286 w 2121"/>
                    <a:gd name="T75" fmla="*/ 1425 h 2124"/>
                    <a:gd name="T76" fmla="*/ 74 w 2121"/>
                    <a:gd name="T77" fmla="*/ 1343 h 2124"/>
                    <a:gd name="T78" fmla="*/ 16 w 2121"/>
                    <a:gd name="T79" fmla="*/ 1252 h 2124"/>
                    <a:gd name="T80" fmla="*/ 22 w 2121"/>
                    <a:gd name="T81" fmla="*/ 980 h 2124"/>
                    <a:gd name="T82" fmla="*/ 214 w 2121"/>
                    <a:gd name="T83" fmla="*/ 911 h 2124"/>
                    <a:gd name="T84" fmla="*/ 191 w 2121"/>
                    <a:gd name="T85" fmla="*/ 613 h 2124"/>
                    <a:gd name="T86" fmla="*/ 162 w 2121"/>
                    <a:gd name="T87" fmla="*/ 509 h 2124"/>
                    <a:gd name="T88" fmla="*/ 330 w 2121"/>
                    <a:gd name="T89" fmla="*/ 292 h 2124"/>
                    <a:gd name="T90" fmla="*/ 420 w 2121"/>
                    <a:gd name="T91" fmla="*/ 270 h 2124"/>
                    <a:gd name="T92" fmla="*/ 628 w 2121"/>
                    <a:gd name="T93" fmla="*/ 309 h 2124"/>
                    <a:gd name="T94" fmla="*/ 777 w 2121"/>
                    <a:gd name="T95" fmla="*/ 101 h 2124"/>
                    <a:gd name="T96" fmla="*/ 852 w 2121"/>
                    <a:gd name="T97" fmla="*/ 23 h 21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2121" h="2124">
                      <a:moveTo>
                        <a:pt x="1083" y="676"/>
                      </a:moveTo>
                      <a:lnTo>
                        <a:pt x="1032" y="678"/>
                      </a:lnTo>
                      <a:lnTo>
                        <a:pt x="982" y="686"/>
                      </a:lnTo>
                      <a:lnTo>
                        <a:pt x="934" y="699"/>
                      </a:lnTo>
                      <a:lnTo>
                        <a:pt x="888" y="720"/>
                      </a:lnTo>
                      <a:lnTo>
                        <a:pt x="847" y="745"/>
                      </a:lnTo>
                      <a:lnTo>
                        <a:pt x="809" y="775"/>
                      </a:lnTo>
                      <a:lnTo>
                        <a:pt x="776" y="810"/>
                      </a:lnTo>
                      <a:lnTo>
                        <a:pt x="747" y="849"/>
                      </a:lnTo>
                      <a:lnTo>
                        <a:pt x="723" y="891"/>
                      </a:lnTo>
                      <a:lnTo>
                        <a:pt x="706" y="936"/>
                      </a:lnTo>
                      <a:lnTo>
                        <a:pt x="693" y="984"/>
                      </a:lnTo>
                      <a:lnTo>
                        <a:pt x="687" y="1034"/>
                      </a:lnTo>
                      <a:lnTo>
                        <a:pt x="689" y="1085"/>
                      </a:lnTo>
                      <a:lnTo>
                        <a:pt x="695" y="1136"/>
                      </a:lnTo>
                      <a:lnTo>
                        <a:pt x="710" y="1184"/>
                      </a:lnTo>
                      <a:lnTo>
                        <a:pt x="730" y="1229"/>
                      </a:lnTo>
                      <a:lnTo>
                        <a:pt x="756" y="1270"/>
                      </a:lnTo>
                      <a:lnTo>
                        <a:pt x="786" y="1309"/>
                      </a:lnTo>
                      <a:lnTo>
                        <a:pt x="821" y="1341"/>
                      </a:lnTo>
                      <a:lnTo>
                        <a:pt x="859" y="1371"/>
                      </a:lnTo>
                      <a:lnTo>
                        <a:pt x="901" y="1394"/>
                      </a:lnTo>
                      <a:lnTo>
                        <a:pt x="947" y="1413"/>
                      </a:lnTo>
                      <a:lnTo>
                        <a:pt x="995" y="1425"/>
                      </a:lnTo>
                      <a:lnTo>
                        <a:pt x="1045" y="1430"/>
                      </a:lnTo>
                      <a:lnTo>
                        <a:pt x="1097" y="1430"/>
                      </a:lnTo>
                      <a:lnTo>
                        <a:pt x="1147" y="1422"/>
                      </a:lnTo>
                      <a:lnTo>
                        <a:pt x="1194" y="1407"/>
                      </a:lnTo>
                      <a:lnTo>
                        <a:pt x="1239" y="1388"/>
                      </a:lnTo>
                      <a:lnTo>
                        <a:pt x="1281" y="1363"/>
                      </a:lnTo>
                      <a:lnTo>
                        <a:pt x="1320" y="1332"/>
                      </a:lnTo>
                      <a:lnTo>
                        <a:pt x="1353" y="1297"/>
                      </a:lnTo>
                      <a:lnTo>
                        <a:pt x="1382" y="1258"/>
                      </a:lnTo>
                      <a:lnTo>
                        <a:pt x="1405" y="1216"/>
                      </a:lnTo>
                      <a:lnTo>
                        <a:pt x="1423" y="1171"/>
                      </a:lnTo>
                      <a:lnTo>
                        <a:pt x="1436" y="1122"/>
                      </a:lnTo>
                      <a:lnTo>
                        <a:pt x="1441" y="1074"/>
                      </a:lnTo>
                      <a:lnTo>
                        <a:pt x="1440" y="1022"/>
                      </a:lnTo>
                      <a:lnTo>
                        <a:pt x="1432" y="971"/>
                      </a:lnTo>
                      <a:lnTo>
                        <a:pt x="1419" y="923"/>
                      </a:lnTo>
                      <a:lnTo>
                        <a:pt x="1399" y="878"/>
                      </a:lnTo>
                      <a:lnTo>
                        <a:pt x="1372" y="836"/>
                      </a:lnTo>
                      <a:lnTo>
                        <a:pt x="1342" y="799"/>
                      </a:lnTo>
                      <a:lnTo>
                        <a:pt x="1308" y="765"/>
                      </a:lnTo>
                      <a:lnTo>
                        <a:pt x="1268" y="737"/>
                      </a:lnTo>
                      <a:lnTo>
                        <a:pt x="1226" y="713"/>
                      </a:lnTo>
                      <a:lnTo>
                        <a:pt x="1181" y="695"/>
                      </a:lnTo>
                      <a:lnTo>
                        <a:pt x="1134" y="683"/>
                      </a:lnTo>
                      <a:lnTo>
                        <a:pt x="1083" y="676"/>
                      </a:lnTo>
                      <a:close/>
                      <a:moveTo>
                        <a:pt x="1072" y="0"/>
                      </a:moveTo>
                      <a:lnTo>
                        <a:pt x="1101" y="2"/>
                      </a:lnTo>
                      <a:lnTo>
                        <a:pt x="1128" y="10"/>
                      </a:lnTo>
                      <a:lnTo>
                        <a:pt x="1152" y="23"/>
                      </a:lnTo>
                      <a:lnTo>
                        <a:pt x="1172" y="43"/>
                      </a:lnTo>
                      <a:lnTo>
                        <a:pt x="1188" y="66"/>
                      </a:lnTo>
                      <a:lnTo>
                        <a:pt x="1197" y="94"/>
                      </a:lnTo>
                      <a:lnTo>
                        <a:pt x="1219" y="206"/>
                      </a:lnTo>
                      <a:lnTo>
                        <a:pt x="1293" y="222"/>
                      </a:lnTo>
                      <a:lnTo>
                        <a:pt x="1366" y="246"/>
                      </a:lnTo>
                      <a:lnTo>
                        <a:pt x="1436" y="276"/>
                      </a:lnTo>
                      <a:lnTo>
                        <a:pt x="1518" y="200"/>
                      </a:lnTo>
                      <a:lnTo>
                        <a:pt x="1540" y="183"/>
                      </a:lnTo>
                      <a:lnTo>
                        <a:pt x="1566" y="172"/>
                      </a:lnTo>
                      <a:lnTo>
                        <a:pt x="1594" y="168"/>
                      </a:lnTo>
                      <a:lnTo>
                        <a:pt x="1622" y="171"/>
                      </a:lnTo>
                      <a:lnTo>
                        <a:pt x="1648" y="180"/>
                      </a:lnTo>
                      <a:lnTo>
                        <a:pt x="1672" y="196"/>
                      </a:lnTo>
                      <a:lnTo>
                        <a:pt x="1820" y="320"/>
                      </a:lnTo>
                      <a:lnTo>
                        <a:pt x="1837" y="338"/>
                      </a:lnTo>
                      <a:lnTo>
                        <a:pt x="1849" y="358"/>
                      </a:lnTo>
                      <a:lnTo>
                        <a:pt x="1857" y="381"/>
                      </a:lnTo>
                      <a:lnTo>
                        <a:pt x="1861" y="404"/>
                      </a:lnTo>
                      <a:lnTo>
                        <a:pt x="1859" y="428"/>
                      </a:lnTo>
                      <a:lnTo>
                        <a:pt x="1853" y="452"/>
                      </a:lnTo>
                      <a:lnTo>
                        <a:pt x="1841" y="474"/>
                      </a:lnTo>
                      <a:lnTo>
                        <a:pt x="1776" y="571"/>
                      </a:lnTo>
                      <a:lnTo>
                        <a:pt x="1815" y="631"/>
                      </a:lnTo>
                      <a:lnTo>
                        <a:pt x="1848" y="696"/>
                      </a:lnTo>
                      <a:lnTo>
                        <a:pt x="1874" y="762"/>
                      </a:lnTo>
                      <a:lnTo>
                        <a:pt x="1991" y="766"/>
                      </a:lnTo>
                      <a:lnTo>
                        <a:pt x="2020" y="771"/>
                      </a:lnTo>
                      <a:lnTo>
                        <a:pt x="2045" y="782"/>
                      </a:lnTo>
                      <a:lnTo>
                        <a:pt x="2068" y="799"/>
                      </a:lnTo>
                      <a:lnTo>
                        <a:pt x="2085" y="820"/>
                      </a:lnTo>
                      <a:lnTo>
                        <a:pt x="2098" y="845"/>
                      </a:lnTo>
                      <a:lnTo>
                        <a:pt x="2104" y="873"/>
                      </a:lnTo>
                      <a:lnTo>
                        <a:pt x="2121" y="1066"/>
                      </a:lnTo>
                      <a:lnTo>
                        <a:pt x="2119" y="1095"/>
                      </a:lnTo>
                      <a:lnTo>
                        <a:pt x="2111" y="1121"/>
                      </a:lnTo>
                      <a:lnTo>
                        <a:pt x="2097" y="1145"/>
                      </a:lnTo>
                      <a:lnTo>
                        <a:pt x="2077" y="1165"/>
                      </a:lnTo>
                      <a:lnTo>
                        <a:pt x="2055" y="1180"/>
                      </a:lnTo>
                      <a:lnTo>
                        <a:pt x="2027" y="1190"/>
                      </a:lnTo>
                      <a:lnTo>
                        <a:pt x="1910" y="1213"/>
                      </a:lnTo>
                      <a:lnTo>
                        <a:pt x="1894" y="1285"/>
                      </a:lnTo>
                      <a:lnTo>
                        <a:pt x="1871" y="1355"/>
                      </a:lnTo>
                      <a:lnTo>
                        <a:pt x="1842" y="1422"/>
                      </a:lnTo>
                      <a:lnTo>
                        <a:pt x="1928" y="1512"/>
                      </a:lnTo>
                      <a:lnTo>
                        <a:pt x="1945" y="1536"/>
                      </a:lnTo>
                      <a:lnTo>
                        <a:pt x="1956" y="1562"/>
                      </a:lnTo>
                      <a:lnTo>
                        <a:pt x="1960" y="1588"/>
                      </a:lnTo>
                      <a:lnTo>
                        <a:pt x="1957" y="1616"/>
                      </a:lnTo>
                      <a:lnTo>
                        <a:pt x="1948" y="1642"/>
                      </a:lnTo>
                      <a:lnTo>
                        <a:pt x="1932" y="1668"/>
                      </a:lnTo>
                      <a:lnTo>
                        <a:pt x="1808" y="1814"/>
                      </a:lnTo>
                      <a:lnTo>
                        <a:pt x="1791" y="1831"/>
                      </a:lnTo>
                      <a:lnTo>
                        <a:pt x="1770" y="1844"/>
                      </a:lnTo>
                      <a:lnTo>
                        <a:pt x="1747" y="1852"/>
                      </a:lnTo>
                      <a:lnTo>
                        <a:pt x="1723" y="1856"/>
                      </a:lnTo>
                      <a:lnTo>
                        <a:pt x="1700" y="1855"/>
                      </a:lnTo>
                      <a:lnTo>
                        <a:pt x="1676" y="1848"/>
                      </a:lnTo>
                      <a:lnTo>
                        <a:pt x="1655" y="1836"/>
                      </a:lnTo>
                      <a:lnTo>
                        <a:pt x="1548" y="1767"/>
                      </a:lnTo>
                      <a:lnTo>
                        <a:pt x="1486" y="1805"/>
                      </a:lnTo>
                      <a:lnTo>
                        <a:pt x="1420" y="1839"/>
                      </a:lnTo>
                      <a:lnTo>
                        <a:pt x="1351" y="1867"/>
                      </a:lnTo>
                      <a:lnTo>
                        <a:pt x="1347" y="1995"/>
                      </a:lnTo>
                      <a:lnTo>
                        <a:pt x="1342" y="2024"/>
                      </a:lnTo>
                      <a:lnTo>
                        <a:pt x="1332" y="2050"/>
                      </a:lnTo>
                      <a:lnTo>
                        <a:pt x="1314" y="2071"/>
                      </a:lnTo>
                      <a:lnTo>
                        <a:pt x="1293" y="2090"/>
                      </a:lnTo>
                      <a:lnTo>
                        <a:pt x="1268" y="2102"/>
                      </a:lnTo>
                      <a:lnTo>
                        <a:pt x="1240" y="2108"/>
                      </a:lnTo>
                      <a:lnTo>
                        <a:pt x="1048" y="2124"/>
                      </a:lnTo>
                      <a:lnTo>
                        <a:pt x="1019" y="2123"/>
                      </a:lnTo>
                      <a:lnTo>
                        <a:pt x="992" y="2115"/>
                      </a:lnTo>
                      <a:lnTo>
                        <a:pt x="969" y="2100"/>
                      </a:lnTo>
                      <a:lnTo>
                        <a:pt x="947" y="2082"/>
                      </a:lnTo>
                      <a:lnTo>
                        <a:pt x="933" y="2058"/>
                      </a:lnTo>
                      <a:lnTo>
                        <a:pt x="924" y="2030"/>
                      </a:lnTo>
                      <a:lnTo>
                        <a:pt x="897" y="1898"/>
                      </a:lnTo>
                      <a:lnTo>
                        <a:pt x="830" y="1883"/>
                      </a:lnTo>
                      <a:lnTo>
                        <a:pt x="764" y="1862"/>
                      </a:lnTo>
                      <a:lnTo>
                        <a:pt x="699" y="1835"/>
                      </a:lnTo>
                      <a:lnTo>
                        <a:pt x="603" y="1925"/>
                      </a:lnTo>
                      <a:lnTo>
                        <a:pt x="581" y="1942"/>
                      </a:lnTo>
                      <a:lnTo>
                        <a:pt x="554" y="1953"/>
                      </a:lnTo>
                      <a:lnTo>
                        <a:pt x="526" y="1957"/>
                      </a:lnTo>
                      <a:lnTo>
                        <a:pt x="499" y="1954"/>
                      </a:lnTo>
                      <a:lnTo>
                        <a:pt x="472" y="1945"/>
                      </a:lnTo>
                      <a:lnTo>
                        <a:pt x="449" y="1929"/>
                      </a:lnTo>
                      <a:lnTo>
                        <a:pt x="301" y="1805"/>
                      </a:lnTo>
                      <a:lnTo>
                        <a:pt x="284" y="1786"/>
                      </a:lnTo>
                      <a:lnTo>
                        <a:pt x="272" y="1767"/>
                      </a:lnTo>
                      <a:lnTo>
                        <a:pt x="263" y="1744"/>
                      </a:lnTo>
                      <a:lnTo>
                        <a:pt x="260" y="1720"/>
                      </a:lnTo>
                      <a:lnTo>
                        <a:pt x="261" y="1697"/>
                      </a:lnTo>
                      <a:lnTo>
                        <a:pt x="268" y="1673"/>
                      </a:lnTo>
                      <a:lnTo>
                        <a:pt x="280" y="1650"/>
                      </a:lnTo>
                      <a:lnTo>
                        <a:pt x="352" y="1541"/>
                      </a:lnTo>
                      <a:lnTo>
                        <a:pt x="317" y="1484"/>
                      </a:lnTo>
                      <a:lnTo>
                        <a:pt x="286" y="1425"/>
                      </a:lnTo>
                      <a:lnTo>
                        <a:pt x="260" y="1363"/>
                      </a:lnTo>
                      <a:lnTo>
                        <a:pt x="128" y="1359"/>
                      </a:lnTo>
                      <a:lnTo>
                        <a:pt x="100" y="1355"/>
                      </a:lnTo>
                      <a:lnTo>
                        <a:pt x="74" y="1343"/>
                      </a:lnTo>
                      <a:lnTo>
                        <a:pt x="51" y="1327"/>
                      </a:lnTo>
                      <a:lnTo>
                        <a:pt x="34" y="1305"/>
                      </a:lnTo>
                      <a:lnTo>
                        <a:pt x="22" y="1279"/>
                      </a:lnTo>
                      <a:lnTo>
                        <a:pt x="16" y="1252"/>
                      </a:lnTo>
                      <a:lnTo>
                        <a:pt x="0" y="1059"/>
                      </a:lnTo>
                      <a:lnTo>
                        <a:pt x="1" y="1031"/>
                      </a:lnTo>
                      <a:lnTo>
                        <a:pt x="9" y="1004"/>
                      </a:lnTo>
                      <a:lnTo>
                        <a:pt x="22" y="980"/>
                      </a:lnTo>
                      <a:lnTo>
                        <a:pt x="42" y="960"/>
                      </a:lnTo>
                      <a:lnTo>
                        <a:pt x="66" y="944"/>
                      </a:lnTo>
                      <a:lnTo>
                        <a:pt x="92" y="935"/>
                      </a:lnTo>
                      <a:lnTo>
                        <a:pt x="214" y="911"/>
                      </a:lnTo>
                      <a:lnTo>
                        <a:pt x="230" y="840"/>
                      </a:lnTo>
                      <a:lnTo>
                        <a:pt x="251" y="770"/>
                      </a:lnTo>
                      <a:lnTo>
                        <a:pt x="277" y="703"/>
                      </a:lnTo>
                      <a:lnTo>
                        <a:pt x="191" y="613"/>
                      </a:lnTo>
                      <a:lnTo>
                        <a:pt x="174" y="589"/>
                      </a:lnTo>
                      <a:lnTo>
                        <a:pt x="164" y="563"/>
                      </a:lnTo>
                      <a:lnTo>
                        <a:pt x="160" y="536"/>
                      </a:lnTo>
                      <a:lnTo>
                        <a:pt x="162" y="509"/>
                      </a:lnTo>
                      <a:lnTo>
                        <a:pt x="171" y="482"/>
                      </a:lnTo>
                      <a:lnTo>
                        <a:pt x="187" y="457"/>
                      </a:lnTo>
                      <a:lnTo>
                        <a:pt x="311" y="309"/>
                      </a:lnTo>
                      <a:lnTo>
                        <a:pt x="330" y="292"/>
                      </a:lnTo>
                      <a:lnTo>
                        <a:pt x="351" y="279"/>
                      </a:lnTo>
                      <a:lnTo>
                        <a:pt x="373" y="271"/>
                      </a:lnTo>
                      <a:lnTo>
                        <a:pt x="396" y="268"/>
                      </a:lnTo>
                      <a:lnTo>
                        <a:pt x="420" y="270"/>
                      </a:lnTo>
                      <a:lnTo>
                        <a:pt x="443" y="276"/>
                      </a:lnTo>
                      <a:lnTo>
                        <a:pt x="466" y="287"/>
                      </a:lnTo>
                      <a:lnTo>
                        <a:pt x="562" y="352"/>
                      </a:lnTo>
                      <a:lnTo>
                        <a:pt x="628" y="309"/>
                      </a:lnTo>
                      <a:lnTo>
                        <a:pt x="697" y="272"/>
                      </a:lnTo>
                      <a:lnTo>
                        <a:pt x="769" y="243"/>
                      </a:lnTo>
                      <a:lnTo>
                        <a:pt x="773" y="129"/>
                      </a:lnTo>
                      <a:lnTo>
                        <a:pt x="777" y="101"/>
                      </a:lnTo>
                      <a:lnTo>
                        <a:pt x="789" y="74"/>
                      </a:lnTo>
                      <a:lnTo>
                        <a:pt x="805" y="52"/>
                      </a:lnTo>
                      <a:lnTo>
                        <a:pt x="827" y="35"/>
                      </a:lnTo>
                      <a:lnTo>
                        <a:pt x="852" y="23"/>
                      </a:lnTo>
                      <a:lnTo>
                        <a:pt x="880" y="16"/>
                      </a:lnTo>
                      <a:lnTo>
                        <a:pt x="1072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119991" tIns="59996" rIns="119991" bIns="5999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37"/>
                </a:p>
              </p:txBody>
            </p:sp>
            <p:sp>
              <p:nvSpPr>
                <p:cNvPr id="29" name="Freeform 13"/>
                <p:cNvSpPr>
                  <a:spLocks noEditPoints="1"/>
                </p:cNvSpPr>
                <p:nvPr/>
              </p:nvSpPr>
              <p:spPr bwMode="auto">
                <a:xfrm>
                  <a:off x="1375" y="3029"/>
                  <a:ext cx="1722" cy="1721"/>
                </a:xfrm>
                <a:custGeom>
                  <a:avLst/>
                  <a:gdLst>
                    <a:gd name="T0" fmla="*/ 772 w 1722"/>
                    <a:gd name="T1" fmla="*/ 561 h 1721"/>
                    <a:gd name="T2" fmla="*/ 651 w 1722"/>
                    <a:gd name="T3" fmla="*/ 634 h 1721"/>
                    <a:gd name="T4" fmla="*/ 574 w 1722"/>
                    <a:gd name="T5" fmla="*/ 754 h 1721"/>
                    <a:gd name="T6" fmla="*/ 561 w 1722"/>
                    <a:gd name="T7" fmla="*/ 900 h 1721"/>
                    <a:gd name="T8" fmla="*/ 615 w 1722"/>
                    <a:gd name="T9" fmla="*/ 1032 h 1721"/>
                    <a:gd name="T10" fmla="*/ 721 w 1722"/>
                    <a:gd name="T11" fmla="*/ 1125 h 1721"/>
                    <a:gd name="T12" fmla="*/ 862 w 1722"/>
                    <a:gd name="T13" fmla="*/ 1162 h 1721"/>
                    <a:gd name="T14" fmla="*/ 1003 w 1722"/>
                    <a:gd name="T15" fmla="*/ 1129 h 1721"/>
                    <a:gd name="T16" fmla="*/ 1111 w 1722"/>
                    <a:gd name="T17" fmla="*/ 1038 h 1721"/>
                    <a:gd name="T18" fmla="*/ 1168 w 1722"/>
                    <a:gd name="T19" fmla="*/ 907 h 1721"/>
                    <a:gd name="T20" fmla="*/ 1158 w 1722"/>
                    <a:gd name="T21" fmla="*/ 761 h 1721"/>
                    <a:gd name="T22" fmla="*/ 1085 w 1722"/>
                    <a:gd name="T23" fmla="*/ 639 h 1721"/>
                    <a:gd name="T24" fmla="*/ 966 w 1722"/>
                    <a:gd name="T25" fmla="*/ 564 h 1721"/>
                    <a:gd name="T26" fmla="*/ 817 w 1722"/>
                    <a:gd name="T27" fmla="*/ 0 h 1721"/>
                    <a:gd name="T28" fmla="*/ 990 w 1722"/>
                    <a:gd name="T29" fmla="*/ 15 h 1721"/>
                    <a:gd name="T30" fmla="*/ 1043 w 1722"/>
                    <a:gd name="T31" fmla="*/ 78 h 1721"/>
                    <a:gd name="T32" fmla="*/ 1117 w 1722"/>
                    <a:gd name="T33" fmla="*/ 198 h 1721"/>
                    <a:gd name="T34" fmla="*/ 1284 w 1722"/>
                    <a:gd name="T35" fmla="*/ 209 h 1721"/>
                    <a:gd name="T36" fmla="*/ 1363 w 1722"/>
                    <a:gd name="T37" fmla="*/ 185 h 1721"/>
                    <a:gd name="T38" fmla="*/ 1439 w 1722"/>
                    <a:gd name="T39" fmla="*/ 221 h 1721"/>
                    <a:gd name="T40" fmla="*/ 1550 w 1722"/>
                    <a:gd name="T41" fmla="*/ 354 h 1721"/>
                    <a:gd name="T42" fmla="*/ 1544 w 1722"/>
                    <a:gd name="T43" fmla="*/ 435 h 1721"/>
                    <a:gd name="T44" fmla="*/ 1507 w 1722"/>
                    <a:gd name="T45" fmla="*/ 570 h 1721"/>
                    <a:gd name="T46" fmla="*/ 1621 w 1722"/>
                    <a:gd name="T47" fmla="*/ 691 h 1721"/>
                    <a:gd name="T48" fmla="*/ 1695 w 1722"/>
                    <a:gd name="T49" fmla="*/ 730 h 1721"/>
                    <a:gd name="T50" fmla="*/ 1722 w 1722"/>
                    <a:gd name="T51" fmla="*/ 808 h 1721"/>
                    <a:gd name="T52" fmla="*/ 1707 w 1722"/>
                    <a:gd name="T53" fmla="*/ 981 h 1721"/>
                    <a:gd name="T54" fmla="*/ 1645 w 1722"/>
                    <a:gd name="T55" fmla="*/ 1035 h 1721"/>
                    <a:gd name="T56" fmla="*/ 1520 w 1722"/>
                    <a:gd name="T57" fmla="*/ 1106 h 1721"/>
                    <a:gd name="T58" fmla="*/ 1518 w 1722"/>
                    <a:gd name="T59" fmla="*/ 1278 h 1721"/>
                    <a:gd name="T60" fmla="*/ 1543 w 1722"/>
                    <a:gd name="T61" fmla="*/ 1357 h 1721"/>
                    <a:gd name="T62" fmla="*/ 1507 w 1722"/>
                    <a:gd name="T63" fmla="*/ 1432 h 1721"/>
                    <a:gd name="T64" fmla="*/ 1374 w 1722"/>
                    <a:gd name="T65" fmla="*/ 1545 h 1721"/>
                    <a:gd name="T66" fmla="*/ 1292 w 1722"/>
                    <a:gd name="T67" fmla="*/ 1538 h 1721"/>
                    <a:gd name="T68" fmla="*/ 1148 w 1722"/>
                    <a:gd name="T69" fmla="*/ 1496 h 1721"/>
                    <a:gd name="T70" fmla="*/ 1024 w 1722"/>
                    <a:gd name="T71" fmla="*/ 1620 h 1721"/>
                    <a:gd name="T72" fmla="*/ 985 w 1722"/>
                    <a:gd name="T73" fmla="*/ 1694 h 1721"/>
                    <a:gd name="T74" fmla="*/ 907 w 1722"/>
                    <a:gd name="T75" fmla="*/ 1721 h 1721"/>
                    <a:gd name="T76" fmla="*/ 734 w 1722"/>
                    <a:gd name="T77" fmla="*/ 1706 h 1721"/>
                    <a:gd name="T78" fmla="*/ 680 w 1722"/>
                    <a:gd name="T79" fmla="*/ 1644 h 1721"/>
                    <a:gd name="T80" fmla="*/ 611 w 1722"/>
                    <a:gd name="T81" fmla="*/ 1508 h 1721"/>
                    <a:gd name="T82" fmla="*/ 440 w 1722"/>
                    <a:gd name="T83" fmla="*/ 1512 h 1721"/>
                    <a:gd name="T84" fmla="*/ 359 w 1722"/>
                    <a:gd name="T85" fmla="*/ 1537 h 1721"/>
                    <a:gd name="T86" fmla="*/ 284 w 1722"/>
                    <a:gd name="T87" fmla="*/ 1501 h 1721"/>
                    <a:gd name="T88" fmla="*/ 173 w 1722"/>
                    <a:gd name="T89" fmla="*/ 1368 h 1721"/>
                    <a:gd name="T90" fmla="*/ 180 w 1722"/>
                    <a:gd name="T91" fmla="*/ 1286 h 1721"/>
                    <a:gd name="T92" fmla="*/ 226 w 1722"/>
                    <a:gd name="T93" fmla="*/ 1145 h 1721"/>
                    <a:gd name="T94" fmla="*/ 102 w 1722"/>
                    <a:gd name="T95" fmla="*/ 1031 h 1721"/>
                    <a:gd name="T96" fmla="*/ 29 w 1722"/>
                    <a:gd name="T97" fmla="*/ 992 h 1721"/>
                    <a:gd name="T98" fmla="*/ 0 w 1722"/>
                    <a:gd name="T99" fmla="*/ 914 h 1721"/>
                    <a:gd name="T100" fmla="*/ 16 w 1722"/>
                    <a:gd name="T101" fmla="*/ 741 h 1721"/>
                    <a:gd name="T102" fmla="*/ 78 w 1722"/>
                    <a:gd name="T103" fmla="*/ 687 h 1721"/>
                    <a:gd name="T104" fmla="*/ 206 w 1722"/>
                    <a:gd name="T105" fmla="*/ 615 h 1721"/>
                    <a:gd name="T106" fmla="*/ 205 w 1722"/>
                    <a:gd name="T107" fmla="*/ 444 h 1721"/>
                    <a:gd name="T108" fmla="*/ 181 w 1722"/>
                    <a:gd name="T109" fmla="*/ 365 h 1721"/>
                    <a:gd name="T110" fmla="*/ 215 w 1722"/>
                    <a:gd name="T111" fmla="*/ 289 h 1721"/>
                    <a:gd name="T112" fmla="*/ 350 w 1722"/>
                    <a:gd name="T113" fmla="*/ 177 h 1721"/>
                    <a:gd name="T114" fmla="*/ 432 w 1722"/>
                    <a:gd name="T115" fmla="*/ 184 h 1721"/>
                    <a:gd name="T116" fmla="*/ 570 w 1722"/>
                    <a:gd name="T117" fmla="*/ 217 h 1721"/>
                    <a:gd name="T118" fmla="*/ 700 w 1722"/>
                    <a:gd name="T119" fmla="*/ 102 h 1721"/>
                    <a:gd name="T120" fmla="*/ 739 w 1722"/>
                    <a:gd name="T121" fmla="*/ 28 h 1721"/>
                    <a:gd name="T122" fmla="*/ 817 w 1722"/>
                    <a:gd name="T123" fmla="*/ 0 h 17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1722" h="1721">
                      <a:moveTo>
                        <a:pt x="869" y="547"/>
                      </a:moveTo>
                      <a:lnTo>
                        <a:pt x="820" y="551"/>
                      </a:lnTo>
                      <a:lnTo>
                        <a:pt x="772" y="561"/>
                      </a:lnTo>
                      <a:lnTo>
                        <a:pt x="727" y="580"/>
                      </a:lnTo>
                      <a:lnTo>
                        <a:pt x="686" y="603"/>
                      </a:lnTo>
                      <a:lnTo>
                        <a:pt x="651" y="634"/>
                      </a:lnTo>
                      <a:lnTo>
                        <a:pt x="619" y="669"/>
                      </a:lnTo>
                      <a:lnTo>
                        <a:pt x="594" y="709"/>
                      </a:lnTo>
                      <a:lnTo>
                        <a:pt x="574" y="754"/>
                      </a:lnTo>
                      <a:lnTo>
                        <a:pt x="562" y="800"/>
                      </a:lnTo>
                      <a:lnTo>
                        <a:pt x="558" y="850"/>
                      </a:lnTo>
                      <a:lnTo>
                        <a:pt x="561" y="900"/>
                      </a:lnTo>
                      <a:lnTo>
                        <a:pt x="573" y="948"/>
                      </a:lnTo>
                      <a:lnTo>
                        <a:pt x="590" y="992"/>
                      </a:lnTo>
                      <a:lnTo>
                        <a:pt x="615" y="1032"/>
                      </a:lnTo>
                      <a:lnTo>
                        <a:pt x="646" y="1068"/>
                      </a:lnTo>
                      <a:lnTo>
                        <a:pt x="681" y="1100"/>
                      </a:lnTo>
                      <a:lnTo>
                        <a:pt x="721" y="1125"/>
                      </a:lnTo>
                      <a:lnTo>
                        <a:pt x="764" y="1145"/>
                      </a:lnTo>
                      <a:lnTo>
                        <a:pt x="812" y="1156"/>
                      </a:lnTo>
                      <a:lnTo>
                        <a:pt x="862" y="1162"/>
                      </a:lnTo>
                      <a:lnTo>
                        <a:pt x="911" y="1158"/>
                      </a:lnTo>
                      <a:lnTo>
                        <a:pt x="958" y="1147"/>
                      </a:lnTo>
                      <a:lnTo>
                        <a:pt x="1003" y="1129"/>
                      </a:lnTo>
                      <a:lnTo>
                        <a:pt x="1044" y="1104"/>
                      </a:lnTo>
                      <a:lnTo>
                        <a:pt x="1080" y="1073"/>
                      </a:lnTo>
                      <a:lnTo>
                        <a:pt x="1111" y="1038"/>
                      </a:lnTo>
                      <a:lnTo>
                        <a:pt x="1136" y="998"/>
                      </a:lnTo>
                      <a:lnTo>
                        <a:pt x="1156" y="955"/>
                      </a:lnTo>
                      <a:lnTo>
                        <a:pt x="1168" y="907"/>
                      </a:lnTo>
                      <a:lnTo>
                        <a:pt x="1172" y="858"/>
                      </a:lnTo>
                      <a:lnTo>
                        <a:pt x="1169" y="808"/>
                      </a:lnTo>
                      <a:lnTo>
                        <a:pt x="1158" y="761"/>
                      </a:lnTo>
                      <a:lnTo>
                        <a:pt x="1140" y="716"/>
                      </a:lnTo>
                      <a:lnTo>
                        <a:pt x="1115" y="676"/>
                      </a:lnTo>
                      <a:lnTo>
                        <a:pt x="1085" y="639"/>
                      </a:lnTo>
                      <a:lnTo>
                        <a:pt x="1049" y="607"/>
                      </a:lnTo>
                      <a:lnTo>
                        <a:pt x="1010" y="582"/>
                      </a:lnTo>
                      <a:lnTo>
                        <a:pt x="966" y="564"/>
                      </a:lnTo>
                      <a:lnTo>
                        <a:pt x="919" y="551"/>
                      </a:lnTo>
                      <a:lnTo>
                        <a:pt x="869" y="547"/>
                      </a:lnTo>
                      <a:close/>
                      <a:moveTo>
                        <a:pt x="817" y="0"/>
                      </a:moveTo>
                      <a:lnTo>
                        <a:pt x="935" y="2"/>
                      </a:lnTo>
                      <a:lnTo>
                        <a:pt x="964" y="4"/>
                      </a:lnTo>
                      <a:lnTo>
                        <a:pt x="990" y="15"/>
                      </a:lnTo>
                      <a:lnTo>
                        <a:pt x="1012" y="32"/>
                      </a:lnTo>
                      <a:lnTo>
                        <a:pt x="1031" y="53"/>
                      </a:lnTo>
                      <a:lnTo>
                        <a:pt x="1043" y="78"/>
                      </a:lnTo>
                      <a:lnTo>
                        <a:pt x="1049" y="106"/>
                      </a:lnTo>
                      <a:lnTo>
                        <a:pt x="1057" y="178"/>
                      </a:lnTo>
                      <a:lnTo>
                        <a:pt x="1117" y="198"/>
                      </a:lnTo>
                      <a:lnTo>
                        <a:pt x="1173" y="223"/>
                      </a:lnTo>
                      <a:lnTo>
                        <a:pt x="1228" y="252"/>
                      </a:lnTo>
                      <a:lnTo>
                        <a:pt x="1284" y="209"/>
                      </a:lnTo>
                      <a:lnTo>
                        <a:pt x="1309" y="194"/>
                      </a:lnTo>
                      <a:lnTo>
                        <a:pt x="1336" y="186"/>
                      </a:lnTo>
                      <a:lnTo>
                        <a:pt x="1363" y="185"/>
                      </a:lnTo>
                      <a:lnTo>
                        <a:pt x="1391" y="190"/>
                      </a:lnTo>
                      <a:lnTo>
                        <a:pt x="1416" y="202"/>
                      </a:lnTo>
                      <a:lnTo>
                        <a:pt x="1439" y="221"/>
                      </a:lnTo>
                      <a:lnTo>
                        <a:pt x="1522" y="305"/>
                      </a:lnTo>
                      <a:lnTo>
                        <a:pt x="1539" y="328"/>
                      </a:lnTo>
                      <a:lnTo>
                        <a:pt x="1550" y="354"/>
                      </a:lnTo>
                      <a:lnTo>
                        <a:pt x="1555" y="380"/>
                      </a:lnTo>
                      <a:lnTo>
                        <a:pt x="1552" y="408"/>
                      </a:lnTo>
                      <a:lnTo>
                        <a:pt x="1544" y="435"/>
                      </a:lnTo>
                      <a:lnTo>
                        <a:pt x="1528" y="460"/>
                      </a:lnTo>
                      <a:lnTo>
                        <a:pt x="1481" y="518"/>
                      </a:lnTo>
                      <a:lnTo>
                        <a:pt x="1507" y="570"/>
                      </a:lnTo>
                      <a:lnTo>
                        <a:pt x="1528" y="625"/>
                      </a:lnTo>
                      <a:lnTo>
                        <a:pt x="1546" y="681"/>
                      </a:lnTo>
                      <a:lnTo>
                        <a:pt x="1621" y="691"/>
                      </a:lnTo>
                      <a:lnTo>
                        <a:pt x="1649" y="698"/>
                      </a:lnTo>
                      <a:lnTo>
                        <a:pt x="1674" y="712"/>
                      </a:lnTo>
                      <a:lnTo>
                        <a:pt x="1695" y="730"/>
                      </a:lnTo>
                      <a:lnTo>
                        <a:pt x="1709" y="753"/>
                      </a:lnTo>
                      <a:lnTo>
                        <a:pt x="1720" y="779"/>
                      </a:lnTo>
                      <a:lnTo>
                        <a:pt x="1722" y="808"/>
                      </a:lnTo>
                      <a:lnTo>
                        <a:pt x="1721" y="927"/>
                      </a:lnTo>
                      <a:lnTo>
                        <a:pt x="1717" y="955"/>
                      </a:lnTo>
                      <a:lnTo>
                        <a:pt x="1707" y="981"/>
                      </a:lnTo>
                      <a:lnTo>
                        <a:pt x="1691" y="1003"/>
                      </a:lnTo>
                      <a:lnTo>
                        <a:pt x="1670" y="1022"/>
                      </a:lnTo>
                      <a:lnTo>
                        <a:pt x="1645" y="1035"/>
                      </a:lnTo>
                      <a:lnTo>
                        <a:pt x="1617" y="1042"/>
                      </a:lnTo>
                      <a:lnTo>
                        <a:pt x="1539" y="1050"/>
                      </a:lnTo>
                      <a:lnTo>
                        <a:pt x="1520" y="1106"/>
                      </a:lnTo>
                      <a:lnTo>
                        <a:pt x="1497" y="1160"/>
                      </a:lnTo>
                      <a:lnTo>
                        <a:pt x="1468" y="1213"/>
                      </a:lnTo>
                      <a:lnTo>
                        <a:pt x="1518" y="1278"/>
                      </a:lnTo>
                      <a:lnTo>
                        <a:pt x="1532" y="1303"/>
                      </a:lnTo>
                      <a:lnTo>
                        <a:pt x="1542" y="1329"/>
                      </a:lnTo>
                      <a:lnTo>
                        <a:pt x="1543" y="1357"/>
                      </a:lnTo>
                      <a:lnTo>
                        <a:pt x="1538" y="1385"/>
                      </a:lnTo>
                      <a:lnTo>
                        <a:pt x="1526" y="1410"/>
                      </a:lnTo>
                      <a:lnTo>
                        <a:pt x="1507" y="1432"/>
                      </a:lnTo>
                      <a:lnTo>
                        <a:pt x="1423" y="1515"/>
                      </a:lnTo>
                      <a:lnTo>
                        <a:pt x="1400" y="1533"/>
                      </a:lnTo>
                      <a:lnTo>
                        <a:pt x="1374" y="1545"/>
                      </a:lnTo>
                      <a:lnTo>
                        <a:pt x="1346" y="1548"/>
                      </a:lnTo>
                      <a:lnTo>
                        <a:pt x="1319" y="1546"/>
                      </a:lnTo>
                      <a:lnTo>
                        <a:pt x="1292" y="1538"/>
                      </a:lnTo>
                      <a:lnTo>
                        <a:pt x="1268" y="1522"/>
                      </a:lnTo>
                      <a:lnTo>
                        <a:pt x="1202" y="1469"/>
                      </a:lnTo>
                      <a:lnTo>
                        <a:pt x="1148" y="1496"/>
                      </a:lnTo>
                      <a:lnTo>
                        <a:pt x="1093" y="1518"/>
                      </a:lnTo>
                      <a:lnTo>
                        <a:pt x="1035" y="1535"/>
                      </a:lnTo>
                      <a:lnTo>
                        <a:pt x="1024" y="1620"/>
                      </a:lnTo>
                      <a:lnTo>
                        <a:pt x="1016" y="1647"/>
                      </a:lnTo>
                      <a:lnTo>
                        <a:pt x="1003" y="1673"/>
                      </a:lnTo>
                      <a:lnTo>
                        <a:pt x="985" y="1694"/>
                      </a:lnTo>
                      <a:lnTo>
                        <a:pt x="961" y="1710"/>
                      </a:lnTo>
                      <a:lnTo>
                        <a:pt x="935" y="1719"/>
                      </a:lnTo>
                      <a:lnTo>
                        <a:pt x="907" y="1721"/>
                      </a:lnTo>
                      <a:lnTo>
                        <a:pt x="788" y="1720"/>
                      </a:lnTo>
                      <a:lnTo>
                        <a:pt x="759" y="1716"/>
                      </a:lnTo>
                      <a:lnTo>
                        <a:pt x="734" y="1706"/>
                      </a:lnTo>
                      <a:lnTo>
                        <a:pt x="710" y="1690"/>
                      </a:lnTo>
                      <a:lnTo>
                        <a:pt x="693" y="1669"/>
                      </a:lnTo>
                      <a:lnTo>
                        <a:pt x="680" y="1644"/>
                      </a:lnTo>
                      <a:lnTo>
                        <a:pt x="673" y="1616"/>
                      </a:lnTo>
                      <a:lnTo>
                        <a:pt x="664" y="1526"/>
                      </a:lnTo>
                      <a:lnTo>
                        <a:pt x="611" y="1508"/>
                      </a:lnTo>
                      <a:lnTo>
                        <a:pt x="558" y="1485"/>
                      </a:lnTo>
                      <a:lnTo>
                        <a:pt x="510" y="1459"/>
                      </a:lnTo>
                      <a:lnTo>
                        <a:pt x="440" y="1512"/>
                      </a:lnTo>
                      <a:lnTo>
                        <a:pt x="415" y="1527"/>
                      </a:lnTo>
                      <a:lnTo>
                        <a:pt x="387" y="1535"/>
                      </a:lnTo>
                      <a:lnTo>
                        <a:pt x="359" y="1537"/>
                      </a:lnTo>
                      <a:lnTo>
                        <a:pt x="333" y="1531"/>
                      </a:lnTo>
                      <a:lnTo>
                        <a:pt x="306" y="1519"/>
                      </a:lnTo>
                      <a:lnTo>
                        <a:pt x="284" y="1501"/>
                      </a:lnTo>
                      <a:lnTo>
                        <a:pt x="202" y="1417"/>
                      </a:lnTo>
                      <a:lnTo>
                        <a:pt x="184" y="1394"/>
                      </a:lnTo>
                      <a:lnTo>
                        <a:pt x="173" y="1368"/>
                      </a:lnTo>
                      <a:lnTo>
                        <a:pt x="169" y="1341"/>
                      </a:lnTo>
                      <a:lnTo>
                        <a:pt x="170" y="1314"/>
                      </a:lnTo>
                      <a:lnTo>
                        <a:pt x="180" y="1286"/>
                      </a:lnTo>
                      <a:lnTo>
                        <a:pt x="194" y="1262"/>
                      </a:lnTo>
                      <a:lnTo>
                        <a:pt x="251" y="1192"/>
                      </a:lnTo>
                      <a:lnTo>
                        <a:pt x="226" y="1145"/>
                      </a:lnTo>
                      <a:lnTo>
                        <a:pt x="206" y="1093"/>
                      </a:lnTo>
                      <a:lnTo>
                        <a:pt x="189" y="1042"/>
                      </a:lnTo>
                      <a:lnTo>
                        <a:pt x="102" y="1031"/>
                      </a:lnTo>
                      <a:lnTo>
                        <a:pt x="74" y="1023"/>
                      </a:lnTo>
                      <a:lnTo>
                        <a:pt x="49" y="1010"/>
                      </a:lnTo>
                      <a:lnTo>
                        <a:pt x="29" y="992"/>
                      </a:lnTo>
                      <a:lnTo>
                        <a:pt x="13" y="968"/>
                      </a:lnTo>
                      <a:lnTo>
                        <a:pt x="4" y="943"/>
                      </a:lnTo>
                      <a:lnTo>
                        <a:pt x="0" y="914"/>
                      </a:lnTo>
                      <a:lnTo>
                        <a:pt x="2" y="795"/>
                      </a:lnTo>
                      <a:lnTo>
                        <a:pt x="5" y="766"/>
                      </a:lnTo>
                      <a:lnTo>
                        <a:pt x="16" y="741"/>
                      </a:lnTo>
                      <a:lnTo>
                        <a:pt x="32" y="718"/>
                      </a:lnTo>
                      <a:lnTo>
                        <a:pt x="53" y="700"/>
                      </a:lnTo>
                      <a:lnTo>
                        <a:pt x="78" y="687"/>
                      </a:lnTo>
                      <a:lnTo>
                        <a:pt x="106" y="680"/>
                      </a:lnTo>
                      <a:lnTo>
                        <a:pt x="188" y="672"/>
                      </a:lnTo>
                      <a:lnTo>
                        <a:pt x="206" y="615"/>
                      </a:lnTo>
                      <a:lnTo>
                        <a:pt x="229" y="561"/>
                      </a:lnTo>
                      <a:lnTo>
                        <a:pt x="255" y="508"/>
                      </a:lnTo>
                      <a:lnTo>
                        <a:pt x="205" y="444"/>
                      </a:lnTo>
                      <a:lnTo>
                        <a:pt x="190" y="419"/>
                      </a:lnTo>
                      <a:lnTo>
                        <a:pt x="182" y="392"/>
                      </a:lnTo>
                      <a:lnTo>
                        <a:pt x="181" y="365"/>
                      </a:lnTo>
                      <a:lnTo>
                        <a:pt x="186" y="337"/>
                      </a:lnTo>
                      <a:lnTo>
                        <a:pt x="198" y="312"/>
                      </a:lnTo>
                      <a:lnTo>
                        <a:pt x="215" y="289"/>
                      </a:lnTo>
                      <a:lnTo>
                        <a:pt x="301" y="206"/>
                      </a:lnTo>
                      <a:lnTo>
                        <a:pt x="324" y="188"/>
                      </a:lnTo>
                      <a:lnTo>
                        <a:pt x="350" y="177"/>
                      </a:lnTo>
                      <a:lnTo>
                        <a:pt x="376" y="172"/>
                      </a:lnTo>
                      <a:lnTo>
                        <a:pt x="404" y="174"/>
                      </a:lnTo>
                      <a:lnTo>
                        <a:pt x="432" y="184"/>
                      </a:lnTo>
                      <a:lnTo>
                        <a:pt x="456" y="198"/>
                      </a:lnTo>
                      <a:lnTo>
                        <a:pt x="514" y="246"/>
                      </a:lnTo>
                      <a:lnTo>
                        <a:pt x="570" y="217"/>
                      </a:lnTo>
                      <a:lnTo>
                        <a:pt x="630" y="193"/>
                      </a:lnTo>
                      <a:lnTo>
                        <a:pt x="690" y="174"/>
                      </a:lnTo>
                      <a:lnTo>
                        <a:pt x="700" y="102"/>
                      </a:lnTo>
                      <a:lnTo>
                        <a:pt x="706" y="73"/>
                      </a:lnTo>
                      <a:lnTo>
                        <a:pt x="719" y="49"/>
                      </a:lnTo>
                      <a:lnTo>
                        <a:pt x="739" y="28"/>
                      </a:lnTo>
                      <a:lnTo>
                        <a:pt x="762" y="12"/>
                      </a:lnTo>
                      <a:lnTo>
                        <a:pt x="788" y="3"/>
                      </a:lnTo>
                      <a:lnTo>
                        <a:pt x="817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119991" tIns="59996" rIns="119991" bIns="5999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37"/>
                </a:p>
              </p:txBody>
            </p:sp>
          </p:grpSp>
        </p:grpSp>
      </p:grpSp>
      <p:sp>
        <p:nvSpPr>
          <p:cNvPr id="30" name="Pentagon 15"/>
          <p:cNvSpPr/>
          <p:nvPr/>
        </p:nvSpPr>
        <p:spPr>
          <a:xfrm rot="14326850">
            <a:off x="8318720" y="5810209"/>
            <a:ext cx="1966484" cy="968683"/>
          </a:xfrm>
          <a:prstGeom prst="homePlate">
            <a:avLst>
              <a:gd name="adj" fmla="val 44193"/>
            </a:avLst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37"/>
          </a:p>
        </p:txBody>
      </p:sp>
      <p:grpSp>
        <p:nvGrpSpPr>
          <p:cNvPr id="31" name="Group 65"/>
          <p:cNvGrpSpPr/>
          <p:nvPr/>
        </p:nvGrpSpPr>
        <p:grpSpPr>
          <a:xfrm>
            <a:off x="9255013" y="6815803"/>
            <a:ext cx="1963492" cy="1967855"/>
            <a:chOff x="6932763" y="4376721"/>
            <a:chExt cx="1496291" cy="1499616"/>
          </a:xfrm>
        </p:grpSpPr>
        <p:sp>
          <p:nvSpPr>
            <p:cNvPr id="32" name="Oval 17"/>
            <p:cNvSpPr/>
            <p:nvPr/>
          </p:nvSpPr>
          <p:spPr>
            <a:xfrm rot="6977100">
              <a:off x="6931101" y="4378383"/>
              <a:ext cx="1499616" cy="149629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>
              <a:outerShdw blurRad="88900" sx="105000" sy="105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37"/>
            </a:p>
          </p:txBody>
        </p:sp>
        <p:grpSp>
          <p:nvGrpSpPr>
            <p:cNvPr id="33" name="Group 64"/>
            <p:cNvGrpSpPr/>
            <p:nvPr/>
          </p:nvGrpSpPr>
          <p:grpSpPr>
            <a:xfrm>
              <a:off x="7091121" y="4538700"/>
              <a:ext cx="1179576" cy="1175657"/>
              <a:chOff x="7091122" y="4538700"/>
              <a:chExt cx="1179576" cy="1175657"/>
            </a:xfrm>
          </p:grpSpPr>
          <p:sp>
            <p:nvSpPr>
              <p:cNvPr id="34" name="Oval 18"/>
              <p:cNvSpPr/>
              <p:nvPr/>
            </p:nvSpPr>
            <p:spPr>
              <a:xfrm rot="6977100">
                <a:off x="7093081" y="4536741"/>
                <a:ext cx="1175657" cy="117957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37"/>
              </a:p>
            </p:txBody>
          </p:sp>
          <p:sp>
            <p:nvSpPr>
              <p:cNvPr id="35" name="Freeform 18"/>
              <p:cNvSpPr>
                <a:spLocks noEditPoints="1"/>
              </p:cNvSpPr>
              <p:nvPr/>
            </p:nvSpPr>
            <p:spPr bwMode="auto">
              <a:xfrm>
                <a:off x="7326117" y="4869413"/>
                <a:ext cx="685833" cy="493758"/>
              </a:xfrm>
              <a:custGeom>
                <a:avLst/>
                <a:gdLst>
                  <a:gd name="T0" fmla="*/ 2655 w 4777"/>
                  <a:gd name="T1" fmla="*/ 2711 h 3492"/>
                  <a:gd name="T2" fmla="*/ 2821 w 4777"/>
                  <a:gd name="T3" fmla="*/ 2997 h 3492"/>
                  <a:gd name="T4" fmla="*/ 2734 w 4777"/>
                  <a:gd name="T5" fmla="*/ 3323 h 3492"/>
                  <a:gd name="T6" fmla="*/ 2448 w 4777"/>
                  <a:gd name="T7" fmla="*/ 3488 h 3492"/>
                  <a:gd name="T8" fmla="*/ 2122 w 4777"/>
                  <a:gd name="T9" fmla="*/ 3402 h 3492"/>
                  <a:gd name="T10" fmla="*/ 1957 w 4777"/>
                  <a:gd name="T11" fmla="*/ 3116 h 3492"/>
                  <a:gd name="T12" fmla="*/ 2044 w 4777"/>
                  <a:gd name="T13" fmla="*/ 2790 h 3492"/>
                  <a:gd name="T14" fmla="*/ 2329 w 4777"/>
                  <a:gd name="T15" fmla="*/ 2624 h 3492"/>
                  <a:gd name="T16" fmla="*/ 2765 w 4777"/>
                  <a:gd name="T17" fmla="*/ 1802 h 3492"/>
                  <a:gd name="T18" fmla="*/ 3257 w 4777"/>
                  <a:gd name="T19" fmla="*/ 2077 h 3492"/>
                  <a:gd name="T20" fmla="*/ 3442 w 4777"/>
                  <a:gd name="T21" fmla="*/ 2356 h 3492"/>
                  <a:gd name="T22" fmla="*/ 3331 w 4777"/>
                  <a:gd name="T23" fmla="*/ 2545 h 3492"/>
                  <a:gd name="T24" fmla="*/ 3116 w 4777"/>
                  <a:gd name="T25" fmla="*/ 2545 h 3492"/>
                  <a:gd name="T26" fmla="*/ 2824 w 4777"/>
                  <a:gd name="T27" fmla="*/ 2299 h 3492"/>
                  <a:gd name="T28" fmla="*/ 2389 w 4777"/>
                  <a:gd name="T29" fmla="*/ 2183 h 3492"/>
                  <a:gd name="T30" fmla="*/ 1954 w 4777"/>
                  <a:gd name="T31" fmla="*/ 2299 h 3492"/>
                  <a:gd name="T32" fmla="*/ 1661 w 4777"/>
                  <a:gd name="T33" fmla="*/ 2545 h 3492"/>
                  <a:gd name="T34" fmla="*/ 1446 w 4777"/>
                  <a:gd name="T35" fmla="*/ 2545 h 3492"/>
                  <a:gd name="T36" fmla="*/ 1336 w 4777"/>
                  <a:gd name="T37" fmla="*/ 2356 h 3492"/>
                  <a:gd name="T38" fmla="*/ 1521 w 4777"/>
                  <a:gd name="T39" fmla="*/ 2077 h 3492"/>
                  <a:gd name="T40" fmla="*/ 2012 w 4777"/>
                  <a:gd name="T41" fmla="*/ 1802 h 3492"/>
                  <a:gd name="T42" fmla="*/ 2516 w 4777"/>
                  <a:gd name="T43" fmla="*/ 878 h 3492"/>
                  <a:gd name="T44" fmla="*/ 3251 w 4777"/>
                  <a:gd name="T45" fmla="*/ 1052 h 3492"/>
                  <a:gd name="T46" fmla="*/ 3882 w 4777"/>
                  <a:gd name="T47" fmla="*/ 1467 h 3492"/>
                  <a:gd name="T48" fmla="*/ 4109 w 4777"/>
                  <a:gd name="T49" fmla="*/ 1795 h 3492"/>
                  <a:gd name="T50" fmla="*/ 3999 w 4777"/>
                  <a:gd name="T51" fmla="*/ 1984 h 3492"/>
                  <a:gd name="T52" fmla="*/ 3784 w 4777"/>
                  <a:gd name="T53" fmla="*/ 1985 h 3492"/>
                  <a:gd name="T54" fmla="*/ 3376 w 4777"/>
                  <a:gd name="T55" fmla="*/ 1619 h 3492"/>
                  <a:gd name="T56" fmla="*/ 2740 w 4777"/>
                  <a:gd name="T57" fmla="*/ 1345 h 3492"/>
                  <a:gd name="T58" fmla="*/ 2038 w 4777"/>
                  <a:gd name="T59" fmla="*/ 1345 h 3492"/>
                  <a:gd name="T60" fmla="*/ 1401 w 4777"/>
                  <a:gd name="T61" fmla="*/ 1619 h 3492"/>
                  <a:gd name="T62" fmla="*/ 993 w 4777"/>
                  <a:gd name="T63" fmla="*/ 1985 h 3492"/>
                  <a:gd name="T64" fmla="*/ 778 w 4777"/>
                  <a:gd name="T65" fmla="*/ 1984 h 3492"/>
                  <a:gd name="T66" fmla="*/ 668 w 4777"/>
                  <a:gd name="T67" fmla="*/ 1795 h 3492"/>
                  <a:gd name="T68" fmla="*/ 895 w 4777"/>
                  <a:gd name="T69" fmla="*/ 1467 h 3492"/>
                  <a:gd name="T70" fmla="*/ 1526 w 4777"/>
                  <a:gd name="T71" fmla="*/ 1052 h 3492"/>
                  <a:gd name="T72" fmla="*/ 2261 w 4777"/>
                  <a:gd name="T73" fmla="*/ 878 h 3492"/>
                  <a:gd name="T74" fmla="*/ 3015 w 4777"/>
                  <a:gd name="T75" fmla="*/ 66 h 3492"/>
                  <a:gd name="T76" fmla="*/ 3883 w 4777"/>
                  <a:gd name="T77" fmla="*/ 393 h 3492"/>
                  <a:gd name="T78" fmla="*/ 4621 w 4777"/>
                  <a:gd name="T79" fmla="*/ 975 h 3492"/>
                  <a:gd name="T80" fmla="*/ 4774 w 4777"/>
                  <a:gd name="T81" fmla="*/ 1271 h 3492"/>
                  <a:gd name="T82" fmla="*/ 4633 w 4777"/>
                  <a:gd name="T83" fmla="*/ 1439 h 3492"/>
                  <a:gd name="T84" fmla="*/ 4420 w 4777"/>
                  <a:gd name="T85" fmla="*/ 1402 h 3492"/>
                  <a:gd name="T86" fmla="*/ 3861 w 4777"/>
                  <a:gd name="T87" fmla="*/ 893 h 3492"/>
                  <a:gd name="T88" fmla="*/ 3095 w 4777"/>
                  <a:gd name="T89" fmla="*/ 534 h 3492"/>
                  <a:gd name="T90" fmla="*/ 2244 w 4777"/>
                  <a:gd name="T91" fmla="*/ 441 h 3492"/>
                  <a:gd name="T92" fmla="*/ 1414 w 4777"/>
                  <a:gd name="T93" fmla="*/ 625 h 3492"/>
                  <a:gd name="T94" fmla="*/ 690 w 4777"/>
                  <a:gd name="T95" fmla="*/ 1067 h 3492"/>
                  <a:gd name="T96" fmla="*/ 292 w 4777"/>
                  <a:gd name="T97" fmla="*/ 1439 h 3492"/>
                  <a:gd name="T98" fmla="*/ 79 w 4777"/>
                  <a:gd name="T99" fmla="*/ 1400 h 3492"/>
                  <a:gd name="T100" fmla="*/ 3 w 4777"/>
                  <a:gd name="T101" fmla="*/ 1197 h 3492"/>
                  <a:gd name="T102" fmla="*/ 384 w 4777"/>
                  <a:gd name="T103" fmla="*/ 755 h 3492"/>
                  <a:gd name="T104" fmla="*/ 1172 w 4777"/>
                  <a:gd name="T105" fmla="*/ 255 h 3492"/>
                  <a:gd name="T106" fmla="*/ 2073 w 4777"/>
                  <a:gd name="T107" fmla="*/ 17 h 34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777" h="3492">
                    <a:moveTo>
                      <a:pt x="2389" y="2619"/>
                    </a:moveTo>
                    <a:lnTo>
                      <a:pt x="2448" y="2624"/>
                    </a:lnTo>
                    <a:lnTo>
                      <a:pt x="2505" y="2635"/>
                    </a:lnTo>
                    <a:lnTo>
                      <a:pt x="2558" y="2653"/>
                    </a:lnTo>
                    <a:lnTo>
                      <a:pt x="2609" y="2679"/>
                    </a:lnTo>
                    <a:lnTo>
                      <a:pt x="2655" y="2711"/>
                    </a:lnTo>
                    <a:lnTo>
                      <a:pt x="2696" y="2747"/>
                    </a:lnTo>
                    <a:lnTo>
                      <a:pt x="2734" y="2790"/>
                    </a:lnTo>
                    <a:lnTo>
                      <a:pt x="2765" y="2836"/>
                    </a:lnTo>
                    <a:lnTo>
                      <a:pt x="2790" y="2887"/>
                    </a:lnTo>
                    <a:lnTo>
                      <a:pt x="2809" y="2940"/>
                    </a:lnTo>
                    <a:lnTo>
                      <a:pt x="2821" y="2997"/>
                    </a:lnTo>
                    <a:lnTo>
                      <a:pt x="2824" y="3057"/>
                    </a:lnTo>
                    <a:lnTo>
                      <a:pt x="2821" y="3116"/>
                    </a:lnTo>
                    <a:lnTo>
                      <a:pt x="2809" y="3173"/>
                    </a:lnTo>
                    <a:lnTo>
                      <a:pt x="2790" y="3226"/>
                    </a:lnTo>
                    <a:lnTo>
                      <a:pt x="2765" y="3277"/>
                    </a:lnTo>
                    <a:lnTo>
                      <a:pt x="2734" y="3323"/>
                    </a:lnTo>
                    <a:lnTo>
                      <a:pt x="2696" y="3365"/>
                    </a:lnTo>
                    <a:lnTo>
                      <a:pt x="2655" y="3402"/>
                    </a:lnTo>
                    <a:lnTo>
                      <a:pt x="2609" y="3433"/>
                    </a:lnTo>
                    <a:lnTo>
                      <a:pt x="2558" y="3458"/>
                    </a:lnTo>
                    <a:lnTo>
                      <a:pt x="2505" y="3478"/>
                    </a:lnTo>
                    <a:lnTo>
                      <a:pt x="2448" y="3488"/>
                    </a:lnTo>
                    <a:lnTo>
                      <a:pt x="2389" y="3492"/>
                    </a:lnTo>
                    <a:lnTo>
                      <a:pt x="2329" y="3488"/>
                    </a:lnTo>
                    <a:lnTo>
                      <a:pt x="2273" y="3478"/>
                    </a:lnTo>
                    <a:lnTo>
                      <a:pt x="2219" y="3458"/>
                    </a:lnTo>
                    <a:lnTo>
                      <a:pt x="2168" y="3433"/>
                    </a:lnTo>
                    <a:lnTo>
                      <a:pt x="2122" y="3402"/>
                    </a:lnTo>
                    <a:lnTo>
                      <a:pt x="2081" y="3365"/>
                    </a:lnTo>
                    <a:lnTo>
                      <a:pt x="2044" y="3323"/>
                    </a:lnTo>
                    <a:lnTo>
                      <a:pt x="2012" y="3277"/>
                    </a:lnTo>
                    <a:lnTo>
                      <a:pt x="1987" y="3226"/>
                    </a:lnTo>
                    <a:lnTo>
                      <a:pt x="1968" y="3173"/>
                    </a:lnTo>
                    <a:lnTo>
                      <a:pt x="1957" y="3116"/>
                    </a:lnTo>
                    <a:lnTo>
                      <a:pt x="1953" y="3057"/>
                    </a:lnTo>
                    <a:lnTo>
                      <a:pt x="1957" y="2997"/>
                    </a:lnTo>
                    <a:lnTo>
                      <a:pt x="1968" y="2940"/>
                    </a:lnTo>
                    <a:lnTo>
                      <a:pt x="1987" y="2887"/>
                    </a:lnTo>
                    <a:lnTo>
                      <a:pt x="2012" y="2836"/>
                    </a:lnTo>
                    <a:lnTo>
                      <a:pt x="2044" y="2790"/>
                    </a:lnTo>
                    <a:lnTo>
                      <a:pt x="2081" y="2747"/>
                    </a:lnTo>
                    <a:lnTo>
                      <a:pt x="2122" y="2711"/>
                    </a:lnTo>
                    <a:lnTo>
                      <a:pt x="2168" y="2679"/>
                    </a:lnTo>
                    <a:lnTo>
                      <a:pt x="2219" y="2653"/>
                    </a:lnTo>
                    <a:lnTo>
                      <a:pt x="2273" y="2635"/>
                    </a:lnTo>
                    <a:lnTo>
                      <a:pt x="2329" y="2624"/>
                    </a:lnTo>
                    <a:lnTo>
                      <a:pt x="2389" y="2619"/>
                    </a:lnTo>
                    <a:close/>
                    <a:moveTo>
                      <a:pt x="2389" y="1747"/>
                    </a:moveTo>
                    <a:lnTo>
                      <a:pt x="2485" y="1750"/>
                    </a:lnTo>
                    <a:lnTo>
                      <a:pt x="2580" y="1761"/>
                    </a:lnTo>
                    <a:lnTo>
                      <a:pt x="2674" y="1778"/>
                    </a:lnTo>
                    <a:lnTo>
                      <a:pt x="2765" y="1802"/>
                    </a:lnTo>
                    <a:lnTo>
                      <a:pt x="2854" y="1833"/>
                    </a:lnTo>
                    <a:lnTo>
                      <a:pt x="2940" y="1869"/>
                    </a:lnTo>
                    <a:lnTo>
                      <a:pt x="3025" y="1912"/>
                    </a:lnTo>
                    <a:lnTo>
                      <a:pt x="3105" y="1961"/>
                    </a:lnTo>
                    <a:lnTo>
                      <a:pt x="3183" y="2016"/>
                    </a:lnTo>
                    <a:lnTo>
                      <a:pt x="3257" y="2077"/>
                    </a:lnTo>
                    <a:lnTo>
                      <a:pt x="3326" y="2143"/>
                    </a:lnTo>
                    <a:lnTo>
                      <a:pt x="3391" y="2216"/>
                    </a:lnTo>
                    <a:lnTo>
                      <a:pt x="3413" y="2247"/>
                    </a:lnTo>
                    <a:lnTo>
                      <a:pt x="3430" y="2281"/>
                    </a:lnTo>
                    <a:lnTo>
                      <a:pt x="3439" y="2319"/>
                    </a:lnTo>
                    <a:lnTo>
                      <a:pt x="3442" y="2356"/>
                    </a:lnTo>
                    <a:lnTo>
                      <a:pt x="3439" y="2393"/>
                    </a:lnTo>
                    <a:lnTo>
                      <a:pt x="3428" y="2429"/>
                    </a:lnTo>
                    <a:lnTo>
                      <a:pt x="3413" y="2463"/>
                    </a:lnTo>
                    <a:lnTo>
                      <a:pt x="3391" y="2494"/>
                    </a:lnTo>
                    <a:lnTo>
                      <a:pt x="3364" y="2522"/>
                    </a:lnTo>
                    <a:lnTo>
                      <a:pt x="3331" y="2545"/>
                    </a:lnTo>
                    <a:lnTo>
                      <a:pt x="3297" y="2561"/>
                    </a:lnTo>
                    <a:lnTo>
                      <a:pt x="3260" y="2570"/>
                    </a:lnTo>
                    <a:lnTo>
                      <a:pt x="3223" y="2573"/>
                    </a:lnTo>
                    <a:lnTo>
                      <a:pt x="3186" y="2570"/>
                    </a:lnTo>
                    <a:lnTo>
                      <a:pt x="3150" y="2561"/>
                    </a:lnTo>
                    <a:lnTo>
                      <a:pt x="3116" y="2545"/>
                    </a:lnTo>
                    <a:lnTo>
                      <a:pt x="3085" y="2524"/>
                    </a:lnTo>
                    <a:lnTo>
                      <a:pt x="3056" y="2496"/>
                    </a:lnTo>
                    <a:lnTo>
                      <a:pt x="3004" y="2439"/>
                    </a:lnTo>
                    <a:lnTo>
                      <a:pt x="2948" y="2387"/>
                    </a:lnTo>
                    <a:lnTo>
                      <a:pt x="2887" y="2341"/>
                    </a:lnTo>
                    <a:lnTo>
                      <a:pt x="2824" y="2299"/>
                    </a:lnTo>
                    <a:lnTo>
                      <a:pt x="2757" y="2265"/>
                    </a:lnTo>
                    <a:lnTo>
                      <a:pt x="2688" y="2237"/>
                    </a:lnTo>
                    <a:lnTo>
                      <a:pt x="2615" y="2213"/>
                    </a:lnTo>
                    <a:lnTo>
                      <a:pt x="2542" y="2196"/>
                    </a:lnTo>
                    <a:lnTo>
                      <a:pt x="2466" y="2186"/>
                    </a:lnTo>
                    <a:lnTo>
                      <a:pt x="2389" y="2183"/>
                    </a:lnTo>
                    <a:lnTo>
                      <a:pt x="2311" y="2186"/>
                    </a:lnTo>
                    <a:lnTo>
                      <a:pt x="2237" y="2196"/>
                    </a:lnTo>
                    <a:lnTo>
                      <a:pt x="2162" y="2213"/>
                    </a:lnTo>
                    <a:lnTo>
                      <a:pt x="2090" y="2237"/>
                    </a:lnTo>
                    <a:lnTo>
                      <a:pt x="2021" y="2265"/>
                    </a:lnTo>
                    <a:lnTo>
                      <a:pt x="1954" y="2299"/>
                    </a:lnTo>
                    <a:lnTo>
                      <a:pt x="1890" y="2341"/>
                    </a:lnTo>
                    <a:lnTo>
                      <a:pt x="1829" y="2387"/>
                    </a:lnTo>
                    <a:lnTo>
                      <a:pt x="1773" y="2439"/>
                    </a:lnTo>
                    <a:lnTo>
                      <a:pt x="1721" y="2496"/>
                    </a:lnTo>
                    <a:lnTo>
                      <a:pt x="1693" y="2524"/>
                    </a:lnTo>
                    <a:lnTo>
                      <a:pt x="1661" y="2545"/>
                    </a:lnTo>
                    <a:lnTo>
                      <a:pt x="1627" y="2561"/>
                    </a:lnTo>
                    <a:lnTo>
                      <a:pt x="1591" y="2570"/>
                    </a:lnTo>
                    <a:lnTo>
                      <a:pt x="1554" y="2573"/>
                    </a:lnTo>
                    <a:lnTo>
                      <a:pt x="1517" y="2570"/>
                    </a:lnTo>
                    <a:lnTo>
                      <a:pt x="1480" y="2561"/>
                    </a:lnTo>
                    <a:lnTo>
                      <a:pt x="1446" y="2545"/>
                    </a:lnTo>
                    <a:lnTo>
                      <a:pt x="1414" y="2522"/>
                    </a:lnTo>
                    <a:lnTo>
                      <a:pt x="1386" y="2494"/>
                    </a:lnTo>
                    <a:lnTo>
                      <a:pt x="1364" y="2463"/>
                    </a:lnTo>
                    <a:lnTo>
                      <a:pt x="1349" y="2429"/>
                    </a:lnTo>
                    <a:lnTo>
                      <a:pt x="1339" y="2393"/>
                    </a:lnTo>
                    <a:lnTo>
                      <a:pt x="1336" y="2356"/>
                    </a:lnTo>
                    <a:lnTo>
                      <a:pt x="1339" y="2319"/>
                    </a:lnTo>
                    <a:lnTo>
                      <a:pt x="1349" y="2281"/>
                    </a:lnTo>
                    <a:lnTo>
                      <a:pt x="1364" y="2247"/>
                    </a:lnTo>
                    <a:lnTo>
                      <a:pt x="1386" y="2216"/>
                    </a:lnTo>
                    <a:lnTo>
                      <a:pt x="1452" y="2143"/>
                    </a:lnTo>
                    <a:lnTo>
                      <a:pt x="1521" y="2077"/>
                    </a:lnTo>
                    <a:lnTo>
                      <a:pt x="1594" y="2016"/>
                    </a:lnTo>
                    <a:lnTo>
                      <a:pt x="1672" y="1961"/>
                    </a:lnTo>
                    <a:lnTo>
                      <a:pt x="1752" y="1912"/>
                    </a:lnTo>
                    <a:lnTo>
                      <a:pt x="1837" y="1869"/>
                    </a:lnTo>
                    <a:lnTo>
                      <a:pt x="1923" y="1833"/>
                    </a:lnTo>
                    <a:lnTo>
                      <a:pt x="2012" y="1802"/>
                    </a:lnTo>
                    <a:lnTo>
                      <a:pt x="2104" y="1778"/>
                    </a:lnTo>
                    <a:lnTo>
                      <a:pt x="2198" y="1761"/>
                    </a:lnTo>
                    <a:lnTo>
                      <a:pt x="2292" y="1750"/>
                    </a:lnTo>
                    <a:lnTo>
                      <a:pt x="2389" y="1747"/>
                    </a:lnTo>
                    <a:close/>
                    <a:moveTo>
                      <a:pt x="2389" y="874"/>
                    </a:moveTo>
                    <a:lnTo>
                      <a:pt x="2516" y="878"/>
                    </a:lnTo>
                    <a:lnTo>
                      <a:pt x="2644" y="889"/>
                    </a:lnTo>
                    <a:lnTo>
                      <a:pt x="2769" y="908"/>
                    </a:lnTo>
                    <a:lnTo>
                      <a:pt x="2893" y="933"/>
                    </a:lnTo>
                    <a:lnTo>
                      <a:pt x="3015" y="966"/>
                    </a:lnTo>
                    <a:lnTo>
                      <a:pt x="3135" y="1006"/>
                    </a:lnTo>
                    <a:lnTo>
                      <a:pt x="3251" y="1052"/>
                    </a:lnTo>
                    <a:lnTo>
                      <a:pt x="3366" y="1106"/>
                    </a:lnTo>
                    <a:lnTo>
                      <a:pt x="3476" y="1165"/>
                    </a:lnTo>
                    <a:lnTo>
                      <a:pt x="3583" y="1231"/>
                    </a:lnTo>
                    <a:lnTo>
                      <a:pt x="3687" y="1304"/>
                    </a:lnTo>
                    <a:lnTo>
                      <a:pt x="3787" y="1383"/>
                    </a:lnTo>
                    <a:lnTo>
                      <a:pt x="3882" y="1467"/>
                    </a:lnTo>
                    <a:lnTo>
                      <a:pt x="3973" y="1558"/>
                    </a:lnTo>
                    <a:lnTo>
                      <a:pt x="4057" y="1653"/>
                    </a:lnTo>
                    <a:lnTo>
                      <a:pt x="4081" y="1686"/>
                    </a:lnTo>
                    <a:lnTo>
                      <a:pt x="4097" y="1722"/>
                    </a:lnTo>
                    <a:lnTo>
                      <a:pt x="4106" y="1758"/>
                    </a:lnTo>
                    <a:lnTo>
                      <a:pt x="4109" y="1795"/>
                    </a:lnTo>
                    <a:lnTo>
                      <a:pt x="4106" y="1832"/>
                    </a:lnTo>
                    <a:lnTo>
                      <a:pt x="4097" y="1868"/>
                    </a:lnTo>
                    <a:lnTo>
                      <a:pt x="4081" y="1902"/>
                    </a:lnTo>
                    <a:lnTo>
                      <a:pt x="4060" y="1933"/>
                    </a:lnTo>
                    <a:lnTo>
                      <a:pt x="4032" y="1961"/>
                    </a:lnTo>
                    <a:lnTo>
                      <a:pt x="3999" y="1984"/>
                    </a:lnTo>
                    <a:lnTo>
                      <a:pt x="3965" y="2000"/>
                    </a:lnTo>
                    <a:lnTo>
                      <a:pt x="3928" y="2009"/>
                    </a:lnTo>
                    <a:lnTo>
                      <a:pt x="3891" y="2012"/>
                    </a:lnTo>
                    <a:lnTo>
                      <a:pt x="3854" y="2009"/>
                    </a:lnTo>
                    <a:lnTo>
                      <a:pt x="3818" y="2000"/>
                    </a:lnTo>
                    <a:lnTo>
                      <a:pt x="3784" y="1985"/>
                    </a:lnTo>
                    <a:lnTo>
                      <a:pt x="3752" y="1963"/>
                    </a:lnTo>
                    <a:lnTo>
                      <a:pt x="3724" y="1936"/>
                    </a:lnTo>
                    <a:lnTo>
                      <a:pt x="3645" y="1847"/>
                    </a:lnTo>
                    <a:lnTo>
                      <a:pt x="3561" y="1764"/>
                    </a:lnTo>
                    <a:lnTo>
                      <a:pt x="3470" y="1688"/>
                    </a:lnTo>
                    <a:lnTo>
                      <a:pt x="3376" y="1619"/>
                    </a:lnTo>
                    <a:lnTo>
                      <a:pt x="3278" y="1555"/>
                    </a:lnTo>
                    <a:lnTo>
                      <a:pt x="3177" y="1499"/>
                    </a:lnTo>
                    <a:lnTo>
                      <a:pt x="3071" y="1450"/>
                    </a:lnTo>
                    <a:lnTo>
                      <a:pt x="2964" y="1408"/>
                    </a:lnTo>
                    <a:lnTo>
                      <a:pt x="2853" y="1374"/>
                    </a:lnTo>
                    <a:lnTo>
                      <a:pt x="2740" y="1345"/>
                    </a:lnTo>
                    <a:lnTo>
                      <a:pt x="2624" y="1326"/>
                    </a:lnTo>
                    <a:lnTo>
                      <a:pt x="2508" y="1314"/>
                    </a:lnTo>
                    <a:lnTo>
                      <a:pt x="2389" y="1310"/>
                    </a:lnTo>
                    <a:lnTo>
                      <a:pt x="2271" y="1314"/>
                    </a:lnTo>
                    <a:lnTo>
                      <a:pt x="2154" y="1326"/>
                    </a:lnTo>
                    <a:lnTo>
                      <a:pt x="2038" y="1345"/>
                    </a:lnTo>
                    <a:lnTo>
                      <a:pt x="1925" y="1374"/>
                    </a:lnTo>
                    <a:lnTo>
                      <a:pt x="1814" y="1408"/>
                    </a:lnTo>
                    <a:lnTo>
                      <a:pt x="1706" y="1450"/>
                    </a:lnTo>
                    <a:lnTo>
                      <a:pt x="1600" y="1499"/>
                    </a:lnTo>
                    <a:lnTo>
                      <a:pt x="1499" y="1555"/>
                    </a:lnTo>
                    <a:lnTo>
                      <a:pt x="1401" y="1619"/>
                    </a:lnTo>
                    <a:lnTo>
                      <a:pt x="1307" y="1688"/>
                    </a:lnTo>
                    <a:lnTo>
                      <a:pt x="1218" y="1764"/>
                    </a:lnTo>
                    <a:lnTo>
                      <a:pt x="1133" y="1847"/>
                    </a:lnTo>
                    <a:lnTo>
                      <a:pt x="1053" y="1936"/>
                    </a:lnTo>
                    <a:lnTo>
                      <a:pt x="1025" y="1963"/>
                    </a:lnTo>
                    <a:lnTo>
                      <a:pt x="993" y="1985"/>
                    </a:lnTo>
                    <a:lnTo>
                      <a:pt x="959" y="2000"/>
                    </a:lnTo>
                    <a:lnTo>
                      <a:pt x="924" y="2009"/>
                    </a:lnTo>
                    <a:lnTo>
                      <a:pt x="886" y="2012"/>
                    </a:lnTo>
                    <a:lnTo>
                      <a:pt x="849" y="2009"/>
                    </a:lnTo>
                    <a:lnTo>
                      <a:pt x="812" y="2000"/>
                    </a:lnTo>
                    <a:lnTo>
                      <a:pt x="778" y="1984"/>
                    </a:lnTo>
                    <a:lnTo>
                      <a:pt x="745" y="1961"/>
                    </a:lnTo>
                    <a:lnTo>
                      <a:pt x="718" y="1933"/>
                    </a:lnTo>
                    <a:lnTo>
                      <a:pt x="696" y="1902"/>
                    </a:lnTo>
                    <a:lnTo>
                      <a:pt x="681" y="1868"/>
                    </a:lnTo>
                    <a:lnTo>
                      <a:pt x="671" y="1832"/>
                    </a:lnTo>
                    <a:lnTo>
                      <a:pt x="668" y="1795"/>
                    </a:lnTo>
                    <a:lnTo>
                      <a:pt x="671" y="1758"/>
                    </a:lnTo>
                    <a:lnTo>
                      <a:pt x="681" y="1722"/>
                    </a:lnTo>
                    <a:lnTo>
                      <a:pt x="696" y="1686"/>
                    </a:lnTo>
                    <a:lnTo>
                      <a:pt x="720" y="1653"/>
                    </a:lnTo>
                    <a:lnTo>
                      <a:pt x="805" y="1558"/>
                    </a:lnTo>
                    <a:lnTo>
                      <a:pt x="895" y="1467"/>
                    </a:lnTo>
                    <a:lnTo>
                      <a:pt x="991" y="1383"/>
                    </a:lnTo>
                    <a:lnTo>
                      <a:pt x="1090" y="1304"/>
                    </a:lnTo>
                    <a:lnTo>
                      <a:pt x="1194" y="1231"/>
                    </a:lnTo>
                    <a:lnTo>
                      <a:pt x="1301" y="1165"/>
                    </a:lnTo>
                    <a:lnTo>
                      <a:pt x="1413" y="1106"/>
                    </a:lnTo>
                    <a:lnTo>
                      <a:pt x="1526" y="1052"/>
                    </a:lnTo>
                    <a:lnTo>
                      <a:pt x="1643" y="1006"/>
                    </a:lnTo>
                    <a:lnTo>
                      <a:pt x="1762" y="966"/>
                    </a:lnTo>
                    <a:lnTo>
                      <a:pt x="1884" y="933"/>
                    </a:lnTo>
                    <a:lnTo>
                      <a:pt x="2008" y="908"/>
                    </a:lnTo>
                    <a:lnTo>
                      <a:pt x="2133" y="889"/>
                    </a:lnTo>
                    <a:lnTo>
                      <a:pt x="2261" y="878"/>
                    </a:lnTo>
                    <a:lnTo>
                      <a:pt x="2389" y="874"/>
                    </a:lnTo>
                    <a:close/>
                    <a:moveTo>
                      <a:pt x="2389" y="0"/>
                    </a:moveTo>
                    <a:lnTo>
                      <a:pt x="2548" y="5"/>
                    </a:lnTo>
                    <a:lnTo>
                      <a:pt x="2704" y="17"/>
                    </a:lnTo>
                    <a:lnTo>
                      <a:pt x="2860" y="38"/>
                    </a:lnTo>
                    <a:lnTo>
                      <a:pt x="3015" y="66"/>
                    </a:lnTo>
                    <a:lnTo>
                      <a:pt x="3166" y="102"/>
                    </a:lnTo>
                    <a:lnTo>
                      <a:pt x="3315" y="145"/>
                    </a:lnTo>
                    <a:lnTo>
                      <a:pt x="3462" y="197"/>
                    </a:lnTo>
                    <a:lnTo>
                      <a:pt x="3607" y="255"/>
                    </a:lnTo>
                    <a:lnTo>
                      <a:pt x="3746" y="320"/>
                    </a:lnTo>
                    <a:lnTo>
                      <a:pt x="3883" y="393"/>
                    </a:lnTo>
                    <a:lnTo>
                      <a:pt x="4017" y="473"/>
                    </a:lnTo>
                    <a:lnTo>
                      <a:pt x="4147" y="560"/>
                    </a:lnTo>
                    <a:lnTo>
                      <a:pt x="4273" y="654"/>
                    </a:lnTo>
                    <a:lnTo>
                      <a:pt x="4393" y="755"/>
                    </a:lnTo>
                    <a:lnTo>
                      <a:pt x="4509" y="860"/>
                    </a:lnTo>
                    <a:lnTo>
                      <a:pt x="4621" y="975"/>
                    </a:lnTo>
                    <a:lnTo>
                      <a:pt x="4727" y="1094"/>
                    </a:lnTo>
                    <a:lnTo>
                      <a:pt x="4749" y="1125"/>
                    </a:lnTo>
                    <a:lnTo>
                      <a:pt x="4765" y="1161"/>
                    </a:lnTo>
                    <a:lnTo>
                      <a:pt x="4774" y="1197"/>
                    </a:lnTo>
                    <a:lnTo>
                      <a:pt x="4777" y="1234"/>
                    </a:lnTo>
                    <a:lnTo>
                      <a:pt x="4774" y="1271"/>
                    </a:lnTo>
                    <a:lnTo>
                      <a:pt x="4764" y="1308"/>
                    </a:lnTo>
                    <a:lnTo>
                      <a:pt x="4749" y="1342"/>
                    </a:lnTo>
                    <a:lnTo>
                      <a:pt x="4727" y="1374"/>
                    </a:lnTo>
                    <a:lnTo>
                      <a:pt x="4700" y="1400"/>
                    </a:lnTo>
                    <a:lnTo>
                      <a:pt x="4667" y="1423"/>
                    </a:lnTo>
                    <a:lnTo>
                      <a:pt x="4633" y="1439"/>
                    </a:lnTo>
                    <a:lnTo>
                      <a:pt x="4597" y="1450"/>
                    </a:lnTo>
                    <a:lnTo>
                      <a:pt x="4560" y="1453"/>
                    </a:lnTo>
                    <a:lnTo>
                      <a:pt x="4523" y="1450"/>
                    </a:lnTo>
                    <a:lnTo>
                      <a:pt x="4486" y="1439"/>
                    </a:lnTo>
                    <a:lnTo>
                      <a:pt x="4451" y="1424"/>
                    </a:lnTo>
                    <a:lnTo>
                      <a:pt x="4420" y="1402"/>
                    </a:lnTo>
                    <a:lnTo>
                      <a:pt x="4392" y="1374"/>
                    </a:lnTo>
                    <a:lnTo>
                      <a:pt x="4295" y="1265"/>
                    </a:lnTo>
                    <a:lnTo>
                      <a:pt x="4194" y="1162"/>
                    </a:lnTo>
                    <a:lnTo>
                      <a:pt x="4089" y="1067"/>
                    </a:lnTo>
                    <a:lnTo>
                      <a:pt x="3977" y="976"/>
                    </a:lnTo>
                    <a:lnTo>
                      <a:pt x="3861" y="893"/>
                    </a:lnTo>
                    <a:lnTo>
                      <a:pt x="3742" y="816"/>
                    </a:lnTo>
                    <a:lnTo>
                      <a:pt x="3619" y="746"/>
                    </a:lnTo>
                    <a:lnTo>
                      <a:pt x="3492" y="682"/>
                    </a:lnTo>
                    <a:lnTo>
                      <a:pt x="3363" y="625"/>
                    </a:lnTo>
                    <a:lnTo>
                      <a:pt x="3230" y="576"/>
                    </a:lnTo>
                    <a:lnTo>
                      <a:pt x="3095" y="534"/>
                    </a:lnTo>
                    <a:lnTo>
                      <a:pt x="2957" y="500"/>
                    </a:lnTo>
                    <a:lnTo>
                      <a:pt x="2817" y="472"/>
                    </a:lnTo>
                    <a:lnTo>
                      <a:pt x="2676" y="453"/>
                    </a:lnTo>
                    <a:lnTo>
                      <a:pt x="2533" y="441"/>
                    </a:lnTo>
                    <a:lnTo>
                      <a:pt x="2389" y="438"/>
                    </a:lnTo>
                    <a:lnTo>
                      <a:pt x="2244" y="441"/>
                    </a:lnTo>
                    <a:lnTo>
                      <a:pt x="2102" y="453"/>
                    </a:lnTo>
                    <a:lnTo>
                      <a:pt x="1960" y="472"/>
                    </a:lnTo>
                    <a:lnTo>
                      <a:pt x="1820" y="500"/>
                    </a:lnTo>
                    <a:lnTo>
                      <a:pt x="1682" y="534"/>
                    </a:lnTo>
                    <a:lnTo>
                      <a:pt x="1547" y="576"/>
                    </a:lnTo>
                    <a:lnTo>
                      <a:pt x="1414" y="625"/>
                    </a:lnTo>
                    <a:lnTo>
                      <a:pt x="1285" y="682"/>
                    </a:lnTo>
                    <a:lnTo>
                      <a:pt x="1159" y="746"/>
                    </a:lnTo>
                    <a:lnTo>
                      <a:pt x="1035" y="816"/>
                    </a:lnTo>
                    <a:lnTo>
                      <a:pt x="916" y="893"/>
                    </a:lnTo>
                    <a:lnTo>
                      <a:pt x="800" y="976"/>
                    </a:lnTo>
                    <a:lnTo>
                      <a:pt x="690" y="1067"/>
                    </a:lnTo>
                    <a:lnTo>
                      <a:pt x="583" y="1164"/>
                    </a:lnTo>
                    <a:lnTo>
                      <a:pt x="482" y="1267"/>
                    </a:lnTo>
                    <a:lnTo>
                      <a:pt x="385" y="1375"/>
                    </a:lnTo>
                    <a:lnTo>
                      <a:pt x="357" y="1402"/>
                    </a:lnTo>
                    <a:lnTo>
                      <a:pt x="326" y="1424"/>
                    </a:lnTo>
                    <a:lnTo>
                      <a:pt x="292" y="1439"/>
                    </a:lnTo>
                    <a:lnTo>
                      <a:pt x="256" y="1450"/>
                    </a:lnTo>
                    <a:lnTo>
                      <a:pt x="219" y="1453"/>
                    </a:lnTo>
                    <a:lnTo>
                      <a:pt x="181" y="1450"/>
                    </a:lnTo>
                    <a:lnTo>
                      <a:pt x="144" y="1439"/>
                    </a:lnTo>
                    <a:lnTo>
                      <a:pt x="110" y="1423"/>
                    </a:lnTo>
                    <a:lnTo>
                      <a:pt x="79" y="1400"/>
                    </a:lnTo>
                    <a:lnTo>
                      <a:pt x="51" y="1374"/>
                    </a:lnTo>
                    <a:lnTo>
                      <a:pt x="28" y="1342"/>
                    </a:lnTo>
                    <a:lnTo>
                      <a:pt x="13" y="1308"/>
                    </a:lnTo>
                    <a:lnTo>
                      <a:pt x="3" y="1271"/>
                    </a:lnTo>
                    <a:lnTo>
                      <a:pt x="0" y="1234"/>
                    </a:lnTo>
                    <a:lnTo>
                      <a:pt x="3" y="1197"/>
                    </a:lnTo>
                    <a:lnTo>
                      <a:pt x="12" y="1161"/>
                    </a:lnTo>
                    <a:lnTo>
                      <a:pt x="28" y="1125"/>
                    </a:lnTo>
                    <a:lnTo>
                      <a:pt x="51" y="1094"/>
                    </a:lnTo>
                    <a:lnTo>
                      <a:pt x="156" y="975"/>
                    </a:lnTo>
                    <a:lnTo>
                      <a:pt x="268" y="860"/>
                    </a:lnTo>
                    <a:lnTo>
                      <a:pt x="384" y="755"/>
                    </a:lnTo>
                    <a:lnTo>
                      <a:pt x="504" y="654"/>
                    </a:lnTo>
                    <a:lnTo>
                      <a:pt x="631" y="560"/>
                    </a:lnTo>
                    <a:lnTo>
                      <a:pt x="760" y="473"/>
                    </a:lnTo>
                    <a:lnTo>
                      <a:pt x="894" y="393"/>
                    </a:lnTo>
                    <a:lnTo>
                      <a:pt x="1031" y="320"/>
                    </a:lnTo>
                    <a:lnTo>
                      <a:pt x="1172" y="255"/>
                    </a:lnTo>
                    <a:lnTo>
                      <a:pt x="1315" y="197"/>
                    </a:lnTo>
                    <a:lnTo>
                      <a:pt x="1462" y="145"/>
                    </a:lnTo>
                    <a:lnTo>
                      <a:pt x="1612" y="102"/>
                    </a:lnTo>
                    <a:lnTo>
                      <a:pt x="1764" y="66"/>
                    </a:lnTo>
                    <a:lnTo>
                      <a:pt x="1917" y="38"/>
                    </a:lnTo>
                    <a:lnTo>
                      <a:pt x="2073" y="17"/>
                    </a:lnTo>
                    <a:lnTo>
                      <a:pt x="2229" y="5"/>
                    </a:lnTo>
                    <a:lnTo>
                      <a:pt x="2389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19991" tIns="59996" rIns="119991" bIns="5999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37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15656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0504" y="202415"/>
            <a:ext cx="7974598" cy="8705366"/>
          </a:xfrm>
          <a:prstGeom prst="rect">
            <a:avLst/>
          </a:prstGeom>
        </p:spPr>
      </p:pic>
      <p:sp>
        <p:nvSpPr>
          <p:cNvPr id="3" name="Google Shape;370;p16"/>
          <p:cNvSpPr txBox="1">
            <a:spLocks/>
          </p:cNvSpPr>
          <p:nvPr/>
        </p:nvSpPr>
        <p:spPr>
          <a:xfrm>
            <a:off x="1082832" y="1441495"/>
            <a:ext cx="6053266" cy="770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Resignificación PEI - PEC</a:t>
            </a:r>
          </a:p>
        </p:txBody>
      </p:sp>
      <p:grpSp>
        <p:nvGrpSpPr>
          <p:cNvPr id="4" name="Google Shape;371;p16"/>
          <p:cNvGrpSpPr/>
          <p:nvPr/>
        </p:nvGrpSpPr>
        <p:grpSpPr>
          <a:xfrm>
            <a:off x="1564623" y="2331822"/>
            <a:ext cx="4778044" cy="5608901"/>
            <a:chOff x="2239958" y="468450"/>
            <a:chExt cx="3583534" cy="4206676"/>
          </a:xfrm>
        </p:grpSpPr>
        <p:cxnSp>
          <p:nvCxnSpPr>
            <p:cNvPr id="5" name="Google Shape;372;p16"/>
            <p:cNvCxnSpPr/>
            <p:nvPr/>
          </p:nvCxnSpPr>
          <p:spPr>
            <a:xfrm>
              <a:off x="4492801" y="4117775"/>
              <a:ext cx="449700" cy="0"/>
            </a:xfrm>
            <a:prstGeom prst="straightConnector1">
              <a:avLst/>
            </a:prstGeom>
            <a:noFill/>
            <a:ln w="19050" cap="flat" cmpd="sng">
              <a:solidFill>
                <a:srgbClr val="1DCDC3"/>
              </a:solidFill>
              <a:prstDash val="solid"/>
              <a:round/>
              <a:headEnd type="oval" w="med" len="med"/>
              <a:tailEnd type="none" w="med" len="med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cxnSp>
        <p:cxnSp>
          <p:nvCxnSpPr>
            <p:cNvPr id="6" name="Google Shape;373;p16"/>
            <p:cNvCxnSpPr/>
            <p:nvPr/>
          </p:nvCxnSpPr>
          <p:spPr>
            <a:xfrm>
              <a:off x="3642651" y="3087200"/>
              <a:ext cx="449700" cy="0"/>
            </a:xfrm>
            <a:prstGeom prst="straightConnector1">
              <a:avLst/>
            </a:prstGeom>
            <a:noFill/>
            <a:ln w="19050" cap="flat" cmpd="sng">
              <a:solidFill>
                <a:srgbClr val="1DCDC3"/>
              </a:solidFill>
              <a:prstDash val="solid"/>
              <a:round/>
              <a:headEnd type="none" w="med" len="med"/>
              <a:tailEnd type="oval" w="med" len="med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cxnSp>
        <p:cxnSp>
          <p:nvCxnSpPr>
            <p:cNvPr id="7" name="Google Shape;374;p16"/>
            <p:cNvCxnSpPr/>
            <p:nvPr/>
          </p:nvCxnSpPr>
          <p:spPr>
            <a:xfrm>
              <a:off x="4492801" y="2066725"/>
              <a:ext cx="449700" cy="0"/>
            </a:xfrm>
            <a:prstGeom prst="straightConnector1">
              <a:avLst/>
            </a:prstGeom>
            <a:noFill/>
            <a:ln w="19050" cap="flat" cmpd="sng">
              <a:solidFill>
                <a:srgbClr val="1DCDC3"/>
              </a:solidFill>
              <a:prstDash val="solid"/>
              <a:round/>
              <a:headEnd type="oval" w="med" len="med"/>
              <a:tailEnd type="none" w="med" len="med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cxnSp>
        <p:cxnSp>
          <p:nvCxnSpPr>
            <p:cNvPr id="8" name="Google Shape;375;p16"/>
            <p:cNvCxnSpPr>
              <a:stCxn id="18" idx="3"/>
            </p:cNvCxnSpPr>
            <p:nvPr/>
          </p:nvCxnSpPr>
          <p:spPr>
            <a:xfrm>
              <a:off x="2239958" y="2346390"/>
              <a:ext cx="449700" cy="0"/>
            </a:xfrm>
            <a:prstGeom prst="straightConnector1">
              <a:avLst/>
            </a:prstGeom>
            <a:noFill/>
            <a:ln w="19050" cap="flat" cmpd="sng">
              <a:solidFill>
                <a:srgbClr val="1DCDC3"/>
              </a:solidFill>
              <a:prstDash val="solid"/>
              <a:round/>
              <a:headEnd type="none" w="med" len="med"/>
              <a:tailEnd type="oval" w="med" len="med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cxnSp>
        <p:sp>
          <p:nvSpPr>
            <p:cNvPr id="9" name="Google Shape;377;p16"/>
            <p:cNvSpPr/>
            <p:nvPr/>
          </p:nvSpPr>
          <p:spPr>
            <a:xfrm>
              <a:off x="2772462" y="468450"/>
              <a:ext cx="3051030" cy="4206676"/>
            </a:xfrm>
            <a:custGeom>
              <a:avLst/>
              <a:gdLst/>
              <a:ahLst/>
              <a:cxnLst/>
              <a:rect l="l" t="t" r="r" b="b"/>
              <a:pathLst>
                <a:path w="123536" h="170328" extrusionOk="0">
                  <a:moveTo>
                    <a:pt x="23585" y="1"/>
                  </a:moveTo>
                  <a:cubicBezTo>
                    <a:pt x="10527" y="1"/>
                    <a:pt x="1" y="10552"/>
                    <a:pt x="1" y="23610"/>
                  </a:cubicBezTo>
                  <a:cubicBezTo>
                    <a:pt x="1" y="36642"/>
                    <a:pt x="10527" y="47294"/>
                    <a:pt x="23585" y="47294"/>
                  </a:cubicBezTo>
                  <a:lnTo>
                    <a:pt x="99826" y="47294"/>
                  </a:lnTo>
                  <a:cubicBezTo>
                    <a:pt x="109425" y="47294"/>
                    <a:pt x="117269" y="55038"/>
                    <a:pt x="117269" y="64637"/>
                  </a:cubicBezTo>
                  <a:cubicBezTo>
                    <a:pt x="117269" y="74237"/>
                    <a:pt x="109425" y="81981"/>
                    <a:pt x="99926" y="81981"/>
                  </a:cubicBezTo>
                  <a:lnTo>
                    <a:pt x="23585" y="81981"/>
                  </a:lnTo>
                  <a:cubicBezTo>
                    <a:pt x="10527" y="81981"/>
                    <a:pt x="1" y="92633"/>
                    <a:pt x="1" y="105690"/>
                  </a:cubicBezTo>
                  <a:cubicBezTo>
                    <a:pt x="1" y="118723"/>
                    <a:pt x="10527" y="129274"/>
                    <a:pt x="23585" y="129274"/>
                  </a:cubicBezTo>
                  <a:lnTo>
                    <a:pt x="99826" y="129274"/>
                  </a:lnTo>
                  <a:cubicBezTo>
                    <a:pt x="109425" y="129274"/>
                    <a:pt x="117269" y="137119"/>
                    <a:pt x="117269" y="146718"/>
                  </a:cubicBezTo>
                  <a:cubicBezTo>
                    <a:pt x="117269" y="156317"/>
                    <a:pt x="109425" y="164062"/>
                    <a:pt x="99926" y="164062"/>
                  </a:cubicBezTo>
                  <a:cubicBezTo>
                    <a:pt x="98146" y="164062"/>
                    <a:pt x="96793" y="165515"/>
                    <a:pt x="96793" y="167194"/>
                  </a:cubicBezTo>
                  <a:cubicBezTo>
                    <a:pt x="96793" y="168974"/>
                    <a:pt x="98146" y="170327"/>
                    <a:pt x="99926" y="170327"/>
                  </a:cubicBezTo>
                  <a:cubicBezTo>
                    <a:pt x="112883" y="170327"/>
                    <a:pt x="123535" y="159776"/>
                    <a:pt x="123535" y="146718"/>
                  </a:cubicBezTo>
                  <a:cubicBezTo>
                    <a:pt x="123535" y="133660"/>
                    <a:pt x="112883" y="123009"/>
                    <a:pt x="99826" y="123009"/>
                  </a:cubicBezTo>
                  <a:lnTo>
                    <a:pt x="23585" y="123009"/>
                  </a:lnTo>
                  <a:cubicBezTo>
                    <a:pt x="13986" y="123009"/>
                    <a:pt x="6266" y="115289"/>
                    <a:pt x="6266" y="105690"/>
                  </a:cubicBezTo>
                  <a:cubicBezTo>
                    <a:pt x="6266" y="96066"/>
                    <a:pt x="13986" y="88247"/>
                    <a:pt x="23585" y="88247"/>
                  </a:cubicBezTo>
                  <a:lnTo>
                    <a:pt x="99926" y="88247"/>
                  </a:lnTo>
                  <a:cubicBezTo>
                    <a:pt x="112883" y="88247"/>
                    <a:pt x="123535" y="77695"/>
                    <a:pt x="123535" y="64637"/>
                  </a:cubicBezTo>
                  <a:cubicBezTo>
                    <a:pt x="123535" y="51580"/>
                    <a:pt x="112883" y="41028"/>
                    <a:pt x="99826" y="41028"/>
                  </a:cubicBezTo>
                  <a:lnTo>
                    <a:pt x="23585" y="41028"/>
                  </a:lnTo>
                  <a:cubicBezTo>
                    <a:pt x="13986" y="41028"/>
                    <a:pt x="6266" y="33209"/>
                    <a:pt x="6266" y="23610"/>
                  </a:cubicBezTo>
                  <a:cubicBezTo>
                    <a:pt x="6266" y="13986"/>
                    <a:pt x="13986" y="6266"/>
                    <a:pt x="23585" y="6266"/>
                  </a:cubicBezTo>
                  <a:lnTo>
                    <a:pt x="42181" y="6266"/>
                  </a:lnTo>
                  <a:cubicBezTo>
                    <a:pt x="43961" y="6266"/>
                    <a:pt x="45314" y="4813"/>
                    <a:pt x="45314" y="3133"/>
                  </a:cubicBezTo>
                  <a:cubicBezTo>
                    <a:pt x="45314" y="1354"/>
                    <a:pt x="43961" y="1"/>
                    <a:pt x="42181" y="1"/>
                  </a:cubicBezTo>
                  <a:close/>
                </a:path>
              </a:pathLst>
            </a:custGeom>
            <a:solidFill>
              <a:srgbClr val="018790"/>
            </a:solidFill>
            <a:ln>
              <a:noFill/>
            </a:ln>
            <a:effectLst>
              <a:outerShdw blurRad="57150" dist="19050" dir="5400000" algn="bl" rotWithShape="0">
                <a:srgbClr val="0C2E3A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lang="es-CO" sz="2400" dirty="0"/>
            </a:p>
          </p:txBody>
        </p:sp>
        <p:sp>
          <p:nvSpPr>
            <p:cNvPr id="10" name="Google Shape;378;p16"/>
            <p:cNvSpPr/>
            <p:nvPr/>
          </p:nvSpPr>
          <p:spPr>
            <a:xfrm>
              <a:off x="2887250" y="580000"/>
              <a:ext cx="912300" cy="912300"/>
            </a:xfrm>
            <a:prstGeom prst="ellipse">
              <a:avLst/>
            </a:prstGeom>
            <a:solidFill>
              <a:srgbClr val="1DCDC3"/>
            </a:solidFill>
            <a:ln>
              <a:noFill/>
            </a:ln>
            <a:effectLst>
              <a:outerShdw blurRad="57150" dist="19050" dir="5400000" algn="bl" rotWithShape="0">
                <a:srgbClr val="0C2E3A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lang="es-CO" sz="2400" dirty="0"/>
            </a:p>
          </p:txBody>
        </p:sp>
        <p:sp>
          <p:nvSpPr>
            <p:cNvPr id="11" name="Google Shape;379;p16"/>
            <p:cNvSpPr/>
            <p:nvPr/>
          </p:nvSpPr>
          <p:spPr>
            <a:xfrm>
              <a:off x="4785602" y="1610567"/>
              <a:ext cx="912300" cy="912300"/>
            </a:xfrm>
            <a:prstGeom prst="ellipse">
              <a:avLst/>
            </a:prstGeom>
            <a:solidFill>
              <a:srgbClr val="1DCDC3"/>
            </a:solidFill>
            <a:ln>
              <a:noFill/>
            </a:ln>
            <a:effectLst>
              <a:outerShdw blurRad="57150" dist="19050" dir="5400000" algn="bl" rotWithShape="0">
                <a:srgbClr val="0C2E3A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lang="es-CO" sz="2400" dirty="0"/>
            </a:p>
          </p:txBody>
        </p:sp>
        <p:sp>
          <p:nvSpPr>
            <p:cNvPr id="12" name="Google Shape;380;p16"/>
            <p:cNvSpPr/>
            <p:nvPr/>
          </p:nvSpPr>
          <p:spPr>
            <a:xfrm>
              <a:off x="2887250" y="2628386"/>
              <a:ext cx="912300" cy="912300"/>
            </a:xfrm>
            <a:prstGeom prst="ellipse">
              <a:avLst/>
            </a:prstGeom>
            <a:solidFill>
              <a:srgbClr val="1DCDC3"/>
            </a:solidFill>
            <a:ln>
              <a:noFill/>
            </a:ln>
            <a:effectLst>
              <a:outerShdw blurRad="57150" dist="19050" dir="5400000" algn="bl" rotWithShape="0">
                <a:srgbClr val="0C2E3A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lang="es-CO" sz="2400" dirty="0"/>
            </a:p>
          </p:txBody>
        </p:sp>
        <p:sp>
          <p:nvSpPr>
            <p:cNvPr id="13" name="Google Shape;381;p16"/>
            <p:cNvSpPr/>
            <p:nvPr/>
          </p:nvSpPr>
          <p:spPr>
            <a:xfrm>
              <a:off x="4785602" y="3639878"/>
              <a:ext cx="912300" cy="912300"/>
            </a:xfrm>
            <a:prstGeom prst="ellipse">
              <a:avLst/>
            </a:prstGeom>
            <a:solidFill>
              <a:srgbClr val="1DCDC3"/>
            </a:solidFill>
            <a:ln>
              <a:noFill/>
            </a:ln>
            <a:effectLst>
              <a:outerShdw blurRad="57150" dist="19050" dir="5400000" algn="bl" rotWithShape="0">
                <a:srgbClr val="0C2E3A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lang="es-CO" sz="2400" dirty="0"/>
            </a:p>
          </p:txBody>
        </p:sp>
        <p:sp>
          <p:nvSpPr>
            <p:cNvPr id="14" name="Google Shape;382;p16"/>
            <p:cNvSpPr/>
            <p:nvPr/>
          </p:nvSpPr>
          <p:spPr>
            <a:xfrm>
              <a:off x="3003800" y="696550"/>
              <a:ext cx="679200" cy="679200"/>
            </a:xfrm>
            <a:prstGeom prst="ellipse">
              <a:avLst/>
            </a:prstGeom>
            <a:solidFill>
              <a:srgbClr val="FF823B"/>
            </a:solidFill>
            <a:ln>
              <a:noFill/>
            </a:ln>
            <a:effectLst>
              <a:outerShdw blurRad="57150" dist="19050" dir="5400000" algn="bl" rotWithShape="0">
                <a:srgbClr val="0C2E3A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lang="es-CO" sz="2400" dirty="0"/>
            </a:p>
          </p:txBody>
        </p:sp>
        <p:sp>
          <p:nvSpPr>
            <p:cNvPr id="15" name="Google Shape;383;p16"/>
            <p:cNvSpPr/>
            <p:nvPr/>
          </p:nvSpPr>
          <p:spPr>
            <a:xfrm>
              <a:off x="4902150" y="3756437"/>
              <a:ext cx="679200" cy="679200"/>
            </a:xfrm>
            <a:prstGeom prst="ellipse">
              <a:avLst/>
            </a:prstGeom>
            <a:solidFill>
              <a:srgbClr val="FF823B"/>
            </a:solidFill>
            <a:ln>
              <a:noFill/>
            </a:ln>
            <a:effectLst>
              <a:outerShdw blurRad="57150" dist="19050" dir="5400000" algn="bl" rotWithShape="0">
                <a:srgbClr val="0C2E3A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lang="es-CO" sz="2400" dirty="0"/>
            </a:p>
          </p:txBody>
        </p:sp>
        <p:sp>
          <p:nvSpPr>
            <p:cNvPr id="16" name="Google Shape;384;p16"/>
            <p:cNvSpPr/>
            <p:nvPr/>
          </p:nvSpPr>
          <p:spPr>
            <a:xfrm>
              <a:off x="4902162" y="1727113"/>
              <a:ext cx="679200" cy="679200"/>
            </a:xfrm>
            <a:prstGeom prst="ellipse">
              <a:avLst/>
            </a:prstGeom>
            <a:solidFill>
              <a:srgbClr val="FF823B"/>
            </a:solidFill>
            <a:ln>
              <a:noFill/>
            </a:ln>
            <a:effectLst>
              <a:outerShdw blurRad="57150" dist="19050" dir="5400000" algn="bl" rotWithShape="0">
                <a:srgbClr val="0C2E3A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lang="es-CO" sz="2400" dirty="0"/>
            </a:p>
          </p:txBody>
        </p:sp>
        <p:sp>
          <p:nvSpPr>
            <p:cNvPr id="17" name="Google Shape;385;p16"/>
            <p:cNvSpPr/>
            <p:nvPr/>
          </p:nvSpPr>
          <p:spPr>
            <a:xfrm>
              <a:off x="3003800" y="2744925"/>
              <a:ext cx="679200" cy="679200"/>
            </a:xfrm>
            <a:prstGeom prst="ellipse">
              <a:avLst/>
            </a:prstGeom>
            <a:solidFill>
              <a:srgbClr val="FF823B"/>
            </a:solidFill>
            <a:ln>
              <a:noFill/>
            </a:ln>
            <a:effectLst>
              <a:outerShdw blurRad="57150" dist="19050" dir="5400000" algn="bl" rotWithShape="0">
                <a:srgbClr val="0C2E3A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lang="es-CO" sz="2400" dirty="0"/>
            </a:p>
          </p:txBody>
        </p:sp>
      </p:grpSp>
      <p:sp>
        <p:nvSpPr>
          <p:cNvPr id="18" name="Google Shape;376;p16"/>
          <p:cNvSpPr txBox="1">
            <a:spLocks/>
          </p:cNvSpPr>
          <p:nvPr/>
        </p:nvSpPr>
        <p:spPr>
          <a:xfrm>
            <a:off x="2630699" y="2743312"/>
            <a:ext cx="798000" cy="770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3200" dirty="0">
                <a:solidFill>
                  <a:srgbClr val="FFFFFF"/>
                </a:solidFill>
              </a:rPr>
              <a:t>01</a:t>
            </a:r>
            <a:endParaRPr lang="es-CO" sz="3600" dirty="0">
              <a:solidFill>
                <a:srgbClr val="FFFFFF"/>
              </a:solidFill>
            </a:endParaRPr>
          </a:p>
        </p:txBody>
      </p:sp>
      <p:sp>
        <p:nvSpPr>
          <p:cNvPr id="19" name="Google Shape;386;p16"/>
          <p:cNvSpPr txBox="1">
            <a:spLocks/>
          </p:cNvSpPr>
          <p:nvPr/>
        </p:nvSpPr>
        <p:spPr>
          <a:xfrm>
            <a:off x="5161832" y="4117412"/>
            <a:ext cx="798000" cy="770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3200" dirty="0">
                <a:solidFill>
                  <a:srgbClr val="FFFFFF"/>
                </a:solidFill>
              </a:rPr>
              <a:t>02</a:t>
            </a:r>
          </a:p>
        </p:txBody>
      </p:sp>
      <p:sp>
        <p:nvSpPr>
          <p:cNvPr id="20" name="Google Shape;387;p16"/>
          <p:cNvSpPr txBox="1">
            <a:spLocks/>
          </p:cNvSpPr>
          <p:nvPr/>
        </p:nvSpPr>
        <p:spPr>
          <a:xfrm>
            <a:off x="2630699" y="5474479"/>
            <a:ext cx="798000" cy="770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3200" dirty="0">
                <a:solidFill>
                  <a:srgbClr val="FFFFFF"/>
                </a:solidFill>
              </a:rPr>
              <a:t>03</a:t>
            </a:r>
          </a:p>
        </p:txBody>
      </p:sp>
      <p:sp>
        <p:nvSpPr>
          <p:cNvPr id="21" name="Google Shape;388;p16"/>
          <p:cNvSpPr txBox="1">
            <a:spLocks/>
          </p:cNvSpPr>
          <p:nvPr/>
        </p:nvSpPr>
        <p:spPr>
          <a:xfrm>
            <a:off x="5161832" y="6823146"/>
            <a:ext cx="798000" cy="770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3200" dirty="0">
                <a:solidFill>
                  <a:srgbClr val="FFFFFF"/>
                </a:solidFill>
              </a:rPr>
              <a:t>04</a:t>
            </a:r>
          </a:p>
        </p:txBody>
      </p:sp>
      <p:sp>
        <p:nvSpPr>
          <p:cNvPr id="22" name="Google Shape;389;p16"/>
          <p:cNvSpPr txBox="1">
            <a:spLocks/>
          </p:cNvSpPr>
          <p:nvPr/>
        </p:nvSpPr>
        <p:spPr>
          <a:xfrm>
            <a:off x="4189431" y="2743312"/>
            <a:ext cx="3112678" cy="770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Clr>
                <a:schemeClr val="dk1"/>
              </a:buClr>
              <a:buSzPts val="1100"/>
              <a:buFont typeface="Arial" panose="020B0604020202020204" pitchFamily="34" charset="0"/>
              <a:buNone/>
            </a:pPr>
            <a:r>
              <a:rPr lang="es-CO" sz="1600" dirty="0"/>
              <a:t>Ley 115 / 94 </a:t>
            </a:r>
            <a:r>
              <a:rPr lang="es-CO" sz="1600" dirty="0" err="1"/>
              <a:t>Dec</a:t>
            </a:r>
            <a:r>
              <a:rPr lang="es-CO" sz="1600" dirty="0"/>
              <a:t> 1860</a:t>
            </a:r>
            <a:br>
              <a:rPr lang="es-CO" sz="1600" dirty="0"/>
            </a:br>
            <a:r>
              <a:rPr lang="es-CO" sz="1600" dirty="0"/>
              <a:t>Re significación PEI</a:t>
            </a:r>
          </a:p>
          <a:p>
            <a:pPr marL="0" indent="0">
              <a:spcBef>
                <a:spcPts val="2133"/>
              </a:spcBef>
              <a:spcAft>
                <a:spcPts val="2133"/>
              </a:spcAft>
              <a:buFont typeface="Arial" panose="020B0604020202020204" pitchFamily="34" charset="0"/>
              <a:buNone/>
            </a:pPr>
            <a:endParaRPr lang="es-CO" sz="1333" dirty="0"/>
          </a:p>
        </p:txBody>
      </p:sp>
      <p:sp>
        <p:nvSpPr>
          <p:cNvPr id="23" name="Google Shape;390;p16"/>
          <p:cNvSpPr txBox="1">
            <a:spLocks/>
          </p:cNvSpPr>
          <p:nvPr/>
        </p:nvSpPr>
        <p:spPr>
          <a:xfrm>
            <a:off x="631001" y="4024286"/>
            <a:ext cx="3770198" cy="770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s-CO" sz="1200" dirty="0"/>
              <a:t>Ley 115 / 94 CAPITULO 3 Educación para grupos étnicos</a:t>
            </a:r>
          </a:p>
          <a:p>
            <a:pPr marL="0" indent="0" algn="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s-CO" sz="1600" dirty="0"/>
              <a:t>Comprensión Étnico Diferencial  </a:t>
            </a:r>
          </a:p>
          <a:p>
            <a:pPr marL="0" indent="0" algn="r">
              <a:spcBef>
                <a:spcPts val="2133"/>
              </a:spcBef>
              <a:spcAft>
                <a:spcPts val="2133"/>
              </a:spcAft>
              <a:buFont typeface="Arial" panose="020B0604020202020204" pitchFamily="34" charset="0"/>
              <a:buNone/>
            </a:pPr>
            <a:endParaRPr lang="es-CO" sz="1333" dirty="0"/>
          </a:p>
        </p:txBody>
      </p:sp>
      <p:sp>
        <p:nvSpPr>
          <p:cNvPr id="24" name="Google Shape;391;p16"/>
          <p:cNvSpPr txBox="1">
            <a:spLocks/>
          </p:cNvSpPr>
          <p:nvPr/>
        </p:nvSpPr>
        <p:spPr>
          <a:xfrm>
            <a:off x="4189430" y="5474479"/>
            <a:ext cx="3647719" cy="770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CO" sz="1333" b="1" dirty="0"/>
              <a:t>Decreto  804 1995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s-CO" sz="1333" dirty="0"/>
              <a:t>Apropiación del  proceso Histórico – social, cultural y educativo Propio</a:t>
            </a:r>
          </a:p>
          <a:p>
            <a:pPr marL="0" indent="0">
              <a:spcBef>
                <a:spcPts val="2133"/>
              </a:spcBef>
              <a:spcAft>
                <a:spcPts val="2133"/>
              </a:spcAft>
              <a:buFont typeface="Arial" panose="020B0604020202020204" pitchFamily="34" charset="0"/>
              <a:buNone/>
            </a:pPr>
            <a:endParaRPr lang="es-CO" sz="1333" dirty="0"/>
          </a:p>
        </p:txBody>
      </p:sp>
      <p:sp>
        <p:nvSpPr>
          <p:cNvPr id="25" name="Google Shape;392;p16"/>
          <p:cNvSpPr txBox="1">
            <a:spLocks/>
          </p:cNvSpPr>
          <p:nvPr/>
        </p:nvSpPr>
        <p:spPr>
          <a:xfrm>
            <a:off x="1397264" y="6848579"/>
            <a:ext cx="3004000" cy="770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br>
              <a:rPr lang="es-CO" sz="1400" dirty="0"/>
            </a:br>
            <a:r>
              <a:rPr lang="es-CO" sz="1400" dirty="0"/>
              <a:t>1</a:t>
            </a:r>
            <a:r>
              <a:rPr lang="es-MX" sz="1600" dirty="0"/>
              <a:t>9 de junio de 2023</a:t>
            </a:r>
            <a:endParaRPr lang="es-CO" sz="1400" dirty="0"/>
          </a:p>
        </p:txBody>
      </p:sp>
      <p:sp>
        <p:nvSpPr>
          <p:cNvPr id="26" name="Rectángulo 25"/>
          <p:cNvSpPr/>
          <p:nvPr/>
        </p:nvSpPr>
        <p:spPr>
          <a:xfrm rot="16200000">
            <a:off x="-810107" y="4729465"/>
            <a:ext cx="28868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400" dirty="0"/>
              <a:t>Elaboración  colectiva</a:t>
            </a:r>
          </a:p>
        </p:txBody>
      </p:sp>
      <p:sp>
        <p:nvSpPr>
          <p:cNvPr id="27" name="Rectángulo 26"/>
          <p:cNvSpPr/>
          <p:nvPr/>
        </p:nvSpPr>
        <p:spPr>
          <a:xfrm>
            <a:off x="9498422" y="6620500"/>
            <a:ext cx="1223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Putumayo</a:t>
            </a:r>
            <a:endParaRPr lang="en-US" dirty="0"/>
          </a:p>
        </p:txBody>
      </p:sp>
      <p:sp>
        <p:nvSpPr>
          <p:cNvPr id="29" name="Rectángulo 28"/>
          <p:cNvSpPr/>
          <p:nvPr/>
        </p:nvSpPr>
        <p:spPr>
          <a:xfrm>
            <a:off x="7691600" y="4872226"/>
            <a:ext cx="1620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Buenaventura</a:t>
            </a:r>
            <a:endParaRPr lang="en-US" dirty="0"/>
          </a:p>
        </p:txBody>
      </p:sp>
      <p:sp>
        <p:nvSpPr>
          <p:cNvPr id="30" name="Rectángulo 29"/>
          <p:cNvSpPr/>
          <p:nvPr/>
        </p:nvSpPr>
        <p:spPr>
          <a:xfrm>
            <a:off x="7702365" y="5535482"/>
            <a:ext cx="10726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Tumaco</a:t>
            </a:r>
            <a:endParaRPr lang="en-US" dirty="0"/>
          </a:p>
        </p:txBody>
      </p:sp>
      <p:sp>
        <p:nvSpPr>
          <p:cNvPr id="31" name="Rectángulo 30"/>
          <p:cNvSpPr/>
          <p:nvPr/>
        </p:nvSpPr>
        <p:spPr>
          <a:xfrm>
            <a:off x="7160827" y="3625482"/>
            <a:ext cx="28499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Cali, </a:t>
            </a:r>
            <a:r>
              <a:rPr lang="es-MX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Jamundi</a:t>
            </a:r>
            <a:r>
              <a:rPr lang="es-MX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Zarzal, Arauca Y Candelaria</a:t>
            </a:r>
            <a:endParaRPr lang="en-US" dirty="0"/>
          </a:p>
        </p:txBody>
      </p:sp>
      <p:sp>
        <p:nvSpPr>
          <p:cNvPr id="32" name="Rectángulo 31"/>
          <p:cNvSpPr/>
          <p:nvPr/>
        </p:nvSpPr>
        <p:spPr>
          <a:xfrm>
            <a:off x="8590656" y="2962226"/>
            <a:ext cx="787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Nuqui</a:t>
            </a:r>
            <a:endParaRPr lang="en-US" dirty="0"/>
          </a:p>
        </p:txBody>
      </p:sp>
      <p:sp>
        <p:nvSpPr>
          <p:cNvPr id="33" name="Rectángulo 32"/>
          <p:cNvSpPr/>
          <p:nvPr/>
        </p:nvSpPr>
        <p:spPr>
          <a:xfrm>
            <a:off x="7316214" y="4324266"/>
            <a:ext cx="21128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200"/>
              <a:t>Buenos Aires, Robles Y Quinamayo (Cauca)</a:t>
            </a:r>
            <a:endParaRPr lang="en-US" sz="1200" dirty="0"/>
          </a:p>
        </p:txBody>
      </p:sp>
      <p:sp>
        <p:nvSpPr>
          <p:cNvPr id="34" name="Rectángulo 33"/>
          <p:cNvSpPr/>
          <p:nvPr/>
        </p:nvSpPr>
        <p:spPr>
          <a:xfrm>
            <a:off x="8207987" y="2604384"/>
            <a:ext cx="1326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Capurganá</a:t>
            </a:r>
            <a:endParaRPr lang="en-US" dirty="0"/>
          </a:p>
        </p:txBody>
      </p:sp>
      <p:sp>
        <p:nvSpPr>
          <p:cNvPr id="35" name="Rectángulo 34"/>
          <p:cNvSpPr/>
          <p:nvPr/>
        </p:nvSpPr>
        <p:spPr>
          <a:xfrm>
            <a:off x="7784664" y="5136273"/>
            <a:ext cx="1048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Timbiqui</a:t>
            </a:r>
            <a:endParaRPr lang="en-US" dirty="0"/>
          </a:p>
        </p:txBody>
      </p:sp>
      <p:sp>
        <p:nvSpPr>
          <p:cNvPr id="36" name="Rectángulo 35"/>
          <p:cNvSpPr/>
          <p:nvPr/>
        </p:nvSpPr>
        <p:spPr>
          <a:xfrm>
            <a:off x="10110128" y="1151233"/>
            <a:ext cx="1441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Santa Marta</a:t>
            </a:r>
            <a:endParaRPr lang="en-US" dirty="0"/>
          </a:p>
        </p:txBody>
      </p:sp>
      <p:sp>
        <p:nvSpPr>
          <p:cNvPr id="37" name="Rectángulo 36"/>
          <p:cNvSpPr/>
          <p:nvPr/>
        </p:nvSpPr>
        <p:spPr>
          <a:xfrm>
            <a:off x="7818642" y="1915789"/>
            <a:ext cx="29031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Cordoba, Sucre, Isla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Fuerte</a:t>
            </a:r>
            <a:endParaRPr lang="en-US" dirty="0"/>
          </a:p>
        </p:txBody>
      </p:sp>
      <p:sp>
        <p:nvSpPr>
          <p:cNvPr id="38" name="Rectángulo 37"/>
          <p:cNvSpPr/>
          <p:nvPr/>
        </p:nvSpPr>
        <p:spPr>
          <a:xfrm>
            <a:off x="13299879" y="2604384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Pereira</a:t>
            </a:r>
            <a:endParaRPr lang="en-US" dirty="0"/>
          </a:p>
        </p:txBody>
      </p:sp>
      <p:cxnSp>
        <p:nvCxnSpPr>
          <p:cNvPr id="40" name="Conector recto de flecha 39"/>
          <p:cNvCxnSpPr/>
          <p:nvPr/>
        </p:nvCxnSpPr>
        <p:spPr>
          <a:xfrm flipH="1">
            <a:off x="12125739" y="2789050"/>
            <a:ext cx="1174140" cy="12068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ángulo 41"/>
          <p:cNvSpPr/>
          <p:nvPr/>
        </p:nvSpPr>
        <p:spPr>
          <a:xfrm>
            <a:off x="11100999" y="597235"/>
            <a:ext cx="27726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La Guajira / Riohacha </a:t>
            </a:r>
            <a:endParaRPr lang="en-US" dirty="0"/>
          </a:p>
        </p:txBody>
      </p:sp>
      <p:sp>
        <p:nvSpPr>
          <p:cNvPr id="43" name="Rectángulo 42"/>
          <p:cNvSpPr/>
          <p:nvPr/>
        </p:nvSpPr>
        <p:spPr>
          <a:xfrm>
            <a:off x="12933053" y="2142719"/>
            <a:ext cx="954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Boyacá</a:t>
            </a:r>
            <a:endParaRPr lang="en-US" dirty="0"/>
          </a:p>
        </p:txBody>
      </p:sp>
      <p:cxnSp>
        <p:nvCxnSpPr>
          <p:cNvPr id="45" name="Conector recto de flecha 44"/>
          <p:cNvCxnSpPr/>
          <p:nvPr/>
        </p:nvCxnSpPr>
        <p:spPr>
          <a:xfrm flipH="1">
            <a:off x="11251096" y="2327385"/>
            <a:ext cx="1681957" cy="18239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ángulo 45"/>
          <p:cNvSpPr/>
          <p:nvPr/>
        </p:nvSpPr>
        <p:spPr>
          <a:xfrm>
            <a:off x="9099323" y="721808"/>
            <a:ext cx="1390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Providencia</a:t>
            </a:r>
            <a:endParaRPr lang="en-US" dirty="0"/>
          </a:p>
        </p:txBody>
      </p:sp>
      <p:sp>
        <p:nvSpPr>
          <p:cNvPr id="47" name="Rectángulo 46"/>
          <p:cNvSpPr/>
          <p:nvPr/>
        </p:nvSpPr>
        <p:spPr>
          <a:xfrm>
            <a:off x="7773678" y="5984195"/>
            <a:ext cx="1928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López de Micay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781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6CB7AB-3A74-F648-DAE7-84E9BDA3E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6217C114-A753-ABBE-3D2B-DDCCF4DD6AB3}"/>
              </a:ext>
            </a:extLst>
          </p:cNvPr>
          <p:cNvSpPr txBox="1"/>
          <p:nvPr/>
        </p:nvSpPr>
        <p:spPr>
          <a:xfrm>
            <a:off x="1570182" y="1349370"/>
            <a:ext cx="12931130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i="1" dirty="0" err="1">
                <a:ea typeface="Verdana"/>
              </a:rPr>
              <a:t>Fortalecimiento</a:t>
            </a:r>
            <a:r>
              <a:rPr lang="en-US" sz="3200" b="1" i="1" dirty="0">
                <a:ea typeface="Verdana"/>
              </a:rPr>
              <a:t> </a:t>
            </a:r>
            <a:r>
              <a:rPr lang="en-US" sz="3200" b="1" i="1" dirty="0" err="1">
                <a:ea typeface="Verdana"/>
              </a:rPr>
              <a:t>Proyectos</a:t>
            </a:r>
            <a:r>
              <a:rPr lang="en-US" sz="3200" b="1" i="1" dirty="0">
                <a:ea typeface="Verdana"/>
              </a:rPr>
              <a:t> </a:t>
            </a:r>
            <a:r>
              <a:rPr lang="en-US" sz="3200" b="1" i="1" dirty="0" err="1">
                <a:ea typeface="Verdana"/>
              </a:rPr>
              <a:t>Educativos</a:t>
            </a:r>
            <a:r>
              <a:rPr lang="en-US" sz="3200" b="1" i="1" dirty="0">
                <a:ea typeface="Verdana"/>
              </a:rPr>
              <a:t> </a:t>
            </a:r>
            <a:r>
              <a:rPr lang="en-US" sz="3200" b="1" i="1" dirty="0" err="1">
                <a:ea typeface="Verdana"/>
              </a:rPr>
              <a:t>Comunitarios</a:t>
            </a:r>
            <a:r>
              <a:rPr lang="en-US" sz="3200" b="1" i="1" dirty="0">
                <a:ea typeface="Verdana"/>
              </a:rPr>
              <a:t>- PEC En El Marco Del PND 2022-2026</a:t>
            </a:r>
            <a:endParaRPr lang="es-ES" sz="3200" dirty="0"/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1D117DBB-5AA2-2171-11DA-93706E49BE33}"/>
              </a:ext>
            </a:extLst>
          </p:cNvPr>
          <p:cNvGraphicFramePr>
            <a:graphicFrameLocks noGrp="1"/>
          </p:cNvGraphicFramePr>
          <p:nvPr/>
        </p:nvGraphicFramePr>
        <p:xfrm>
          <a:off x="1176924" y="2426588"/>
          <a:ext cx="13524731" cy="6074120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1837107">
                  <a:extLst>
                    <a:ext uri="{9D8B030D-6E8A-4147-A177-3AD203B41FA5}">
                      <a16:colId xmlns:a16="http://schemas.microsoft.com/office/drawing/2014/main" val="206808432"/>
                    </a:ext>
                  </a:extLst>
                </a:gridCol>
                <a:gridCol w="2882962">
                  <a:extLst>
                    <a:ext uri="{9D8B030D-6E8A-4147-A177-3AD203B41FA5}">
                      <a16:colId xmlns:a16="http://schemas.microsoft.com/office/drawing/2014/main" val="2157877890"/>
                    </a:ext>
                  </a:extLst>
                </a:gridCol>
                <a:gridCol w="2626297">
                  <a:extLst>
                    <a:ext uri="{9D8B030D-6E8A-4147-A177-3AD203B41FA5}">
                      <a16:colId xmlns:a16="http://schemas.microsoft.com/office/drawing/2014/main" val="693802374"/>
                    </a:ext>
                  </a:extLst>
                </a:gridCol>
                <a:gridCol w="6178365">
                  <a:extLst>
                    <a:ext uri="{9D8B030D-6E8A-4147-A177-3AD203B41FA5}">
                      <a16:colId xmlns:a16="http://schemas.microsoft.com/office/drawing/2014/main" val="3294236619"/>
                    </a:ext>
                  </a:extLst>
                </a:gridCol>
              </a:tblGrid>
              <a:tr h="500479"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buNone/>
                      </a:pPr>
                      <a:r>
                        <a:rPr lang="es-MX" sz="2000" b="1" i="0" u="none" strike="noStrike" kern="1200" cap="none" spc="0">
                          <a:solidFill>
                            <a:schemeClr val="tx1"/>
                          </a:solidFill>
                          <a:effectLst/>
                          <a:latin typeface="Verdana"/>
                        </a:rPr>
                        <a:t>VIGENCIA</a:t>
                      </a:r>
                      <a:endParaRPr lang="es-MX" sz="2000" b="1" i="0" u="none" strike="noStrike" cap="none" spc="0">
                        <a:solidFill>
                          <a:schemeClr val="tx1"/>
                        </a:solidFill>
                        <a:effectLst/>
                        <a:latin typeface="Verdana"/>
                      </a:endParaRPr>
                    </a:p>
                  </a:txBody>
                  <a:tcPr marL="159379" marR="159379" marT="111565" marB="111565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buNone/>
                      </a:pPr>
                      <a:r>
                        <a:rPr lang="es-MX" sz="2000" b="1" i="0" u="none" strike="noStrike" kern="1200" cap="none" spc="0" err="1">
                          <a:solidFill>
                            <a:schemeClr val="tx1"/>
                          </a:solidFill>
                          <a:effectLst/>
                          <a:latin typeface="Verdana"/>
                        </a:rPr>
                        <a:t>N°</a:t>
                      </a:r>
                      <a:r>
                        <a:rPr lang="es-MX" sz="2000" b="1" i="0" u="none" strike="noStrike" kern="1200" cap="none" spc="0">
                          <a:solidFill>
                            <a:schemeClr val="tx1"/>
                          </a:solidFill>
                          <a:effectLst/>
                          <a:latin typeface="Verdana"/>
                        </a:rPr>
                        <a:t> PEC </a:t>
                      </a:r>
                      <a:endParaRPr lang="es-MX" sz="2000" b="1" i="0" u="none" strike="noStrike" cap="none" spc="0">
                        <a:solidFill>
                          <a:schemeClr val="tx1"/>
                        </a:solidFill>
                        <a:effectLst/>
                        <a:latin typeface="Verdana"/>
                      </a:endParaRPr>
                    </a:p>
                  </a:txBody>
                  <a:tcPr marL="159379" marR="159379" marT="111565" marB="111565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buNone/>
                      </a:pPr>
                      <a:r>
                        <a:rPr lang="es-MX" sz="2000" b="1" i="0" u="none" strike="noStrike" kern="1200" cap="none" spc="0">
                          <a:solidFill>
                            <a:schemeClr val="tx1"/>
                          </a:solidFill>
                          <a:effectLst/>
                          <a:latin typeface="Verdana"/>
                        </a:rPr>
                        <a:t>INVERSIÓN</a:t>
                      </a:r>
                      <a:endParaRPr lang="es-MX" sz="2000" b="1" i="0" u="none" strike="noStrike" cap="none" spc="0">
                        <a:solidFill>
                          <a:schemeClr val="tx1"/>
                        </a:solidFill>
                        <a:effectLst/>
                        <a:latin typeface="Verdana"/>
                      </a:endParaRPr>
                    </a:p>
                  </a:txBody>
                  <a:tcPr marL="159379" marR="159379" marT="111565" marB="111565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buNone/>
                      </a:pPr>
                      <a:r>
                        <a:rPr lang="es-MX" sz="2000" b="1" i="0" u="none" strike="noStrike" kern="1200" cap="none" spc="0" dirty="0">
                          <a:solidFill>
                            <a:schemeClr val="tx1"/>
                          </a:solidFill>
                          <a:effectLst/>
                          <a:latin typeface="Verdana"/>
                        </a:rPr>
                        <a:t>ENTIDAD TERRITORIAL CERTIFICADA</a:t>
                      </a:r>
                      <a:endParaRPr lang="es-MX" sz="20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Verdana"/>
                      </a:endParaRPr>
                    </a:p>
                  </a:txBody>
                  <a:tcPr marL="159379" marR="159379" marT="111565" marB="111565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0170974"/>
                  </a:ext>
                </a:extLst>
              </a:tr>
              <a:tr h="2198534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buNone/>
                      </a:pPr>
                      <a:r>
                        <a:rPr lang="es-MX" sz="2000" b="0" i="0" u="none" strike="noStrike" kern="1200" cap="none" spc="0">
                          <a:solidFill>
                            <a:schemeClr val="tx1"/>
                          </a:solidFill>
                          <a:effectLst/>
                          <a:latin typeface="Verdana"/>
                        </a:rPr>
                        <a:t>2023</a:t>
                      </a:r>
                      <a:endParaRPr lang="es-MX" sz="2000" b="0" i="0" u="none" strike="noStrike" cap="none" spc="0">
                        <a:solidFill>
                          <a:schemeClr val="tx1"/>
                        </a:solidFill>
                        <a:effectLst/>
                        <a:latin typeface="Verdana"/>
                      </a:endParaRPr>
                    </a:p>
                  </a:txBody>
                  <a:tcPr marL="159379" marR="159379" marT="111565" marB="111565">
                    <a:lnL w="28575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buNone/>
                      </a:pPr>
                      <a:r>
                        <a:rPr lang="es-MX" sz="2000" b="0" i="0" u="none" strike="noStrike" kern="1200" cap="none" spc="0">
                          <a:solidFill>
                            <a:schemeClr val="tx1"/>
                          </a:solidFill>
                          <a:effectLst/>
                          <a:latin typeface="Verdana"/>
                        </a:rPr>
                        <a:t>11 organizaciones</a:t>
                      </a:r>
                      <a:endParaRPr lang="es-MX" sz="2000" b="0" i="0" u="none" strike="noStrike" cap="none" spc="0">
                        <a:solidFill>
                          <a:schemeClr val="tx1"/>
                        </a:solidFill>
                        <a:effectLst/>
                        <a:latin typeface="Verdana"/>
                      </a:endParaRPr>
                    </a:p>
                  </a:txBody>
                  <a:tcPr marL="159379" marR="159379" marT="111565" marB="11156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rtl="0" eaLnBrk="1" fontAlgn="auto" latinLnBrk="0" hangingPunct="1">
                        <a:buNone/>
                      </a:pPr>
                      <a:r>
                        <a:rPr lang="es-MX" sz="2000" b="0" i="0" u="none" strike="noStrike" kern="1200" cap="none" spc="0" dirty="0">
                          <a:solidFill>
                            <a:schemeClr val="tx1"/>
                          </a:solidFill>
                          <a:effectLst/>
                          <a:latin typeface="Verdana"/>
                        </a:rPr>
                        <a:t>$4.465.908.942</a:t>
                      </a:r>
                    </a:p>
                    <a:p>
                      <a:pPr marL="0" marR="0" lvl="0" indent="0" algn="l">
                        <a:buNone/>
                      </a:pPr>
                      <a:endParaRPr lang="es-MX" sz="2000" b="0" i="0" u="none" strike="noStrike" kern="1200" cap="none" spc="0" dirty="0">
                        <a:solidFill>
                          <a:schemeClr val="tx1"/>
                        </a:solidFill>
                        <a:effectLst/>
                        <a:latin typeface="Verdana"/>
                      </a:endParaRPr>
                    </a:p>
                    <a:p>
                      <a:pPr marL="0" marR="0" lvl="0" indent="0" algn="l">
                        <a:buNone/>
                      </a:pPr>
                      <a:endParaRPr lang="es-MX" sz="2000" b="0" i="0" u="none" strike="noStrike" kern="1200" cap="none" spc="0" dirty="0">
                        <a:solidFill>
                          <a:schemeClr val="tx1"/>
                        </a:solidFill>
                        <a:effectLst/>
                        <a:latin typeface="Verdana"/>
                      </a:endParaRPr>
                    </a:p>
                    <a:p>
                      <a:pPr marL="0" marR="0" lvl="0" indent="0" algn="l">
                        <a:buNone/>
                      </a:pPr>
                      <a:endParaRPr lang="es-MX" sz="2000" b="0" i="0" u="none" strike="noStrike" kern="1200" cap="none" spc="0" dirty="0">
                        <a:solidFill>
                          <a:schemeClr val="tx1"/>
                        </a:solidFill>
                        <a:effectLst/>
                        <a:latin typeface="Verdana"/>
                      </a:endParaRPr>
                    </a:p>
                  </a:txBody>
                  <a:tcPr marL="16602" marR="16602" marT="111565" marB="111565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buNone/>
                      </a:pPr>
                      <a:r>
                        <a:rPr lang="es-CO" sz="2000" b="0" i="0" u="none" strike="noStrike" kern="1200" cap="none" spc="0">
                          <a:solidFill>
                            <a:schemeClr val="tx1"/>
                          </a:solidFill>
                          <a:effectLst/>
                          <a:latin typeface="Verdana"/>
                        </a:rPr>
                        <a:t>Nariño, San Andrés y Providencia, Cauca</a:t>
                      </a:r>
                      <a:endParaRPr lang="es-CO" sz="2000" b="0" i="0" u="none" strike="noStrike" cap="none" spc="0">
                        <a:solidFill>
                          <a:schemeClr val="tx1"/>
                        </a:solidFill>
                        <a:effectLst/>
                        <a:latin typeface="Verdana"/>
                      </a:endParaRPr>
                    </a:p>
                    <a:p>
                      <a:pPr marL="0" algn="l" rtl="0" eaLnBrk="1" fontAlgn="t" latinLnBrk="0" hangingPunct="1">
                        <a:buNone/>
                      </a:pPr>
                      <a:r>
                        <a:rPr lang="es-CO" sz="2000" b="0" i="0" u="none" strike="noStrike" kern="1200" cap="none" spc="0">
                          <a:solidFill>
                            <a:schemeClr val="tx1"/>
                          </a:solidFill>
                          <a:effectLst/>
                          <a:latin typeface="Verdana"/>
                        </a:rPr>
                        <a:t>Buenaventura, Bogotá, Putumayo, Antioquia</a:t>
                      </a:r>
                      <a:endParaRPr lang="es-CO" sz="2000" b="0" i="0" u="none" strike="noStrike" cap="none" spc="0">
                        <a:solidFill>
                          <a:schemeClr val="tx1"/>
                        </a:solidFill>
                        <a:effectLst/>
                        <a:latin typeface="Verdana"/>
                      </a:endParaRPr>
                    </a:p>
                    <a:p>
                      <a:pPr marL="0" algn="l" rtl="0" eaLnBrk="1" fontAlgn="t" latinLnBrk="0" hangingPunct="1">
                        <a:buNone/>
                      </a:pPr>
                      <a:r>
                        <a:rPr lang="es-CO" sz="2000" b="0" i="0" u="none" strike="noStrike" kern="1200" cap="none" spc="0">
                          <a:solidFill>
                            <a:schemeClr val="tx1"/>
                          </a:solidFill>
                          <a:effectLst/>
                          <a:latin typeface="Verdana"/>
                        </a:rPr>
                        <a:t>Huila, Buenaventura, Guajira, Magdalena, </a:t>
                      </a:r>
                      <a:r>
                        <a:rPr lang="es-CO" sz="2000" b="0" i="0" u="none" strike="noStrike" kern="1200" cap="none" spc="0" err="1">
                          <a:solidFill>
                            <a:schemeClr val="tx1"/>
                          </a:solidFill>
                          <a:effectLst/>
                          <a:latin typeface="Verdana"/>
                        </a:rPr>
                        <a:t>Bolivar</a:t>
                      </a:r>
                      <a:r>
                        <a:rPr lang="es-CO" sz="2000" b="0" i="0" u="none" strike="noStrike" kern="1200" cap="none" spc="0">
                          <a:solidFill>
                            <a:schemeClr val="tx1"/>
                          </a:solidFill>
                          <a:effectLst/>
                          <a:latin typeface="Verdana"/>
                        </a:rPr>
                        <a:t>, Cesar, Córdoba, Sucre, Tumaco, Boyacá, Huila, Casanare, </a:t>
                      </a:r>
                      <a:r>
                        <a:rPr lang="es-CO" sz="2000" b="0" i="0" u="none" strike="noStrike" kern="1200" cap="none" spc="0" err="1">
                          <a:solidFill>
                            <a:schemeClr val="tx1"/>
                          </a:solidFill>
                          <a:effectLst/>
                          <a:latin typeface="Verdana"/>
                        </a:rPr>
                        <a:t>jamundi</a:t>
                      </a:r>
                      <a:r>
                        <a:rPr lang="es-CO" sz="2000" b="0" i="0" u="none" strike="noStrike" kern="1200" cap="none" spc="0">
                          <a:solidFill>
                            <a:schemeClr val="tx1"/>
                          </a:solidFill>
                          <a:effectLst/>
                          <a:latin typeface="Verdana"/>
                        </a:rPr>
                        <a:t>, Putumayo, Bogotá. </a:t>
                      </a:r>
                      <a:endParaRPr lang="es-CO" sz="2000" b="0" i="0" u="none" strike="noStrike" cap="none" spc="0">
                        <a:solidFill>
                          <a:schemeClr val="tx1"/>
                        </a:solidFill>
                        <a:effectLst/>
                        <a:latin typeface="Verdana"/>
                      </a:endParaRPr>
                    </a:p>
                    <a:p>
                      <a:pPr marL="0" algn="l" rtl="0" eaLnBrk="1" fontAlgn="b" latinLnBrk="0" hangingPunct="1">
                        <a:buNone/>
                      </a:pPr>
                      <a:r>
                        <a:rPr lang="es-CO" sz="2000" b="0" i="0" u="none" strike="noStrike" kern="1200" cap="none" spc="0">
                          <a:solidFill>
                            <a:schemeClr val="tx1"/>
                          </a:solidFill>
                          <a:effectLst/>
                          <a:latin typeface="Verdana"/>
                        </a:rPr>
                        <a:t> </a:t>
                      </a:r>
                      <a:endParaRPr lang="es-CO" sz="2000" b="0" i="0" u="none" strike="noStrike" cap="none" spc="0">
                        <a:solidFill>
                          <a:schemeClr val="tx1"/>
                        </a:solidFill>
                        <a:effectLst/>
                        <a:latin typeface="Verdana"/>
                      </a:endParaRPr>
                    </a:p>
                  </a:txBody>
                  <a:tcPr marL="159379" marR="159379" marT="111565" marB="111565">
                    <a:lnL w="12700" cmpd="sng">
                      <a:noFill/>
                      <a:prstDash val="solid"/>
                    </a:lnL>
                    <a:lnR w="28575" cap="flat" cmpd="sng" algn="ctr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4252299"/>
                  </a:ext>
                </a:extLst>
              </a:tr>
              <a:tr h="1340571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buNone/>
                      </a:pPr>
                      <a:r>
                        <a:rPr lang="es-MX" sz="2000" b="0" i="0" u="none" strike="noStrike" kern="1200" cap="none" spc="0">
                          <a:solidFill>
                            <a:schemeClr val="tx1"/>
                          </a:solidFill>
                          <a:effectLst/>
                          <a:latin typeface="Verdana"/>
                        </a:rPr>
                        <a:t>2024</a:t>
                      </a:r>
                      <a:endParaRPr lang="es-MX" sz="2000" b="0" i="0" u="none" strike="noStrike" cap="none" spc="0">
                        <a:solidFill>
                          <a:schemeClr val="tx1"/>
                        </a:solidFill>
                        <a:effectLst/>
                        <a:latin typeface="Verdana"/>
                      </a:endParaRPr>
                    </a:p>
                  </a:txBody>
                  <a:tcPr marL="159379" marR="159379" marT="111565" marB="11156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buNone/>
                      </a:pPr>
                      <a:r>
                        <a:rPr lang="es-MX" sz="2000" b="0" i="0" u="none" strike="noStrike" kern="1200" cap="none" spc="0">
                          <a:solidFill>
                            <a:schemeClr val="tx1"/>
                          </a:solidFill>
                          <a:effectLst/>
                          <a:latin typeface="Verdana"/>
                        </a:rPr>
                        <a:t>20 organizaciones</a:t>
                      </a:r>
                      <a:endParaRPr lang="es-MX" sz="2000" b="0" i="0" u="none" strike="noStrike" cap="none" spc="0">
                        <a:solidFill>
                          <a:schemeClr val="tx1"/>
                        </a:solidFill>
                        <a:effectLst/>
                        <a:latin typeface="Verdana"/>
                      </a:endParaRPr>
                    </a:p>
                    <a:p>
                      <a:pPr marL="0" algn="l" rtl="0" eaLnBrk="1" fontAlgn="t" latinLnBrk="0" hangingPunct="1">
                        <a:buNone/>
                      </a:pPr>
                      <a:r>
                        <a:rPr lang="es-MX" sz="2000" b="0" i="0" u="none" strike="noStrike" kern="1200" cap="none" spc="0">
                          <a:solidFill>
                            <a:schemeClr val="tx1"/>
                          </a:solidFill>
                          <a:effectLst/>
                          <a:latin typeface="Verdana"/>
                        </a:rPr>
                        <a:t>28 Territorios</a:t>
                      </a:r>
                      <a:endParaRPr lang="es-MX" sz="2000" b="0" i="0" u="none" strike="noStrike" cap="none" spc="0">
                        <a:solidFill>
                          <a:schemeClr val="tx1"/>
                        </a:solidFill>
                        <a:effectLst/>
                        <a:latin typeface="Verdana"/>
                      </a:endParaRPr>
                    </a:p>
                  </a:txBody>
                  <a:tcPr marL="159379" marR="159379" marT="111565" marB="11156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buNone/>
                      </a:pPr>
                      <a:r>
                        <a:rPr lang="es-ES" sz="2000" b="0" i="0" u="none" strike="noStrike" kern="1200" cap="none" spc="0">
                          <a:solidFill>
                            <a:schemeClr val="tx1"/>
                          </a:solidFill>
                          <a:effectLst/>
                          <a:latin typeface="Verdana"/>
                        </a:rPr>
                        <a:t>$4.763.636.352</a:t>
                      </a:r>
                      <a:endParaRPr lang="es-ES" sz="2000" b="0" i="0" u="none" strike="noStrike" cap="none" spc="0">
                        <a:solidFill>
                          <a:schemeClr val="tx1"/>
                        </a:solidFill>
                        <a:effectLst/>
                        <a:latin typeface="Verdana"/>
                      </a:endParaRPr>
                    </a:p>
                  </a:txBody>
                  <a:tcPr marL="159379" marR="159379" marT="111565" marB="11156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buNone/>
                      </a:pPr>
                      <a:r>
                        <a:rPr lang="es-MX" sz="2000" b="0" i="0" u="none" strike="noStrike" kern="1200" cap="none" spc="0">
                          <a:solidFill>
                            <a:schemeClr val="tx1"/>
                          </a:solidFill>
                          <a:effectLst/>
                          <a:latin typeface="Verdana"/>
                        </a:rPr>
                        <a:t>Buenaventura, Nariño, Chocó, Guajira, Antioquia,  Magdalena, Cesar, Córdoba, Sucre, Pereira, Cali, Valle del Cauca, Turbo, Caldas, Tumaco, Nariño, </a:t>
                      </a:r>
                      <a:endParaRPr lang="es-MX" sz="2000" b="0" i="0" u="none" strike="noStrike" cap="none" spc="0">
                        <a:solidFill>
                          <a:schemeClr val="tx1"/>
                        </a:solidFill>
                        <a:effectLst/>
                        <a:latin typeface="Verdana"/>
                      </a:endParaRPr>
                    </a:p>
                  </a:txBody>
                  <a:tcPr marL="159379" marR="159379" marT="111565" marB="11156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169003"/>
                  </a:ext>
                </a:extLst>
              </a:tr>
              <a:tr h="1662307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buNone/>
                      </a:pPr>
                      <a:r>
                        <a:rPr lang="es-MX" sz="2000" b="0" i="0" u="none" strike="noStrike" kern="1200" cap="none" spc="0">
                          <a:solidFill>
                            <a:schemeClr val="tx1"/>
                          </a:solidFill>
                          <a:effectLst/>
                          <a:latin typeface="Verdana"/>
                        </a:rPr>
                        <a:t>2025</a:t>
                      </a:r>
                      <a:endParaRPr lang="es-MX" sz="2000" b="0" i="0" u="none" strike="noStrike" cap="none" spc="0">
                        <a:solidFill>
                          <a:schemeClr val="tx1"/>
                        </a:solidFill>
                        <a:effectLst/>
                        <a:latin typeface="Verdana"/>
                      </a:endParaRPr>
                    </a:p>
                  </a:txBody>
                  <a:tcPr marL="159379" marR="159379" marT="111565" marB="111565">
                    <a:lnL w="28575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28575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buNone/>
                      </a:pPr>
                      <a:r>
                        <a:rPr lang="es-MX" sz="2000" b="0" i="0" u="none" strike="noStrike" kern="1200" cap="none" spc="0">
                          <a:solidFill>
                            <a:schemeClr val="tx1"/>
                          </a:solidFill>
                          <a:effectLst/>
                          <a:latin typeface="Verdana"/>
                        </a:rPr>
                        <a:t>23 organizaciones</a:t>
                      </a:r>
                      <a:endParaRPr lang="es-MX" sz="2000" b="0" i="0" u="none" strike="noStrike" cap="none" spc="0">
                        <a:solidFill>
                          <a:schemeClr val="tx1"/>
                        </a:solidFill>
                        <a:effectLst/>
                        <a:latin typeface="Verdana"/>
                      </a:endParaRPr>
                    </a:p>
                    <a:p>
                      <a:pPr marL="0" algn="l" rtl="0" eaLnBrk="1" fontAlgn="t" latinLnBrk="0" hangingPunct="1">
                        <a:buNone/>
                      </a:pPr>
                      <a:r>
                        <a:rPr lang="es-MX" sz="2000" b="0" i="0" u="none" strike="noStrike" kern="1200" cap="none" spc="0">
                          <a:solidFill>
                            <a:schemeClr val="tx1"/>
                          </a:solidFill>
                          <a:effectLst/>
                          <a:latin typeface="Verdana"/>
                        </a:rPr>
                        <a:t>25 territorios</a:t>
                      </a:r>
                      <a:endParaRPr lang="es-MX" sz="2000" b="0" i="0" u="none" strike="noStrike" cap="none" spc="0">
                        <a:solidFill>
                          <a:schemeClr val="tx1"/>
                        </a:solidFill>
                        <a:effectLst/>
                        <a:latin typeface="Verdana"/>
                      </a:endParaRPr>
                    </a:p>
                  </a:txBody>
                  <a:tcPr marL="159379" marR="159379" marT="111565" marB="11156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28575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buNone/>
                      </a:pPr>
                      <a:r>
                        <a:rPr lang="es-ES" sz="2000" b="0" i="0" u="none" strike="noStrike" kern="1200" cap="none" spc="0">
                          <a:solidFill>
                            <a:schemeClr val="tx1"/>
                          </a:solidFill>
                          <a:effectLst/>
                          <a:latin typeface="Verdana"/>
                        </a:rPr>
                        <a:t>$6.142.411.344 </a:t>
                      </a:r>
                      <a:endParaRPr lang="es-ES" sz="2000" b="0" i="0" u="none" strike="noStrike" cap="none" spc="0">
                        <a:solidFill>
                          <a:schemeClr val="tx1"/>
                        </a:solidFill>
                        <a:effectLst/>
                        <a:latin typeface="Verdana"/>
                      </a:endParaRPr>
                    </a:p>
                  </a:txBody>
                  <a:tcPr marL="159379" marR="159379" marT="111565" marB="11156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28575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buNone/>
                      </a:pPr>
                      <a:r>
                        <a:rPr lang="es-MX" sz="2000" b="0" i="0" u="none" strike="noStrike" kern="1200" cap="none" spc="0" dirty="0">
                          <a:solidFill>
                            <a:schemeClr val="tx1"/>
                          </a:solidFill>
                          <a:effectLst/>
                          <a:latin typeface="Verdana"/>
                        </a:rPr>
                        <a:t>Buenaventura, Nariño, Chocó, </a:t>
                      </a:r>
                      <a:r>
                        <a:rPr lang="es-MX" sz="2000" b="0" i="0" u="none" strike="noStrike" kern="1200" cap="none" spc="0" dirty="0" err="1">
                          <a:solidFill>
                            <a:schemeClr val="tx1"/>
                          </a:solidFill>
                          <a:effectLst/>
                          <a:latin typeface="Verdana"/>
                        </a:rPr>
                        <a:t>Guajira,Nariño</a:t>
                      </a:r>
                      <a:r>
                        <a:rPr lang="es-MX" sz="2000" b="0" i="0" u="none" strike="noStrike" kern="1200" cap="none" spc="0" dirty="0">
                          <a:solidFill>
                            <a:schemeClr val="tx1"/>
                          </a:solidFill>
                          <a:effectLst/>
                          <a:latin typeface="Verdana"/>
                        </a:rPr>
                        <a:t>, Putumayo, Tumaco, Tolima, </a:t>
                      </a:r>
                      <a:r>
                        <a:rPr lang="es-MX" sz="2000" b="0" i="0" u="none" strike="noStrike" kern="1200" cap="none" spc="0" dirty="0" err="1">
                          <a:solidFill>
                            <a:schemeClr val="tx1"/>
                          </a:solidFill>
                          <a:effectLst/>
                          <a:latin typeface="Verdana"/>
                        </a:rPr>
                        <a:t>Booyacá</a:t>
                      </a:r>
                      <a:r>
                        <a:rPr lang="es-MX" sz="2000" b="0" i="0" u="none" strike="noStrike" kern="1200" cap="none" spc="0" dirty="0">
                          <a:solidFill>
                            <a:schemeClr val="tx1"/>
                          </a:solidFill>
                          <a:effectLst/>
                          <a:latin typeface="Verdana"/>
                        </a:rPr>
                        <a:t>, Vichada</a:t>
                      </a:r>
                      <a:br>
                        <a:rPr lang="es-MX" sz="2000" b="0" i="0" u="none" strike="noStrike" kern="1200" cap="none" spc="0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</a:br>
                      <a:r>
                        <a:rPr lang="es-MX" sz="2000" b="0" i="0" u="none" strike="noStrike" kern="1200" cap="none" spc="0" dirty="0">
                          <a:solidFill>
                            <a:schemeClr val="tx1"/>
                          </a:solidFill>
                          <a:effectLst/>
                          <a:latin typeface="Verdana"/>
                        </a:rPr>
                        <a:t>Magdalena, Cesar, Córdoba, Sucre, Pereira</a:t>
                      </a:r>
                      <a:endParaRPr lang="es-MX" sz="20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Verdana"/>
                      </a:endParaRPr>
                    </a:p>
                    <a:p>
                      <a:pPr marL="0" algn="l" rtl="0" eaLnBrk="1" fontAlgn="t" latinLnBrk="0" hangingPunct="1">
                        <a:buNone/>
                      </a:pPr>
                      <a:r>
                        <a:rPr lang="es-MX" sz="2000" b="0" i="0" u="none" strike="noStrike" kern="1200" cap="none" spc="0" dirty="0">
                          <a:solidFill>
                            <a:schemeClr val="tx1"/>
                          </a:solidFill>
                          <a:effectLst/>
                          <a:latin typeface="Verdana"/>
                        </a:rPr>
                        <a:t>Cali, Valle del Cauca, Providencia, Caldas</a:t>
                      </a:r>
                      <a:endParaRPr lang="es-MX" sz="20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Verdana"/>
                      </a:endParaRPr>
                    </a:p>
                  </a:txBody>
                  <a:tcPr marL="159379" marR="159379" marT="111565" marB="111565">
                    <a:lnL w="12700" cmpd="sng">
                      <a:noFill/>
                      <a:prstDash val="solid"/>
                    </a:lnL>
                    <a:lnR w="28575" cap="flat" cmpd="sng" algn="ctr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28575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15387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342936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ersonalizado 7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1E5DD6FBD47F4343AB60DFE13B742291" ma:contentTypeVersion="21" ma:contentTypeDescription="Crear nuevo documento." ma:contentTypeScope="" ma:versionID="4eb542ed6dd6475321ab67d7870120fc">
  <xsd:schema xmlns:xsd="http://www.w3.org/2001/XMLSchema" xmlns:xs="http://www.w3.org/2001/XMLSchema" xmlns:p="http://schemas.microsoft.com/office/2006/metadata/properties" xmlns:ns2="b8b486ba-5721-46b2-8d3e-8b70d90e523a" xmlns:ns3="8cd96b2a-dc79-41f1-ad1c-3cf6d303a907" targetNamespace="http://schemas.microsoft.com/office/2006/metadata/properties" ma:root="true" ma:fieldsID="ccccfc586de3db5e6fcfd18c17c6f1b6" ns2:_="" ns3:_="">
    <xsd:import namespace="b8b486ba-5721-46b2-8d3e-8b70d90e523a"/>
    <xsd:import namespace="8cd96b2a-dc79-41f1-ad1c-3cf6d303a90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TipoDoc" minOccurs="0"/>
                <xsd:element ref="ns2:Temadelareuni_x00f3_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b486ba-5721-46b2-8d3e-8b70d90e52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TipoDoc" ma:index="15" nillable="true" ma:displayName="Tipo Doc" ma:description="Lista o Acta" ma:format="Dropdown" ma:internalName="TipoDoc">
      <xsd:simpleType>
        <xsd:union memberTypes="dms:Text">
          <xsd:simpleType>
            <xsd:restriction base="dms:Choice">
              <xsd:enumeration value="Lista"/>
              <xsd:enumeration value="Acta"/>
            </xsd:restriction>
          </xsd:simpleType>
        </xsd:union>
      </xsd:simpleType>
    </xsd:element>
    <xsd:element name="Temadelareuni_x00f3_n" ma:index="16" nillable="true" ma:displayName="Tema de la reunión" ma:description="Tema de la reunión" ma:format="Dropdown" ma:internalName="Temadelareuni_x00f3_n">
      <xsd:simpleType>
        <xsd:union memberTypes="dms:Text">
          <xsd:simpleType>
            <xsd:restriction base="dms:Choice">
              <xsd:enumeration value="POAIV"/>
              <xsd:enumeration value="Plataforma Virtual"/>
              <xsd:enumeration value="Experiencias Significativas"/>
              <xsd:enumeration value="Coordinación de asistencia técnica"/>
              <xsd:enumeration value="Convenio OEI"/>
            </xsd:restriction>
          </xsd:simpleType>
        </xsd:un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Etiquetas de imagen" ma:readOnly="false" ma:fieldId="{5cf76f15-5ced-4ddc-b409-7134ff3c332f}" ma:taxonomyMulti="true" ma:sspId="148dc318-5de1-4747-92ed-e07023d138f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d96b2a-dc79-41f1-ad1c-3cf6d303a907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be3bc2d1-4d45-4ead-acea-33167627609b}" ma:internalName="TaxCatchAll" ma:showField="CatchAllData" ma:web="8cd96b2a-dc79-41f1-ad1c-3cf6d303a90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emadelareuni_x00f3_n xmlns="b8b486ba-5721-46b2-8d3e-8b70d90e523a" xsi:nil="true"/>
    <TipoDoc xmlns="b8b486ba-5721-46b2-8d3e-8b70d90e523a" xsi:nil="true"/>
    <lcf76f155ced4ddcb4097134ff3c332f xmlns="b8b486ba-5721-46b2-8d3e-8b70d90e523a">
      <Terms xmlns="http://schemas.microsoft.com/office/infopath/2007/PartnerControls"/>
    </lcf76f155ced4ddcb4097134ff3c332f>
    <TaxCatchAll xmlns="8cd96b2a-dc79-41f1-ad1c-3cf6d303a907" xsi:nil="true"/>
  </documentManagement>
</p:properties>
</file>

<file path=customXml/itemProps1.xml><?xml version="1.0" encoding="utf-8"?>
<ds:datastoreItem xmlns:ds="http://schemas.openxmlformats.org/officeDocument/2006/customXml" ds:itemID="{A7B857FA-A684-4DFD-A63A-98D430F3FE5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E0E3500-3B8B-4809-BBC3-AF9734CF52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b486ba-5721-46b2-8d3e-8b70d90e523a"/>
    <ds:schemaRef ds:uri="8cd96b2a-dc79-41f1-ad1c-3cf6d303a90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5005C98-394E-498A-B237-86DF2DC1E3BF}">
  <ds:schemaRefs>
    <ds:schemaRef ds:uri="http://schemas.microsoft.com/office/2006/metadata/properties"/>
    <ds:schemaRef ds:uri="http://schemas.microsoft.com/office/infopath/2007/PartnerControls"/>
    <ds:schemaRef ds:uri="b8b486ba-5721-46b2-8d3e-8b70d90e523a"/>
    <ds:schemaRef ds:uri="8cd96b2a-dc79-41f1-ad1c-3cf6d303a90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1613</TotalTime>
  <Words>1472</Words>
  <Application>Microsoft Office PowerPoint</Application>
  <PresentationFormat>Personalizado</PresentationFormat>
  <Paragraphs>291</Paragraphs>
  <Slides>23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34" baseType="lpstr">
      <vt:lpstr>Aptos</vt:lpstr>
      <vt:lpstr>Arial</vt:lpstr>
      <vt:lpstr>Calibri</vt:lpstr>
      <vt:lpstr>Calibri (Cuerpo)</vt:lpstr>
      <vt:lpstr>Century Schoolbook</vt:lpstr>
      <vt:lpstr>Fira Sans Extra Condensed SemiBold</vt:lpstr>
      <vt:lpstr>Montserrat Medium</vt:lpstr>
      <vt:lpstr>Montserrat SemiBold</vt:lpstr>
      <vt:lpstr>Roboto</vt:lpstr>
      <vt:lpstr>Verdana</vt:lpstr>
      <vt:lpstr>Tema de Office</vt:lpstr>
      <vt:lpstr>Presentación de PowerPoint</vt:lpstr>
      <vt:lpstr>Proceso de Autoreconocimiento desde las ETC </vt:lpstr>
      <vt:lpstr>Derechos Étnicos/ Colombia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Nueganbi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Diego Alejandro Santisteban Ramirez</dc:creator>
  <cp:lastModifiedBy>Johan Sebastian Tabima Garzón</cp:lastModifiedBy>
  <cp:revision>22</cp:revision>
  <dcterms:created xsi:type="dcterms:W3CDTF">2025-01-21T16:58:49Z</dcterms:created>
  <dcterms:modified xsi:type="dcterms:W3CDTF">2025-04-05T13:05:45Z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0x0101001E5DD6FBD47F4343AB60DFE13B742291</vt:lpwstr>
  </property>
</Properties>
</file>