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60" r:id="rId3"/>
    <p:sldId id="257" r:id="rId4"/>
    <p:sldId id="270" r:id="rId5"/>
    <p:sldId id="271" r:id="rId6"/>
    <p:sldId id="274" r:id="rId7"/>
    <p:sldId id="272" r:id="rId8"/>
    <p:sldId id="277" r:id="rId9"/>
    <p:sldId id="279" r:id="rId10"/>
    <p:sldId id="280" r:id="rId11"/>
    <p:sldId id="281" r:id="rId12"/>
    <p:sldId id="282" r:id="rId13"/>
    <p:sldId id="287" r:id="rId14"/>
    <p:sldId id="288" r:id="rId15"/>
    <p:sldId id="289" r:id="rId16"/>
  </p:sldIdLst>
  <p:sldSz cx="15998825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4190"/>
    <a:srgbClr val="FF78D6"/>
    <a:srgbClr val="52256D"/>
    <a:srgbClr val="F9B411"/>
    <a:srgbClr val="9666C2"/>
    <a:srgbClr val="FFD4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61BA5A-0D7B-4622-B2B9-65F88DC15DAD}" v="32" dt="2025-04-05T15:26:34.207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6"/>
    <p:restoredTop sz="96327"/>
  </p:normalViewPr>
  <p:slideViewPr>
    <p:cSldViewPr snapToGrid="0">
      <p:cViewPr varScale="1">
        <p:scale>
          <a:sx n="55" d="100"/>
          <a:sy n="55" d="100"/>
        </p:scale>
        <p:origin x="6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ifer Jaine Vergara Garces" userId="76fe5133-7740-48b1-9b39-ae4d9b4a4fe3" providerId="ADAL" clId="{EA61BA5A-0D7B-4622-B2B9-65F88DC15DAD}"/>
    <pc:docChg chg="undo custSel addSld delSld modSld sldOrd">
      <pc:chgData name="Jenifer Jaine Vergara Garces" userId="76fe5133-7740-48b1-9b39-ae4d9b4a4fe3" providerId="ADAL" clId="{EA61BA5A-0D7B-4622-B2B9-65F88DC15DAD}" dt="2025-04-05T15:26:43.987" v="301"/>
      <pc:docMkLst>
        <pc:docMk/>
      </pc:docMkLst>
      <pc:sldChg chg="modSp mod ord">
        <pc:chgData name="Jenifer Jaine Vergara Garces" userId="76fe5133-7740-48b1-9b39-ae4d9b4a4fe3" providerId="ADAL" clId="{EA61BA5A-0D7B-4622-B2B9-65F88DC15DAD}" dt="2025-04-05T15:01:14.416" v="31" actId="14100"/>
        <pc:sldMkLst>
          <pc:docMk/>
          <pc:sldMk cId="1322022294" sldId="257"/>
        </pc:sldMkLst>
        <pc:spChg chg="mod">
          <ac:chgData name="Jenifer Jaine Vergara Garces" userId="76fe5133-7740-48b1-9b39-ae4d9b4a4fe3" providerId="ADAL" clId="{EA61BA5A-0D7B-4622-B2B9-65F88DC15DAD}" dt="2025-04-05T15:01:14.416" v="31" actId="14100"/>
          <ac:spMkLst>
            <pc:docMk/>
            <pc:sldMk cId="1322022294" sldId="257"/>
            <ac:spMk id="12" creationId="{ECC9E920-CE8A-B452-5015-E151ECB518E6}"/>
          </ac:spMkLst>
        </pc:spChg>
        <pc:spChg chg="mod">
          <ac:chgData name="Jenifer Jaine Vergara Garces" userId="76fe5133-7740-48b1-9b39-ae4d9b4a4fe3" providerId="ADAL" clId="{EA61BA5A-0D7B-4622-B2B9-65F88DC15DAD}" dt="2025-04-05T15:00:57.308" v="28" actId="14100"/>
          <ac:spMkLst>
            <pc:docMk/>
            <pc:sldMk cId="1322022294" sldId="257"/>
            <ac:spMk id="15" creationId="{40D4C744-E13D-DC5C-DD96-EBD13DE22596}"/>
          </ac:spMkLst>
        </pc:spChg>
        <pc:picChg chg="mod">
          <ac:chgData name="Jenifer Jaine Vergara Garces" userId="76fe5133-7740-48b1-9b39-ae4d9b4a4fe3" providerId="ADAL" clId="{EA61BA5A-0D7B-4622-B2B9-65F88DC15DAD}" dt="2025-04-05T15:00:33.793" v="21" actId="1076"/>
          <ac:picMkLst>
            <pc:docMk/>
            <pc:sldMk cId="1322022294" sldId="257"/>
            <ac:picMk id="17" creationId="{8C1F9461-F897-9714-FBCC-FA4CFD82738A}"/>
          </ac:picMkLst>
        </pc:picChg>
        <pc:cxnChg chg="mod">
          <ac:chgData name="Jenifer Jaine Vergara Garces" userId="76fe5133-7740-48b1-9b39-ae4d9b4a4fe3" providerId="ADAL" clId="{EA61BA5A-0D7B-4622-B2B9-65F88DC15DAD}" dt="2025-04-05T15:00:52.855" v="27" actId="1076"/>
          <ac:cxnSpMkLst>
            <pc:docMk/>
            <pc:sldMk cId="1322022294" sldId="257"/>
            <ac:cxnSpMk id="29" creationId="{4965EAEA-FA2D-4F2C-6128-5FA972064AC8}"/>
          </ac:cxnSpMkLst>
        </pc:cxnChg>
      </pc:sldChg>
      <pc:sldChg chg="del">
        <pc:chgData name="Jenifer Jaine Vergara Garces" userId="76fe5133-7740-48b1-9b39-ae4d9b4a4fe3" providerId="ADAL" clId="{EA61BA5A-0D7B-4622-B2B9-65F88DC15DAD}" dt="2025-04-05T15:26:14.911" v="296" actId="47"/>
        <pc:sldMkLst>
          <pc:docMk/>
          <pc:sldMk cId="1957912189" sldId="258"/>
        </pc:sldMkLst>
      </pc:sldChg>
      <pc:sldChg chg="addSp modSp mod ord">
        <pc:chgData name="Jenifer Jaine Vergara Garces" userId="76fe5133-7740-48b1-9b39-ae4d9b4a4fe3" providerId="ADAL" clId="{EA61BA5A-0D7B-4622-B2B9-65F88DC15DAD}" dt="2025-04-05T15:02:34.406" v="43" actId="1076"/>
        <pc:sldMkLst>
          <pc:docMk/>
          <pc:sldMk cId="2784645212" sldId="260"/>
        </pc:sldMkLst>
        <pc:spChg chg="add mod">
          <ac:chgData name="Jenifer Jaine Vergara Garces" userId="76fe5133-7740-48b1-9b39-ae4d9b4a4fe3" providerId="ADAL" clId="{EA61BA5A-0D7B-4622-B2B9-65F88DC15DAD}" dt="2025-04-05T15:02:34.406" v="43" actId="1076"/>
          <ac:spMkLst>
            <pc:docMk/>
            <pc:sldMk cId="2784645212" sldId="260"/>
            <ac:spMk id="2" creationId="{68ABE26D-A226-DCB6-69A8-27C8C04FA09C}"/>
          </ac:spMkLst>
        </pc:spChg>
        <pc:spChg chg="mod">
          <ac:chgData name="Jenifer Jaine Vergara Garces" userId="76fe5133-7740-48b1-9b39-ae4d9b4a4fe3" providerId="ADAL" clId="{EA61BA5A-0D7B-4622-B2B9-65F88DC15DAD}" dt="2025-04-05T15:01:52.470" v="36" actId="207"/>
          <ac:spMkLst>
            <pc:docMk/>
            <pc:sldMk cId="2784645212" sldId="260"/>
            <ac:spMk id="4" creationId="{3E1DCBC9-E48A-7E85-E628-2C6CFEE1306F}"/>
          </ac:spMkLst>
        </pc:spChg>
        <pc:picChg chg="add mod">
          <ac:chgData name="Jenifer Jaine Vergara Garces" userId="76fe5133-7740-48b1-9b39-ae4d9b4a4fe3" providerId="ADAL" clId="{EA61BA5A-0D7B-4622-B2B9-65F88DC15DAD}" dt="2025-04-05T15:02:29.250" v="42" actId="1076"/>
          <ac:picMkLst>
            <pc:docMk/>
            <pc:sldMk cId="2784645212" sldId="260"/>
            <ac:picMk id="3" creationId="{637AEE11-A484-195C-D537-F7248C5DF36D}"/>
          </ac:picMkLst>
        </pc:picChg>
      </pc:sldChg>
      <pc:sldChg chg="addSp delSp del mod ord">
        <pc:chgData name="Jenifer Jaine Vergara Garces" userId="76fe5133-7740-48b1-9b39-ae4d9b4a4fe3" providerId="ADAL" clId="{EA61BA5A-0D7B-4622-B2B9-65F88DC15DAD}" dt="2025-04-05T15:04:34.171" v="49" actId="47"/>
        <pc:sldMkLst>
          <pc:docMk/>
          <pc:sldMk cId="3916618713" sldId="261"/>
        </pc:sldMkLst>
        <pc:spChg chg="add del">
          <ac:chgData name="Jenifer Jaine Vergara Garces" userId="76fe5133-7740-48b1-9b39-ae4d9b4a4fe3" providerId="ADAL" clId="{EA61BA5A-0D7B-4622-B2B9-65F88DC15DAD}" dt="2025-04-05T15:03:00.044" v="44" actId="478"/>
          <ac:spMkLst>
            <pc:docMk/>
            <pc:sldMk cId="3916618713" sldId="261"/>
            <ac:spMk id="3" creationId="{574529AC-C7CF-C59A-A5DB-63E47CE3BFE9}"/>
          </ac:spMkLst>
        </pc:spChg>
      </pc:sldChg>
      <pc:sldChg chg="add">
        <pc:chgData name="Jenifer Jaine Vergara Garces" userId="76fe5133-7740-48b1-9b39-ae4d9b4a4fe3" providerId="ADAL" clId="{EA61BA5A-0D7B-4622-B2B9-65F88DC15DAD}" dt="2025-04-05T15:03:24.221" v="45"/>
        <pc:sldMkLst>
          <pc:docMk/>
          <pc:sldMk cId="733455521" sldId="270"/>
        </pc:sldMkLst>
      </pc:sldChg>
      <pc:sldChg chg="modSp add mod">
        <pc:chgData name="Jenifer Jaine Vergara Garces" userId="76fe5133-7740-48b1-9b39-ae4d9b4a4fe3" providerId="ADAL" clId="{EA61BA5A-0D7B-4622-B2B9-65F88DC15DAD}" dt="2025-04-05T15:04:53.560" v="53" actId="1076"/>
        <pc:sldMkLst>
          <pc:docMk/>
          <pc:sldMk cId="2513447583" sldId="271"/>
        </pc:sldMkLst>
        <pc:picChg chg="mod">
          <ac:chgData name="Jenifer Jaine Vergara Garces" userId="76fe5133-7740-48b1-9b39-ae4d9b4a4fe3" providerId="ADAL" clId="{EA61BA5A-0D7B-4622-B2B9-65F88DC15DAD}" dt="2025-04-05T15:04:53.560" v="53" actId="1076"/>
          <ac:picMkLst>
            <pc:docMk/>
            <pc:sldMk cId="2513447583" sldId="271"/>
            <ac:picMk id="9" creationId="{5E2C1BC1-9ACA-4D66-9C9D-BAC92EE1A19C}"/>
          </ac:picMkLst>
        </pc:picChg>
      </pc:sldChg>
      <pc:sldChg chg="addSp delSp modSp add mod modClrScheme chgLayout">
        <pc:chgData name="Jenifer Jaine Vergara Garces" userId="76fe5133-7740-48b1-9b39-ae4d9b4a4fe3" providerId="ADAL" clId="{EA61BA5A-0D7B-4622-B2B9-65F88DC15DAD}" dt="2025-04-05T15:12:32.685" v="128" actId="1076"/>
        <pc:sldMkLst>
          <pc:docMk/>
          <pc:sldMk cId="826127897" sldId="272"/>
        </pc:sldMkLst>
        <pc:spChg chg="add del mod ord">
          <ac:chgData name="Jenifer Jaine Vergara Garces" userId="76fe5133-7740-48b1-9b39-ae4d9b4a4fe3" providerId="ADAL" clId="{EA61BA5A-0D7B-4622-B2B9-65F88DC15DAD}" dt="2025-04-05T15:10:15.017" v="101" actId="478"/>
          <ac:spMkLst>
            <pc:docMk/>
            <pc:sldMk cId="826127897" sldId="272"/>
            <ac:spMk id="5" creationId="{1B7DCA4A-D1B7-B2CA-360C-663B1F85B8D6}"/>
          </ac:spMkLst>
        </pc:spChg>
        <pc:spChg chg="add mod">
          <ac:chgData name="Jenifer Jaine Vergara Garces" userId="76fe5133-7740-48b1-9b39-ae4d9b4a4fe3" providerId="ADAL" clId="{EA61BA5A-0D7B-4622-B2B9-65F88DC15DAD}" dt="2025-04-05T15:12:32.685" v="128" actId="1076"/>
          <ac:spMkLst>
            <pc:docMk/>
            <pc:sldMk cId="826127897" sldId="272"/>
            <ac:spMk id="6" creationId="{98E92F84-2839-B5B3-C657-E11B840D8C88}"/>
          </ac:spMkLst>
        </pc:spChg>
        <pc:picChg chg="add mod">
          <ac:chgData name="Jenifer Jaine Vergara Garces" userId="76fe5133-7740-48b1-9b39-ae4d9b4a4fe3" providerId="ADAL" clId="{EA61BA5A-0D7B-4622-B2B9-65F88DC15DAD}" dt="2025-04-05T15:10:41.953" v="109" actId="1076"/>
          <ac:picMkLst>
            <pc:docMk/>
            <pc:sldMk cId="826127897" sldId="272"/>
            <ac:picMk id="2" creationId="{CD35EEA9-01C0-5F31-3D8A-D030E28F50E3}"/>
          </ac:picMkLst>
        </pc:picChg>
        <pc:picChg chg="mod modCrop">
          <ac:chgData name="Jenifer Jaine Vergara Garces" userId="76fe5133-7740-48b1-9b39-ae4d9b4a4fe3" providerId="ADAL" clId="{EA61BA5A-0D7B-4622-B2B9-65F88DC15DAD}" dt="2025-04-05T15:10:38.735" v="108" actId="1076"/>
          <ac:picMkLst>
            <pc:docMk/>
            <pc:sldMk cId="826127897" sldId="272"/>
            <ac:picMk id="3" creationId="{B7DCB093-75B5-46B7-9062-0AA35393F41F}"/>
          </ac:picMkLst>
        </pc:picChg>
        <pc:picChg chg="add mod">
          <ac:chgData name="Jenifer Jaine Vergara Garces" userId="76fe5133-7740-48b1-9b39-ae4d9b4a4fe3" providerId="ADAL" clId="{EA61BA5A-0D7B-4622-B2B9-65F88DC15DAD}" dt="2025-04-05T15:10:36.266" v="107" actId="1076"/>
          <ac:picMkLst>
            <pc:docMk/>
            <pc:sldMk cId="826127897" sldId="272"/>
            <ac:picMk id="4" creationId="{DF022F7F-7CB1-392D-DFE0-953BCA79F266}"/>
          </ac:picMkLst>
        </pc:picChg>
      </pc:sldChg>
      <pc:sldChg chg="addSp delSp modSp add mod setBg modClrScheme chgLayout">
        <pc:chgData name="Jenifer Jaine Vergara Garces" userId="76fe5133-7740-48b1-9b39-ae4d9b4a4fe3" providerId="ADAL" clId="{EA61BA5A-0D7B-4622-B2B9-65F88DC15DAD}" dt="2025-04-05T15:21:30.712" v="233" actId="1076"/>
        <pc:sldMkLst>
          <pc:docMk/>
          <pc:sldMk cId="2194306352" sldId="274"/>
        </pc:sldMkLst>
        <pc:spChg chg="mod">
          <ac:chgData name="Jenifer Jaine Vergara Garces" userId="76fe5133-7740-48b1-9b39-ae4d9b4a4fe3" providerId="ADAL" clId="{EA61BA5A-0D7B-4622-B2B9-65F88DC15DAD}" dt="2025-04-05T15:21:29.228" v="232" actId="1076"/>
          <ac:spMkLst>
            <pc:docMk/>
            <pc:sldMk cId="2194306352" sldId="274"/>
            <ac:spMk id="10" creationId="{FD9EB111-AAE9-42A1-BD77-F64D348E366F}"/>
          </ac:spMkLst>
        </pc:spChg>
        <pc:spChg chg="mod">
          <ac:chgData name="Jenifer Jaine Vergara Garces" userId="76fe5133-7740-48b1-9b39-ae4d9b4a4fe3" providerId="ADAL" clId="{EA61BA5A-0D7B-4622-B2B9-65F88DC15DAD}" dt="2025-04-05T15:21:29.228" v="232" actId="1076"/>
          <ac:spMkLst>
            <pc:docMk/>
            <pc:sldMk cId="2194306352" sldId="274"/>
            <ac:spMk id="12" creationId="{004E8E28-A0AB-46C1-84F3-4EDCF6F3F873}"/>
          </ac:spMkLst>
        </pc:spChg>
        <pc:spChg chg="mod">
          <ac:chgData name="Jenifer Jaine Vergara Garces" userId="76fe5133-7740-48b1-9b39-ae4d9b4a4fe3" providerId="ADAL" clId="{EA61BA5A-0D7B-4622-B2B9-65F88DC15DAD}" dt="2025-04-05T15:21:29.228" v="232" actId="1076"/>
          <ac:spMkLst>
            <pc:docMk/>
            <pc:sldMk cId="2194306352" sldId="274"/>
            <ac:spMk id="14" creationId="{37120D99-7E08-4A8D-9838-7FEB2A664250}"/>
          </ac:spMkLst>
        </pc:spChg>
        <pc:spChg chg="mod">
          <ac:chgData name="Jenifer Jaine Vergara Garces" userId="76fe5133-7740-48b1-9b39-ae4d9b4a4fe3" providerId="ADAL" clId="{EA61BA5A-0D7B-4622-B2B9-65F88DC15DAD}" dt="2025-04-05T15:21:29.228" v="232" actId="1076"/>
          <ac:spMkLst>
            <pc:docMk/>
            <pc:sldMk cId="2194306352" sldId="274"/>
            <ac:spMk id="17" creationId="{0C4228DB-AEF0-43F3-8839-C67FD5660573}"/>
          </ac:spMkLst>
        </pc:spChg>
        <pc:spChg chg="mod">
          <ac:chgData name="Jenifer Jaine Vergara Garces" userId="76fe5133-7740-48b1-9b39-ae4d9b4a4fe3" providerId="ADAL" clId="{EA61BA5A-0D7B-4622-B2B9-65F88DC15DAD}" dt="2025-04-05T15:21:29.228" v="232" actId="1076"/>
          <ac:spMkLst>
            <pc:docMk/>
            <pc:sldMk cId="2194306352" sldId="274"/>
            <ac:spMk id="18" creationId="{A9E2C8F1-9A34-4747-8A42-B4CEFA24383C}"/>
          </ac:spMkLst>
        </pc:spChg>
        <pc:picChg chg="add mod">
          <ac:chgData name="Jenifer Jaine Vergara Garces" userId="76fe5133-7740-48b1-9b39-ae4d9b4a4fe3" providerId="ADAL" clId="{EA61BA5A-0D7B-4622-B2B9-65F88DC15DAD}" dt="2025-04-05T15:21:30.712" v="233" actId="1076"/>
          <ac:picMkLst>
            <pc:docMk/>
            <pc:sldMk cId="2194306352" sldId="274"/>
            <ac:picMk id="2" creationId="{0C47E73F-C9BE-8B9A-30EA-68216134F988}"/>
          </ac:picMkLst>
        </pc:picChg>
        <pc:picChg chg="add del mod">
          <ac:chgData name="Jenifer Jaine Vergara Garces" userId="76fe5133-7740-48b1-9b39-ae4d9b4a4fe3" providerId="ADAL" clId="{EA61BA5A-0D7B-4622-B2B9-65F88DC15DAD}" dt="2025-04-05T15:07:14.442" v="61" actId="478"/>
          <ac:picMkLst>
            <pc:docMk/>
            <pc:sldMk cId="2194306352" sldId="274"/>
            <ac:picMk id="4" creationId="{33D163F5-F9BE-B7E9-0547-61E8FF67BABB}"/>
          </ac:picMkLst>
        </pc:picChg>
        <pc:picChg chg="del">
          <ac:chgData name="Jenifer Jaine Vergara Garces" userId="76fe5133-7740-48b1-9b39-ae4d9b4a4fe3" providerId="ADAL" clId="{EA61BA5A-0D7B-4622-B2B9-65F88DC15DAD}" dt="2025-04-05T15:04:16.343" v="48" actId="478"/>
          <ac:picMkLst>
            <pc:docMk/>
            <pc:sldMk cId="2194306352" sldId="274"/>
            <ac:picMk id="9" creationId="{B0565ABF-EBA9-44BB-B99F-D3E6EA95C7B0}"/>
          </ac:picMkLst>
        </pc:picChg>
      </pc:sldChg>
      <pc:sldChg chg="delSp modSp add del mod modClrScheme chgLayout">
        <pc:chgData name="Jenifer Jaine Vergara Garces" userId="76fe5133-7740-48b1-9b39-ae4d9b4a4fe3" providerId="ADAL" clId="{EA61BA5A-0D7B-4622-B2B9-65F88DC15DAD}" dt="2025-04-05T15:17:59.610" v="183" actId="47"/>
        <pc:sldMkLst>
          <pc:docMk/>
          <pc:sldMk cId="3413346682" sldId="275"/>
        </pc:sldMkLst>
        <pc:picChg chg="del mod modCrop">
          <ac:chgData name="Jenifer Jaine Vergara Garces" userId="76fe5133-7740-48b1-9b39-ae4d9b4a4fe3" providerId="ADAL" clId="{EA61BA5A-0D7B-4622-B2B9-65F88DC15DAD}" dt="2025-04-05T15:08:14.008" v="70" actId="21"/>
          <ac:picMkLst>
            <pc:docMk/>
            <pc:sldMk cId="3413346682" sldId="275"/>
            <ac:picMk id="4" creationId="{6AFEF392-4224-481E-BF69-D23D768E36E1}"/>
          </ac:picMkLst>
        </pc:picChg>
      </pc:sldChg>
      <pc:sldChg chg="delSp modSp add del mod ord modClrScheme chgLayout">
        <pc:chgData name="Jenifer Jaine Vergara Garces" userId="76fe5133-7740-48b1-9b39-ae4d9b4a4fe3" providerId="ADAL" clId="{EA61BA5A-0D7B-4622-B2B9-65F88DC15DAD}" dt="2025-04-05T15:17:59.610" v="183" actId="47"/>
        <pc:sldMkLst>
          <pc:docMk/>
          <pc:sldMk cId="2435351951" sldId="276"/>
        </pc:sldMkLst>
        <pc:picChg chg="del mod modCrop">
          <ac:chgData name="Jenifer Jaine Vergara Garces" userId="76fe5133-7740-48b1-9b39-ae4d9b4a4fe3" providerId="ADAL" clId="{EA61BA5A-0D7B-4622-B2B9-65F88DC15DAD}" dt="2025-04-05T15:09:38.144" v="92" actId="21"/>
          <ac:picMkLst>
            <pc:docMk/>
            <pc:sldMk cId="2435351951" sldId="276"/>
            <ac:picMk id="3" creationId="{9B031D0F-0A8C-423B-BFBD-DB5567549C9D}"/>
          </ac:picMkLst>
        </pc:picChg>
      </pc:sldChg>
      <pc:sldChg chg="addSp modSp add mod ord modClrScheme chgLayout">
        <pc:chgData name="Jenifer Jaine Vergara Garces" userId="76fe5133-7740-48b1-9b39-ae4d9b4a4fe3" providerId="ADAL" clId="{EA61BA5A-0D7B-4622-B2B9-65F88DC15DAD}" dt="2025-04-05T15:12:56.043" v="130" actId="1076"/>
        <pc:sldMkLst>
          <pc:docMk/>
          <pc:sldMk cId="96914227" sldId="277"/>
        </pc:sldMkLst>
        <pc:spChg chg="add mod">
          <ac:chgData name="Jenifer Jaine Vergara Garces" userId="76fe5133-7740-48b1-9b39-ae4d9b4a4fe3" providerId="ADAL" clId="{EA61BA5A-0D7B-4622-B2B9-65F88DC15DAD}" dt="2025-04-05T15:12:56.043" v="130" actId="1076"/>
          <ac:spMkLst>
            <pc:docMk/>
            <pc:sldMk cId="96914227" sldId="277"/>
            <ac:spMk id="3" creationId="{D08D90B5-9149-6FE5-C1D8-8CD72FC4E0B2}"/>
          </ac:spMkLst>
        </pc:spChg>
        <pc:picChg chg="add mod">
          <ac:chgData name="Jenifer Jaine Vergara Garces" userId="76fe5133-7740-48b1-9b39-ae4d9b4a4fe3" providerId="ADAL" clId="{EA61BA5A-0D7B-4622-B2B9-65F88DC15DAD}" dt="2025-04-05T15:12:07.652" v="124" actId="14100"/>
          <ac:picMkLst>
            <pc:docMk/>
            <pc:sldMk cId="96914227" sldId="277"/>
            <ac:picMk id="2" creationId="{097A15F7-DEE3-A14E-8BAD-637F3704ACB3}"/>
          </ac:picMkLst>
        </pc:picChg>
        <pc:picChg chg="mod modCrop">
          <ac:chgData name="Jenifer Jaine Vergara Garces" userId="76fe5133-7740-48b1-9b39-ae4d9b4a4fe3" providerId="ADAL" clId="{EA61BA5A-0D7B-4622-B2B9-65F88DC15DAD}" dt="2025-04-05T15:12:04.933" v="123" actId="1076"/>
          <ac:picMkLst>
            <pc:docMk/>
            <pc:sldMk cId="96914227" sldId="277"/>
            <ac:picMk id="4" creationId="{DEBD1C76-DCDA-45A1-A3C2-AC2F844013A0}"/>
          </ac:picMkLst>
        </pc:picChg>
      </pc:sldChg>
      <pc:sldChg chg="delSp modSp add del mod modClrScheme chgLayout">
        <pc:chgData name="Jenifer Jaine Vergara Garces" userId="76fe5133-7740-48b1-9b39-ae4d9b4a4fe3" providerId="ADAL" clId="{EA61BA5A-0D7B-4622-B2B9-65F88DC15DAD}" dt="2025-04-05T15:17:59.610" v="183" actId="47"/>
        <pc:sldMkLst>
          <pc:docMk/>
          <pc:sldMk cId="4021442097" sldId="278"/>
        </pc:sldMkLst>
        <pc:picChg chg="del mod modCrop">
          <ac:chgData name="Jenifer Jaine Vergara Garces" userId="76fe5133-7740-48b1-9b39-ae4d9b4a4fe3" providerId="ADAL" clId="{EA61BA5A-0D7B-4622-B2B9-65F88DC15DAD}" dt="2025-04-05T15:11:40.466" v="115" actId="21"/>
          <ac:picMkLst>
            <pc:docMk/>
            <pc:sldMk cId="4021442097" sldId="278"/>
            <ac:picMk id="3" creationId="{42A941DA-95DC-4A98-A20B-2BE21BCA0C04}"/>
          </ac:picMkLst>
        </pc:picChg>
      </pc:sldChg>
      <pc:sldChg chg="addSp modSp add mod modClrScheme chgLayout">
        <pc:chgData name="Jenifer Jaine Vergara Garces" userId="76fe5133-7740-48b1-9b39-ae4d9b4a4fe3" providerId="ADAL" clId="{EA61BA5A-0D7B-4622-B2B9-65F88DC15DAD}" dt="2025-04-05T15:18:53.957" v="198" actId="1076"/>
        <pc:sldMkLst>
          <pc:docMk/>
          <pc:sldMk cId="2596558796" sldId="279"/>
        </pc:sldMkLst>
        <pc:spChg chg="add mod">
          <ac:chgData name="Jenifer Jaine Vergara Garces" userId="76fe5133-7740-48b1-9b39-ae4d9b4a4fe3" providerId="ADAL" clId="{EA61BA5A-0D7B-4622-B2B9-65F88DC15DAD}" dt="2025-04-05T15:18:53.957" v="198" actId="1076"/>
          <ac:spMkLst>
            <pc:docMk/>
            <pc:sldMk cId="2596558796" sldId="279"/>
            <ac:spMk id="5" creationId="{735326AF-60F6-EED1-4F90-B4E26FCC44A6}"/>
          </ac:spMkLst>
        </pc:spChg>
        <pc:picChg chg="add mod">
          <ac:chgData name="Jenifer Jaine Vergara Garces" userId="76fe5133-7740-48b1-9b39-ae4d9b4a4fe3" providerId="ADAL" clId="{EA61BA5A-0D7B-4622-B2B9-65F88DC15DAD}" dt="2025-04-05T15:18:32.802" v="195" actId="1076"/>
          <ac:picMkLst>
            <pc:docMk/>
            <pc:sldMk cId="2596558796" sldId="279"/>
            <ac:picMk id="2" creationId="{B4DC0344-3AAE-07E4-54C9-6D548B3B239B}"/>
          </ac:picMkLst>
        </pc:picChg>
        <pc:picChg chg="add mod">
          <ac:chgData name="Jenifer Jaine Vergara Garces" userId="76fe5133-7740-48b1-9b39-ae4d9b4a4fe3" providerId="ADAL" clId="{EA61BA5A-0D7B-4622-B2B9-65F88DC15DAD}" dt="2025-04-05T15:18:34.770" v="196" actId="1076"/>
          <ac:picMkLst>
            <pc:docMk/>
            <pc:sldMk cId="2596558796" sldId="279"/>
            <ac:picMk id="3" creationId="{39D58A9E-2B06-F383-D8F9-7F3C5635EB2F}"/>
          </ac:picMkLst>
        </pc:picChg>
        <pc:picChg chg="mod modCrop">
          <ac:chgData name="Jenifer Jaine Vergara Garces" userId="76fe5133-7740-48b1-9b39-ae4d9b4a4fe3" providerId="ADAL" clId="{EA61BA5A-0D7B-4622-B2B9-65F88DC15DAD}" dt="2025-04-05T15:18:31.692" v="194" actId="1076"/>
          <ac:picMkLst>
            <pc:docMk/>
            <pc:sldMk cId="2596558796" sldId="279"/>
            <ac:picMk id="4" creationId="{D32CC4EB-F0F9-48D6-9DC4-3462F82524FE}"/>
          </ac:picMkLst>
        </pc:picChg>
      </pc:sldChg>
      <pc:sldChg chg="addSp delSp modSp add mod modClrScheme chgLayout">
        <pc:chgData name="Jenifer Jaine Vergara Garces" userId="76fe5133-7740-48b1-9b39-ae4d9b4a4fe3" providerId="ADAL" clId="{EA61BA5A-0D7B-4622-B2B9-65F88DC15DAD}" dt="2025-04-05T15:20:42.527" v="222" actId="1076"/>
        <pc:sldMkLst>
          <pc:docMk/>
          <pc:sldMk cId="530853007" sldId="280"/>
        </pc:sldMkLst>
        <pc:spChg chg="add mod">
          <ac:chgData name="Jenifer Jaine Vergara Garces" userId="76fe5133-7740-48b1-9b39-ae4d9b4a4fe3" providerId="ADAL" clId="{EA61BA5A-0D7B-4622-B2B9-65F88DC15DAD}" dt="2025-04-05T15:19:00.847" v="199"/>
          <ac:spMkLst>
            <pc:docMk/>
            <pc:sldMk cId="530853007" sldId="280"/>
            <ac:spMk id="2" creationId="{8F49B148-ED00-442D-E805-D5277CDBC38E}"/>
          </ac:spMkLst>
        </pc:spChg>
        <pc:picChg chg="del mod modCrop">
          <ac:chgData name="Jenifer Jaine Vergara Garces" userId="76fe5133-7740-48b1-9b39-ae4d9b4a4fe3" providerId="ADAL" clId="{EA61BA5A-0D7B-4622-B2B9-65F88DC15DAD}" dt="2025-04-05T15:13:56.823" v="143" actId="21"/>
          <ac:picMkLst>
            <pc:docMk/>
            <pc:sldMk cId="530853007" sldId="280"/>
            <ac:picMk id="3" creationId="{7E0FBE0E-7583-43BF-9EAC-74F09C950CC7}"/>
          </ac:picMkLst>
        </pc:picChg>
        <pc:picChg chg="add mod">
          <ac:chgData name="Jenifer Jaine Vergara Garces" userId="76fe5133-7740-48b1-9b39-ae4d9b4a4fe3" providerId="ADAL" clId="{EA61BA5A-0D7B-4622-B2B9-65F88DC15DAD}" dt="2025-04-05T15:20:42.527" v="222" actId="1076"/>
          <ac:picMkLst>
            <pc:docMk/>
            <pc:sldMk cId="530853007" sldId="280"/>
            <ac:picMk id="4" creationId="{07DFE958-58ED-FE3E-5D37-8C39964165AC}"/>
          </ac:picMkLst>
        </pc:picChg>
        <pc:picChg chg="add mod">
          <ac:chgData name="Jenifer Jaine Vergara Garces" userId="76fe5133-7740-48b1-9b39-ae4d9b4a4fe3" providerId="ADAL" clId="{EA61BA5A-0D7B-4622-B2B9-65F88DC15DAD}" dt="2025-04-05T15:20:39.014" v="221" actId="1076"/>
          <ac:picMkLst>
            <pc:docMk/>
            <pc:sldMk cId="530853007" sldId="280"/>
            <ac:picMk id="5" creationId="{B864CE18-5488-C6B4-846F-3EF4B492E58C}"/>
          </ac:picMkLst>
        </pc:picChg>
      </pc:sldChg>
      <pc:sldChg chg="addSp delSp modSp add mod modClrScheme chgLayout">
        <pc:chgData name="Jenifer Jaine Vergara Garces" userId="76fe5133-7740-48b1-9b39-ae4d9b4a4fe3" providerId="ADAL" clId="{EA61BA5A-0D7B-4622-B2B9-65F88DC15DAD}" dt="2025-04-05T15:20:23.733" v="217"/>
        <pc:sldMkLst>
          <pc:docMk/>
          <pc:sldMk cId="1688658174" sldId="281"/>
        </pc:sldMkLst>
        <pc:spChg chg="add mod">
          <ac:chgData name="Jenifer Jaine Vergara Garces" userId="76fe5133-7740-48b1-9b39-ae4d9b4a4fe3" providerId="ADAL" clId="{EA61BA5A-0D7B-4622-B2B9-65F88DC15DAD}" dt="2025-04-05T15:20:23.733" v="217"/>
          <ac:spMkLst>
            <pc:docMk/>
            <pc:sldMk cId="1688658174" sldId="281"/>
            <ac:spMk id="5" creationId="{231B81CB-C763-6F39-549C-59E1461ED05B}"/>
          </ac:spMkLst>
        </pc:spChg>
        <pc:picChg chg="add mod">
          <ac:chgData name="Jenifer Jaine Vergara Garces" userId="76fe5133-7740-48b1-9b39-ae4d9b4a4fe3" providerId="ADAL" clId="{EA61BA5A-0D7B-4622-B2B9-65F88DC15DAD}" dt="2025-04-05T15:19:56.750" v="212" actId="1076"/>
          <ac:picMkLst>
            <pc:docMk/>
            <pc:sldMk cId="1688658174" sldId="281"/>
            <ac:picMk id="2" creationId="{8BBE5709-46F2-3DAD-C339-45B0D16017F1}"/>
          </ac:picMkLst>
        </pc:picChg>
        <pc:picChg chg="add mod">
          <ac:chgData name="Jenifer Jaine Vergara Garces" userId="76fe5133-7740-48b1-9b39-ae4d9b4a4fe3" providerId="ADAL" clId="{EA61BA5A-0D7B-4622-B2B9-65F88DC15DAD}" dt="2025-04-05T15:20:13.484" v="216" actId="14100"/>
          <ac:picMkLst>
            <pc:docMk/>
            <pc:sldMk cId="1688658174" sldId="281"/>
            <ac:picMk id="3" creationId="{B5D41C83-5C71-153E-A212-3773E4EF85AE}"/>
          </ac:picMkLst>
        </pc:picChg>
        <pc:picChg chg="del mod modCrop">
          <ac:chgData name="Jenifer Jaine Vergara Garces" userId="76fe5133-7740-48b1-9b39-ae4d9b4a4fe3" providerId="ADAL" clId="{EA61BA5A-0D7B-4622-B2B9-65F88DC15DAD}" dt="2025-04-05T15:18:05.172" v="184" actId="21"/>
          <ac:picMkLst>
            <pc:docMk/>
            <pc:sldMk cId="1688658174" sldId="281"/>
            <ac:picMk id="4" creationId="{77D21C72-DD52-4C85-8E7A-E632E2280425}"/>
          </ac:picMkLst>
        </pc:picChg>
      </pc:sldChg>
      <pc:sldChg chg="addSp delSp modSp add mod modClrScheme chgLayout">
        <pc:chgData name="Jenifer Jaine Vergara Garces" userId="76fe5133-7740-48b1-9b39-ae4d9b4a4fe3" providerId="ADAL" clId="{EA61BA5A-0D7B-4622-B2B9-65F88DC15DAD}" dt="2025-04-05T15:23:47.877" v="263" actId="1076"/>
        <pc:sldMkLst>
          <pc:docMk/>
          <pc:sldMk cId="590537664" sldId="282"/>
        </pc:sldMkLst>
        <pc:spChg chg="add mod">
          <ac:chgData name="Jenifer Jaine Vergara Garces" userId="76fe5133-7740-48b1-9b39-ae4d9b4a4fe3" providerId="ADAL" clId="{EA61BA5A-0D7B-4622-B2B9-65F88DC15DAD}" dt="2025-04-05T15:23:16.254" v="257" actId="1076"/>
          <ac:spMkLst>
            <pc:docMk/>
            <pc:sldMk cId="590537664" sldId="282"/>
            <ac:spMk id="2" creationId="{FA4C7BAA-DD06-6F68-08AB-75D4F8CA16D0}"/>
          </ac:spMkLst>
        </pc:spChg>
        <pc:spChg chg="add del mod ord">
          <ac:chgData name="Jenifer Jaine Vergara Garces" userId="76fe5133-7740-48b1-9b39-ae4d9b4a4fe3" providerId="ADAL" clId="{EA61BA5A-0D7B-4622-B2B9-65F88DC15DAD}" dt="2025-04-05T15:23:07.020" v="256" actId="478"/>
          <ac:spMkLst>
            <pc:docMk/>
            <pc:sldMk cId="590537664" sldId="282"/>
            <ac:spMk id="7" creationId="{986AC985-52EF-361F-1442-27D9D0EB76DC}"/>
          </ac:spMkLst>
        </pc:spChg>
        <pc:picChg chg="del mod modCrop">
          <ac:chgData name="Jenifer Jaine Vergara Garces" userId="76fe5133-7740-48b1-9b39-ae4d9b4a4fe3" providerId="ADAL" clId="{EA61BA5A-0D7B-4622-B2B9-65F88DC15DAD}" dt="2025-04-05T15:19:11.081" v="200" actId="21"/>
          <ac:picMkLst>
            <pc:docMk/>
            <pc:sldMk cId="590537664" sldId="282"/>
            <ac:picMk id="3" creationId="{E2BE2577-9E52-49F0-ADDA-095CD1E1307B}"/>
          </ac:picMkLst>
        </pc:picChg>
        <pc:picChg chg="add mod">
          <ac:chgData name="Jenifer Jaine Vergara Garces" userId="76fe5133-7740-48b1-9b39-ae4d9b4a4fe3" providerId="ADAL" clId="{EA61BA5A-0D7B-4622-B2B9-65F88DC15DAD}" dt="2025-04-05T15:23:42.002" v="262" actId="1076"/>
          <ac:picMkLst>
            <pc:docMk/>
            <pc:sldMk cId="590537664" sldId="282"/>
            <ac:picMk id="4" creationId="{3D206BF4-D2F0-6260-A905-74B9818ACD78}"/>
          </ac:picMkLst>
        </pc:picChg>
        <pc:picChg chg="add mod">
          <ac:chgData name="Jenifer Jaine Vergara Garces" userId="76fe5133-7740-48b1-9b39-ae4d9b4a4fe3" providerId="ADAL" clId="{EA61BA5A-0D7B-4622-B2B9-65F88DC15DAD}" dt="2025-04-05T15:23:47.877" v="263" actId="1076"/>
          <ac:picMkLst>
            <pc:docMk/>
            <pc:sldMk cId="590537664" sldId="282"/>
            <ac:picMk id="5" creationId="{5C2B07C5-8AE2-A9F0-CC89-F6AFF0C75238}"/>
          </ac:picMkLst>
        </pc:picChg>
        <pc:picChg chg="add mod">
          <ac:chgData name="Jenifer Jaine Vergara Garces" userId="76fe5133-7740-48b1-9b39-ae4d9b4a4fe3" providerId="ADAL" clId="{EA61BA5A-0D7B-4622-B2B9-65F88DC15DAD}" dt="2025-04-05T15:23:42.002" v="262" actId="1076"/>
          <ac:picMkLst>
            <pc:docMk/>
            <pc:sldMk cId="590537664" sldId="282"/>
            <ac:picMk id="6" creationId="{5FCAF815-811B-E8C1-8CC2-CDA72E9611A7}"/>
          </ac:picMkLst>
        </pc:picChg>
      </pc:sldChg>
      <pc:sldChg chg="delSp modSp add del mod modClrScheme chgLayout">
        <pc:chgData name="Jenifer Jaine Vergara Garces" userId="76fe5133-7740-48b1-9b39-ae4d9b4a4fe3" providerId="ADAL" clId="{EA61BA5A-0D7B-4622-B2B9-65F88DC15DAD}" dt="2025-04-05T15:23:52.642" v="264" actId="47"/>
        <pc:sldMkLst>
          <pc:docMk/>
          <pc:sldMk cId="4235324203" sldId="283"/>
        </pc:sldMkLst>
        <pc:picChg chg="del mod modCrop">
          <ac:chgData name="Jenifer Jaine Vergara Garces" userId="76fe5133-7740-48b1-9b39-ae4d9b4a4fe3" providerId="ADAL" clId="{EA61BA5A-0D7B-4622-B2B9-65F88DC15DAD}" dt="2025-04-05T15:19:28.314" v="205" actId="21"/>
          <ac:picMkLst>
            <pc:docMk/>
            <pc:sldMk cId="4235324203" sldId="283"/>
            <ac:picMk id="4" creationId="{CDBEF579-04EE-4CC8-AD87-E2F3F841E761}"/>
          </ac:picMkLst>
        </pc:picChg>
      </pc:sldChg>
      <pc:sldChg chg="delSp modSp add del mod modClrScheme chgLayout">
        <pc:chgData name="Jenifer Jaine Vergara Garces" userId="76fe5133-7740-48b1-9b39-ae4d9b4a4fe3" providerId="ADAL" clId="{EA61BA5A-0D7B-4622-B2B9-65F88DC15DAD}" dt="2025-04-05T15:23:52.642" v="264" actId="47"/>
        <pc:sldMkLst>
          <pc:docMk/>
          <pc:sldMk cId="1128471757" sldId="284"/>
        </pc:sldMkLst>
        <pc:picChg chg="del mod modCrop">
          <ac:chgData name="Jenifer Jaine Vergara Garces" userId="76fe5133-7740-48b1-9b39-ae4d9b4a4fe3" providerId="ADAL" clId="{EA61BA5A-0D7B-4622-B2B9-65F88DC15DAD}" dt="2025-04-05T15:19:44.798" v="209" actId="21"/>
          <ac:picMkLst>
            <pc:docMk/>
            <pc:sldMk cId="1128471757" sldId="284"/>
            <ac:picMk id="3" creationId="{2AA7AE29-0665-4B97-980E-77EF48F740EC}"/>
          </ac:picMkLst>
        </pc:picChg>
      </pc:sldChg>
      <pc:sldChg chg="delSp modSp add del mod modClrScheme chgLayout">
        <pc:chgData name="Jenifer Jaine Vergara Garces" userId="76fe5133-7740-48b1-9b39-ae4d9b4a4fe3" providerId="ADAL" clId="{EA61BA5A-0D7B-4622-B2B9-65F88DC15DAD}" dt="2025-04-05T15:23:52.642" v="264" actId="47"/>
        <pc:sldMkLst>
          <pc:docMk/>
          <pc:sldMk cId="1246820164" sldId="285"/>
        </pc:sldMkLst>
        <pc:picChg chg="del mod modCrop">
          <ac:chgData name="Jenifer Jaine Vergara Garces" userId="76fe5133-7740-48b1-9b39-ae4d9b4a4fe3" providerId="ADAL" clId="{EA61BA5A-0D7B-4622-B2B9-65F88DC15DAD}" dt="2025-04-05T15:20:01.641" v="213" actId="21"/>
          <ac:picMkLst>
            <pc:docMk/>
            <pc:sldMk cId="1246820164" sldId="285"/>
            <ac:picMk id="4" creationId="{94AB9AF2-803A-4AB4-961A-3DDC281EEC4C}"/>
          </ac:picMkLst>
        </pc:picChg>
      </pc:sldChg>
      <pc:sldChg chg="delSp modSp add del mod modClrScheme chgLayout">
        <pc:chgData name="Jenifer Jaine Vergara Garces" userId="76fe5133-7740-48b1-9b39-ae4d9b4a4fe3" providerId="ADAL" clId="{EA61BA5A-0D7B-4622-B2B9-65F88DC15DAD}" dt="2025-04-05T15:23:52.642" v="264" actId="47"/>
        <pc:sldMkLst>
          <pc:docMk/>
          <pc:sldMk cId="534889258" sldId="286"/>
        </pc:sldMkLst>
        <pc:picChg chg="del mod modCrop">
          <ac:chgData name="Jenifer Jaine Vergara Garces" userId="76fe5133-7740-48b1-9b39-ae4d9b4a4fe3" providerId="ADAL" clId="{EA61BA5A-0D7B-4622-B2B9-65F88DC15DAD}" dt="2025-04-05T15:21:56.898" v="239" actId="21"/>
          <ac:picMkLst>
            <pc:docMk/>
            <pc:sldMk cId="534889258" sldId="286"/>
            <ac:picMk id="3" creationId="{EADE7D00-C783-46DF-B00C-10DD7E29BB51}"/>
          </ac:picMkLst>
        </pc:picChg>
      </pc:sldChg>
      <pc:sldChg chg="addSp delSp modSp add mod modClrScheme chgLayout">
        <pc:chgData name="Jenifer Jaine Vergara Garces" userId="76fe5133-7740-48b1-9b39-ae4d9b4a4fe3" providerId="ADAL" clId="{EA61BA5A-0D7B-4622-B2B9-65F88DC15DAD}" dt="2025-04-05T15:25:09.607" v="278" actId="1076"/>
        <pc:sldMkLst>
          <pc:docMk/>
          <pc:sldMk cId="3880881981" sldId="287"/>
        </pc:sldMkLst>
        <pc:spChg chg="add mod">
          <ac:chgData name="Jenifer Jaine Vergara Garces" userId="76fe5133-7740-48b1-9b39-ae4d9b4a4fe3" providerId="ADAL" clId="{EA61BA5A-0D7B-4622-B2B9-65F88DC15DAD}" dt="2025-04-05T15:24:24.547" v="267" actId="1076"/>
          <ac:spMkLst>
            <pc:docMk/>
            <pc:sldMk cId="3880881981" sldId="287"/>
            <ac:spMk id="2" creationId="{8DBE7575-7461-0097-DAEC-FE193B0BE40D}"/>
          </ac:spMkLst>
        </pc:spChg>
        <pc:picChg chg="add mod">
          <ac:chgData name="Jenifer Jaine Vergara Garces" userId="76fe5133-7740-48b1-9b39-ae4d9b4a4fe3" providerId="ADAL" clId="{EA61BA5A-0D7B-4622-B2B9-65F88DC15DAD}" dt="2025-04-05T15:25:09.607" v="278" actId="1076"/>
          <ac:picMkLst>
            <pc:docMk/>
            <pc:sldMk cId="3880881981" sldId="287"/>
            <ac:picMk id="3" creationId="{74B0FCF8-1DF9-808B-E675-4027DD1C185C}"/>
          </ac:picMkLst>
        </pc:picChg>
        <pc:picChg chg="del mod modCrop">
          <ac:chgData name="Jenifer Jaine Vergara Garces" userId="76fe5133-7740-48b1-9b39-ae4d9b4a4fe3" providerId="ADAL" clId="{EA61BA5A-0D7B-4622-B2B9-65F88DC15DAD}" dt="2025-04-05T15:22:07.257" v="241" actId="21"/>
          <ac:picMkLst>
            <pc:docMk/>
            <pc:sldMk cId="3880881981" sldId="287"/>
            <ac:picMk id="4" creationId="{A6EF2EFB-E9CD-4CEC-8CD7-93090D020E4B}"/>
          </ac:picMkLst>
        </pc:picChg>
        <pc:picChg chg="add mod">
          <ac:chgData name="Jenifer Jaine Vergara Garces" userId="76fe5133-7740-48b1-9b39-ae4d9b4a4fe3" providerId="ADAL" clId="{EA61BA5A-0D7B-4622-B2B9-65F88DC15DAD}" dt="2025-04-05T15:25:06.482" v="277" actId="1076"/>
          <ac:picMkLst>
            <pc:docMk/>
            <pc:sldMk cId="3880881981" sldId="287"/>
            <ac:picMk id="5" creationId="{6C2304E9-09BE-DCD5-1A09-A17CAD7569F0}"/>
          </ac:picMkLst>
        </pc:picChg>
      </pc:sldChg>
      <pc:sldChg chg="addSp delSp modSp add mod modClrScheme chgLayout">
        <pc:chgData name="Jenifer Jaine Vergara Garces" userId="76fe5133-7740-48b1-9b39-ae4d9b4a4fe3" providerId="ADAL" clId="{EA61BA5A-0D7B-4622-B2B9-65F88DC15DAD}" dt="2025-04-05T15:26:05.739" v="295" actId="1036"/>
        <pc:sldMkLst>
          <pc:docMk/>
          <pc:sldMk cId="1188667986" sldId="288"/>
        </pc:sldMkLst>
        <pc:spChg chg="add mod">
          <ac:chgData name="Jenifer Jaine Vergara Garces" userId="76fe5133-7740-48b1-9b39-ae4d9b4a4fe3" providerId="ADAL" clId="{EA61BA5A-0D7B-4622-B2B9-65F88DC15DAD}" dt="2025-04-05T15:26:05.739" v="295" actId="1036"/>
          <ac:spMkLst>
            <pc:docMk/>
            <pc:sldMk cId="1188667986" sldId="288"/>
            <ac:spMk id="2" creationId="{6AFE43B9-DD9B-FEBA-3B09-A798DFF0D8C2}"/>
          </ac:spMkLst>
        </pc:spChg>
        <pc:picChg chg="del mod modCrop">
          <ac:chgData name="Jenifer Jaine Vergara Garces" userId="76fe5133-7740-48b1-9b39-ae4d9b4a4fe3" providerId="ADAL" clId="{EA61BA5A-0D7B-4622-B2B9-65F88DC15DAD}" dt="2025-04-05T15:22:16.757" v="243" actId="21"/>
          <ac:picMkLst>
            <pc:docMk/>
            <pc:sldMk cId="1188667986" sldId="288"/>
            <ac:picMk id="3" creationId="{28AC3C9D-1229-493E-9080-12647FDD98B0}"/>
          </ac:picMkLst>
        </pc:picChg>
        <pc:picChg chg="add mod">
          <ac:chgData name="Jenifer Jaine Vergara Garces" userId="76fe5133-7740-48b1-9b39-ae4d9b4a4fe3" providerId="ADAL" clId="{EA61BA5A-0D7B-4622-B2B9-65F88DC15DAD}" dt="2025-04-05T15:25:59.005" v="290" actId="1076"/>
          <ac:picMkLst>
            <pc:docMk/>
            <pc:sldMk cId="1188667986" sldId="288"/>
            <ac:picMk id="4" creationId="{0DB31101-EB1E-F2BF-E8FC-9DF23E419F53}"/>
          </ac:picMkLst>
        </pc:picChg>
        <pc:picChg chg="add mod">
          <ac:chgData name="Jenifer Jaine Vergara Garces" userId="76fe5133-7740-48b1-9b39-ae4d9b4a4fe3" providerId="ADAL" clId="{EA61BA5A-0D7B-4622-B2B9-65F88DC15DAD}" dt="2025-04-05T15:26:02.208" v="291" actId="1076"/>
          <ac:picMkLst>
            <pc:docMk/>
            <pc:sldMk cId="1188667986" sldId="288"/>
            <ac:picMk id="5" creationId="{DDA0D022-E61D-272C-32CC-18E971106B1F}"/>
          </ac:picMkLst>
        </pc:picChg>
      </pc:sldChg>
      <pc:sldChg chg="delSp modSp add del mod modClrScheme chgLayout">
        <pc:chgData name="Jenifer Jaine Vergara Garces" userId="76fe5133-7740-48b1-9b39-ae4d9b4a4fe3" providerId="ADAL" clId="{EA61BA5A-0D7B-4622-B2B9-65F88DC15DAD}" dt="2025-04-05T15:26:14.911" v="296" actId="47"/>
        <pc:sldMkLst>
          <pc:docMk/>
          <pc:sldMk cId="127635927" sldId="289"/>
        </pc:sldMkLst>
        <pc:picChg chg="del mod modCrop">
          <ac:chgData name="Jenifer Jaine Vergara Garces" userId="76fe5133-7740-48b1-9b39-ae4d9b4a4fe3" providerId="ADAL" clId="{EA61BA5A-0D7B-4622-B2B9-65F88DC15DAD}" dt="2025-04-05T15:24:36.640" v="269" actId="21"/>
          <ac:picMkLst>
            <pc:docMk/>
            <pc:sldMk cId="127635927" sldId="289"/>
            <ac:picMk id="4" creationId="{AD4A21AB-AB46-4DF6-A356-45A80AD36F1C}"/>
          </ac:picMkLst>
        </pc:picChg>
      </pc:sldChg>
      <pc:sldChg chg="add ord">
        <pc:chgData name="Jenifer Jaine Vergara Garces" userId="76fe5133-7740-48b1-9b39-ae4d9b4a4fe3" providerId="ADAL" clId="{EA61BA5A-0D7B-4622-B2B9-65F88DC15DAD}" dt="2025-04-05T15:26:43.987" v="301"/>
        <pc:sldMkLst>
          <pc:docMk/>
          <pc:sldMk cId="1596227378" sldId="289"/>
        </pc:sldMkLst>
      </pc:sldChg>
      <pc:sldChg chg="add del setBg">
        <pc:chgData name="Jenifer Jaine Vergara Garces" userId="76fe5133-7740-48b1-9b39-ae4d9b4a4fe3" providerId="ADAL" clId="{EA61BA5A-0D7B-4622-B2B9-65F88DC15DAD}" dt="2025-04-05T15:26:34.191" v="298"/>
        <pc:sldMkLst>
          <pc:docMk/>
          <pc:sldMk cId="1839964961" sldId="289"/>
        </pc:sldMkLst>
      </pc:sldChg>
      <pc:sldChg chg="delSp modSp add del mod modClrScheme chgLayout">
        <pc:chgData name="Jenifer Jaine Vergara Garces" userId="76fe5133-7740-48b1-9b39-ae4d9b4a4fe3" providerId="ADAL" clId="{EA61BA5A-0D7B-4622-B2B9-65F88DC15DAD}" dt="2025-04-05T15:26:14.911" v="296" actId="47"/>
        <pc:sldMkLst>
          <pc:docMk/>
          <pc:sldMk cId="3150640267" sldId="290"/>
        </pc:sldMkLst>
        <pc:picChg chg="del mod modCrop">
          <ac:chgData name="Jenifer Jaine Vergara Garces" userId="76fe5133-7740-48b1-9b39-ae4d9b4a4fe3" providerId="ADAL" clId="{EA61BA5A-0D7B-4622-B2B9-65F88DC15DAD}" dt="2025-04-05T15:24:45.468" v="271" actId="21"/>
          <ac:picMkLst>
            <pc:docMk/>
            <pc:sldMk cId="3150640267" sldId="290"/>
            <ac:picMk id="3" creationId="{2D5F79E6-3AEC-4767-BDA3-AB3320285988}"/>
          </ac:picMkLst>
        </pc:picChg>
      </pc:sldChg>
      <pc:sldChg chg="delSp modSp add del mod modClrScheme chgLayout">
        <pc:chgData name="Jenifer Jaine Vergara Garces" userId="76fe5133-7740-48b1-9b39-ae4d9b4a4fe3" providerId="ADAL" clId="{EA61BA5A-0D7B-4622-B2B9-65F88DC15DAD}" dt="2025-04-05T15:26:14.911" v="296" actId="47"/>
        <pc:sldMkLst>
          <pc:docMk/>
          <pc:sldMk cId="3542083681" sldId="291"/>
        </pc:sldMkLst>
        <pc:picChg chg="del mod modCrop">
          <ac:chgData name="Jenifer Jaine Vergara Garces" userId="76fe5133-7740-48b1-9b39-ae4d9b4a4fe3" providerId="ADAL" clId="{EA61BA5A-0D7B-4622-B2B9-65F88DC15DAD}" dt="2025-04-05T15:25:17.169" v="279" actId="21"/>
          <ac:picMkLst>
            <pc:docMk/>
            <pc:sldMk cId="3542083681" sldId="291"/>
            <ac:picMk id="4" creationId="{E0E363AE-8471-4C0B-A7C7-B9E4A7B48A82}"/>
          </ac:picMkLst>
        </pc:picChg>
      </pc:sldChg>
      <pc:sldChg chg="delSp modSp add del mod modClrScheme chgLayout">
        <pc:chgData name="Jenifer Jaine Vergara Garces" userId="76fe5133-7740-48b1-9b39-ae4d9b4a4fe3" providerId="ADAL" clId="{EA61BA5A-0D7B-4622-B2B9-65F88DC15DAD}" dt="2025-04-05T15:26:14.911" v="296" actId="47"/>
        <pc:sldMkLst>
          <pc:docMk/>
          <pc:sldMk cId="2756368774" sldId="292"/>
        </pc:sldMkLst>
        <pc:picChg chg="del mod modCrop">
          <ac:chgData name="Jenifer Jaine Vergara Garces" userId="76fe5133-7740-48b1-9b39-ae4d9b4a4fe3" providerId="ADAL" clId="{EA61BA5A-0D7B-4622-B2B9-65F88DC15DAD}" dt="2025-04-05T15:25:28.785" v="282" actId="21"/>
          <ac:picMkLst>
            <pc:docMk/>
            <pc:sldMk cId="2756368774" sldId="292"/>
            <ac:picMk id="3" creationId="{0E453997-E250-4228-996B-C5BD517B486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9853" y="1472842"/>
            <a:ext cx="11999119" cy="3133172"/>
          </a:xfrm>
        </p:spPr>
        <p:txBody>
          <a:bodyPr anchor="b"/>
          <a:lstStyle>
            <a:lvl1pPr algn="ctr">
              <a:defRPr sz="787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9853" y="4726842"/>
            <a:ext cx="11999119" cy="2172804"/>
          </a:xfrm>
        </p:spPr>
        <p:txBody>
          <a:bodyPr/>
          <a:lstStyle>
            <a:lvl1pPr marL="0" indent="0" algn="ctr">
              <a:buNone/>
              <a:defRPr sz="3149"/>
            </a:lvl1pPr>
            <a:lvl2pPr marL="599938" indent="0" algn="ctr">
              <a:buNone/>
              <a:defRPr sz="2624"/>
            </a:lvl2pPr>
            <a:lvl3pPr marL="1199876" indent="0" algn="ctr">
              <a:buNone/>
              <a:defRPr sz="2362"/>
            </a:lvl3pPr>
            <a:lvl4pPr marL="1799814" indent="0" algn="ctr">
              <a:buNone/>
              <a:defRPr sz="2100"/>
            </a:lvl4pPr>
            <a:lvl5pPr marL="2399751" indent="0" algn="ctr">
              <a:buNone/>
              <a:defRPr sz="2100"/>
            </a:lvl5pPr>
            <a:lvl6pPr marL="2999689" indent="0" algn="ctr">
              <a:buNone/>
              <a:defRPr sz="2100"/>
            </a:lvl6pPr>
            <a:lvl7pPr marL="3599627" indent="0" algn="ctr">
              <a:buNone/>
              <a:defRPr sz="2100"/>
            </a:lvl7pPr>
            <a:lvl8pPr marL="4199565" indent="0" algn="ctr">
              <a:buNone/>
              <a:defRPr sz="2100"/>
            </a:lvl8pPr>
            <a:lvl9pPr marL="4799503" indent="0" algn="ctr">
              <a:buNone/>
              <a:defRPr sz="21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3629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4" y="599969"/>
            <a:ext cx="51600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1585" y="1295767"/>
            <a:ext cx="8099405" cy="6395505"/>
          </a:xfrm>
        </p:spPr>
        <p:txBody>
          <a:bodyPr anchor="t"/>
          <a:lstStyle>
            <a:lvl1pPr marL="0" indent="0">
              <a:buNone/>
              <a:defRPr sz="4199"/>
            </a:lvl1pPr>
            <a:lvl2pPr marL="599938" indent="0">
              <a:buNone/>
              <a:defRPr sz="3674"/>
            </a:lvl2pPr>
            <a:lvl3pPr marL="1199876" indent="0">
              <a:buNone/>
              <a:defRPr sz="3149"/>
            </a:lvl3pPr>
            <a:lvl4pPr marL="1799814" indent="0">
              <a:buNone/>
              <a:defRPr sz="2624"/>
            </a:lvl4pPr>
            <a:lvl5pPr marL="2399751" indent="0">
              <a:buNone/>
              <a:defRPr sz="2624"/>
            </a:lvl5pPr>
            <a:lvl6pPr marL="2999689" indent="0">
              <a:buNone/>
              <a:defRPr sz="2624"/>
            </a:lvl6pPr>
            <a:lvl7pPr marL="3599627" indent="0">
              <a:buNone/>
              <a:defRPr sz="2624"/>
            </a:lvl7pPr>
            <a:lvl8pPr marL="4199565" indent="0">
              <a:buNone/>
              <a:defRPr sz="2624"/>
            </a:lvl8pPr>
            <a:lvl9pPr marL="4799503" indent="0">
              <a:buNone/>
              <a:defRPr sz="262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2004" y="2699862"/>
            <a:ext cx="51600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38" indent="0">
              <a:buNone/>
              <a:defRPr sz="1837"/>
            </a:lvl2pPr>
            <a:lvl3pPr marL="1199876" indent="0">
              <a:buNone/>
              <a:defRPr sz="1575"/>
            </a:lvl3pPr>
            <a:lvl4pPr marL="1799814" indent="0">
              <a:buNone/>
              <a:defRPr sz="1312"/>
            </a:lvl4pPr>
            <a:lvl5pPr marL="2399751" indent="0">
              <a:buNone/>
              <a:defRPr sz="1312"/>
            </a:lvl5pPr>
            <a:lvl6pPr marL="2999689" indent="0">
              <a:buNone/>
              <a:defRPr sz="1312"/>
            </a:lvl6pPr>
            <a:lvl7pPr marL="3599627" indent="0">
              <a:buNone/>
              <a:defRPr sz="1312"/>
            </a:lvl7pPr>
            <a:lvl8pPr marL="4199565" indent="0">
              <a:buNone/>
              <a:defRPr sz="1312"/>
            </a:lvl8pPr>
            <a:lvl9pPr marL="4799503" indent="0">
              <a:buNone/>
              <a:defRPr sz="131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0442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3697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49159" y="479142"/>
            <a:ext cx="3449747" cy="762669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9919" y="479142"/>
            <a:ext cx="10149255" cy="762669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658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5380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586" y="2243636"/>
            <a:ext cx="13798987" cy="3743557"/>
          </a:xfrm>
        </p:spPr>
        <p:txBody>
          <a:bodyPr anchor="b"/>
          <a:lstStyle>
            <a:lvl1pPr>
              <a:defRPr sz="787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586" y="6022609"/>
            <a:ext cx="13798987" cy="1968648"/>
          </a:xfrm>
        </p:spPr>
        <p:txBody>
          <a:bodyPr/>
          <a:lstStyle>
            <a:lvl1pPr marL="0" indent="0">
              <a:buNone/>
              <a:defRPr sz="3149">
                <a:solidFill>
                  <a:schemeClr val="tx1">
                    <a:tint val="82000"/>
                  </a:schemeClr>
                </a:solidFill>
              </a:defRPr>
            </a:lvl1pPr>
            <a:lvl2pPr marL="599938" indent="0">
              <a:buNone/>
              <a:defRPr sz="2624">
                <a:solidFill>
                  <a:schemeClr val="tx1">
                    <a:tint val="82000"/>
                  </a:schemeClr>
                </a:solidFill>
              </a:defRPr>
            </a:lvl2pPr>
            <a:lvl3pPr marL="1199876" indent="0">
              <a:buNone/>
              <a:defRPr sz="2362">
                <a:solidFill>
                  <a:schemeClr val="tx1">
                    <a:tint val="82000"/>
                  </a:schemeClr>
                </a:solidFill>
              </a:defRPr>
            </a:lvl3pPr>
            <a:lvl4pPr marL="1799814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4pPr>
            <a:lvl5pPr marL="2399751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5pPr>
            <a:lvl6pPr marL="2999689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6pPr>
            <a:lvl7pPr marL="3599627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7pPr>
            <a:lvl8pPr marL="4199565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8pPr>
            <a:lvl9pPr marL="4799503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402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9919" y="2395710"/>
            <a:ext cx="6799501" cy="571012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405" y="2395710"/>
            <a:ext cx="6799501" cy="571012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53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3" y="479143"/>
            <a:ext cx="13798987" cy="173949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004" y="2206137"/>
            <a:ext cx="6768252" cy="1081194"/>
          </a:xfrm>
        </p:spPr>
        <p:txBody>
          <a:bodyPr anchor="b"/>
          <a:lstStyle>
            <a:lvl1pPr marL="0" indent="0">
              <a:buNone/>
              <a:defRPr sz="3149" b="1"/>
            </a:lvl1pPr>
            <a:lvl2pPr marL="599938" indent="0">
              <a:buNone/>
              <a:defRPr sz="2624" b="1"/>
            </a:lvl2pPr>
            <a:lvl3pPr marL="1199876" indent="0">
              <a:buNone/>
              <a:defRPr sz="2362" b="1"/>
            </a:lvl3pPr>
            <a:lvl4pPr marL="1799814" indent="0">
              <a:buNone/>
              <a:defRPr sz="2100" b="1"/>
            </a:lvl4pPr>
            <a:lvl5pPr marL="2399751" indent="0">
              <a:buNone/>
              <a:defRPr sz="2100" b="1"/>
            </a:lvl5pPr>
            <a:lvl6pPr marL="2999689" indent="0">
              <a:buNone/>
              <a:defRPr sz="2100" b="1"/>
            </a:lvl6pPr>
            <a:lvl7pPr marL="3599627" indent="0">
              <a:buNone/>
              <a:defRPr sz="2100" b="1"/>
            </a:lvl7pPr>
            <a:lvl8pPr marL="4199565" indent="0">
              <a:buNone/>
              <a:defRPr sz="2100" b="1"/>
            </a:lvl8pPr>
            <a:lvl9pPr marL="4799503" indent="0">
              <a:buNone/>
              <a:defRPr sz="21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004" y="3287331"/>
            <a:ext cx="6768252" cy="483516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99405" y="2206137"/>
            <a:ext cx="6801584" cy="1081194"/>
          </a:xfrm>
        </p:spPr>
        <p:txBody>
          <a:bodyPr anchor="b"/>
          <a:lstStyle>
            <a:lvl1pPr marL="0" indent="0">
              <a:buNone/>
              <a:defRPr sz="3149" b="1"/>
            </a:lvl1pPr>
            <a:lvl2pPr marL="599938" indent="0">
              <a:buNone/>
              <a:defRPr sz="2624" b="1"/>
            </a:lvl2pPr>
            <a:lvl3pPr marL="1199876" indent="0">
              <a:buNone/>
              <a:defRPr sz="2362" b="1"/>
            </a:lvl3pPr>
            <a:lvl4pPr marL="1799814" indent="0">
              <a:buNone/>
              <a:defRPr sz="2100" b="1"/>
            </a:lvl4pPr>
            <a:lvl5pPr marL="2399751" indent="0">
              <a:buNone/>
              <a:defRPr sz="2100" b="1"/>
            </a:lvl5pPr>
            <a:lvl6pPr marL="2999689" indent="0">
              <a:buNone/>
              <a:defRPr sz="2100" b="1"/>
            </a:lvl6pPr>
            <a:lvl7pPr marL="3599627" indent="0">
              <a:buNone/>
              <a:defRPr sz="2100" b="1"/>
            </a:lvl7pPr>
            <a:lvl8pPr marL="4199565" indent="0">
              <a:buNone/>
              <a:defRPr sz="2100" b="1"/>
            </a:lvl8pPr>
            <a:lvl9pPr marL="4799503" indent="0">
              <a:buNone/>
              <a:defRPr sz="21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99405" y="3287331"/>
            <a:ext cx="6801584" cy="483516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388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Pr>
        <a:blipFill dpi="0" rotWithShape="1">
          <a:blip r:embed="rId2">
            <a:lum/>
          </a:blip>
          <a:srcRect/>
          <a:stretch>
            <a:fillRect t="-102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699" y="2224918"/>
            <a:ext cx="13798987" cy="1739495"/>
          </a:xfrm>
        </p:spPr>
        <p:txBody>
          <a:bodyPr/>
          <a:lstStyle>
            <a:lvl1pPr algn="ctr"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531F449-A08D-2CA3-8665-6EE4D3FF2428}"/>
              </a:ext>
            </a:extLst>
          </p:cNvPr>
          <p:cNvGrpSpPr/>
          <p:nvPr userDrawn="1"/>
        </p:nvGrpSpPr>
        <p:grpSpPr>
          <a:xfrm>
            <a:off x="5159484" y="-79599"/>
            <a:ext cx="4665375" cy="2397287"/>
            <a:chOff x="5159484" y="-79599"/>
            <a:chExt cx="4665375" cy="239728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4EEB0DA-C43B-4131-FC71-B8D9A2CC1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3964" y="-79599"/>
              <a:ext cx="3650895" cy="226689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6C61E90-2E55-C529-940B-11D5081E4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9484" y="914975"/>
              <a:ext cx="2259106" cy="1402713"/>
            </a:xfrm>
            <a:prstGeom prst="rect">
              <a:avLst/>
            </a:prstGeom>
          </p:spPr>
        </p:pic>
      </p:grpSp>
      <p:pic>
        <p:nvPicPr>
          <p:cNvPr id="10" name="Imagen 9" descr="Imagen en blanco y negro de humo en el cielo&#10;&#10;El contenido generado por IA puede ser incorrecto.">
            <a:extLst>
              <a:ext uri="{FF2B5EF4-FFF2-40B4-BE49-F238E27FC236}">
                <a16:creationId xmlns:a16="http://schemas.microsoft.com/office/drawing/2014/main" id="{7ED28CA6-8F66-3727-EB66-6BF85A149F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086267" y="5513258"/>
            <a:ext cx="7772416" cy="4837186"/>
          </a:xfrm>
          <a:prstGeom prst="rect">
            <a:avLst/>
          </a:prstGeom>
        </p:spPr>
      </p:pic>
      <p:pic>
        <p:nvPicPr>
          <p:cNvPr id="11" name="Imagen 10" descr="Imagen en blanco y negro de humo en el cielo&#10;&#10;El contenido generado por IA puede ser incorrecto.">
            <a:extLst>
              <a:ext uri="{FF2B5EF4-FFF2-40B4-BE49-F238E27FC236}">
                <a16:creationId xmlns:a16="http://schemas.microsoft.com/office/drawing/2014/main" id="{51861769-7577-2FAB-4928-06F5255977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271041" y="-1364744"/>
            <a:ext cx="7772416" cy="4837186"/>
          </a:xfrm>
          <a:prstGeom prst="rect">
            <a:avLst/>
          </a:prstGeom>
        </p:spPr>
      </p:pic>
      <p:pic>
        <p:nvPicPr>
          <p:cNvPr id="13" name="Imagen 12" descr="Fondo negro con letras blancas&#10;&#10;El contenido generado por IA puede ser incorrecto.">
            <a:extLst>
              <a:ext uri="{FF2B5EF4-FFF2-40B4-BE49-F238E27FC236}">
                <a16:creationId xmlns:a16="http://schemas.microsoft.com/office/drawing/2014/main" id="{65CCC35F-9E5E-A895-17FF-F0F7C337AB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73964" y="780614"/>
            <a:ext cx="3642459" cy="2266895"/>
          </a:xfrm>
          <a:prstGeom prst="rect">
            <a:avLst/>
          </a:prstGeom>
        </p:spPr>
      </p:pic>
      <p:pic>
        <p:nvPicPr>
          <p:cNvPr id="14" name="Imagen 13" descr="Imagen en blanco y negro de humo en el cielo&#10;&#10;El contenido generado por IA puede ser incorrecto.">
            <a:extLst>
              <a:ext uri="{FF2B5EF4-FFF2-40B4-BE49-F238E27FC236}">
                <a16:creationId xmlns:a16="http://schemas.microsoft.com/office/drawing/2014/main" id="{8999A067-CD7E-6DD7-0F70-21F8F0FA40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665964" y="3453580"/>
            <a:ext cx="7772416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60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  <p:pic>
        <p:nvPicPr>
          <p:cNvPr id="6" name="Imagen 5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8F264D3C-CD24-988E-6DDB-5FBDB7067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33671">
            <a:off x="12112066" y="-1558318"/>
            <a:ext cx="6055667" cy="3768762"/>
          </a:xfrm>
          <a:prstGeom prst="rect">
            <a:avLst/>
          </a:prstGeom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4C434FDD-025B-90EA-EFC6-D10E709CF7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91675" y="7599619"/>
            <a:ext cx="2383276" cy="1483239"/>
          </a:xfrm>
          <a:prstGeom prst="rect">
            <a:avLst/>
          </a:prstGeom>
        </p:spPr>
      </p:pic>
      <p:pic>
        <p:nvPicPr>
          <p:cNvPr id="11" name="Imagen 10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DC641C75-197D-36EA-25C6-22FAA46E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487268">
            <a:off x="-3027833" y="-1043061"/>
            <a:ext cx="6055667" cy="3768762"/>
          </a:xfrm>
          <a:prstGeom prst="rect">
            <a:avLst/>
          </a:prstGeom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AA49C645-1468-E40C-E3D5-62172AFCC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1349" y="-382666"/>
            <a:ext cx="3655985" cy="2275313"/>
          </a:xfrm>
          <a:prstGeom prst="rect">
            <a:avLst/>
          </a:prstGeom>
        </p:spPr>
      </p:pic>
      <p:pic>
        <p:nvPicPr>
          <p:cNvPr id="15" name="Imagen 14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2034C561-25DF-F3C2-8231-AFCAA10D32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57483" y="326063"/>
            <a:ext cx="7349413" cy="457392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0705E9B-3649-DE93-D3EF-228418D6B4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19224" y="1343032"/>
            <a:ext cx="3960377" cy="737519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3AEA052-52AC-B560-3BA2-FC69967EBAB5}"/>
              </a:ext>
            </a:extLst>
          </p:cNvPr>
          <p:cNvCxnSpPr>
            <a:cxnSpLocks/>
          </p:cNvCxnSpPr>
          <p:nvPr userDrawn="1"/>
        </p:nvCxnSpPr>
        <p:spPr>
          <a:xfrm>
            <a:off x="1099919" y="4201873"/>
            <a:ext cx="0" cy="2783101"/>
          </a:xfrm>
          <a:prstGeom prst="line">
            <a:avLst/>
          </a:prstGeom>
          <a:ln>
            <a:solidFill>
              <a:srgbClr val="FF78D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n 19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646A872E-8B9A-42DE-455A-8F0DA5486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487268">
            <a:off x="-2875433" y="-890661"/>
            <a:ext cx="6055667" cy="3768762"/>
          </a:xfrm>
          <a:prstGeom prst="rect">
            <a:avLst/>
          </a:prstGeom>
        </p:spPr>
      </p:pic>
      <p:pic>
        <p:nvPicPr>
          <p:cNvPr id="23" name="Imagen 2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7854AB-651C-7980-8AB7-9B32BC6D2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202" y="7106891"/>
            <a:ext cx="1583434" cy="985455"/>
          </a:xfrm>
          <a:prstGeom prst="rect">
            <a:avLst/>
          </a:prstGeom>
        </p:spPr>
      </p:pic>
      <p:pic>
        <p:nvPicPr>
          <p:cNvPr id="24" name="Imagen 2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C55D541-DE11-2812-CD72-7782CA7B17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145" y="8014083"/>
            <a:ext cx="1583434" cy="985455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71A9173-5A21-1F02-C167-01113899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028" y="2080551"/>
            <a:ext cx="6065593" cy="720771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0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  <p:pic>
        <p:nvPicPr>
          <p:cNvPr id="6" name="Imagen 5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8F264D3C-CD24-988E-6DDB-5FBDB7067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33671">
            <a:off x="12112066" y="-1558318"/>
            <a:ext cx="6055667" cy="3768762"/>
          </a:xfrm>
          <a:prstGeom prst="rect">
            <a:avLst/>
          </a:prstGeom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4C434FDD-025B-90EA-EFC6-D10E709CF7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56691" y="-28068"/>
            <a:ext cx="1942523" cy="1208935"/>
          </a:xfrm>
          <a:prstGeom prst="rect">
            <a:avLst/>
          </a:prstGeom>
        </p:spPr>
      </p:pic>
      <p:pic>
        <p:nvPicPr>
          <p:cNvPr id="11" name="Imagen 10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DC641C75-197D-36EA-25C6-22FAA46E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487268">
            <a:off x="-3027833" y="-1043061"/>
            <a:ext cx="6055667" cy="3768762"/>
          </a:xfrm>
          <a:prstGeom prst="rect">
            <a:avLst/>
          </a:prstGeom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AA49C645-1468-E40C-E3D5-62172AFCC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8043" y="-356132"/>
            <a:ext cx="3330467" cy="2072726"/>
          </a:xfrm>
          <a:prstGeom prst="rect">
            <a:avLst/>
          </a:prstGeom>
        </p:spPr>
      </p:pic>
      <p:pic>
        <p:nvPicPr>
          <p:cNvPr id="20" name="Imagen 19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646A872E-8B9A-42DE-455A-8F0DA5486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487268">
            <a:off x="-2875433" y="-890661"/>
            <a:ext cx="6055667" cy="3768762"/>
          </a:xfrm>
          <a:prstGeom prst="rect">
            <a:avLst/>
          </a:prstGeom>
        </p:spPr>
      </p:pic>
      <p:pic>
        <p:nvPicPr>
          <p:cNvPr id="5" name="Imagen 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44D083D-8A5E-100F-A844-4A63CA05A9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1743" y="-61128"/>
            <a:ext cx="1614143" cy="1004567"/>
          </a:xfrm>
          <a:prstGeom prst="rect">
            <a:avLst/>
          </a:prstGeom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BCDE95DE-EAB3-14FF-6EAF-58800778DD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0466" y="474215"/>
            <a:ext cx="1614143" cy="1004567"/>
          </a:xfrm>
          <a:prstGeom prst="rect">
            <a:avLst/>
          </a:prstGeom>
        </p:spPr>
      </p:pic>
      <p:pic>
        <p:nvPicPr>
          <p:cNvPr id="8" name="Imagen 7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768EAFFF-AC3A-77CF-F11D-7B4BD51AB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9404957">
            <a:off x="12757951" y="7115156"/>
            <a:ext cx="6055667" cy="3768762"/>
          </a:xfrm>
          <a:prstGeom prst="rect">
            <a:avLst/>
          </a:prstGeom>
        </p:spPr>
      </p:pic>
      <p:pic>
        <p:nvPicPr>
          <p:cNvPr id="9" name="Imagen 8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8B332048-B66E-D2ED-E2E3-B7206DA69D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43809">
            <a:off x="-3496891" y="6581973"/>
            <a:ext cx="6055667" cy="3768762"/>
          </a:xfrm>
          <a:prstGeom prst="rect">
            <a:avLst/>
          </a:prstGeom>
        </p:spPr>
      </p:pic>
      <p:pic>
        <p:nvPicPr>
          <p:cNvPr id="14" name="Imagen 13" descr="Fondo negro con letras blancas&#10;&#10;El contenido generado por IA puede ser incorrecto.">
            <a:extLst>
              <a:ext uri="{FF2B5EF4-FFF2-40B4-BE49-F238E27FC236}">
                <a16:creationId xmlns:a16="http://schemas.microsoft.com/office/drawing/2014/main" id="{BBC374B4-DBDD-DD7E-E673-F131A1E92F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0094" y="326063"/>
            <a:ext cx="2999439" cy="18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39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4" y="599969"/>
            <a:ext cx="51600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1585" y="1295767"/>
            <a:ext cx="8099405" cy="6395505"/>
          </a:xfrm>
        </p:spPr>
        <p:txBody>
          <a:bodyPr/>
          <a:lstStyle>
            <a:lvl1pPr>
              <a:defRPr sz="4199"/>
            </a:lvl1pPr>
            <a:lvl2pPr>
              <a:defRPr sz="3674"/>
            </a:lvl2pPr>
            <a:lvl3pPr>
              <a:defRPr sz="3149"/>
            </a:lvl3pPr>
            <a:lvl4pPr>
              <a:defRPr sz="2624"/>
            </a:lvl4pPr>
            <a:lvl5pPr>
              <a:defRPr sz="2624"/>
            </a:lvl5pPr>
            <a:lvl6pPr>
              <a:defRPr sz="2624"/>
            </a:lvl6pPr>
            <a:lvl7pPr>
              <a:defRPr sz="2624"/>
            </a:lvl7pPr>
            <a:lvl8pPr>
              <a:defRPr sz="2624"/>
            </a:lvl8pPr>
            <a:lvl9pPr>
              <a:defRPr sz="262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2004" y="2699862"/>
            <a:ext cx="51600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38" indent="0">
              <a:buNone/>
              <a:defRPr sz="1837"/>
            </a:lvl2pPr>
            <a:lvl3pPr marL="1199876" indent="0">
              <a:buNone/>
              <a:defRPr sz="1575"/>
            </a:lvl3pPr>
            <a:lvl4pPr marL="1799814" indent="0">
              <a:buNone/>
              <a:defRPr sz="1312"/>
            </a:lvl4pPr>
            <a:lvl5pPr marL="2399751" indent="0">
              <a:buNone/>
              <a:defRPr sz="1312"/>
            </a:lvl5pPr>
            <a:lvl6pPr marL="2999689" indent="0">
              <a:buNone/>
              <a:defRPr sz="1312"/>
            </a:lvl6pPr>
            <a:lvl7pPr marL="3599627" indent="0">
              <a:buNone/>
              <a:defRPr sz="1312"/>
            </a:lvl7pPr>
            <a:lvl8pPr marL="4199565" indent="0">
              <a:buNone/>
              <a:defRPr sz="1312"/>
            </a:lvl8pPr>
            <a:lvl9pPr marL="4799503" indent="0">
              <a:buNone/>
              <a:defRPr sz="131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657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9919" y="479143"/>
            <a:ext cx="13798987" cy="17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919" y="2395710"/>
            <a:ext cx="13798987" cy="571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9919" y="8341239"/>
            <a:ext cx="359973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99611" y="8341239"/>
            <a:ext cx="5399603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9170" y="8341239"/>
            <a:ext cx="359973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415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8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1199876" rtl="0" eaLnBrk="1" latinLnBrk="0" hangingPunct="1">
        <a:lnSpc>
          <a:spcPct val="90000"/>
        </a:lnSpc>
        <a:spcBef>
          <a:spcPct val="0"/>
        </a:spcBef>
        <a:buNone/>
        <a:defRPr sz="57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969" indent="-299969" algn="l" defTabSz="119987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3674" kern="1200">
          <a:solidFill>
            <a:schemeClr val="tx1"/>
          </a:solidFill>
          <a:latin typeface="+mn-lt"/>
          <a:ea typeface="+mn-ea"/>
          <a:cs typeface="+mn-cs"/>
        </a:defRPr>
      </a:lvl1pPr>
      <a:lvl2pPr marL="899907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2pPr>
      <a:lvl3pPr marL="1499845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4" kern="1200">
          <a:solidFill>
            <a:schemeClr val="tx1"/>
          </a:solidFill>
          <a:latin typeface="+mn-lt"/>
          <a:ea typeface="+mn-ea"/>
          <a:cs typeface="+mn-cs"/>
        </a:defRPr>
      </a:lvl3pPr>
      <a:lvl4pPr marL="2099782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699720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3299658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899596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499534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5099472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38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876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814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751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689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627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565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503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81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F49B148-ED00-442D-E805-D5277CDBC38E}"/>
              </a:ext>
            </a:extLst>
          </p:cNvPr>
          <p:cNvSpPr txBox="1"/>
          <p:nvPr/>
        </p:nvSpPr>
        <p:spPr>
          <a:xfrm>
            <a:off x="1826079" y="842436"/>
            <a:ext cx="4095908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highlight>
                  <a:srgbClr val="F47E14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PRIVADA</a:t>
            </a:r>
            <a:endParaRPr lang="es-CO" sz="4724" b="1" dirty="0">
              <a:highlight>
                <a:srgbClr val="F47E1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DFE958-58ED-FE3E-5D37-8C3996416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91" r="27529"/>
          <a:stretch/>
        </p:blipFill>
        <p:spPr>
          <a:xfrm>
            <a:off x="2097072" y="1544993"/>
            <a:ext cx="5558697" cy="70137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64CE18-5488-C6B4-846F-3EF4B492E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62" r="27529"/>
          <a:stretch/>
        </p:blipFill>
        <p:spPr>
          <a:xfrm>
            <a:off x="8358019" y="1544993"/>
            <a:ext cx="5587204" cy="70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3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BE5709-46F2-3DAD-C339-45B0D1601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05" r="27529"/>
          <a:stretch/>
        </p:blipFill>
        <p:spPr>
          <a:xfrm>
            <a:off x="2139696" y="1664309"/>
            <a:ext cx="5479039" cy="693105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D41C83-5C71-153E-A212-3773E4EF8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62" r="27529"/>
          <a:stretch/>
        </p:blipFill>
        <p:spPr>
          <a:xfrm>
            <a:off x="7999411" y="1664309"/>
            <a:ext cx="5521293" cy="693105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31B81CB-C763-6F39-549C-59E1461ED05B}"/>
              </a:ext>
            </a:extLst>
          </p:cNvPr>
          <p:cNvSpPr txBox="1"/>
          <p:nvPr/>
        </p:nvSpPr>
        <p:spPr>
          <a:xfrm>
            <a:off x="1826079" y="842436"/>
            <a:ext cx="4095908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highlight>
                  <a:srgbClr val="F47E14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PRIVADA</a:t>
            </a:r>
            <a:endParaRPr lang="es-CO" sz="4724" b="1" dirty="0">
              <a:highlight>
                <a:srgbClr val="F47E1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58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A4C7BAA-DD06-6F68-08AB-75D4F8CA16D0}"/>
              </a:ext>
            </a:extLst>
          </p:cNvPr>
          <p:cNvSpPr txBox="1"/>
          <p:nvPr/>
        </p:nvSpPr>
        <p:spPr>
          <a:xfrm>
            <a:off x="-533123" y="387260"/>
            <a:ext cx="7204966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highlight>
                  <a:srgbClr val="BBF2FF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JÓVENES Y ADULTOS</a:t>
            </a:r>
            <a:endParaRPr lang="es-CO" sz="4724" b="1" dirty="0">
              <a:highlight>
                <a:srgbClr val="BBF2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206BF4-D2F0-6260-A905-74B9818AC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48" r="27643"/>
          <a:stretch/>
        </p:blipFill>
        <p:spPr>
          <a:xfrm>
            <a:off x="304147" y="2520532"/>
            <a:ext cx="4745203" cy="59568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2B07C5-8AE2-A9F0-CC89-F6AFF0C75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77" r="27643"/>
          <a:stretch/>
        </p:blipFill>
        <p:spPr>
          <a:xfrm>
            <a:off x="5617230" y="2492308"/>
            <a:ext cx="4740977" cy="59820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CAF815-811B-E8C1-8CC2-CDA72E961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63" r="27757"/>
          <a:stretch/>
        </p:blipFill>
        <p:spPr>
          <a:xfrm>
            <a:off x="10926087" y="2492308"/>
            <a:ext cx="4740977" cy="598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37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BE7575-7461-0097-DAEC-FE193B0BE40D}"/>
              </a:ext>
            </a:extLst>
          </p:cNvPr>
          <p:cNvSpPr txBox="1"/>
          <p:nvPr/>
        </p:nvSpPr>
        <p:spPr>
          <a:xfrm>
            <a:off x="4304152" y="8045434"/>
            <a:ext cx="7390519" cy="819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solidFill>
                  <a:schemeClr val="bg1"/>
                </a:solidFill>
                <a:highlight>
                  <a:srgbClr val="531F6D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PARA EL TRABAJO Y EL DESARROLLO HUMANO -ETDH-</a:t>
            </a:r>
            <a:endParaRPr lang="es-ES" sz="2362" dirty="0">
              <a:solidFill>
                <a:schemeClr val="bg1"/>
              </a:solidFill>
              <a:highlight>
                <a:srgbClr val="531F6D"/>
              </a:highlight>
              <a:latin typeface="Aptos"/>
              <a:ea typeface="Aptos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B0FCF8-1DF9-808B-E675-4027DD1C1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48" r="27529"/>
          <a:stretch/>
        </p:blipFill>
        <p:spPr>
          <a:xfrm>
            <a:off x="2141024" y="1363328"/>
            <a:ext cx="5009583" cy="627268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C2304E9-09BE-DCD5-1A09-A17CAD756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63" r="27985"/>
          <a:stretch/>
        </p:blipFill>
        <p:spPr>
          <a:xfrm>
            <a:off x="8386104" y="1363328"/>
            <a:ext cx="4945848" cy="62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81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AFE43B9-DD9B-FEBA-3B09-A798DFF0D8C2}"/>
              </a:ext>
            </a:extLst>
          </p:cNvPr>
          <p:cNvSpPr txBox="1"/>
          <p:nvPr/>
        </p:nvSpPr>
        <p:spPr>
          <a:xfrm>
            <a:off x="4304152" y="8118586"/>
            <a:ext cx="7390519" cy="819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solidFill>
                  <a:schemeClr val="bg1"/>
                </a:solidFill>
                <a:highlight>
                  <a:srgbClr val="531F6D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PARA EL TRABAJO Y EL DESARROLLO HUMANO -ETDH-</a:t>
            </a:r>
            <a:endParaRPr lang="es-ES" sz="2362" dirty="0">
              <a:solidFill>
                <a:schemeClr val="bg1"/>
              </a:solidFill>
              <a:highlight>
                <a:srgbClr val="531F6D"/>
              </a:highlight>
              <a:latin typeface="Aptos"/>
              <a:ea typeface="Aptos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B31101-EB1E-F2BF-E8FC-9DF23E419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63" r="27643"/>
          <a:stretch/>
        </p:blipFill>
        <p:spPr>
          <a:xfrm>
            <a:off x="2224990" y="1505089"/>
            <a:ext cx="5196763" cy="65403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DA0D022-E61D-272C-32CC-18E971106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91" r="27529"/>
          <a:stretch/>
        </p:blipFill>
        <p:spPr>
          <a:xfrm>
            <a:off x="8590361" y="1505088"/>
            <a:ext cx="5183472" cy="65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67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227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E1DCBC9-E48A-7E85-E628-2C6CFEE13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18" y="3185038"/>
            <a:ext cx="13798987" cy="1739495"/>
          </a:xfrm>
        </p:spPr>
        <p:txBody>
          <a:bodyPr>
            <a:normAutofit fontScale="90000"/>
          </a:bodyPr>
          <a:lstStyle/>
          <a:p>
            <a:r>
              <a:rPr lang="es-MX" sz="6000" b="1" dirty="0">
                <a:solidFill>
                  <a:srgbClr val="D8419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CAMPAÑA DE PROMOCIÓN DE LA OFERTA LEGAL DEL SERVICIO EDUCATIVO EN LOS TERRITORIOS</a:t>
            </a:r>
            <a:br>
              <a:rPr lang="es-CO" sz="6000" b="1" dirty="0">
                <a:solidFill>
                  <a:srgbClr val="D8419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s-CO" dirty="0">
              <a:solidFill>
                <a:srgbClr val="D8419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8ABE26D-A226-DCB6-69A8-27C8C04FA09C}"/>
              </a:ext>
            </a:extLst>
          </p:cNvPr>
          <p:cNvSpPr txBox="1"/>
          <p:nvPr/>
        </p:nvSpPr>
        <p:spPr>
          <a:xfrm>
            <a:off x="4473255" y="5107299"/>
            <a:ext cx="705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0" dirty="0">
                <a:solidFill>
                  <a:srgbClr val="531F6D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Educación en regla </a:t>
            </a:r>
            <a:r>
              <a:rPr lang="es-MX" sz="2400" b="0" i="0" dirty="0">
                <a:solidFill>
                  <a:srgbClr val="531F6D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¡No te dejes engañar!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7AEE11-A484-195C-D537-F7248C5DF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89" y="5568964"/>
            <a:ext cx="4933951" cy="331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45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DE088B92-4D80-0769-8EFB-934FDA66B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8137" y="-454162"/>
            <a:ext cx="4978400" cy="3091163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0D7284A-2F86-A5E9-F917-250D4E7A3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257" y="787241"/>
            <a:ext cx="4328160" cy="268741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CC9E920-CE8A-B452-5015-E151ECB518E6}"/>
              </a:ext>
            </a:extLst>
          </p:cNvPr>
          <p:cNvSpPr txBox="1"/>
          <p:nvPr/>
        </p:nvSpPr>
        <p:spPr>
          <a:xfrm>
            <a:off x="6080760" y="1842182"/>
            <a:ext cx="3571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8F7A29E-1794-D97C-D454-5153BBCB8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365345" y="-614183"/>
            <a:ext cx="4600428" cy="285647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0D4C744-E13D-DC5C-DD96-EBD13DE22596}"/>
              </a:ext>
            </a:extLst>
          </p:cNvPr>
          <p:cNvSpPr txBox="1"/>
          <p:nvPr/>
        </p:nvSpPr>
        <p:spPr>
          <a:xfrm>
            <a:off x="1783593" y="3474660"/>
            <a:ext cx="134716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Verdana" panose="020B0604030504040204" pitchFamily="34" charset="0"/>
                <a:ea typeface="Verdana" panose="020B0604030504040204" pitchFamily="34" charset="0"/>
              </a:rPr>
              <a:t>Diseñar una campaña informativa y formativa para reforzar en los ciudadanos el concepto de que “La Educación es un Derecho” y un servicio público que se encuentra regulado, en el que los prestadores de este servicio deben cumplir unas condiciones fundamentales mediante las cuales se aseguran los atributos de calidad, legalidad e idoneidad de la oferta en Educación Preescolar, Básica y Media y en Educación para el Trabajo y el Desarrollo Humano. También, el servicio educativo debe protegerse ante los intereses asociados al ánimo de lucro de quienes ofertan estos servicios, ya que la educación no es un negocio.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C1F9461-F897-9714-FBCC-FA4CFD827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98853"/>
            <a:ext cx="3605780" cy="270068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1B67415-670A-A6AD-18B5-A651C3EFC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212" y="2354728"/>
            <a:ext cx="4978400" cy="9271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72BF5A2-D4D3-D37D-51E0-8FCFE7D84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4363" y="1185841"/>
            <a:ext cx="2114107" cy="131268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2FC117F-7776-2E38-2920-59280CA4B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21858" y="5871145"/>
            <a:ext cx="4508070" cy="279912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91B0118-3A44-99C9-4BE8-C3C592BFC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12935284" y="-552390"/>
            <a:ext cx="4354159" cy="250614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539575D-DBE2-45E7-C349-1825B136B2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15078" y="5883845"/>
            <a:ext cx="5026431" cy="3120986"/>
          </a:xfrm>
          <a:prstGeom prst="rect">
            <a:avLst/>
          </a:prstGeom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4965EAEA-FA2D-4F2C-6128-5FA972064AC8}"/>
              </a:ext>
            </a:extLst>
          </p:cNvPr>
          <p:cNvCxnSpPr>
            <a:cxnSpLocks/>
          </p:cNvCxnSpPr>
          <p:nvPr/>
        </p:nvCxnSpPr>
        <p:spPr>
          <a:xfrm>
            <a:off x="1620191" y="3606603"/>
            <a:ext cx="0" cy="2783101"/>
          </a:xfrm>
          <a:prstGeom prst="line">
            <a:avLst/>
          </a:prstGeom>
          <a:ln>
            <a:solidFill>
              <a:srgbClr val="FF78D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022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AF06EA-3324-425A-9062-80304BE6B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0"/>
            <a:ext cx="15998825" cy="89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55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0F583286-A6A6-8FF1-1DFF-8128A861252D}"/>
              </a:ext>
            </a:extLst>
          </p:cNvPr>
          <p:cNvSpPr/>
          <p:nvPr/>
        </p:nvSpPr>
        <p:spPr>
          <a:xfrm>
            <a:off x="1565599" y="2217080"/>
            <a:ext cx="5416745" cy="6946196"/>
          </a:xfrm>
          <a:custGeom>
            <a:avLst/>
            <a:gdLst>
              <a:gd name="connsiteX0" fmla="*/ 374469 w 4127863"/>
              <a:gd name="connsiteY0" fmla="*/ 4014651 h 5293390"/>
              <a:gd name="connsiteX1" fmla="*/ 330926 w 4127863"/>
              <a:gd name="connsiteY1" fmla="*/ 3944983 h 5293390"/>
              <a:gd name="connsiteX2" fmla="*/ 269966 w 4127863"/>
              <a:gd name="connsiteY2" fmla="*/ 3936274 h 5293390"/>
              <a:gd name="connsiteX3" fmla="*/ 217715 w 4127863"/>
              <a:gd name="connsiteY3" fmla="*/ 3918857 h 5293390"/>
              <a:gd name="connsiteX4" fmla="*/ 182880 w 4127863"/>
              <a:gd name="connsiteY4" fmla="*/ 3910148 h 5293390"/>
              <a:gd name="connsiteX5" fmla="*/ 148046 w 4127863"/>
              <a:gd name="connsiteY5" fmla="*/ 3892731 h 5293390"/>
              <a:gd name="connsiteX6" fmla="*/ 60960 w 4127863"/>
              <a:gd name="connsiteY6" fmla="*/ 3849188 h 5293390"/>
              <a:gd name="connsiteX7" fmla="*/ 43543 w 4127863"/>
              <a:gd name="connsiteY7" fmla="*/ 3814354 h 5293390"/>
              <a:gd name="connsiteX8" fmla="*/ 8709 w 4127863"/>
              <a:gd name="connsiteY8" fmla="*/ 3770811 h 5293390"/>
              <a:gd name="connsiteX9" fmla="*/ 0 w 4127863"/>
              <a:gd name="connsiteY9" fmla="*/ 3735977 h 5293390"/>
              <a:gd name="connsiteX10" fmla="*/ 8709 w 4127863"/>
              <a:gd name="connsiteY10" fmla="*/ 3622766 h 5293390"/>
              <a:gd name="connsiteX11" fmla="*/ 52252 w 4127863"/>
              <a:gd name="connsiteY11" fmla="*/ 3553097 h 5293390"/>
              <a:gd name="connsiteX12" fmla="*/ 87086 w 4127863"/>
              <a:gd name="connsiteY12" fmla="*/ 3466011 h 5293390"/>
              <a:gd name="connsiteX13" fmla="*/ 95795 w 4127863"/>
              <a:gd name="connsiteY13" fmla="*/ 3431177 h 5293390"/>
              <a:gd name="connsiteX14" fmla="*/ 104503 w 4127863"/>
              <a:gd name="connsiteY14" fmla="*/ 3405051 h 5293390"/>
              <a:gd name="connsiteX15" fmla="*/ 121920 w 4127863"/>
              <a:gd name="connsiteY15" fmla="*/ 3335383 h 5293390"/>
              <a:gd name="connsiteX16" fmla="*/ 130629 w 4127863"/>
              <a:gd name="connsiteY16" fmla="*/ 3300548 h 5293390"/>
              <a:gd name="connsiteX17" fmla="*/ 139337 w 4127863"/>
              <a:gd name="connsiteY17" fmla="*/ 3230880 h 5293390"/>
              <a:gd name="connsiteX18" fmla="*/ 156755 w 4127863"/>
              <a:gd name="connsiteY18" fmla="*/ 3178628 h 5293390"/>
              <a:gd name="connsiteX19" fmla="*/ 191589 w 4127863"/>
              <a:gd name="connsiteY19" fmla="*/ 3082834 h 5293390"/>
              <a:gd name="connsiteX20" fmla="*/ 209006 w 4127863"/>
              <a:gd name="connsiteY20" fmla="*/ 3013166 h 5293390"/>
              <a:gd name="connsiteX21" fmla="*/ 226423 w 4127863"/>
              <a:gd name="connsiteY21" fmla="*/ 2969623 h 5293390"/>
              <a:gd name="connsiteX22" fmla="*/ 261257 w 4127863"/>
              <a:gd name="connsiteY22" fmla="*/ 2856411 h 5293390"/>
              <a:gd name="connsiteX23" fmla="*/ 278675 w 4127863"/>
              <a:gd name="connsiteY23" fmla="*/ 2769326 h 5293390"/>
              <a:gd name="connsiteX24" fmla="*/ 287383 w 4127863"/>
              <a:gd name="connsiteY24" fmla="*/ 2734491 h 5293390"/>
              <a:gd name="connsiteX25" fmla="*/ 296092 w 4127863"/>
              <a:gd name="connsiteY25" fmla="*/ 2690948 h 5293390"/>
              <a:gd name="connsiteX26" fmla="*/ 313509 w 4127863"/>
              <a:gd name="connsiteY26" fmla="*/ 2629988 h 5293390"/>
              <a:gd name="connsiteX27" fmla="*/ 330926 w 4127863"/>
              <a:gd name="connsiteY27" fmla="*/ 2560320 h 5293390"/>
              <a:gd name="connsiteX28" fmla="*/ 348343 w 4127863"/>
              <a:gd name="connsiteY28" fmla="*/ 2525486 h 5293390"/>
              <a:gd name="connsiteX29" fmla="*/ 357052 w 4127863"/>
              <a:gd name="connsiteY29" fmla="*/ 2499360 h 5293390"/>
              <a:gd name="connsiteX30" fmla="*/ 374469 w 4127863"/>
              <a:gd name="connsiteY30" fmla="*/ 2464526 h 5293390"/>
              <a:gd name="connsiteX31" fmla="*/ 400595 w 4127863"/>
              <a:gd name="connsiteY31" fmla="*/ 2403566 h 5293390"/>
              <a:gd name="connsiteX32" fmla="*/ 418012 w 4127863"/>
              <a:gd name="connsiteY32" fmla="*/ 2386148 h 5293390"/>
              <a:gd name="connsiteX33" fmla="*/ 487680 w 4127863"/>
              <a:gd name="connsiteY33" fmla="*/ 2333897 h 5293390"/>
              <a:gd name="connsiteX34" fmla="*/ 592183 w 4127863"/>
              <a:gd name="connsiteY34" fmla="*/ 2255520 h 5293390"/>
              <a:gd name="connsiteX35" fmla="*/ 661852 w 4127863"/>
              <a:gd name="connsiteY35" fmla="*/ 2220686 h 5293390"/>
              <a:gd name="connsiteX36" fmla="*/ 687977 w 4127863"/>
              <a:gd name="connsiteY36" fmla="*/ 2098766 h 5293390"/>
              <a:gd name="connsiteX37" fmla="*/ 705395 w 4127863"/>
              <a:gd name="connsiteY37" fmla="*/ 2072640 h 5293390"/>
              <a:gd name="connsiteX38" fmla="*/ 740229 w 4127863"/>
              <a:gd name="connsiteY38" fmla="*/ 2011680 h 5293390"/>
              <a:gd name="connsiteX39" fmla="*/ 775063 w 4127863"/>
              <a:gd name="connsiteY39" fmla="*/ 1985554 h 5293390"/>
              <a:gd name="connsiteX40" fmla="*/ 862149 w 4127863"/>
              <a:gd name="connsiteY40" fmla="*/ 1907177 h 5293390"/>
              <a:gd name="connsiteX41" fmla="*/ 957943 w 4127863"/>
              <a:gd name="connsiteY41" fmla="*/ 1846217 h 5293390"/>
              <a:gd name="connsiteX42" fmla="*/ 1010195 w 4127863"/>
              <a:gd name="connsiteY42" fmla="*/ 1793966 h 5293390"/>
              <a:gd name="connsiteX43" fmla="*/ 1001486 w 4127863"/>
              <a:gd name="connsiteY43" fmla="*/ 1767840 h 5293390"/>
              <a:gd name="connsiteX44" fmla="*/ 949235 w 4127863"/>
              <a:gd name="connsiteY44" fmla="*/ 1715588 h 5293390"/>
              <a:gd name="connsiteX45" fmla="*/ 931817 w 4127863"/>
              <a:gd name="connsiteY45" fmla="*/ 1645920 h 5293390"/>
              <a:gd name="connsiteX46" fmla="*/ 923109 w 4127863"/>
              <a:gd name="connsiteY46" fmla="*/ 1497874 h 5293390"/>
              <a:gd name="connsiteX47" fmla="*/ 896983 w 4127863"/>
              <a:gd name="connsiteY47" fmla="*/ 1454331 h 5293390"/>
              <a:gd name="connsiteX48" fmla="*/ 862149 w 4127863"/>
              <a:gd name="connsiteY48" fmla="*/ 1402080 h 5293390"/>
              <a:gd name="connsiteX49" fmla="*/ 844732 w 4127863"/>
              <a:gd name="connsiteY49" fmla="*/ 1341120 h 5293390"/>
              <a:gd name="connsiteX50" fmla="*/ 827315 w 4127863"/>
              <a:gd name="connsiteY50" fmla="*/ 1288868 h 5293390"/>
              <a:gd name="connsiteX51" fmla="*/ 844732 w 4127863"/>
              <a:gd name="connsiteY51" fmla="*/ 879566 h 5293390"/>
              <a:gd name="connsiteX52" fmla="*/ 862149 w 4127863"/>
              <a:gd name="connsiteY52" fmla="*/ 836023 h 5293390"/>
              <a:gd name="connsiteX53" fmla="*/ 870857 w 4127863"/>
              <a:gd name="connsiteY53" fmla="*/ 809897 h 5293390"/>
              <a:gd name="connsiteX54" fmla="*/ 896983 w 4127863"/>
              <a:gd name="connsiteY54" fmla="*/ 505097 h 5293390"/>
              <a:gd name="connsiteX55" fmla="*/ 923109 w 4127863"/>
              <a:gd name="connsiteY55" fmla="*/ 400594 h 5293390"/>
              <a:gd name="connsiteX56" fmla="*/ 984069 w 4127863"/>
              <a:gd name="connsiteY56" fmla="*/ 322217 h 5293390"/>
              <a:gd name="connsiteX57" fmla="*/ 1079863 w 4127863"/>
              <a:gd name="connsiteY57" fmla="*/ 243840 h 5293390"/>
              <a:gd name="connsiteX58" fmla="*/ 1140823 w 4127863"/>
              <a:gd name="connsiteY58" fmla="*/ 191588 h 5293390"/>
              <a:gd name="connsiteX59" fmla="*/ 1166949 w 4127863"/>
              <a:gd name="connsiteY59" fmla="*/ 182880 h 5293390"/>
              <a:gd name="connsiteX60" fmla="*/ 1236617 w 4127863"/>
              <a:gd name="connsiteY60" fmla="*/ 139337 h 5293390"/>
              <a:gd name="connsiteX61" fmla="*/ 1288869 w 4127863"/>
              <a:gd name="connsiteY61" fmla="*/ 121920 h 5293390"/>
              <a:gd name="connsiteX62" fmla="*/ 1332412 w 4127863"/>
              <a:gd name="connsiteY62" fmla="*/ 95794 h 5293390"/>
              <a:gd name="connsiteX63" fmla="*/ 1436915 w 4127863"/>
              <a:gd name="connsiteY63" fmla="*/ 52251 h 5293390"/>
              <a:gd name="connsiteX64" fmla="*/ 1480457 w 4127863"/>
              <a:gd name="connsiteY64" fmla="*/ 34834 h 5293390"/>
              <a:gd name="connsiteX65" fmla="*/ 1628503 w 4127863"/>
              <a:gd name="connsiteY65" fmla="*/ 0 h 5293390"/>
              <a:gd name="connsiteX66" fmla="*/ 1907177 w 4127863"/>
              <a:gd name="connsiteY66" fmla="*/ 26126 h 5293390"/>
              <a:gd name="connsiteX67" fmla="*/ 1950720 w 4127863"/>
              <a:gd name="connsiteY67" fmla="*/ 43543 h 5293390"/>
              <a:gd name="connsiteX68" fmla="*/ 1985555 w 4127863"/>
              <a:gd name="connsiteY68" fmla="*/ 52251 h 5293390"/>
              <a:gd name="connsiteX69" fmla="*/ 2107475 w 4127863"/>
              <a:gd name="connsiteY69" fmla="*/ 95794 h 5293390"/>
              <a:gd name="connsiteX70" fmla="*/ 2177143 w 4127863"/>
              <a:gd name="connsiteY70" fmla="*/ 130628 h 5293390"/>
              <a:gd name="connsiteX71" fmla="*/ 2299063 w 4127863"/>
              <a:gd name="connsiteY71" fmla="*/ 235131 h 5293390"/>
              <a:gd name="connsiteX72" fmla="*/ 2325189 w 4127863"/>
              <a:gd name="connsiteY72" fmla="*/ 269966 h 5293390"/>
              <a:gd name="connsiteX73" fmla="*/ 2377440 w 4127863"/>
              <a:gd name="connsiteY73" fmla="*/ 322217 h 5293390"/>
              <a:gd name="connsiteX74" fmla="*/ 2394857 w 4127863"/>
              <a:gd name="connsiteY74" fmla="*/ 348343 h 5293390"/>
              <a:gd name="connsiteX75" fmla="*/ 2429692 w 4127863"/>
              <a:gd name="connsiteY75" fmla="*/ 383177 h 5293390"/>
              <a:gd name="connsiteX76" fmla="*/ 2455817 w 4127863"/>
              <a:gd name="connsiteY76" fmla="*/ 435428 h 5293390"/>
              <a:gd name="connsiteX77" fmla="*/ 2473235 w 4127863"/>
              <a:gd name="connsiteY77" fmla="*/ 505097 h 5293390"/>
              <a:gd name="connsiteX78" fmla="*/ 2481943 w 4127863"/>
              <a:gd name="connsiteY78" fmla="*/ 539931 h 5293390"/>
              <a:gd name="connsiteX79" fmla="*/ 2464526 w 4127863"/>
              <a:gd name="connsiteY79" fmla="*/ 905691 h 5293390"/>
              <a:gd name="connsiteX80" fmla="*/ 2429692 w 4127863"/>
              <a:gd name="connsiteY80" fmla="*/ 1027611 h 5293390"/>
              <a:gd name="connsiteX81" fmla="*/ 2394857 w 4127863"/>
              <a:gd name="connsiteY81" fmla="*/ 1079863 h 5293390"/>
              <a:gd name="connsiteX82" fmla="*/ 2386149 w 4127863"/>
              <a:gd name="connsiteY82" fmla="*/ 1123406 h 5293390"/>
              <a:gd name="connsiteX83" fmla="*/ 2403566 w 4127863"/>
              <a:gd name="connsiteY83" fmla="*/ 1149531 h 5293390"/>
              <a:gd name="connsiteX84" fmla="*/ 2420983 w 4127863"/>
              <a:gd name="connsiteY84" fmla="*/ 1193074 h 5293390"/>
              <a:gd name="connsiteX85" fmla="*/ 2412275 w 4127863"/>
              <a:gd name="connsiteY85" fmla="*/ 1297577 h 5293390"/>
              <a:gd name="connsiteX86" fmla="*/ 2403566 w 4127863"/>
              <a:gd name="connsiteY86" fmla="*/ 1332411 h 5293390"/>
              <a:gd name="connsiteX87" fmla="*/ 2377440 w 4127863"/>
              <a:gd name="connsiteY87" fmla="*/ 1402080 h 5293390"/>
              <a:gd name="connsiteX88" fmla="*/ 2342606 w 4127863"/>
              <a:gd name="connsiteY88" fmla="*/ 1489166 h 5293390"/>
              <a:gd name="connsiteX89" fmla="*/ 2307772 w 4127863"/>
              <a:gd name="connsiteY89" fmla="*/ 1576251 h 5293390"/>
              <a:gd name="connsiteX90" fmla="*/ 2264229 w 4127863"/>
              <a:gd name="connsiteY90" fmla="*/ 1619794 h 5293390"/>
              <a:gd name="connsiteX91" fmla="*/ 2229395 w 4127863"/>
              <a:gd name="connsiteY91" fmla="*/ 1637211 h 5293390"/>
              <a:gd name="connsiteX92" fmla="*/ 2168435 w 4127863"/>
              <a:gd name="connsiteY92" fmla="*/ 1663337 h 5293390"/>
              <a:gd name="connsiteX93" fmla="*/ 2124892 w 4127863"/>
              <a:gd name="connsiteY93" fmla="*/ 1715588 h 5293390"/>
              <a:gd name="connsiteX94" fmla="*/ 2107475 w 4127863"/>
              <a:gd name="connsiteY94" fmla="*/ 1776548 h 5293390"/>
              <a:gd name="connsiteX95" fmla="*/ 2081349 w 4127863"/>
              <a:gd name="connsiteY95" fmla="*/ 1837508 h 5293390"/>
              <a:gd name="connsiteX96" fmla="*/ 2124892 w 4127863"/>
              <a:gd name="connsiteY96" fmla="*/ 1924594 h 5293390"/>
              <a:gd name="connsiteX97" fmla="*/ 2159726 w 4127863"/>
              <a:gd name="connsiteY97" fmla="*/ 1933303 h 5293390"/>
              <a:gd name="connsiteX98" fmla="*/ 2238103 w 4127863"/>
              <a:gd name="connsiteY98" fmla="*/ 1985554 h 5293390"/>
              <a:gd name="connsiteX99" fmla="*/ 2307772 w 4127863"/>
              <a:gd name="connsiteY99" fmla="*/ 2046514 h 5293390"/>
              <a:gd name="connsiteX100" fmla="*/ 2420983 w 4127863"/>
              <a:gd name="connsiteY100" fmla="*/ 2090057 h 5293390"/>
              <a:gd name="connsiteX101" fmla="*/ 2490652 w 4127863"/>
              <a:gd name="connsiteY101" fmla="*/ 2116183 h 5293390"/>
              <a:gd name="connsiteX102" fmla="*/ 2629989 w 4127863"/>
              <a:gd name="connsiteY102" fmla="*/ 2142308 h 5293390"/>
              <a:gd name="connsiteX103" fmla="*/ 2734492 w 4127863"/>
              <a:gd name="connsiteY103" fmla="*/ 2159726 h 5293390"/>
              <a:gd name="connsiteX104" fmla="*/ 2821577 w 4127863"/>
              <a:gd name="connsiteY104" fmla="*/ 2194560 h 5293390"/>
              <a:gd name="connsiteX105" fmla="*/ 2865120 w 4127863"/>
              <a:gd name="connsiteY105" fmla="*/ 2203268 h 5293390"/>
              <a:gd name="connsiteX106" fmla="*/ 2899955 w 4127863"/>
              <a:gd name="connsiteY106" fmla="*/ 2238103 h 5293390"/>
              <a:gd name="connsiteX107" fmla="*/ 2926080 w 4127863"/>
              <a:gd name="connsiteY107" fmla="*/ 2255520 h 5293390"/>
              <a:gd name="connsiteX108" fmla="*/ 2943497 w 4127863"/>
              <a:gd name="connsiteY108" fmla="*/ 2290354 h 5293390"/>
              <a:gd name="connsiteX109" fmla="*/ 2969623 w 4127863"/>
              <a:gd name="connsiteY109" fmla="*/ 2325188 h 5293390"/>
              <a:gd name="connsiteX110" fmla="*/ 3004457 w 4127863"/>
              <a:gd name="connsiteY110" fmla="*/ 2368731 h 5293390"/>
              <a:gd name="connsiteX111" fmla="*/ 3021875 w 4127863"/>
              <a:gd name="connsiteY111" fmla="*/ 2394857 h 5293390"/>
              <a:gd name="connsiteX112" fmla="*/ 3074126 w 4127863"/>
              <a:gd name="connsiteY112" fmla="*/ 2438400 h 5293390"/>
              <a:gd name="connsiteX113" fmla="*/ 3100252 w 4127863"/>
              <a:gd name="connsiteY113" fmla="*/ 2447108 h 5293390"/>
              <a:gd name="connsiteX114" fmla="*/ 3169920 w 4127863"/>
              <a:gd name="connsiteY114" fmla="*/ 2412274 h 5293390"/>
              <a:gd name="connsiteX115" fmla="*/ 3187337 w 4127863"/>
              <a:gd name="connsiteY115" fmla="*/ 2325188 h 5293390"/>
              <a:gd name="connsiteX116" fmla="*/ 3178629 w 4127863"/>
              <a:gd name="connsiteY116" fmla="*/ 2281646 h 5293390"/>
              <a:gd name="connsiteX117" fmla="*/ 3169920 w 4127863"/>
              <a:gd name="connsiteY117" fmla="*/ 2246811 h 5293390"/>
              <a:gd name="connsiteX118" fmla="*/ 3178629 w 4127863"/>
              <a:gd name="connsiteY118" fmla="*/ 2098766 h 5293390"/>
              <a:gd name="connsiteX119" fmla="*/ 3222172 w 4127863"/>
              <a:gd name="connsiteY119" fmla="*/ 2037806 h 5293390"/>
              <a:gd name="connsiteX120" fmla="*/ 3283132 w 4127863"/>
              <a:gd name="connsiteY120" fmla="*/ 2011680 h 5293390"/>
              <a:gd name="connsiteX121" fmla="*/ 3370217 w 4127863"/>
              <a:gd name="connsiteY121" fmla="*/ 1976846 h 5293390"/>
              <a:gd name="connsiteX122" fmla="*/ 3431177 w 4127863"/>
              <a:gd name="connsiteY122" fmla="*/ 1985554 h 5293390"/>
              <a:gd name="connsiteX123" fmla="*/ 3526972 w 4127863"/>
              <a:gd name="connsiteY123" fmla="*/ 2063931 h 5293390"/>
              <a:gd name="connsiteX124" fmla="*/ 3553097 w 4127863"/>
              <a:gd name="connsiteY124" fmla="*/ 2116183 h 5293390"/>
              <a:gd name="connsiteX125" fmla="*/ 3579223 w 4127863"/>
              <a:gd name="connsiteY125" fmla="*/ 2168434 h 5293390"/>
              <a:gd name="connsiteX126" fmla="*/ 3587932 w 4127863"/>
              <a:gd name="connsiteY126" fmla="*/ 2351314 h 5293390"/>
              <a:gd name="connsiteX127" fmla="*/ 3596640 w 4127863"/>
              <a:gd name="connsiteY127" fmla="*/ 2394857 h 5293390"/>
              <a:gd name="connsiteX128" fmla="*/ 3614057 w 4127863"/>
              <a:gd name="connsiteY128" fmla="*/ 2420983 h 5293390"/>
              <a:gd name="connsiteX129" fmla="*/ 3648892 w 4127863"/>
              <a:gd name="connsiteY129" fmla="*/ 2481943 h 5293390"/>
              <a:gd name="connsiteX130" fmla="*/ 3675017 w 4127863"/>
              <a:gd name="connsiteY130" fmla="*/ 2508068 h 5293390"/>
              <a:gd name="connsiteX131" fmla="*/ 3701143 w 4127863"/>
              <a:gd name="connsiteY131" fmla="*/ 2542903 h 5293390"/>
              <a:gd name="connsiteX132" fmla="*/ 3744686 w 4127863"/>
              <a:gd name="connsiteY132" fmla="*/ 2577737 h 5293390"/>
              <a:gd name="connsiteX133" fmla="*/ 3814355 w 4127863"/>
              <a:gd name="connsiteY133" fmla="*/ 2656114 h 5293390"/>
              <a:gd name="connsiteX134" fmla="*/ 3849189 w 4127863"/>
              <a:gd name="connsiteY134" fmla="*/ 2682240 h 5293390"/>
              <a:gd name="connsiteX135" fmla="*/ 3962400 w 4127863"/>
              <a:gd name="connsiteY135" fmla="*/ 2778034 h 5293390"/>
              <a:gd name="connsiteX136" fmla="*/ 4005943 w 4127863"/>
              <a:gd name="connsiteY136" fmla="*/ 2865120 h 5293390"/>
              <a:gd name="connsiteX137" fmla="*/ 4014652 w 4127863"/>
              <a:gd name="connsiteY137" fmla="*/ 2899954 h 5293390"/>
              <a:gd name="connsiteX138" fmla="*/ 4040777 w 4127863"/>
              <a:gd name="connsiteY138" fmla="*/ 2943497 h 5293390"/>
              <a:gd name="connsiteX139" fmla="*/ 4075612 w 4127863"/>
              <a:gd name="connsiteY139" fmla="*/ 3056708 h 5293390"/>
              <a:gd name="connsiteX140" fmla="*/ 4101737 w 4127863"/>
              <a:gd name="connsiteY140" fmla="*/ 3196046 h 5293390"/>
              <a:gd name="connsiteX141" fmla="*/ 4119155 w 4127863"/>
              <a:gd name="connsiteY141" fmla="*/ 3317966 h 5293390"/>
              <a:gd name="connsiteX142" fmla="*/ 4127863 w 4127863"/>
              <a:gd name="connsiteY142" fmla="*/ 3535680 h 5293390"/>
              <a:gd name="connsiteX143" fmla="*/ 4119155 w 4127863"/>
              <a:gd name="connsiteY143" fmla="*/ 3814354 h 5293390"/>
              <a:gd name="connsiteX144" fmla="*/ 4110446 w 4127863"/>
              <a:gd name="connsiteY144" fmla="*/ 3875314 h 5293390"/>
              <a:gd name="connsiteX145" fmla="*/ 4093029 w 4127863"/>
              <a:gd name="connsiteY145" fmla="*/ 3979817 h 5293390"/>
              <a:gd name="connsiteX146" fmla="*/ 4084320 w 4127863"/>
              <a:gd name="connsiteY146" fmla="*/ 4023360 h 5293390"/>
              <a:gd name="connsiteX147" fmla="*/ 4066903 w 4127863"/>
              <a:gd name="connsiteY147" fmla="*/ 4153988 h 5293390"/>
              <a:gd name="connsiteX148" fmla="*/ 4032069 w 4127863"/>
              <a:gd name="connsiteY148" fmla="*/ 4258491 h 5293390"/>
              <a:gd name="connsiteX149" fmla="*/ 4014652 w 4127863"/>
              <a:gd name="connsiteY149" fmla="*/ 4293326 h 5293390"/>
              <a:gd name="connsiteX150" fmla="*/ 3979817 w 4127863"/>
              <a:gd name="connsiteY150" fmla="*/ 4362994 h 5293390"/>
              <a:gd name="connsiteX151" fmla="*/ 3962400 w 4127863"/>
              <a:gd name="connsiteY151" fmla="*/ 4397828 h 5293390"/>
              <a:gd name="connsiteX152" fmla="*/ 3944983 w 4127863"/>
              <a:gd name="connsiteY152" fmla="*/ 4415246 h 5293390"/>
              <a:gd name="connsiteX153" fmla="*/ 3910149 w 4127863"/>
              <a:gd name="connsiteY153" fmla="*/ 4458788 h 5293390"/>
              <a:gd name="connsiteX154" fmla="*/ 3866606 w 4127863"/>
              <a:gd name="connsiteY154" fmla="*/ 4484914 h 5293390"/>
              <a:gd name="connsiteX155" fmla="*/ 3840480 w 4127863"/>
              <a:gd name="connsiteY155" fmla="*/ 4502331 h 5293390"/>
              <a:gd name="connsiteX156" fmla="*/ 3788229 w 4127863"/>
              <a:gd name="connsiteY156" fmla="*/ 4511040 h 5293390"/>
              <a:gd name="connsiteX157" fmla="*/ 3474720 w 4127863"/>
              <a:gd name="connsiteY157" fmla="*/ 4476206 h 5293390"/>
              <a:gd name="connsiteX158" fmla="*/ 3413760 w 4127863"/>
              <a:gd name="connsiteY158" fmla="*/ 4450080 h 5293390"/>
              <a:gd name="connsiteX159" fmla="*/ 3344092 w 4127863"/>
              <a:gd name="connsiteY159" fmla="*/ 4380411 h 5293390"/>
              <a:gd name="connsiteX160" fmla="*/ 3317966 w 4127863"/>
              <a:gd name="connsiteY160" fmla="*/ 4345577 h 5293390"/>
              <a:gd name="connsiteX161" fmla="*/ 3300549 w 4127863"/>
              <a:gd name="connsiteY161" fmla="*/ 4319451 h 5293390"/>
              <a:gd name="connsiteX162" fmla="*/ 3257006 w 4127863"/>
              <a:gd name="connsiteY162" fmla="*/ 4267200 h 5293390"/>
              <a:gd name="connsiteX163" fmla="*/ 3230880 w 4127863"/>
              <a:gd name="connsiteY163" fmla="*/ 4197531 h 5293390"/>
              <a:gd name="connsiteX164" fmla="*/ 3178629 w 4127863"/>
              <a:gd name="connsiteY164" fmla="*/ 4110446 h 5293390"/>
              <a:gd name="connsiteX165" fmla="*/ 3082835 w 4127863"/>
              <a:gd name="connsiteY165" fmla="*/ 4153988 h 5293390"/>
              <a:gd name="connsiteX166" fmla="*/ 3048000 w 4127863"/>
              <a:gd name="connsiteY166" fmla="*/ 4162697 h 5293390"/>
              <a:gd name="connsiteX167" fmla="*/ 2987040 w 4127863"/>
              <a:gd name="connsiteY167" fmla="*/ 4197531 h 5293390"/>
              <a:gd name="connsiteX168" fmla="*/ 2943497 w 4127863"/>
              <a:gd name="connsiteY168" fmla="*/ 4241074 h 5293390"/>
              <a:gd name="connsiteX169" fmla="*/ 2899955 w 4127863"/>
              <a:gd name="connsiteY169" fmla="*/ 4206240 h 5293390"/>
              <a:gd name="connsiteX170" fmla="*/ 2830286 w 4127863"/>
              <a:gd name="connsiteY170" fmla="*/ 4136571 h 5293390"/>
              <a:gd name="connsiteX171" fmla="*/ 2804160 w 4127863"/>
              <a:gd name="connsiteY171" fmla="*/ 4249783 h 5293390"/>
              <a:gd name="connsiteX172" fmla="*/ 2795452 w 4127863"/>
              <a:gd name="connsiteY172" fmla="*/ 4302034 h 5293390"/>
              <a:gd name="connsiteX173" fmla="*/ 2778035 w 4127863"/>
              <a:gd name="connsiteY173" fmla="*/ 4371703 h 5293390"/>
              <a:gd name="connsiteX174" fmla="*/ 2760617 w 4127863"/>
              <a:gd name="connsiteY174" fmla="*/ 4484914 h 5293390"/>
              <a:gd name="connsiteX175" fmla="*/ 2778035 w 4127863"/>
              <a:gd name="connsiteY175" fmla="*/ 4676503 h 5293390"/>
              <a:gd name="connsiteX176" fmla="*/ 2812869 w 4127863"/>
              <a:gd name="connsiteY176" fmla="*/ 4746171 h 5293390"/>
              <a:gd name="connsiteX177" fmla="*/ 2838995 w 4127863"/>
              <a:gd name="connsiteY177" fmla="*/ 4789714 h 5293390"/>
              <a:gd name="connsiteX178" fmla="*/ 2856412 w 4127863"/>
              <a:gd name="connsiteY178" fmla="*/ 4833257 h 5293390"/>
              <a:gd name="connsiteX179" fmla="*/ 2873829 w 4127863"/>
              <a:gd name="connsiteY179" fmla="*/ 4894217 h 5293390"/>
              <a:gd name="connsiteX180" fmla="*/ 2908663 w 4127863"/>
              <a:gd name="connsiteY180" fmla="*/ 4937760 h 5293390"/>
              <a:gd name="connsiteX181" fmla="*/ 2917372 w 4127863"/>
              <a:gd name="connsiteY181" fmla="*/ 4972594 h 5293390"/>
              <a:gd name="connsiteX182" fmla="*/ 2934789 w 4127863"/>
              <a:gd name="connsiteY182" fmla="*/ 5007428 h 5293390"/>
              <a:gd name="connsiteX183" fmla="*/ 2943497 w 4127863"/>
              <a:gd name="connsiteY183" fmla="*/ 5059680 h 5293390"/>
              <a:gd name="connsiteX184" fmla="*/ 2960915 w 4127863"/>
              <a:gd name="connsiteY184" fmla="*/ 5138057 h 5293390"/>
              <a:gd name="connsiteX185" fmla="*/ 2969623 w 4127863"/>
              <a:gd name="connsiteY185" fmla="*/ 5164183 h 5293390"/>
              <a:gd name="connsiteX186" fmla="*/ 2960915 w 4127863"/>
              <a:gd name="connsiteY186" fmla="*/ 5225143 h 5293390"/>
              <a:gd name="connsiteX187" fmla="*/ 2934789 w 4127863"/>
              <a:gd name="connsiteY187" fmla="*/ 5233851 h 5293390"/>
              <a:gd name="connsiteX188" fmla="*/ 2873829 w 4127863"/>
              <a:gd name="connsiteY188" fmla="*/ 5242560 h 5293390"/>
              <a:gd name="connsiteX189" fmla="*/ 2542903 w 4127863"/>
              <a:gd name="connsiteY189" fmla="*/ 5233851 h 5293390"/>
              <a:gd name="connsiteX190" fmla="*/ 1532709 w 4127863"/>
              <a:gd name="connsiteY190" fmla="*/ 5251268 h 5293390"/>
              <a:gd name="connsiteX191" fmla="*/ 1367246 w 4127863"/>
              <a:gd name="connsiteY191" fmla="*/ 5259977 h 5293390"/>
              <a:gd name="connsiteX192" fmla="*/ 1314995 w 4127863"/>
              <a:gd name="connsiteY192" fmla="*/ 5268686 h 5293390"/>
              <a:gd name="connsiteX193" fmla="*/ 1193075 w 4127863"/>
              <a:gd name="connsiteY193" fmla="*/ 5277394 h 5293390"/>
              <a:gd name="connsiteX194" fmla="*/ 975360 w 4127863"/>
              <a:gd name="connsiteY194" fmla="*/ 5277394 h 5293390"/>
              <a:gd name="connsiteX195" fmla="*/ 783772 w 4127863"/>
              <a:gd name="connsiteY195" fmla="*/ 5259977 h 5293390"/>
              <a:gd name="connsiteX196" fmla="*/ 696686 w 4127863"/>
              <a:gd name="connsiteY196" fmla="*/ 5233851 h 5293390"/>
              <a:gd name="connsiteX197" fmla="*/ 661852 w 4127863"/>
              <a:gd name="connsiteY197" fmla="*/ 5216434 h 5293390"/>
              <a:gd name="connsiteX198" fmla="*/ 609600 w 4127863"/>
              <a:gd name="connsiteY198" fmla="*/ 5207726 h 5293390"/>
              <a:gd name="connsiteX199" fmla="*/ 539932 w 4127863"/>
              <a:gd name="connsiteY199" fmla="*/ 5199017 h 5293390"/>
              <a:gd name="connsiteX200" fmla="*/ 478972 w 4127863"/>
              <a:gd name="connsiteY200" fmla="*/ 5190308 h 5293390"/>
              <a:gd name="connsiteX201" fmla="*/ 182880 w 4127863"/>
              <a:gd name="connsiteY201" fmla="*/ 5207726 h 5293390"/>
              <a:gd name="connsiteX202" fmla="*/ 200297 w 4127863"/>
              <a:gd name="connsiteY202" fmla="*/ 5138057 h 5293390"/>
              <a:gd name="connsiteX203" fmla="*/ 209006 w 4127863"/>
              <a:gd name="connsiteY203" fmla="*/ 5103223 h 5293390"/>
              <a:gd name="connsiteX204" fmla="*/ 209006 w 4127863"/>
              <a:gd name="connsiteY204" fmla="*/ 4902926 h 5293390"/>
              <a:gd name="connsiteX205" fmla="*/ 235132 w 4127863"/>
              <a:gd name="connsiteY205" fmla="*/ 4746171 h 5293390"/>
              <a:gd name="connsiteX206" fmla="*/ 243840 w 4127863"/>
              <a:gd name="connsiteY206" fmla="*/ 4493623 h 5293390"/>
              <a:gd name="connsiteX207" fmla="*/ 261257 w 4127863"/>
              <a:gd name="connsiteY207" fmla="*/ 4450080 h 5293390"/>
              <a:gd name="connsiteX208" fmla="*/ 278675 w 4127863"/>
              <a:gd name="connsiteY208" fmla="*/ 4397828 h 5293390"/>
              <a:gd name="connsiteX209" fmla="*/ 287383 w 4127863"/>
              <a:gd name="connsiteY209" fmla="*/ 4336868 h 5293390"/>
              <a:gd name="connsiteX210" fmla="*/ 296092 w 4127863"/>
              <a:gd name="connsiteY210" fmla="*/ 4284617 h 5293390"/>
              <a:gd name="connsiteX211" fmla="*/ 304800 w 4127863"/>
              <a:gd name="connsiteY211" fmla="*/ 4206240 h 5293390"/>
              <a:gd name="connsiteX212" fmla="*/ 322217 w 4127863"/>
              <a:gd name="connsiteY212" fmla="*/ 4153988 h 5293390"/>
              <a:gd name="connsiteX213" fmla="*/ 330926 w 4127863"/>
              <a:gd name="connsiteY213" fmla="*/ 4127863 h 5293390"/>
              <a:gd name="connsiteX214" fmla="*/ 339635 w 4127863"/>
              <a:gd name="connsiteY214" fmla="*/ 4075611 h 5293390"/>
              <a:gd name="connsiteX215" fmla="*/ 374469 w 4127863"/>
              <a:gd name="connsiteY215" fmla="*/ 4014651 h 52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4127863" h="5293390">
                <a:moveTo>
                  <a:pt x="374469" y="4014651"/>
                </a:moveTo>
                <a:cubicBezTo>
                  <a:pt x="373018" y="3992880"/>
                  <a:pt x="352834" y="3961414"/>
                  <a:pt x="330926" y="3944983"/>
                </a:cubicBezTo>
                <a:cubicBezTo>
                  <a:pt x="314505" y="3932667"/>
                  <a:pt x="289967" y="3940890"/>
                  <a:pt x="269966" y="3936274"/>
                </a:cubicBezTo>
                <a:cubicBezTo>
                  <a:pt x="252077" y="3932146"/>
                  <a:pt x="235300" y="3924132"/>
                  <a:pt x="217715" y="3918857"/>
                </a:cubicBezTo>
                <a:cubicBezTo>
                  <a:pt x="206251" y="3915418"/>
                  <a:pt x="194087" y="3914351"/>
                  <a:pt x="182880" y="3910148"/>
                </a:cubicBezTo>
                <a:cubicBezTo>
                  <a:pt x="170725" y="3905590"/>
                  <a:pt x="159909" y="3898003"/>
                  <a:pt x="148046" y="3892731"/>
                </a:cubicBezTo>
                <a:cubicBezTo>
                  <a:pt x="71856" y="3858869"/>
                  <a:pt x="136240" y="3894356"/>
                  <a:pt x="60960" y="3849188"/>
                </a:cubicBezTo>
                <a:cubicBezTo>
                  <a:pt x="55154" y="3837577"/>
                  <a:pt x="50744" y="3825156"/>
                  <a:pt x="43543" y="3814354"/>
                </a:cubicBezTo>
                <a:cubicBezTo>
                  <a:pt x="33233" y="3798888"/>
                  <a:pt x="17736" y="3787059"/>
                  <a:pt x="8709" y="3770811"/>
                </a:cubicBezTo>
                <a:cubicBezTo>
                  <a:pt x="2896" y="3760348"/>
                  <a:pt x="2903" y="3747588"/>
                  <a:pt x="0" y="3735977"/>
                </a:cubicBezTo>
                <a:cubicBezTo>
                  <a:pt x="2903" y="3698240"/>
                  <a:pt x="2131" y="3660039"/>
                  <a:pt x="8709" y="3622766"/>
                </a:cubicBezTo>
                <a:cubicBezTo>
                  <a:pt x="14225" y="3591508"/>
                  <a:pt x="38899" y="3579803"/>
                  <a:pt x="52252" y="3553097"/>
                </a:cubicBezTo>
                <a:cubicBezTo>
                  <a:pt x="66234" y="3525133"/>
                  <a:pt x="79503" y="3496342"/>
                  <a:pt x="87086" y="3466011"/>
                </a:cubicBezTo>
                <a:cubicBezTo>
                  <a:pt x="89989" y="3454400"/>
                  <a:pt x="92507" y="3442685"/>
                  <a:pt x="95795" y="3431177"/>
                </a:cubicBezTo>
                <a:cubicBezTo>
                  <a:pt x="98317" y="3422351"/>
                  <a:pt x="102088" y="3413907"/>
                  <a:pt x="104503" y="3405051"/>
                </a:cubicBezTo>
                <a:cubicBezTo>
                  <a:pt x="110801" y="3381957"/>
                  <a:pt x="116114" y="3358606"/>
                  <a:pt x="121920" y="3335383"/>
                </a:cubicBezTo>
                <a:lnTo>
                  <a:pt x="130629" y="3300548"/>
                </a:lnTo>
                <a:cubicBezTo>
                  <a:pt x="133532" y="3277325"/>
                  <a:pt x="134433" y="3253764"/>
                  <a:pt x="139337" y="3230880"/>
                </a:cubicBezTo>
                <a:cubicBezTo>
                  <a:pt x="143184" y="3212928"/>
                  <a:pt x="151356" y="3196176"/>
                  <a:pt x="156755" y="3178628"/>
                </a:cubicBezTo>
                <a:cubicBezTo>
                  <a:pt x="181937" y="3096789"/>
                  <a:pt x="162142" y="3141728"/>
                  <a:pt x="191589" y="3082834"/>
                </a:cubicBezTo>
                <a:cubicBezTo>
                  <a:pt x="197395" y="3059611"/>
                  <a:pt x="200116" y="3035391"/>
                  <a:pt x="209006" y="3013166"/>
                </a:cubicBezTo>
                <a:cubicBezTo>
                  <a:pt x="214812" y="2998652"/>
                  <a:pt x="221081" y="2984314"/>
                  <a:pt x="226423" y="2969623"/>
                </a:cubicBezTo>
                <a:cubicBezTo>
                  <a:pt x="236750" y="2941224"/>
                  <a:pt x="254650" y="2884490"/>
                  <a:pt x="261257" y="2856411"/>
                </a:cubicBezTo>
                <a:cubicBezTo>
                  <a:pt x="268037" y="2827595"/>
                  <a:pt x="271496" y="2798046"/>
                  <a:pt x="278675" y="2769326"/>
                </a:cubicBezTo>
                <a:cubicBezTo>
                  <a:pt x="281578" y="2757714"/>
                  <a:pt x="284787" y="2746175"/>
                  <a:pt x="287383" y="2734491"/>
                </a:cubicBezTo>
                <a:cubicBezTo>
                  <a:pt x="290594" y="2720042"/>
                  <a:pt x="292502" y="2705308"/>
                  <a:pt x="296092" y="2690948"/>
                </a:cubicBezTo>
                <a:cubicBezTo>
                  <a:pt x="301218" y="2670446"/>
                  <a:pt x="308064" y="2650408"/>
                  <a:pt x="313509" y="2629988"/>
                </a:cubicBezTo>
                <a:cubicBezTo>
                  <a:pt x="319677" y="2606859"/>
                  <a:pt x="323356" y="2583029"/>
                  <a:pt x="330926" y="2560320"/>
                </a:cubicBezTo>
                <a:cubicBezTo>
                  <a:pt x="335031" y="2548004"/>
                  <a:pt x="343229" y="2537418"/>
                  <a:pt x="348343" y="2525486"/>
                </a:cubicBezTo>
                <a:cubicBezTo>
                  <a:pt x="351959" y="2517048"/>
                  <a:pt x="353436" y="2507798"/>
                  <a:pt x="357052" y="2499360"/>
                </a:cubicBezTo>
                <a:cubicBezTo>
                  <a:pt x="362166" y="2487428"/>
                  <a:pt x="369355" y="2476458"/>
                  <a:pt x="374469" y="2464526"/>
                </a:cubicBezTo>
                <a:cubicBezTo>
                  <a:pt x="388405" y="2432008"/>
                  <a:pt x="377483" y="2438233"/>
                  <a:pt x="400595" y="2403566"/>
                </a:cubicBezTo>
                <a:cubicBezTo>
                  <a:pt x="405150" y="2396734"/>
                  <a:pt x="411601" y="2391277"/>
                  <a:pt x="418012" y="2386148"/>
                </a:cubicBezTo>
                <a:cubicBezTo>
                  <a:pt x="440679" y="2368014"/>
                  <a:pt x="467154" y="2354423"/>
                  <a:pt x="487680" y="2333897"/>
                </a:cubicBezTo>
                <a:cubicBezTo>
                  <a:pt x="565812" y="2255765"/>
                  <a:pt x="525487" y="2272193"/>
                  <a:pt x="592183" y="2255520"/>
                </a:cubicBezTo>
                <a:cubicBezTo>
                  <a:pt x="615406" y="2243909"/>
                  <a:pt x="642553" y="2238055"/>
                  <a:pt x="661852" y="2220686"/>
                </a:cubicBezTo>
                <a:cubicBezTo>
                  <a:pt x="685013" y="2199842"/>
                  <a:pt x="684301" y="2113471"/>
                  <a:pt x="687977" y="2098766"/>
                </a:cubicBezTo>
                <a:cubicBezTo>
                  <a:pt x="690516" y="2088612"/>
                  <a:pt x="700202" y="2081728"/>
                  <a:pt x="705395" y="2072640"/>
                </a:cubicBezTo>
                <a:cubicBezTo>
                  <a:pt x="714502" y="2056703"/>
                  <a:pt x="726085" y="2025825"/>
                  <a:pt x="740229" y="2011680"/>
                </a:cubicBezTo>
                <a:cubicBezTo>
                  <a:pt x="750492" y="2001417"/>
                  <a:pt x="764275" y="1995264"/>
                  <a:pt x="775063" y="1985554"/>
                </a:cubicBezTo>
                <a:cubicBezTo>
                  <a:pt x="831307" y="1934935"/>
                  <a:pt x="811305" y="1941073"/>
                  <a:pt x="862149" y="1907177"/>
                </a:cubicBezTo>
                <a:cubicBezTo>
                  <a:pt x="893641" y="1886182"/>
                  <a:pt x="931180" y="1872980"/>
                  <a:pt x="957943" y="1846217"/>
                </a:cubicBezTo>
                <a:lnTo>
                  <a:pt x="1010195" y="1793966"/>
                </a:lnTo>
                <a:cubicBezTo>
                  <a:pt x="1007292" y="1785257"/>
                  <a:pt x="1007122" y="1775086"/>
                  <a:pt x="1001486" y="1767840"/>
                </a:cubicBezTo>
                <a:cubicBezTo>
                  <a:pt x="986364" y="1748397"/>
                  <a:pt x="949235" y="1715588"/>
                  <a:pt x="949235" y="1715588"/>
                </a:cubicBezTo>
                <a:cubicBezTo>
                  <a:pt x="943429" y="1692365"/>
                  <a:pt x="934669" y="1669687"/>
                  <a:pt x="931817" y="1645920"/>
                </a:cubicBezTo>
                <a:cubicBezTo>
                  <a:pt x="925927" y="1596838"/>
                  <a:pt x="931952" y="1546511"/>
                  <a:pt x="923109" y="1497874"/>
                </a:cubicBezTo>
                <a:cubicBezTo>
                  <a:pt x="920081" y="1481221"/>
                  <a:pt x="906070" y="1468611"/>
                  <a:pt x="896983" y="1454331"/>
                </a:cubicBezTo>
                <a:cubicBezTo>
                  <a:pt x="885745" y="1436671"/>
                  <a:pt x="862149" y="1402080"/>
                  <a:pt x="862149" y="1402080"/>
                </a:cubicBezTo>
                <a:cubicBezTo>
                  <a:pt x="856343" y="1381760"/>
                  <a:pt x="850947" y="1361319"/>
                  <a:pt x="844732" y="1341120"/>
                </a:cubicBezTo>
                <a:cubicBezTo>
                  <a:pt x="839333" y="1323572"/>
                  <a:pt x="827315" y="1288868"/>
                  <a:pt x="827315" y="1288868"/>
                </a:cubicBezTo>
                <a:cubicBezTo>
                  <a:pt x="833121" y="1152434"/>
                  <a:pt x="834259" y="1015721"/>
                  <a:pt x="844732" y="879566"/>
                </a:cubicBezTo>
                <a:cubicBezTo>
                  <a:pt x="845931" y="863980"/>
                  <a:pt x="856660" y="850660"/>
                  <a:pt x="862149" y="836023"/>
                </a:cubicBezTo>
                <a:cubicBezTo>
                  <a:pt x="865372" y="827428"/>
                  <a:pt x="867954" y="818606"/>
                  <a:pt x="870857" y="809897"/>
                </a:cubicBezTo>
                <a:cubicBezTo>
                  <a:pt x="878486" y="619170"/>
                  <a:pt x="866245" y="640346"/>
                  <a:pt x="896983" y="505097"/>
                </a:cubicBezTo>
                <a:cubicBezTo>
                  <a:pt x="904941" y="470083"/>
                  <a:pt x="903192" y="430470"/>
                  <a:pt x="923109" y="400594"/>
                </a:cubicBezTo>
                <a:cubicBezTo>
                  <a:pt x="946356" y="365723"/>
                  <a:pt x="948439" y="360588"/>
                  <a:pt x="984069" y="322217"/>
                </a:cubicBezTo>
                <a:cubicBezTo>
                  <a:pt x="1052351" y="248682"/>
                  <a:pt x="1024782" y="262199"/>
                  <a:pt x="1079863" y="243840"/>
                </a:cubicBezTo>
                <a:cubicBezTo>
                  <a:pt x="1100183" y="226423"/>
                  <a:pt x="1118898" y="206936"/>
                  <a:pt x="1140823" y="191588"/>
                </a:cubicBezTo>
                <a:cubicBezTo>
                  <a:pt x="1148343" y="186324"/>
                  <a:pt x="1158890" y="187276"/>
                  <a:pt x="1166949" y="182880"/>
                </a:cubicBezTo>
                <a:cubicBezTo>
                  <a:pt x="1190991" y="169767"/>
                  <a:pt x="1212123" y="151584"/>
                  <a:pt x="1236617" y="139337"/>
                </a:cubicBezTo>
                <a:cubicBezTo>
                  <a:pt x="1253038" y="131126"/>
                  <a:pt x="1272155" y="129517"/>
                  <a:pt x="1288869" y="121920"/>
                </a:cubicBezTo>
                <a:cubicBezTo>
                  <a:pt x="1304278" y="114916"/>
                  <a:pt x="1317097" y="103001"/>
                  <a:pt x="1332412" y="95794"/>
                </a:cubicBezTo>
                <a:cubicBezTo>
                  <a:pt x="1366557" y="79726"/>
                  <a:pt x="1402020" y="66619"/>
                  <a:pt x="1436915" y="52251"/>
                </a:cubicBezTo>
                <a:cubicBezTo>
                  <a:pt x="1451370" y="46299"/>
                  <a:pt x="1465240" y="38414"/>
                  <a:pt x="1480457" y="34834"/>
                </a:cubicBezTo>
                <a:lnTo>
                  <a:pt x="1628503" y="0"/>
                </a:lnTo>
                <a:cubicBezTo>
                  <a:pt x="1739289" y="5539"/>
                  <a:pt x="1805271" y="2148"/>
                  <a:pt x="1907177" y="26126"/>
                </a:cubicBezTo>
                <a:cubicBezTo>
                  <a:pt x="1922394" y="29707"/>
                  <a:pt x="1935890" y="38600"/>
                  <a:pt x="1950720" y="43543"/>
                </a:cubicBezTo>
                <a:cubicBezTo>
                  <a:pt x="1962075" y="47328"/>
                  <a:pt x="1974200" y="48466"/>
                  <a:pt x="1985555" y="52251"/>
                </a:cubicBezTo>
                <a:cubicBezTo>
                  <a:pt x="2026495" y="65897"/>
                  <a:pt x="2067534" y="79454"/>
                  <a:pt x="2107475" y="95794"/>
                </a:cubicBezTo>
                <a:cubicBezTo>
                  <a:pt x="2131506" y="105625"/>
                  <a:pt x="2153920" y="119017"/>
                  <a:pt x="2177143" y="130628"/>
                </a:cubicBezTo>
                <a:cubicBezTo>
                  <a:pt x="2237740" y="211425"/>
                  <a:pt x="2162203" y="117822"/>
                  <a:pt x="2299063" y="235131"/>
                </a:cubicBezTo>
                <a:cubicBezTo>
                  <a:pt x="2310083" y="244577"/>
                  <a:pt x="2315479" y="259177"/>
                  <a:pt x="2325189" y="269966"/>
                </a:cubicBezTo>
                <a:cubicBezTo>
                  <a:pt x="2341666" y="288274"/>
                  <a:pt x="2361076" y="303807"/>
                  <a:pt x="2377440" y="322217"/>
                </a:cubicBezTo>
                <a:cubicBezTo>
                  <a:pt x="2384394" y="330040"/>
                  <a:pt x="2388045" y="340396"/>
                  <a:pt x="2394857" y="348343"/>
                </a:cubicBezTo>
                <a:cubicBezTo>
                  <a:pt x="2405544" y="360811"/>
                  <a:pt x="2418080" y="371566"/>
                  <a:pt x="2429692" y="383177"/>
                </a:cubicBezTo>
                <a:cubicBezTo>
                  <a:pt x="2438400" y="400594"/>
                  <a:pt x="2447908" y="417634"/>
                  <a:pt x="2455817" y="435428"/>
                </a:cubicBezTo>
                <a:cubicBezTo>
                  <a:pt x="2466192" y="458772"/>
                  <a:pt x="2467587" y="479680"/>
                  <a:pt x="2473235" y="505097"/>
                </a:cubicBezTo>
                <a:cubicBezTo>
                  <a:pt x="2475831" y="516781"/>
                  <a:pt x="2479040" y="528320"/>
                  <a:pt x="2481943" y="539931"/>
                </a:cubicBezTo>
                <a:cubicBezTo>
                  <a:pt x="2480759" y="574278"/>
                  <a:pt x="2475729" y="823537"/>
                  <a:pt x="2464526" y="905691"/>
                </a:cubicBezTo>
                <a:cubicBezTo>
                  <a:pt x="2460114" y="938043"/>
                  <a:pt x="2447471" y="995016"/>
                  <a:pt x="2429692" y="1027611"/>
                </a:cubicBezTo>
                <a:cubicBezTo>
                  <a:pt x="2419668" y="1045988"/>
                  <a:pt x="2394857" y="1079863"/>
                  <a:pt x="2394857" y="1079863"/>
                </a:cubicBezTo>
                <a:cubicBezTo>
                  <a:pt x="2391954" y="1094377"/>
                  <a:pt x="2384313" y="1108719"/>
                  <a:pt x="2386149" y="1123406"/>
                </a:cubicBezTo>
                <a:cubicBezTo>
                  <a:pt x="2387447" y="1133791"/>
                  <a:pt x="2398885" y="1140170"/>
                  <a:pt x="2403566" y="1149531"/>
                </a:cubicBezTo>
                <a:cubicBezTo>
                  <a:pt x="2410557" y="1163513"/>
                  <a:pt x="2415177" y="1178560"/>
                  <a:pt x="2420983" y="1193074"/>
                </a:cubicBezTo>
                <a:cubicBezTo>
                  <a:pt x="2418080" y="1227908"/>
                  <a:pt x="2416611" y="1262892"/>
                  <a:pt x="2412275" y="1297577"/>
                </a:cubicBezTo>
                <a:cubicBezTo>
                  <a:pt x="2410790" y="1309453"/>
                  <a:pt x="2406854" y="1320903"/>
                  <a:pt x="2403566" y="1332411"/>
                </a:cubicBezTo>
                <a:cubicBezTo>
                  <a:pt x="2394939" y="1362604"/>
                  <a:pt x="2389708" y="1368342"/>
                  <a:pt x="2377440" y="1402080"/>
                </a:cubicBezTo>
                <a:cubicBezTo>
                  <a:pt x="2314015" y="1576501"/>
                  <a:pt x="2397864" y="1360230"/>
                  <a:pt x="2342606" y="1489166"/>
                </a:cubicBezTo>
                <a:cubicBezTo>
                  <a:pt x="2330290" y="1517903"/>
                  <a:pt x="2329879" y="1554144"/>
                  <a:pt x="2307772" y="1576251"/>
                </a:cubicBezTo>
                <a:cubicBezTo>
                  <a:pt x="2293258" y="1590765"/>
                  <a:pt x="2280432" y="1607192"/>
                  <a:pt x="2264229" y="1619794"/>
                </a:cubicBezTo>
                <a:cubicBezTo>
                  <a:pt x="2253982" y="1627764"/>
                  <a:pt x="2241213" y="1631839"/>
                  <a:pt x="2229395" y="1637211"/>
                </a:cubicBezTo>
                <a:cubicBezTo>
                  <a:pt x="2209269" y="1646359"/>
                  <a:pt x="2188755" y="1654628"/>
                  <a:pt x="2168435" y="1663337"/>
                </a:cubicBezTo>
                <a:cubicBezTo>
                  <a:pt x="2153439" y="1678332"/>
                  <a:pt x="2133519" y="1696609"/>
                  <a:pt x="2124892" y="1715588"/>
                </a:cubicBezTo>
                <a:cubicBezTo>
                  <a:pt x="2116147" y="1734827"/>
                  <a:pt x="2113548" y="1756306"/>
                  <a:pt x="2107475" y="1776548"/>
                </a:cubicBezTo>
                <a:cubicBezTo>
                  <a:pt x="2097865" y="1808581"/>
                  <a:pt x="2098340" y="1803527"/>
                  <a:pt x="2081349" y="1837508"/>
                </a:cubicBezTo>
                <a:cubicBezTo>
                  <a:pt x="2087230" y="1861033"/>
                  <a:pt x="2097241" y="1917681"/>
                  <a:pt x="2124892" y="1924594"/>
                </a:cubicBezTo>
                <a:lnTo>
                  <a:pt x="2159726" y="1933303"/>
                </a:lnTo>
                <a:cubicBezTo>
                  <a:pt x="2229635" y="2003209"/>
                  <a:pt x="2127382" y="1906467"/>
                  <a:pt x="2238103" y="1985554"/>
                </a:cubicBezTo>
                <a:cubicBezTo>
                  <a:pt x="2263213" y="2003490"/>
                  <a:pt x="2281442" y="2030423"/>
                  <a:pt x="2307772" y="2046514"/>
                </a:cubicBezTo>
                <a:cubicBezTo>
                  <a:pt x="2345078" y="2069312"/>
                  <a:pt x="2382315" y="2075996"/>
                  <a:pt x="2420983" y="2090057"/>
                </a:cubicBezTo>
                <a:cubicBezTo>
                  <a:pt x="2444292" y="2098533"/>
                  <a:pt x="2466755" y="2109545"/>
                  <a:pt x="2490652" y="2116183"/>
                </a:cubicBezTo>
                <a:cubicBezTo>
                  <a:pt x="2549195" y="2132445"/>
                  <a:pt x="2575889" y="2131488"/>
                  <a:pt x="2629989" y="2142308"/>
                </a:cubicBezTo>
                <a:cubicBezTo>
                  <a:pt x="2725904" y="2161491"/>
                  <a:pt x="2577906" y="2140152"/>
                  <a:pt x="2734492" y="2159726"/>
                </a:cubicBezTo>
                <a:cubicBezTo>
                  <a:pt x="2763520" y="2171337"/>
                  <a:pt x="2791917" y="2184673"/>
                  <a:pt x="2821577" y="2194560"/>
                </a:cubicBezTo>
                <a:cubicBezTo>
                  <a:pt x="2835619" y="2199241"/>
                  <a:pt x="2852181" y="2196080"/>
                  <a:pt x="2865120" y="2203268"/>
                </a:cubicBezTo>
                <a:cubicBezTo>
                  <a:pt x="2879475" y="2211243"/>
                  <a:pt x="2887487" y="2227416"/>
                  <a:pt x="2899955" y="2238103"/>
                </a:cubicBezTo>
                <a:cubicBezTo>
                  <a:pt x="2907901" y="2244914"/>
                  <a:pt x="2917372" y="2249714"/>
                  <a:pt x="2926080" y="2255520"/>
                </a:cubicBezTo>
                <a:cubicBezTo>
                  <a:pt x="2931886" y="2267131"/>
                  <a:pt x="2936617" y="2279345"/>
                  <a:pt x="2943497" y="2290354"/>
                </a:cubicBezTo>
                <a:cubicBezTo>
                  <a:pt x="2951190" y="2302662"/>
                  <a:pt x="2962422" y="2312586"/>
                  <a:pt x="2969623" y="2325188"/>
                </a:cubicBezTo>
                <a:cubicBezTo>
                  <a:pt x="2995509" y="2370488"/>
                  <a:pt x="2954883" y="2335681"/>
                  <a:pt x="3004457" y="2368731"/>
                </a:cubicBezTo>
                <a:cubicBezTo>
                  <a:pt x="3010263" y="2377440"/>
                  <a:pt x="3015174" y="2386816"/>
                  <a:pt x="3021875" y="2394857"/>
                </a:cubicBezTo>
                <a:cubicBezTo>
                  <a:pt x="3035633" y="2411367"/>
                  <a:pt x="3054552" y="2428613"/>
                  <a:pt x="3074126" y="2438400"/>
                </a:cubicBezTo>
                <a:cubicBezTo>
                  <a:pt x="3082337" y="2442505"/>
                  <a:pt x="3091543" y="2444205"/>
                  <a:pt x="3100252" y="2447108"/>
                </a:cubicBezTo>
                <a:cubicBezTo>
                  <a:pt x="3123475" y="2435497"/>
                  <a:pt x="3164828" y="2437734"/>
                  <a:pt x="3169920" y="2412274"/>
                </a:cubicBezTo>
                <a:lnTo>
                  <a:pt x="3187337" y="2325188"/>
                </a:lnTo>
                <a:cubicBezTo>
                  <a:pt x="3184434" y="2310674"/>
                  <a:pt x="3181840" y="2296095"/>
                  <a:pt x="3178629" y="2281646"/>
                </a:cubicBezTo>
                <a:cubicBezTo>
                  <a:pt x="3176033" y="2269962"/>
                  <a:pt x="3169920" y="2258780"/>
                  <a:pt x="3169920" y="2246811"/>
                </a:cubicBezTo>
                <a:cubicBezTo>
                  <a:pt x="3169920" y="2197377"/>
                  <a:pt x="3171638" y="2147703"/>
                  <a:pt x="3178629" y="2098766"/>
                </a:cubicBezTo>
                <a:cubicBezTo>
                  <a:pt x="3181318" y="2079942"/>
                  <a:pt x="3206063" y="2047472"/>
                  <a:pt x="3222172" y="2037806"/>
                </a:cubicBezTo>
                <a:cubicBezTo>
                  <a:pt x="3241129" y="2026432"/>
                  <a:pt x="3263358" y="2021567"/>
                  <a:pt x="3283132" y="2011680"/>
                </a:cubicBezTo>
                <a:cubicBezTo>
                  <a:pt x="3358111" y="1974190"/>
                  <a:pt x="3293686" y="1992151"/>
                  <a:pt x="3370217" y="1976846"/>
                </a:cubicBezTo>
                <a:cubicBezTo>
                  <a:pt x="3390537" y="1979749"/>
                  <a:pt x="3412310" y="1977468"/>
                  <a:pt x="3431177" y="1985554"/>
                </a:cubicBezTo>
                <a:cubicBezTo>
                  <a:pt x="3468336" y="2001479"/>
                  <a:pt x="3498918" y="2035878"/>
                  <a:pt x="3526972" y="2063931"/>
                </a:cubicBezTo>
                <a:cubicBezTo>
                  <a:pt x="3535680" y="2081348"/>
                  <a:pt x="3543640" y="2099161"/>
                  <a:pt x="3553097" y="2116183"/>
                </a:cubicBezTo>
                <a:cubicBezTo>
                  <a:pt x="3581236" y="2166832"/>
                  <a:pt x="3562269" y="2117568"/>
                  <a:pt x="3579223" y="2168434"/>
                </a:cubicBezTo>
                <a:cubicBezTo>
                  <a:pt x="3582126" y="2229394"/>
                  <a:pt x="3583251" y="2290465"/>
                  <a:pt x="3587932" y="2351314"/>
                </a:cubicBezTo>
                <a:cubicBezTo>
                  <a:pt x="3589067" y="2366072"/>
                  <a:pt x="3591443" y="2380998"/>
                  <a:pt x="3596640" y="2394857"/>
                </a:cubicBezTo>
                <a:cubicBezTo>
                  <a:pt x="3600315" y="2404657"/>
                  <a:pt x="3608864" y="2411896"/>
                  <a:pt x="3614057" y="2420983"/>
                </a:cubicBezTo>
                <a:cubicBezTo>
                  <a:pt x="3629541" y="2448079"/>
                  <a:pt x="3629607" y="2458801"/>
                  <a:pt x="3648892" y="2481943"/>
                </a:cubicBezTo>
                <a:cubicBezTo>
                  <a:pt x="3656776" y="2491404"/>
                  <a:pt x="3667002" y="2498717"/>
                  <a:pt x="3675017" y="2508068"/>
                </a:cubicBezTo>
                <a:cubicBezTo>
                  <a:pt x="3684463" y="2519088"/>
                  <a:pt x="3690880" y="2532640"/>
                  <a:pt x="3701143" y="2542903"/>
                </a:cubicBezTo>
                <a:cubicBezTo>
                  <a:pt x="3714286" y="2556046"/>
                  <a:pt x="3731543" y="2564594"/>
                  <a:pt x="3744686" y="2577737"/>
                </a:cubicBezTo>
                <a:cubicBezTo>
                  <a:pt x="3769403" y="2602454"/>
                  <a:pt x="3789638" y="2631397"/>
                  <a:pt x="3814355" y="2656114"/>
                </a:cubicBezTo>
                <a:cubicBezTo>
                  <a:pt x="3824618" y="2666377"/>
                  <a:pt x="3838169" y="2672794"/>
                  <a:pt x="3849189" y="2682240"/>
                </a:cubicBezTo>
                <a:cubicBezTo>
                  <a:pt x="3965398" y="2781848"/>
                  <a:pt x="3898061" y="2735140"/>
                  <a:pt x="3962400" y="2778034"/>
                </a:cubicBezTo>
                <a:cubicBezTo>
                  <a:pt x="3986945" y="2818943"/>
                  <a:pt x="3991127" y="2820674"/>
                  <a:pt x="4005943" y="2865120"/>
                </a:cubicBezTo>
                <a:cubicBezTo>
                  <a:pt x="4009728" y="2876475"/>
                  <a:pt x="4009791" y="2889017"/>
                  <a:pt x="4014652" y="2899954"/>
                </a:cubicBezTo>
                <a:cubicBezTo>
                  <a:pt x="4021526" y="2915422"/>
                  <a:pt x="4033773" y="2928088"/>
                  <a:pt x="4040777" y="2943497"/>
                </a:cubicBezTo>
                <a:cubicBezTo>
                  <a:pt x="4050050" y="2963898"/>
                  <a:pt x="4070220" y="3037835"/>
                  <a:pt x="4075612" y="3056708"/>
                </a:cubicBezTo>
                <a:cubicBezTo>
                  <a:pt x="4092296" y="3173503"/>
                  <a:pt x="4074403" y="3059375"/>
                  <a:pt x="4101737" y="3196046"/>
                </a:cubicBezTo>
                <a:cubicBezTo>
                  <a:pt x="4110109" y="3237906"/>
                  <a:pt x="4113802" y="3275147"/>
                  <a:pt x="4119155" y="3317966"/>
                </a:cubicBezTo>
                <a:cubicBezTo>
                  <a:pt x="4122058" y="3390537"/>
                  <a:pt x="4127863" y="3463051"/>
                  <a:pt x="4127863" y="3535680"/>
                </a:cubicBezTo>
                <a:cubicBezTo>
                  <a:pt x="4127863" y="3628617"/>
                  <a:pt x="4123915" y="3721539"/>
                  <a:pt x="4119155" y="3814354"/>
                </a:cubicBezTo>
                <a:cubicBezTo>
                  <a:pt x="4118104" y="3834853"/>
                  <a:pt x="4113647" y="3855039"/>
                  <a:pt x="4110446" y="3875314"/>
                </a:cubicBezTo>
                <a:cubicBezTo>
                  <a:pt x="4104938" y="3910197"/>
                  <a:pt x="4099955" y="3945188"/>
                  <a:pt x="4093029" y="3979817"/>
                </a:cubicBezTo>
                <a:cubicBezTo>
                  <a:pt x="4090126" y="3994331"/>
                  <a:pt x="4086413" y="4008707"/>
                  <a:pt x="4084320" y="4023360"/>
                </a:cubicBezTo>
                <a:cubicBezTo>
                  <a:pt x="4072697" y="4104720"/>
                  <a:pt x="4080582" y="4085593"/>
                  <a:pt x="4066903" y="4153988"/>
                </a:cubicBezTo>
                <a:cubicBezTo>
                  <a:pt x="4059718" y="4189916"/>
                  <a:pt x="4046906" y="4225106"/>
                  <a:pt x="4032069" y="4258491"/>
                </a:cubicBezTo>
                <a:cubicBezTo>
                  <a:pt x="4026797" y="4270354"/>
                  <a:pt x="4019925" y="4281463"/>
                  <a:pt x="4014652" y="4293326"/>
                </a:cubicBezTo>
                <a:cubicBezTo>
                  <a:pt x="3963216" y="4409057"/>
                  <a:pt x="4026081" y="4282033"/>
                  <a:pt x="3979817" y="4362994"/>
                </a:cubicBezTo>
                <a:cubicBezTo>
                  <a:pt x="3973376" y="4374265"/>
                  <a:pt x="3969601" y="4387026"/>
                  <a:pt x="3962400" y="4397828"/>
                </a:cubicBezTo>
                <a:cubicBezTo>
                  <a:pt x="3957846" y="4404660"/>
                  <a:pt x="3950326" y="4409012"/>
                  <a:pt x="3944983" y="4415246"/>
                </a:cubicBezTo>
                <a:cubicBezTo>
                  <a:pt x="3932887" y="4429358"/>
                  <a:pt x="3924041" y="4446439"/>
                  <a:pt x="3910149" y="4458788"/>
                </a:cubicBezTo>
                <a:cubicBezTo>
                  <a:pt x="3897498" y="4470033"/>
                  <a:pt x="3880960" y="4475943"/>
                  <a:pt x="3866606" y="4484914"/>
                </a:cubicBezTo>
                <a:cubicBezTo>
                  <a:pt x="3857730" y="4490461"/>
                  <a:pt x="3850409" y="4499021"/>
                  <a:pt x="3840480" y="4502331"/>
                </a:cubicBezTo>
                <a:cubicBezTo>
                  <a:pt x="3823729" y="4507915"/>
                  <a:pt x="3805646" y="4508137"/>
                  <a:pt x="3788229" y="4511040"/>
                </a:cubicBezTo>
                <a:cubicBezTo>
                  <a:pt x="3698866" y="4504421"/>
                  <a:pt x="3571090" y="4506322"/>
                  <a:pt x="3474720" y="4476206"/>
                </a:cubicBezTo>
                <a:cubicBezTo>
                  <a:pt x="3453619" y="4469612"/>
                  <a:pt x="3434080" y="4458789"/>
                  <a:pt x="3413760" y="4450080"/>
                </a:cubicBezTo>
                <a:cubicBezTo>
                  <a:pt x="3390537" y="4426857"/>
                  <a:pt x="3363797" y="4406684"/>
                  <a:pt x="3344092" y="4380411"/>
                </a:cubicBezTo>
                <a:cubicBezTo>
                  <a:pt x="3335383" y="4368800"/>
                  <a:pt x="3326402" y="4357388"/>
                  <a:pt x="3317966" y="4345577"/>
                </a:cubicBezTo>
                <a:cubicBezTo>
                  <a:pt x="3311882" y="4337060"/>
                  <a:pt x="3306975" y="4327713"/>
                  <a:pt x="3300549" y="4319451"/>
                </a:cubicBezTo>
                <a:cubicBezTo>
                  <a:pt x="3286630" y="4301555"/>
                  <a:pt x="3270008" y="4285774"/>
                  <a:pt x="3257006" y="4267200"/>
                </a:cubicBezTo>
                <a:cubicBezTo>
                  <a:pt x="3221096" y="4215901"/>
                  <a:pt x="3254852" y="4250270"/>
                  <a:pt x="3230880" y="4197531"/>
                </a:cubicBezTo>
                <a:cubicBezTo>
                  <a:pt x="3216583" y="4166078"/>
                  <a:pt x="3197522" y="4138784"/>
                  <a:pt x="3178629" y="4110446"/>
                </a:cubicBezTo>
                <a:cubicBezTo>
                  <a:pt x="3132647" y="4133437"/>
                  <a:pt x="3122315" y="4142708"/>
                  <a:pt x="3082835" y="4153988"/>
                </a:cubicBezTo>
                <a:cubicBezTo>
                  <a:pt x="3071326" y="4157276"/>
                  <a:pt x="3059612" y="4159794"/>
                  <a:pt x="3048000" y="4162697"/>
                </a:cubicBezTo>
                <a:cubicBezTo>
                  <a:pt x="3027680" y="4174308"/>
                  <a:pt x="3005763" y="4183489"/>
                  <a:pt x="2987040" y="4197531"/>
                </a:cubicBezTo>
                <a:cubicBezTo>
                  <a:pt x="2970619" y="4209847"/>
                  <a:pt x="2943497" y="4241074"/>
                  <a:pt x="2943497" y="4241074"/>
                </a:cubicBezTo>
                <a:cubicBezTo>
                  <a:pt x="2928983" y="4229463"/>
                  <a:pt x="2913613" y="4218847"/>
                  <a:pt x="2899955" y="4206240"/>
                </a:cubicBezTo>
                <a:cubicBezTo>
                  <a:pt x="2875822" y="4183964"/>
                  <a:pt x="2830286" y="4136571"/>
                  <a:pt x="2830286" y="4136571"/>
                </a:cubicBezTo>
                <a:cubicBezTo>
                  <a:pt x="2821577" y="4174308"/>
                  <a:pt x="2812139" y="4211885"/>
                  <a:pt x="2804160" y="4249783"/>
                </a:cubicBezTo>
                <a:cubicBezTo>
                  <a:pt x="2800522" y="4267061"/>
                  <a:pt x="2799152" y="4284769"/>
                  <a:pt x="2795452" y="4302034"/>
                </a:cubicBezTo>
                <a:cubicBezTo>
                  <a:pt x="2790436" y="4325440"/>
                  <a:pt x="2781420" y="4348006"/>
                  <a:pt x="2778035" y="4371703"/>
                </a:cubicBezTo>
                <a:cubicBezTo>
                  <a:pt x="2766829" y="4450143"/>
                  <a:pt x="2772701" y="4412416"/>
                  <a:pt x="2760617" y="4484914"/>
                </a:cubicBezTo>
                <a:cubicBezTo>
                  <a:pt x="2766423" y="4548777"/>
                  <a:pt x="2768637" y="4613069"/>
                  <a:pt x="2778035" y="4676503"/>
                </a:cubicBezTo>
                <a:cubicBezTo>
                  <a:pt x="2782515" y="4706743"/>
                  <a:pt x="2798045" y="4722452"/>
                  <a:pt x="2812869" y="4746171"/>
                </a:cubicBezTo>
                <a:cubicBezTo>
                  <a:pt x="2821840" y="4760525"/>
                  <a:pt x="2831425" y="4774574"/>
                  <a:pt x="2838995" y="4789714"/>
                </a:cubicBezTo>
                <a:cubicBezTo>
                  <a:pt x="2845986" y="4803696"/>
                  <a:pt x="2851469" y="4818427"/>
                  <a:pt x="2856412" y="4833257"/>
                </a:cubicBezTo>
                <a:cubicBezTo>
                  <a:pt x="2863095" y="4853306"/>
                  <a:pt x="2864378" y="4875315"/>
                  <a:pt x="2873829" y="4894217"/>
                </a:cubicBezTo>
                <a:cubicBezTo>
                  <a:pt x="2882141" y="4910842"/>
                  <a:pt x="2897052" y="4923246"/>
                  <a:pt x="2908663" y="4937760"/>
                </a:cubicBezTo>
                <a:cubicBezTo>
                  <a:pt x="2911566" y="4949371"/>
                  <a:pt x="2913169" y="4961387"/>
                  <a:pt x="2917372" y="4972594"/>
                </a:cubicBezTo>
                <a:cubicBezTo>
                  <a:pt x="2921930" y="4984749"/>
                  <a:pt x="2931059" y="4994994"/>
                  <a:pt x="2934789" y="5007428"/>
                </a:cubicBezTo>
                <a:cubicBezTo>
                  <a:pt x="2939863" y="5024341"/>
                  <a:pt x="2940338" y="5042307"/>
                  <a:pt x="2943497" y="5059680"/>
                </a:cubicBezTo>
                <a:cubicBezTo>
                  <a:pt x="2947987" y="5084376"/>
                  <a:pt x="2953925" y="5113593"/>
                  <a:pt x="2960915" y="5138057"/>
                </a:cubicBezTo>
                <a:cubicBezTo>
                  <a:pt x="2963437" y="5146883"/>
                  <a:pt x="2966720" y="5155474"/>
                  <a:pt x="2969623" y="5164183"/>
                </a:cubicBezTo>
                <a:cubicBezTo>
                  <a:pt x="2966720" y="5184503"/>
                  <a:pt x="2970095" y="5206784"/>
                  <a:pt x="2960915" y="5225143"/>
                </a:cubicBezTo>
                <a:cubicBezTo>
                  <a:pt x="2956810" y="5233354"/>
                  <a:pt x="2943790" y="5232051"/>
                  <a:pt x="2934789" y="5233851"/>
                </a:cubicBezTo>
                <a:cubicBezTo>
                  <a:pt x="2914661" y="5237876"/>
                  <a:pt x="2894149" y="5239657"/>
                  <a:pt x="2873829" y="5242560"/>
                </a:cubicBezTo>
                <a:cubicBezTo>
                  <a:pt x="2763520" y="5239657"/>
                  <a:pt x="2653248" y="5233135"/>
                  <a:pt x="2542903" y="5233851"/>
                </a:cubicBezTo>
                <a:cubicBezTo>
                  <a:pt x="2206129" y="5236038"/>
                  <a:pt x="1532709" y="5251268"/>
                  <a:pt x="1532709" y="5251268"/>
                </a:cubicBezTo>
                <a:cubicBezTo>
                  <a:pt x="1477555" y="5254171"/>
                  <a:pt x="1422301" y="5255572"/>
                  <a:pt x="1367246" y="5259977"/>
                </a:cubicBezTo>
                <a:cubicBezTo>
                  <a:pt x="1349645" y="5261385"/>
                  <a:pt x="1332565" y="5266929"/>
                  <a:pt x="1314995" y="5268686"/>
                </a:cubicBezTo>
                <a:cubicBezTo>
                  <a:pt x="1274454" y="5272740"/>
                  <a:pt x="1233715" y="5274491"/>
                  <a:pt x="1193075" y="5277394"/>
                </a:cubicBezTo>
                <a:cubicBezTo>
                  <a:pt x="1107933" y="5305776"/>
                  <a:pt x="1164757" y="5290308"/>
                  <a:pt x="975360" y="5277394"/>
                </a:cubicBezTo>
                <a:cubicBezTo>
                  <a:pt x="911383" y="5273032"/>
                  <a:pt x="847635" y="5265783"/>
                  <a:pt x="783772" y="5259977"/>
                </a:cubicBezTo>
                <a:cubicBezTo>
                  <a:pt x="754743" y="5251268"/>
                  <a:pt x="725227" y="5244044"/>
                  <a:pt x="696686" y="5233851"/>
                </a:cubicBezTo>
                <a:cubicBezTo>
                  <a:pt x="684460" y="5229485"/>
                  <a:pt x="674286" y="5220164"/>
                  <a:pt x="661852" y="5216434"/>
                </a:cubicBezTo>
                <a:cubicBezTo>
                  <a:pt x="644939" y="5211360"/>
                  <a:pt x="627080" y="5210223"/>
                  <a:pt x="609600" y="5207726"/>
                </a:cubicBezTo>
                <a:cubicBezTo>
                  <a:pt x="586432" y="5204416"/>
                  <a:pt x="563130" y="5202110"/>
                  <a:pt x="539932" y="5199017"/>
                </a:cubicBezTo>
                <a:lnTo>
                  <a:pt x="478972" y="5190308"/>
                </a:lnTo>
                <a:cubicBezTo>
                  <a:pt x="258624" y="5221787"/>
                  <a:pt x="357490" y="5221157"/>
                  <a:pt x="182880" y="5207726"/>
                </a:cubicBezTo>
                <a:lnTo>
                  <a:pt x="200297" y="5138057"/>
                </a:lnTo>
                <a:lnTo>
                  <a:pt x="209006" y="5103223"/>
                </a:lnTo>
                <a:cubicBezTo>
                  <a:pt x="196108" y="4987144"/>
                  <a:pt x="197943" y="5046737"/>
                  <a:pt x="209006" y="4902926"/>
                </a:cubicBezTo>
                <a:cubicBezTo>
                  <a:pt x="218216" y="4783197"/>
                  <a:pt x="207199" y="4829972"/>
                  <a:pt x="235132" y="4746171"/>
                </a:cubicBezTo>
                <a:cubicBezTo>
                  <a:pt x="222199" y="4629778"/>
                  <a:pt x="218881" y="4649616"/>
                  <a:pt x="243840" y="4493623"/>
                </a:cubicBezTo>
                <a:cubicBezTo>
                  <a:pt x="246310" y="4478187"/>
                  <a:pt x="255915" y="4464771"/>
                  <a:pt x="261257" y="4450080"/>
                </a:cubicBezTo>
                <a:cubicBezTo>
                  <a:pt x="267531" y="4432826"/>
                  <a:pt x="272869" y="4415245"/>
                  <a:pt x="278675" y="4397828"/>
                </a:cubicBezTo>
                <a:cubicBezTo>
                  <a:pt x="281578" y="4377508"/>
                  <a:pt x="284262" y="4357156"/>
                  <a:pt x="287383" y="4336868"/>
                </a:cubicBezTo>
                <a:cubicBezTo>
                  <a:pt x="290068" y="4319416"/>
                  <a:pt x="293758" y="4302119"/>
                  <a:pt x="296092" y="4284617"/>
                </a:cubicBezTo>
                <a:cubicBezTo>
                  <a:pt x="299566" y="4258561"/>
                  <a:pt x="299645" y="4232016"/>
                  <a:pt x="304800" y="4206240"/>
                </a:cubicBezTo>
                <a:cubicBezTo>
                  <a:pt x="308400" y="4188237"/>
                  <a:pt x="316411" y="4171405"/>
                  <a:pt x="322217" y="4153988"/>
                </a:cubicBezTo>
                <a:lnTo>
                  <a:pt x="330926" y="4127863"/>
                </a:lnTo>
                <a:cubicBezTo>
                  <a:pt x="333829" y="4110446"/>
                  <a:pt x="334442" y="4092488"/>
                  <a:pt x="339635" y="4075611"/>
                </a:cubicBezTo>
                <a:cubicBezTo>
                  <a:pt x="369190" y="3979555"/>
                  <a:pt x="375920" y="4036422"/>
                  <a:pt x="374469" y="40146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362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E2C1BC1-9ACA-4D66-9C9D-BAC92EE1A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0"/>
            <a:ext cx="15998825" cy="89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47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FD9EB111-AAE9-42A1-BD77-F64D348E366F}"/>
              </a:ext>
            </a:extLst>
          </p:cNvPr>
          <p:cNvSpPr txBox="1"/>
          <p:nvPr/>
        </p:nvSpPr>
        <p:spPr>
          <a:xfrm>
            <a:off x="6123758" y="6126640"/>
            <a:ext cx="4095908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highlight>
                  <a:srgbClr val="F47E14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PRIVADA</a:t>
            </a:r>
            <a:endParaRPr lang="es-CO" sz="4724" b="1" dirty="0">
              <a:highlight>
                <a:srgbClr val="F47E1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4E8E28-A0AB-46C1-84F3-4EDCF6F3F873}"/>
              </a:ext>
            </a:extLst>
          </p:cNvPr>
          <p:cNvSpPr txBox="1"/>
          <p:nvPr/>
        </p:nvSpPr>
        <p:spPr>
          <a:xfrm>
            <a:off x="6123758" y="5011833"/>
            <a:ext cx="4095908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highlight>
                  <a:srgbClr val="FF1E6E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INICIAL</a:t>
            </a:r>
            <a:endParaRPr lang="es-CO" sz="4724" b="1" dirty="0">
              <a:highlight>
                <a:srgbClr val="FF1E6E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120D99-7E08-4A8D-9838-7FEB2A664250}"/>
              </a:ext>
            </a:extLst>
          </p:cNvPr>
          <p:cNvSpPr txBox="1"/>
          <p:nvPr/>
        </p:nvSpPr>
        <p:spPr>
          <a:xfrm>
            <a:off x="4569229" y="6666768"/>
            <a:ext cx="7204966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highlight>
                  <a:srgbClr val="BBF2FF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JÓVENES Y ADULTOS</a:t>
            </a:r>
            <a:endParaRPr lang="es-CO" sz="4724" b="1" dirty="0">
              <a:highlight>
                <a:srgbClr val="BBF2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C4228DB-AEF0-43F3-8839-C67FD5660573}"/>
              </a:ext>
            </a:extLst>
          </p:cNvPr>
          <p:cNvSpPr txBox="1"/>
          <p:nvPr/>
        </p:nvSpPr>
        <p:spPr>
          <a:xfrm>
            <a:off x="6123758" y="5552646"/>
            <a:ext cx="4095908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highlight>
                  <a:srgbClr val="FB1CAB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VIRTUAL</a:t>
            </a:r>
            <a:endParaRPr lang="es-CO" sz="4724" b="1" dirty="0">
              <a:highlight>
                <a:srgbClr val="FB1CAB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9E2C8F1-9A34-4747-8A42-B4CEFA24383C}"/>
              </a:ext>
            </a:extLst>
          </p:cNvPr>
          <p:cNvSpPr txBox="1"/>
          <p:nvPr/>
        </p:nvSpPr>
        <p:spPr>
          <a:xfrm>
            <a:off x="4476452" y="7240762"/>
            <a:ext cx="7390519" cy="819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solidFill>
                  <a:schemeClr val="bg1"/>
                </a:solidFill>
                <a:highlight>
                  <a:srgbClr val="531F6D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PARA EL TRABAJO Y EL DESARROLLO HUMANO -ETDH-</a:t>
            </a:r>
            <a:endParaRPr lang="es-ES" sz="2362" dirty="0">
              <a:solidFill>
                <a:schemeClr val="bg1"/>
              </a:solidFill>
              <a:highlight>
                <a:srgbClr val="531F6D"/>
              </a:highlight>
              <a:latin typeface="Aptos"/>
              <a:ea typeface="Aptos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C47E73F-C9BE-8B9A-30EA-68216134F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36" y="1674151"/>
            <a:ext cx="4933951" cy="331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0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DCB093-75B5-46B7-9062-0AA35393F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34" r="27700"/>
          <a:stretch/>
        </p:blipFill>
        <p:spPr>
          <a:xfrm>
            <a:off x="202250" y="2202658"/>
            <a:ext cx="5003208" cy="627268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D35EEA9-01C0-5F31-3D8A-D030E28F5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63" r="27528"/>
          <a:stretch/>
        </p:blipFill>
        <p:spPr>
          <a:xfrm>
            <a:off x="5488248" y="2194658"/>
            <a:ext cx="5003208" cy="62806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022F7F-7CB1-392D-DFE0-953BCA79F2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34" r="27529"/>
          <a:stretch/>
        </p:blipFill>
        <p:spPr>
          <a:xfrm>
            <a:off x="10774246" y="2202659"/>
            <a:ext cx="5022329" cy="627268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E92F84-2839-B5B3-C657-E11B840D8C88}"/>
              </a:ext>
            </a:extLst>
          </p:cNvPr>
          <p:cNvSpPr txBox="1"/>
          <p:nvPr/>
        </p:nvSpPr>
        <p:spPr>
          <a:xfrm>
            <a:off x="803554" y="1007723"/>
            <a:ext cx="4095908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highlight>
                  <a:srgbClr val="FF1E6E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INICIAL</a:t>
            </a:r>
            <a:endParaRPr lang="es-CO" sz="4724" b="1" dirty="0">
              <a:highlight>
                <a:srgbClr val="FF1E6E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27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EBD1C76-DCDA-45A1-A3C2-AC2F84401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63" r="27643"/>
          <a:stretch/>
        </p:blipFill>
        <p:spPr>
          <a:xfrm>
            <a:off x="1645919" y="1370200"/>
            <a:ext cx="5871680" cy="738975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97A15F7-DEE3-A14E-8BAD-637F3704A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63" r="27300"/>
          <a:stretch/>
        </p:blipFill>
        <p:spPr>
          <a:xfrm>
            <a:off x="8229600" y="1370201"/>
            <a:ext cx="5916731" cy="738975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8D90B5-9149-6FE5-C1D8-8CD72FC4E0B2}"/>
              </a:ext>
            </a:extLst>
          </p:cNvPr>
          <p:cNvSpPr txBox="1"/>
          <p:nvPr/>
        </p:nvSpPr>
        <p:spPr>
          <a:xfrm>
            <a:off x="2211731" y="518686"/>
            <a:ext cx="4095908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62" b="1" dirty="0">
                <a:highlight>
                  <a:srgbClr val="FB1CAB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VIRTUAL</a:t>
            </a:r>
            <a:endParaRPr lang="es-CO" sz="4724" b="1" dirty="0">
              <a:highlight>
                <a:srgbClr val="FB1CAB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14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2CC4EB-F0F9-48D6-9DC4-3462F8252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34" r="27643"/>
          <a:stretch/>
        </p:blipFill>
        <p:spPr>
          <a:xfrm>
            <a:off x="450355" y="1977214"/>
            <a:ext cx="4497322" cy="563126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4DC0344-3AAE-07E4-54C9-6D548B3B2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34" r="27528"/>
          <a:stretch/>
        </p:blipFill>
        <p:spPr>
          <a:xfrm>
            <a:off x="5488247" y="1656503"/>
            <a:ext cx="5022330" cy="62726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9D58A9E-2B06-F383-D8F9-7F3C5635EB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48" r="27414"/>
          <a:stretch/>
        </p:blipFill>
        <p:spPr>
          <a:xfrm>
            <a:off x="11051147" y="1838865"/>
            <a:ext cx="4508766" cy="56312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35326AF-60F6-EED1-4F90-B4E26FCC44A6}"/>
              </a:ext>
            </a:extLst>
          </p:cNvPr>
          <p:cNvSpPr txBox="1"/>
          <p:nvPr/>
        </p:nvSpPr>
        <p:spPr>
          <a:xfrm>
            <a:off x="1826079" y="842436"/>
            <a:ext cx="4095908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highlight>
                  <a:srgbClr val="F47E14"/>
                </a:highlight>
                <a:latin typeface="Verdana" panose="020B0604030504040204" pitchFamily="34" charset="0"/>
                <a:ea typeface="Aptos"/>
                <a:cs typeface="Arial" panose="020B0604020202020204" pitchFamily="34" charset="0"/>
              </a:rPr>
              <a:t>EDUCACIÓN PRIVADA</a:t>
            </a:r>
            <a:endParaRPr lang="es-CO" sz="4724" b="1" dirty="0">
              <a:highlight>
                <a:srgbClr val="F47E1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587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E5DD6FBD47F4343AB60DFE13B742291" ma:contentTypeVersion="21" ma:contentTypeDescription="Crear nuevo documento." ma:contentTypeScope="" ma:versionID="4eb542ed6dd6475321ab67d7870120fc">
  <xsd:schema xmlns:xsd="http://www.w3.org/2001/XMLSchema" xmlns:xs="http://www.w3.org/2001/XMLSchema" xmlns:p="http://schemas.microsoft.com/office/2006/metadata/properties" xmlns:ns2="b8b486ba-5721-46b2-8d3e-8b70d90e523a" xmlns:ns3="8cd96b2a-dc79-41f1-ad1c-3cf6d303a907" targetNamespace="http://schemas.microsoft.com/office/2006/metadata/properties" ma:root="true" ma:fieldsID="ccccfc586de3db5e6fcfd18c17c6f1b6" ns2:_="" ns3:_="">
    <xsd:import namespace="b8b486ba-5721-46b2-8d3e-8b70d90e523a"/>
    <xsd:import namespace="8cd96b2a-dc79-41f1-ad1c-3cf6d303a9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TipoDoc" minOccurs="0"/>
                <xsd:element ref="ns2:Temadelareuni_x00f3_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b486ba-5721-46b2-8d3e-8b70d90e5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TipoDoc" ma:index="15" nillable="true" ma:displayName="Tipo Doc" ma:description="Lista o Acta" ma:format="Dropdown" ma:internalName="TipoDoc">
      <xsd:simpleType>
        <xsd:union memberTypes="dms:Text">
          <xsd:simpleType>
            <xsd:restriction base="dms:Choice">
              <xsd:enumeration value="Lista"/>
              <xsd:enumeration value="Acta"/>
            </xsd:restriction>
          </xsd:simpleType>
        </xsd:union>
      </xsd:simpleType>
    </xsd:element>
    <xsd:element name="Temadelareuni_x00f3_n" ma:index="16" nillable="true" ma:displayName="Tema de la reunión" ma:description="Tema de la reunión" ma:format="Dropdown" ma:internalName="Temadelareuni_x00f3_n">
      <xsd:simpleType>
        <xsd:union memberTypes="dms:Text">
          <xsd:simpleType>
            <xsd:restriction base="dms:Choice">
              <xsd:enumeration value="POAIV"/>
              <xsd:enumeration value="Plataforma Virtual"/>
              <xsd:enumeration value="Experiencias Significativas"/>
              <xsd:enumeration value="Coordinación de asistencia técnica"/>
              <xsd:enumeration value="Convenio OEI"/>
            </xsd:restriction>
          </xsd:simpleType>
        </xsd:un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Etiquetas de imagen" ma:readOnly="false" ma:fieldId="{5cf76f15-5ced-4ddc-b409-7134ff3c332f}" ma:taxonomyMulti="true" ma:sspId="148dc318-5de1-4747-92ed-e07023d13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96b2a-dc79-41f1-ad1c-3cf6d303a90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e3bc2d1-4d45-4ead-acea-33167627609b}" ma:internalName="TaxCatchAll" ma:showField="CatchAllData" ma:web="8cd96b2a-dc79-41f1-ad1c-3cf6d303a9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adelareuni_x00f3_n xmlns="b8b486ba-5721-46b2-8d3e-8b70d90e523a" xsi:nil="true"/>
    <TipoDoc xmlns="b8b486ba-5721-46b2-8d3e-8b70d90e523a" xsi:nil="true"/>
    <lcf76f155ced4ddcb4097134ff3c332f xmlns="b8b486ba-5721-46b2-8d3e-8b70d90e523a">
      <Terms xmlns="http://schemas.microsoft.com/office/infopath/2007/PartnerControls"/>
    </lcf76f155ced4ddcb4097134ff3c332f>
    <TaxCatchAll xmlns="8cd96b2a-dc79-41f1-ad1c-3cf6d303a907" xsi:nil="true"/>
  </documentManagement>
</p:properties>
</file>

<file path=customXml/itemProps1.xml><?xml version="1.0" encoding="utf-8"?>
<ds:datastoreItem xmlns:ds="http://schemas.openxmlformats.org/officeDocument/2006/customXml" ds:itemID="{9EA78FF4-961A-458B-92F2-32562EC5AA7C}"/>
</file>

<file path=customXml/itemProps2.xml><?xml version="1.0" encoding="utf-8"?>
<ds:datastoreItem xmlns:ds="http://schemas.openxmlformats.org/officeDocument/2006/customXml" ds:itemID="{E37E6FA6-D6A8-49A0-8203-A9AC403996A4}"/>
</file>

<file path=customXml/itemProps3.xml><?xml version="1.0" encoding="utf-8"?>
<ds:datastoreItem xmlns:ds="http://schemas.openxmlformats.org/officeDocument/2006/customXml" ds:itemID="{21626ED7-C3D8-42C2-A17D-B37412EF0A5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</TotalTime>
  <Words>186</Words>
  <Application>Microsoft Office PowerPoint</Application>
  <PresentationFormat>Personalizado</PresentationFormat>
  <Paragraphs>17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Aptos</vt:lpstr>
      <vt:lpstr>Arial</vt:lpstr>
      <vt:lpstr>Verdana</vt:lpstr>
      <vt:lpstr>Tema de Office</vt:lpstr>
      <vt:lpstr>Presentación de PowerPoint</vt:lpstr>
      <vt:lpstr>CAMPAÑA DE PROMOCIÓN DE LA OFERTA LEGAL DEL SERVICIO EDUCATIVO EN LOS TERRITORIOS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Diego Alejandro Santisteban Ramirez</dc:creator>
  <cp:lastModifiedBy>Jenifer Jaine Vergara Garces</cp:lastModifiedBy>
  <cp:revision>13</cp:revision>
  <dcterms:created xsi:type="dcterms:W3CDTF">2025-01-21T16:58:49Z</dcterms:created>
  <dcterms:modified xsi:type="dcterms:W3CDTF">2025-04-05T15:26:53Z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0x0101001E5DD6FBD47F4343AB60DFE13B742291</vt:lpwstr>
  </property>
</Properties>
</file>