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sldIdLst>
    <p:sldId id="256" r:id="rId5"/>
    <p:sldId id="258" r:id="rId6"/>
    <p:sldId id="261" r:id="rId7"/>
    <p:sldId id="262" r:id="rId8"/>
    <p:sldId id="263" r:id="rId9"/>
    <p:sldId id="264" r:id="rId10"/>
    <p:sldId id="265" r:id="rId11"/>
  </p:sldIdLst>
  <p:sldSz cx="15998825" cy="89995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8D6"/>
    <a:srgbClr val="52256D"/>
    <a:srgbClr val="D84190"/>
    <a:srgbClr val="F9B411"/>
    <a:srgbClr val="9666C2"/>
    <a:srgbClr val="FFD4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51"/>
    <p:restoredTop sz="96327"/>
  </p:normalViewPr>
  <p:slideViewPr>
    <p:cSldViewPr snapToGrid="0">
      <p:cViewPr varScale="1">
        <p:scale>
          <a:sx n="44" d="100"/>
          <a:sy n="44" d="100"/>
        </p:scale>
        <p:origin x="528"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D85CDC-CE5D-4BD1-B0D1-DC45CBA8CBC6}" type="doc">
      <dgm:prSet loTypeId="urn:microsoft.com/office/officeart/2005/8/layout/matrix2" loCatId="matrix" qsTypeId="urn:microsoft.com/office/officeart/2005/8/quickstyle/simple2" qsCatId="simple" csTypeId="urn:microsoft.com/office/officeart/2005/8/colors/colorful2" csCatId="colorful" phldr="1"/>
      <dgm:spPr/>
      <dgm:t>
        <a:bodyPr/>
        <a:lstStyle/>
        <a:p>
          <a:endParaRPr lang="es-CO"/>
        </a:p>
      </dgm:t>
    </dgm:pt>
    <dgm:pt modelId="{2B7FBE42-6F90-4E3A-8084-7801358ED2F2}">
      <dgm:prSet phldrT="[Texto]" custT="1"/>
      <dgm:spPr/>
      <dgm:t>
        <a:bodyPr/>
        <a:lstStyle/>
        <a:p>
          <a:pPr rtl="0"/>
          <a:r>
            <a:rPr lang="es-ES" sz="2400" b="1" smtClean="0">
              <a:latin typeface="Verdana" panose="020B0604030504040204" pitchFamily="34" charset="0"/>
              <a:ea typeface="Verdana" panose="020B0604030504040204" pitchFamily="34" charset="0"/>
              <a:cs typeface="Arial" panose="020B0604020202020204" pitchFamily="34" charset="0"/>
              <a:sym typeface="Fira Sans Extra Condensed Medium"/>
            </a:rPr>
            <a:t>Son la cabeza del programa de bienestar en cada entidad.</a:t>
          </a:r>
          <a:endParaRPr lang="es-CO" sz="2400" dirty="0"/>
        </a:p>
      </dgm:t>
    </dgm:pt>
    <dgm:pt modelId="{E01372E4-79FB-4FFA-8C33-9B06D3F0A047}" type="parTrans" cxnId="{C0DD0A2C-C49B-4D39-96AC-16141B636F40}">
      <dgm:prSet/>
      <dgm:spPr/>
      <dgm:t>
        <a:bodyPr/>
        <a:lstStyle/>
        <a:p>
          <a:endParaRPr lang="es-CO" sz="2400"/>
        </a:p>
      </dgm:t>
    </dgm:pt>
    <dgm:pt modelId="{3FC869EA-C70E-4DE0-A380-BF1BB00782E5}" type="sibTrans" cxnId="{C0DD0A2C-C49B-4D39-96AC-16141B636F40}">
      <dgm:prSet/>
      <dgm:spPr/>
      <dgm:t>
        <a:bodyPr/>
        <a:lstStyle/>
        <a:p>
          <a:endParaRPr lang="es-CO" sz="2400"/>
        </a:p>
      </dgm:t>
    </dgm:pt>
    <dgm:pt modelId="{2154C2C8-BCDA-4A37-8751-AEAA2AE0F562}">
      <dgm:prSet phldrT="[Texto]" custT="1"/>
      <dgm:spPr/>
      <dgm:t>
        <a:bodyPr/>
        <a:lstStyle/>
        <a:p>
          <a:pPr rtl="0"/>
          <a:r>
            <a:rPr lang="es-ES" sz="2200" b="1" dirty="0" smtClean="0">
              <a:latin typeface="Verdana" panose="020B0604030504040204" pitchFamily="34" charset="0"/>
              <a:ea typeface="Verdana" panose="020B0604030504040204" pitchFamily="34" charset="0"/>
              <a:cs typeface="Arial" panose="020B0604020202020204" pitchFamily="34" charset="0"/>
              <a:sym typeface="Fira Sans Extra Condensed Medium"/>
            </a:rPr>
            <a:t>Dar la importancia que merece el proceso de bienestar, para la calidad de vida de los maestros y administrativos.</a:t>
          </a:r>
          <a:endParaRPr lang="es-CO" sz="2200" dirty="0"/>
        </a:p>
      </dgm:t>
    </dgm:pt>
    <dgm:pt modelId="{0C2E93D4-C7FD-4C47-AFC6-E343D53D9E30}" type="parTrans" cxnId="{39C8A2BB-E745-4D00-8379-3293562BBE63}">
      <dgm:prSet/>
      <dgm:spPr/>
      <dgm:t>
        <a:bodyPr/>
        <a:lstStyle/>
        <a:p>
          <a:endParaRPr lang="es-CO" sz="2400"/>
        </a:p>
      </dgm:t>
    </dgm:pt>
    <dgm:pt modelId="{D28C84CA-5C17-454B-9EF4-F2736A28F3D6}" type="sibTrans" cxnId="{39C8A2BB-E745-4D00-8379-3293562BBE63}">
      <dgm:prSet/>
      <dgm:spPr/>
      <dgm:t>
        <a:bodyPr/>
        <a:lstStyle/>
        <a:p>
          <a:endParaRPr lang="es-CO" sz="2400"/>
        </a:p>
      </dgm:t>
    </dgm:pt>
    <dgm:pt modelId="{0DC91C2E-078E-4516-8656-C7ECD1CFA69D}">
      <dgm:prSet phldrT="[Texto]" custT="1"/>
      <dgm:spPr/>
      <dgm:t>
        <a:bodyPr/>
        <a:lstStyle/>
        <a:p>
          <a:pPr rtl="0"/>
          <a:r>
            <a:rPr lang="es-ES" sz="2400" b="1" smtClean="0">
              <a:latin typeface="Verdana" panose="020B0604030504040204" pitchFamily="34" charset="0"/>
              <a:ea typeface="Verdana" panose="020B0604030504040204" pitchFamily="34" charset="0"/>
              <a:cs typeface="Arial" panose="020B0604020202020204" pitchFamily="34" charset="0"/>
              <a:sym typeface="Fira Sans Extra Condensed Medium"/>
            </a:rPr>
            <a:t>Apoyo en la gestión de recursos para el cumplimiento de los planes y programas de bienestar. </a:t>
          </a:r>
          <a:endParaRPr lang="es-CO" sz="2400" dirty="0"/>
        </a:p>
      </dgm:t>
    </dgm:pt>
    <dgm:pt modelId="{64F78906-C09B-4FA8-9F70-0CF56E3EF78F}" type="parTrans" cxnId="{499FEB4A-1A49-4947-97C2-5E35A49EDD62}">
      <dgm:prSet/>
      <dgm:spPr/>
      <dgm:t>
        <a:bodyPr/>
        <a:lstStyle/>
        <a:p>
          <a:endParaRPr lang="es-CO" sz="2400"/>
        </a:p>
      </dgm:t>
    </dgm:pt>
    <dgm:pt modelId="{8DC84151-4634-4DBC-80A1-BECDB03070AD}" type="sibTrans" cxnId="{499FEB4A-1A49-4947-97C2-5E35A49EDD62}">
      <dgm:prSet/>
      <dgm:spPr/>
      <dgm:t>
        <a:bodyPr/>
        <a:lstStyle/>
        <a:p>
          <a:endParaRPr lang="es-CO" sz="2400"/>
        </a:p>
      </dgm:t>
    </dgm:pt>
    <dgm:pt modelId="{870F30BA-DB40-4631-96EE-443D42F36778}">
      <dgm:prSet phldrT="[Texto]" custT="1"/>
      <dgm:spPr/>
      <dgm:t>
        <a:bodyPr/>
        <a:lstStyle/>
        <a:p>
          <a:pPr rtl="0"/>
          <a:r>
            <a:rPr lang="es-ES" sz="2400" b="1" dirty="0" smtClean="0">
              <a:latin typeface="Verdana" panose="020B0604030504040204" pitchFamily="34" charset="0"/>
              <a:ea typeface="Verdana" panose="020B0604030504040204" pitchFamily="34" charset="0"/>
              <a:cs typeface="Arial" panose="020B0604020202020204" pitchFamily="34" charset="0"/>
              <a:sym typeface="Fira Sans Extra Condensed Medium"/>
            </a:rPr>
            <a:t>Apoyo al líder de Bienestar de la E.T.C. </a:t>
          </a:r>
          <a:endParaRPr lang="es-CO" sz="2400" dirty="0"/>
        </a:p>
      </dgm:t>
    </dgm:pt>
    <dgm:pt modelId="{3E3F4357-D939-44C6-A109-710C87990DF5}" type="parTrans" cxnId="{6167CBFD-FB7A-4D40-BBFA-277937C84664}">
      <dgm:prSet/>
      <dgm:spPr/>
      <dgm:t>
        <a:bodyPr/>
        <a:lstStyle/>
        <a:p>
          <a:endParaRPr lang="es-CO" sz="2400"/>
        </a:p>
      </dgm:t>
    </dgm:pt>
    <dgm:pt modelId="{D11F7A65-659B-4BDD-B2C6-2FC1D65C07A5}" type="sibTrans" cxnId="{6167CBFD-FB7A-4D40-BBFA-277937C84664}">
      <dgm:prSet/>
      <dgm:spPr/>
      <dgm:t>
        <a:bodyPr/>
        <a:lstStyle/>
        <a:p>
          <a:endParaRPr lang="es-CO" sz="2400"/>
        </a:p>
      </dgm:t>
    </dgm:pt>
    <dgm:pt modelId="{3F069023-325B-460E-954F-C69EA2523D18}" type="pres">
      <dgm:prSet presAssocID="{AFD85CDC-CE5D-4BD1-B0D1-DC45CBA8CBC6}" presName="matrix" presStyleCnt="0">
        <dgm:presLayoutVars>
          <dgm:chMax val="1"/>
          <dgm:dir/>
          <dgm:resizeHandles val="exact"/>
        </dgm:presLayoutVars>
      </dgm:prSet>
      <dgm:spPr/>
      <dgm:t>
        <a:bodyPr/>
        <a:lstStyle/>
        <a:p>
          <a:endParaRPr lang="es-CO"/>
        </a:p>
      </dgm:t>
    </dgm:pt>
    <dgm:pt modelId="{AEDAF739-6F6B-415B-A8F6-77CB68AB3B54}" type="pres">
      <dgm:prSet presAssocID="{AFD85CDC-CE5D-4BD1-B0D1-DC45CBA8CBC6}" presName="axisShape" presStyleLbl="bgShp" presStyleIdx="0" presStyleCnt="1"/>
      <dgm:spPr/>
    </dgm:pt>
    <dgm:pt modelId="{091264CC-B215-4721-995E-46B0DA8CF2A0}" type="pres">
      <dgm:prSet presAssocID="{AFD85CDC-CE5D-4BD1-B0D1-DC45CBA8CBC6}" presName="rect1" presStyleLbl="node1" presStyleIdx="0" presStyleCnt="4">
        <dgm:presLayoutVars>
          <dgm:chMax val="0"/>
          <dgm:chPref val="0"/>
          <dgm:bulletEnabled val="1"/>
        </dgm:presLayoutVars>
      </dgm:prSet>
      <dgm:spPr/>
      <dgm:t>
        <a:bodyPr/>
        <a:lstStyle/>
        <a:p>
          <a:endParaRPr lang="es-CO"/>
        </a:p>
      </dgm:t>
    </dgm:pt>
    <dgm:pt modelId="{0D84E450-EC7B-4632-ADD3-B38626267FC2}" type="pres">
      <dgm:prSet presAssocID="{AFD85CDC-CE5D-4BD1-B0D1-DC45CBA8CBC6}" presName="rect2" presStyleLbl="node1" presStyleIdx="1" presStyleCnt="4">
        <dgm:presLayoutVars>
          <dgm:chMax val="0"/>
          <dgm:chPref val="0"/>
          <dgm:bulletEnabled val="1"/>
        </dgm:presLayoutVars>
      </dgm:prSet>
      <dgm:spPr/>
      <dgm:t>
        <a:bodyPr/>
        <a:lstStyle/>
        <a:p>
          <a:endParaRPr lang="es-CO"/>
        </a:p>
      </dgm:t>
    </dgm:pt>
    <dgm:pt modelId="{FAAFE6EF-ED9D-4204-BD6A-B9A0E831E504}" type="pres">
      <dgm:prSet presAssocID="{AFD85CDC-CE5D-4BD1-B0D1-DC45CBA8CBC6}" presName="rect3" presStyleLbl="node1" presStyleIdx="2" presStyleCnt="4">
        <dgm:presLayoutVars>
          <dgm:chMax val="0"/>
          <dgm:chPref val="0"/>
          <dgm:bulletEnabled val="1"/>
        </dgm:presLayoutVars>
      </dgm:prSet>
      <dgm:spPr/>
      <dgm:t>
        <a:bodyPr/>
        <a:lstStyle/>
        <a:p>
          <a:endParaRPr lang="es-CO"/>
        </a:p>
      </dgm:t>
    </dgm:pt>
    <dgm:pt modelId="{18BF6AC2-7DBC-4E0F-8225-44382FFAD20A}" type="pres">
      <dgm:prSet presAssocID="{AFD85CDC-CE5D-4BD1-B0D1-DC45CBA8CBC6}" presName="rect4" presStyleLbl="node1" presStyleIdx="3" presStyleCnt="4">
        <dgm:presLayoutVars>
          <dgm:chMax val="0"/>
          <dgm:chPref val="0"/>
          <dgm:bulletEnabled val="1"/>
        </dgm:presLayoutVars>
      </dgm:prSet>
      <dgm:spPr/>
      <dgm:t>
        <a:bodyPr/>
        <a:lstStyle/>
        <a:p>
          <a:endParaRPr lang="es-CO"/>
        </a:p>
      </dgm:t>
    </dgm:pt>
  </dgm:ptLst>
  <dgm:cxnLst>
    <dgm:cxn modelId="{CDAE0F23-7A7C-4917-8DCD-EAAE63F8588C}" type="presOf" srcId="{0DC91C2E-078E-4516-8656-C7ECD1CFA69D}" destId="{FAAFE6EF-ED9D-4204-BD6A-B9A0E831E504}" srcOrd="0" destOrd="0" presId="urn:microsoft.com/office/officeart/2005/8/layout/matrix2"/>
    <dgm:cxn modelId="{39C8A2BB-E745-4D00-8379-3293562BBE63}" srcId="{AFD85CDC-CE5D-4BD1-B0D1-DC45CBA8CBC6}" destId="{2154C2C8-BCDA-4A37-8751-AEAA2AE0F562}" srcOrd="1" destOrd="0" parTransId="{0C2E93D4-C7FD-4C47-AFC6-E343D53D9E30}" sibTransId="{D28C84CA-5C17-454B-9EF4-F2736A28F3D6}"/>
    <dgm:cxn modelId="{2CEAF1A7-AF7D-4A9E-AF32-B0F18C682FED}" type="presOf" srcId="{AFD85CDC-CE5D-4BD1-B0D1-DC45CBA8CBC6}" destId="{3F069023-325B-460E-954F-C69EA2523D18}" srcOrd="0" destOrd="0" presId="urn:microsoft.com/office/officeart/2005/8/layout/matrix2"/>
    <dgm:cxn modelId="{6167CBFD-FB7A-4D40-BBFA-277937C84664}" srcId="{AFD85CDC-CE5D-4BD1-B0D1-DC45CBA8CBC6}" destId="{870F30BA-DB40-4631-96EE-443D42F36778}" srcOrd="3" destOrd="0" parTransId="{3E3F4357-D939-44C6-A109-710C87990DF5}" sibTransId="{D11F7A65-659B-4BDD-B2C6-2FC1D65C07A5}"/>
    <dgm:cxn modelId="{499FEB4A-1A49-4947-97C2-5E35A49EDD62}" srcId="{AFD85CDC-CE5D-4BD1-B0D1-DC45CBA8CBC6}" destId="{0DC91C2E-078E-4516-8656-C7ECD1CFA69D}" srcOrd="2" destOrd="0" parTransId="{64F78906-C09B-4FA8-9F70-0CF56E3EF78F}" sibTransId="{8DC84151-4634-4DBC-80A1-BECDB03070AD}"/>
    <dgm:cxn modelId="{6B8A7557-5244-4981-B0D6-DCE5A03106A2}" type="presOf" srcId="{2B7FBE42-6F90-4E3A-8084-7801358ED2F2}" destId="{091264CC-B215-4721-995E-46B0DA8CF2A0}" srcOrd="0" destOrd="0" presId="urn:microsoft.com/office/officeart/2005/8/layout/matrix2"/>
    <dgm:cxn modelId="{457E5918-FF6F-4AAB-A044-38C79A1A5584}" type="presOf" srcId="{870F30BA-DB40-4631-96EE-443D42F36778}" destId="{18BF6AC2-7DBC-4E0F-8225-44382FFAD20A}" srcOrd="0" destOrd="0" presId="urn:microsoft.com/office/officeart/2005/8/layout/matrix2"/>
    <dgm:cxn modelId="{C0DD0A2C-C49B-4D39-96AC-16141B636F40}" srcId="{AFD85CDC-CE5D-4BD1-B0D1-DC45CBA8CBC6}" destId="{2B7FBE42-6F90-4E3A-8084-7801358ED2F2}" srcOrd="0" destOrd="0" parTransId="{E01372E4-79FB-4FFA-8C33-9B06D3F0A047}" sibTransId="{3FC869EA-C70E-4DE0-A380-BF1BB00782E5}"/>
    <dgm:cxn modelId="{195CE8D4-79DB-4D4E-8493-2B7CD6A3AFA3}" type="presOf" srcId="{2154C2C8-BCDA-4A37-8751-AEAA2AE0F562}" destId="{0D84E450-EC7B-4632-ADD3-B38626267FC2}" srcOrd="0" destOrd="0" presId="urn:microsoft.com/office/officeart/2005/8/layout/matrix2"/>
    <dgm:cxn modelId="{E6E5319B-A219-4964-9546-B03C0CE07DBC}" type="presParOf" srcId="{3F069023-325B-460E-954F-C69EA2523D18}" destId="{AEDAF739-6F6B-415B-A8F6-77CB68AB3B54}" srcOrd="0" destOrd="0" presId="urn:microsoft.com/office/officeart/2005/8/layout/matrix2"/>
    <dgm:cxn modelId="{D0C4FCDF-DEFC-48C2-9171-A38194896EDD}" type="presParOf" srcId="{3F069023-325B-460E-954F-C69EA2523D18}" destId="{091264CC-B215-4721-995E-46B0DA8CF2A0}" srcOrd="1" destOrd="0" presId="urn:microsoft.com/office/officeart/2005/8/layout/matrix2"/>
    <dgm:cxn modelId="{C6432668-9EE3-40FA-9B16-238E4A6C725E}" type="presParOf" srcId="{3F069023-325B-460E-954F-C69EA2523D18}" destId="{0D84E450-EC7B-4632-ADD3-B38626267FC2}" srcOrd="2" destOrd="0" presId="urn:microsoft.com/office/officeart/2005/8/layout/matrix2"/>
    <dgm:cxn modelId="{9A848126-81A8-423E-922C-E65DA08B8F36}" type="presParOf" srcId="{3F069023-325B-460E-954F-C69EA2523D18}" destId="{FAAFE6EF-ED9D-4204-BD6A-B9A0E831E504}" srcOrd="3" destOrd="0" presId="urn:microsoft.com/office/officeart/2005/8/layout/matrix2"/>
    <dgm:cxn modelId="{CBEC1F61-357C-49A1-8938-0D05A77740AB}" type="presParOf" srcId="{3F069023-325B-460E-954F-C69EA2523D18}" destId="{18BF6AC2-7DBC-4E0F-8225-44382FFAD20A}"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DAF739-6F6B-415B-A8F6-77CB68AB3B54}">
      <dsp:nvSpPr>
        <dsp:cNvPr id="0" name=""/>
        <dsp:cNvSpPr/>
      </dsp:nvSpPr>
      <dsp:spPr>
        <a:xfrm>
          <a:off x="4079936" y="0"/>
          <a:ext cx="7715861" cy="7715861"/>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1264CC-B215-4721-995E-46B0DA8CF2A0}">
      <dsp:nvSpPr>
        <dsp:cNvPr id="0" name=""/>
        <dsp:cNvSpPr/>
      </dsp:nvSpPr>
      <dsp:spPr>
        <a:xfrm>
          <a:off x="4581466" y="501530"/>
          <a:ext cx="3086344" cy="308634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s-ES" sz="2400" b="1" kern="1200" smtClean="0">
              <a:latin typeface="Verdana" panose="020B0604030504040204" pitchFamily="34" charset="0"/>
              <a:ea typeface="Verdana" panose="020B0604030504040204" pitchFamily="34" charset="0"/>
              <a:cs typeface="Arial" panose="020B0604020202020204" pitchFamily="34" charset="0"/>
              <a:sym typeface="Fira Sans Extra Condensed Medium"/>
            </a:rPr>
            <a:t>Son la cabeza del programa de bienestar en cada entidad.</a:t>
          </a:r>
          <a:endParaRPr lang="es-CO" sz="2400" kern="1200" dirty="0"/>
        </a:p>
      </dsp:txBody>
      <dsp:txXfrm>
        <a:off x="4732129" y="652193"/>
        <a:ext cx="2785018" cy="2785018"/>
      </dsp:txXfrm>
    </dsp:sp>
    <dsp:sp modelId="{0D84E450-EC7B-4632-ADD3-B38626267FC2}">
      <dsp:nvSpPr>
        <dsp:cNvPr id="0" name=""/>
        <dsp:cNvSpPr/>
      </dsp:nvSpPr>
      <dsp:spPr>
        <a:xfrm>
          <a:off x="8207921" y="501530"/>
          <a:ext cx="3086344" cy="3086344"/>
        </a:xfrm>
        <a:prstGeom prst="roundRect">
          <a:avLst/>
        </a:prstGeom>
        <a:solidFill>
          <a:schemeClr val="accent2">
            <a:hueOff val="2147871"/>
            <a:satOff val="-6164"/>
            <a:lumOff val="-987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s-ES" sz="2200" b="1" kern="1200" dirty="0" smtClean="0">
              <a:latin typeface="Verdana" panose="020B0604030504040204" pitchFamily="34" charset="0"/>
              <a:ea typeface="Verdana" panose="020B0604030504040204" pitchFamily="34" charset="0"/>
              <a:cs typeface="Arial" panose="020B0604020202020204" pitchFamily="34" charset="0"/>
              <a:sym typeface="Fira Sans Extra Condensed Medium"/>
            </a:rPr>
            <a:t>Dar la importancia que merece el proceso de bienestar, para la calidad de vida de los maestros y administrativos.</a:t>
          </a:r>
          <a:endParaRPr lang="es-CO" sz="2200" kern="1200" dirty="0"/>
        </a:p>
      </dsp:txBody>
      <dsp:txXfrm>
        <a:off x="8358584" y="652193"/>
        <a:ext cx="2785018" cy="2785018"/>
      </dsp:txXfrm>
    </dsp:sp>
    <dsp:sp modelId="{FAAFE6EF-ED9D-4204-BD6A-B9A0E831E504}">
      <dsp:nvSpPr>
        <dsp:cNvPr id="0" name=""/>
        <dsp:cNvSpPr/>
      </dsp:nvSpPr>
      <dsp:spPr>
        <a:xfrm>
          <a:off x="4581466" y="4127985"/>
          <a:ext cx="3086344" cy="3086344"/>
        </a:xfrm>
        <a:prstGeom prst="roundRect">
          <a:avLst/>
        </a:prstGeom>
        <a:solidFill>
          <a:schemeClr val="accent2">
            <a:hueOff val="4295743"/>
            <a:satOff val="-12329"/>
            <a:lumOff val="-19739"/>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s-ES" sz="2400" b="1" kern="1200" smtClean="0">
              <a:latin typeface="Verdana" panose="020B0604030504040204" pitchFamily="34" charset="0"/>
              <a:ea typeface="Verdana" panose="020B0604030504040204" pitchFamily="34" charset="0"/>
              <a:cs typeface="Arial" panose="020B0604020202020204" pitchFamily="34" charset="0"/>
              <a:sym typeface="Fira Sans Extra Condensed Medium"/>
            </a:rPr>
            <a:t>Apoyo en la gestión de recursos para el cumplimiento de los planes y programas de bienestar. </a:t>
          </a:r>
          <a:endParaRPr lang="es-CO" sz="2400" kern="1200" dirty="0"/>
        </a:p>
      </dsp:txBody>
      <dsp:txXfrm>
        <a:off x="4732129" y="4278648"/>
        <a:ext cx="2785018" cy="2785018"/>
      </dsp:txXfrm>
    </dsp:sp>
    <dsp:sp modelId="{18BF6AC2-7DBC-4E0F-8225-44382FFAD20A}">
      <dsp:nvSpPr>
        <dsp:cNvPr id="0" name=""/>
        <dsp:cNvSpPr/>
      </dsp:nvSpPr>
      <dsp:spPr>
        <a:xfrm>
          <a:off x="8207921" y="4127985"/>
          <a:ext cx="3086344" cy="3086344"/>
        </a:xfrm>
        <a:prstGeom prst="roundRect">
          <a:avLst/>
        </a:prstGeom>
        <a:solidFill>
          <a:schemeClr val="accent2">
            <a:hueOff val="6443614"/>
            <a:satOff val="-18493"/>
            <a:lumOff val="-29609"/>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s-ES" sz="2400" b="1" kern="1200" dirty="0" smtClean="0">
              <a:latin typeface="Verdana" panose="020B0604030504040204" pitchFamily="34" charset="0"/>
              <a:ea typeface="Verdana" panose="020B0604030504040204" pitchFamily="34" charset="0"/>
              <a:cs typeface="Arial" panose="020B0604020202020204" pitchFamily="34" charset="0"/>
              <a:sym typeface="Fira Sans Extra Condensed Medium"/>
            </a:rPr>
            <a:t>Apoyo al líder de Bienestar de la E.T.C. </a:t>
          </a:r>
          <a:endParaRPr lang="es-CO" sz="2400" kern="1200" dirty="0"/>
        </a:p>
      </dsp:txBody>
      <dsp:txXfrm>
        <a:off x="8358584" y="4278648"/>
        <a:ext cx="2785018" cy="2785018"/>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999853" y="1472842"/>
            <a:ext cx="11999119" cy="3133172"/>
          </a:xfrm>
        </p:spPr>
        <p:txBody>
          <a:bodyPr anchor="b"/>
          <a:lstStyle>
            <a:lvl1pPr algn="ctr">
              <a:defRPr sz="7873"/>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999853" y="4726842"/>
            <a:ext cx="11999119" cy="2172804"/>
          </a:xfrm>
        </p:spPr>
        <p:txBody>
          <a:bodyPr/>
          <a:lstStyle>
            <a:lvl1pPr marL="0" indent="0" algn="ctr">
              <a:buNone/>
              <a:defRPr sz="3149"/>
            </a:lvl1pPr>
            <a:lvl2pPr marL="599938" indent="0" algn="ctr">
              <a:buNone/>
              <a:defRPr sz="2624"/>
            </a:lvl2pPr>
            <a:lvl3pPr marL="1199876" indent="0" algn="ctr">
              <a:buNone/>
              <a:defRPr sz="2362"/>
            </a:lvl3pPr>
            <a:lvl4pPr marL="1799814" indent="0" algn="ctr">
              <a:buNone/>
              <a:defRPr sz="2100"/>
            </a:lvl4pPr>
            <a:lvl5pPr marL="2399751" indent="0" algn="ctr">
              <a:buNone/>
              <a:defRPr sz="2100"/>
            </a:lvl5pPr>
            <a:lvl6pPr marL="2999689" indent="0" algn="ctr">
              <a:buNone/>
              <a:defRPr sz="2100"/>
            </a:lvl6pPr>
            <a:lvl7pPr marL="3599627" indent="0" algn="ctr">
              <a:buNone/>
              <a:defRPr sz="2100"/>
            </a:lvl7pPr>
            <a:lvl8pPr marL="4199565" indent="0" algn="ctr">
              <a:buNone/>
              <a:defRPr sz="2100"/>
            </a:lvl8pPr>
            <a:lvl9pPr marL="4799503" indent="0" algn="ctr">
              <a:buNone/>
              <a:defRPr sz="21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11FC3E8-A848-8344-9955-7E55FF79AFDD}" type="datetimeFigureOut">
              <a:rPr lang="es-CO" smtClean="0"/>
              <a:t>5/04/2025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3213629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02004" y="599969"/>
            <a:ext cx="5160037" cy="2099892"/>
          </a:xfrm>
        </p:spPr>
        <p:txBody>
          <a:bodyPr anchor="b"/>
          <a:lstStyle>
            <a:lvl1pPr>
              <a:defRPr sz="4199"/>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01585" y="1295767"/>
            <a:ext cx="8099405" cy="6395505"/>
          </a:xfrm>
        </p:spPr>
        <p:txBody>
          <a:bodyPr anchor="t"/>
          <a:lstStyle>
            <a:lvl1pPr marL="0" indent="0">
              <a:buNone/>
              <a:defRPr sz="4199"/>
            </a:lvl1pPr>
            <a:lvl2pPr marL="599938" indent="0">
              <a:buNone/>
              <a:defRPr sz="3674"/>
            </a:lvl2pPr>
            <a:lvl3pPr marL="1199876" indent="0">
              <a:buNone/>
              <a:defRPr sz="3149"/>
            </a:lvl3pPr>
            <a:lvl4pPr marL="1799814" indent="0">
              <a:buNone/>
              <a:defRPr sz="2624"/>
            </a:lvl4pPr>
            <a:lvl5pPr marL="2399751" indent="0">
              <a:buNone/>
              <a:defRPr sz="2624"/>
            </a:lvl5pPr>
            <a:lvl6pPr marL="2999689" indent="0">
              <a:buNone/>
              <a:defRPr sz="2624"/>
            </a:lvl6pPr>
            <a:lvl7pPr marL="3599627" indent="0">
              <a:buNone/>
              <a:defRPr sz="2624"/>
            </a:lvl7pPr>
            <a:lvl8pPr marL="4199565" indent="0">
              <a:buNone/>
              <a:defRPr sz="2624"/>
            </a:lvl8pPr>
            <a:lvl9pPr marL="4799503" indent="0">
              <a:buNone/>
              <a:defRPr sz="2624"/>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02004" y="2699862"/>
            <a:ext cx="5160037" cy="5001827"/>
          </a:xfrm>
        </p:spPr>
        <p:txBody>
          <a:bodyPr/>
          <a:lstStyle>
            <a:lvl1pPr marL="0" indent="0">
              <a:buNone/>
              <a:defRPr sz="2100"/>
            </a:lvl1pPr>
            <a:lvl2pPr marL="599938" indent="0">
              <a:buNone/>
              <a:defRPr sz="1837"/>
            </a:lvl2pPr>
            <a:lvl3pPr marL="1199876" indent="0">
              <a:buNone/>
              <a:defRPr sz="1575"/>
            </a:lvl3pPr>
            <a:lvl4pPr marL="1799814" indent="0">
              <a:buNone/>
              <a:defRPr sz="1312"/>
            </a:lvl4pPr>
            <a:lvl5pPr marL="2399751" indent="0">
              <a:buNone/>
              <a:defRPr sz="1312"/>
            </a:lvl5pPr>
            <a:lvl6pPr marL="2999689" indent="0">
              <a:buNone/>
              <a:defRPr sz="1312"/>
            </a:lvl6pPr>
            <a:lvl7pPr marL="3599627" indent="0">
              <a:buNone/>
              <a:defRPr sz="1312"/>
            </a:lvl7pPr>
            <a:lvl8pPr marL="4199565" indent="0">
              <a:buNone/>
              <a:defRPr sz="1312"/>
            </a:lvl8pPr>
            <a:lvl9pPr marL="4799503" indent="0">
              <a:buNone/>
              <a:defRPr sz="1312"/>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11FC3E8-A848-8344-9955-7E55FF79AFDD}" type="datetimeFigureOut">
              <a:rPr lang="es-CO" smtClean="0"/>
              <a:t>5/04/2025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2800442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11FC3E8-A848-8344-9955-7E55FF79AFDD}" type="datetimeFigureOut">
              <a:rPr lang="es-CO" smtClean="0"/>
              <a:t>5/04/2025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733697219"/>
      </p:ext>
    </p:extLst>
  </p:cSld>
  <p:clrMapOvr>
    <a:masterClrMapping/>
  </p:clrMapOvr>
  <p:extLst>
    <p:ext uri="{DCECCB84-F9BA-43D5-87BE-67443E8EF086}">
      <p15:sldGuideLst xmlns:p15="http://schemas.microsoft.com/office/powerpoint/2012/main">
        <p15:guide id="1" orient="horz" pos="2834" userDrawn="1">
          <p15:clr>
            <a:srgbClr val="FBAE40"/>
          </p15:clr>
        </p15:guide>
        <p15:guide id="2" pos="503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449159" y="479142"/>
            <a:ext cx="3449747" cy="7626692"/>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99919" y="479142"/>
            <a:ext cx="10149255" cy="7626692"/>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11FC3E8-A848-8344-9955-7E55FF79AFDD}" type="datetimeFigureOut">
              <a:rPr lang="es-CO" smtClean="0"/>
              <a:t>5/04/2025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3416584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11FC3E8-A848-8344-9955-7E55FF79AFDD}" type="datetimeFigureOut">
              <a:rPr lang="es-CO" smtClean="0"/>
              <a:t>5/04/2025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2945380681"/>
      </p:ext>
    </p:extLst>
  </p:cSld>
  <p:clrMapOvr>
    <a:masterClrMapping/>
  </p:clrMapOvr>
  <p:extLst>
    <p:ext uri="{DCECCB84-F9BA-43D5-87BE-67443E8EF086}">
      <p15:sldGuideLst xmlns:p15="http://schemas.microsoft.com/office/powerpoint/2012/main">
        <p15:guide id="1" orient="horz" pos="2834" userDrawn="1">
          <p15:clr>
            <a:srgbClr val="FBAE40"/>
          </p15:clr>
        </p15:guide>
        <p15:guide id="2" pos="503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091586" y="2243636"/>
            <a:ext cx="13798987" cy="3743557"/>
          </a:xfrm>
        </p:spPr>
        <p:txBody>
          <a:bodyPr anchor="b"/>
          <a:lstStyle>
            <a:lvl1pPr>
              <a:defRPr sz="7873"/>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1586" y="6022609"/>
            <a:ext cx="13798987" cy="1968648"/>
          </a:xfrm>
        </p:spPr>
        <p:txBody>
          <a:bodyPr/>
          <a:lstStyle>
            <a:lvl1pPr marL="0" indent="0">
              <a:buNone/>
              <a:defRPr sz="3149">
                <a:solidFill>
                  <a:schemeClr val="tx1">
                    <a:tint val="82000"/>
                  </a:schemeClr>
                </a:solidFill>
              </a:defRPr>
            </a:lvl1pPr>
            <a:lvl2pPr marL="599938" indent="0">
              <a:buNone/>
              <a:defRPr sz="2624">
                <a:solidFill>
                  <a:schemeClr val="tx1">
                    <a:tint val="82000"/>
                  </a:schemeClr>
                </a:solidFill>
              </a:defRPr>
            </a:lvl2pPr>
            <a:lvl3pPr marL="1199876" indent="0">
              <a:buNone/>
              <a:defRPr sz="2362">
                <a:solidFill>
                  <a:schemeClr val="tx1">
                    <a:tint val="82000"/>
                  </a:schemeClr>
                </a:solidFill>
              </a:defRPr>
            </a:lvl3pPr>
            <a:lvl4pPr marL="1799814" indent="0">
              <a:buNone/>
              <a:defRPr sz="2100">
                <a:solidFill>
                  <a:schemeClr val="tx1">
                    <a:tint val="82000"/>
                  </a:schemeClr>
                </a:solidFill>
              </a:defRPr>
            </a:lvl4pPr>
            <a:lvl5pPr marL="2399751" indent="0">
              <a:buNone/>
              <a:defRPr sz="2100">
                <a:solidFill>
                  <a:schemeClr val="tx1">
                    <a:tint val="82000"/>
                  </a:schemeClr>
                </a:solidFill>
              </a:defRPr>
            </a:lvl5pPr>
            <a:lvl6pPr marL="2999689" indent="0">
              <a:buNone/>
              <a:defRPr sz="2100">
                <a:solidFill>
                  <a:schemeClr val="tx1">
                    <a:tint val="82000"/>
                  </a:schemeClr>
                </a:solidFill>
              </a:defRPr>
            </a:lvl6pPr>
            <a:lvl7pPr marL="3599627" indent="0">
              <a:buNone/>
              <a:defRPr sz="2100">
                <a:solidFill>
                  <a:schemeClr val="tx1">
                    <a:tint val="82000"/>
                  </a:schemeClr>
                </a:solidFill>
              </a:defRPr>
            </a:lvl7pPr>
            <a:lvl8pPr marL="4199565" indent="0">
              <a:buNone/>
              <a:defRPr sz="2100">
                <a:solidFill>
                  <a:schemeClr val="tx1">
                    <a:tint val="82000"/>
                  </a:schemeClr>
                </a:solidFill>
              </a:defRPr>
            </a:lvl8pPr>
            <a:lvl9pPr marL="4799503" indent="0">
              <a:buNone/>
              <a:defRPr sz="2100">
                <a:solidFill>
                  <a:schemeClr val="tx1">
                    <a:tint val="82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11FC3E8-A848-8344-9955-7E55FF79AFDD}" type="datetimeFigureOut">
              <a:rPr lang="es-CO" smtClean="0"/>
              <a:t>5/04/2025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1384020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9919" y="2395710"/>
            <a:ext cx="6799501" cy="571012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8099405" y="2395710"/>
            <a:ext cx="6799501" cy="571012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11FC3E8-A848-8344-9955-7E55FF79AFDD}" type="datetimeFigureOut">
              <a:rPr lang="es-CO" smtClean="0"/>
              <a:t>5/04/2025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233538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02003" y="479143"/>
            <a:ext cx="13798987" cy="1739495"/>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2004" y="2206137"/>
            <a:ext cx="6768252" cy="1081194"/>
          </a:xfrm>
        </p:spPr>
        <p:txBody>
          <a:bodyPr anchor="b"/>
          <a:lstStyle>
            <a:lvl1pPr marL="0" indent="0">
              <a:buNone/>
              <a:defRPr sz="3149" b="1"/>
            </a:lvl1pPr>
            <a:lvl2pPr marL="599938" indent="0">
              <a:buNone/>
              <a:defRPr sz="2624" b="1"/>
            </a:lvl2pPr>
            <a:lvl3pPr marL="1199876" indent="0">
              <a:buNone/>
              <a:defRPr sz="2362" b="1"/>
            </a:lvl3pPr>
            <a:lvl4pPr marL="1799814" indent="0">
              <a:buNone/>
              <a:defRPr sz="2100" b="1"/>
            </a:lvl4pPr>
            <a:lvl5pPr marL="2399751" indent="0">
              <a:buNone/>
              <a:defRPr sz="2100" b="1"/>
            </a:lvl5pPr>
            <a:lvl6pPr marL="2999689" indent="0">
              <a:buNone/>
              <a:defRPr sz="2100" b="1"/>
            </a:lvl6pPr>
            <a:lvl7pPr marL="3599627" indent="0">
              <a:buNone/>
              <a:defRPr sz="2100" b="1"/>
            </a:lvl7pPr>
            <a:lvl8pPr marL="4199565" indent="0">
              <a:buNone/>
              <a:defRPr sz="2100" b="1"/>
            </a:lvl8pPr>
            <a:lvl9pPr marL="4799503" indent="0">
              <a:buNone/>
              <a:defRPr sz="2100" b="1"/>
            </a:lvl9pPr>
          </a:lstStyle>
          <a:p>
            <a:pPr lvl="0"/>
            <a:r>
              <a:rPr lang="es-ES"/>
              <a:t>Haga clic para modificar los estilos de texto del patrón</a:t>
            </a:r>
          </a:p>
        </p:txBody>
      </p:sp>
      <p:sp>
        <p:nvSpPr>
          <p:cNvPr id="4" name="Content Placeholder 3"/>
          <p:cNvSpPr>
            <a:spLocks noGrp="1"/>
          </p:cNvSpPr>
          <p:nvPr>
            <p:ph sz="half" idx="2"/>
          </p:nvPr>
        </p:nvSpPr>
        <p:spPr>
          <a:xfrm>
            <a:off x="1102004" y="3287331"/>
            <a:ext cx="6768252" cy="483516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8099405" y="2206137"/>
            <a:ext cx="6801584" cy="1081194"/>
          </a:xfrm>
        </p:spPr>
        <p:txBody>
          <a:bodyPr anchor="b"/>
          <a:lstStyle>
            <a:lvl1pPr marL="0" indent="0">
              <a:buNone/>
              <a:defRPr sz="3149" b="1"/>
            </a:lvl1pPr>
            <a:lvl2pPr marL="599938" indent="0">
              <a:buNone/>
              <a:defRPr sz="2624" b="1"/>
            </a:lvl2pPr>
            <a:lvl3pPr marL="1199876" indent="0">
              <a:buNone/>
              <a:defRPr sz="2362" b="1"/>
            </a:lvl3pPr>
            <a:lvl4pPr marL="1799814" indent="0">
              <a:buNone/>
              <a:defRPr sz="2100" b="1"/>
            </a:lvl4pPr>
            <a:lvl5pPr marL="2399751" indent="0">
              <a:buNone/>
              <a:defRPr sz="2100" b="1"/>
            </a:lvl5pPr>
            <a:lvl6pPr marL="2999689" indent="0">
              <a:buNone/>
              <a:defRPr sz="2100" b="1"/>
            </a:lvl6pPr>
            <a:lvl7pPr marL="3599627" indent="0">
              <a:buNone/>
              <a:defRPr sz="2100" b="1"/>
            </a:lvl7pPr>
            <a:lvl8pPr marL="4199565" indent="0">
              <a:buNone/>
              <a:defRPr sz="2100" b="1"/>
            </a:lvl8pPr>
            <a:lvl9pPr marL="4799503" indent="0">
              <a:buNone/>
              <a:defRPr sz="2100" b="1"/>
            </a:lvl9pPr>
          </a:lstStyle>
          <a:p>
            <a:pPr lvl="0"/>
            <a:r>
              <a:rPr lang="es-ES"/>
              <a:t>Haga clic para modificar los estilos de texto del patrón</a:t>
            </a:r>
          </a:p>
        </p:txBody>
      </p:sp>
      <p:sp>
        <p:nvSpPr>
          <p:cNvPr id="6" name="Content Placeholder 5"/>
          <p:cNvSpPr>
            <a:spLocks noGrp="1"/>
          </p:cNvSpPr>
          <p:nvPr>
            <p:ph sz="quarter" idx="4"/>
          </p:nvPr>
        </p:nvSpPr>
        <p:spPr>
          <a:xfrm>
            <a:off x="8099405" y="3287331"/>
            <a:ext cx="6801584" cy="483516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11FC3E8-A848-8344-9955-7E55FF79AFDD}" type="datetimeFigureOut">
              <a:rPr lang="es-CO" smtClean="0"/>
              <a:t>5/04/2025</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1613883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bg>
      <p:bgPr>
        <a:blipFill dpi="0" rotWithShape="1">
          <a:blip r:embed="rId2">
            <a:lum/>
          </a:blip>
          <a:srcRect/>
          <a:stretch>
            <a:fillRect t="-102000" b="-10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5699" y="2224918"/>
            <a:ext cx="13798987" cy="1739495"/>
          </a:xfrm>
        </p:spPr>
        <p:txBody>
          <a:bodyPr/>
          <a:lstStyle>
            <a:lvl1pPr algn="ctr">
              <a:defRPr b="1">
                <a:latin typeface="Verdana" panose="020B0604030504040204" pitchFamily="34" charset="0"/>
                <a:ea typeface="Verdana" panose="020B0604030504040204" pitchFamily="34" charset="0"/>
              </a:defRPr>
            </a:lvl1p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11FC3E8-A848-8344-9955-7E55FF79AFDD}" type="datetimeFigureOut">
              <a:rPr lang="es-CO" smtClean="0"/>
              <a:t>5/04/2025</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D8B0E0AC-6F0C-7740-A11A-BF8448709543}" type="slidenum">
              <a:rPr lang="es-CO" smtClean="0"/>
              <a:t>‹Nº›</a:t>
            </a:fld>
            <a:endParaRPr lang="es-CO"/>
          </a:p>
        </p:txBody>
      </p:sp>
      <p:grpSp>
        <p:nvGrpSpPr>
          <p:cNvPr id="6" name="Grupo 5">
            <a:extLst>
              <a:ext uri="{FF2B5EF4-FFF2-40B4-BE49-F238E27FC236}">
                <a16:creationId xmlns:a16="http://schemas.microsoft.com/office/drawing/2014/main" xmlns="" id="{C531F449-A08D-2CA3-8665-6EE4D3FF2428}"/>
              </a:ext>
            </a:extLst>
          </p:cNvPr>
          <p:cNvGrpSpPr/>
          <p:nvPr userDrawn="1"/>
        </p:nvGrpSpPr>
        <p:grpSpPr>
          <a:xfrm>
            <a:off x="5159484" y="-79599"/>
            <a:ext cx="4665375" cy="2397287"/>
            <a:chOff x="5159484" y="-79599"/>
            <a:chExt cx="4665375" cy="2397287"/>
          </a:xfrm>
        </p:grpSpPr>
        <p:pic>
          <p:nvPicPr>
            <p:cNvPr id="7" name="Imagen 6">
              <a:extLst>
                <a:ext uri="{FF2B5EF4-FFF2-40B4-BE49-F238E27FC236}">
                  <a16:creationId xmlns:a16="http://schemas.microsoft.com/office/drawing/2014/main" xmlns="" id="{C4EEB0DA-C43B-4131-FC71-B8D9A2CC18BA}"/>
                </a:ext>
              </a:extLst>
            </p:cNvPr>
            <p:cNvPicPr>
              <a:picLocks noChangeAspect="1"/>
            </p:cNvPicPr>
            <p:nvPr/>
          </p:nvPicPr>
          <p:blipFill>
            <a:blip r:embed="rId3"/>
            <a:stretch>
              <a:fillRect/>
            </a:stretch>
          </p:blipFill>
          <p:spPr>
            <a:xfrm>
              <a:off x="6173964" y="-79599"/>
              <a:ext cx="3650895" cy="2266895"/>
            </a:xfrm>
            <a:prstGeom prst="rect">
              <a:avLst/>
            </a:prstGeom>
          </p:spPr>
        </p:pic>
        <p:pic>
          <p:nvPicPr>
            <p:cNvPr id="8" name="Imagen 7">
              <a:extLst>
                <a:ext uri="{FF2B5EF4-FFF2-40B4-BE49-F238E27FC236}">
                  <a16:creationId xmlns:a16="http://schemas.microsoft.com/office/drawing/2014/main" xmlns="" id="{76C61E90-2E55-C529-940B-11D5081E4963}"/>
                </a:ext>
              </a:extLst>
            </p:cNvPr>
            <p:cNvPicPr>
              <a:picLocks noChangeAspect="1"/>
            </p:cNvPicPr>
            <p:nvPr/>
          </p:nvPicPr>
          <p:blipFill>
            <a:blip r:embed="rId4"/>
            <a:stretch>
              <a:fillRect/>
            </a:stretch>
          </p:blipFill>
          <p:spPr>
            <a:xfrm>
              <a:off x="5159484" y="914975"/>
              <a:ext cx="2259106" cy="1402713"/>
            </a:xfrm>
            <a:prstGeom prst="rect">
              <a:avLst/>
            </a:prstGeom>
          </p:spPr>
        </p:pic>
      </p:grpSp>
      <p:pic>
        <p:nvPicPr>
          <p:cNvPr id="10" name="Imagen 9" descr="Imagen en blanco y negro de humo en el cielo&#10;&#10;El contenido generado por IA puede ser incorrecto.">
            <a:extLst>
              <a:ext uri="{FF2B5EF4-FFF2-40B4-BE49-F238E27FC236}">
                <a16:creationId xmlns:a16="http://schemas.microsoft.com/office/drawing/2014/main" xmlns="" id="{7ED28CA6-8F66-3727-EB66-6BF85A149F7B}"/>
              </a:ext>
            </a:extLst>
          </p:cNvPr>
          <p:cNvPicPr>
            <a:picLocks noChangeAspect="1"/>
          </p:cNvPicPr>
          <p:nvPr userDrawn="1"/>
        </p:nvPicPr>
        <p:blipFill>
          <a:blip r:embed="rId5"/>
          <a:stretch>
            <a:fillRect/>
          </a:stretch>
        </p:blipFill>
        <p:spPr>
          <a:xfrm>
            <a:off x="-3086267" y="5513258"/>
            <a:ext cx="7772416" cy="4837186"/>
          </a:xfrm>
          <a:prstGeom prst="rect">
            <a:avLst/>
          </a:prstGeom>
        </p:spPr>
      </p:pic>
      <p:pic>
        <p:nvPicPr>
          <p:cNvPr id="11" name="Imagen 10" descr="Imagen en blanco y negro de humo en el cielo&#10;&#10;El contenido generado por IA puede ser incorrecto.">
            <a:extLst>
              <a:ext uri="{FF2B5EF4-FFF2-40B4-BE49-F238E27FC236}">
                <a16:creationId xmlns:a16="http://schemas.microsoft.com/office/drawing/2014/main" xmlns="" id="{51861769-7577-2FAB-4928-06F52559771A}"/>
              </a:ext>
            </a:extLst>
          </p:cNvPr>
          <p:cNvPicPr>
            <a:picLocks noChangeAspect="1"/>
          </p:cNvPicPr>
          <p:nvPr userDrawn="1"/>
        </p:nvPicPr>
        <p:blipFill>
          <a:blip r:embed="rId5"/>
          <a:stretch>
            <a:fillRect/>
          </a:stretch>
        </p:blipFill>
        <p:spPr>
          <a:xfrm>
            <a:off x="12271041" y="-1364744"/>
            <a:ext cx="7772416" cy="4837186"/>
          </a:xfrm>
          <a:prstGeom prst="rect">
            <a:avLst/>
          </a:prstGeom>
        </p:spPr>
      </p:pic>
      <p:pic>
        <p:nvPicPr>
          <p:cNvPr id="13" name="Imagen 12" descr="Fondo negro con letras blancas&#10;&#10;El contenido generado por IA puede ser incorrecto.">
            <a:extLst>
              <a:ext uri="{FF2B5EF4-FFF2-40B4-BE49-F238E27FC236}">
                <a16:creationId xmlns:a16="http://schemas.microsoft.com/office/drawing/2014/main" xmlns="" id="{65CCC35F-9E5E-A895-17FF-F0F7C337AB1D}"/>
              </a:ext>
            </a:extLst>
          </p:cNvPr>
          <p:cNvPicPr>
            <a:picLocks noChangeAspect="1"/>
          </p:cNvPicPr>
          <p:nvPr userDrawn="1"/>
        </p:nvPicPr>
        <p:blipFill>
          <a:blip r:embed="rId6"/>
          <a:stretch>
            <a:fillRect/>
          </a:stretch>
        </p:blipFill>
        <p:spPr>
          <a:xfrm>
            <a:off x="6173964" y="780614"/>
            <a:ext cx="3642459" cy="2266895"/>
          </a:xfrm>
          <a:prstGeom prst="rect">
            <a:avLst/>
          </a:prstGeom>
        </p:spPr>
      </p:pic>
      <p:pic>
        <p:nvPicPr>
          <p:cNvPr id="14" name="Imagen 13" descr="Imagen en blanco y negro de humo en el cielo&#10;&#10;El contenido generado por IA puede ser incorrecto.">
            <a:extLst>
              <a:ext uri="{FF2B5EF4-FFF2-40B4-BE49-F238E27FC236}">
                <a16:creationId xmlns:a16="http://schemas.microsoft.com/office/drawing/2014/main" xmlns="" id="{8999A067-CD7E-6DD7-0F70-21F8F0FA40E7}"/>
              </a:ext>
            </a:extLst>
          </p:cNvPr>
          <p:cNvPicPr>
            <a:picLocks noChangeAspect="1"/>
          </p:cNvPicPr>
          <p:nvPr userDrawn="1"/>
        </p:nvPicPr>
        <p:blipFill>
          <a:blip r:embed="rId5"/>
          <a:stretch>
            <a:fillRect/>
          </a:stretch>
        </p:blipFill>
        <p:spPr>
          <a:xfrm>
            <a:off x="-3665964" y="3453580"/>
            <a:ext cx="7772416" cy="4837186"/>
          </a:xfrm>
          <a:prstGeom prst="rect">
            <a:avLst/>
          </a:prstGeom>
        </p:spPr>
      </p:pic>
    </p:spTree>
    <p:extLst>
      <p:ext uri="{BB962C8B-B14F-4D97-AF65-F5344CB8AC3E}">
        <p14:creationId xmlns:p14="http://schemas.microsoft.com/office/powerpoint/2010/main" val="3473260135"/>
      </p:ext>
    </p:extLst>
  </p:cSld>
  <p:clrMapOvr>
    <a:masterClrMapping/>
  </p:clrMapOvr>
  <p:extLst>
    <p:ext uri="{DCECCB84-F9BA-43D5-87BE-67443E8EF086}">
      <p15:sldGuideLst xmlns:p15="http://schemas.microsoft.com/office/powerpoint/2012/main">
        <p15:guide id="1" orient="horz" pos="2834" userDrawn="1">
          <p15:clr>
            <a:srgbClr val="FBAE40"/>
          </p15:clr>
        </p15:guide>
        <p15:guide id="2" pos="503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FC3E8-A848-8344-9955-7E55FF79AFDD}" type="datetimeFigureOut">
              <a:rPr lang="es-CO" smtClean="0"/>
              <a:t>5/04/2025</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D8B0E0AC-6F0C-7740-A11A-BF8448709543}" type="slidenum">
              <a:rPr lang="es-CO" smtClean="0"/>
              <a:t>‹Nº›</a:t>
            </a:fld>
            <a:endParaRPr lang="es-CO"/>
          </a:p>
        </p:txBody>
      </p:sp>
      <p:pic>
        <p:nvPicPr>
          <p:cNvPr id="6" name="Imagen 5" descr="Una planta con hojas verdes&#10;&#10;El contenido generado por IA puede ser incorrecto.">
            <a:extLst>
              <a:ext uri="{FF2B5EF4-FFF2-40B4-BE49-F238E27FC236}">
                <a16:creationId xmlns:a16="http://schemas.microsoft.com/office/drawing/2014/main" xmlns="" id="{8F264D3C-CD24-988E-6DDB-5FBDB7067CB2}"/>
              </a:ext>
            </a:extLst>
          </p:cNvPr>
          <p:cNvPicPr>
            <a:picLocks noChangeAspect="1"/>
          </p:cNvPicPr>
          <p:nvPr userDrawn="1"/>
        </p:nvPicPr>
        <p:blipFill>
          <a:blip r:embed="rId2"/>
          <a:stretch>
            <a:fillRect/>
          </a:stretch>
        </p:blipFill>
        <p:spPr>
          <a:xfrm rot="13433671">
            <a:off x="12112066" y="-1558318"/>
            <a:ext cx="6055667" cy="3768762"/>
          </a:xfrm>
          <a:prstGeom prst="rect">
            <a:avLst/>
          </a:prstGeom>
        </p:spPr>
      </p:pic>
      <p:pic>
        <p:nvPicPr>
          <p:cNvPr id="10" name="Imagen 9" descr="Un dibujo de una persona&#10;&#10;El contenido generado por IA puede ser incorrecto.">
            <a:extLst>
              <a:ext uri="{FF2B5EF4-FFF2-40B4-BE49-F238E27FC236}">
                <a16:creationId xmlns:a16="http://schemas.microsoft.com/office/drawing/2014/main" xmlns="" id="{4C434FDD-025B-90EA-EFC6-D10E709CF74D}"/>
              </a:ext>
            </a:extLst>
          </p:cNvPr>
          <p:cNvPicPr>
            <a:picLocks noChangeAspect="1"/>
          </p:cNvPicPr>
          <p:nvPr userDrawn="1"/>
        </p:nvPicPr>
        <p:blipFill>
          <a:blip r:embed="rId3"/>
          <a:stretch>
            <a:fillRect/>
          </a:stretch>
        </p:blipFill>
        <p:spPr>
          <a:xfrm>
            <a:off x="-691675" y="7599619"/>
            <a:ext cx="2383276" cy="1483239"/>
          </a:xfrm>
          <a:prstGeom prst="rect">
            <a:avLst/>
          </a:prstGeom>
        </p:spPr>
      </p:pic>
      <p:pic>
        <p:nvPicPr>
          <p:cNvPr id="11" name="Imagen 10" descr="Una planta con hojas verdes&#10;&#10;El contenido generado por IA puede ser incorrecto.">
            <a:extLst>
              <a:ext uri="{FF2B5EF4-FFF2-40B4-BE49-F238E27FC236}">
                <a16:creationId xmlns:a16="http://schemas.microsoft.com/office/drawing/2014/main" xmlns="" id="{DC641C75-197D-36EA-25C6-22FAA46EB04A}"/>
              </a:ext>
            </a:extLst>
          </p:cNvPr>
          <p:cNvPicPr>
            <a:picLocks noChangeAspect="1"/>
          </p:cNvPicPr>
          <p:nvPr userDrawn="1"/>
        </p:nvPicPr>
        <p:blipFill>
          <a:blip r:embed="rId2"/>
          <a:stretch>
            <a:fillRect/>
          </a:stretch>
        </p:blipFill>
        <p:spPr>
          <a:xfrm rot="8487268">
            <a:off x="-3027833" y="-1043061"/>
            <a:ext cx="6055667" cy="3768762"/>
          </a:xfrm>
          <a:prstGeom prst="rect">
            <a:avLst/>
          </a:prstGeom>
        </p:spPr>
      </p:pic>
      <p:pic>
        <p:nvPicPr>
          <p:cNvPr id="13" name="Imagen 12" descr="Texto&#10;&#10;El contenido generado por IA puede ser incorrecto.">
            <a:extLst>
              <a:ext uri="{FF2B5EF4-FFF2-40B4-BE49-F238E27FC236}">
                <a16:creationId xmlns:a16="http://schemas.microsoft.com/office/drawing/2014/main" xmlns="" id="{AA49C645-1468-E40C-E3D5-62172AFCC5B7}"/>
              </a:ext>
            </a:extLst>
          </p:cNvPr>
          <p:cNvPicPr>
            <a:picLocks noChangeAspect="1"/>
          </p:cNvPicPr>
          <p:nvPr userDrawn="1"/>
        </p:nvPicPr>
        <p:blipFill>
          <a:blip r:embed="rId4"/>
          <a:stretch>
            <a:fillRect/>
          </a:stretch>
        </p:blipFill>
        <p:spPr>
          <a:xfrm>
            <a:off x="6301349" y="-382666"/>
            <a:ext cx="3655985" cy="2275313"/>
          </a:xfrm>
          <a:prstGeom prst="rect">
            <a:avLst/>
          </a:prstGeom>
        </p:spPr>
      </p:pic>
      <p:pic>
        <p:nvPicPr>
          <p:cNvPr id="15" name="Imagen 14" descr="Forma, Rectángulo&#10;&#10;El contenido generado por IA puede ser incorrecto.">
            <a:extLst>
              <a:ext uri="{FF2B5EF4-FFF2-40B4-BE49-F238E27FC236}">
                <a16:creationId xmlns:a16="http://schemas.microsoft.com/office/drawing/2014/main" xmlns="" id="{2034C561-25DF-F3C2-8231-AFCAA10D32E8}"/>
              </a:ext>
            </a:extLst>
          </p:cNvPr>
          <p:cNvPicPr>
            <a:picLocks noChangeAspect="1"/>
          </p:cNvPicPr>
          <p:nvPr userDrawn="1"/>
        </p:nvPicPr>
        <p:blipFill>
          <a:blip r:embed="rId5"/>
          <a:stretch>
            <a:fillRect/>
          </a:stretch>
        </p:blipFill>
        <p:spPr>
          <a:xfrm>
            <a:off x="4357483" y="326063"/>
            <a:ext cx="7349413" cy="4573929"/>
          </a:xfrm>
          <a:prstGeom prst="rect">
            <a:avLst/>
          </a:prstGeom>
        </p:spPr>
      </p:pic>
      <p:pic>
        <p:nvPicPr>
          <p:cNvPr id="18" name="Imagen 17">
            <a:extLst>
              <a:ext uri="{FF2B5EF4-FFF2-40B4-BE49-F238E27FC236}">
                <a16:creationId xmlns:a16="http://schemas.microsoft.com/office/drawing/2014/main" xmlns="" id="{70705E9B-3649-DE93-D3EF-228418D6B4A5}"/>
              </a:ext>
            </a:extLst>
          </p:cNvPr>
          <p:cNvPicPr>
            <a:picLocks noChangeAspect="1"/>
          </p:cNvPicPr>
          <p:nvPr userDrawn="1"/>
        </p:nvPicPr>
        <p:blipFill>
          <a:blip r:embed="rId6"/>
          <a:stretch>
            <a:fillRect/>
          </a:stretch>
        </p:blipFill>
        <p:spPr>
          <a:xfrm>
            <a:off x="6019224" y="1343032"/>
            <a:ext cx="3960377" cy="737519"/>
          </a:xfrm>
          <a:prstGeom prst="rect">
            <a:avLst/>
          </a:prstGeom>
        </p:spPr>
      </p:pic>
      <p:cxnSp>
        <p:nvCxnSpPr>
          <p:cNvPr id="19" name="Conector recto 18">
            <a:extLst>
              <a:ext uri="{FF2B5EF4-FFF2-40B4-BE49-F238E27FC236}">
                <a16:creationId xmlns:a16="http://schemas.microsoft.com/office/drawing/2014/main" xmlns="" id="{83AEA052-52AC-B560-3BA2-FC69967EBAB5}"/>
              </a:ext>
            </a:extLst>
          </p:cNvPr>
          <p:cNvCxnSpPr>
            <a:cxnSpLocks/>
          </p:cNvCxnSpPr>
          <p:nvPr userDrawn="1"/>
        </p:nvCxnSpPr>
        <p:spPr>
          <a:xfrm>
            <a:off x="1099919" y="4201873"/>
            <a:ext cx="0" cy="2783101"/>
          </a:xfrm>
          <a:prstGeom prst="line">
            <a:avLst/>
          </a:prstGeom>
          <a:ln>
            <a:solidFill>
              <a:srgbClr val="FF78D6"/>
            </a:solidFill>
          </a:ln>
        </p:spPr>
        <p:style>
          <a:lnRef idx="2">
            <a:schemeClr val="accent1"/>
          </a:lnRef>
          <a:fillRef idx="0">
            <a:schemeClr val="accent1"/>
          </a:fillRef>
          <a:effectRef idx="1">
            <a:schemeClr val="accent1"/>
          </a:effectRef>
          <a:fontRef idx="minor">
            <a:schemeClr val="tx1"/>
          </a:fontRef>
        </p:style>
      </p:cxnSp>
      <p:pic>
        <p:nvPicPr>
          <p:cNvPr id="20" name="Imagen 19" descr="Una planta con hojas verdes&#10;&#10;El contenido generado por IA puede ser incorrecto.">
            <a:extLst>
              <a:ext uri="{FF2B5EF4-FFF2-40B4-BE49-F238E27FC236}">
                <a16:creationId xmlns:a16="http://schemas.microsoft.com/office/drawing/2014/main" xmlns="" id="{646A872E-8B9A-42DE-455A-8F0DA54865B3}"/>
              </a:ext>
            </a:extLst>
          </p:cNvPr>
          <p:cNvPicPr>
            <a:picLocks noChangeAspect="1"/>
          </p:cNvPicPr>
          <p:nvPr userDrawn="1"/>
        </p:nvPicPr>
        <p:blipFill>
          <a:blip r:embed="rId2"/>
          <a:stretch>
            <a:fillRect/>
          </a:stretch>
        </p:blipFill>
        <p:spPr>
          <a:xfrm rot="8487268">
            <a:off x="-2875433" y="-890661"/>
            <a:ext cx="6055667" cy="3768762"/>
          </a:xfrm>
          <a:prstGeom prst="rect">
            <a:avLst/>
          </a:prstGeom>
        </p:spPr>
      </p:pic>
      <p:pic>
        <p:nvPicPr>
          <p:cNvPr id="23" name="Imagen 22" descr="Un dibujo de una persona&#10;&#10;El contenido generado por IA puede ser incorrecto.">
            <a:extLst>
              <a:ext uri="{FF2B5EF4-FFF2-40B4-BE49-F238E27FC236}">
                <a16:creationId xmlns:a16="http://schemas.microsoft.com/office/drawing/2014/main" xmlns="" id="{AF7854AB-651C-7980-8AB7-9B32BC6D2A12}"/>
              </a:ext>
            </a:extLst>
          </p:cNvPr>
          <p:cNvPicPr>
            <a:picLocks noChangeAspect="1"/>
          </p:cNvPicPr>
          <p:nvPr userDrawn="1"/>
        </p:nvPicPr>
        <p:blipFill>
          <a:blip r:embed="rId3"/>
          <a:stretch>
            <a:fillRect/>
          </a:stretch>
        </p:blipFill>
        <p:spPr>
          <a:xfrm>
            <a:off x="308202" y="7106891"/>
            <a:ext cx="1583434" cy="985455"/>
          </a:xfrm>
          <a:prstGeom prst="rect">
            <a:avLst/>
          </a:prstGeom>
        </p:spPr>
      </p:pic>
      <p:pic>
        <p:nvPicPr>
          <p:cNvPr id="24" name="Imagen 23" descr="Un dibujo de una persona&#10;&#10;El contenido generado por IA puede ser incorrecto.">
            <a:extLst>
              <a:ext uri="{FF2B5EF4-FFF2-40B4-BE49-F238E27FC236}">
                <a16:creationId xmlns:a16="http://schemas.microsoft.com/office/drawing/2014/main" xmlns="" id="{CC55D541-DE11-2812-CD72-7782CA7B17FE}"/>
              </a:ext>
            </a:extLst>
          </p:cNvPr>
          <p:cNvPicPr>
            <a:picLocks noChangeAspect="1"/>
          </p:cNvPicPr>
          <p:nvPr userDrawn="1"/>
        </p:nvPicPr>
        <p:blipFill>
          <a:blip r:embed="rId3"/>
          <a:stretch>
            <a:fillRect/>
          </a:stretch>
        </p:blipFill>
        <p:spPr>
          <a:xfrm>
            <a:off x="408145" y="8014083"/>
            <a:ext cx="1583434" cy="985455"/>
          </a:xfrm>
          <a:prstGeom prst="rect">
            <a:avLst/>
          </a:prstGeom>
        </p:spPr>
      </p:pic>
      <p:sp>
        <p:nvSpPr>
          <p:cNvPr id="27" name="Title 1">
            <a:extLst>
              <a:ext uri="{FF2B5EF4-FFF2-40B4-BE49-F238E27FC236}">
                <a16:creationId xmlns:a16="http://schemas.microsoft.com/office/drawing/2014/main" xmlns="" id="{771A9173-5A21-1F02-C167-01113899D2B0}"/>
              </a:ext>
            </a:extLst>
          </p:cNvPr>
          <p:cNvSpPr>
            <a:spLocks noGrp="1"/>
          </p:cNvSpPr>
          <p:nvPr>
            <p:ph type="title"/>
          </p:nvPr>
        </p:nvSpPr>
        <p:spPr>
          <a:xfrm>
            <a:off x="5109028" y="2080551"/>
            <a:ext cx="6065593" cy="720771"/>
          </a:xfrm>
        </p:spPr>
        <p:txBody>
          <a:bodyPr>
            <a:normAutofit/>
          </a:bodyPr>
          <a:lstStyle>
            <a:lvl1pPr>
              <a:defRPr sz="2800" b="1">
                <a:solidFill>
                  <a:schemeClr val="bg1"/>
                </a:solidFill>
              </a:defRPr>
            </a:lvl1pPr>
          </a:lstStyle>
          <a:p>
            <a:r>
              <a:rPr lang="es-ES" dirty="0"/>
              <a:t>Haga clic para modificar el estilo de título del patrón</a:t>
            </a:r>
            <a:endParaRPr lang="en-US" dirty="0"/>
          </a:p>
        </p:txBody>
      </p:sp>
    </p:spTree>
    <p:extLst>
      <p:ext uri="{BB962C8B-B14F-4D97-AF65-F5344CB8AC3E}">
        <p14:creationId xmlns:p14="http://schemas.microsoft.com/office/powerpoint/2010/main" val="2111505168"/>
      </p:ext>
    </p:extLst>
  </p:cSld>
  <p:clrMapOvr>
    <a:masterClrMapping/>
  </p:clrMapOvr>
  <p:extLst>
    <p:ext uri="{DCECCB84-F9BA-43D5-87BE-67443E8EF086}">
      <p15:sldGuideLst xmlns:p15="http://schemas.microsoft.com/office/powerpoint/2012/main">
        <p15:guide id="1" orient="horz" pos="2834" userDrawn="1">
          <p15:clr>
            <a:srgbClr val="FBAE40"/>
          </p15:clr>
        </p15:guide>
        <p15:guide id="2" pos="503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FC3E8-A848-8344-9955-7E55FF79AFDD}" type="datetimeFigureOut">
              <a:rPr lang="es-CO" smtClean="0"/>
              <a:t>5/04/2025</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D8B0E0AC-6F0C-7740-A11A-BF8448709543}" type="slidenum">
              <a:rPr lang="es-CO" smtClean="0"/>
              <a:t>‹Nº›</a:t>
            </a:fld>
            <a:endParaRPr lang="es-CO"/>
          </a:p>
        </p:txBody>
      </p:sp>
      <p:pic>
        <p:nvPicPr>
          <p:cNvPr id="6" name="Imagen 5" descr="Una planta con hojas verdes&#10;&#10;El contenido generado por IA puede ser incorrecto.">
            <a:extLst>
              <a:ext uri="{FF2B5EF4-FFF2-40B4-BE49-F238E27FC236}">
                <a16:creationId xmlns:a16="http://schemas.microsoft.com/office/drawing/2014/main" xmlns="" id="{8F264D3C-CD24-988E-6DDB-5FBDB7067CB2}"/>
              </a:ext>
            </a:extLst>
          </p:cNvPr>
          <p:cNvPicPr>
            <a:picLocks noChangeAspect="1"/>
          </p:cNvPicPr>
          <p:nvPr userDrawn="1"/>
        </p:nvPicPr>
        <p:blipFill>
          <a:blip r:embed="rId2"/>
          <a:stretch>
            <a:fillRect/>
          </a:stretch>
        </p:blipFill>
        <p:spPr>
          <a:xfrm rot="13433671">
            <a:off x="12112066" y="-1558318"/>
            <a:ext cx="6055667" cy="3768762"/>
          </a:xfrm>
          <a:prstGeom prst="rect">
            <a:avLst/>
          </a:prstGeom>
        </p:spPr>
      </p:pic>
      <p:pic>
        <p:nvPicPr>
          <p:cNvPr id="10" name="Imagen 9" descr="Un dibujo de una persona&#10;&#10;El contenido generado por IA puede ser incorrecto.">
            <a:extLst>
              <a:ext uri="{FF2B5EF4-FFF2-40B4-BE49-F238E27FC236}">
                <a16:creationId xmlns:a16="http://schemas.microsoft.com/office/drawing/2014/main" xmlns="" id="{4C434FDD-025B-90EA-EFC6-D10E709CF74D}"/>
              </a:ext>
            </a:extLst>
          </p:cNvPr>
          <p:cNvPicPr>
            <a:picLocks noChangeAspect="1"/>
          </p:cNvPicPr>
          <p:nvPr userDrawn="1"/>
        </p:nvPicPr>
        <p:blipFill>
          <a:blip r:embed="rId3"/>
          <a:stretch>
            <a:fillRect/>
          </a:stretch>
        </p:blipFill>
        <p:spPr>
          <a:xfrm>
            <a:off x="8756691" y="-28068"/>
            <a:ext cx="1942523" cy="1208935"/>
          </a:xfrm>
          <a:prstGeom prst="rect">
            <a:avLst/>
          </a:prstGeom>
        </p:spPr>
      </p:pic>
      <p:pic>
        <p:nvPicPr>
          <p:cNvPr id="11" name="Imagen 10" descr="Una planta con hojas verdes&#10;&#10;El contenido generado por IA puede ser incorrecto.">
            <a:extLst>
              <a:ext uri="{FF2B5EF4-FFF2-40B4-BE49-F238E27FC236}">
                <a16:creationId xmlns:a16="http://schemas.microsoft.com/office/drawing/2014/main" xmlns="" id="{DC641C75-197D-36EA-25C6-22FAA46EB04A}"/>
              </a:ext>
            </a:extLst>
          </p:cNvPr>
          <p:cNvPicPr>
            <a:picLocks noChangeAspect="1"/>
          </p:cNvPicPr>
          <p:nvPr userDrawn="1"/>
        </p:nvPicPr>
        <p:blipFill>
          <a:blip r:embed="rId2"/>
          <a:stretch>
            <a:fillRect/>
          </a:stretch>
        </p:blipFill>
        <p:spPr>
          <a:xfrm rot="8487268">
            <a:off x="-3027833" y="-1043061"/>
            <a:ext cx="6055667" cy="3768762"/>
          </a:xfrm>
          <a:prstGeom prst="rect">
            <a:avLst/>
          </a:prstGeom>
        </p:spPr>
      </p:pic>
      <p:pic>
        <p:nvPicPr>
          <p:cNvPr id="13" name="Imagen 12" descr="Texto&#10;&#10;El contenido generado por IA puede ser incorrecto.">
            <a:extLst>
              <a:ext uri="{FF2B5EF4-FFF2-40B4-BE49-F238E27FC236}">
                <a16:creationId xmlns:a16="http://schemas.microsoft.com/office/drawing/2014/main" xmlns="" id="{AA49C645-1468-E40C-E3D5-62172AFCC5B7}"/>
              </a:ext>
            </a:extLst>
          </p:cNvPr>
          <p:cNvPicPr>
            <a:picLocks noChangeAspect="1"/>
          </p:cNvPicPr>
          <p:nvPr userDrawn="1"/>
        </p:nvPicPr>
        <p:blipFill>
          <a:blip r:embed="rId4"/>
          <a:stretch>
            <a:fillRect/>
          </a:stretch>
        </p:blipFill>
        <p:spPr>
          <a:xfrm>
            <a:off x="6368043" y="-356132"/>
            <a:ext cx="3330467" cy="2072726"/>
          </a:xfrm>
          <a:prstGeom prst="rect">
            <a:avLst/>
          </a:prstGeom>
        </p:spPr>
      </p:pic>
      <p:pic>
        <p:nvPicPr>
          <p:cNvPr id="20" name="Imagen 19" descr="Una planta con hojas verdes&#10;&#10;El contenido generado por IA puede ser incorrecto.">
            <a:extLst>
              <a:ext uri="{FF2B5EF4-FFF2-40B4-BE49-F238E27FC236}">
                <a16:creationId xmlns:a16="http://schemas.microsoft.com/office/drawing/2014/main" xmlns="" id="{646A872E-8B9A-42DE-455A-8F0DA54865B3}"/>
              </a:ext>
            </a:extLst>
          </p:cNvPr>
          <p:cNvPicPr>
            <a:picLocks noChangeAspect="1"/>
          </p:cNvPicPr>
          <p:nvPr userDrawn="1"/>
        </p:nvPicPr>
        <p:blipFill>
          <a:blip r:embed="rId2"/>
          <a:stretch>
            <a:fillRect/>
          </a:stretch>
        </p:blipFill>
        <p:spPr>
          <a:xfrm rot="8487268">
            <a:off x="-2875433" y="-890661"/>
            <a:ext cx="6055667" cy="3768762"/>
          </a:xfrm>
          <a:prstGeom prst="rect">
            <a:avLst/>
          </a:prstGeom>
        </p:spPr>
      </p:pic>
      <p:pic>
        <p:nvPicPr>
          <p:cNvPr id="5" name="Imagen 4" descr="Un dibujo de una persona&#10;&#10;El contenido generado por IA puede ser incorrecto.">
            <a:extLst>
              <a:ext uri="{FF2B5EF4-FFF2-40B4-BE49-F238E27FC236}">
                <a16:creationId xmlns:a16="http://schemas.microsoft.com/office/drawing/2014/main" xmlns="" id="{144D083D-8A5E-100F-A844-4A63CA05A95F}"/>
              </a:ext>
            </a:extLst>
          </p:cNvPr>
          <p:cNvPicPr>
            <a:picLocks noChangeAspect="1"/>
          </p:cNvPicPr>
          <p:nvPr userDrawn="1"/>
        </p:nvPicPr>
        <p:blipFill>
          <a:blip r:embed="rId3"/>
          <a:stretch>
            <a:fillRect/>
          </a:stretch>
        </p:blipFill>
        <p:spPr>
          <a:xfrm>
            <a:off x="9741743" y="-61128"/>
            <a:ext cx="1614143" cy="1004567"/>
          </a:xfrm>
          <a:prstGeom prst="rect">
            <a:avLst/>
          </a:prstGeom>
        </p:spPr>
      </p:pic>
      <p:pic>
        <p:nvPicPr>
          <p:cNvPr id="7" name="Imagen 6" descr="Un dibujo de una persona&#10;&#10;El contenido generado por IA puede ser incorrecto.">
            <a:extLst>
              <a:ext uri="{FF2B5EF4-FFF2-40B4-BE49-F238E27FC236}">
                <a16:creationId xmlns:a16="http://schemas.microsoft.com/office/drawing/2014/main" xmlns="" id="{BCDE95DE-EAB3-14FF-6EAF-58800778DD7A}"/>
              </a:ext>
            </a:extLst>
          </p:cNvPr>
          <p:cNvPicPr>
            <a:picLocks noChangeAspect="1"/>
          </p:cNvPicPr>
          <p:nvPr userDrawn="1"/>
        </p:nvPicPr>
        <p:blipFill>
          <a:blip r:embed="rId3"/>
          <a:stretch>
            <a:fillRect/>
          </a:stretch>
        </p:blipFill>
        <p:spPr>
          <a:xfrm>
            <a:off x="9260466" y="474215"/>
            <a:ext cx="1614143" cy="1004567"/>
          </a:xfrm>
          <a:prstGeom prst="rect">
            <a:avLst/>
          </a:prstGeom>
        </p:spPr>
      </p:pic>
      <p:pic>
        <p:nvPicPr>
          <p:cNvPr id="8" name="Imagen 7" descr="Una planta con hojas verdes&#10;&#10;El contenido generado por IA puede ser incorrecto.">
            <a:extLst>
              <a:ext uri="{FF2B5EF4-FFF2-40B4-BE49-F238E27FC236}">
                <a16:creationId xmlns:a16="http://schemas.microsoft.com/office/drawing/2014/main" xmlns="" id="{768EAFFF-AC3A-77CF-F11D-7B4BD51ABD9D}"/>
              </a:ext>
            </a:extLst>
          </p:cNvPr>
          <p:cNvPicPr>
            <a:picLocks noChangeAspect="1"/>
          </p:cNvPicPr>
          <p:nvPr userDrawn="1"/>
        </p:nvPicPr>
        <p:blipFill>
          <a:blip r:embed="rId2"/>
          <a:stretch>
            <a:fillRect/>
          </a:stretch>
        </p:blipFill>
        <p:spPr>
          <a:xfrm rot="9404957">
            <a:off x="12757951" y="7115156"/>
            <a:ext cx="6055667" cy="3768762"/>
          </a:xfrm>
          <a:prstGeom prst="rect">
            <a:avLst/>
          </a:prstGeom>
        </p:spPr>
      </p:pic>
      <p:pic>
        <p:nvPicPr>
          <p:cNvPr id="9" name="Imagen 8" descr="Una planta con hojas verdes&#10;&#10;El contenido generado por IA puede ser incorrecto.">
            <a:extLst>
              <a:ext uri="{FF2B5EF4-FFF2-40B4-BE49-F238E27FC236}">
                <a16:creationId xmlns:a16="http://schemas.microsoft.com/office/drawing/2014/main" xmlns="" id="{8B332048-B66E-D2ED-E2E3-B7206DA69DC9}"/>
              </a:ext>
            </a:extLst>
          </p:cNvPr>
          <p:cNvPicPr>
            <a:picLocks noChangeAspect="1"/>
          </p:cNvPicPr>
          <p:nvPr userDrawn="1"/>
        </p:nvPicPr>
        <p:blipFill>
          <a:blip r:embed="rId2"/>
          <a:stretch>
            <a:fillRect/>
          </a:stretch>
        </p:blipFill>
        <p:spPr>
          <a:xfrm rot="13443809">
            <a:off x="-3496891" y="6581973"/>
            <a:ext cx="6055667" cy="3768762"/>
          </a:xfrm>
          <a:prstGeom prst="rect">
            <a:avLst/>
          </a:prstGeom>
        </p:spPr>
      </p:pic>
      <p:pic>
        <p:nvPicPr>
          <p:cNvPr id="14" name="Imagen 13" descr="Fondo negro con letras blancas&#10;&#10;El contenido generado por IA puede ser incorrecto.">
            <a:extLst>
              <a:ext uri="{FF2B5EF4-FFF2-40B4-BE49-F238E27FC236}">
                <a16:creationId xmlns:a16="http://schemas.microsoft.com/office/drawing/2014/main" xmlns="" id="{BBC374B4-DBDD-DD7E-E673-F131A1E92FF8}"/>
              </a:ext>
            </a:extLst>
          </p:cNvPr>
          <p:cNvPicPr>
            <a:picLocks noChangeAspect="1"/>
          </p:cNvPicPr>
          <p:nvPr userDrawn="1"/>
        </p:nvPicPr>
        <p:blipFill>
          <a:blip r:embed="rId5"/>
          <a:stretch>
            <a:fillRect/>
          </a:stretch>
        </p:blipFill>
        <p:spPr>
          <a:xfrm>
            <a:off x="6480094" y="326063"/>
            <a:ext cx="2999439" cy="1866710"/>
          </a:xfrm>
          <a:prstGeom prst="rect">
            <a:avLst/>
          </a:prstGeom>
        </p:spPr>
      </p:pic>
    </p:spTree>
    <p:extLst>
      <p:ext uri="{BB962C8B-B14F-4D97-AF65-F5344CB8AC3E}">
        <p14:creationId xmlns:p14="http://schemas.microsoft.com/office/powerpoint/2010/main" val="2702339085"/>
      </p:ext>
    </p:extLst>
  </p:cSld>
  <p:clrMapOvr>
    <a:masterClrMapping/>
  </p:clrMapOvr>
  <p:extLst>
    <p:ext uri="{DCECCB84-F9BA-43D5-87BE-67443E8EF086}">
      <p15:sldGuideLst xmlns:p15="http://schemas.microsoft.com/office/powerpoint/2012/main">
        <p15:guide id="1" orient="horz" pos="2834" userDrawn="1">
          <p15:clr>
            <a:srgbClr val="FBAE40"/>
          </p15:clr>
        </p15:guide>
        <p15:guide id="2" pos="503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02004" y="599969"/>
            <a:ext cx="5160037" cy="2099892"/>
          </a:xfrm>
        </p:spPr>
        <p:txBody>
          <a:bodyPr anchor="b"/>
          <a:lstStyle>
            <a:lvl1pPr>
              <a:defRPr sz="4199"/>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01585" y="1295767"/>
            <a:ext cx="8099405" cy="6395505"/>
          </a:xfrm>
        </p:spPr>
        <p:txBody>
          <a:bodyPr/>
          <a:lstStyle>
            <a:lvl1pPr>
              <a:defRPr sz="4199"/>
            </a:lvl1pPr>
            <a:lvl2pPr>
              <a:defRPr sz="3674"/>
            </a:lvl2pPr>
            <a:lvl3pPr>
              <a:defRPr sz="3149"/>
            </a:lvl3pPr>
            <a:lvl4pPr>
              <a:defRPr sz="2624"/>
            </a:lvl4pPr>
            <a:lvl5pPr>
              <a:defRPr sz="2624"/>
            </a:lvl5pPr>
            <a:lvl6pPr>
              <a:defRPr sz="2624"/>
            </a:lvl6pPr>
            <a:lvl7pPr>
              <a:defRPr sz="2624"/>
            </a:lvl7pPr>
            <a:lvl8pPr>
              <a:defRPr sz="2624"/>
            </a:lvl8pPr>
            <a:lvl9pPr>
              <a:defRPr sz="2624"/>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02004" y="2699862"/>
            <a:ext cx="5160037" cy="5001827"/>
          </a:xfrm>
        </p:spPr>
        <p:txBody>
          <a:bodyPr/>
          <a:lstStyle>
            <a:lvl1pPr marL="0" indent="0">
              <a:buNone/>
              <a:defRPr sz="2100"/>
            </a:lvl1pPr>
            <a:lvl2pPr marL="599938" indent="0">
              <a:buNone/>
              <a:defRPr sz="1837"/>
            </a:lvl2pPr>
            <a:lvl3pPr marL="1199876" indent="0">
              <a:buNone/>
              <a:defRPr sz="1575"/>
            </a:lvl3pPr>
            <a:lvl4pPr marL="1799814" indent="0">
              <a:buNone/>
              <a:defRPr sz="1312"/>
            </a:lvl4pPr>
            <a:lvl5pPr marL="2399751" indent="0">
              <a:buNone/>
              <a:defRPr sz="1312"/>
            </a:lvl5pPr>
            <a:lvl6pPr marL="2999689" indent="0">
              <a:buNone/>
              <a:defRPr sz="1312"/>
            </a:lvl6pPr>
            <a:lvl7pPr marL="3599627" indent="0">
              <a:buNone/>
              <a:defRPr sz="1312"/>
            </a:lvl7pPr>
            <a:lvl8pPr marL="4199565" indent="0">
              <a:buNone/>
              <a:defRPr sz="1312"/>
            </a:lvl8pPr>
            <a:lvl9pPr marL="4799503" indent="0">
              <a:buNone/>
              <a:defRPr sz="1312"/>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11FC3E8-A848-8344-9955-7E55FF79AFDD}" type="datetimeFigureOut">
              <a:rPr lang="es-CO" smtClean="0"/>
              <a:t>5/04/2025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2606572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9919" y="479143"/>
            <a:ext cx="13798987" cy="173949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9919" y="2395710"/>
            <a:ext cx="13798987" cy="571012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9919" y="8341239"/>
            <a:ext cx="3599736" cy="479142"/>
          </a:xfrm>
          <a:prstGeom prst="rect">
            <a:avLst/>
          </a:prstGeom>
        </p:spPr>
        <p:txBody>
          <a:bodyPr vert="horz" lIns="91440" tIns="45720" rIns="91440" bIns="45720" rtlCol="0" anchor="ctr"/>
          <a:lstStyle>
            <a:lvl1pPr algn="l">
              <a:defRPr sz="1575">
                <a:solidFill>
                  <a:schemeClr val="tx1">
                    <a:tint val="82000"/>
                  </a:schemeClr>
                </a:solidFill>
              </a:defRPr>
            </a:lvl1pPr>
          </a:lstStyle>
          <a:p>
            <a:fld id="{411FC3E8-A848-8344-9955-7E55FF79AFDD}" type="datetimeFigureOut">
              <a:rPr lang="es-CO" smtClean="0"/>
              <a:t>5/04/2025</a:t>
            </a:fld>
            <a:endParaRPr lang="es-CO"/>
          </a:p>
        </p:txBody>
      </p:sp>
      <p:sp>
        <p:nvSpPr>
          <p:cNvPr id="5" name="Footer Placeholder 4"/>
          <p:cNvSpPr>
            <a:spLocks noGrp="1"/>
          </p:cNvSpPr>
          <p:nvPr>
            <p:ph type="ftr" sz="quarter" idx="3"/>
          </p:nvPr>
        </p:nvSpPr>
        <p:spPr>
          <a:xfrm>
            <a:off x="5299611" y="8341239"/>
            <a:ext cx="5399603" cy="479142"/>
          </a:xfrm>
          <a:prstGeom prst="rect">
            <a:avLst/>
          </a:prstGeom>
        </p:spPr>
        <p:txBody>
          <a:bodyPr vert="horz" lIns="91440" tIns="45720" rIns="91440" bIns="45720" rtlCol="0" anchor="ctr"/>
          <a:lstStyle>
            <a:lvl1pPr algn="ctr">
              <a:defRPr sz="1575">
                <a:solidFill>
                  <a:schemeClr val="tx1">
                    <a:tint val="82000"/>
                  </a:schemeClr>
                </a:solidFill>
              </a:defRPr>
            </a:lvl1pPr>
          </a:lstStyle>
          <a:p>
            <a:endParaRPr lang="es-CO"/>
          </a:p>
        </p:txBody>
      </p:sp>
      <p:sp>
        <p:nvSpPr>
          <p:cNvPr id="6" name="Slide Number Placeholder 5"/>
          <p:cNvSpPr>
            <a:spLocks noGrp="1"/>
          </p:cNvSpPr>
          <p:nvPr>
            <p:ph type="sldNum" sz="quarter" idx="4"/>
          </p:nvPr>
        </p:nvSpPr>
        <p:spPr>
          <a:xfrm>
            <a:off x="11299170" y="8341239"/>
            <a:ext cx="3599736" cy="479142"/>
          </a:xfrm>
          <a:prstGeom prst="rect">
            <a:avLst/>
          </a:prstGeom>
        </p:spPr>
        <p:txBody>
          <a:bodyPr vert="horz" lIns="91440" tIns="45720" rIns="91440" bIns="45720" rtlCol="0" anchor="ctr"/>
          <a:lstStyle>
            <a:lvl1pPr algn="r">
              <a:defRPr sz="1575">
                <a:solidFill>
                  <a:schemeClr val="tx1">
                    <a:tint val="82000"/>
                  </a:schemeClr>
                </a:solidFill>
              </a:defRPr>
            </a:lvl1pPr>
          </a:lstStyle>
          <a:p>
            <a:fld id="{D8B0E0AC-6F0C-7740-A11A-BF8448709543}" type="slidenum">
              <a:rPr lang="es-CO" smtClean="0"/>
              <a:t>‹Nº›</a:t>
            </a:fld>
            <a:endParaRPr lang="es-CO"/>
          </a:p>
        </p:txBody>
      </p:sp>
    </p:spTree>
    <p:extLst>
      <p:ext uri="{BB962C8B-B14F-4D97-AF65-F5344CB8AC3E}">
        <p14:creationId xmlns:p14="http://schemas.microsoft.com/office/powerpoint/2010/main" val="21041503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8" r:id="rId8"/>
    <p:sldLayoutId id="2147483704" r:id="rId9"/>
    <p:sldLayoutId id="2147483705" r:id="rId10"/>
    <p:sldLayoutId id="2147483706" r:id="rId11"/>
    <p:sldLayoutId id="2147483707" r:id="rId12"/>
  </p:sldLayoutIdLst>
  <p:txStyles>
    <p:titleStyle>
      <a:lvl1pPr algn="l" defTabSz="1199876" rtl="0" eaLnBrk="1" latinLnBrk="0" hangingPunct="1">
        <a:lnSpc>
          <a:spcPct val="90000"/>
        </a:lnSpc>
        <a:spcBef>
          <a:spcPct val="0"/>
        </a:spcBef>
        <a:buNone/>
        <a:defRPr sz="5774" kern="1200">
          <a:solidFill>
            <a:schemeClr val="tx1"/>
          </a:solidFill>
          <a:latin typeface="+mj-lt"/>
          <a:ea typeface="+mj-ea"/>
          <a:cs typeface="+mj-cs"/>
        </a:defRPr>
      </a:lvl1pPr>
    </p:titleStyle>
    <p:bodyStyle>
      <a:lvl1pPr marL="299969" indent="-299969" algn="l" defTabSz="1199876" rtl="0" eaLnBrk="1" latinLnBrk="0" hangingPunct="1">
        <a:lnSpc>
          <a:spcPct val="90000"/>
        </a:lnSpc>
        <a:spcBef>
          <a:spcPts val="1312"/>
        </a:spcBef>
        <a:buFont typeface="Arial" panose="020B0604020202020204" pitchFamily="34" charset="0"/>
        <a:buChar char="•"/>
        <a:defRPr sz="3674" kern="1200">
          <a:solidFill>
            <a:schemeClr val="tx1"/>
          </a:solidFill>
          <a:latin typeface="+mn-lt"/>
          <a:ea typeface="+mn-ea"/>
          <a:cs typeface="+mn-cs"/>
        </a:defRPr>
      </a:lvl1pPr>
      <a:lvl2pPr marL="899907" indent="-299969" algn="l" defTabSz="1199876" rtl="0" eaLnBrk="1" latinLnBrk="0" hangingPunct="1">
        <a:lnSpc>
          <a:spcPct val="90000"/>
        </a:lnSpc>
        <a:spcBef>
          <a:spcPts val="656"/>
        </a:spcBef>
        <a:buFont typeface="Arial" panose="020B0604020202020204" pitchFamily="34" charset="0"/>
        <a:buChar char="•"/>
        <a:defRPr sz="3149" kern="1200">
          <a:solidFill>
            <a:schemeClr val="tx1"/>
          </a:solidFill>
          <a:latin typeface="+mn-lt"/>
          <a:ea typeface="+mn-ea"/>
          <a:cs typeface="+mn-cs"/>
        </a:defRPr>
      </a:lvl2pPr>
      <a:lvl3pPr marL="1499845" indent="-299969" algn="l" defTabSz="1199876" rtl="0" eaLnBrk="1" latinLnBrk="0" hangingPunct="1">
        <a:lnSpc>
          <a:spcPct val="90000"/>
        </a:lnSpc>
        <a:spcBef>
          <a:spcPts val="656"/>
        </a:spcBef>
        <a:buFont typeface="Arial" panose="020B0604020202020204" pitchFamily="34" charset="0"/>
        <a:buChar char="•"/>
        <a:defRPr sz="2624" kern="1200">
          <a:solidFill>
            <a:schemeClr val="tx1"/>
          </a:solidFill>
          <a:latin typeface="+mn-lt"/>
          <a:ea typeface="+mn-ea"/>
          <a:cs typeface="+mn-cs"/>
        </a:defRPr>
      </a:lvl3pPr>
      <a:lvl4pPr marL="2099782"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4pPr>
      <a:lvl5pPr marL="2699720"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5pPr>
      <a:lvl6pPr marL="3299658"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6pPr>
      <a:lvl7pPr marL="3899596"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7pPr>
      <a:lvl8pPr marL="4499534"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8pPr>
      <a:lvl9pPr marL="5099472"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9pPr>
    </p:bodyStyle>
    <p:otherStyle>
      <a:defPPr>
        <a:defRPr lang="en-US"/>
      </a:defPPr>
      <a:lvl1pPr marL="0" algn="l" defTabSz="1199876" rtl="0" eaLnBrk="1" latinLnBrk="0" hangingPunct="1">
        <a:defRPr sz="2362" kern="1200">
          <a:solidFill>
            <a:schemeClr val="tx1"/>
          </a:solidFill>
          <a:latin typeface="+mn-lt"/>
          <a:ea typeface="+mn-ea"/>
          <a:cs typeface="+mn-cs"/>
        </a:defRPr>
      </a:lvl1pPr>
      <a:lvl2pPr marL="599938" algn="l" defTabSz="1199876" rtl="0" eaLnBrk="1" latinLnBrk="0" hangingPunct="1">
        <a:defRPr sz="2362" kern="1200">
          <a:solidFill>
            <a:schemeClr val="tx1"/>
          </a:solidFill>
          <a:latin typeface="+mn-lt"/>
          <a:ea typeface="+mn-ea"/>
          <a:cs typeface="+mn-cs"/>
        </a:defRPr>
      </a:lvl2pPr>
      <a:lvl3pPr marL="1199876" algn="l" defTabSz="1199876" rtl="0" eaLnBrk="1" latinLnBrk="0" hangingPunct="1">
        <a:defRPr sz="2362" kern="1200">
          <a:solidFill>
            <a:schemeClr val="tx1"/>
          </a:solidFill>
          <a:latin typeface="+mn-lt"/>
          <a:ea typeface="+mn-ea"/>
          <a:cs typeface="+mn-cs"/>
        </a:defRPr>
      </a:lvl3pPr>
      <a:lvl4pPr marL="1799814" algn="l" defTabSz="1199876" rtl="0" eaLnBrk="1" latinLnBrk="0" hangingPunct="1">
        <a:defRPr sz="2362" kern="1200">
          <a:solidFill>
            <a:schemeClr val="tx1"/>
          </a:solidFill>
          <a:latin typeface="+mn-lt"/>
          <a:ea typeface="+mn-ea"/>
          <a:cs typeface="+mn-cs"/>
        </a:defRPr>
      </a:lvl4pPr>
      <a:lvl5pPr marL="2399751" algn="l" defTabSz="1199876" rtl="0" eaLnBrk="1" latinLnBrk="0" hangingPunct="1">
        <a:defRPr sz="2362" kern="1200">
          <a:solidFill>
            <a:schemeClr val="tx1"/>
          </a:solidFill>
          <a:latin typeface="+mn-lt"/>
          <a:ea typeface="+mn-ea"/>
          <a:cs typeface="+mn-cs"/>
        </a:defRPr>
      </a:lvl5pPr>
      <a:lvl6pPr marL="2999689" algn="l" defTabSz="1199876" rtl="0" eaLnBrk="1" latinLnBrk="0" hangingPunct="1">
        <a:defRPr sz="2362" kern="1200">
          <a:solidFill>
            <a:schemeClr val="tx1"/>
          </a:solidFill>
          <a:latin typeface="+mn-lt"/>
          <a:ea typeface="+mn-ea"/>
          <a:cs typeface="+mn-cs"/>
        </a:defRPr>
      </a:lvl6pPr>
      <a:lvl7pPr marL="3599627" algn="l" defTabSz="1199876" rtl="0" eaLnBrk="1" latinLnBrk="0" hangingPunct="1">
        <a:defRPr sz="2362" kern="1200">
          <a:solidFill>
            <a:schemeClr val="tx1"/>
          </a:solidFill>
          <a:latin typeface="+mn-lt"/>
          <a:ea typeface="+mn-ea"/>
          <a:cs typeface="+mn-cs"/>
        </a:defRPr>
      </a:lvl7pPr>
      <a:lvl8pPr marL="4199565" algn="l" defTabSz="1199876" rtl="0" eaLnBrk="1" latinLnBrk="0" hangingPunct="1">
        <a:defRPr sz="2362" kern="1200">
          <a:solidFill>
            <a:schemeClr val="tx1"/>
          </a:solidFill>
          <a:latin typeface="+mn-lt"/>
          <a:ea typeface="+mn-ea"/>
          <a:cs typeface="+mn-cs"/>
        </a:defRPr>
      </a:lvl8pPr>
      <a:lvl9pPr marL="4799503" algn="l" defTabSz="1199876" rtl="0" eaLnBrk="1" latinLnBrk="0" hangingPunct="1">
        <a:defRPr sz="23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hyperlink" Target="mailto:abaquero@mineducacion.gov"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8183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xmlns="" id="{FF0DAE95-FEBB-C997-3A0C-072CF34472AA}"/>
              </a:ext>
            </a:extLst>
          </p:cNvPr>
          <p:cNvSpPr txBox="1"/>
          <p:nvPr/>
        </p:nvSpPr>
        <p:spPr>
          <a:xfrm>
            <a:off x="5224636" y="2201967"/>
            <a:ext cx="5820229" cy="646331"/>
          </a:xfrm>
          <a:prstGeom prst="rect">
            <a:avLst/>
          </a:prstGeom>
          <a:noFill/>
        </p:spPr>
        <p:txBody>
          <a:bodyPr wrap="square" rtlCol="0">
            <a:spAutoFit/>
          </a:bodyPr>
          <a:lstStyle/>
          <a:p>
            <a:pPr algn="ctr"/>
            <a:r>
              <a:rPr lang="es-CO" sz="3600" b="1" dirty="0">
                <a:solidFill>
                  <a:srgbClr val="53206D"/>
                </a:solidFill>
                <a:latin typeface="Verdana" panose="020B0604030504040204" pitchFamily="34" charset="0"/>
                <a:ea typeface="Verdana" panose="020B0604030504040204" pitchFamily="34" charset="0"/>
                <a:cs typeface="Verdana" panose="020B0604030504040204" pitchFamily="34" charset="0"/>
              </a:rPr>
              <a:t>PLAN DE BIENESTAR </a:t>
            </a:r>
            <a:endParaRPr lang="es-CO" sz="3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3" descr="Forma, Círculo&#10;&#10;Descripción generada automáticamente">
            <a:extLst>
              <a:ext uri="{FF2B5EF4-FFF2-40B4-BE49-F238E27FC236}">
                <a16:creationId xmlns:a16="http://schemas.microsoft.com/office/drawing/2014/main" xmlns="" id="{3D1F1825-3978-032F-BE3A-E804B8F5E9F4}"/>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tretch>
            <a:fillRect/>
          </a:stretch>
        </p:blipFill>
        <p:spPr>
          <a:xfrm>
            <a:off x="6136901" y="3189880"/>
            <a:ext cx="5173481" cy="5809658"/>
          </a:xfrm>
          <a:prstGeom prst="rect">
            <a:avLst/>
          </a:prstGeom>
        </p:spPr>
      </p:pic>
      <p:sp>
        <p:nvSpPr>
          <p:cNvPr id="5" name="Rectángulo 4">
            <a:extLst>
              <a:ext uri="{FF2B5EF4-FFF2-40B4-BE49-F238E27FC236}">
                <a16:creationId xmlns:a16="http://schemas.microsoft.com/office/drawing/2014/main" xmlns="" id="{F3C69AEE-1D89-FDB6-78CE-086E5B1ABBCC}"/>
              </a:ext>
            </a:extLst>
          </p:cNvPr>
          <p:cNvSpPr/>
          <p:nvPr/>
        </p:nvSpPr>
        <p:spPr>
          <a:xfrm>
            <a:off x="11594393" y="4727193"/>
            <a:ext cx="4302286" cy="4100520"/>
          </a:xfrm>
          <a:prstGeom prst="rect">
            <a:avLst/>
          </a:prstGeom>
          <a:solidFill>
            <a:srgbClr val="FF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indent="-171450" algn="just">
              <a:lnSpc>
                <a:spcPct val="107000"/>
              </a:lnSpc>
              <a:buFont typeface="Arial" panose="020B0604020202020204" pitchFamily="34" charset="0"/>
              <a:buChar char="•"/>
            </a:pPr>
            <a:r>
              <a:rPr lang="es-ES" sz="2500" kern="100" dirty="0">
                <a:effectLst/>
                <a:latin typeface="Arial" panose="020B0604020202020204" pitchFamily="34" charset="0"/>
                <a:ea typeface="Aptos" panose="020B0004020202020204" pitchFamily="34" charset="0"/>
                <a:cs typeface="Times New Roman" panose="02020603050405020304" pitchFamily="18" charset="0"/>
              </a:rPr>
              <a:t>Fases nacionales de los juegos deportivos del </a:t>
            </a:r>
            <a:r>
              <a:rPr lang="es-ES" sz="2500" kern="100" dirty="0" smtClean="0">
                <a:effectLst/>
                <a:latin typeface="Arial" panose="020B0604020202020204" pitchFamily="34" charset="0"/>
                <a:ea typeface="Aptos" panose="020B0004020202020204" pitchFamily="34" charset="0"/>
                <a:cs typeface="Times New Roman" panose="02020603050405020304" pitchFamily="18" charset="0"/>
              </a:rPr>
              <a:t>magisterio y del encuentro </a:t>
            </a:r>
            <a:r>
              <a:rPr lang="es-ES" sz="2500" kern="100" dirty="0">
                <a:effectLst/>
                <a:latin typeface="Arial" panose="020B0604020202020204" pitchFamily="34" charset="0"/>
                <a:ea typeface="Aptos" panose="020B0004020202020204" pitchFamily="34" charset="0"/>
                <a:cs typeface="Times New Roman" panose="02020603050405020304" pitchFamily="18" charset="0"/>
              </a:rPr>
              <a:t>folclórico y cultural del magisterio </a:t>
            </a:r>
          </a:p>
          <a:p>
            <a:pPr marL="171450" lvl="0" indent="-171450" algn="just">
              <a:lnSpc>
                <a:spcPct val="107000"/>
              </a:lnSpc>
              <a:spcAft>
                <a:spcPts val="800"/>
              </a:spcAft>
              <a:buFont typeface="Arial" panose="020B0604020202020204" pitchFamily="34" charset="0"/>
              <a:buChar char="•"/>
            </a:pPr>
            <a:r>
              <a:rPr lang="es-ES" sz="2500" kern="100" dirty="0">
                <a:effectLst/>
                <a:latin typeface="Arial" panose="020B0604020202020204" pitchFamily="34" charset="0"/>
                <a:ea typeface="Aptos" panose="020B0004020202020204" pitchFamily="34" charset="0"/>
                <a:cs typeface="Times New Roman" panose="02020603050405020304" pitchFamily="18" charset="0"/>
              </a:rPr>
              <a:t>Ferias de Bienestar para docentes de Municipios PDET</a:t>
            </a:r>
            <a:endParaRPr lang="es-CO" sz="25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lvl="0" indent="-171450" algn="just">
              <a:lnSpc>
                <a:spcPct val="107000"/>
              </a:lnSpc>
              <a:spcAft>
                <a:spcPts val="800"/>
              </a:spcAft>
              <a:buFont typeface="Arial" panose="020B0604020202020204" pitchFamily="34" charset="0"/>
              <a:buChar char="•"/>
            </a:pPr>
            <a:r>
              <a:rPr lang="es-ES" sz="2500" kern="100" dirty="0">
                <a:effectLst/>
                <a:latin typeface="Arial" panose="020B0604020202020204" pitchFamily="34" charset="0"/>
                <a:ea typeface="Aptos" panose="020B0004020202020204" pitchFamily="34" charset="0"/>
                <a:cs typeface="Times New Roman" panose="02020603050405020304" pitchFamily="18" charset="0"/>
              </a:rPr>
              <a:t>Programa Mujer </a:t>
            </a:r>
            <a:r>
              <a:rPr lang="es-ES" sz="2500" kern="100" dirty="0">
                <a:latin typeface="Arial" panose="020B0604020202020204" pitchFamily="34" charset="0"/>
                <a:ea typeface="Aptos" panose="020B0004020202020204" pitchFamily="34" charset="0"/>
                <a:cs typeface="Times New Roman" panose="02020603050405020304" pitchFamily="18" charset="0"/>
              </a:rPr>
              <a:t>M</a:t>
            </a:r>
            <a:r>
              <a:rPr lang="es-ES" sz="2500" kern="100" dirty="0">
                <a:effectLst/>
                <a:latin typeface="Arial" panose="020B0604020202020204" pitchFamily="34" charset="0"/>
                <a:ea typeface="Aptos" panose="020B0004020202020204" pitchFamily="34" charset="0"/>
                <a:cs typeface="Times New Roman" panose="02020603050405020304" pitchFamily="18" charset="0"/>
              </a:rPr>
              <a:t>aestra</a:t>
            </a:r>
            <a:endParaRPr lang="es-CO" sz="25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xmlns="" id="{CAE17B22-A927-12B5-DEFC-99A5FF5AD17E}"/>
              </a:ext>
            </a:extLst>
          </p:cNvPr>
          <p:cNvSpPr txBox="1"/>
          <p:nvPr/>
        </p:nvSpPr>
        <p:spPr>
          <a:xfrm>
            <a:off x="1344466" y="4237189"/>
            <a:ext cx="4588594" cy="4779065"/>
          </a:xfrm>
          <a:prstGeom prst="rect">
            <a:avLst/>
          </a:prstGeom>
          <a:noFill/>
        </p:spPr>
        <p:txBody>
          <a:bodyPr wrap="square" rtlCol="0">
            <a:spAutoFit/>
          </a:bodyPr>
          <a:lstStyle/>
          <a:p>
            <a:pPr algn="just">
              <a:lnSpc>
                <a:spcPct val="107000"/>
              </a:lnSpc>
              <a:spcAft>
                <a:spcPts val="800"/>
              </a:spcAft>
            </a:pPr>
            <a:r>
              <a:rPr lang="es-ES" sz="2200" kern="100" dirty="0">
                <a:latin typeface="Arial" panose="020B0604020202020204" pitchFamily="34" charset="0"/>
                <a:ea typeface="Aptos" panose="020B0004020202020204" pitchFamily="34" charset="0"/>
                <a:cs typeface="Times New Roman" panose="02020603050405020304" pitchFamily="18" charset="0"/>
              </a:rPr>
              <a:t>L</a:t>
            </a:r>
            <a:r>
              <a:rPr lang="es-ES" sz="2200" kern="100" dirty="0" smtClean="0">
                <a:effectLst/>
                <a:latin typeface="Arial" panose="020B0604020202020204" pitchFamily="34" charset="0"/>
                <a:ea typeface="Aptos" panose="020B0004020202020204" pitchFamily="34" charset="0"/>
                <a:cs typeface="Times New Roman" panose="02020603050405020304" pitchFamily="18" charset="0"/>
              </a:rPr>
              <a:t>as </a:t>
            </a:r>
            <a:r>
              <a:rPr lang="es-ES" sz="2200" kern="100" dirty="0">
                <a:effectLst/>
                <a:latin typeface="Arial" panose="020B0604020202020204" pitchFamily="34" charset="0"/>
                <a:ea typeface="Aptos" panose="020B0004020202020204" pitchFamily="34" charset="0"/>
                <a:cs typeface="Times New Roman" panose="02020603050405020304" pitchFamily="18" charset="0"/>
              </a:rPr>
              <a:t>entidades públicas anualmente deben implementar un programa de bienestar, estímulos e incentivos buscando mejorar las condiciones de los empleados. Por lo cual </a:t>
            </a:r>
            <a:r>
              <a:rPr lang="es-ES" sz="2200" kern="100" dirty="0" smtClean="0">
                <a:effectLst/>
                <a:latin typeface="Arial" panose="020B0604020202020204" pitchFamily="34" charset="0"/>
                <a:ea typeface="Aptos" panose="020B0004020202020204" pitchFamily="34" charset="0"/>
                <a:cs typeface="Times New Roman" panose="02020603050405020304" pitchFamily="18" charset="0"/>
              </a:rPr>
              <a:t>deberán </a:t>
            </a:r>
            <a:r>
              <a:rPr lang="es-ES" sz="2200" kern="100" dirty="0">
                <a:effectLst/>
                <a:latin typeface="Arial" panose="020B0604020202020204" pitchFamily="34" charset="0"/>
                <a:ea typeface="Aptos" panose="020B0004020202020204" pitchFamily="34" charset="0"/>
                <a:cs typeface="Times New Roman" panose="02020603050405020304" pitchFamily="18" charset="0"/>
              </a:rPr>
              <a:t>apropiar anualmente, en sus respectivos presupuestos, los recursos necesarios para el efectivo cumplimiento de las obligaciones emanadas de los programas de bienestar social o incentivos que se adopten.</a:t>
            </a:r>
            <a:endParaRPr lang="es-CO" sz="2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xmlns="" id="{9478BFDB-67D9-1EBB-56F7-D104FFBD55CB}"/>
              </a:ext>
            </a:extLst>
          </p:cNvPr>
          <p:cNvSpPr txBox="1"/>
          <p:nvPr/>
        </p:nvSpPr>
        <p:spPr>
          <a:xfrm>
            <a:off x="1651722" y="3159971"/>
            <a:ext cx="3974081" cy="1077218"/>
          </a:xfrm>
          <a:prstGeom prst="rect">
            <a:avLst/>
          </a:prstGeom>
          <a:noFill/>
        </p:spPr>
        <p:txBody>
          <a:bodyPr wrap="square" rtlCol="0">
            <a:spAutoFit/>
          </a:bodyPr>
          <a:lstStyle/>
          <a:p>
            <a:pPr algn="ctr"/>
            <a:r>
              <a:rPr lang="es-CO" sz="3200" b="1" dirty="0">
                <a:solidFill>
                  <a:srgbClr val="FF3366"/>
                </a:solidFill>
                <a:latin typeface="Verdana" panose="020B0604030504040204" pitchFamily="34" charset="0"/>
                <a:ea typeface="Verdana" panose="020B0604030504040204" pitchFamily="34" charset="0"/>
                <a:cs typeface="Arial" panose="020B0604020202020204" pitchFamily="34" charset="0"/>
              </a:rPr>
              <a:t>Decreto 1567 de 1998</a:t>
            </a:r>
          </a:p>
        </p:txBody>
      </p:sp>
      <p:sp>
        <p:nvSpPr>
          <p:cNvPr id="10" name="CuadroTexto 9">
            <a:extLst>
              <a:ext uri="{FF2B5EF4-FFF2-40B4-BE49-F238E27FC236}">
                <a16:creationId xmlns:a16="http://schemas.microsoft.com/office/drawing/2014/main" xmlns="" id="{319B22D6-4DBF-40B5-9A04-DECF196EBE8D}"/>
              </a:ext>
            </a:extLst>
          </p:cNvPr>
          <p:cNvSpPr txBox="1"/>
          <p:nvPr/>
        </p:nvSpPr>
        <p:spPr>
          <a:xfrm>
            <a:off x="6709799" y="4636431"/>
            <a:ext cx="4335065" cy="3816429"/>
          </a:xfrm>
          <a:prstGeom prst="rect">
            <a:avLst/>
          </a:prstGeom>
          <a:noFill/>
        </p:spPr>
        <p:txBody>
          <a:bodyPr wrap="square" rtlCol="0">
            <a:spAutoFit/>
          </a:bodyPr>
          <a:lstStyle/>
          <a:p>
            <a:pPr algn="ctr"/>
            <a:r>
              <a:rPr lang="es-ES" sz="2200" dirty="0">
                <a:solidFill>
                  <a:schemeClr val="bg1"/>
                </a:solidFill>
                <a:latin typeface="Verdana" panose="020B0604030504040204" pitchFamily="34" charset="0"/>
                <a:ea typeface="Verdana" panose="020B0604030504040204" pitchFamily="34" charset="0"/>
                <a:cs typeface="Arial" panose="020B0604020202020204" pitchFamily="34" charset="0"/>
              </a:rPr>
              <a:t>Docentes, directivos docentes y administrativos de las I.E. que gocen de bienestar, tendrán mayores niveles de satisfacción, </a:t>
            </a:r>
            <a:r>
              <a:rPr lang="es-ES" sz="2200" dirty="0" smtClean="0">
                <a:solidFill>
                  <a:schemeClr val="bg1"/>
                </a:solidFill>
                <a:latin typeface="Verdana" panose="020B0604030504040204" pitchFamily="34" charset="0"/>
                <a:ea typeface="Verdana" panose="020B0604030504040204" pitchFamily="34" charset="0"/>
                <a:cs typeface="Arial" panose="020B0604020202020204" pitchFamily="34" charset="0"/>
              </a:rPr>
              <a:t>mayor </a:t>
            </a:r>
            <a:r>
              <a:rPr lang="es-ES" sz="2200" dirty="0">
                <a:solidFill>
                  <a:schemeClr val="bg1"/>
                </a:solidFill>
                <a:latin typeface="Verdana" panose="020B0604030504040204" pitchFamily="34" charset="0"/>
                <a:ea typeface="Verdana" panose="020B0604030504040204" pitchFamily="34" charset="0"/>
                <a:cs typeface="Arial" panose="020B0604020202020204" pitchFamily="34" charset="0"/>
              </a:rPr>
              <a:t>sentido de pertenencia con su entidad y serán más productivos. Esto mejorará el clima organizacional y la calidad de la educación</a:t>
            </a:r>
            <a:endParaRPr lang="es-CO" sz="220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xmlns="" id="{7479BD89-521D-A74F-3B2E-B3E18079BA90}"/>
              </a:ext>
            </a:extLst>
          </p:cNvPr>
          <p:cNvSpPr txBox="1"/>
          <p:nvPr/>
        </p:nvSpPr>
        <p:spPr>
          <a:xfrm>
            <a:off x="6709799" y="3954226"/>
            <a:ext cx="3800597" cy="646331"/>
          </a:xfrm>
          <a:prstGeom prst="rect">
            <a:avLst/>
          </a:prstGeom>
          <a:noFill/>
        </p:spPr>
        <p:txBody>
          <a:bodyPr wrap="square" rtlCol="0">
            <a:spAutoFit/>
          </a:bodyPr>
          <a:lstStyle/>
          <a:p>
            <a:pPr algn="ctr"/>
            <a:r>
              <a:rPr lang="es-CO" sz="3600" b="1" dirty="0">
                <a:solidFill>
                  <a:schemeClr val="bg1"/>
                </a:solidFill>
                <a:latin typeface="Verdana" panose="020B0604030504040204" pitchFamily="34" charset="0"/>
                <a:ea typeface="Verdana" panose="020B0604030504040204" pitchFamily="34" charset="0"/>
                <a:cs typeface="Arial" panose="020B0604020202020204" pitchFamily="34" charset="0"/>
              </a:rPr>
              <a:t>BENEFICIOS</a:t>
            </a:r>
          </a:p>
        </p:txBody>
      </p:sp>
      <p:cxnSp>
        <p:nvCxnSpPr>
          <p:cNvPr id="12" name="Conector recto 11">
            <a:extLst>
              <a:ext uri="{FF2B5EF4-FFF2-40B4-BE49-F238E27FC236}">
                <a16:creationId xmlns:a16="http://schemas.microsoft.com/office/drawing/2014/main" xmlns="" id="{368A4AB4-0383-6ED7-6600-A3B2308E7F27}"/>
              </a:ext>
            </a:extLst>
          </p:cNvPr>
          <p:cNvCxnSpPr>
            <a:cxnSpLocks/>
          </p:cNvCxnSpPr>
          <p:nvPr/>
        </p:nvCxnSpPr>
        <p:spPr>
          <a:xfrm flipH="1">
            <a:off x="11492697" y="4451533"/>
            <a:ext cx="1" cy="4287736"/>
          </a:xfrm>
          <a:prstGeom prst="line">
            <a:avLst/>
          </a:prstGeom>
          <a:ln>
            <a:solidFill>
              <a:srgbClr val="3F65AA"/>
            </a:solidFill>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xmlns="" id="{48CA99F1-AA48-87C6-3A61-C9716E192685}"/>
              </a:ext>
            </a:extLst>
          </p:cNvPr>
          <p:cNvSpPr txBox="1"/>
          <p:nvPr/>
        </p:nvSpPr>
        <p:spPr>
          <a:xfrm>
            <a:off x="11594393" y="3189880"/>
            <a:ext cx="4302286" cy="1446550"/>
          </a:xfrm>
          <a:prstGeom prst="rect">
            <a:avLst/>
          </a:prstGeom>
          <a:noFill/>
        </p:spPr>
        <p:txBody>
          <a:bodyPr wrap="square" rtlCol="0">
            <a:spAutoFit/>
          </a:bodyPr>
          <a:lstStyle/>
          <a:p>
            <a:pPr algn="ctr"/>
            <a:r>
              <a:rPr lang="es-ES" sz="2200" b="1" dirty="0">
                <a:solidFill>
                  <a:srgbClr val="7D5FFF"/>
                </a:solidFill>
                <a:latin typeface="Verdana" panose="020B0604030504040204" pitchFamily="34" charset="0"/>
                <a:ea typeface="Verdana" panose="020B0604030504040204" pitchFamily="34" charset="0"/>
                <a:cs typeface="Arial" panose="020B0604020202020204" pitchFamily="34" charset="0"/>
              </a:rPr>
              <a:t>El MEN ha dispuesto </a:t>
            </a:r>
            <a:r>
              <a:rPr lang="es-ES" sz="2200" b="1" dirty="0" smtClean="0">
                <a:solidFill>
                  <a:srgbClr val="7D5FFF"/>
                </a:solidFill>
                <a:latin typeface="Verdana" panose="020B0604030504040204" pitchFamily="34" charset="0"/>
                <a:ea typeface="Verdana" panose="020B0604030504040204" pitchFamily="34" charset="0"/>
                <a:cs typeface="Arial" panose="020B0604020202020204" pitchFamily="34" charset="0"/>
              </a:rPr>
              <a:t>recursos </a:t>
            </a:r>
            <a:r>
              <a:rPr lang="es-ES" sz="2200" b="1" dirty="0">
                <a:solidFill>
                  <a:srgbClr val="7D5FFF"/>
                </a:solidFill>
                <a:latin typeface="Verdana" panose="020B0604030504040204" pitchFamily="34" charset="0"/>
                <a:ea typeface="Verdana" panose="020B0604030504040204" pitchFamily="34" charset="0"/>
                <a:cs typeface="Arial" panose="020B0604020202020204" pitchFamily="34" charset="0"/>
              </a:rPr>
              <a:t>para la realización de </a:t>
            </a:r>
            <a:r>
              <a:rPr lang="es-ES" sz="2200" b="1" dirty="0" smtClean="0">
                <a:solidFill>
                  <a:srgbClr val="7D5FFF"/>
                </a:solidFill>
                <a:latin typeface="Verdana" panose="020B0604030504040204" pitchFamily="34" charset="0"/>
                <a:ea typeface="Verdana" panose="020B0604030504040204" pitchFamily="34" charset="0"/>
                <a:cs typeface="Arial" panose="020B0604020202020204" pitchFamily="34" charset="0"/>
              </a:rPr>
              <a:t>actividades </a:t>
            </a:r>
            <a:r>
              <a:rPr lang="es-ES" sz="2200" b="1" dirty="0">
                <a:solidFill>
                  <a:srgbClr val="7D5FFF"/>
                </a:solidFill>
                <a:latin typeface="Verdana" panose="020B0604030504040204" pitchFamily="34" charset="0"/>
                <a:ea typeface="Verdana" panose="020B0604030504040204" pitchFamily="34" charset="0"/>
                <a:cs typeface="Arial" panose="020B0604020202020204" pitchFamily="34" charset="0"/>
              </a:rPr>
              <a:t>de </a:t>
            </a:r>
            <a:r>
              <a:rPr lang="es-ES" sz="2200" b="1" dirty="0" smtClean="0">
                <a:solidFill>
                  <a:srgbClr val="7D5FFF"/>
                </a:solidFill>
                <a:latin typeface="Verdana" panose="020B0604030504040204" pitchFamily="34" charset="0"/>
                <a:ea typeface="Verdana" panose="020B0604030504040204" pitchFamily="34" charset="0"/>
                <a:cs typeface="Arial" panose="020B0604020202020204" pitchFamily="34" charset="0"/>
              </a:rPr>
              <a:t>bienestar específicas:</a:t>
            </a:r>
            <a:endParaRPr lang="es-CO" sz="2200" b="1" dirty="0">
              <a:solidFill>
                <a:srgbClr val="7D5FFF"/>
              </a:solidFill>
              <a:latin typeface="Verdana" panose="020B0604030504040204" pitchFamily="34" charset="0"/>
              <a:ea typeface="Verdana" panose="020B0604030504040204" pitchFamily="34" charset="0"/>
              <a:cs typeface="Arial" panose="020B0604020202020204" pitchFamily="34" charset="0"/>
            </a:endParaRPr>
          </a:p>
        </p:txBody>
      </p:sp>
      <p:cxnSp>
        <p:nvCxnSpPr>
          <p:cNvPr id="14" name="Conector recto 13">
            <a:extLst>
              <a:ext uri="{FF2B5EF4-FFF2-40B4-BE49-F238E27FC236}">
                <a16:creationId xmlns:a16="http://schemas.microsoft.com/office/drawing/2014/main" xmlns="" id="{ED5534E3-CF16-B57C-CC0A-7C89865BC458}"/>
              </a:ext>
            </a:extLst>
          </p:cNvPr>
          <p:cNvCxnSpPr>
            <a:cxnSpLocks/>
          </p:cNvCxnSpPr>
          <p:nvPr/>
        </p:nvCxnSpPr>
        <p:spPr>
          <a:xfrm flipH="1">
            <a:off x="6105095" y="4020129"/>
            <a:ext cx="1" cy="4287736"/>
          </a:xfrm>
          <a:prstGeom prst="line">
            <a:avLst/>
          </a:prstGeom>
          <a:ln>
            <a:solidFill>
              <a:srgbClr val="3F65A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9121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4">
            <a:extLst>
              <a:ext uri="{FF2B5EF4-FFF2-40B4-BE49-F238E27FC236}">
                <a16:creationId xmlns:a16="http://schemas.microsoft.com/office/drawing/2014/main" xmlns="" id="{BD07CC86-F423-F3AC-2209-9488F9EFE26E}"/>
              </a:ext>
            </a:extLst>
          </p:cNvPr>
          <p:cNvSpPr txBox="1">
            <a:spLocks/>
          </p:cNvSpPr>
          <p:nvPr/>
        </p:nvSpPr>
        <p:spPr>
          <a:xfrm>
            <a:off x="3393137" y="1380383"/>
            <a:ext cx="9611604" cy="1261989"/>
          </a:xfrm>
          <a:prstGeom prst="rect">
            <a:avLst/>
          </a:prstGeom>
        </p:spPr>
        <p:txBody>
          <a:bodyPr/>
          <a:lstStyle>
            <a:lvl1pPr algn="l" defTabSz="1199876" rtl="0" eaLnBrk="1" latinLnBrk="0" hangingPunct="1">
              <a:lnSpc>
                <a:spcPct val="90000"/>
              </a:lnSpc>
              <a:spcBef>
                <a:spcPct val="0"/>
              </a:spcBef>
              <a:buNone/>
              <a:defRPr sz="5774" kern="1200">
                <a:solidFill>
                  <a:schemeClr val="tx1"/>
                </a:solidFill>
                <a:latin typeface="+mj-lt"/>
                <a:ea typeface="+mj-ea"/>
                <a:cs typeface="+mj-cs"/>
              </a:defRPr>
            </a:lvl1pPr>
          </a:lstStyle>
          <a:p>
            <a:pPr algn="ctr"/>
            <a:r>
              <a:rPr lang="es-ES" b="1" smtClean="0">
                <a:solidFill>
                  <a:schemeClr val="accent5">
                    <a:lumMod val="75000"/>
                  </a:schemeClr>
                </a:solidFill>
                <a:effectLst>
                  <a:outerShdw blurRad="38100" dist="38100" dir="2700000" algn="tl">
                    <a:srgbClr val="000000">
                      <a:alpha val="43137"/>
                    </a:srgbClr>
                  </a:outerShdw>
                </a:effectLst>
              </a:rPr>
              <a:t>BIENESTAR LABORAL</a:t>
            </a:r>
            <a:endParaRPr lang="es-CO" b="1" dirty="0">
              <a:solidFill>
                <a:schemeClr val="accent5">
                  <a:lumMod val="75000"/>
                </a:schemeClr>
              </a:solidFill>
              <a:effectLst>
                <a:outerShdw blurRad="38100" dist="38100" dir="2700000" algn="tl">
                  <a:srgbClr val="000000">
                    <a:alpha val="43137"/>
                  </a:srgbClr>
                </a:outerShdw>
              </a:effectLst>
            </a:endParaRPr>
          </a:p>
        </p:txBody>
      </p:sp>
      <p:pic>
        <p:nvPicPr>
          <p:cNvPr id="3" name="Imagen 2">
            <a:extLst>
              <a:ext uri="{FF2B5EF4-FFF2-40B4-BE49-F238E27FC236}">
                <a16:creationId xmlns:a16="http://schemas.microsoft.com/office/drawing/2014/main" xmlns="" id="{E368F16D-8080-CE2F-8846-6572394A999E}"/>
              </a:ext>
            </a:extLst>
          </p:cNvPr>
          <p:cNvPicPr>
            <a:picLocks noChangeAspect="1"/>
          </p:cNvPicPr>
          <p:nvPr/>
        </p:nvPicPr>
        <p:blipFill rotWithShape="1">
          <a:blip r:embed="rId2"/>
          <a:srcRect b="11994"/>
          <a:stretch/>
        </p:blipFill>
        <p:spPr>
          <a:xfrm>
            <a:off x="6162723" y="2495959"/>
            <a:ext cx="5306551" cy="2961871"/>
          </a:xfrm>
          <a:prstGeom prst="rect">
            <a:avLst/>
          </a:prstGeom>
        </p:spPr>
      </p:pic>
      <p:pic>
        <p:nvPicPr>
          <p:cNvPr id="4" name="Imagen 3">
            <a:extLst>
              <a:ext uri="{FF2B5EF4-FFF2-40B4-BE49-F238E27FC236}">
                <a16:creationId xmlns:a16="http://schemas.microsoft.com/office/drawing/2014/main" xmlns="" id="{AD33FBFE-EB47-CC1E-F4DE-251ACE33B7DA}"/>
              </a:ext>
            </a:extLst>
          </p:cNvPr>
          <p:cNvPicPr>
            <a:picLocks noChangeAspect="1"/>
          </p:cNvPicPr>
          <p:nvPr/>
        </p:nvPicPr>
        <p:blipFill rotWithShape="1">
          <a:blip r:embed="rId3">
            <a:extLst>
              <a:ext uri="{28A0092B-C50C-407E-A947-70E740481C1C}">
                <a14:useLocalDpi xmlns:a14="http://schemas.microsoft.com/office/drawing/2010/main" val="0"/>
              </a:ext>
            </a:extLst>
          </a:blip>
          <a:srcRect t="14419" b="2171"/>
          <a:stretch/>
        </p:blipFill>
        <p:spPr>
          <a:xfrm>
            <a:off x="8352693" y="5950917"/>
            <a:ext cx="6022296" cy="3048621"/>
          </a:xfrm>
          <a:prstGeom prst="rect">
            <a:avLst/>
          </a:prstGeom>
        </p:spPr>
      </p:pic>
      <p:sp>
        <p:nvSpPr>
          <p:cNvPr id="5" name="Google Shape;484;p24">
            <a:extLst>
              <a:ext uri="{FF2B5EF4-FFF2-40B4-BE49-F238E27FC236}">
                <a16:creationId xmlns:a16="http://schemas.microsoft.com/office/drawing/2014/main" xmlns="" id="{76B7829B-AB59-4D64-8222-B022C2C4E82E}"/>
              </a:ext>
            </a:extLst>
          </p:cNvPr>
          <p:cNvSpPr/>
          <p:nvPr/>
        </p:nvSpPr>
        <p:spPr>
          <a:xfrm>
            <a:off x="12179442" y="4935149"/>
            <a:ext cx="3284290" cy="602285"/>
          </a:xfrm>
          <a:prstGeom prst="roundRect">
            <a:avLst>
              <a:gd name="adj" fmla="val 50000"/>
            </a:avLst>
          </a:prstGeom>
          <a:solidFill>
            <a:srgbClr val="0C79F3"/>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CO" sz="24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Fira Sans Extra Condensed Medium"/>
                <a:sym typeface="Fira Sans Extra Condensed Medium"/>
              </a:rPr>
              <a:t>Salud emocional</a:t>
            </a:r>
            <a:endParaRPr kumimoji="0" lang="es-CO" sz="2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Fira Sans Extra Condensed Medium"/>
              <a:sym typeface="Fira Sans Extra Condensed Medium"/>
            </a:endParaRPr>
          </a:p>
        </p:txBody>
      </p:sp>
      <p:grpSp>
        <p:nvGrpSpPr>
          <p:cNvPr id="6" name="Google Shape;455;p24">
            <a:extLst>
              <a:ext uri="{FF2B5EF4-FFF2-40B4-BE49-F238E27FC236}">
                <a16:creationId xmlns:a16="http://schemas.microsoft.com/office/drawing/2014/main" xmlns="" id="{5FE89F87-F2EE-E589-8671-FE84CAEC3B22}"/>
              </a:ext>
            </a:extLst>
          </p:cNvPr>
          <p:cNvGrpSpPr/>
          <p:nvPr/>
        </p:nvGrpSpPr>
        <p:grpSpPr>
          <a:xfrm>
            <a:off x="12240977" y="2495959"/>
            <a:ext cx="2952130" cy="2442050"/>
            <a:chOff x="4935067" y="1342427"/>
            <a:chExt cx="1244039" cy="1244039"/>
          </a:xfrm>
        </p:grpSpPr>
        <p:sp>
          <p:nvSpPr>
            <p:cNvPr id="7" name="Google Shape;456;p24">
              <a:extLst>
                <a:ext uri="{FF2B5EF4-FFF2-40B4-BE49-F238E27FC236}">
                  <a16:creationId xmlns:a16="http://schemas.microsoft.com/office/drawing/2014/main" xmlns="" id="{2E321418-A2D6-E585-7044-3A9D9092BE95}"/>
                </a:ext>
              </a:extLst>
            </p:cNvPr>
            <p:cNvSpPr/>
            <p:nvPr/>
          </p:nvSpPr>
          <p:spPr>
            <a:xfrm>
              <a:off x="4935067" y="1342427"/>
              <a:ext cx="1244039" cy="1244039"/>
            </a:xfrm>
            <a:prstGeom prst="donut">
              <a:avLst>
                <a:gd name="adj" fmla="val 15028"/>
              </a:avLst>
            </a:prstGeom>
            <a:noFill/>
            <a:ln w="9525" cap="flat" cmpd="sng">
              <a:solidFill>
                <a:srgbClr val="0C79F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457;p24">
              <a:extLst>
                <a:ext uri="{FF2B5EF4-FFF2-40B4-BE49-F238E27FC236}">
                  <a16:creationId xmlns:a16="http://schemas.microsoft.com/office/drawing/2014/main" xmlns="" id="{429EA41A-BD58-C55F-F7D8-19C281218828}"/>
                </a:ext>
              </a:extLst>
            </p:cNvPr>
            <p:cNvSpPr/>
            <p:nvPr/>
          </p:nvSpPr>
          <p:spPr>
            <a:xfrm>
              <a:off x="4978457" y="1385620"/>
              <a:ext cx="1157203" cy="1157571"/>
            </a:xfrm>
            <a:prstGeom prst="blockArc">
              <a:avLst>
                <a:gd name="adj1" fmla="val 7014339"/>
                <a:gd name="adj2" fmla="val 21599774"/>
                <a:gd name="adj3" fmla="val 8499"/>
              </a:avLst>
            </a:prstGeom>
            <a:solidFill>
              <a:srgbClr val="0C79F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9" name="Imagen 8" descr="Icono&#10;&#10;Descripción generada automáticamente">
            <a:extLst>
              <a:ext uri="{FF2B5EF4-FFF2-40B4-BE49-F238E27FC236}">
                <a16:creationId xmlns:a16="http://schemas.microsoft.com/office/drawing/2014/main" xmlns="" id="{530D6E5E-4A3C-CC71-B075-72DCF9BB6D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07133" y="2894667"/>
            <a:ext cx="1726562" cy="1726562"/>
          </a:xfrm>
          <a:prstGeom prst="rect">
            <a:avLst/>
          </a:prstGeom>
        </p:spPr>
      </p:pic>
      <p:pic>
        <p:nvPicPr>
          <p:cNvPr id="10" name="Imagen 9" descr="Texto&#10;&#10;El contenido generado por IA puede ser incorrecto.">
            <a:extLst>
              <a:ext uri="{FF2B5EF4-FFF2-40B4-BE49-F238E27FC236}">
                <a16:creationId xmlns:a16="http://schemas.microsoft.com/office/drawing/2014/main" xmlns="" id="{66005370-CAA8-45DE-269A-36B42E7B259D}"/>
              </a:ext>
            </a:extLst>
          </p:cNvPr>
          <p:cNvPicPr>
            <a:picLocks noChangeAspect="1"/>
          </p:cNvPicPr>
          <p:nvPr/>
        </p:nvPicPr>
        <p:blipFill>
          <a:blip r:embed="rId5"/>
          <a:srcRect l="18874" t="21706" r="18919" b="22827"/>
          <a:stretch/>
        </p:blipFill>
        <p:spPr>
          <a:xfrm>
            <a:off x="11114" y="2534639"/>
            <a:ext cx="5748767" cy="2884510"/>
          </a:xfrm>
          <a:prstGeom prst="rect">
            <a:avLst/>
          </a:prstGeom>
        </p:spPr>
      </p:pic>
      <p:pic>
        <p:nvPicPr>
          <p:cNvPr id="11" name="Imagen 10" descr="Texto&#10;&#10;El contenido generado por IA puede ser incorrecto.">
            <a:extLst>
              <a:ext uri="{FF2B5EF4-FFF2-40B4-BE49-F238E27FC236}">
                <a16:creationId xmlns:a16="http://schemas.microsoft.com/office/drawing/2014/main" xmlns="" id="{BF679E55-0237-6823-0833-0F7B2B61699D}"/>
              </a:ext>
            </a:extLst>
          </p:cNvPr>
          <p:cNvPicPr>
            <a:picLocks noChangeAspect="1"/>
          </p:cNvPicPr>
          <p:nvPr/>
        </p:nvPicPr>
        <p:blipFill>
          <a:blip r:embed="rId6"/>
          <a:stretch>
            <a:fillRect/>
          </a:stretch>
        </p:blipFill>
        <p:spPr>
          <a:xfrm>
            <a:off x="1602392" y="5950917"/>
            <a:ext cx="6022293" cy="3048621"/>
          </a:xfrm>
          <a:prstGeom prst="rect">
            <a:avLst/>
          </a:prstGeom>
        </p:spPr>
      </p:pic>
    </p:spTree>
    <p:extLst>
      <p:ext uri="{BB962C8B-B14F-4D97-AF65-F5344CB8AC3E}">
        <p14:creationId xmlns:p14="http://schemas.microsoft.com/office/powerpoint/2010/main" val="39166187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xmlns="" id="{11058F12-5F3C-9168-D795-462CAE90595C}"/>
              </a:ext>
            </a:extLst>
          </p:cNvPr>
          <p:cNvSpPr txBox="1">
            <a:spLocks/>
          </p:cNvSpPr>
          <p:nvPr/>
        </p:nvSpPr>
        <p:spPr>
          <a:xfrm>
            <a:off x="1111434" y="1622618"/>
            <a:ext cx="14450950" cy="1325563"/>
          </a:xfrm>
          <a:prstGeom prst="rect">
            <a:avLst/>
          </a:prstGeom>
        </p:spPr>
        <p:txBody>
          <a:bodyPr>
            <a:normAutofit fontScale="90000"/>
          </a:bodyPr>
          <a:lstStyle>
            <a:lvl1pPr algn="l" defTabSz="1199876" rtl="0" eaLnBrk="1" latinLnBrk="0" hangingPunct="1">
              <a:lnSpc>
                <a:spcPct val="90000"/>
              </a:lnSpc>
              <a:spcBef>
                <a:spcPct val="0"/>
              </a:spcBef>
              <a:buNone/>
              <a:defRPr sz="5774" kern="1200">
                <a:solidFill>
                  <a:schemeClr val="tx1"/>
                </a:solidFill>
                <a:latin typeface="+mj-lt"/>
                <a:ea typeface="+mj-ea"/>
                <a:cs typeface="+mj-cs"/>
              </a:defRPr>
            </a:lvl1pPr>
          </a:lstStyle>
          <a:p>
            <a:pPr algn="ctr"/>
            <a:r>
              <a:rPr lang="es-CO" b="1" smtClean="0">
                <a:latin typeface="Verdana" panose="020B0604030504040204" pitchFamily="34" charset="0"/>
                <a:ea typeface="Verdana" panose="020B0604030504040204" pitchFamily="34" charset="0"/>
                <a:cs typeface="Verdana" panose="020B0604030504040204" pitchFamily="34" charset="0"/>
              </a:rPr>
              <a:t>PLAN DE BIENESTAR EN CADA E.T.C.</a:t>
            </a:r>
            <a:endParaRPr lang="es-CO" b="1" dirty="0">
              <a:latin typeface="Verdana" panose="020B0604030504040204" pitchFamily="34" charset="0"/>
              <a:ea typeface="Verdana" panose="020B0604030504040204" pitchFamily="34" charset="0"/>
              <a:cs typeface="Verdana" panose="020B0604030504040204" pitchFamily="34" charset="0"/>
            </a:endParaRPr>
          </a:p>
        </p:txBody>
      </p:sp>
      <p:sp>
        <p:nvSpPr>
          <p:cNvPr id="13" name="CuadroTexto 12">
            <a:extLst>
              <a:ext uri="{FF2B5EF4-FFF2-40B4-BE49-F238E27FC236}">
                <a16:creationId xmlns:a16="http://schemas.microsoft.com/office/drawing/2014/main" xmlns="" id="{DEE7803E-2147-838D-64FD-23F1E3F875BF}"/>
              </a:ext>
            </a:extLst>
          </p:cNvPr>
          <p:cNvSpPr txBox="1"/>
          <p:nvPr/>
        </p:nvSpPr>
        <p:spPr>
          <a:xfrm>
            <a:off x="2992131" y="4203106"/>
            <a:ext cx="5263805" cy="1169551"/>
          </a:xfrm>
          <a:prstGeom prst="rect">
            <a:avLst/>
          </a:prstGeom>
          <a:noFill/>
        </p:spPr>
        <p:txBody>
          <a:bodyPr wrap="square">
            <a:spAutoFit/>
          </a:bodyPr>
          <a:lstStyle/>
          <a:p>
            <a:r>
              <a:rPr lang="es-CO" sz="7000" b="1" dirty="0">
                <a:solidFill>
                  <a:schemeClr val="bg1"/>
                </a:solidFill>
                <a:latin typeface="Verdana" panose="020B0604030504040204" pitchFamily="34" charset="0"/>
                <a:ea typeface="Verdana" panose="020B0604030504040204" pitchFamily="34" charset="0"/>
                <a:cs typeface="Verdana" panose="020B0604030504040204" pitchFamily="34" charset="0"/>
              </a:rPr>
              <a:t>Texto</a:t>
            </a:r>
            <a:endParaRPr lang="es-CO" sz="7000" dirty="0">
              <a:solidFill>
                <a:schemeClr val="bg1"/>
              </a:solidFill>
            </a:endParaRPr>
          </a:p>
        </p:txBody>
      </p:sp>
      <p:sp>
        <p:nvSpPr>
          <p:cNvPr id="14" name="CuadroTexto 15">
            <a:extLst>
              <a:ext uri="{FF2B5EF4-FFF2-40B4-BE49-F238E27FC236}">
                <a16:creationId xmlns:a16="http://schemas.microsoft.com/office/drawing/2014/main" xmlns="" id="{5048067B-8BE4-B581-A7FC-DD8FFFE82F5E}"/>
              </a:ext>
            </a:extLst>
          </p:cNvPr>
          <p:cNvSpPr txBox="1"/>
          <p:nvPr/>
        </p:nvSpPr>
        <p:spPr>
          <a:xfrm>
            <a:off x="164641" y="2933290"/>
            <a:ext cx="340315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Inducción y reinducción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0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Decreto 1567 de 1998 artículo 7</a:t>
            </a:r>
            <a:r>
              <a:rPr kumimoji="0" lang="es-419" sz="30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s-CO" sz="300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CuadroTexto 15">
            <a:extLst>
              <a:ext uri="{FF2B5EF4-FFF2-40B4-BE49-F238E27FC236}">
                <a16:creationId xmlns:a16="http://schemas.microsoft.com/office/drawing/2014/main" xmlns="" id="{2253DEBD-5667-CB7D-64B6-055EF43AE462}"/>
              </a:ext>
            </a:extLst>
          </p:cNvPr>
          <p:cNvSpPr txBox="1"/>
          <p:nvPr/>
        </p:nvSpPr>
        <p:spPr>
          <a:xfrm>
            <a:off x="4118222" y="2955746"/>
            <a:ext cx="3403152" cy="329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Preparación para el retiro de docentes </a:t>
            </a:r>
            <a:r>
              <a:rPr kumimoji="0" lang="es-ES" sz="28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prepensionados</a:t>
            </a:r>
            <a:endParaRPr lang="fr-FR" sz="2800" b="1" dirty="0">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0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Decreto 1567 de 1998 artículo 24.</a:t>
            </a:r>
            <a:endParaRPr kumimoji="0" lang="es-CO" sz="300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CuadroTexto 15">
            <a:extLst>
              <a:ext uri="{FF2B5EF4-FFF2-40B4-BE49-F238E27FC236}">
                <a16:creationId xmlns:a16="http://schemas.microsoft.com/office/drawing/2014/main" xmlns="" id="{0F0CD2CD-5849-B8A4-E3F4-8194882A22F4}"/>
              </a:ext>
            </a:extLst>
          </p:cNvPr>
          <p:cNvSpPr txBox="1"/>
          <p:nvPr/>
        </p:nvSpPr>
        <p:spPr>
          <a:xfrm>
            <a:off x="8194527" y="2948181"/>
            <a:ext cx="3403152"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Celebración de fechas especiales</a:t>
            </a:r>
            <a:endParaRPr lang="fr-FR" sz="3000" b="1" dirty="0">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500" b="0" i="0" u="none" strike="noStrike" kern="1200" cap="none" spc="0" normalizeH="0" baseline="0" noProof="0" dirty="0">
                <a:ln>
                  <a:noFill/>
                </a:ln>
                <a:solidFill>
                  <a:schemeClr val="tx2">
                    <a:lumMod val="90000"/>
                    <a:lumOff val="10000"/>
                  </a:schemeClr>
                </a:solidFill>
                <a:effectLst/>
                <a:uLnTx/>
                <a:uFillTx/>
                <a:latin typeface="Verdana" panose="020B0604030504040204" pitchFamily="34" charset="0"/>
                <a:ea typeface="Verdana" panose="020B0604030504040204" pitchFamily="34" charset="0"/>
                <a:cs typeface="Verdana" panose="020B0604030504040204" pitchFamily="34" charset="0"/>
              </a:rPr>
              <a:t>Dia del maestro. resolución 023834 del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500" b="0" i="0" u="none" strike="noStrike" kern="1200" cap="none" spc="0" normalizeH="0" baseline="0" noProof="0" dirty="0">
                <a:ln>
                  <a:noFill/>
                </a:ln>
                <a:solidFill>
                  <a:schemeClr val="accent2">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Dia del directivo docente. decreto 2237 del 2015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500" b="0" i="0" u="none" strike="noStrike" kern="1200" cap="none" spc="0" normalizeH="0" baseline="0" noProof="0" dirty="0">
                <a:ln>
                  <a:noFill/>
                </a:ln>
                <a:solidFill>
                  <a:schemeClr val="accent6">
                    <a:lumMod val="75000"/>
                  </a:schemeClr>
                </a:solidFill>
                <a:effectLst/>
                <a:uLnTx/>
                <a:uFillTx/>
                <a:latin typeface="Verdana" panose="020B0604030504040204" pitchFamily="34" charset="0"/>
                <a:ea typeface="Verdana" panose="020B0604030504040204" pitchFamily="34" charset="0"/>
                <a:cs typeface="Verdana" panose="020B0604030504040204" pitchFamily="34" charset="0"/>
              </a:rPr>
              <a:t>Día del docente orientador. decreto 418 del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Día del funcionario público. Decreto 2865 de </a:t>
            </a:r>
            <a:r>
              <a:rPr kumimoji="0" lang="es-ES" sz="2500" b="0" i="0" u="none" strike="noStrike" kern="120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rPr>
              <a:t>2013</a:t>
            </a:r>
            <a:endParaRPr kumimoji="0" lang="es-ES" sz="2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 name="CuadroTexto 16">
            <a:extLst>
              <a:ext uri="{FF2B5EF4-FFF2-40B4-BE49-F238E27FC236}">
                <a16:creationId xmlns:a16="http://schemas.microsoft.com/office/drawing/2014/main" xmlns="" id="{8B477504-9158-E372-B679-DFDD3CA6ABA6}"/>
              </a:ext>
            </a:extLst>
          </p:cNvPr>
          <p:cNvSpPr txBox="1"/>
          <p:nvPr/>
        </p:nvSpPr>
        <p:spPr>
          <a:xfrm>
            <a:off x="12295958" y="2955746"/>
            <a:ext cx="3702867" cy="4893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600" b="1" i="0" u="none" strike="noStrike" kern="1200" cap="none" spc="0" normalizeH="0" baseline="0" noProof="0" dirty="0">
                <a:ln>
                  <a:noFill/>
                </a:ln>
                <a:solidFill>
                  <a:schemeClr val="accent6">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Prevención y promoción de la salud mental </a:t>
            </a:r>
            <a:r>
              <a:rPr kumimoji="0" lang="es-ES" sz="26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y </a:t>
            </a:r>
            <a:r>
              <a:rPr kumimoji="0" lang="es-ES" sz="2600" b="1" i="0" u="none" strike="noStrike" kern="1200" cap="none" spc="0" normalizeH="0" baseline="0" noProof="0" dirty="0">
                <a:ln>
                  <a:noFill/>
                </a:ln>
                <a:solidFill>
                  <a:schemeClr val="accent2">
                    <a:lumMod val="75000"/>
                  </a:schemeClr>
                </a:solidFill>
                <a:effectLst/>
                <a:uLnTx/>
                <a:uFillTx/>
                <a:latin typeface="Verdana" panose="020B0604030504040204" pitchFamily="34" charset="0"/>
                <a:ea typeface="Verdana" panose="020B0604030504040204" pitchFamily="34" charset="0"/>
                <a:cs typeface="Verdana" panose="020B0604030504040204" pitchFamily="34" charset="0"/>
              </a:rPr>
              <a:t>Fases municipales y departamentales de Juegos deportivos del magisterio y del encuentro folclórico y cultural del magisterio. </a:t>
            </a:r>
            <a:endParaRPr kumimoji="0" lang="es-CO" sz="2600" i="0" u="none" strike="noStrike" kern="1200" cap="none" spc="0" normalizeH="0" baseline="0" noProof="0" dirty="0">
              <a:ln>
                <a:noFill/>
              </a:ln>
              <a:solidFill>
                <a:schemeClr val="accent2">
                  <a:lumMod val="75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8" name="Group 26">
            <a:extLst>
              <a:ext uri="{FF2B5EF4-FFF2-40B4-BE49-F238E27FC236}">
                <a16:creationId xmlns:a16="http://schemas.microsoft.com/office/drawing/2014/main" xmlns="" id="{D77A6D73-EE13-092C-06D2-FF8714E8A875}"/>
              </a:ext>
            </a:extLst>
          </p:cNvPr>
          <p:cNvGrpSpPr/>
          <p:nvPr/>
        </p:nvGrpSpPr>
        <p:grpSpPr>
          <a:xfrm>
            <a:off x="11888628" y="3104517"/>
            <a:ext cx="581899" cy="563626"/>
            <a:chOff x="1826283" y="1149221"/>
            <a:chExt cx="351244" cy="410889"/>
          </a:xfrm>
          <a:solidFill>
            <a:srgbClr val="B951A0"/>
          </a:solidFill>
        </p:grpSpPr>
        <p:sp>
          <p:nvSpPr>
            <p:cNvPr id="19" name="Arrow: Right 27">
              <a:extLst>
                <a:ext uri="{FF2B5EF4-FFF2-40B4-BE49-F238E27FC236}">
                  <a16:creationId xmlns:a16="http://schemas.microsoft.com/office/drawing/2014/main" xmlns="" id="{6BCCC158-6393-69BF-B713-B7504EB9AE5A}"/>
                </a:ext>
              </a:extLst>
            </p:cNvPr>
            <p:cNvSpPr/>
            <p:nvPr/>
          </p:nvSpPr>
          <p:spPr>
            <a:xfrm>
              <a:off x="1826283" y="1149221"/>
              <a:ext cx="351244" cy="410889"/>
            </a:xfrm>
            <a:prstGeom prst="rightArrow">
              <a:avLst>
                <a:gd name="adj1" fmla="val 60000"/>
                <a:gd name="adj2" fmla="val 50000"/>
              </a:avLst>
            </a:prstGeom>
            <a:grpFill/>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solidFill>
                  <a:srgbClr val="B951A0"/>
                </a:solidFill>
                <a:latin typeface="Verdana" panose="020B0604030504040204" pitchFamily="34" charset="0"/>
                <a:ea typeface="Verdana" panose="020B0604030504040204" pitchFamily="34" charset="0"/>
              </a:endParaRPr>
            </a:p>
          </p:txBody>
        </p:sp>
        <p:sp>
          <p:nvSpPr>
            <p:cNvPr id="20" name="Arrow: Right 4">
              <a:extLst>
                <a:ext uri="{FF2B5EF4-FFF2-40B4-BE49-F238E27FC236}">
                  <a16:creationId xmlns:a16="http://schemas.microsoft.com/office/drawing/2014/main" xmlns="" id="{B950D60E-1346-1488-8FC8-07E514468350}"/>
                </a:ext>
              </a:extLst>
            </p:cNvPr>
            <p:cNvSpPr txBox="1"/>
            <p:nvPr/>
          </p:nvSpPr>
          <p:spPr>
            <a:xfrm>
              <a:off x="1826283" y="1231399"/>
              <a:ext cx="245871" cy="246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MX" sz="1400" b="1" kern="1200">
                <a:solidFill>
                  <a:srgbClr val="B951A0"/>
                </a:solidFill>
                <a:latin typeface="Verdana" panose="020B0604030504040204" pitchFamily="34" charset="0"/>
                <a:ea typeface="Verdana" panose="020B0604030504040204" pitchFamily="34" charset="0"/>
              </a:endParaRPr>
            </a:p>
          </p:txBody>
        </p:sp>
      </p:grpSp>
      <p:grpSp>
        <p:nvGrpSpPr>
          <p:cNvPr id="21" name="Group 26">
            <a:extLst>
              <a:ext uri="{FF2B5EF4-FFF2-40B4-BE49-F238E27FC236}">
                <a16:creationId xmlns:a16="http://schemas.microsoft.com/office/drawing/2014/main" xmlns="" id="{9239AD51-C9A5-20E3-1D6C-76CADD2D63C9}"/>
              </a:ext>
            </a:extLst>
          </p:cNvPr>
          <p:cNvGrpSpPr/>
          <p:nvPr/>
        </p:nvGrpSpPr>
        <p:grpSpPr>
          <a:xfrm>
            <a:off x="7612628" y="3104517"/>
            <a:ext cx="581899" cy="563626"/>
            <a:chOff x="1826283" y="1149221"/>
            <a:chExt cx="351244" cy="410889"/>
          </a:xfrm>
          <a:solidFill>
            <a:srgbClr val="B951A0"/>
          </a:solidFill>
        </p:grpSpPr>
        <p:sp>
          <p:nvSpPr>
            <p:cNvPr id="22" name="Arrow: Right 27">
              <a:extLst>
                <a:ext uri="{FF2B5EF4-FFF2-40B4-BE49-F238E27FC236}">
                  <a16:creationId xmlns:a16="http://schemas.microsoft.com/office/drawing/2014/main" xmlns="" id="{4DB9D834-2C8D-68FD-4C7E-3FFA6FBF472A}"/>
                </a:ext>
              </a:extLst>
            </p:cNvPr>
            <p:cNvSpPr/>
            <p:nvPr/>
          </p:nvSpPr>
          <p:spPr>
            <a:xfrm>
              <a:off x="1826283" y="1149221"/>
              <a:ext cx="351244" cy="410889"/>
            </a:xfrm>
            <a:prstGeom prst="rightArrow">
              <a:avLst>
                <a:gd name="adj1" fmla="val 60000"/>
                <a:gd name="adj2" fmla="val 50000"/>
              </a:avLst>
            </a:prstGeom>
            <a:grpFill/>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solidFill>
                  <a:srgbClr val="B951A0"/>
                </a:solidFill>
                <a:latin typeface="Verdana" panose="020B0604030504040204" pitchFamily="34" charset="0"/>
                <a:ea typeface="Verdana" panose="020B0604030504040204" pitchFamily="34" charset="0"/>
              </a:endParaRPr>
            </a:p>
          </p:txBody>
        </p:sp>
        <p:sp>
          <p:nvSpPr>
            <p:cNvPr id="23" name="Arrow: Right 4">
              <a:extLst>
                <a:ext uri="{FF2B5EF4-FFF2-40B4-BE49-F238E27FC236}">
                  <a16:creationId xmlns:a16="http://schemas.microsoft.com/office/drawing/2014/main" xmlns="" id="{6F884710-36C6-EE74-5DDF-6D87EAE94DF2}"/>
                </a:ext>
              </a:extLst>
            </p:cNvPr>
            <p:cNvSpPr txBox="1"/>
            <p:nvPr/>
          </p:nvSpPr>
          <p:spPr>
            <a:xfrm>
              <a:off x="1826283" y="1231399"/>
              <a:ext cx="245871" cy="246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MX" sz="1400" b="1" kern="1200">
                <a:solidFill>
                  <a:srgbClr val="B951A0"/>
                </a:solidFill>
                <a:latin typeface="Verdana" panose="020B0604030504040204" pitchFamily="34" charset="0"/>
                <a:ea typeface="Verdana" panose="020B0604030504040204" pitchFamily="34" charset="0"/>
              </a:endParaRPr>
            </a:p>
          </p:txBody>
        </p:sp>
      </p:grpSp>
      <p:grpSp>
        <p:nvGrpSpPr>
          <p:cNvPr id="24" name="Group 26">
            <a:extLst>
              <a:ext uri="{FF2B5EF4-FFF2-40B4-BE49-F238E27FC236}">
                <a16:creationId xmlns:a16="http://schemas.microsoft.com/office/drawing/2014/main" xmlns="" id="{B050534F-0675-7BE6-BDC8-F5DE9D1BF278}"/>
              </a:ext>
            </a:extLst>
          </p:cNvPr>
          <p:cNvGrpSpPr/>
          <p:nvPr/>
        </p:nvGrpSpPr>
        <p:grpSpPr>
          <a:xfrm>
            <a:off x="3674698" y="3104517"/>
            <a:ext cx="581899" cy="563626"/>
            <a:chOff x="1826283" y="1149221"/>
            <a:chExt cx="351244" cy="410889"/>
          </a:xfrm>
          <a:solidFill>
            <a:srgbClr val="B951A0"/>
          </a:solidFill>
        </p:grpSpPr>
        <p:sp>
          <p:nvSpPr>
            <p:cNvPr id="25" name="Arrow: Right 27">
              <a:extLst>
                <a:ext uri="{FF2B5EF4-FFF2-40B4-BE49-F238E27FC236}">
                  <a16:creationId xmlns:a16="http://schemas.microsoft.com/office/drawing/2014/main" xmlns="" id="{1B8EE737-546D-2B3F-9BFC-8A0426DFA5BF}"/>
                </a:ext>
              </a:extLst>
            </p:cNvPr>
            <p:cNvSpPr/>
            <p:nvPr/>
          </p:nvSpPr>
          <p:spPr>
            <a:xfrm>
              <a:off x="1826283" y="1149221"/>
              <a:ext cx="351244" cy="410889"/>
            </a:xfrm>
            <a:prstGeom prst="rightArrow">
              <a:avLst>
                <a:gd name="adj1" fmla="val 60000"/>
                <a:gd name="adj2" fmla="val 50000"/>
              </a:avLst>
            </a:prstGeom>
            <a:grpFill/>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solidFill>
                  <a:srgbClr val="B951A0"/>
                </a:solidFill>
                <a:latin typeface="Verdana" panose="020B0604030504040204" pitchFamily="34" charset="0"/>
                <a:ea typeface="Verdana" panose="020B0604030504040204" pitchFamily="34" charset="0"/>
              </a:endParaRPr>
            </a:p>
          </p:txBody>
        </p:sp>
        <p:sp>
          <p:nvSpPr>
            <p:cNvPr id="26" name="Arrow: Right 4">
              <a:extLst>
                <a:ext uri="{FF2B5EF4-FFF2-40B4-BE49-F238E27FC236}">
                  <a16:creationId xmlns:a16="http://schemas.microsoft.com/office/drawing/2014/main" xmlns="" id="{564F899C-9120-1C92-97E2-57EF6B2EBE8A}"/>
                </a:ext>
              </a:extLst>
            </p:cNvPr>
            <p:cNvSpPr txBox="1"/>
            <p:nvPr/>
          </p:nvSpPr>
          <p:spPr>
            <a:xfrm>
              <a:off x="1826283" y="1231399"/>
              <a:ext cx="245871" cy="246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MX" sz="1400" b="1" kern="1200">
                <a:solidFill>
                  <a:srgbClr val="B951A0"/>
                </a:solidFill>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25681004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Diagrama 46"/>
          <p:cNvGraphicFramePr/>
          <p:nvPr>
            <p:extLst>
              <p:ext uri="{D42A27DB-BD31-4B8C-83A1-F6EECF244321}">
                <p14:modId xmlns:p14="http://schemas.microsoft.com/office/powerpoint/2010/main" val="43398477"/>
              </p:ext>
            </p:extLst>
          </p:nvPr>
        </p:nvGraphicFramePr>
        <p:xfrm>
          <a:off x="123092" y="1283677"/>
          <a:ext cx="15875733" cy="77158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26294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6029826B-8881-938F-D886-693BE34C7199}"/>
              </a:ext>
            </a:extLst>
          </p:cNvPr>
          <p:cNvPicPr>
            <a:picLocks noChangeAspect="1"/>
          </p:cNvPicPr>
          <p:nvPr/>
        </p:nvPicPr>
        <p:blipFill>
          <a:blip r:embed="rId2"/>
          <a:stretch>
            <a:fillRect/>
          </a:stretch>
        </p:blipFill>
        <p:spPr>
          <a:xfrm>
            <a:off x="10450513" y="433697"/>
            <a:ext cx="1407735" cy="526256"/>
          </a:xfrm>
          <a:prstGeom prst="rect">
            <a:avLst/>
          </a:prstGeom>
        </p:spPr>
      </p:pic>
      <p:sp>
        <p:nvSpPr>
          <p:cNvPr id="3" name="CuadroTexto 15">
            <a:extLst>
              <a:ext uri="{FF2B5EF4-FFF2-40B4-BE49-F238E27FC236}">
                <a16:creationId xmlns:a16="http://schemas.microsoft.com/office/drawing/2014/main" xmlns="" id="{99ED4ACA-771F-19FB-93A9-283EEBF314E6}"/>
              </a:ext>
            </a:extLst>
          </p:cNvPr>
          <p:cNvSpPr txBox="1"/>
          <p:nvPr/>
        </p:nvSpPr>
        <p:spPr>
          <a:xfrm>
            <a:off x="1368803" y="7179445"/>
            <a:ext cx="13261215" cy="1648015"/>
          </a:xfrm>
          <a:prstGeom prst="rect">
            <a:avLst/>
          </a:prstGeom>
          <a:noFill/>
        </p:spPr>
        <p:txBody>
          <a:bodyPr wrap="square" rtlCol="0">
            <a:spAutoFit/>
          </a:bodyPr>
          <a:lstStyle/>
          <a:p>
            <a:pPr lvl="0" algn="r">
              <a:lnSpc>
                <a:spcPct val="107000"/>
              </a:lnSpc>
              <a:spcAft>
                <a:spcPts val="800"/>
              </a:spcAft>
            </a:pPr>
            <a:r>
              <a:rPr lang="es-ES" sz="2400" kern="100" dirty="0">
                <a:effectLst/>
                <a:latin typeface="Arial" panose="020B0604020202020204" pitchFamily="34" charset="0"/>
                <a:ea typeface="Aptos" panose="020B0004020202020204" pitchFamily="34" charset="0"/>
                <a:cs typeface="Times New Roman" panose="02020603050405020304" pitchFamily="18" charset="0"/>
              </a:rPr>
              <a:t>Una vez cubiertos los gastos de nómina, prestaciones sociales, infraestructura y servicios públicos de las I.E. </a:t>
            </a:r>
            <a:r>
              <a:rPr lang="es-CO" sz="2400" kern="100" dirty="0" smtClean="0">
                <a:effectLst/>
                <a:latin typeface="Arial" panose="020B0604020202020204" pitchFamily="34" charset="0"/>
                <a:ea typeface="Aptos" panose="020B0004020202020204" pitchFamily="34" charset="0"/>
                <a:cs typeface="Times New Roman" panose="02020603050405020304" pitchFamily="18" charset="0"/>
              </a:rPr>
              <a:t>con </a:t>
            </a:r>
            <a:r>
              <a:rPr lang="es-CO" sz="2400" kern="100" dirty="0">
                <a:effectLst/>
                <a:latin typeface="Arial" panose="020B0604020202020204" pitchFamily="34" charset="0"/>
                <a:ea typeface="Aptos" panose="020B0004020202020204" pitchFamily="34" charset="0"/>
                <a:cs typeface="Times New Roman" panose="02020603050405020304" pitchFamily="18" charset="0"/>
              </a:rPr>
              <a:t>cargo a los recursos asignados, si cuenta con recursos disponibles, los podrá ejecutar en lo que estime conveniente, en virtud de que la Secretaría de Educación es autónoma en asignar la fuente mediante la cual pueda cubrir las acciones de bienestar. </a:t>
            </a:r>
            <a:endParaRPr lang="es-CO"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CuadroTexto 15">
            <a:extLst>
              <a:ext uri="{FF2B5EF4-FFF2-40B4-BE49-F238E27FC236}">
                <a16:creationId xmlns:a16="http://schemas.microsoft.com/office/drawing/2014/main" xmlns="" id="{20DE8CDE-A34C-3F09-3FC3-5246C52CAA71}"/>
              </a:ext>
            </a:extLst>
          </p:cNvPr>
          <p:cNvSpPr txBox="1"/>
          <p:nvPr/>
        </p:nvSpPr>
        <p:spPr>
          <a:xfrm>
            <a:off x="-1" y="2940987"/>
            <a:ext cx="15998825"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CO" sz="2400" dirty="0">
                <a:effectLst/>
                <a:latin typeface="Arial" panose="020B0604020202020204" pitchFamily="34" charset="0"/>
                <a:ea typeface="Aptos" panose="020B0004020202020204" pitchFamily="34" charset="0"/>
              </a:rPr>
              <a:t>Decreto 1567 de 1998 artículo 37</a:t>
            </a:r>
            <a:r>
              <a:rPr lang="es-CO" sz="2400" dirty="0" smtClean="0">
                <a:effectLst/>
                <a:latin typeface="Arial" panose="020B0604020202020204" pitchFamily="34" charset="0"/>
                <a:ea typeface="Aptos" panose="020B0004020202020204" pitchFamily="34" charset="0"/>
              </a:rPr>
              <a:t>.. </a:t>
            </a:r>
            <a:r>
              <a:rPr lang="es-CO" sz="2400" dirty="0">
                <a:effectLst/>
                <a:latin typeface="Arial" panose="020B0604020202020204" pitchFamily="34" charset="0"/>
                <a:ea typeface="Aptos" panose="020B0004020202020204" pitchFamily="34" charset="0"/>
              </a:rPr>
              <a:t>“Las entidades públicas a las cuales se aplica este Decreto - Ley deberán apropiar anualmente, en sus respectivos presupuestos, los recursos necesarios para el efectivo cumplimiento de las obligaciones emanadas de los programas de bienestar social o incentivos que se </a:t>
            </a:r>
            <a:r>
              <a:rPr lang="es-CO" sz="2400" dirty="0" smtClean="0">
                <a:effectLst/>
                <a:latin typeface="Arial" panose="020B0604020202020204" pitchFamily="34" charset="0"/>
                <a:ea typeface="Aptos" panose="020B0004020202020204" pitchFamily="34" charset="0"/>
              </a:rPr>
              <a:t>adopten</a:t>
            </a:r>
            <a:r>
              <a:rPr lang="es-CO" sz="2400" dirty="0">
                <a:latin typeface="Arial" panose="020B0604020202020204" pitchFamily="34" charset="0"/>
                <a:ea typeface="Aptos" panose="020B0004020202020204" pitchFamily="34" charset="0"/>
              </a:rPr>
              <a:t>.</a:t>
            </a:r>
            <a:endParaRPr kumimoji="0" lang="es-CO" sz="2400" i="0" u="none" strike="noStrike" kern="1200" cap="none" spc="0" normalizeH="0" baseline="0" noProof="0" dirty="0">
              <a:ln>
                <a:noFill/>
              </a:ln>
              <a:solidFill>
                <a:schemeClr val="accent5">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CuadroTexto 15">
            <a:extLst>
              <a:ext uri="{FF2B5EF4-FFF2-40B4-BE49-F238E27FC236}">
                <a16:creationId xmlns:a16="http://schemas.microsoft.com/office/drawing/2014/main" xmlns="" id="{62BCAC28-126B-5195-A79D-C54815BBB998}"/>
              </a:ext>
            </a:extLst>
          </p:cNvPr>
          <p:cNvSpPr txBox="1"/>
          <p:nvPr/>
        </p:nvSpPr>
        <p:spPr>
          <a:xfrm>
            <a:off x="279765" y="4828575"/>
            <a:ext cx="15439292" cy="15696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2400"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Verdana" panose="020B0604030504040204" pitchFamily="34" charset="0"/>
                <a:cs typeface="Arial" panose="020B0604020202020204" pitchFamily="34" charset="0"/>
              </a:rPr>
              <a:t>Las cajas de compensación familiar, en las que se encuentran afiliados los docentes, directivos docentes y administrativos de las instituciones educativas, deben ser aliados estratégicos del área de Bienestar, deben ser invitados para la conformación del comité de bienestar de la entidad, y gestionar ante ellos el apoyo necesario para la ejecución de los planes anuales de Bienestar laboral. </a:t>
            </a:r>
          </a:p>
        </p:txBody>
      </p:sp>
      <p:sp>
        <p:nvSpPr>
          <p:cNvPr id="6" name="Título 1">
            <a:extLst>
              <a:ext uri="{FF2B5EF4-FFF2-40B4-BE49-F238E27FC236}">
                <a16:creationId xmlns:a16="http://schemas.microsoft.com/office/drawing/2014/main" xmlns="" id="{C3D2BBA9-0CB1-AE25-1F76-8340B84BA3F6}"/>
              </a:ext>
            </a:extLst>
          </p:cNvPr>
          <p:cNvSpPr txBox="1">
            <a:spLocks/>
          </p:cNvSpPr>
          <p:nvPr/>
        </p:nvSpPr>
        <p:spPr>
          <a:xfrm>
            <a:off x="1607538" y="1280977"/>
            <a:ext cx="11186675" cy="1325563"/>
          </a:xfrm>
          <a:prstGeom prst="rect">
            <a:avLst/>
          </a:prstGeom>
        </p:spPr>
        <p:txBody>
          <a:bodyPr/>
          <a:lstStyle>
            <a:lvl1pPr algn="l" defTabSz="1199876" rtl="0" eaLnBrk="1" latinLnBrk="0" hangingPunct="1">
              <a:lnSpc>
                <a:spcPct val="90000"/>
              </a:lnSpc>
              <a:spcBef>
                <a:spcPct val="0"/>
              </a:spcBef>
              <a:buNone/>
              <a:defRPr sz="5774" kern="1200">
                <a:solidFill>
                  <a:schemeClr val="tx1"/>
                </a:solidFill>
                <a:latin typeface="+mj-lt"/>
                <a:ea typeface="+mj-ea"/>
                <a:cs typeface="+mj-cs"/>
              </a:defRPr>
            </a:lvl1pPr>
          </a:lstStyle>
          <a:p>
            <a:pPr algn="r"/>
            <a:r>
              <a:rPr lang="es-CO" b="1" dirty="0" smtClean="0">
                <a:solidFill>
                  <a:schemeClr val="accent5">
                    <a:lumMod val="60000"/>
                    <a:lumOff val="4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Gestión de Recursos </a:t>
            </a:r>
            <a:endParaRPr lang="es-CO" b="1" dirty="0">
              <a:solidFill>
                <a:schemeClr val="accent5">
                  <a:lumMod val="60000"/>
                  <a:lumOff val="4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10" name="CuadroTexto 15">
            <a:extLst>
              <a:ext uri="{FF2B5EF4-FFF2-40B4-BE49-F238E27FC236}">
                <a16:creationId xmlns:a16="http://schemas.microsoft.com/office/drawing/2014/main" xmlns="" id="{B90D0FCE-92F8-92F6-40D2-A8D3B4C07C52}"/>
              </a:ext>
            </a:extLst>
          </p:cNvPr>
          <p:cNvSpPr txBox="1"/>
          <p:nvPr/>
        </p:nvSpPr>
        <p:spPr>
          <a:xfrm>
            <a:off x="409735" y="6163782"/>
            <a:ext cx="15001715" cy="1015663"/>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B951A0"/>
                </a:solidFill>
                <a:effectLst/>
                <a:uLnTx/>
                <a:uFillTx/>
                <a:latin typeface="Verdana" panose="020B0604030504040204" pitchFamily="34" charset="0"/>
                <a:ea typeface="Verdana" panose="020B0604030504040204" pitchFamily="34" charset="0"/>
                <a:cs typeface="Verdana" panose="020B0604030504040204" pitchFamily="34" charset="0"/>
              </a:rPr>
              <a:t>SISTEMA GENERAL DE PARTICIPACIONES SGP</a:t>
            </a:r>
            <a:endParaRPr kumimoji="0" lang="es-CO" sz="4000" i="0" u="none" strike="noStrike" kern="1200" cap="none" spc="0" normalizeH="0" baseline="0" noProof="0" dirty="0">
              <a:ln>
                <a:noFill/>
              </a:ln>
              <a:solidFill>
                <a:srgbClr val="B951A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CuadroTexto 15">
            <a:extLst>
              <a:ext uri="{FF2B5EF4-FFF2-40B4-BE49-F238E27FC236}">
                <a16:creationId xmlns:a16="http://schemas.microsoft.com/office/drawing/2014/main" xmlns="" id="{EE500986-1ED6-5C12-FE82-06C32769C99B}"/>
              </a:ext>
            </a:extLst>
          </p:cNvPr>
          <p:cNvSpPr txBox="1"/>
          <p:nvPr/>
        </p:nvSpPr>
        <p:spPr>
          <a:xfrm>
            <a:off x="409735" y="2107327"/>
            <a:ext cx="15179354" cy="891206"/>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B951A0"/>
                </a:solidFill>
                <a:effectLst/>
                <a:uLnTx/>
                <a:uFillTx/>
                <a:latin typeface="Verdana" panose="020B0604030504040204" pitchFamily="34" charset="0"/>
                <a:ea typeface="Verdana" panose="020B0604030504040204" pitchFamily="34" charset="0"/>
                <a:cs typeface="Verdana" panose="020B0604030504040204" pitchFamily="34" charset="0"/>
              </a:rPr>
              <a:t>RECURSOS PROPIOS</a:t>
            </a:r>
            <a:endParaRPr kumimoji="0" lang="es-CO" sz="4000" i="0" u="none" strike="noStrike" kern="1200" cap="none" spc="0" normalizeH="0" baseline="0" noProof="0" dirty="0">
              <a:ln>
                <a:noFill/>
              </a:ln>
              <a:solidFill>
                <a:srgbClr val="B951A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CuadroTexto 11">
            <a:extLst>
              <a:ext uri="{FF2B5EF4-FFF2-40B4-BE49-F238E27FC236}">
                <a16:creationId xmlns:a16="http://schemas.microsoft.com/office/drawing/2014/main" xmlns="" id="{06F169B5-8A21-77E3-1DE1-47C552171D0D}"/>
              </a:ext>
            </a:extLst>
          </p:cNvPr>
          <p:cNvSpPr txBox="1"/>
          <p:nvPr/>
        </p:nvSpPr>
        <p:spPr>
          <a:xfrm>
            <a:off x="409735" y="4059536"/>
            <a:ext cx="10996809" cy="891206"/>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B951A0"/>
                </a:solidFill>
                <a:effectLst/>
                <a:uLnTx/>
                <a:uFillTx/>
                <a:latin typeface="Verdana" panose="020B0604030504040204" pitchFamily="34" charset="0"/>
                <a:ea typeface="Verdana" panose="020B0604030504040204" pitchFamily="34" charset="0"/>
                <a:cs typeface="Verdana" panose="020B0604030504040204" pitchFamily="34" charset="0"/>
              </a:rPr>
              <a:t>CAJAS DE </a:t>
            </a:r>
            <a:r>
              <a:rPr kumimoji="0" lang="es-ES" sz="4000" b="1" i="0" u="none" strike="noStrike" kern="1200" cap="none" spc="0" normalizeH="0" baseline="0" noProof="0" dirty="0" smtClean="0">
                <a:ln>
                  <a:noFill/>
                </a:ln>
                <a:solidFill>
                  <a:srgbClr val="B951A0"/>
                </a:solidFill>
                <a:effectLst/>
                <a:uLnTx/>
                <a:uFillTx/>
                <a:latin typeface="Verdana" panose="020B0604030504040204" pitchFamily="34" charset="0"/>
                <a:ea typeface="Verdana" panose="020B0604030504040204" pitchFamily="34" charset="0"/>
                <a:cs typeface="Verdana" panose="020B0604030504040204" pitchFamily="34" charset="0"/>
              </a:rPr>
              <a:t>COMPENSACIÓN</a:t>
            </a:r>
            <a:endParaRPr kumimoji="0" lang="es-CO" sz="4000" i="0" u="none" strike="noStrike" kern="1200" cap="none" spc="0" normalizeH="0" baseline="0" noProof="0" dirty="0">
              <a:ln>
                <a:noFill/>
              </a:ln>
              <a:solidFill>
                <a:srgbClr val="B951A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97355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70304" y="2989385"/>
            <a:ext cx="14050641" cy="3416320"/>
          </a:xfrm>
          <a:prstGeom prst="rect">
            <a:avLst/>
          </a:prstGeom>
          <a:noFill/>
        </p:spPr>
        <p:txBody>
          <a:bodyPr wrap="none" rtlCol="0">
            <a:spAutoFit/>
          </a:bodyPr>
          <a:lstStyle/>
          <a:p>
            <a:pPr algn="ctr"/>
            <a:r>
              <a:rPr lang="es-ES" sz="7200" dirty="0" smtClean="0"/>
              <a:t>ANDRÉS BAQUERO GARZÓN. </a:t>
            </a:r>
          </a:p>
          <a:p>
            <a:pPr algn="ctr"/>
            <a:r>
              <a:rPr lang="es-ES" sz="7200" dirty="0" smtClean="0">
                <a:hlinkClick r:id="rId2"/>
              </a:rPr>
              <a:t>abaquero@mineducacion.gov</a:t>
            </a:r>
            <a:endParaRPr lang="es-ES" sz="7200" dirty="0" smtClean="0"/>
          </a:p>
          <a:p>
            <a:pPr algn="ctr"/>
            <a:r>
              <a:rPr lang="es-ES" sz="7200" dirty="0" smtClean="0"/>
              <a:t>3005259288</a:t>
            </a:r>
            <a:endParaRPr lang="es-CO" sz="7200" dirty="0"/>
          </a:p>
        </p:txBody>
      </p:sp>
    </p:spTree>
    <p:extLst>
      <p:ext uri="{BB962C8B-B14F-4D97-AF65-F5344CB8AC3E}">
        <p14:creationId xmlns:p14="http://schemas.microsoft.com/office/powerpoint/2010/main" val="3972614892"/>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ersonalizado 7">
      <a:majorFont>
        <a:latin typeface="Verdana"/>
        <a:ea typeface=""/>
        <a:cs typeface=""/>
      </a:majorFont>
      <a:minorFont>
        <a:latin typeface="Verdana"/>
        <a:ea typeface=""/>
        <a:cs typeface=""/>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1E5DD6FBD47F4343AB60DFE13B742291" ma:contentTypeVersion="21" ma:contentTypeDescription="Crear nuevo documento." ma:contentTypeScope="" ma:versionID="4eb542ed6dd6475321ab67d7870120fc">
  <xsd:schema xmlns:xsd="http://www.w3.org/2001/XMLSchema" xmlns:xs="http://www.w3.org/2001/XMLSchema" xmlns:p="http://schemas.microsoft.com/office/2006/metadata/properties" xmlns:ns2="b8b486ba-5721-46b2-8d3e-8b70d90e523a" xmlns:ns3="8cd96b2a-dc79-41f1-ad1c-3cf6d303a907" targetNamespace="http://schemas.microsoft.com/office/2006/metadata/properties" ma:root="true" ma:fieldsID="ccccfc586de3db5e6fcfd18c17c6f1b6" ns2:_="" ns3:_="">
    <xsd:import namespace="b8b486ba-5721-46b2-8d3e-8b70d90e523a"/>
    <xsd:import namespace="8cd96b2a-dc79-41f1-ad1c-3cf6d303a9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TipoDoc" minOccurs="0"/>
                <xsd:element ref="ns2:Temadelareuni_x00f3_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486ba-5721-46b2-8d3e-8b70d90e52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TipoDoc" ma:index="15" nillable="true" ma:displayName="Tipo Doc" ma:description="Lista o Acta" ma:format="Dropdown" ma:internalName="TipoDoc">
      <xsd:simpleType>
        <xsd:union memberTypes="dms:Text">
          <xsd:simpleType>
            <xsd:restriction base="dms:Choice">
              <xsd:enumeration value="Lista"/>
              <xsd:enumeration value="Acta"/>
            </xsd:restriction>
          </xsd:simpleType>
        </xsd:union>
      </xsd:simpleType>
    </xsd:element>
    <xsd:element name="Temadelareuni_x00f3_n" ma:index="16" nillable="true" ma:displayName="Tema de la reunión" ma:description="Tema de la reunión" ma:format="Dropdown" ma:internalName="Temadelareuni_x00f3_n">
      <xsd:simpleType>
        <xsd:union memberTypes="dms:Text">
          <xsd:simpleType>
            <xsd:restriction base="dms:Choice">
              <xsd:enumeration value="POAIV"/>
              <xsd:enumeration value="Plataforma Virtual"/>
              <xsd:enumeration value="Experiencias Significativas"/>
              <xsd:enumeration value="Coordinación de asistencia técnica"/>
              <xsd:enumeration value="Convenio OEI"/>
            </xsd:restriction>
          </xsd:simpleType>
        </xsd:un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Etiquetas de imagen" ma:readOnly="false" ma:fieldId="{5cf76f15-5ced-4ddc-b409-7134ff3c332f}" ma:taxonomyMulti="true" ma:sspId="148dc318-5de1-4747-92ed-e07023d138f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d96b2a-dc79-41f1-ad1c-3cf6d303a907" elementFormDefault="qualified">
    <xsd:import namespace="http://schemas.microsoft.com/office/2006/documentManagement/types"/>
    <xsd:import namespace="http://schemas.microsoft.com/office/infopath/2007/PartnerControls"/>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element name="TaxCatchAll" ma:index="25" nillable="true" ma:displayName="Taxonomy Catch All Column" ma:hidden="true" ma:list="{be3bc2d1-4d45-4ead-acea-33167627609b}" ma:internalName="TaxCatchAll" ma:showField="CatchAllData" ma:web="8cd96b2a-dc79-41f1-ad1c-3cf6d303a9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emadelareuni_x00f3_n xmlns="b8b486ba-5721-46b2-8d3e-8b70d90e523a" xsi:nil="true"/>
    <TipoDoc xmlns="b8b486ba-5721-46b2-8d3e-8b70d90e523a" xsi:nil="true"/>
    <lcf76f155ced4ddcb4097134ff3c332f xmlns="b8b486ba-5721-46b2-8d3e-8b70d90e523a">
      <Terms xmlns="http://schemas.microsoft.com/office/infopath/2007/PartnerControls"/>
    </lcf76f155ced4ddcb4097134ff3c332f>
    <TaxCatchAll xmlns="8cd96b2a-dc79-41f1-ad1c-3cf6d303a907" xsi:nil="true"/>
  </documentManagement>
</p:properties>
</file>

<file path=customXml/itemProps1.xml><?xml version="1.0" encoding="utf-8"?>
<ds:datastoreItem xmlns:ds="http://schemas.openxmlformats.org/officeDocument/2006/customXml" ds:itemID="{A7B857FA-A684-4DFD-A63A-98D430F3FE56}">
  <ds:schemaRefs>
    <ds:schemaRef ds:uri="http://schemas.microsoft.com/sharepoint/v3/contenttype/forms"/>
  </ds:schemaRefs>
</ds:datastoreItem>
</file>

<file path=customXml/itemProps2.xml><?xml version="1.0" encoding="utf-8"?>
<ds:datastoreItem xmlns:ds="http://schemas.openxmlformats.org/officeDocument/2006/customXml" ds:itemID="{8E0E3500-3B8B-4809-BBC3-AF9734CF52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b486ba-5721-46b2-8d3e-8b70d90e523a"/>
    <ds:schemaRef ds:uri="8cd96b2a-dc79-41f1-ad1c-3cf6d303a9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005C98-394E-498A-B237-86DF2DC1E3BF}">
  <ds:schemaRefs>
    <ds:schemaRef ds:uri="http://schemas.openxmlformats.org/package/2006/metadata/core-properties"/>
    <ds:schemaRef ds:uri="http://www.w3.org/XML/1998/namespace"/>
    <ds:schemaRef ds:uri="8cd96b2a-dc79-41f1-ad1c-3cf6d303a907"/>
    <ds:schemaRef ds:uri="b8b486ba-5721-46b2-8d3e-8b70d90e523a"/>
    <ds:schemaRef ds:uri="http://purl.org/dc/dcmitype/"/>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477</TotalTime>
  <Words>510</Words>
  <Application>Microsoft Office PowerPoint</Application>
  <PresentationFormat>Personalizado</PresentationFormat>
  <Paragraphs>37</Paragraphs>
  <Slides>7</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7</vt:i4>
      </vt:variant>
    </vt:vector>
  </HeadingPairs>
  <TitlesOfParts>
    <vt:vector size="13" baseType="lpstr">
      <vt:lpstr>Aptos</vt:lpstr>
      <vt:lpstr>Arial</vt:lpstr>
      <vt:lpstr>Fira Sans Extra Condensed Medium</vt:lpstr>
      <vt:lpstr>Times New Roman</vt:lpstr>
      <vt:lpstr>Verdana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Diego Alejandro Santisteban Ramirez</dc:creator>
  <cp:lastModifiedBy>Cuenta Microsoft</cp:lastModifiedBy>
  <cp:revision>21</cp:revision>
  <dcterms:created xsi:type="dcterms:W3CDTF">2025-01-21T16:58:49Z</dcterms:created>
  <dcterms:modified xsi:type="dcterms:W3CDTF">2025-04-05T13:19:16Z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0x0101001E5DD6FBD47F4343AB60DFE13B742291</vt:lpwstr>
  </property>
</Properties>
</file>